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8"/>
  </p:notesMasterIdLst>
  <p:sldIdLst>
    <p:sldId id="808" r:id="rId3"/>
    <p:sldId id="795" r:id="rId4"/>
    <p:sldId id="675" r:id="rId5"/>
    <p:sldId id="836" r:id="rId6"/>
    <p:sldId id="840" r:id="rId7"/>
    <p:sldId id="839" r:id="rId8"/>
    <p:sldId id="767" r:id="rId9"/>
    <p:sldId id="841" r:id="rId10"/>
    <p:sldId id="842" r:id="rId11"/>
    <p:sldId id="466" r:id="rId12"/>
    <p:sldId id="788" r:id="rId13"/>
    <p:sldId id="843" r:id="rId14"/>
    <p:sldId id="845" r:id="rId15"/>
    <p:sldId id="847" r:id="rId16"/>
    <p:sldId id="848" r:id="rId17"/>
    <p:sldId id="849" r:id="rId18"/>
    <p:sldId id="851" r:id="rId19"/>
    <p:sldId id="853" r:id="rId20"/>
    <p:sldId id="852" r:id="rId21"/>
    <p:sldId id="850" r:id="rId22"/>
    <p:sldId id="854" r:id="rId23"/>
    <p:sldId id="659" r:id="rId24"/>
    <p:sldId id="844" r:id="rId25"/>
    <p:sldId id="822" r:id="rId26"/>
    <p:sldId id="823" r:id="rId27"/>
    <p:sldId id="824" r:id="rId28"/>
    <p:sldId id="830" r:id="rId29"/>
    <p:sldId id="831" r:id="rId30"/>
    <p:sldId id="832" r:id="rId31"/>
    <p:sldId id="833" r:id="rId32"/>
    <p:sldId id="834" r:id="rId33"/>
    <p:sldId id="829" r:id="rId34"/>
    <p:sldId id="828" r:id="rId35"/>
    <p:sldId id="835" r:id="rId36"/>
    <p:sldId id="818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6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385EF-D9F0-4152-B0F4-ABF3DFAFAEEB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B14910-033B-4B9B-96F2-976297A26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27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CD84B2-0126-4C79-AB80-51DD461D03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6526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CD84B2-0126-4C79-AB80-51DD461D03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871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863621-2E60-B848-8968-B0341E26A31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4211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CD84B2-0126-4C79-AB80-51DD461D03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1336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76401-C4AC-4485-AD05-2AD71484BC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071684-DB55-4D67-B7A6-AFBE4C136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E0172-F8B0-4DEE-8D98-6776EA777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44713-3A67-4ED9-BE91-816270BFB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A1345-E6DC-49F7-B346-B6670E349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06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DD49C-D4D8-456D-9510-2A663F6D1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AF5AD7-3134-496D-9F37-F1BF89A1D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FE36C-8674-4EAA-896F-1CF9ACEC3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0E07D-E196-458A-9F6B-4DA710CFD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90FEC-1140-4C52-AC20-93CBDBD11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22167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1041" y="2608586"/>
            <a:ext cx="2686595" cy="87919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Tx/>
              <a:buNone/>
              <a:defRPr lang="en-US" smtClean="0"/>
            </a:lvl1pPr>
            <a:lvl2pPr algn="just">
              <a:defRPr lang="en-US" smtClean="0"/>
            </a:lvl2pPr>
            <a:lvl3pPr algn="just">
              <a:defRPr lang="en-US" smtClean="0"/>
            </a:lvl3pPr>
            <a:lvl4pPr algn="just">
              <a:defRPr lang="en-US" smtClean="0"/>
            </a:lvl4pPr>
            <a:lvl5pPr algn="just"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01676" y="1752601"/>
            <a:ext cx="2685817" cy="79465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7"/>
          </p:nvPr>
        </p:nvSpPr>
        <p:spPr>
          <a:xfrm>
            <a:off x="4752704" y="2608586"/>
            <a:ext cx="2686595" cy="87919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Tx/>
              <a:buNone/>
              <a:defRPr lang="en-US" smtClean="0"/>
            </a:lvl1pPr>
            <a:lvl2pPr algn="just">
              <a:defRPr lang="en-US" smtClean="0"/>
            </a:lvl2pPr>
            <a:lvl3pPr algn="just">
              <a:defRPr lang="en-US" smtClean="0"/>
            </a:lvl3pPr>
            <a:lvl4pPr algn="just">
              <a:defRPr lang="en-US" smtClean="0"/>
            </a:lvl4pPr>
            <a:lvl5pPr algn="just"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753410" y="1752601"/>
            <a:ext cx="2685817" cy="79465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9"/>
          </p:nvPr>
        </p:nvSpPr>
        <p:spPr>
          <a:xfrm>
            <a:off x="8804365" y="2608586"/>
            <a:ext cx="2686595" cy="87919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Tx/>
              <a:buNone/>
              <a:defRPr lang="en-US" smtClean="0"/>
            </a:lvl1pPr>
            <a:lvl2pPr algn="just">
              <a:defRPr lang="en-US" smtClean="0"/>
            </a:lvl2pPr>
            <a:lvl3pPr algn="just">
              <a:defRPr lang="en-US" smtClean="0"/>
            </a:lvl3pPr>
            <a:lvl4pPr algn="just">
              <a:defRPr lang="en-US" smtClean="0"/>
            </a:lvl4pPr>
            <a:lvl5pPr algn="just"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8805145" y="1752601"/>
            <a:ext cx="2685817" cy="79465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21"/>
          </p:nvPr>
        </p:nvSpPr>
        <p:spPr>
          <a:xfrm>
            <a:off x="700897" y="4703098"/>
            <a:ext cx="2686595" cy="87919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Tx/>
              <a:buNone/>
              <a:defRPr lang="en-US" smtClean="0"/>
            </a:lvl1pPr>
            <a:lvl2pPr algn="just">
              <a:defRPr lang="en-US" smtClean="0"/>
            </a:lvl2pPr>
            <a:lvl3pPr algn="just">
              <a:defRPr lang="en-US" smtClean="0"/>
            </a:lvl3pPr>
            <a:lvl4pPr algn="just">
              <a:defRPr lang="en-US" smtClean="0"/>
            </a:lvl4pPr>
            <a:lvl5pPr algn="just"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701532" y="3847113"/>
            <a:ext cx="2685817" cy="79465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3"/>
          </p:nvPr>
        </p:nvSpPr>
        <p:spPr>
          <a:xfrm>
            <a:off x="4752560" y="4703098"/>
            <a:ext cx="2686595" cy="87919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Tx/>
              <a:buNone/>
              <a:defRPr lang="en-US" smtClean="0"/>
            </a:lvl1pPr>
            <a:lvl2pPr algn="just">
              <a:defRPr lang="en-US" smtClean="0"/>
            </a:lvl2pPr>
            <a:lvl3pPr algn="just">
              <a:defRPr lang="en-US" smtClean="0"/>
            </a:lvl3pPr>
            <a:lvl4pPr algn="just">
              <a:defRPr lang="en-US" smtClean="0"/>
            </a:lvl4pPr>
            <a:lvl5pPr algn="just"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4753266" y="3847113"/>
            <a:ext cx="2685817" cy="79465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25"/>
          </p:nvPr>
        </p:nvSpPr>
        <p:spPr>
          <a:xfrm>
            <a:off x="8804221" y="4703098"/>
            <a:ext cx="2686595" cy="87919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Tx/>
              <a:buNone/>
              <a:defRPr lang="en-US" smtClean="0"/>
            </a:lvl1pPr>
            <a:lvl2pPr algn="just">
              <a:defRPr lang="en-US" smtClean="0"/>
            </a:lvl2pPr>
            <a:lvl3pPr algn="just">
              <a:defRPr lang="en-US" smtClean="0"/>
            </a:lvl3pPr>
            <a:lvl4pPr algn="just">
              <a:defRPr lang="en-US" smtClean="0"/>
            </a:lvl4pPr>
            <a:lvl5pPr algn="just"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8805001" y="3847113"/>
            <a:ext cx="2685817" cy="79465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4070451" y="1752601"/>
            <a:ext cx="0" cy="164592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8122185" y="1752601"/>
            <a:ext cx="0" cy="164592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4070451" y="3847113"/>
            <a:ext cx="0" cy="164592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8122185" y="3847113"/>
            <a:ext cx="0" cy="164592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>
            <a:off x="700898" y="3622817"/>
            <a:ext cx="1078991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22251"/>
            <a:ext cx="10871200" cy="12573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0" name="Group 29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33" name="Date Placeholder 11">
            <a:extLst>
              <a:ext uri="{FF2B5EF4-FFF2-40B4-BE49-F238E27FC236}">
                <a16:creationId xmlns:a16="http://schemas.microsoft.com/office/drawing/2014/main" id="{18769A86-EE4F-4964-BC55-D4F5F6EFC5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7B4F23AE-4284-4861-822A-783E1068DB4B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37" name="Footer Placeholder 12">
            <a:extLst>
              <a:ext uri="{FF2B5EF4-FFF2-40B4-BE49-F238E27FC236}">
                <a16:creationId xmlns:a16="http://schemas.microsoft.com/office/drawing/2014/main" id="{CABD7E9B-5E05-406F-B272-07CE02944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0440674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0">
          <p15:clr>
            <a:srgbClr val="FBAE40"/>
          </p15:clr>
        </p15:guide>
        <p15:guide id="2" pos="5120">
          <p15:clr>
            <a:srgbClr val="FBAE40"/>
          </p15:clr>
        </p15:guide>
        <p15:guide id="3" orient="horz" pos="5024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ading Gla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>
            <a:stCxn id="36" idx="6"/>
            <a:endCxn id="35" idx="2"/>
          </p:cNvCxnSpPr>
          <p:nvPr userDrawn="1"/>
        </p:nvCxnSpPr>
        <p:spPr>
          <a:xfrm>
            <a:off x="4679452" y="3586376"/>
            <a:ext cx="2818081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34" idx="7"/>
            <a:endCxn id="28" idx="3"/>
          </p:cNvCxnSpPr>
          <p:nvPr userDrawn="1"/>
        </p:nvCxnSpPr>
        <p:spPr>
          <a:xfrm flipV="1">
            <a:off x="5098108" y="2582531"/>
            <a:ext cx="1980768" cy="2072237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29" idx="5"/>
            <a:endCxn id="33" idx="1"/>
          </p:cNvCxnSpPr>
          <p:nvPr userDrawn="1"/>
        </p:nvCxnSpPr>
        <p:spPr>
          <a:xfrm>
            <a:off x="5098108" y="2582531"/>
            <a:ext cx="1980768" cy="2072237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7992044" y="1803400"/>
            <a:ext cx="2990088" cy="451104"/>
          </a:xfrm>
        </p:spPr>
        <p:txBody>
          <a:bodyPr vert="horz" lIns="91440" tIns="60960" rIns="121920" bIns="60960" rtlCol="0" anchor="ctr" anchorCtr="0">
            <a:noAutofit/>
          </a:bodyPr>
          <a:lstStyle>
            <a:lvl1pPr algn="l">
              <a:buFontTx/>
              <a:buNone/>
              <a:defRPr lang="en-US" sz="24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7992044" y="2164560"/>
            <a:ext cx="2990088" cy="68499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8452477" y="3101365"/>
            <a:ext cx="2990088" cy="451104"/>
          </a:xfrm>
        </p:spPr>
        <p:txBody>
          <a:bodyPr vert="horz" lIns="91440" tIns="60960" rIns="121920" bIns="60960" rtlCol="0" anchor="ctr" anchorCtr="0">
            <a:noAutofit/>
          </a:bodyPr>
          <a:lstStyle>
            <a:lvl1pPr algn="l">
              <a:buFontTx/>
              <a:buNone/>
              <a:defRPr lang="en-US" sz="24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8452477" y="3450187"/>
            <a:ext cx="2990088" cy="68499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8"/>
          </p:nvPr>
        </p:nvSpPr>
        <p:spPr>
          <a:xfrm>
            <a:off x="7992044" y="4340099"/>
            <a:ext cx="2990088" cy="451104"/>
          </a:xfrm>
        </p:spPr>
        <p:txBody>
          <a:bodyPr vert="horz" lIns="91440" tIns="60960" rIns="121920" bIns="60960" rtlCol="0" anchor="ctr" anchorCtr="0">
            <a:noAutofit/>
          </a:bodyPr>
          <a:lstStyle>
            <a:lvl1pPr algn="l">
              <a:buFontTx/>
              <a:buNone/>
              <a:defRPr lang="en-US" sz="24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9"/>
          </p:nvPr>
        </p:nvSpPr>
        <p:spPr>
          <a:xfrm>
            <a:off x="7992044" y="4688920"/>
            <a:ext cx="2990088" cy="68499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2"/>
          </p:nvPr>
        </p:nvSpPr>
        <p:spPr>
          <a:xfrm>
            <a:off x="1198399" y="1803400"/>
            <a:ext cx="2986540" cy="451104"/>
          </a:xfrm>
        </p:spPr>
        <p:txBody>
          <a:bodyPr vert="horz" lIns="91440" tIns="60960" rIns="121920" bIns="60960" rtlCol="0" anchor="ctr" anchorCtr="0">
            <a:noAutofit/>
          </a:bodyPr>
          <a:lstStyle>
            <a:lvl1pPr algn="r">
              <a:buFontTx/>
              <a:buNone/>
              <a:defRPr lang="en-US" sz="24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1198399" y="2164560"/>
            <a:ext cx="2986540" cy="684995"/>
          </a:xfrm>
        </p:spPr>
        <p:txBody>
          <a:bodyPr>
            <a:normAutofit/>
          </a:bodyPr>
          <a:lstStyle>
            <a:lvl1pPr marL="0" indent="0" algn="r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4"/>
          </p:nvPr>
        </p:nvSpPr>
        <p:spPr>
          <a:xfrm>
            <a:off x="711201" y="3101365"/>
            <a:ext cx="2986540" cy="451104"/>
          </a:xfrm>
        </p:spPr>
        <p:txBody>
          <a:bodyPr vert="horz" lIns="91440" tIns="60960" rIns="121920" bIns="60960" rtlCol="0" anchor="ctr" anchorCtr="0">
            <a:noAutofit/>
          </a:bodyPr>
          <a:lstStyle>
            <a:lvl1pPr algn="r">
              <a:buFontTx/>
              <a:buNone/>
              <a:defRPr lang="en-US" sz="24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5"/>
          </p:nvPr>
        </p:nvSpPr>
        <p:spPr>
          <a:xfrm>
            <a:off x="711201" y="3450187"/>
            <a:ext cx="2986540" cy="684995"/>
          </a:xfrm>
        </p:spPr>
        <p:txBody>
          <a:bodyPr>
            <a:normAutofit/>
          </a:bodyPr>
          <a:lstStyle>
            <a:lvl1pPr marL="0" indent="0" algn="r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26"/>
          </p:nvPr>
        </p:nvSpPr>
        <p:spPr>
          <a:xfrm>
            <a:off x="1198399" y="4340099"/>
            <a:ext cx="2986540" cy="451104"/>
          </a:xfrm>
        </p:spPr>
        <p:txBody>
          <a:bodyPr vert="horz" lIns="91440" tIns="60960" rIns="121920" bIns="60960" rtlCol="0" anchor="ctr" anchorCtr="0">
            <a:noAutofit/>
          </a:bodyPr>
          <a:lstStyle>
            <a:lvl1pPr algn="r">
              <a:buFontTx/>
              <a:buNone/>
              <a:defRPr lang="en-US" sz="24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27"/>
          </p:nvPr>
        </p:nvSpPr>
        <p:spPr>
          <a:xfrm>
            <a:off x="1198399" y="4688920"/>
            <a:ext cx="2986540" cy="684995"/>
          </a:xfrm>
        </p:spPr>
        <p:txBody>
          <a:bodyPr>
            <a:normAutofit/>
          </a:bodyPr>
          <a:lstStyle>
            <a:lvl1pPr marL="0" indent="0" algn="r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Oval 27"/>
          <p:cNvSpPr>
            <a:spLocks noChangeAspect="1"/>
          </p:cNvSpPr>
          <p:nvPr userDrawn="1"/>
        </p:nvSpPr>
        <p:spPr>
          <a:xfrm>
            <a:off x="6992212" y="2077415"/>
            <a:ext cx="591781" cy="59178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29" name="Oval 28"/>
          <p:cNvSpPr>
            <a:spLocks noChangeAspect="1"/>
          </p:cNvSpPr>
          <p:nvPr userDrawn="1"/>
        </p:nvSpPr>
        <p:spPr>
          <a:xfrm>
            <a:off x="4592991" y="2077415"/>
            <a:ext cx="591781" cy="59178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3" name="Oval 32"/>
          <p:cNvSpPr>
            <a:spLocks noChangeAspect="1"/>
          </p:cNvSpPr>
          <p:nvPr userDrawn="1"/>
        </p:nvSpPr>
        <p:spPr>
          <a:xfrm>
            <a:off x="6992212" y="4568104"/>
            <a:ext cx="591781" cy="59178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4" name="Oval 33"/>
          <p:cNvSpPr>
            <a:spLocks noChangeAspect="1"/>
          </p:cNvSpPr>
          <p:nvPr userDrawn="1"/>
        </p:nvSpPr>
        <p:spPr>
          <a:xfrm>
            <a:off x="4592991" y="4568104"/>
            <a:ext cx="591781" cy="59178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5" name="Oval 34"/>
          <p:cNvSpPr>
            <a:spLocks noChangeAspect="1"/>
          </p:cNvSpPr>
          <p:nvPr userDrawn="1"/>
        </p:nvSpPr>
        <p:spPr>
          <a:xfrm>
            <a:off x="7497532" y="3290485"/>
            <a:ext cx="591781" cy="59178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36" name="Oval 35"/>
          <p:cNvSpPr>
            <a:spLocks noChangeAspect="1"/>
          </p:cNvSpPr>
          <p:nvPr userDrawn="1"/>
        </p:nvSpPr>
        <p:spPr>
          <a:xfrm>
            <a:off x="4087670" y="3290485"/>
            <a:ext cx="591781" cy="59178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5044585" y="2544410"/>
            <a:ext cx="2087815" cy="3800420"/>
            <a:chOff x="5052093" y="2636586"/>
            <a:chExt cx="2087814" cy="3800420"/>
          </a:xfrm>
        </p:grpSpPr>
        <p:sp>
          <p:nvSpPr>
            <p:cNvPr id="38" name="Oval 37"/>
            <p:cNvSpPr/>
            <p:nvPr/>
          </p:nvSpPr>
          <p:spPr>
            <a:xfrm>
              <a:off x="5052093" y="2636586"/>
              <a:ext cx="2087814" cy="2087814"/>
            </a:xfrm>
            <a:prstGeom prst="ellipse">
              <a:avLst/>
            </a:prstGeom>
            <a:solidFill>
              <a:srgbClr val="F7F8FA"/>
            </a:solidFill>
            <a:ln w="152400">
              <a:solidFill>
                <a:srgbClr val="4C50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967984" y="4724400"/>
              <a:ext cx="256032" cy="775855"/>
            </a:xfrm>
            <a:prstGeom prst="rect">
              <a:avLst/>
            </a:prstGeom>
            <a:solidFill>
              <a:srgbClr val="4C5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40" name="Rounded Rectangle 39"/>
            <p:cNvSpPr/>
            <p:nvPr/>
          </p:nvSpPr>
          <p:spPr>
            <a:xfrm>
              <a:off x="5890260" y="5413171"/>
              <a:ext cx="411480" cy="1023835"/>
            </a:xfrm>
            <a:prstGeom prst="roundRect">
              <a:avLst/>
            </a:prstGeom>
            <a:solidFill>
              <a:srgbClr val="4C5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41" name="Block Arc 40"/>
            <p:cNvSpPr/>
            <p:nvPr/>
          </p:nvSpPr>
          <p:spPr>
            <a:xfrm rot="10367271">
              <a:off x="5395766" y="3921600"/>
              <a:ext cx="1578675" cy="914400"/>
            </a:xfrm>
            <a:prstGeom prst="blockArc">
              <a:avLst>
                <a:gd name="adj1" fmla="val 13920379"/>
                <a:gd name="adj2" fmla="val 20247846"/>
                <a:gd name="adj3" fmla="val 21340"/>
              </a:avLst>
            </a:prstGeom>
            <a:solidFill>
              <a:srgbClr val="4C50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890260" y="5573203"/>
              <a:ext cx="411480" cy="76484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5890260" y="6227264"/>
              <a:ext cx="411480" cy="76484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800"/>
            </a:p>
          </p:txBody>
        </p:sp>
      </p:grpSp>
      <p:sp>
        <p:nvSpPr>
          <p:cNvPr id="44" name="Text Placeholder 6"/>
          <p:cNvSpPr>
            <a:spLocks noGrp="1"/>
          </p:cNvSpPr>
          <p:nvPr>
            <p:ph type="body" sz="quarter" idx="28"/>
          </p:nvPr>
        </p:nvSpPr>
        <p:spPr>
          <a:xfrm>
            <a:off x="5175003" y="3003512"/>
            <a:ext cx="1828571" cy="457200"/>
          </a:xfrm>
        </p:spPr>
        <p:txBody>
          <a:bodyPr vert="horz" lIns="91440" tIns="60960" rIns="121920" bIns="60960" rtlCol="0" anchor="ctr" anchorCtr="0">
            <a:noAutofit/>
          </a:bodyPr>
          <a:lstStyle>
            <a:lvl1pPr algn="ctr">
              <a:buFontTx/>
              <a:buNone/>
              <a:defRPr lang="en-US" sz="24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6"/>
          <p:cNvSpPr>
            <a:spLocks noGrp="1"/>
          </p:cNvSpPr>
          <p:nvPr>
            <p:ph type="body" sz="quarter" idx="29"/>
          </p:nvPr>
        </p:nvSpPr>
        <p:spPr>
          <a:xfrm>
            <a:off x="5212411" y="3389915"/>
            <a:ext cx="1753755" cy="921725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78283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3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54" name="Straight Connector 53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54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47" name="Date Placeholder 11">
            <a:extLst>
              <a:ext uri="{FF2B5EF4-FFF2-40B4-BE49-F238E27FC236}">
                <a16:creationId xmlns:a16="http://schemas.microsoft.com/office/drawing/2014/main" id="{5534A117-B58F-4653-84D6-5F26282717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DED12C9-F76A-4F7C-9269-2D5CD234243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48" name="Footer Placeholder 12">
            <a:extLst>
              <a:ext uri="{FF2B5EF4-FFF2-40B4-BE49-F238E27FC236}">
                <a16:creationId xmlns:a16="http://schemas.microsoft.com/office/drawing/2014/main" id="{623D2604-3EF0-4883-8919-17B449D797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56297235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 Items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6333239" y="1752600"/>
            <a:ext cx="5192712" cy="487680"/>
          </a:xfrm>
        </p:spPr>
        <p:txBody>
          <a:bodyPr tIns="45720">
            <a:noAutofit/>
          </a:bodyPr>
          <a:lstStyle>
            <a:lvl1pPr marL="0" indent="0">
              <a:lnSpc>
                <a:spcPct val="100000"/>
              </a:lnSpc>
              <a:buNone/>
              <a:defRPr sz="2667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333239" y="2185727"/>
            <a:ext cx="5192712" cy="109091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6333239" y="3193124"/>
            <a:ext cx="5192712" cy="487680"/>
          </a:xfrm>
        </p:spPr>
        <p:txBody>
          <a:bodyPr tIns="45720">
            <a:noAutofit/>
          </a:bodyPr>
          <a:lstStyle>
            <a:lvl1pPr marL="0" indent="0">
              <a:lnSpc>
                <a:spcPct val="100000"/>
              </a:lnSpc>
              <a:buNone/>
              <a:defRPr sz="2667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6333239" y="3675490"/>
            <a:ext cx="5192712" cy="1049529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8"/>
          </p:nvPr>
        </p:nvSpPr>
        <p:spPr>
          <a:xfrm>
            <a:off x="6333239" y="4633649"/>
            <a:ext cx="5192712" cy="487680"/>
          </a:xfrm>
        </p:spPr>
        <p:txBody>
          <a:bodyPr tIns="45720">
            <a:noAutofit/>
          </a:bodyPr>
          <a:lstStyle>
            <a:lvl1pPr marL="0" indent="0">
              <a:lnSpc>
                <a:spcPct val="100000"/>
              </a:lnSpc>
              <a:buNone/>
              <a:defRPr sz="2667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9"/>
          </p:nvPr>
        </p:nvSpPr>
        <p:spPr>
          <a:xfrm>
            <a:off x="6333239" y="5066775"/>
            <a:ext cx="5192712" cy="109091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0"/>
          </p:nvPr>
        </p:nvSpPr>
        <p:spPr>
          <a:xfrm>
            <a:off x="701040" y="1752600"/>
            <a:ext cx="5192712" cy="487680"/>
          </a:xfrm>
        </p:spPr>
        <p:txBody>
          <a:bodyPr tIns="45720">
            <a:noAutofit/>
          </a:bodyPr>
          <a:lstStyle>
            <a:lvl1pPr marL="0" indent="0">
              <a:lnSpc>
                <a:spcPct val="100000"/>
              </a:lnSpc>
              <a:buNone/>
              <a:defRPr sz="2667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1"/>
          </p:nvPr>
        </p:nvSpPr>
        <p:spPr>
          <a:xfrm>
            <a:off x="701040" y="2185727"/>
            <a:ext cx="5192712" cy="109091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2"/>
          </p:nvPr>
        </p:nvSpPr>
        <p:spPr>
          <a:xfrm>
            <a:off x="701040" y="3193124"/>
            <a:ext cx="5192712" cy="487680"/>
          </a:xfrm>
        </p:spPr>
        <p:txBody>
          <a:bodyPr tIns="45720">
            <a:noAutofit/>
          </a:bodyPr>
          <a:lstStyle>
            <a:lvl1pPr marL="0" indent="0">
              <a:lnSpc>
                <a:spcPct val="100000"/>
              </a:lnSpc>
              <a:buNone/>
              <a:defRPr sz="2667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701040" y="3675490"/>
            <a:ext cx="5192712" cy="1049529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4"/>
          </p:nvPr>
        </p:nvSpPr>
        <p:spPr>
          <a:xfrm>
            <a:off x="701040" y="4633649"/>
            <a:ext cx="5192712" cy="487680"/>
          </a:xfrm>
        </p:spPr>
        <p:txBody>
          <a:bodyPr tIns="45720">
            <a:noAutofit/>
          </a:bodyPr>
          <a:lstStyle>
            <a:lvl1pPr marL="0" indent="0">
              <a:lnSpc>
                <a:spcPct val="100000"/>
              </a:lnSpc>
              <a:buNone/>
              <a:defRPr sz="2667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25"/>
          </p:nvPr>
        </p:nvSpPr>
        <p:spPr>
          <a:xfrm>
            <a:off x="701040" y="5066775"/>
            <a:ext cx="5192712" cy="109091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22251"/>
            <a:ext cx="10871200" cy="12573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8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9" name="Group 28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30" name="Straight Connector 29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3" name="Date Placeholder 11">
            <a:extLst>
              <a:ext uri="{FF2B5EF4-FFF2-40B4-BE49-F238E27FC236}">
                <a16:creationId xmlns:a16="http://schemas.microsoft.com/office/drawing/2014/main" id="{F051A9EB-C66C-4C50-B2CE-3B1022569D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776E43A4-5BEC-4205-BFA3-0AC6AE010293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5719E561-F773-4278-A92F-5194741AE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7709100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right align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10871200" cy="558800"/>
          </a:xfrm>
        </p:spPr>
        <p:txBody>
          <a:bodyPr>
            <a:noAutofit/>
          </a:bodyPr>
          <a:lstStyle>
            <a:lvl1pPr marL="0" indent="0" algn="r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2441355"/>
            <a:ext cx="10871200" cy="378270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441C8151-6122-4DCD-B9D3-DF1B99A05E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C6D1677F-8B89-4852-8D08-B880D09D10D5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24C0639C-C882-4D1D-A998-41F2F537B9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674142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5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y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727200" y="2514600"/>
            <a:ext cx="8737600" cy="1474787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96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Thank You!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1828800" y="4038600"/>
            <a:ext cx="9448800" cy="6858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000" kern="1200" dirty="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Last message here :)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1756011" y="609600"/>
            <a:ext cx="3454400" cy="1143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Logo</a:t>
            </a:r>
          </a:p>
        </p:txBody>
      </p:sp>
      <p:sp>
        <p:nvSpPr>
          <p:cNvPr id="8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Date Placeholder 11">
            <a:extLst>
              <a:ext uri="{FF2B5EF4-FFF2-40B4-BE49-F238E27FC236}">
                <a16:creationId xmlns:a16="http://schemas.microsoft.com/office/drawing/2014/main" id="{30C2F05F-4CBA-4693-A414-2D4A7192BC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79E9DD49-EE43-47C8-9DE8-BB4A4E317DB1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0" name="Footer Placeholder 12">
            <a:extLst>
              <a:ext uri="{FF2B5EF4-FFF2-40B4-BE49-F238E27FC236}">
                <a16:creationId xmlns:a16="http://schemas.microsoft.com/office/drawing/2014/main" id="{08AD9648-B095-4565-A48D-C5F1F19AF9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44256220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13563" y="279401"/>
            <a:ext cx="8836837" cy="1151292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/>
              <a:t>CONTACT US</a:t>
            </a:r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812800" y="4953001"/>
            <a:ext cx="3048000" cy="120962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LOGO</a:t>
            </a:r>
          </a:p>
        </p:txBody>
      </p:sp>
      <p:sp>
        <p:nvSpPr>
          <p:cNvPr id="13" name="Text Placeholder 31"/>
          <p:cNvSpPr>
            <a:spLocks noGrp="1"/>
          </p:cNvSpPr>
          <p:nvPr>
            <p:ph type="body" sz="quarter" idx="14" hasCustomPrompt="1"/>
          </p:nvPr>
        </p:nvSpPr>
        <p:spPr>
          <a:xfrm>
            <a:off x="721831" y="1905000"/>
            <a:ext cx="5435600" cy="508000"/>
          </a:xfrm>
        </p:spPr>
        <p:txBody>
          <a:bodyPr>
            <a:normAutofit/>
          </a:bodyPr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Wingdings"/>
              <a:buChar char="*"/>
              <a:defRPr lang="en-US" sz="2133" b="1" kern="1200" dirty="0" smtClean="0">
                <a:solidFill>
                  <a:schemeClr val="tx1"/>
                </a:solidFill>
                <a:latin typeface="+mn-lt"/>
                <a:ea typeface="Verdana" pitchFamily="34" charset="0"/>
                <a:cs typeface="Gotham Bold" pitchFamily="50" charset="0"/>
              </a:defRPr>
            </a:lvl1pPr>
          </a:lstStyle>
          <a:p>
            <a:pPr lvl="0"/>
            <a:r>
              <a:rPr lang="en-US" dirty="0"/>
              <a:t>Address</a:t>
            </a:r>
          </a:p>
        </p:txBody>
      </p:sp>
      <p:sp>
        <p:nvSpPr>
          <p:cNvPr id="14" name="Text Placeholder 31"/>
          <p:cNvSpPr>
            <a:spLocks noGrp="1"/>
          </p:cNvSpPr>
          <p:nvPr>
            <p:ph type="body" sz="quarter" idx="15" hasCustomPrompt="1"/>
          </p:nvPr>
        </p:nvSpPr>
        <p:spPr>
          <a:xfrm>
            <a:off x="730981" y="3530600"/>
            <a:ext cx="5435600" cy="508000"/>
          </a:xfrm>
        </p:spPr>
        <p:txBody>
          <a:bodyPr>
            <a:normAutofit/>
          </a:bodyPr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Wingdings"/>
              <a:buChar char=")"/>
              <a:defRPr lang="en-US" sz="2133" b="1" kern="1200" dirty="0" smtClean="0">
                <a:solidFill>
                  <a:schemeClr val="tx1"/>
                </a:solidFill>
                <a:latin typeface="+mn-lt"/>
                <a:ea typeface="Verdana" pitchFamily="34" charset="0"/>
                <a:cs typeface="Gotham Bold" pitchFamily="50" charset="0"/>
              </a:defRPr>
            </a:lvl1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15" name="Text Placeholder 36"/>
          <p:cNvSpPr>
            <a:spLocks noGrp="1"/>
          </p:cNvSpPr>
          <p:nvPr>
            <p:ph type="body" sz="quarter" idx="16"/>
          </p:nvPr>
        </p:nvSpPr>
        <p:spPr>
          <a:xfrm>
            <a:off x="721831" y="2311400"/>
            <a:ext cx="5435600" cy="10160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6"/>
          <p:cNvSpPr>
            <a:spLocks noGrp="1"/>
          </p:cNvSpPr>
          <p:nvPr>
            <p:ph type="body" sz="quarter" idx="17"/>
          </p:nvPr>
        </p:nvSpPr>
        <p:spPr>
          <a:xfrm>
            <a:off x="727740" y="3937000"/>
            <a:ext cx="5435600" cy="10160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Date Placeholder 11">
            <a:extLst>
              <a:ext uri="{FF2B5EF4-FFF2-40B4-BE49-F238E27FC236}">
                <a16:creationId xmlns:a16="http://schemas.microsoft.com/office/drawing/2014/main" id="{74860DE1-AD8B-41E8-9F5F-27C061C1F1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6D650C4-2EF3-4589-AB6B-7A3B6B17B889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9" name="Footer Placeholder 12">
            <a:extLst>
              <a:ext uri="{FF2B5EF4-FFF2-40B4-BE49-F238E27FC236}">
                <a16:creationId xmlns:a16="http://schemas.microsoft.com/office/drawing/2014/main" id="{59F4BE3D-1741-48EA-929C-284FB269B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650610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6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97"/>
          <p:cNvSpPr>
            <a:spLocks noChangeAspect="1" noEditPoints="1"/>
          </p:cNvSpPr>
          <p:nvPr userDrawn="1"/>
        </p:nvSpPr>
        <p:spPr bwMode="auto">
          <a:xfrm>
            <a:off x="4277145" y="6020940"/>
            <a:ext cx="204211" cy="204211"/>
          </a:xfrm>
          <a:custGeom>
            <a:avLst/>
            <a:gdLst>
              <a:gd name="T0" fmla="*/ 19040 w 22854"/>
              <a:gd name="T1" fmla="*/ 7172 h 22880"/>
              <a:gd name="T2" fmla="*/ 17254 w 22854"/>
              <a:gd name="T3" fmla="*/ 7680 h 22880"/>
              <a:gd name="T4" fmla="*/ 18640 w 22854"/>
              <a:gd name="T5" fmla="*/ 5946 h 22880"/>
              <a:gd name="T6" fmla="*/ 16640 w 22854"/>
              <a:gd name="T7" fmla="*/ 6692 h 22880"/>
              <a:gd name="T8" fmla="*/ 14374 w 22854"/>
              <a:gd name="T9" fmla="*/ 5732 h 22880"/>
              <a:gd name="T10" fmla="*/ 12160 w 22854"/>
              <a:gd name="T11" fmla="*/ 6640 h 22880"/>
              <a:gd name="T12" fmla="*/ 11226 w 22854"/>
              <a:gd name="T13" fmla="*/ 8852 h 22880"/>
              <a:gd name="T14" fmla="*/ 11306 w 22854"/>
              <a:gd name="T15" fmla="*/ 9572 h 22880"/>
              <a:gd name="T16" fmla="*/ 7706 w 22854"/>
              <a:gd name="T17" fmla="*/ 8586 h 22880"/>
              <a:gd name="T18" fmla="*/ 4854 w 22854"/>
              <a:gd name="T19" fmla="*/ 6292 h 22880"/>
              <a:gd name="T20" fmla="*/ 4426 w 22854"/>
              <a:gd name="T21" fmla="*/ 7866 h 22880"/>
              <a:gd name="T22" fmla="*/ 5786 w 22854"/>
              <a:gd name="T23" fmla="*/ 10480 h 22880"/>
              <a:gd name="T24" fmla="*/ 4294 w 22854"/>
              <a:gd name="T25" fmla="*/ 10080 h 22880"/>
              <a:gd name="T26" fmla="*/ 4294 w 22854"/>
              <a:gd name="T27" fmla="*/ 10106 h 22880"/>
              <a:gd name="T28" fmla="*/ 5040 w 22854"/>
              <a:gd name="T29" fmla="*/ 12106 h 22880"/>
              <a:gd name="T30" fmla="*/ 6854 w 22854"/>
              <a:gd name="T31" fmla="*/ 13172 h 22880"/>
              <a:gd name="T32" fmla="*/ 6106 w 22854"/>
              <a:gd name="T33" fmla="*/ 13306 h 22880"/>
              <a:gd name="T34" fmla="*/ 5520 w 22854"/>
              <a:gd name="T35" fmla="*/ 13226 h 22880"/>
              <a:gd name="T36" fmla="*/ 6640 w 22854"/>
              <a:gd name="T37" fmla="*/ 14800 h 22880"/>
              <a:gd name="T38" fmla="*/ 8426 w 22854"/>
              <a:gd name="T39" fmla="*/ 15412 h 22880"/>
              <a:gd name="T40" fmla="*/ 4560 w 22854"/>
              <a:gd name="T41" fmla="*/ 16746 h 22880"/>
              <a:gd name="T42" fmla="*/ 3814 w 22854"/>
              <a:gd name="T43" fmla="*/ 16692 h 22880"/>
              <a:gd name="T44" fmla="*/ 8614 w 22854"/>
              <a:gd name="T45" fmla="*/ 18106 h 22880"/>
              <a:gd name="T46" fmla="*/ 11734 w 22854"/>
              <a:gd name="T47" fmla="*/ 17572 h 22880"/>
              <a:gd name="T48" fmla="*/ 14240 w 22854"/>
              <a:gd name="T49" fmla="*/ 16160 h 22880"/>
              <a:gd name="T50" fmla="*/ 16026 w 22854"/>
              <a:gd name="T51" fmla="*/ 14132 h 22880"/>
              <a:gd name="T52" fmla="*/ 17146 w 22854"/>
              <a:gd name="T53" fmla="*/ 11706 h 22880"/>
              <a:gd name="T54" fmla="*/ 17494 w 22854"/>
              <a:gd name="T55" fmla="*/ 9200 h 22880"/>
              <a:gd name="T56" fmla="*/ 17494 w 22854"/>
              <a:gd name="T57" fmla="*/ 8800 h 22880"/>
              <a:gd name="T58" fmla="*/ 19040 w 22854"/>
              <a:gd name="T59" fmla="*/ 7172 h 22880"/>
              <a:gd name="T60" fmla="*/ 22854 w 22854"/>
              <a:gd name="T61" fmla="*/ 4292 h 22880"/>
              <a:gd name="T62" fmla="*/ 22854 w 22854"/>
              <a:gd name="T63" fmla="*/ 18586 h 22880"/>
              <a:gd name="T64" fmla="*/ 21600 w 22854"/>
              <a:gd name="T65" fmla="*/ 21600 h 22880"/>
              <a:gd name="T66" fmla="*/ 18560 w 22854"/>
              <a:gd name="T67" fmla="*/ 22880 h 22880"/>
              <a:gd name="T68" fmla="*/ 4294 w 22854"/>
              <a:gd name="T69" fmla="*/ 22880 h 22880"/>
              <a:gd name="T70" fmla="*/ 1254 w 22854"/>
              <a:gd name="T71" fmla="*/ 21600 h 22880"/>
              <a:gd name="T72" fmla="*/ 0 w 22854"/>
              <a:gd name="T73" fmla="*/ 18586 h 22880"/>
              <a:gd name="T74" fmla="*/ 0 w 22854"/>
              <a:gd name="T75" fmla="*/ 4292 h 22880"/>
              <a:gd name="T76" fmla="*/ 1254 w 22854"/>
              <a:gd name="T77" fmla="*/ 1280 h 22880"/>
              <a:gd name="T78" fmla="*/ 4294 w 22854"/>
              <a:gd name="T79" fmla="*/ 0 h 22880"/>
              <a:gd name="T80" fmla="*/ 18560 w 22854"/>
              <a:gd name="T81" fmla="*/ 0 h 22880"/>
              <a:gd name="T82" fmla="*/ 21600 w 22854"/>
              <a:gd name="T83" fmla="*/ 1280 h 22880"/>
              <a:gd name="T84" fmla="*/ 22854 w 22854"/>
              <a:gd name="T85" fmla="*/ 4292 h 22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2854" h="22880">
                <a:moveTo>
                  <a:pt x="19040" y="7172"/>
                </a:moveTo>
                <a:cubicBezTo>
                  <a:pt x="18488" y="7422"/>
                  <a:pt x="17894" y="7590"/>
                  <a:pt x="17254" y="7680"/>
                </a:cubicBezTo>
                <a:cubicBezTo>
                  <a:pt x="17928" y="7288"/>
                  <a:pt x="18392" y="6710"/>
                  <a:pt x="18640" y="5946"/>
                </a:cubicBezTo>
                <a:cubicBezTo>
                  <a:pt x="17982" y="6320"/>
                  <a:pt x="17316" y="6568"/>
                  <a:pt x="16640" y="6692"/>
                </a:cubicBezTo>
                <a:cubicBezTo>
                  <a:pt x="16036" y="6052"/>
                  <a:pt x="15280" y="5732"/>
                  <a:pt x="14374" y="5732"/>
                </a:cubicBezTo>
                <a:cubicBezTo>
                  <a:pt x="13502" y="5732"/>
                  <a:pt x="12764" y="6034"/>
                  <a:pt x="12160" y="6640"/>
                </a:cubicBezTo>
                <a:cubicBezTo>
                  <a:pt x="11556" y="7244"/>
                  <a:pt x="11244" y="7982"/>
                  <a:pt x="11226" y="8852"/>
                </a:cubicBezTo>
                <a:cubicBezTo>
                  <a:pt x="11226" y="9138"/>
                  <a:pt x="11254" y="9378"/>
                  <a:pt x="11306" y="9572"/>
                </a:cubicBezTo>
                <a:cubicBezTo>
                  <a:pt x="10026" y="9502"/>
                  <a:pt x="8826" y="9172"/>
                  <a:pt x="7706" y="8586"/>
                </a:cubicBezTo>
                <a:cubicBezTo>
                  <a:pt x="6586" y="8000"/>
                  <a:pt x="5636" y="7234"/>
                  <a:pt x="4854" y="6292"/>
                </a:cubicBezTo>
                <a:cubicBezTo>
                  <a:pt x="4568" y="6790"/>
                  <a:pt x="4426" y="7314"/>
                  <a:pt x="4426" y="7866"/>
                </a:cubicBezTo>
                <a:cubicBezTo>
                  <a:pt x="4426" y="9004"/>
                  <a:pt x="4880" y="9874"/>
                  <a:pt x="5786" y="10480"/>
                </a:cubicBezTo>
                <a:cubicBezTo>
                  <a:pt x="5306" y="10462"/>
                  <a:pt x="4808" y="10328"/>
                  <a:pt x="4294" y="10080"/>
                </a:cubicBezTo>
                <a:lnTo>
                  <a:pt x="4294" y="10106"/>
                </a:lnTo>
                <a:cubicBezTo>
                  <a:pt x="4294" y="10852"/>
                  <a:pt x="4542" y="11520"/>
                  <a:pt x="5040" y="12106"/>
                </a:cubicBezTo>
                <a:cubicBezTo>
                  <a:pt x="5538" y="12692"/>
                  <a:pt x="6142" y="13048"/>
                  <a:pt x="6854" y="13172"/>
                </a:cubicBezTo>
                <a:cubicBezTo>
                  <a:pt x="6568" y="13262"/>
                  <a:pt x="6320" y="13306"/>
                  <a:pt x="6106" y="13306"/>
                </a:cubicBezTo>
                <a:cubicBezTo>
                  <a:pt x="5982" y="13306"/>
                  <a:pt x="5786" y="13280"/>
                  <a:pt x="5520" y="13226"/>
                </a:cubicBezTo>
                <a:cubicBezTo>
                  <a:pt x="5734" y="13866"/>
                  <a:pt x="6106" y="14390"/>
                  <a:pt x="6640" y="14800"/>
                </a:cubicBezTo>
                <a:cubicBezTo>
                  <a:pt x="7174" y="15208"/>
                  <a:pt x="7768" y="15412"/>
                  <a:pt x="8426" y="15412"/>
                </a:cubicBezTo>
                <a:cubicBezTo>
                  <a:pt x="7288" y="16302"/>
                  <a:pt x="6000" y="16746"/>
                  <a:pt x="4560" y="16746"/>
                </a:cubicBezTo>
                <a:cubicBezTo>
                  <a:pt x="4294" y="16746"/>
                  <a:pt x="4044" y="16728"/>
                  <a:pt x="3814" y="16692"/>
                </a:cubicBezTo>
                <a:cubicBezTo>
                  <a:pt x="5272" y="17634"/>
                  <a:pt x="6872" y="18106"/>
                  <a:pt x="8614" y="18106"/>
                </a:cubicBezTo>
                <a:cubicBezTo>
                  <a:pt x="9716" y="18106"/>
                  <a:pt x="10756" y="17928"/>
                  <a:pt x="11734" y="17572"/>
                </a:cubicBezTo>
                <a:cubicBezTo>
                  <a:pt x="12712" y="17218"/>
                  <a:pt x="13546" y="16746"/>
                  <a:pt x="14240" y="16160"/>
                </a:cubicBezTo>
                <a:cubicBezTo>
                  <a:pt x="14934" y="15572"/>
                  <a:pt x="15528" y="14898"/>
                  <a:pt x="16026" y="14132"/>
                </a:cubicBezTo>
                <a:cubicBezTo>
                  <a:pt x="16524" y="13368"/>
                  <a:pt x="16898" y="12560"/>
                  <a:pt x="17146" y="11706"/>
                </a:cubicBezTo>
                <a:cubicBezTo>
                  <a:pt x="17396" y="10852"/>
                  <a:pt x="17512" y="10018"/>
                  <a:pt x="17494" y="9200"/>
                </a:cubicBezTo>
                <a:lnTo>
                  <a:pt x="17494" y="8800"/>
                </a:lnTo>
                <a:cubicBezTo>
                  <a:pt x="18116" y="8354"/>
                  <a:pt x="18632" y="7812"/>
                  <a:pt x="19040" y="7172"/>
                </a:cubicBezTo>
                <a:close/>
                <a:moveTo>
                  <a:pt x="22854" y="4292"/>
                </a:moveTo>
                <a:lnTo>
                  <a:pt x="22854" y="18586"/>
                </a:lnTo>
                <a:cubicBezTo>
                  <a:pt x="22854" y="19760"/>
                  <a:pt x="22436" y="20764"/>
                  <a:pt x="21600" y="21600"/>
                </a:cubicBezTo>
                <a:cubicBezTo>
                  <a:pt x="20764" y="22434"/>
                  <a:pt x="19752" y="22862"/>
                  <a:pt x="18560" y="22880"/>
                </a:cubicBezTo>
                <a:lnTo>
                  <a:pt x="4294" y="22880"/>
                </a:lnTo>
                <a:cubicBezTo>
                  <a:pt x="3102" y="22880"/>
                  <a:pt x="2088" y="22452"/>
                  <a:pt x="1254" y="21600"/>
                </a:cubicBezTo>
                <a:cubicBezTo>
                  <a:pt x="418" y="20746"/>
                  <a:pt x="0" y="19742"/>
                  <a:pt x="0" y="18586"/>
                </a:cubicBezTo>
                <a:lnTo>
                  <a:pt x="0" y="4292"/>
                </a:lnTo>
                <a:cubicBezTo>
                  <a:pt x="0" y="3120"/>
                  <a:pt x="418" y="2114"/>
                  <a:pt x="1254" y="1280"/>
                </a:cubicBezTo>
                <a:cubicBezTo>
                  <a:pt x="2088" y="444"/>
                  <a:pt x="3102" y="18"/>
                  <a:pt x="4294" y="0"/>
                </a:cubicBezTo>
                <a:lnTo>
                  <a:pt x="18560" y="0"/>
                </a:lnTo>
                <a:cubicBezTo>
                  <a:pt x="19752" y="0"/>
                  <a:pt x="20764" y="426"/>
                  <a:pt x="21600" y="1280"/>
                </a:cubicBezTo>
                <a:cubicBezTo>
                  <a:pt x="22436" y="2132"/>
                  <a:pt x="22854" y="3138"/>
                  <a:pt x="22854" y="4292"/>
                </a:cubicBezTo>
                <a:close/>
              </a:path>
            </a:pathLst>
          </a:custGeom>
          <a:solidFill>
            <a:srgbClr val="1DA1F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>
              <a:solidFill>
                <a:prstClr val="black"/>
              </a:solidFill>
            </a:endParaRPr>
          </a:p>
        </p:txBody>
      </p:sp>
      <p:sp>
        <p:nvSpPr>
          <p:cNvPr id="16" name="Freeform 45"/>
          <p:cNvSpPr>
            <a:spLocks noChangeAspect="1"/>
          </p:cNvSpPr>
          <p:nvPr userDrawn="1"/>
        </p:nvSpPr>
        <p:spPr bwMode="auto">
          <a:xfrm>
            <a:off x="833636" y="6020940"/>
            <a:ext cx="203279" cy="204211"/>
          </a:xfrm>
          <a:custGeom>
            <a:avLst/>
            <a:gdLst>
              <a:gd name="T0" fmla="*/ 18560 w 22854"/>
              <a:gd name="T1" fmla="*/ 0 h 22880"/>
              <a:gd name="T2" fmla="*/ 21600 w 22854"/>
              <a:gd name="T3" fmla="*/ 1280 h 22880"/>
              <a:gd name="T4" fmla="*/ 22854 w 22854"/>
              <a:gd name="T5" fmla="*/ 4292 h 22880"/>
              <a:gd name="T6" fmla="*/ 22854 w 22854"/>
              <a:gd name="T7" fmla="*/ 18586 h 22880"/>
              <a:gd name="T8" fmla="*/ 21600 w 22854"/>
              <a:gd name="T9" fmla="*/ 21600 h 22880"/>
              <a:gd name="T10" fmla="*/ 18560 w 22854"/>
              <a:gd name="T11" fmla="*/ 22880 h 22880"/>
              <a:gd name="T12" fmla="*/ 15786 w 22854"/>
              <a:gd name="T13" fmla="*/ 22880 h 22880"/>
              <a:gd name="T14" fmla="*/ 15786 w 22854"/>
              <a:gd name="T15" fmla="*/ 14000 h 22880"/>
              <a:gd name="T16" fmla="*/ 18746 w 22854"/>
              <a:gd name="T17" fmla="*/ 14000 h 22880"/>
              <a:gd name="T18" fmla="*/ 19174 w 22854"/>
              <a:gd name="T19" fmla="*/ 10560 h 22880"/>
              <a:gd name="T20" fmla="*/ 15786 w 22854"/>
              <a:gd name="T21" fmla="*/ 10560 h 22880"/>
              <a:gd name="T22" fmla="*/ 15786 w 22854"/>
              <a:gd name="T23" fmla="*/ 8346 h 22880"/>
              <a:gd name="T24" fmla="*/ 16134 w 22854"/>
              <a:gd name="T25" fmla="*/ 7120 h 22880"/>
              <a:gd name="T26" fmla="*/ 17494 w 22854"/>
              <a:gd name="T27" fmla="*/ 6692 h 22880"/>
              <a:gd name="T28" fmla="*/ 19306 w 22854"/>
              <a:gd name="T29" fmla="*/ 6666 h 22880"/>
              <a:gd name="T30" fmla="*/ 19306 w 22854"/>
              <a:gd name="T31" fmla="*/ 3600 h 22880"/>
              <a:gd name="T32" fmla="*/ 16640 w 22854"/>
              <a:gd name="T33" fmla="*/ 3466 h 22880"/>
              <a:gd name="T34" fmla="*/ 13414 w 22854"/>
              <a:gd name="T35" fmla="*/ 4640 h 22880"/>
              <a:gd name="T36" fmla="*/ 12214 w 22854"/>
              <a:gd name="T37" fmla="*/ 8026 h 22880"/>
              <a:gd name="T38" fmla="*/ 12214 w 22854"/>
              <a:gd name="T39" fmla="*/ 10560 h 22880"/>
              <a:gd name="T40" fmla="*/ 9226 w 22854"/>
              <a:gd name="T41" fmla="*/ 10560 h 22880"/>
              <a:gd name="T42" fmla="*/ 9226 w 22854"/>
              <a:gd name="T43" fmla="*/ 14000 h 22880"/>
              <a:gd name="T44" fmla="*/ 12214 w 22854"/>
              <a:gd name="T45" fmla="*/ 14000 h 22880"/>
              <a:gd name="T46" fmla="*/ 12214 w 22854"/>
              <a:gd name="T47" fmla="*/ 22880 h 22880"/>
              <a:gd name="T48" fmla="*/ 4294 w 22854"/>
              <a:gd name="T49" fmla="*/ 22880 h 22880"/>
              <a:gd name="T50" fmla="*/ 1254 w 22854"/>
              <a:gd name="T51" fmla="*/ 21600 h 22880"/>
              <a:gd name="T52" fmla="*/ 0 w 22854"/>
              <a:gd name="T53" fmla="*/ 18586 h 22880"/>
              <a:gd name="T54" fmla="*/ 0 w 22854"/>
              <a:gd name="T55" fmla="*/ 4292 h 22880"/>
              <a:gd name="T56" fmla="*/ 1254 w 22854"/>
              <a:gd name="T57" fmla="*/ 1280 h 22880"/>
              <a:gd name="T58" fmla="*/ 4294 w 22854"/>
              <a:gd name="T59" fmla="*/ 0 h 22880"/>
              <a:gd name="T60" fmla="*/ 18560 w 22854"/>
              <a:gd name="T61" fmla="*/ 0 h 22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854" h="22880">
                <a:moveTo>
                  <a:pt x="18560" y="0"/>
                </a:moveTo>
                <a:cubicBezTo>
                  <a:pt x="19752" y="0"/>
                  <a:pt x="20764" y="426"/>
                  <a:pt x="21600" y="1280"/>
                </a:cubicBezTo>
                <a:cubicBezTo>
                  <a:pt x="22436" y="2132"/>
                  <a:pt x="22854" y="3138"/>
                  <a:pt x="22854" y="4292"/>
                </a:cubicBezTo>
                <a:lnTo>
                  <a:pt x="22854" y="18586"/>
                </a:lnTo>
                <a:cubicBezTo>
                  <a:pt x="22854" y="19760"/>
                  <a:pt x="22436" y="20764"/>
                  <a:pt x="21600" y="21600"/>
                </a:cubicBezTo>
                <a:cubicBezTo>
                  <a:pt x="20764" y="22434"/>
                  <a:pt x="19752" y="22862"/>
                  <a:pt x="18560" y="22880"/>
                </a:cubicBezTo>
                <a:lnTo>
                  <a:pt x="15786" y="22880"/>
                </a:lnTo>
                <a:lnTo>
                  <a:pt x="15786" y="14000"/>
                </a:lnTo>
                <a:lnTo>
                  <a:pt x="18746" y="14000"/>
                </a:lnTo>
                <a:lnTo>
                  <a:pt x="19174" y="10560"/>
                </a:lnTo>
                <a:lnTo>
                  <a:pt x="15786" y="10560"/>
                </a:lnTo>
                <a:lnTo>
                  <a:pt x="15786" y="8346"/>
                </a:lnTo>
                <a:cubicBezTo>
                  <a:pt x="15786" y="7794"/>
                  <a:pt x="15902" y="7386"/>
                  <a:pt x="16134" y="7120"/>
                </a:cubicBezTo>
                <a:cubicBezTo>
                  <a:pt x="16364" y="6852"/>
                  <a:pt x="16818" y="6710"/>
                  <a:pt x="17494" y="6692"/>
                </a:cubicBezTo>
                <a:lnTo>
                  <a:pt x="19306" y="6666"/>
                </a:lnTo>
                <a:lnTo>
                  <a:pt x="19306" y="3600"/>
                </a:lnTo>
                <a:cubicBezTo>
                  <a:pt x="18684" y="3510"/>
                  <a:pt x="17796" y="3466"/>
                  <a:pt x="16640" y="3466"/>
                </a:cubicBezTo>
                <a:cubicBezTo>
                  <a:pt x="15306" y="3466"/>
                  <a:pt x="14232" y="3858"/>
                  <a:pt x="13414" y="4640"/>
                </a:cubicBezTo>
                <a:cubicBezTo>
                  <a:pt x="12596" y="5422"/>
                  <a:pt x="12196" y="6550"/>
                  <a:pt x="12214" y="8026"/>
                </a:cubicBezTo>
                <a:lnTo>
                  <a:pt x="12214" y="10560"/>
                </a:lnTo>
                <a:lnTo>
                  <a:pt x="9226" y="10560"/>
                </a:lnTo>
                <a:lnTo>
                  <a:pt x="9226" y="14000"/>
                </a:lnTo>
                <a:lnTo>
                  <a:pt x="12214" y="14000"/>
                </a:lnTo>
                <a:lnTo>
                  <a:pt x="12214" y="22880"/>
                </a:lnTo>
                <a:lnTo>
                  <a:pt x="4294" y="22880"/>
                </a:lnTo>
                <a:cubicBezTo>
                  <a:pt x="3102" y="22880"/>
                  <a:pt x="2088" y="22452"/>
                  <a:pt x="1254" y="21600"/>
                </a:cubicBezTo>
                <a:cubicBezTo>
                  <a:pt x="418" y="20746"/>
                  <a:pt x="0" y="19742"/>
                  <a:pt x="0" y="18586"/>
                </a:cubicBezTo>
                <a:lnTo>
                  <a:pt x="0" y="4292"/>
                </a:lnTo>
                <a:cubicBezTo>
                  <a:pt x="0" y="3120"/>
                  <a:pt x="418" y="2114"/>
                  <a:pt x="1254" y="1280"/>
                </a:cubicBezTo>
                <a:cubicBezTo>
                  <a:pt x="2088" y="444"/>
                  <a:pt x="3102" y="18"/>
                  <a:pt x="4294" y="0"/>
                </a:cubicBezTo>
                <a:lnTo>
                  <a:pt x="18560" y="0"/>
                </a:lnTo>
                <a:close/>
              </a:path>
            </a:pathLst>
          </a:custGeom>
          <a:solidFill>
            <a:srgbClr val="3B5997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>
              <a:solidFill>
                <a:prstClr val="black"/>
              </a:solidFill>
            </a:endParaRP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812800" y="381001"/>
            <a:ext cx="10566400" cy="2395868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13563" y="3004458"/>
            <a:ext cx="8836837" cy="1151292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/>
              <a:t>CONTACT US</a:t>
            </a:r>
            <a:endParaRPr lang="en-US" dirty="0"/>
          </a:p>
        </p:txBody>
      </p:sp>
      <p:sp>
        <p:nvSpPr>
          <p:cNvPr id="15" name="Text Placeholder 36"/>
          <p:cNvSpPr>
            <a:spLocks noGrp="1"/>
          </p:cNvSpPr>
          <p:nvPr>
            <p:ph type="body" sz="quarter" idx="16"/>
          </p:nvPr>
        </p:nvSpPr>
        <p:spPr>
          <a:xfrm>
            <a:off x="713563" y="4299856"/>
            <a:ext cx="8836837" cy="149596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792480" y="4241800"/>
            <a:ext cx="1060704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061522" y="5935037"/>
            <a:ext cx="3114927" cy="46643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>
                <a:solidFill>
                  <a:srgbClr val="58585A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Facebook page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4515228" y="5937997"/>
            <a:ext cx="3190905" cy="46643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>
                <a:solidFill>
                  <a:srgbClr val="58585A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Twitter page</a:t>
            </a:r>
          </a:p>
        </p:txBody>
      </p:sp>
      <p:sp>
        <p:nvSpPr>
          <p:cNvPr id="13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789F6509-4104-4CA2-B98D-EDA551A216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096E54B7-CCDF-4945-9DAB-687D4E0A2886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73D397CB-5029-4348-89CA-875A5FD108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116715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6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6D6EAC-22F1-411F-8F7E-F59AE23CB5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949CAD-3D9B-4921-9BF4-9A94E6DB07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97940-39D5-491A-8702-77DBB3764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8CC59-BDA0-4085-9C1A-EFFA9F32D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704E9-595E-409B-98BE-52EB5D27C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724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8557685" y="541867"/>
            <a:ext cx="2719916" cy="975784"/>
          </a:xfr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YOUR LOGO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206628"/>
            <a:ext cx="10769600" cy="1470025"/>
          </a:xfr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US" sz="9600" kern="1200" dirty="0">
                <a:solidFill>
                  <a:schemeClr val="tx1"/>
                </a:solidFill>
                <a:latin typeface="Bebas Neue Bold" panose="020B0606020202050201" pitchFamily="34" charset="0"/>
                <a:ea typeface="+mj-ea"/>
                <a:cs typeface="+mj-cs"/>
              </a:defRPr>
            </a:lvl1pPr>
          </a:lstStyle>
          <a:p>
            <a:pPr lvl="0" algn="l"/>
            <a:r>
              <a:rPr lang="en-US" dirty="0"/>
              <a:t>Click to edit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6000" y="4554979"/>
            <a:ext cx="8026400" cy="498598"/>
          </a:xfrm>
          <a:solidFill>
            <a:schemeClr val="tx1"/>
          </a:solidFill>
          <a:effectLst/>
        </p:spPr>
        <p:txBody>
          <a:bodyPr vert="horz" wrap="square" lIns="137160" tIns="54864" rIns="91440" bIns="73152" rtlCol="0" anchor="ctr" anchorCtr="0">
            <a:spAutoFit/>
          </a:bodyPr>
          <a:lstStyle>
            <a:lvl1pPr>
              <a:buFontTx/>
              <a:buNone/>
              <a:defRPr lang="en-US" sz="2400" i="1" dirty="0">
                <a:solidFill>
                  <a:srgbClr val="FFFFFF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914400" y="3784600"/>
            <a:ext cx="10261600" cy="4572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buFontTx/>
              <a:buNone/>
              <a:defRPr lang="en-US" sz="3733" dirty="0">
                <a:solidFill>
                  <a:schemeClr val="accent1"/>
                </a:solidFill>
                <a:latin typeface="Bebas Neue Bold" panose="020B0606020202050201" pitchFamily="34" charset="0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9266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346200"/>
            <a:ext cx="10769600" cy="2692401"/>
          </a:xfr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US" sz="10666" kern="1200" dirty="0">
                <a:solidFill>
                  <a:schemeClr val="tx1"/>
                </a:solidFill>
                <a:latin typeface="Bebas Neue Bold" panose="020B0606020202050201" pitchFamily="34" charset="0"/>
                <a:ea typeface="+mj-ea"/>
                <a:cs typeface="+mj-cs"/>
              </a:defRPr>
            </a:lvl1pPr>
          </a:lstStyle>
          <a:p>
            <a:pPr lvl="0" algn="l"/>
            <a:r>
              <a:rPr lang="en-US" dirty="0"/>
              <a:t>Click to edit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6000" y="5168682"/>
            <a:ext cx="8534400" cy="498598"/>
          </a:xfrm>
          <a:solidFill>
            <a:schemeClr val="tx1"/>
          </a:solidFill>
          <a:effectLst/>
        </p:spPr>
        <p:txBody>
          <a:bodyPr vert="horz" wrap="square" lIns="137160" tIns="54864" rIns="91440" bIns="73152" rtlCol="0" anchor="ctr" anchorCtr="0">
            <a:spAutoFit/>
          </a:bodyPr>
          <a:lstStyle>
            <a:lvl1pPr marL="0" indent="0">
              <a:buFontTx/>
              <a:buNone/>
              <a:defRPr lang="en-US" sz="2400" i="1" dirty="0">
                <a:solidFill>
                  <a:srgbClr val="FFFFFF"/>
                </a:solidFill>
              </a:defRPr>
            </a:lvl1pPr>
          </a:lstStyle>
          <a:p>
            <a:pPr lvl="0">
              <a:spcBef>
                <a:spcPts val="0"/>
              </a:spcBef>
              <a:buFontTx/>
              <a:buNone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914400" y="4394200"/>
            <a:ext cx="10261600" cy="4572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buFontTx/>
              <a:buNone/>
              <a:defRPr lang="en-US" sz="3733" dirty="0">
                <a:solidFill>
                  <a:schemeClr val="accent1"/>
                </a:solidFill>
                <a:latin typeface="Bebas Neue Bold" panose="020B0606020202050201" pitchFamily="34" charset="0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8940801" y="279400"/>
            <a:ext cx="2719916" cy="97578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YOUR LOGO</a:t>
            </a:r>
          </a:p>
        </p:txBody>
      </p:sp>
    </p:spTree>
    <p:extLst>
      <p:ext uri="{BB962C8B-B14F-4D97-AF65-F5344CB8AC3E}">
        <p14:creationId xmlns:p14="http://schemas.microsoft.com/office/powerpoint/2010/main" val="23734594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1785995E-138F-4FF6-A822-12A26630CB5E}"/>
              </a:ext>
            </a:extLst>
          </p:cNvPr>
          <p:cNvGrpSpPr/>
          <p:nvPr userDrawn="1"/>
        </p:nvGrpSpPr>
        <p:grpSpPr>
          <a:xfrm>
            <a:off x="3593473" y="1741947"/>
            <a:ext cx="1762464" cy="3375978"/>
            <a:chOff x="3593473" y="1741947"/>
            <a:chExt cx="1762464" cy="3375978"/>
          </a:xfrm>
        </p:grpSpPr>
        <p:sp>
          <p:nvSpPr>
            <p:cNvPr id="44" name="Rectangle 52">
              <a:extLst>
                <a:ext uri="{FF2B5EF4-FFF2-40B4-BE49-F238E27FC236}">
                  <a16:creationId xmlns:a16="http://schemas.microsoft.com/office/drawing/2014/main" id="{8D9F664D-FC34-414E-A013-E473D6273884}"/>
                </a:ext>
              </a:extLst>
            </p:cNvPr>
            <p:cNvSpPr/>
            <p:nvPr userDrawn="1"/>
          </p:nvSpPr>
          <p:spPr bwMode="auto">
            <a:xfrm>
              <a:off x="3593473" y="1741947"/>
              <a:ext cx="1762464" cy="798054"/>
            </a:xfrm>
            <a:custGeom>
              <a:avLst/>
              <a:gdLst>
                <a:gd name="connsiteX0" fmla="*/ 0 w 1295401"/>
                <a:gd name="connsiteY0" fmla="*/ 0 h 558800"/>
                <a:gd name="connsiteX1" fmla="*/ 1295401 w 1295401"/>
                <a:gd name="connsiteY1" fmla="*/ 0 h 558800"/>
                <a:gd name="connsiteX2" fmla="*/ 1295401 w 1295401"/>
                <a:gd name="connsiteY2" fmla="*/ 558800 h 558800"/>
                <a:gd name="connsiteX3" fmla="*/ 0 w 1295401"/>
                <a:gd name="connsiteY3" fmla="*/ 558800 h 558800"/>
                <a:gd name="connsiteX4" fmla="*/ 0 w 1295401"/>
                <a:gd name="connsiteY4" fmla="*/ 0 h 558800"/>
                <a:gd name="connsiteX0" fmla="*/ 0 w 1295401"/>
                <a:gd name="connsiteY0" fmla="*/ 0 h 558800"/>
                <a:gd name="connsiteX1" fmla="*/ 664336 w 1295401"/>
                <a:gd name="connsiteY1" fmla="*/ 167425 h 558800"/>
                <a:gd name="connsiteX2" fmla="*/ 1295401 w 1295401"/>
                <a:gd name="connsiteY2" fmla="*/ 558800 h 558800"/>
                <a:gd name="connsiteX3" fmla="*/ 0 w 1295401"/>
                <a:gd name="connsiteY3" fmla="*/ 558800 h 558800"/>
                <a:gd name="connsiteX4" fmla="*/ 0 w 1295401"/>
                <a:gd name="connsiteY4" fmla="*/ 0 h 558800"/>
                <a:gd name="connsiteX0" fmla="*/ 0 w 1295401"/>
                <a:gd name="connsiteY0" fmla="*/ 0 h 558800"/>
                <a:gd name="connsiteX1" fmla="*/ 348803 w 1295401"/>
                <a:gd name="connsiteY1" fmla="*/ 289774 h 558800"/>
                <a:gd name="connsiteX2" fmla="*/ 1295401 w 1295401"/>
                <a:gd name="connsiteY2" fmla="*/ 558800 h 558800"/>
                <a:gd name="connsiteX3" fmla="*/ 0 w 1295401"/>
                <a:gd name="connsiteY3" fmla="*/ 558800 h 558800"/>
                <a:gd name="connsiteX4" fmla="*/ 0 w 1295401"/>
                <a:gd name="connsiteY4" fmla="*/ 0 h 558800"/>
                <a:gd name="connsiteX0" fmla="*/ 0 w 1298453"/>
                <a:gd name="connsiteY0" fmla="*/ 5496 h 564296"/>
                <a:gd name="connsiteX1" fmla="*/ 348803 w 1298453"/>
                <a:gd name="connsiteY1" fmla="*/ 295270 h 564296"/>
                <a:gd name="connsiteX2" fmla="*/ 1295401 w 1298453"/>
                <a:gd name="connsiteY2" fmla="*/ 564296 h 564296"/>
                <a:gd name="connsiteX3" fmla="*/ 0 w 1298453"/>
                <a:gd name="connsiteY3" fmla="*/ 564296 h 564296"/>
                <a:gd name="connsiteX4" fmla="*/ 0 w 1298453"/>
                <a:gd name="connsiteY4" fmla="*/ 5496 h 564296"/>
                <a:gd name="connsiteX0" fmla="*/ 0 w 1298453"/>
                <a:gd name="connsiteY0" fmla="*/ 5496 h 564296"/>
                <a:gd name="connsiteX1" fmla="*/ 348803 w 1298453"/>
                <a:gd name="connsiteY1" fmla="*/ 295270 h 564296"/>
                <a:gd name="connsiteX2" fmla="*/ 1295401 w 1298453"/>
                <a:gd name="connsiteY2" fmla="*/ 564296 h 564296"/>
                <a:gd name="connsiteX3" fmla="*/ 0 w 1298453"/>
                <a:gd name="connsiteY3" fmla="*/ 564296 h 564296"/>
                <a:gd name="connsiteX4" fmla="*/ 0 w 1298453"/>
                <a:gd name="connsiteY4" fmla="*/ 5496 h 564296"/>
                <a:gd name="connsiteX0" fmla="*/ 0 w 1418721"/>
                <a:gd name="connsiteY0" fmla="*/ 5108 h 563908"/>
                <a:gd name="connsiteX1" fmla="*/ 348803 w 1418721"/>
                <a:gd name="connsiteY1" fmla="*/ 294882 h 563908"/>
                <a:gd name="connsiteX2" fmla="*/ 1283822 w 1418721"/>
                <a:gd name="connsiteY2" fmla="*/ 433904 h 563908"/>
                <a:gd name="connsiteX3" fmla="*/ 1295401 w 1418721"/>
                <a:gd name="connsiteY3" fmla="*/ 563908 h 563908"/>
                <a:gd name="connsiteX4" fmla="*/ 0 w 1418721"/>
                <a:gd name="connsiteY4" fmla="*/ 563908 h 563908"/>
                <a:gd name="connsiteX5" fmla="*/ 0 w 1418721"/>
                <a:gd name="connsiteY5" fmla="*/ 5108 h 563908"/>
                <a:gd name="connsiteX0" fmla="*/ 25837 w 1444558"/>
                <a:gd name="connsiteY0" fmla="*/ 2136 h 560936"/>
                <a:gd name="connsiteX1" fmla="*/ 374640 w 1444558"/>
                <a:gd name="connsiteY1" fmla="*/ 291910 h 560936"/>
                <a:gd name="connsiteX2" fmla="*/ 1309659 w 1444558"/>
                <a:gd name="connsiteY2" fmla="*/ 430932 h 560936"/>
                <a:gd name="connsiteX3" fmla="*/ 1321238 w 1444558"/>
                <a:gd name="connsiteY3" fmla="*/ 560936 h 560936"/>
                <a:gd name="connsiteX4" fmla="*/ 25837 w 1444558"/>
                <a:gd name="connsiteY4" fmla="*/ 560936 h 560936"/>
                <a:gd name="connsiteX5" fmla="*/ 25837 w 1444558"/>
                <a:gd name="connsiteY5" fmla="*/ 2136 h 560936"/>
                <a:gd name="connsiteX0" fmla="*/ 11248 w 1429969"/>
                <a:gd name="connsiteY0" fmla="*/ 3499 h 562299"/>
                <a:gd name="connsiteX1" fmla="*/ 360051 w 1429969"/>
                <a:gd name="connsiteY1" fmla="*/ 293273 h 562299"/>
                <a:gd name="connsiteX2" fmla="*/ 1295070 w 1429969"/>
                <a:gd name="connsiteY2" fmla="*/ 432295 h 562299"/>
                <a:gd name="connsiteX3" fmla="*/ 1306649 w 1429969"/>
                <a:gd name="connsiteY3" fmla="*/ 562299 h 562299"/>
                <a:gd name="connsiteX4" fmla="*/ 79010 w 1429969"/>
                <a:gd name="connsiteY4" fmla="*/ 510270 h 562299"/>
                <a:gd name="connsiteX5" fmla="*/ 11248 w 1429969"/>
                <a:gd name="connsiteY5" fmla="*/ 3499 h 562299"/>
                <a:gd name="connsiteX0" fmla="*/ 11248 w 1438575"/>
                <a:gd name="connsiteY0" fmla="*/ 3494 h 562294"/>
                <a:gd name="connsiteX1" fmla="*/ 360051 w 1438575"/>
                <a:gd name="connsiteY1" fmla="*/ 293268 h 562294"/>
                <a:gd name="connsiteX2" fmla="*/ 1313551 w 1438575"/>
                <a:gd name="connsiteY2" fmla="*/ 429400 h 562294"/>
                <a:gd name="connsiteX3" fmla="*/ 1306649 w 1438575"/>
                <a:gd name="connsiteY3" fmla="*/ 562294 h 562294"/>
                <a:gd name="connsiteX4" fmla="*/ 79010 w 1438575"/>
                <a:gd name="connsiteY4" fmla="*/ 510265 h 562294"/>
                <a:gd name="connsiteX5" fmla="*/ 11248 w 1438575"/>
                <a:gd name="connsiteY5" fmla="*/ 3494 h 562294"/>
                <a:gd name="connsiteX0" fmla="*/ 11248 w 1458018"/>
                <a:gd name="connsiteY0" fmla="*/ 3436 h 562236"/>
                <a:gd name="connsiteX1" fmla="*/ 360051 w 1458018"/>
                <a:gd name="connsiteY1" fmla="*/ 293210 h 562236"/>
                <a:gd name="connsiteX2" fmla="*/ 1350511 w 1458018"/>
                <a:gd name="connsiteY2" fmla="*/ 400437 h 562236"/>
                <a:gd name="connsiteX3" fmla="*/ 1306649 w 1458018"/>
                <a:gd name="connsiteY3" fmla="*/ 562236 h 562236"/>
                <a:gd name="connsiteX4" fmla="*/ 79010 w 1458018"/>
                <a:gd name="connsiteY4" fmla="*/ 510207 h 562236"/>
                <a:gd name="connsiteX5" fmla="*/ 11248 w 1458018"/>
                <a:gd name="connsiteY5" fmla="*/ 3436 h 562236"/>
                <a:gd name="connsiteX0" fmla="*/ 11248 w 1458018"/>
                <a:gd name="connsiteY0" fmla="*/ 3436 h 562236"/>
                <a:gd name="connsiteX1" fmla="*/ 360051 w 1458018"/>
                <a:gd name="connsiteY1" fmla="*/ 293210 h 562236"/>
                <a:gd name="connsiteX2" fmla="*/ 1350511 w 1458018"/>
                <a:gd name="connsiteY2" fmla="*/ 400437 h 562236"/>
                <a:gd name="connsiteX3" fmla="*/ 1306649 w 1458018"/>
                <a:gd name="connsiteY3" fmla="*/ 562236 h 562236"/>
                <a:gd name="connsiteX4" fmla="*/ 79010 w 1458018"/>
                <a:gd name="connsiteY4" fmla="*/ 510207 h 562236"/>
                <a:gd name="connsiteX5" fmla="*/ 11248 w 1458018"/>
                <a:gd name="connsiteY5" fmla="*/ 3436 h 562236"/>
                <a:gd name="connsiteX0" fmla="*/ 9460 w 1483950"/>
                <a:gd name="connsiteY0" fmla="*/ 2838 h 633901"/>
                <a:gd name="connsiteX1" fmla="*/ 385983 w 1483950"/>
                <a:gd name="connsiteY1" fmla="*/ 364875 h 633901"/>
                <a:gd name="connsiteX2" fmla="*/ 1376443 w 1483950"/>
                <a:gd name="connsiteY2" fmla="*/ 472102 h 633901"/>
                <a:gd name="connsiteX3" fmla="*/ 1332581 w 1483950"/>
                <a:gd name="connsiteY3" fmla="*/ 633901 h 633901"/>
                <a:gd name="connsiteX4" fmla="*/ 104942 w 1483950"/>
                <a:gd name="connsiteY4" fmla="*/ 581872 h 633901"/>
                <a:gd name="connsiteX5" fmla="*/ 9460 w 1483950"/>
                <a:gd name="connsiteY5" fmla="*/ 2838 h 633901"/>
                <a:gd name="connsiteX0" fmla="*/ 15610 w 1490100"/>
                <a:gd name="connsiteY0" fmla="*/ 2146 h 633209"/>
                <a:gd name="connsiteX1" fmla="*/ 392133 w 1490100"/>
                <a:gd name="connsiteY1" fmla="*/ 364183 h 633209"/>
                <a:gd name="connsiteX2" fmla="*/ 1382593 w 1490100"/>
                <a:gd name="connsiteY2" fmla="*/ 471410 h 633209"/>
                <a:gd name="connsiteX3" fmla="*/ 1338731 w 1490100"/>
                <a:gd name="connsiteY3" fmla="*/ 633209 h 633209"/>
                <a:gd name="connsiteX4" fmla="*/ 111092 w 1490100"/>
                <a:gd name="connsiteY4" fmla="*/ 581180 h 633209"/>
                <a:gd name="connsiteX5" fmla="*/ 15610 w 1490100"/>
                <a:gd name="connsiteY5" fmla="*/ 2146 h 63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90100" h="633209">
                  <a:moveTo>
                    <a:pt x="15610" y="2146"/>
                  </a:moveTo>
                  <a:cubicBezTo>
                    <a:pt x="80930" y="38244"/>
                    <a:pt x="164303" y="285972"/>
                    <a:pt x="392133" y="364183"/>
                  </a:cubicBezTo>
                  <a:cubicBezTo>
                    <a:pt x="619964" y="442394"/>
                    <a:pt x="1178626" y="464150"/>
                    <a:pt x="1382593" y="471410"/>
                  </a:cubicBezTo>
                  <a:cubicBezTo>
                    <a:pt x="1540359" y="516248"/>
                    <a:pt x="1523440" y="620057"/>
                    <a:pt x="1338731" y="633209"/>
                  </a:cubicBezTo>
                  <a:lnTo>
                    <a:pt x="111092" y="581180"/>
                  </a:lnTo>
                  <a:cubicBezTo>
                    <a:pt x="111092" y="394913"/>
                    <a:pt x="-49710" y="-33952"/>
                    <a:pt x="15610" y="214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l"/>
              <a:endParaRPr lang="en-US"/>
            </a:p>
          </p:txBody>
        </p:sp>
        <p:sp>
          <p:nvSpPr>
            <p:cNvPr id="45" name="Rectangle 52">
              <a:extLst>
                <a:ext uri="{FF2B5EF4-FFF2-40B4-BE49-F238E27FC236}">
                  <a16:creationId xmlns:a16="http://schemas.microsoft.com/office/drawing/2014/main" id="{08514F62-5FC0-4C61-A926-2A0D8AB47606}"/>
                </a:ext>
              </a:extLst>
            </p:cNvPr>
            <p:cNvSpPr/>
            <p:nvPr userDrawn="1"/>
          </p:nvSpPr>
          <p:spPr bwMode="auto">
            <a:xfrm flipV="1">
              <a:off x="3593473" y="4319871"/>
              <a:ext cx="1762464" cy="798054"/>
            </a:xfrm>
            <a:custGeom>
              <a:avLst/>
              <a:gdLst>
                <a:gd name="connsiteX0" fmla="*/ 0 w 1295401"/>
                <a:gd name="connsiteY0" fmla="*/ 0 h 558800"/>
                <a:gd name="connsiteX1" fmla="*/ 1295401 w 1295401"/>
                <a:gd name="connsiteY1" fmla="*/ 0 h 558800"/>
                <a:gd name="connsiteX2" fmla="*/ 1295401 w 1295401"/>
                <a:gd name="connsiteY2" fmla="*/ 558800 h 558800"/>
                <a:gd name="connsiteX3" fmla="*/ 0 w 1295401"/>
                <a:gd name="connsiteY3" fmla="*/ 558800 h 558800"/>
                <a:gd name="connsiteX4" fmla="*/ 0 w 1295401"/>
                <a:gd name="connsiteY4" fmla="*/ 0 h 558800"/>
                <a:gd name="connsiteX0" fmla="*/ 0 w 1295401"/>
                <a:gd name="connsiteY0" fmla="*/ 0 h 558800"/>
                <a:gd name="connsiteX1" fmla="*/ 664336 w 1295401"/>
                <a:gd name="connsiteY1" fmla="*/ 167425 h 558800"/>
                <a:gd name="connsiteX2" fmla="*/ 1295401 w 1295401"/>
                <a:gd name="connsiteY2" fmla="*/ 558800 h 558800"/>
                <a:gd name="connsiteX3" fmla="*/ 0 w 1295401"/>
                <a:gd name="connsiteY3" fmla="*/ 558800 h 558800"/>
                <a:gd name="connsiteX4" fmla="*/ 0 w 1295401"/>
                <a:gd name="connsiteY4" fmla="*/ 0 h 558800"/>
                <a:gd name="connsiteX0" fmla="*/ 0 w 1295401"/>
                <a:gd name="connsiteY0" fmla="*/ 0 h 558800"/>
                <a:gd name="connsiteX1" fmla="*/ 348803 w 1295401"/>
                <a:gd name="connsiteY1" fmla="*/ 289774 h 558800"/>
                <a:gd name="connsiteX2" fmla="*/ 1295401 w 1295401"/>
                <a:gd name="connsiteY2" fmla="*/ 558800 h 558800"/>
                <a:gd name="connsiteX3" fmla="*/ 0 w 1295401"/>
                <a:gd name="connsiteY3" fmla="*/ 558800 h 558800"/>
                <a:gd name="connsiteX4" fmla="*/ 0 w 1295401"/>
                <a:gd name="connsiteY4" fmla="*/ 0 h 558800"/>
                <a:gd name="connsiteX0" fmla="*/ 0 w 1298453"/>
                <a:gd name="connsiteY0" fmla="*/ 5496 h 564296"/>
                <a:gd name="connsiteX1" fmla="*/ 348803 w 1298453"/>
                <a:gd name="connsiteY1" fmla="*/ 295270 h 564296"/>
                <a:gd name="connsiteX2" fmla="*/ 1295401 w 1298453"/>
                <a:gd name="connsiteY2" fmla="*/ 564296 h 564296"/>
                <a:gd name="connsiteX3" fmla="*/ 0 w 1298453"/>
                <a:gd name="connsiteY3" fmla="*/ 564296 h 564296"/>
                <a:gd name="connsiteX4" fmla="*/ 0 w 1298453"/>
                <a:gd name="connsiteY4" fmla="*/ 5496 h 564296"/>
                <a:gd name="connsiteX0" fmla="*/ 0 w 1298453"/>
                <a:gd name="connsiteY0" fmla="*/ 5496 h 564296"/>
                <a:gd name="connsiteX1" fmla="*/ 348803 w 1298453"/>
                <a:gd name="connsiteY1" fmla="*/ 295270 h 564296"/>
                <a:gd name="connsiteX2" fmla="*/ 1295401 w 1298453"/>
                <a:gd name="connsiteY2" fmla="*/ 564296 h 564296"/>
                <a:gd name="connsiteX3" fmla="*/ 0 w 1298453"/>
                <a:gd name="connsiteY3" fmla="*/ 564296 h 564296"/>
                <a:gd name="connsiteX4" fmla="*/ 0 w 1298453"/>
                <a:gd name="connsiteY4" fmla="*/ 5496 h 564296"/>
                <a:gd name="connsiteX0" fmla="*/ 0 w 1418721"/>
                <a:gd name="connsiteY0" fmla="*/ 5108 h 563908"/>
                <a:gd name="connsiteX1" fmla="*/ 348803 w 1418721"/>
                <a:gd name="connsiteY1" fmla="*/ 294882 h 563908"/>
                <a:gd name="connsiteX2" fmla="*/ 1283822 w 1418721"/>
                <a:gd name="connsiteY2" fmla="*/ 433904 h 563908"/>
                <a:gd name="connsiteX3" fmla="*/ 1295401 w 1418721"/>
                <a:gd name="connsiteY3" fmla="*/ 563908 h 563908"/>
                <a:gd name="connsiteX4" fmla="*/ 0 w 1418721"/>
                <a:gd name="connsiteY4" fmla="*/ 563908 h 563908"/>
                <a:gd name="connsiteX5" fmla="*/ 0 w 1418721"/>
                <a:gd name="connsiteY5" fmla="*/ 5108 h 563908"/>
                <a:gd name="connsiteX0" fmla="*/ 25837 w 1444558"/>
                <a:gd name="connsiteY0" fmla="*/ 2136 h 560936"/>
                <a:gd name="connsiteX1" fmla="*/ 374640 w 1444558"/>
                <a:gd name="connsiteY1" fmla="*/ 291910 h 560936"/>
                <a:gd name="connsiteX2" fmla="*/ 1309659 w 1444558"/>
                <a:gd name="connsiteY2" fmla="*/ 430932 h 560936"/>
                <a:gd name="connsiteX3" fmla="*/ 1321238 w 1444558"/>
                <a:gd name="connsiteY3" fmla="*/ 560936 h 560936"/>
                <a:gd name="connsiteX4" fmla="*/ 25837 w 1444558"/>
                <a:gd name="connsiteY4" fmla="*/ 560936 h 560936"/>
                <a:gd name="connsiteX5" fmla="*/ 25837 w 1444558"/>
                <a:gd name="connsiteY5" fmla="*/ 2136 h 560936"/>
                <a:gd name="connsiteX0" fmla="*/ 11248 w 1429969"/>
                <a:gd name="connsiteY0" fmla="*/ 3499 h 562299"/>
                <a:gd name="connsiteX1" fmla="*/ 360051 w 1429969"/>
                <a:gd name="connsiteY1" fmla="*/ 293273 h 562299"/>
                <a:gd name="connsiteX2" fmla="*/ 1295070 w 1429969"/>
                <a:gd name="connsiteY2" fmla="*/ 432295 h 562299"/>
                <a:gd name="connsiteX3" fmla="*/ 1306649 w 1429969"/>
                <a:gd name="connsiteY3" fmla="*/ 562299 h 562299"/>
                <a:gd name="connsiteX4" fmla="*/ 79010 w 1429969"/>
                <a:gd name="connsiteY4" fmla="*/ 510270 h 562299"/>
                <a:gd name="connsiteX5" fmla="*/ 11248 w 1429969"/>
                <a:gd name="connsiteY5" fmla="*/ 3499 h 562299"/>
                <a:gd name="connsiteX0" fmla="*/ 11248 w 1438575"/>
                <a:gd name="connsiteY0" fmla="*/ 3494 h 562294"/>
                <a:gd name="connsiteX1" fmla="*/ 360051 w 1438575"/>
                <a:gd name="connsiteY1" fmla="*/ 293268 h 562294"/>
                <a:gd name="connsiteX2" fmla="*/ 1313551 w 1438575"/>
                <a:gd name="connsiteY2" fmla="*/ 429400 h 562294"/>
                <a:gd name="connsiteX3" fmla="*/ 1306649 w 1438575"/>
                <a:gd name="connsiteY3" fmla="*/ 562294 h 562294"/>
                <a:gd name="connsiteX4" fmla="*/ 79010 w 1438575"/>
                <a:gd name="connsiteY4" fmla="*/ 510265 h 562294"/>
                <a:gd name="connsiteX5" fmla="*/ 11248 w 1438575"/>
                <a:gd name="connsiteY5" fmla="*/ 3494 h 562294"/>
                <a:gd name="connsiteX0" fmla="*/ 11248 w 1458018"/>
                <a:gd name="connsiteY0" fmla="*/ 3436 h 562236"/>
                <a:gd name="connsiteX1" fmla="*/ 360051 w 1458018"/>
                <a:gd name="connsiteY1" fmla="*/ 293210 h 562236"/>
                <a:gd name="connsiteX2" fmla="*/ 1350511 w 1458018"/>
                <a:gd name="connsiteY2" fmla="*/ 400437 h 562236"/>
                <a:gd name="connsiteX3" fmla="*/ 1306649 w 1458018"/>
                <a:gd name="connsiteY3" fmla="*/ 562236 h 562236"/>
                <a:gd name="connsiteX4" fmla="*/ 79010 w 1458018"/>
                <a:gd name="connsiteY4" fmla="*/ 510207 h 562236"/>
                <a:gd name="connsiteX5" fmla="*/ 11248 w 1458018"/>
                <a:gd name="connsiteY5" fmla="*/ 3436 h 562236"/>
                <a:gd name="connsiteX0" fmla="*/ 11248 w 1458018"/>
                <a:gd name="connsiteY0" fmla="*/ 3436 h 562236"/>
                <a:gd name="connsiteX1" fmla="*/ 360051 w 1458018"/>
                <a:gd name="connsiteY1" fmla="*/ 293210 h 562236"/>
                <a:gd name="connsiteX2" fmla="*/ 1350511 w 1458018"/>
                <a:gd name="connsiteY2" fmla="*/ 400437 h 562236"/>
                <a:gd name="connsiteX3" fmla="*/ 1306649 w 1458018"/>
                <a:gd name="connsiteY3" fmla="*/ 562236 h 562236"/>
                <a:gd name="connsiteX4" fmla="*/ 79010 w 1458018"/>
                <a:gd name="connsiteY4" fmla="*/ 510207 h 562236"/>
                <a:gd name="connsiteX5" fmla="*/ 11248 w 1458018"/>
                <a:gd name="connsiteY5" fmla="*/ 3436 h 562236"/>
                <a:gd name="connsiteX0" fmla="*/ 9460 w 1483950"/>
                <a:gd name="connsiteY0" fmla="*/ 2838 h 633901"/>
                <a:gd name="connsiteX1" fmla="*/ 385983 w 1483950"/>
                <a:gd name="connsiteY1" fmla="*/ 364875 h 633901"/>
                <a:gd name="connsiteX2" fmla="*/ 1376443 w 1483950"/>
                <a:gd name="connsiteY2" fmla="*/ 472102 h 633901"/>
                <a:gd name="connsiteX3" fmla="*/ 1332581 w 1483950"/>
                <a:gd name="connsiteY3" fmla="*/ 633901 h 633901"/>
                <a:gd name="connsiteX4" fmla="*/ 104942 w 1483950"/>
                <a:gd name="connsiteY4" fmla="*/ 581872 h 633901"/>
                <a:gd name="connsiteX5" fmla="*/ 9460 w 1483950"/>
                <a:gd name="connsiteY5" fmla="*/ 2838 h 633901"/>
                <a:gd name="connsiteX0" fmla="*/ 15610 w 1490100"/>
                <a:gd name="connsiteY0" fmla="*/ 2146 h 633209"/>
                <a:gd name="connsiteX1" fmla="*/ 392133 w 1490100"/>
                <a:gd name="connsiteY1" fmla="*/ 364183 h 633209"/>
                <a:gd name="connsiteX2" fmla="*/ 1382593 w 1490100"/>
                <a:gd name="connsiteY2" fmla="*/ 471410 h 633209"/>
                <a:gd name="connsiteX3" fmla="*/ 1338731 w 1490100"/>
                <a:gd name="connsiteY3" fmla="*/ 633209 h 633209"/>
                <a:gd name="connsiteX4" fmla="*/ 111092 w 1490100"/>
                <a:gd name="connsiteY4" fmla="*/ 581180 h 633209"/>
                <a:gd name="connsiteX5" fmla="*/ 15610 w 1490100"/>
                <a:gd name="connsiteY5" fmla="*/ 2146 h 63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90100" h="633209">
                  <a:moveTo>
                    <a:pt x="15610" y="2146"/>
                  </a:moveTo>
                  <a:cubicBezTo>
                    <a:pt x="80930" y="38244"/>
                    <a:pt x="164303" y="285972"/>
                    <a:pt x="392133" y="364183"/>
                  </a:cubicBezTo>
                  <a:cubicBezTo>
                    <a:pt x="619964" y="442394"/>
                    <a:pt x="1178626" y="464150"/>
                    <a:pt x="1382593" y="471410"/>
                  </a:cubicBezTo>
                  <a:cubicBezTo>
                    <a:pt x="1540359" y="516248"/>
                    <a:pt x="1523440" y="620057"/>
                    <a:pt x="1338731" y="633209"/>
                  </a:cubicBezTo>
                  <a:lnTo>
                    <a:pt x="111092" y="581180"/>
                  </a:lnTo>
                  <a:cubicBezTo>
                    <a:pt x="111092" y="394913"/>
                    <a:pt x="-49710" y="-33952"/>
                    <a:pt x="15610" y="214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l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E5E25C10-775F-40D5-8CBE-2B98C03391C8}"/>
              </a:ext>
            </a:extLst>
          </p:cNvPr>
          <p:cNvSpPr/>
          <p:nvPr userDrawn="1"/>
        </p:nvSpPr>
        <p:spPr bwMode="auto">
          <a:xfrm>
            <a:off x="3780632" y="2332663"/>
            <a:ext cx="8411368" cy="2192674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16" name="Slide Number Placeholder 13"/>
          <p:cNvSpPr>
            <a:spLocks noGrp="1"/>
          </p:cNvSpPr>
          <p:nvPr userDrawn="1">
            <p:ph type="sldNum" sz="quarter" idx="4"/>
          </p:nvPr>
        </p:nvSpPr>
        <p:spPr>
          <a:xfrm>
            <a:off x="48006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 userDrawn="1">
            <p:ph type="title" hasCustomPrompt="1"/>
          </p:nvPr>
        </p:nvSpPr>
        <p:spPr>
          <a:xfrm>
            <a:off x="4861940" y="2616200"/>
            <a:ext cx="6472404" cy="1022219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 userDrawn="1">
            <p:ph type="body" sz="quarter" idx="14"/>
          </p:nvPr>
        </p:nvSpPr>
        <p:spPr>
          <a:xfrm>
            <a:off x="4826501" y="4727355"/>
            <a:ext cx="6472404" cy="1216245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 algn="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Date Placeholder 11"/>
          <p:cNvSpPr>
            <a:spLocks noGrp="1"/>
          </p:cNvSpPr>
          <p:nvPr userDrawn="1">
            <p:ph type="dt" sz="half" idx="2"/>
          </p:nvPr>
        </p:nvSpPr>
        <p:spPr>
          <a:xfrm>
            <a:off x="685800" y="6400800"/>
            <a:ext cx="1219200" cy="246221"/>
          </a:xfrm>
        </p:spPr>
        <p:txBody>
          <a:bodyPr/>
          <a:lstStyle>
            <a:lvl1pPr>
              <a:defRPr sz="1000"/>
            </a:lvl1pPr>
          </a:lstStyle>
          <a:p>
            <a:fld id="{1B6D51EC-E56C-443E-B160-0735E4E02C76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5" name="Footer Placeholder 12"/>
          <p:cNvSpPr>
            <a:spLocks noGrp="1"/>
          </p:cNvSpPr>
          <p:nvPr userDrawn="1">
            <p:ph type="ftr" sz="quarter" idx="3"/>
          </p:nvPr>
        </p:nvSpPr>
        <p:spPr>
          <a:xfrm>
            <a:off x="8003260" y="6400800"/>
            <a:ext cx="3180308" cy="246221"/>
          </a:xfrm>
        </p:spPr>
        <p:txBody>
          <a:bodyPr/>
          <a:lstStyle>
            <a:lvl1pPr algn="r"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669C4E0-8615-4FD3-BE04-F11FA3354F60}"/>
              </a:ext>
            </a:extLst>
          </p:cNvPr>
          <p:cNvSpPr/>
          <p:nvPr userDrawn="1"/>
        </p:nvSpPr>
        <p:spPr bwMode="auto">
          <a:xfrm>
            <a:off x="0" y="0"/>
            <a:ext cx="4025900" cy="6858000"/>
          </a:xfrm>
          <a:custGeom>
            <a:avLst/>
            <a:gdLst>
              <a:gd name="connsiteX0" fmla="*/ 0 w 4025900"/>
              <a:gd name="connsiteY0" fmla="*/ 0 h 6858000"/>
              <a:gd name="connsiteX1" fmla="*/ 2095820 w 4025900"/>
              <a:gd name="connsiteY1" fmla="*/ 0 h 6858000"/>
              <a:gd name="connsiteX2" fmla="*/ 2253719 w 4025900"/>
              <a:gd name="connsiteY2" fmla="*/ 95926 h 6858000"/>
              <a:gd name="connsiteX3" fmla="*/ 4025900 w 4025900"/>
              <a:gd name="connsiteY3" fmla="*/ 3429000 h 6858000"/>
              <a:gd name="connsiteX4" fmla="*/ 2253719 w 4025900"/>
              <a:gd name="connsiteY4" fmla="*/ 6762074 h 6858000"/>
              <a:gd name="connsiteX5" fmla="*/ 2095819 w 4025900"/>
              <a:gd name="connsiteY5" fmla="*/ 6858000 h 6858000"/>
              <a:gd name="connsiteX6" fmla="*/ 0 w 40259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25900" h="6858000">
                <a:moveTo>
                  <a:pt x="0" y="0"/>
                </a:moveTo>
                <a:lnTo>
                  <a:pt x="2095820" y="0"/>
                </a:lnTo>
                <a:lnTo>
                  <a:pt x="2253719" y="95926"/>
                </a:lnTo>
                <a:cubicBezTo>
                  <a:pt x="3322926" y="818268"/>
                  <a:pt x="4025900" y="2041540"/>
                  <a:pt x="4025900" y="3429000"/>
                </a:cubicBezTo>
                <a:cubicBezTo>
                  <a:pt x="4025900" y="4816460"/>
                  <a:pt x="3322926" y="6039732"/>
                  <a:pt x="2253719" y="6762074"/>
                </a:cubicBezTo>
                <a:lnTo>
                  <a:pt x="209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29BAD4A6-5A0D-486B-A069-E66534BD7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"/>
            <a:ext cx="3214988" cy="3012415"/>
          </a:xfrm>
          <a:custGeom>
            <a:avLst/>
            <a:gdLst>
              <a:gd name="connsiteX0" fmla="*/ 0 w 3214988"/>
              <a:gd name="connsiteY0" fmla="*/ 0 h 3012415"/>
              <a:gd name="connsiteX1" fmla="*/ 1584367 w 3214988"/>
              <a:gd name="connsiteY1" fmla="*/ 0 h 3012415"/>
              <a:gd name="connsiteX2" fmla="*/ 1601269 w 3214988"/>
              <a:gd name="connsiteY2" fmla="*/ 7271 h 3012415"/>
              <a:gd name="connsiteX3" fmla="*/ 3136044 w 3214988"/>
              <a:gd name="connsiteY3" fmla="*/ 1318764 h 3012415"/>
              <a:gd name="connsiteX4" fmla="*/ 3214988 w 3214988"/>
              <a:gd name="connsiteY4" fmla="*/ 1441904 h 3012415"/>
              <a:gd name="connsiteX5" fmla="*/ 0 w 3214988"/>
              <a:gd name="connsiteY5" fmla="*/ 3012415 h 3012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4988" h="3012415">
                <a:moveTo>
                  <a:pt x="0" y="0"/>
                </a:moveTo>
                <a:lnTo>
                  <a:pt x="1584367" y="0"/>
                </a:lnTo>
                <a:lnTo>
                  <a:pt x="1601269" y="7271"/>
                </a:lnTo>
                <a:cubicBezTo>
                  <a:pt x="2224170" y="298110"/>
                  <a:pt x="2754520" y="754033"/>
                  <a:pt x="3136044" y="1318764"/>
                </a:cubicBezTo>
                <a:lnTo>
                  <a:pt x="3214988" y="1441904"/>
                </a:lnTo>
                <a:lnTo>
                  <a:pt x="0" y="301241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99D9216-A8C9-4EEB-9632-BA98774532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1640017"/>
            <a:ext cx="3780632" cy="3556619"/>
          </a:xfrm>
          <a:custGeom>
            <a:avLst/>
            <a:gdLst>
              <a:gd name="connsiteX0" fmla="*/ 3330251 w 3780632"/>
              <a:gd name="connsiteY0" fmla="*/ 0 h 3556619"/>
              <a:gd name="connsiteX1" fmla="*/ 3408447 w 3780632"/>
              <a:gd name="connsiteY1" fmla="*/ 152677 h 3556619"/>
              <a:gd name="connsiteX2" fmla="*/ 3780632 w 3780632"/>
              <a:gd name="connsiteY2" fmla="*/ 1788984 h 3556619"/>
              <a:gd name="connsiteX3" fmla="*/ 3408447 w 3780632"/>
              <a:gd name="connsiteY3" fmla="*/ 3425291 h 3556619"/>
              <a:gd name="connsiteX4" fmla="*/ 3341185 w 3780632"/>
              <a:gd name="connsiteY4" fmla="*/ 3556619 h 3556619"/>
              <a:gd name="connsiteX5" fmla="*/ 0 w 3780632"/>
              <a:gd name="connsiteY5" fmla="*/ 1924461 h 3556619"/>
              <a:gd name="connsiteX6" fmla="*/ 0 w 3780632"/>
              <a:gd name="connsiteY6" fmla="*/ 1626816 h 3556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80632" h="3556619">
                <a:moveTo>
                  <a:pt x="3330251" y="0"/>
                </a:moveTo>
                <a:lnTo>
                  <a:pt x="3408447" y="152677"/>
                </a:lnTo>
                <a:cubicBezTo>
                  <a:pt x="3646966" y="647685"/>
                  <a:pt x="3780632" y="1202725"/>
                  <a:pt x="3780632" y="1788984"/>
                </a:cubicBezTo>
                <a:cubicBezTo>
                  <a:pt x="3780632" y="2375244"/>
                  <a:pt x="3646966" y="2930284"/>
                  <a:pt x="3408447" y="3425291"/>
                </a:cubicBezTo>
                <a:lnTo>
                  <a:pt x="3341185" y="3556619"/>
                </a:lnTo>
                <a:lnTo>
                  <a:pt x="0" y="1924461"/>
                </a:lnTo>
                <a:lnTo>
                  <a:pt x="0" y="162681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06A2E421-59B9-4E6C-8F8F-17E2917FD9B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" y="3818896"/>
            <a:ext cx="3228019" cy="3039105"/>
          </a:xfrm>
          <a:custGeom>
            <a:avLst/>
            <a:gdLst>
              <a:gd name="connsiteX0" fmla="*/ 0 w 3228019"/>
              <a:gd name="connsiteY0" fmla="*/ 0 h 3039105"/>
              <a:gd name="connsiteX1" fmla="*/ 3228019 w 3228019"/>
              <a:gd name="connsiteY1" fmla="*/ 1576876 h 3039105"/>
              <a:gd name="connsiteX2" fmla="*/ 3136044 w 3228019"/>
              <a:gd name="connsiteY2" fmla="*/ 1720341 h 3039105"/>
              <a:gd name="connsiteX3" fmla="*/ 1601269 w 3228019"/>
              <a:gd name="connsiteY3" fmla="*/ 3031835 h 3039105"/>
              <a:gd name="connsiteX4" fmla="*/ 1584367 w 3228019"/>
              <a:gd name="connsiteY4" fmla="*/ 3039105 h 3039105"/>
              <a:gd name="connsiteX5" fmla="*/ 0 w 3228019"/>
              <a:gd name="connsiteY5" fmla="*/ 3039105 h 3039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28019" h="3039105">
                <a:moveTo>
                  <a:pt x="0" y="0"/>
                </a:moveTo>
                <a:lnTo>
                  <a:pt x="3228019" y="1576876"/>
                </a:lnTo>
                <a:lnTo>
                  <a:pt x="3136044" y="1720341"/>
                </a:lnTo>
                <a:cubicBezTo>
                  <a:pt x="2754520" y="2285072"/>
                  <a:pt x="2224170" y="2740995"/>
                  <a:pt x="1601269" y="3031835"/>
                </a:cubicBezTo>
                <a:lnTo>
                  <a:pt x="1584367" y="3039105"/>
                </a:lnTo>
                <a:lnTo>
                  <a:pt x="0" y="303910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4C650F5B-4689-49F8-9766-CA9277B2AB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32504" y="3594100"/>
            <a:ext cx="6472404" cy="558800"/>
          </a:xfrm>
          <a:solidFill>
            <a:schemeClr val="tx1"/>
          </a:solidFill>
        </p:spPr>
        <p:txBody>
          <a:bodyPr tIns="54864" bIns="0">
            <a:noAutofit/>
          </a:bodyPr>
          <a:lstStyle>
            <a:lvl1pPr marL="0" indent="0" algn="r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9AE717-60B1-41DC-8239-E84663E5F71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59116" y="990600"/>
            <a:ext cx="2622683" cy="80631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1839452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108712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2441355"/>
            <a:ext cx="10871200" cy="378270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Date Placeholder 11"/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8F1AF4C-809E-4B7D-AFC4-D71322D988B9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5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</p:spTree>
    <p:extLst>
      <p:ext uri="{BB962C8B-B14F-4D97-AF65-F5344CB8AC3E}">
        <p14:creationId xmlns:p14="http://schemas.microsoft.com/office/powerpoint/2010/main" val="20732897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5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ent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108712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2441355"/>
            <a:ext cx="10871200" cy="378270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 userDrawn="1"/>
        </p:nvGrpSpPr>
        <p:grpSpPr>
          <a:xfrm rot="5400000">
            <a:off x="6016752" y="1017026"/>
            <a:ext cx="158496" cy="533400"/>
            <a:chOff x="333155" y="533400"/>
            <a:chExt cx="158496" cy="53340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7" name="Date Placeholder 11">
            <a:extLst>
              <a:ext uri="{FF2B5EF4-FFF2-40B4-BE49-F238E27FC236}">
                <a16:creationId xmlns:a16="http://schemas.microsoft.com/office/drawing/2014/main" id="{8002E9D0-72FF-4FBB-B229-4361226D0E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29D3383A-3E10-4167-AA1F-631D977B6C20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F46AD218-1591-4158-80EA-8FEF6B99FE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6507554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5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ontent -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74637"/>
            <a:ext cx="4775196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199" y="1752600"/>
            <a:ext cx="4775201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199" y="2441355"/>
            <a:ext cx="4775201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5F5FA193-CD4A-44B7-A736-8E1B3D5D4F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324600" y="0"/>
            <a:ext cx="5867400" cy="6857999"/>
          </a:xfrm>
          <a:solidFill>
            <a:schemeClr val="bg2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500B6420-C509-43F5-8437-C06B62BC1F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11195" y="3901176"/>
            <a:ext cx="4775201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E9C4D360-AB49-417D-9063-A62891FF793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11195" y="4589931"/>
            <a:ext cx="4775201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6" name="Date Placeholder 11">
            <a:extLst>
              <a:ext uri="{FF2B5EF4-FFF2-40B4-BE49-F238E27FC236}">
                <a16:creationId xmlns:a16="http://schemas.microsoft.com/office/drawing/2014/main" id="{9B1EB8D6-C3A8-4D6C-A6C4-2FFBF2A90A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07564DA5-8ADB-458E-B217-3DD7875C94F3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7" name="Footer Placeholder 12">
            <a:extLst>
              <a:ext uri="{FF2B5EF4-FFF2-40B4-BE49-F238E27FC236}">
                <a16:creationId xmlns:a16="http://schemas.microsoft.com/office/drawing/2014/main" id="{16268520-D79F-47E1-B1C9-2F44A38FD3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797373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3"/>
          <p:cNvSpPr>
            <a:spLocks noGrp="1"/>
          </p:cNvSpPr>
          <p:nvPr userDrawn="1"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 userDrawn="1">
            <p:ph type="title" hasCustomPrompt="1"/>
          </p:nvPr>
        </p:nvSpPr>
        <p:spPr>
          <a:xfrm>
            <a:off x="7689106" y="2971800"/>
            <a:ext cx="3489434" cy="1741072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 userDrawn="1">
            <p:ph type="body" sz="quarter" idx="14"/>
          </p:nvPr>
        </p:nvSpPr>
        <p:spPr>
          <a:xfrm>
            <a:off x="6838950" y="5032155"/>
            <a:ext cx="4327634" cy="1216245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 algn="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Date Placeholder 11"/>
          <p:cNvSpPr>
            <a:spLocks noGrp="1"/>
          </p:cNvSpPr>
          <p:nvPr userDrawn="1">
            <p:ph type="dt" sz="half" idx="2"/>
          </p:nvPr>
        </p:nvSpPr>
        <p:spPr>
          <a:xfrm>
            <a:off x="685800" y="6400800"/>
            <a:ext cx="1219200" cy="246221"/>
          </a:xfrm>
        </p:spPr>
        <p:txBody>
          <a:bodyPr/>
          <a:lstStyle>
            <a:lvl1pPr>
              <a:defRPr sz="1000"/>
            </a:lvl1pPr>
          </a:lstStyle>
          <a:p>
            <a:fld id="{396FB732-BF73-491F-B96E-48D5BC6BD17A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5" name="Footer Placeholder 12"/>
          <p:cNvSpPr>
            <a:spLocks noGrp="1"/>
          </p:cNvSpPr>
          <p:nvPr userDrawn="1">
            <p:ph type="ftr" sz="quarter" idx="3"/>
          </p:nvPr>
        </p:nvSpPr>
        <p:spPr>
          <a:xfrm>
            <a:off x="7696200" y="6400800"/>
            <a:ext cx="3180308" cy="246221"/>
          </a:xfrm>
        </p:spPr>
        <p:txBody>
          <a:bodyPr/>
          <a:lstStyle>
            <a:lvl1pPr algn="l"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3715B950-5E39-47B0-9A46-7B2DB2B6688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9828380" cy="6858000"/>
          </a:xfrm>
          <a:custGeom>
            <a:avLst/>
            <a:gdLst>
              <a:gd name="connsiteX0" fmla="*/ 2786265 w 9828380"/>
              <a:gd name="connsiteY0" fmla="*/ 0 h 6858000"/>
              <a:gd name="connsiteX1" fmla="*/ 9828380 w 9828380"/>
              <a:gd name="connsiteY1" fmla="*/ 0 h 6858000"/>
              <a:gd name="connsiteX2" fmla="*/ 2038305 w 9828380"/>
              <a:gd name="connsiteY2" fmla="*/ 6858000 h 6858000"/>
              <a:gd name="connsiteX3" fmla="*/ 0 w 9828380"/>
              <a:gd name="connsiteY3" fmla="*/ 6858000 h 6858000"/>
              <a:gd name="connsiteX4" fmla="*/ 0 w 9828380"/>
              <a:gd name="connsiteY4" fmla="*/ 24528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28380" h="6858000">
                <a:moveTo>
                  <a:pt x="2786265" y="0"/>
                </a:moveTo>
                <a:lnTo>
                  <a:pt x="9828380" y="0"/>
                </a:lnTo>
                <a:lnTo>
                  <a:pt x="2038305" y="6858000"/>
                </a:lnTo>
                <a:lnTo>
                  <a:pt x="0" y="6858000"/>
                </a:lnTo>
                <a:lnTo>
                  <a:pt x="0" y="2452891"/>
                </a:lnTo>
                <a:close/>
              </a:path>
            </a:pathLst>
          </a:custGeom>
          <a:solidFill>
            <a:schemeClr val="tx1">
              <a:lumMod val="25000"/>
              <a:lumOff val="7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843478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al Image left - Righ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EA10344-8FDD-4B1C-BD3A-3422BF9A68E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6858000" cy="6858000"/>
          </a:xfrm>
          <a:custGeom>
            <a:avLst/>
            <a:gdLst>
              <a:gd name="connsiteX0" fmla="*/ 0 w 6858000"/>
              <a:gd name="connsiteY0" fmla="*/ 0 h 6858000"/>
              <a:gd name="connsiteX1" fmla="*/ 5454811 w 6858000"/>
              <a:gd name="connsiteY1" fmla="*/ 0 h 6858000"/>
              <a:gd name="connsiteX2" fmla="*/ 5532742 w 6858000"/>
              <a:gd name="connsiteY2" fmla="*/ 55157 h 6858000"/>
              <a:gd name="connsiteX3" fmla="*/ 6847513 w 6858000"/>
              <a:gd name="connsiteY3" fmla="*/ 2066045 h 6858000"/>
              <a:gd name="connsiteX4" fmla="*/ 6858000 w 6858000"/>
              <a:gd name="connsiteY4" fmla="*/ 2273610 h 6858000"/>
              <a:gd name="connsiteX5" fmla="*/ 6858000 w 6858000"/>
              <a:gd name="connsiteY5" fmla="*/ 2308597 h 6858000"/>
              <a:gd name="connsiteX6" fmla="*/ 6847513 w 6858000"/>
              <a:gd name="connsiteY6" fmla="*/ 2519891 h 6858000"/>
              <a:gd name="connsiteX7" fmla="*/ 3349263 w 6858000"/>
              <a:gd name="connsiteY7" fmla="*/ 6753752 h 6858000"/>
              <a:gd name="connsiteX8" fmla="*/ 3172539 w 6858000"/>
              <a:gd name="connsiteY8" fmla="*/ 6858000 h 6858000"/>
              <a:gd name="connsiteX9" fmla="*/ 0 w 6858000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lnTo>
                  <a:pt x="5454811" y="0"/>
                </a:lnTo>
                <a:lnTo>
                  <a:pt x="5532742" y="55157"/>
                </a:lnTo>
                <a:cubicBezTo>
                  <a:pt x="6239775" y="580295"/>
                  <a:pt x="6764902" y="1253955"/>
                  <a:pt x="6847513" y="2066045"/>
                </a:cubicBezTo>
                <a:lnTo>
                  <a:pt x="6858000" y="2273610"/>
                </a:lnTo>
                <a:lnTo>
                  <a:pt x="6858000" y="2308597"/>
                </a:lnTo>
                <a:lnTo>
                  <a:pt x="6847513" y="2519891"/>
                </a:lnTo>
                <a:cubicBezTo>
                  <a:pt x="6689801" y="4126259"/>
                  <a:pt x="4919284" y="5799244"/>
                  <a:pt x="3349263" y="6753752"/>
                </a:cubicBezTo>
                <a:lnTo>
                  <a:pt x="317253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rtlCol="0" anchor="ctr">
            <a:no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6" name="Slide Number Placeholder 13"/>
          <p:cNvSpPr>
            <a:spLocks noGrp="1"/>
          </p:cNvSpPr>
          <p:nvPr userDrawn="1"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Date Placeholder 11"/>
          <p:cNvSpPr>
            <a:spLocks noGrp="1"/>
          </p:cNvSpPr>
          <p:nvPr userDrawn="1">
            <p:ph type="dt" sz="half" idx="2"/>
          </p:nvPr>
        </p:nvSpPr>
        <p:spPr>
          <a:xfrm>
            <a:off x="685800" y="6400800"/>
            <a:ext cx="1219200" cy="246221"/>
          </a:xfrm>
        </p:spPr>
        <p:txBody>
          <a:bodyPr/>
          <a:lstStyle>
            <a:lvl1pPr>
              <a:defRPr sz="1000"/>
            </a:lvl1pPr>
          </a:lstStyle>
          <a:p>
            <a:fld id="{335B6C7D-F137-4CB9-8216-5BD5F2832C56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1" name="Title 6">
            <a:extLst>
              <a:ext uri="{FF2B5EF4-FFF2-40B4-BE49-F238E27FC236}">
                <a16:creationId xmlns:a16="http://schemas.microsoft.com/office/drawing/2014/main" id="{D02A9D76-087F-43F6-9351-08C88F5076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67308" y="1316889"/>
            <a:ext cx="3815093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DCCE92D6-A0A6-491E-8882-76990F81D4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67307" y="2794852"/>
            <a:ext cx="3815097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C371131D-137A-4725-89F4-240E818FD4E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767307" y="3483607"/>
            <a:ext cx="3815097" cy="238379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E39D57E-2A97-48E6-9265-C4DCB3EE11E8}"/>
              </a:ext>
            </a:extLst>
          </p:cNvPr>
          <p:cNvGrpSpPr/>
          <p:nvPr userDrawn="1"/>
        </p:nvGrpSpPr>
        <p:grpSpPr>
          <a:xfrm>
            <a:off x="7439358" y="1575652"/>
            <a:ext cx="140776" cy="533400"/>
            <a:chOff x="333155" y="533400"/>
            <a:chExt cx="158496" cy="533400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5A5E6E-D746-4336-95A9-D2F69C244393}"/>
                </a:ext>
              </a:extLst>
            </p:cNvPr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822F4D0-6ADD-4CFC-BF2F-CCEFE3405B15}"/>
                </a:ext>
              </a:extLst>
            </p:cNvPr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F091E9A-8485-45CB-8356-2D9FA9C4770A}"/>
              </a:ext>
            </a:extLst>
          </p:cNvPr>
          <p:cNvSpPr txBox="1">
            <a:spLocks/>
          </p:cNvSpPr>
          <p:nvPr userDrawn="1"/>
        </p:nvSpPr>
        <p:spPr>
          <a:xfrm>
            <a:off x="711200" y="6442647"/>
            <a:ext cx="2844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219170" rtl="0" eaLnBrk="1" latinLnBrk="0" hangingPunct="1">
              <a:defRPr lang="en-US" sz="100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DA3CCC2-19BA-4721-80B4-B7EC05B4F887}" type="datetime4">
              <a:rPr lang="en-US" smtClean="0"/>
              <a:pPr/>
              <a:t>October 20, 2021</a:t>
            </a:fld>
            <a:endParaRPr lang="en-US"/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859D81FA-28DD-4A5E-AEB5-7F4E075102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59281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045F8-A7FF-407B-9146-AB5122DFB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C020E-E864-43C6-85A6-7381E167F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BD122-42AB-4E11-8DE3-13742CB94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A5174-D90B-47D9-A588-8A469449B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1F6E3-FD5F-4CA2-A03F-AFABA5CAA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2909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et - Right Ov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36BD7A4-2E0F-4F7E-8162-B36E46E4383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29000" y="0"/>
            <a:ext cx="8763001" cy="6858000"/>
          </a:xfrm>
          <a:custGeom>
            <a:avLst/>
            <a:gdLst>
              <a:gd name="connsiteX0" fmla="*/ 2282272 w 9019461"/>
              <a:gd name="connsiteY0" fmla="*/ 0 h 6858000"/>
              <a:gd name="connsiteX1" fmla="*/ 9019461 w 9019461"/>
              <a:gd name="connsiteY1" fmla="*/ 0 h 6858000"/>
              <a:gd name="connsiteX2" fmla="*/ 9019461 w 9019461"/>
              <a:gd name="connsiteY2" fmla="*/ 6858000 h 6858000"/>
              <a:gd name="connsiteX3" fmla="*/ 0 w 9019461"/>
              <a:gd name="connsiteY3" fmla="*/ 6858000 h 6858000"/>
              <a:gd name="connsiteX4" fmla="*/ 176724 w 9019461"/>
              <a:gd name="connsiteY4" fmla="*/ 6753752 h 6858000"/>
              <a:gd name="connsiteX5" fmla="*/ 3674974 w 9019461"/>
              <a:gd name="connsiteY5" fmla="*/ 2519891 h 6858000"/>
              <a:gd name="connsiteX6" fmla="*/ 3685461 w 9019461"/>
              <a:gd name="connsiteY6" fmla="*/ 2308597 h 6858000"/>
              <a:gd name="connsiteX7" fmla="*/ 3685461 w 9019461"/>
              <a:gd name="connsiteY7" fmla="*/ 2273610 h 6858000"/>
              <a:gd name="connsiteX8" fmla="*/ 3674974 w 9019461"/>
              <a:gd name="connsiteY8" fmla="*/ 2066045 h 6858000"/>
              <a:gd name="connsiteX9" fmla="*/ 2360203 w 9019461"/>
              <a:gd name="connsiteY9" fmla="*/ 5515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019461" h="6858000">
                <a:moveTo>
                  <a:pt x="2282272" y="0"/>
                </a:moveTo>
                <a:lnTo>
                  <a:pt x="9019461" y="0"/>
                </a:lnTo>
                <a:lnTo>
                  <a:pt x="9019461" y="6858000"/>
                </a:lnTo>
                <a:lnTo>
                  <a:pt x="0" y="6858000"/>
                </a:lnTo>
                <a:lnTo>
                  <a:pt x="176724" y="6753752"/>
                </a:lnTo>
                <a:cubicBezTo>
                  <a:pt x="1746745" y="5799244"/>
                  <a:pt x="3517262" y="4126259"/>
                  <a:pt x="3674974" y="2519891"/>
                </a:cubicBezTo>
                <a:lnTo>
                  <a:pt x="3685461" y="2308597"/>
                </a:lnTo>
                <a:lnTo>
                  <a:pt x="3685461" y="2273610"/>
                </a:lnTo>
                <a:lnTo>
                  <a:pt x="3674974" y="2066045"/>
                </a:lnTo>
                <a:cubicBezTo>
                  <a:pt x="3592363" y="1253955"/>
                  <a:pt x="3067236" y="580295"/>
                  <a:pt x="2360203" y="5515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r>
              <a:rPr lang="en-US" dirty="0"/>
              <a:t>Z</a:t>
            </a:r>
          </a:p>
        </p:txBody>
      </p:sp>
      <p:sp>
        <p:nvSpPr>
          <p:cNvPr id="16" name="Slide Number Placeholder 13"/>
          <p:cNvSpPr>
            <a:spLocks noGrp="1"/>
          </p:cNvSpPr>
          <p:nvPr userDrawn="1"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6">
            <a:extLst>
              <a:ext uri="{FF2B5EF4-FFF2-40B4-BE49-F238E27FC236}">
                <a16:creationId xmlns:a16="http://schemas.microsoft.com/office/drawing/2014/main" id="{A21FE74C-F253-443E-8BB3-6EF9C9A213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200" y="274637"/>
            <a:ext cx="4775196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EB97BB91-E3AD-4266-B5A0-9E4E83DD9A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1199" y="1752600"/>
            <a:ext cx="4775201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2C6AF386-0026-4F3D-94ED-456BF45C31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1199" y="2441355"/>
            <a:ext cx="4775201" cy="32736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CDCBFB0-D2A6-45A8-A839-FD4310A58E84}"/>
              </a:ext>
            </a:extLst>
          </p:cNvPr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C3281D5-550C-4C99-9000-C5B5242D3EAA}"/>
                </a:ext>
              </a:extLst>
            </p:cNvPr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BC92A95-ACFE-4412-A430-29053CD1C00F}"/>
                </a:ext>
              </a:extLst>
            </p:cNvPr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8B16454A-D988-4F7C-AD8B-55293C5DF8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4174243B-BB0D-40D7-9589-84FA4B2E1DC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599D51E0-D443-4AC8-B75E-331863BC5D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6869017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oped 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7598F97A-E9F9-4B04-86F2-54D17A2FB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3197820"/>
          </a:xfrm>
          <a:custGeom>
            <a:avLst/>
            <a:gdLst>
              <a:gd name="connsiteX0" fmla="*/ 10696072 w 12192000"/>
              <a:gd name="connsiteY0" fmla="*/ 0 h 3197820"/>
              <a:gd name="connsiteX1" fmla="*/ 12192000 w 12192000"/>
              <a:gd name="connsiteY1" fmla="*/ 0 h 3197820"/>
              <a:gd name="connsiteX2" fmla="*/ 12192000 w 12192000"/>
              <a:gd name="connsiteY2" fmla="*/ 3197820 h 3197820"/>
              <a:gd name="connsiteX3" fmla="*/ 6713230 w 12192000"/>
              <a:gd name="connsiteY3" fmla="*/ 2780077 h 3197820"/>
              <a:gd name="connsiteX4" fmla="*/ 1661563 w 12192000"/>
              <a:gd name="connsiteY4" fmla="*/ 0 h 3197820"/>
              <a:gd name="connsiteX5" fmla="*/ 10530440 w 12192000"/>
              <a:gd name="connsiteY5" fmla="*/ 0 h 3197820"/>
              <a:gd name="connsiteX6" fmla="*/ 6096001 w 12192000"/>
              <a:gd name="connsiteY6" fmla="*/ 3095297 h 3197820"/>
              <a:gd name="connsiteX7" fmla="*/ 0 w 12192000"/>
              <a:gd name="connsiteY7" fmla="*/ 0 h 3197820"/>
              <a:gd name="connsiteX8" fmla="*/ 1495931 w 12192000"/>
              <a:gd name="connsiteY8" fmla="*/ 0 h 3197820"/>
              <a:gd name="connsiteX9" fmla="*/ 5478774 w 12192000"/>
              <a:gd name="connsiteY9" fmla="*/ 2780077 h 3197820"/>
              <a:gd name="connsiteX10" fmla="*/ 0 w 12192000"/>
              <a:gd name="connsiteY10" fmla="*/ 3197820 h 3197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3197820">
                <a:moveTo>
                  <a:pt x="10696072" y="0"/>
                </a:moveTo>
                <a:lnTo>
                  <a:pt x="12192000" y="0"/>
                </a:lnTo>
                <a:lnTo>
                  <a:pt x="12192000" y="3197820"/>
                </a:lnTo>
                <a:lnTo>
                  <a:pt x="6713230" y="2780077"/>
                </a:lnTo>
                <a:close/>
                <a:moveTo>
                  <a:pt x="1661563" y="0"/>
                </a:moveTo>
                <a:lnTo>
                  <a:pt x="10530440" y="0"/>
                </a:lnTo>
                <a:lnTo>
                  <a:pt x="6096001" y="3095297"/>
                </a:lnTo>
                <a:close/>
                <a:moveTo>
                  <a:pt x="0" y="0"/>
                </a:moveTo>
                <a:lnTo>
                  <a:pt x="1495931" y="0"/>
                </a:lnTo>
                <a:lnTo>
                  <a:pt x="5478774" y="2780077"/>
                </a:lnTo>
                <a:lnTo>
                  <a:pt x="0" y="3197820"/>
                </a:lnTo>
                <a:close/>
              </a:path>
            </a:pathLst>
          </a:custGeom>
          <a:solidFill>
            <a:schemeClr val="bg2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rtlCol="0" anchor="ctr">
            <a:no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6" name="Slide Number Placeholder 13"/>
          <p:cNvSpPr>
            <a:spLocks noGrp="1"/>
          </p:cNvSpPr>
          <p:nvPr userDrawn="1"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 userDrawn="1">
            <p:ph type="title" hasCustomPrompt="1"/>
          </p:nvPr>
        </p:nvSpPr>
        <p:spPr>
          <a:xfrm>
            <a:off x="1108714" y="3200400"/>
            <a:ext cx="9974572" cy="1143000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 userDrawn="1">
            <p:ph type="body" sz="quarter" idx="13"/>
          </p:nvPr>
        </p:nvSpPr>
        <p:spPr>
          <a:xfrm>
            <a:off x="1108709" y="4343400"/>
            <a:ext cx="9974583" cy="558800"/>
          </a:xfrm>
        </p:spPr>
        <p:txBody>
          <a:bodyPr>
            <a:noAutofit/>
          </a:bodyPr>
          <a:lstStyle>
            <a:lvl1pPr marL="0" indent="0" algn="ctr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 userDrawn="1">
            <p:ph type="body" sz="quarter" idx="14"/>
          </p:nvPr>
        </p:nvSpPr>
        <p:spPr>
          <a:xfrm>
            <a:off x="1108709" y="5032155"/>
            <a:ext cx="9974583" cy="1216245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 algn="ct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ct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903158D-AA4A-4D18-A966-BD7DB956AD9C}"/>
              </a:ext>
            </a:extLst>
          </p:cNvPr>
          <p:cNvGrpSpPr/>
          <p:nvPr userDrawn="1"/>
        </p:nvGrpSpPr>
        <p:grpSpPr>
          <a:xfrm rot="16200000">
            <a:off x="6016752" y="3950401"/>
            <a:ext cx="158496" cy="533400"/>
            <a:chOff x="333155" y="533400"/>
            <a:chExt cx="158496" cy="53340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CE2E3CF-523E-4CFE-84CF-247B8AEB8FC3}"/>
                </a:ext>
              </a:extLst>
            </p:cNvPr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A4C6D4B-22DE-4BA4-BCB7-659306DC5DDA}"/>
                </a:ext>
              </a:extLst>
            </p:cNvPr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39AB3B8B-68B3-49AF-93C2-F0B777DD1B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F680D95-48EF-45DE-A01A-20ED64ED1752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4E8407F7-29A1-44B8-A68C-A3F875C1B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90163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>
            <a:extLst>
              <a:ext uri="{FF2B5EF4-FFF2-40B4-BE49-F238E27FC236}">
                <a16:creationId xmlns:a16="http://schemas.microsoft.com/office/drawing/2014/main" id="{D4C9238C-C4C4-4F7E-ACF7-D68ED4ED5943}"/>
              </a:ext>
            </a:extLst>
          </p:cNvPr>
          <p:cNvSpPr/>
          <p:nvPr userDrawn="1"/>
        </p:nvSpPr>
        <p:spPr bwMode="auto">
          <a:xfrm>
            <a:off x="4724400" y="5955534"/>
            <a:ext cx="2743200" cy="226714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50000"/>
                </a:schemeClr>
              </a:gs>
              <a:gs pos="21320">
                <a:srgbClr val="909090">
                  <a:alpha val="40000"/>
                </a:srgbClr>
              </a:gs>
              <a:gs pos="11000">
                <a:schemeClr val="bg1">
                  <a:lumMod val="50000"/>
                  <a:alpha val="48000"/>
                </a:schemeClr>
              </a:gs>
            </a:gsLst>
            <a:path path="circle">
              <a:fillToRect l="50000" t="50000" r="50000" b="50000"/>
            </a:path>
            <a:tileRect/>
          </a:gradFill>
          <a:ln w="0">
            <a:noFill/>
            <a:prstDash val="solid"/>
            <a:round/>
            <a:headEnd/>
            <a:tailEnd/>
          </a:ln>
          <a:effectLst>
            <a:softEdge rad="63500"/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30988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2441355"/>
            <a:ext cx="3098800" cy="378270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pic>
        <p:nvPicPr>
          <p:cNvPr id="16" name="Graphic 15">
            <a:extLst>
              <a:ext uri="{FF2B5EF4-FFF2-40B4-BE49-F238E27FC236}">
                <a16:creationId xmlns:a16="http://schemas.microsoft.com/office/drawing/2014/main" id="{F2592F01-4F90-40B9-86B6-0EA4C2506B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0703" y="1683718"/>
            <a:ext cx="2230595" cy="4315986"/>
          </a:xfrm>
          <a:prstGeom prst="rect">
            <a:avLst/>
          </a:prstGeom>
        </p:spPr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6C006C8-340D-4741-97E2-41AA48F414A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53424" y="2110824"/>
            <a:ext cx="2085153" cy="342240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Date Placeholder 11">
            <a:extLst>
              <a:ext uri="{FF2B5EF4-FFF2-40B4-BE49-F238E27FC236}">
                <a16:creationId xmlns:a16="http://schemas.microsoft.com/office/drawing/2014/main" id="{60687521-B259-4BBE-B37D-4ECDD3EC65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C7E15C3D-328A-414F-BE2E-A9F4BA4A30C9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9" name="Footer Placeholder 12">
            <a:extLst>
              <a:ext uri="{FF2B5EF4-FFF2-40B4-BE49-F238E27FC236}">
                <a16:creationId xmlns:a16="http://schemas.microsoft.com/office/drawing/2014/main" id="{BD0D0A67-623E-4D61-B8D2-2054DBB218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0784806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5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sc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F7581C10-BDDE-417B-A9FF-110D8F877A52}"/>
              </a:ext>
            </a:extLst>
          </p:cNvPr>
          <p:cNvGrpSpPr/>
          <p:nvPr userDrawn="1"/>
        </p:nvGrpSpPr>
        <p:grpSpPr>
          <a:xfrm>
            <a:off x="6372276" y="1676264"/>
            <a:ext cx="4295724" cy="4016071"/>
            <a:chOff x="6019800" y="1676264"/>
            <a:chExt cx="4295724" cy="4016071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1A15E46-5CAA-47D5-8C21-7A0AEACA939C}"/>
                </a:ext>
              </a:extLst>
            </p:cNvPr>
            <p:cNvGrpSpPr/>
            <p:nvPr/>
          </p:nvGrpSpPr>
          <p:grpSpPr>
            <a:xfrm>
              <a:off x="8917686" y="2410157"/>
              <a:ext cx="1397838" cy="2926679"/>
              <a:chOff x="8841486" y="2410157"/>
              <a:chExt cx="1397838" cy="2926679"/>
            </a:xfrm>
            <a:solidFill>
              <a:schemeClr val="tx1">
                <a:lumMod val="10000"/>
                <a:lumOff val="90000"/>
              </a:schemeClr>
            </a:solidFill>
          </p:grpSpPr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79DD8EFA-4736-429F-8C83-EF2E0A1200BF}"/>
                  </a:ext>
                </a:extLst>
              </p:cNvPr>
              <p:cNvSpPr/>
              <p:nvPr/>
            </p:nvSpPr>
            <p:spPr>
              <a:xfrm>
                <a:off x="8871655" y="4462553"/>
                <a:ext cx="794349" cy="488830"/>
              </a:xfrm>
              <a:custGeom>
                <a:avLst/>
                <a:gdLst>
                  <a:gd name="connsiteX0" fmla="*/ 136 w 794349"/>
                  <a:gd name="connsiteY0" fmla="*/ 489776 h 488830"/>
                  <a:gd name="connsiteX1" fmla="*/ 243928 w 794349"/>
                  <a:gd name="connsiteY1" fmla="*/ 249477 h 488830"/>
                  <a:gd name="connsiteX2" fmla="*/ 789069 w 794349"/>
                  <a:gd name="connsiteY2" fmla="*/ 136 h 488830"/>
                  <a:gd name="connsiteX3" fmla="*/ 630296 w 794349"/>
                  <a:gd name="connsiteY3" fmla="*/ 193109 h 488830"/>
                  <a:gd name="connsiteX4" fmla="*/ 136 w 794349"/>
                  <a:gd name="connsiteY4" fmla="*/ 489776 h 488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349" h="488830">
                    <a:moveTo>
                      <a:pt x="136" y="489776"/>
                    </a:moveTo>
                    <a:cubicBezTo>
                      <a:pt x="136" y="489776"/>
                      <a:pt x="46670" y="328395"/>
                      <a:pt x="243928" y="249477"/>
                    </a:cubicBezTo>
                    <a:cubicBezTo>
                      <a:pt x="441185" y="170555"/>
                      <a:pt x="789069" y="136"/>
                      <a:pt x="789069" y="136"/>
                    </a:cubicBezTo>
                    <a:cubicBezTo>
                      <a:pt x="789069" y="136"/>
                      <a:pt x="843847" y="76791"/>
                      <a:pt x="630296" y="193109"/>
                    </a:cubicBezTo>
                    <a:cubicBezTo>
                      <a:pt x="416743" y="309421"/>
                      <a:pt x="39338" y="405261"/>
                      <a:pt x="136" y="489776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DB3A82B9-BD0F-4143-8576-3CF94E12989D}"/>
                  </a:ext>
                </a:extLst>
              </p:cNvPr>
              <p:cNvSpPr/>
              <p:nvPr/>
            </p:nvSpPr>
            <p:spPr>
              <a:xfrm>
                <a:off x="9000524" y="4287607"/>
                <a:ext cx="686519" cy="273170"/>
              </a:xfrm>
              <a:custGeom>
                <a:avLst/>
                <a:gdLst>
                  <a:gd name="connsiteX0" fmla="*/ 136 w 686518"/>
                  <a:gd name="connsiteY0" fmla="*/ 272086 h 273169"/>
                  <a:gd name="connsiteX1" fmla="*/ 341454 w 686518"/>
                  <a:gd name="connsiteY1" fmla="*/ 175389 h 273169"/>
                  <a:gd name="connsiteX2" fmla="*/ 687661 w 686518"/>
                  <a:gd name="connsiteY2" fmla="*/ 44095 h 273169"/>
                  <a:gd name="connsiteX3" fmla="*/ 542497 w 686518"/>
                  <a:gd name="connsiteY3" fmla="*/ 1672 h 273169"/>
                  <a:gd name="connsiteX4" fmla="*/ 136 w 686518"/>
                  <a:gd name="connsiteY4" fmla="*/ 272086 h 273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6518" h="273169">
                    <a:moveTo>
                      <a:pt x="136" y="272086"/>
                    </a:moveTo>
                    <a:cubicBezTo>
                      <a:pt x="136" y="272086"/>
                      <a:pt x="84866" y="305398"/>
                      <a:pt x="341454" y="175389"/>
                    </a:cubicBezTo>
                    <a:cubicBezTo>
                      <a:pt x="598043" y="45374"/>
                      <a:pt x="687661" y="44095"/>
                      <a:pt x="687661" y="44095"/>
                    </a:cubicBezTo>
                    <a:cubicBezTo>
                      <a:pt x="687661" y="44095"/>
                      <a:pt x="683588" y="-9518"/>
                      <a:pt x="542497" y="1672"/>
                    </a:cubicBezTo>
                    <a:cubicBezTo>
                      <a:pt x="401408" y="12867"/>
                      <a:pt x="95410" y="160087"/>
                      <a:pt x="136" y="272086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3F9DB5A5-9A0F-4AE9-89F6-FBB25EC2B030}"/>
                  </a:ext>
                </a:extLst>
              </p:cNvPr>
              <p:cNvSpPr/>
              <p:nvPr/>
            </p:nvSpPr>
            <p:spPr>
              <a:xfrm>
                <a:off x="9004063" y="3626270"/>
                <a:ext cx="147368" cy="751217"/>
              </a:xfrm>
              <a:custGeom>
                <a:avLst/>
                <a:gdLst>
                  <a:gd name="connsiteX0" fmla="*/ 119571 w 147367"/>
                  <a:gd name="connsiteY0" fmla="*/ 751228 h 751217"/>
                  <a:gd name="connsiteX1" fmla="*/ 12220 w 147367"/>
                  <a:gd name="connsiteY1" fmla="*/ 268863 h 751217"/>
                  <a:gd name="connsiteX2" fmla="*/ 14041 w 147367"/>
                  <a:gd name="connsiteY2" fmla="*/ 136 h 751217"/>
                  <a:gd name="connsiteX3" fmla="*/ 144875 w 147367"/>
                  <a:gd name="connsiteY3" fmla="*/ 324556 h 751217"/>
                  <a:gd name="connsiteX4" fmla="*/ 119571 w 147367"/>
                  <a:gd name="connsiteY4" fmla="*/ 751228 h 751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367" h="751217">
                    <a:moveTo>
                      <a:pt x="119571" y="751228"/>
                    </a:moveTo>
                    <a:cubicBezTo>
                      <a:pt x="119571" y="751228"/>
                      <a:pt x="-45002" y="455697"/>
                      <a:pt x="12220" y="268863"/>
                    </a:cubicBezTo>
                    <a:cubicBezTo>
                      <a:pt x="69394" y="82034"/>
                      <a:pt x="14041" y="136"/>
                      <a:pt x="14041" y="136"/>
                    </a:cubicBezTo>
                    <a:cubicBezTo>
                      <a:pt x="14041" y="136"/>
                      <a:pt x="175786" y="148199"/>
                      <a:pt x="144875" y="324556"/>
                    </a:cubicBezTo>
                    <a:cubicBezTo>
                      <a:pt x="113963" y="500914"/>
                      <a:pt x="85113" y="689918"/>
                      <a:pt x="119571" y="751228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17014F54-69A4-4072-866B-C17DF4E614B3}"/>
                  </a:ext>
                </a:extLst>
              </p:cNvPr>
              <p:cNvSpPr/>
              <p:nvPr/>
            </p:nvSpPr>
            <p:spPr>
              <a:xfrm>
                <a:off x="9220404" y="4029329"/>
                <a:ext cx="639792" cy="255198"/>
              </a:xfrm>
              <a:custGeom>
                <a:avLst/>
                <a:gdLst>
                  <a:gd name="connsiteX0" fmla="*/ 421 w 639792"/>
                  <a:gd name="connsiteY0" fmla="*/ 246737 h 255198"/>
                  <a:gd name="connsiteX1" fmla="*/ 366948 w 639792"/>
                  <a:gd name="connsiteY1" fmla="*/ 174121 h 255198"/>
                  <a:gd name="connsiteX2" fmla="*/ 639878 w 639792"/>
                  <a:gd name="connsiteY2" fmla="*/ 70614 h 255198"/>
                  <a:gd name="connsiteX3" fmla="*/ 538518 w 639792"/>
                  <a:gd name="connsiteY3" fmla="*/ 1771 h 255198"/>
                  <a:gd name="connsiteX4" fmla="*/ 421 w 639792"/>
                  <a:gd name="connsiteY4" fmla="*/ 246737 h 255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9792" h="255198">
                    <a:moveTo>
                      <a:pt x="421" y="246737"/>
                    </a:moveTo>
                    <a:cubicBezTo>
                      <a:pt x="-8014" y="254040"/>
                      <a:pt x="171991" y="281889"/>
                      <a:pt x="366948" y="174121"/>
                    </a:cubicBezTo>
                    <a:cubicBezTo>
                      <a:pt x="561953" y="66353"/>
                      <a:pt x="639878" y="70614"/>
                      <a:pt x="639878" y="70614"/>
                    </a:cubicBezTo>
                    <a:cubicBezTo>
                      <a:pt x="639878" y="70614"/>
                      <a:pt x="643712" y="22215"/>
                      <a:pt x="538518" y="1771"/>
                    </a:cubicBezTo>
                    <a:cubicBezTo>
                      <a:pt x="433323" y="-18679"/>
                      <a:pt x="103219" y="157798"/>
                      <a:pt x="421" y="246737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74280673-8EFB-4BA3-9B26-4280C537A8E1}"/>
                  </a:ext>
                </a:extLst>
              </p:cNvPr>
              <p:cNvSpPr/>
              <p:nvPr/>
            </p:nvSpPr>
            <p:spPr>
              <a:xfrm>
                <a:off x="9487190" y="3407624"/>
                <a:ext cx="97047" cy="539151"/>
              </a:xfrm>
              <a:custGeom>
                <a:avLst/>
                <a:gdLst>
                  <a:gd name="connsiteX0" fmla="*/ 75480 w 97047"/>
                  <a:gd name="connsiteY0" fmla="*/ 542574 h 539150"/>
                  <a:gd name="connsiteX1" fmla="*/ 7332 w 97047"/>
                  <a:gd name="connsiteY1" fmla="*/ 197781 h 539150"/>
                  <a:gd name="connsiteX2" fmla="*/ 16342 w 97047"/>
                  <a:gd name="connsiteY2" fmla="*/ 136 h 539150"/>
                  <a:gd name="connsiteX3" fmla="*/ 91487 w 97047"/>
                  <a:gd name="connsiteY3" fmla="*/ 124950 h 539150"/>
                  <a:gd name="connsiteX4" fmla="*/ 75480 w 97047"/>
                  <a:gd name="connsiteY4" fmla="*/ 542574 h 53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047" h="539150">
                    <a:moveTo>
                      <a:pt x="75480" y="542574"/>
                    </a:moveTo>
                    <a:cubicBezTo>
                      <a:pt x="75480" y="542574"/>
                      <a:pt x="-27509" y="336422"/>
                      <a:pt x="7332" y="197781"/>
                    </a:cubicBezTo>
                    <a:cubicBezTo>
                      <a:pt x="42173" y="59145"/>
                      <a:pt x="16342" y="136"/>
                      <a:pt x="16342" y="136"/>
                    </a:cubicBezTo>
                    <a:cubicBezTo>
                      <a:pt x="16342" y="136"/>
                      <a:pt x="64123" y="15730"/>
                      <a:pt x="91487" y="124950"/>
                    </a:cubicBezTo>
                    <a:cubicBezTo>
                      <a:pt x="118853" y="234180"/>
                      <a:pt x="49649" y="483565"/>
                      <a:pt x="75480" y="542574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6295A5CD-1D4A-498D-A623-705FF1D2622B}"/>
                  </a:ext>
                </a:extLst>
              </p:cNvPr>
              <p:cNvSpPr/>
              <p:nvPr/>
            </p:nvSpPr>
            <p:spPr>
              <a:xfrm>
                <a:off x="9580746" y="3724597"/>
                <a:ext cx="600255" cy="219255"/>
              </a:xfrm>
              <a:custGeom>
                <a:avLst/>
                <a:gdLst>
                  <a:gd name="connsiteX0" fmla="*/ 136 w 600254"/>
                  <a:gd name="connsiteY0" fmla="*/ 198040 h 219254"/>
                  <a:gd name="connsiteX1" fmla="*/ 246851 w 600254"/>
                  <a:gd name="connsiteY1" fmla="*/ 177466 h 219254"/>
                  <a:gd name="connsiteX2" fmla="*/ 600870 w 600254"/>
                  <a:gd name="connsiteY2" fmla="*/ 80246 h 219254"/>
                  <a:gd name="connsiteX3" fmla="*/ 431169 w 600254"/>
                  <a:gd name="connsiteY3" fmla="*/ 2335 h 219254"/>
                  <a:gd name="connsiteX4" fmla="*/ 136 w 600254"/>
                  <a:gd name="connsiteY4" fmla="*/ 198040 h 219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0254" h="219254">
                    <a:moveTo>
                      <a:pt x="136" y="198040"/>
                    </a:moveTo>
                    <a:cubicBezTo>
                      <a:pt x="136" y="198040"/>
                      <a:pt x="72214" y="260946"/>
                      <a:pt x="246851" y="177466"/>
                    </a:cubicBezTo>
                    <a:cubicBezTo>
                      <a:pt x="421536" y="93981"/>
                      <a:pt x="600870" y="80246"/>
                      <a:pt x="600870" y="80246"/>
                    </a:cubicBezTo>
                    <a:cubicBezTo>
                      <a:pt x="600870" y="80246"/>
                      <a:pt x="574271" y="-15430"/>
                      <a:pt x="431169" y="2335"/>
                    </a:cubicBezTo>
                    <a:cubicBezTo>
                      <a:pt x="288114" y="20101"/>
                      <a:pt x="136" y="198040"/>
                      <a:pt x="136" y="198040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EF5AFA53-761C-4073-B1B8-57940F0A161F}"/>
                  </a:ext>
                </a:extLst>
              </p:cNvPr>
              <p:cNvSpPr/>
              <p:nvPr/>
            </p:nvSpPr>
            <p:spPr>
              <a:xfrm>
                <a:off x="9650852" y="3206377"/>
                <a:ext cx="104236" cy="478047"/>
              </a:xfrm>
              <a:custGeom>
                <a:avLst/>
                <a:gdLst>
                  <a:gd name="connsiteX0" fmla="*/ 88373 w 104235"/>
                  <a:gd name="connsiteY0" fmla="*/ 479081 h 478047"/>
                  <a:gd name="connsiteX1" fmla="*/ 39010 w 104235"/>
                  <a:gd name="connsiteY1" fmla="*/ 251584 h 478047"/>
                  <a:gd name="connsiteX2" fmla="*/ 239 w 104235"/>
                  <a:gd name="connsiteY2" fmla="*/ 3665 h 478047"/>
                  <a:gd name="connsiteX3" fmla="*/ 95849 w 104235"/>
                  <a:gd name="connsiteY3" fmla="*/ 104427 h 478047"/>
                  <a:gd name="connsiteX4" fmla="*/ 88373 w 104235"/>
                  <a:gd name="connsiteY4" fmla="*/ 479081 h 478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235" h="478047">
                    <a:moveTo>
                      <a:pt x="88373" y="479081"/>
                    </a:moveTo>
                    <a:cubicBezTo>
                      <a:pt x="88373" y="479081"/>
                      <a:pt x="30863" y="381885"/>
                      <a:pt x="39010" y="251584"/>
                    </a:cubicBezTo>
                    <a:cubicBezTo>
                      <a:pt x="47109" y="121282"/>
                      <a:pt x="3403" y="11645"/>
                      <a:pt x="239" y="3665"/>
                    </a:cubicBezTo>
                    <a:cubicBezTo>
                      <a:pt x="-2924" y="-4305"/>
                      <a:pt x="66998" y="-8556"/>
                      <a:pt x="95849" y="104427"/>
                    </a:cubicBezTo>
                    <a:cubicBezTo>
                      <a:pt x="124747" y="217413"/>
                      <a:pt x="88373" y="479081"/>
                      <a:pt x="88373" y="479081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7A32ACE3-CE12-4AF8-8080-DB4F6AEF9368}"/>
                  </a:ext>
                </a:extLst>
              </p:cNvPr>
              <p:cNvSpPr/>
              <p:nvPr/>
            </p:nvSpPr>
            <p:spPr>
              <a:xfrm>
                <a:off x="9790032" y="3431420"/>
                <a:ext cx="449292" cy="168934"/>
              </a:xfrm>
              <a:custGeom>
                <a:avLst/>
                <a:gdLst>
                  <a:gd name="connsiteX0" fmla="*/ 136 w 449292"/>
                  <a:gd name="connsiteY0" fmla="*/ 145068 h 168933"/>
                  <a:gd name="connsiteX1" fmla="*/ 255957 w 449292"/>
                  <a:gd name="connsiteY1" fmla="*/ 131745 h 168933"/>
                  <a:gd name="connsiteX2" fmla="*/ 452016 w 449292"/>
                  <a:gd name="connsiteY2" fmla="*/ 78774 h 168933"/>
                  <a:gd name="connsiteX3" fmla="*/ 245557 w 449292"/>
                  <a:gd name="connsiteY3" fmla="*/ 6551 h 168933"/>
                  <a:gd name="connsiteX4" fmla="*/ 136 w 449292"/>
                  <a:gd name="connsiteY4" fmla="*/ 145068 h 168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292" h="168933">
                    <a:moveTo>
                      <a:pt x="136" y="145068"/>
                    </a:moveTo>
                    <a:cubicBezTo>
                      <a:pt x="136" y="145068"/>
                      <a:pt x="94882" y="214419"/>
                      <a:pt x="255957" y="131745"/>
                    </a:cubicBezTo>
                    <a:cubicBezTo>
                      <a:pt x="417079" y="49065"/>
                      <a:pt x="452016" y="78774"/>
                      <a:pt x="452016" y="78774"/>
                    </a:cubicBezTo>
                    <a:cubicBezTo>
                      <a:pt x="452016" y="78774"/>
                      <a:pt x="345767" y="-26478"/>
                      <a:pt x="245557" y="6551"/>
                    </a:cubicBezTo>
                    <a:cubicBezTo>
                      <a:pt x="145299" y="39581"/>
                      <a:pt x="136" y="145068"/>
                      <a:pt x="136" y="145068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74C088E2-D6C0-4F93-8B21-0F5AD6806202}"/>
                  </a:ext>
                </a:extLst>
              </p:cNvPr>
              <p:cNvSpPr/>
              <p:nvPr/>
            </p:nvSpPr>
            <p:spPr>
              <a:xfrm>
                <a:off x="9702330" y="3048507"/>
                <a:ext cx="172528" cy="323491"/>
              </a:xfrm>
              <a:custGeom>
                <a:avLst/>
                <a:gdLst>
                  <a:gd name="connsiteX0" fmla="*/ 173047 w 172528"/>
                  <a:gd name="connsiteY0" fmla="*/ 326511 h 323490"/>
                  <a:gd name="connsiteX1" fmla="*/ 76288 w 172528"/>
                  <a:gd name="connsiteY1" fmla="*/ 180020 h 323490"/>
                  <a:gd name="connsiteX2" fmla="*/ 136 w 172528"/>
                  <a:gd name="connsiteY2" fmla="*/ 136 h 323490"/>
                  <a:gd name="connsiteX3" fmla="*/ 105618 w 172528"/>
                  <a:gd name="connsiteY3" fmla="*/ 97212 h 323490"/>
                  <a:gd name="connsiteX4" fmla="*/ 173047 w 172528"/>
                  <a:gd name="connsiteY4" fmla="*/ 326511 h 323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28" h="323490">
                    <a:moveTo>
                      <a:pt x="173047" y="326511"/>
                    </a:moveTo>
                    <a:cubicBezTo>
                      <a:pt x="173047" y="326511"/>
                      <a:pt x="106816" y="308770"/>
                      <a:pt x="76288" y="180020"/>
                    </a:cubicBezTo>
                    <a:cubicBezTo>
                      <a:pt x="45712" y="51266"/>
                      <a:pt x="136" y="136"/>
                      <a:pt x="136" y="136"/>
                    </a:cubicBezTo>
                    <a:cubicBezTo>
                      <a:pt x="136" y="136"/>
                      <a:pt x="52518" y="10324"/>
                      <a:pt x="105618" y="97212"/>
                    </a:cubicBezTo>
                    <a:cubicBezTo>
                      <a:pt x="158766" y="184099"/>
                      <a:pt x="173047" y="326511"/>
                      <a:pt x="173047" y="326511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DAF00A18-2969-43E2-ADD6-1DC20B681BCE}"/>
                  </a:ext>
                </a:extLst>
              </p:cNvPr>
              <p:cNvSpPr/>
              <p:nvPr/>
            </p:nvSpPr>
            <p:spPr>
              <a:xfrm>
                <a:off x="9914445" y="3061679"/>
                <a:ext cx="258792" cy="204877"/>
              </a:xfrm>
              <a:custGeom>
                <a:avLst/>
                <a:gdLst>
                  <a:gd name="connsiteX0" fmla="*/ 136 w 258792"/>
                  <a:gd name="connsiteY0" fmla="*/ 207167 h 204877"/>
                  <a:gd name="connsiteX1" fmla="*/ 173862 w 258792"/>
                  <a:gd name="connsiteY1" fmla="*/ 103449 h 204877"/>
                  <a:gd name="connsiteX2" fmla="*/ 258832 w 258792"/>
                  <a:gd name="connsiteY2" fmla="*/ 32611 h 204877"/>
                  <a:gd name="connsiteX3" fmla="*/ 184310 w 258792"/>
                  <a:gd name="connsiteY3" fmla="*/ 13796 h 204877"/>
                  <a:gd name="connsiteX4" fmla="*/ 136 w 258792"/>
                  <a:gd name="connsiteY4" fmla="*/ 207167 h 204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8792" h="204877">
                    <a:moveTo>
                      <a:pt x="136" y="207167"/>
                    </a:moveTo>
                    <a:cubicBezTo>
                      <a:pt x="136" y="207167"/>
                      <a:pt x="89658" y="222503"/>
                      <a:pt x="173862" y="103449"/>
                    </a:cubicBezTo>
                    <a:cubicBezTo>
                      <a:pt x="258113" y="-15605"/>
                      <a:pt x="258832" y="32611"/>
                      <a:pt x="258832" y="32611"/>
                    </a:cubicBezTo>
                    <a:cubicBezTo>
                      <a:pt x="258832" y="32611"/>
                      <a:pt x="277235" y="-25550"/>
                      <a:pt x="184310" y="13796"/>
                    </a:cubicBezTo>
                    <a:cubicBezTo>
                      <a:pt x="91432" y="53137"/>
                      <a:pt x="136" y="207167"/>
                      <a:pt x="136" y="207167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E37DCF33-DF10-47E4-AA00-DE0F2D048211}"/>
                  </a:ext>
                </a:extLst>
              </p:cNvPr>
              <p:cNvSpPr/>
              <p:nvPr/>
            </p:nvSpPr>
            <p:spPr>
              <a:xfrm>
                <a:off x="9763003" y="2818704"/>
                <a:ext cx="183311" cy="294736"/>
              </a:xfrm>
              <a:custGeom>
                <a:avLst/>
                <a:gdLst>
                  <a:gd name="connsiteX0" fmla="*/ 186419 w 183311"/>
                  <a:gd name="connsiteY0" fmla="*/ 295456 h 294735"/>
                  <a:gd name="connsiteX1" fmla="*/ 86592 w 183311"/>
                  <a:gd name="connsiteY1" fmla="*/ 152794 h 294735"/>
                  <a:gd name="connsiteX2" fmla="*/ 136 w 183311"/>
                  <a:gd name="connsiteY2" fmla="*/ 136 h 294735"/>
                  <a:gd name="connsiteX3" fmla="*/ 86927 w 183311"/>
                  <a:gd name="connsiteY3" fmla="*/ 90301 h 294735"/>
                  <a:gd name="connsiteX4" fmla="*/ 186419 w 183311"/>
                  <a:gd name="connsiteY4" fmla="*/ 295456 h 294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311" h="294735">
                    <a:moveTo>
                      <a:pt x="186419" y="295456"/>
                    </a:moveTo>
                    <a:cubicBezTo>
                      <a:pt x="186419" y="295456"/>
                      <a:pt x="158047" y="198241"/>
                      <a:pt x="86592" y="152794"/>
                    </a:cubicBezTo>
                    <a:cubicBezTo>
                      <a:pt x="15136" y="107352"/>
                      <a:pt x="136" y="136"/>
                      <a:pt x="136" y="136"/>
                    </a:cubicBezTo>
                    <a:cubicBezTo>
                      <a:pt x="136" y="136"/>
                      <a:pt x="44274" y="81885"/>
                      <a:pt x="86927" y="90301"/>
                    </a:cubicBezTo>
                    <a:cubicBezTo>
                      <a:pt x="129532" y="98721"/>
                      <a:pt x="186419" y="295456"/>
                      <a:pt x="186419" y="295456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EBB24C2F-C766-47B2-9779-9369DA80D329}"/>
                  </a:ext>
                </a:extLst>
              </p:cNvPr>
              <p:cNvSpPr/>
              <p:nvPr/>
            </p:nvSpPr>
            <p:spPr>
              <a:xfrm>
                <a:off x="9962801" y="2766012"/>
                <a:ext cx="244415" cy="176123"/>
              </a:xfrm>
              <a:custGeom>
                <a:avLst/>
                <a:gdLst>
                  <a:gd name="connsiteX0" fmla="*/ 136 w 244415"/>
                  <a:gd name="connsiteY0" fmla="*/ 178788 h 176122"/>
                  <a:gd name="connsiteX1" fmla="*/ 79738 w 244415"/>
                  <a:gd name="connsiteY1" fmla="*/ 17689 h 176122"/>
                  <a:gd name="connsiteX2" fmla="*/ 247522 w 244415"/>
                  <a:gd name="connsiteY2" fmla="*/ 15494 h 176122"/>
                  <a:gd name="connsiteX3" fmla="*/ 91863 w 244415"/>
                  <a:gd name="connsiteY3" fmla="*/ 77135 h 176122"/>
                  <a:gd name="connsiteX4" fmla="*/ 136 w 244415"/>
                  <a:gd name="connsiteY4" fmla="*/ 178788 h 176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4415" h="176122">
                    <a:moveTo>
                      <a:pt x="136" y="178788"/>
                    </a:moveTo>
                    <a:cubicBezTo>
                      <a:pt x="136" y="178788"/>
                      <a:pt x="7180" y="55861"/>
                      <a:pt x="79738" y="17689"/>
                    </a:cubicBezTo>
                    <a:cubicBezTo>
                      <a:pt x="152296" y="-20483"/>
                      <a:pt x="247522" y="15494"/>
                      <a:pt x="247522" y="15494"/>
                    </a:cubicBezTo>
                    <a:cubicBezTo>
                      <a:pt x="247522" y="15494"/>
                      <a:pt x="130059" y="22237"/>
                      <a:pt x="91863" y="77135"/>
                    </a:cubicBezTo>
                    <a:cubicBezTo>
                      <a:pt x="53715" y="132028"/>
                      <a:pt x="136" y="178788"/>
                      <a:pt x="136" y="178788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B07491B9-7DDA-44AA-9A57-DBD7F14C4F9D}"/>
                  </a:ext>
                </a:extLst>
              </p:cNvPr>
              <p:cNvSpPr/>
              <p:nvPr/>
            </p:nvSpPr>
            <p:spPr>
              <a:xfrm>
                <a:off x="9743498" y="2686509"/>
                <a:ext cx="212066" cy="111425"/>
              </a:xfrm>
              <a:custGeom>
                <a:avLst/>
                <a:gdLst>
                  <a:gd name="connsiteX0" fmla="*/ 213352 w 212066"/>
                  <a:gd name="connsiteY0" fmla="*/ 107975 h 111424"/>
                  <a:gd name="connsiteX1" fmla="*/ 122008 w 212066"/>
                  <a:gd name="connsiteY1" fmla="*/ 77658 h 111424"/>
                  <a:gd name="connsiteX2" fmla="*/ 136 w 212066"/>
                  <a:gd name="connsiteY2" fmla="*/ 24011 h 111424"/>
                  <a:gd name="connsiteX3" fmla="*/ 111943 w 212066"/>
                  <a:gd name="connsiteY3" fmla="*/ 8900 h 111424"/>
                  <a:gd name="connsiteX4" fmla="*/ 213352 w 212066"/>
                  <a:gd name="connsiteY4" fmla="*/ 107975 h 111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066" h="111424">
                    <a:moveTo>
                      <a:pt x="213352" y="107975"/>
                    </a:moveTo>
                    <a:cubicBezTo>
                      <a:pt x="213352" y="107975"/>
                      <a:pt x="171274" y="127327"/>
                      <a:pt x="122008" y="77658"/>
                    </a:cubicBezTo>
                    <a:cubicBezTo>
                      <a:pt x="72741" y="27984"/>
                      <a:pt x="136" y="24011"/>
                      <a:pt x="136" y="24011"/>
                    </a:cubicBezTo>
                    <a:cubicBezTo>
                      <a:pt x="136" y="24011"/>
                      <a:pt x="73699" y="-17449"/>
                      <a:pt x="111943" y="8900"/>
                    </a:cubicBezTo>
                    <a:cubicBezTo>
                      <a:pt x="150187" y="35249"/>
                      <a:pt x="188479" y="111856"/>
                      <a:pt x="213352" y="107975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0E2EF983-7453-40BB-B71C-9E5A42E003C0}"/>
                  </a:ext>
                </a:extLst>
              </p:cNvPr>
              <p:cNvSpPr/>
              <p:nvPr/>
            </p:nvSpPr>
            <p:spPr>
              <a:xfrm>
                <a:off x="9942419" y="2578812"/>
                <a:ext cx="222849" cy="107830"/>
              </a:xfrm>
              <a:custGeom>
                <a:avLst/>
                <a:gdLst>
                  <a:gd name="connsiteX0" fmla="*/ 293 w 222849"/>
                  <a:gd name="connsiteY0" fmla="*/ 106687 h 107830"/>
                  <a:gd name="connsiteX1" fmla="*/ 71509 w 222849"/>
                  <a:gd name="connsiteY1" fmla="*/ 44754 h 107830"/>
                  <a:gd name="connsiteX2" fmla="*/ 225395 w 222849"/>
                  <a:gd name="connsiteY2" fmla="*/ 78709 h 107830"/>
                  <a:gd name="connsiteX3" fmla="*/ 120584 w 222849"/>
                  <a:gd name="connsiteY3" fmla="*/ 2744 h 107830"/>
                  <a:gd name="connsiteX4" fmla="*/ 293 w 222849"/>
                  <a:gd name="connsiteY4" fmla="*/ 106687 h 107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849" h="107830">
                    <a:moveTo>
                      <a:pt x="293" y="106687"/>
                    </a:moveTo>
                    <a:cubicBezTo>
                      <a:pt x="-1049" y="121271"/>
                      <a:pt x="4846" y="55734"/>
                      <a:pt x="71509" y="44754"/>
                    </a:cubicBezTo>
                    <a:cubicBezTo>
                      <a:pt x="138172" y="33775"/>
                      <a:pt x="225395" y="78709"/>
                      <a:pt x="225395" y="78709"/>
                    </a:cubicBezTo>
                    <a:cubicBezTo>
                      <a:pt x="225395" y="78709"/>
                      <a:pt x="185186" y="16944"/>
                      <a:pt x="120584" y="2744"/>
                    </a:cubicBezTo>
                    <a:cubicBezTo>
                      <a:pt x="56029" y="-11456"/>
                      <a:pt x="6955" y="33612"/>
                      <a:pt x="293" y="106687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763726B-DA71-4B87-A082-435D6999ED28}"/>
                  </a:ext>
                </a:extLst>
              </p:cNvPr>
              <p:cNvSpPr/>
              <p:nvPr/>
            </p:nvSpPr>
            <p:spPr>
              <a:xfrm>
                <a:off x="9769952" y="2573005"/>
                <a:ext cx="154557" cy="39538"/>
              </a:xfrm>
              <a:custGeom>
                <a:avLst/>
                <a:gdLst>
                  <a:gd name="connsiteX0" fmla="*/ 157472 w 154556"/>
                  <a:gd name="connsiteY0" fmla="*/ 34142 h 39537"/>
                  <a:gd name="connsiteX1" fmla="*/ 136 w 154556"/>
                  <a:gd name="connsiteY1" fmla="*/ 21284 h 39537"/>
                  <a:gd name="connsiteX2" fmla="*/ 78444 w 154556"/>
                  <a:gd name="connsiteY2" fmla="*/ 451 h 39537"/>
                  <a:gd name="connsiteX3" fmla="*/ 157472 w 154556"/>
                  <a:gd name="connsiteY3" fmla="*/ 34142 h 39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4556" h="39537">
                    <a:moveTo>
                      <a:pt x="157472" y="34142"/>
                    </a:moveTo>
                    <a:cubicBezTo>
                      <a:pt x="157472" y="34142"/>
                      <a:pt x="46718" y="59896"/>
                      <a:pt x="136" y="21284"/>
                    </a:cubicBezTo>
                    <a:cubicBezTo>
                      <a:pt x="136" y="21284"/>
                      <a:pt x="39002" y="-2880"/>
                      <a:pt x="78444" y="451"/>
                    </a:cubicBezTo>
                    <a:cubicBezTo>
                      <a:pt x="117886" y="3786"/>
                      <a:pt x="157472" y="34142"/>
                      <a:pt x="157472" y="34142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7994CC97-D348-4EA6-A59A-9A41E2C9F500}"/>
                  </a:ext>
                </a:extLst>
              </p:cNvPr>
              <p:cNvSpPr/>
              <p:nvPr/>
            </p:nvSpPr>
            <p:spPr>
              <a:xfrm>
                <a:off x="9907927" y="2410157"/>
                <a:ext cx="107830" cy="118613"/>
              </a:xfrm>
              <a:custGeom>
                <a:avLst/>
                <a:gdLst>
                  <a:gd name="connsiteX0" fmla="*/ 136 w 107830"/>
                  <a:gd name="connsiteY0" fmla="*/ 119209 h 118613"/>
                  <a:gd name="connsiteX1" fmla="*/ 48587 w 107830"/>
                  <a:gd name="connsiteY1" fmla="*/ 47600 h 118613"/>
                  <a:gd name="connsiteX2" fmla="*/ 110410 w 107830"/>
                  <a:gd name="connsiteY2" fmla="*/ 136 h 118613"/>
                  <a:gd name="connsiteX3" fmla="*/ 59850 w 107830"/>
                  <a:gd name="connsiteY3" fmla="*/ 102819 h 118613"/>
                  <a:gd name="connsiteX4" fmla="*/ 136 w 107830"/>
                  <a:gd name="connsiteY4" fmla="*/ 119209 h 118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830" h="118613">
                    <a:moveTo>
                      <a:pt x="136" y="119209"/>
                    </a:moveTo>
                    <a:cubicBezTo>
                      <a:pt x="10823" y="109346"/>
                      <a:pt x="39386" y="82523"/>
                      <a:pt x="48587" y="47600"/>
                    </a:cubicBezTo>
                    <a:cubicBezTo>
                      <a:pt x="57789" y="12682"/>
                      <a:pt x="110410" y="136"/>
                      <a:pt x="110410" y="136"/>
                    </a:cubicBezTo>
                    <a:cubicBezTo>
                      <a:pt x="110410" y="136"/>
                      <a:pt x="94499" y="86060"/>
                      <a:pt x="59850" y="102819"/>
                    </a:cubicBezTo>
                    <a:cubicBezTo>
                      <a:pt x="25248" y="119578"/>
                      <a:pt x="136" y="119209"/>
                      <a:pt x="136" y="119209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087940B3-8706-4B26-B8F0-22E607154528}"/>
                  </a:ext>
                </a:extLst>
              </p:cNvPr>
              <p:cNvSpPr/>
              <p:nvPr/>
            </p:nvSpPr>
            <p:spPr>
              <a:xfrm>
                <a:off x="9793627" y="2413938"/>
                <a:ext cx="115019" cy="111425"/>
              </a:xfrm>
              <a:custGeom>
                <a:avLst/>
                <a:gdLst>
                  <a:gd name="connsiteX0" fmla="*/ 116976 w 115018"/>
                  <a:gd name="connsiteY0" fmla="*/ 112821 h 111424"/>
                  <a:gd name="connsiteX1" fmla="*/ 46335 w 115018"/>
                  <a:gd name="connsiteY1" fmla="*/ 62912 h 111424"/>
                  <a:gd name="connsiteX2" fmla="*/ 136 w 115018"/>
                  <a:gd name="connsiteY2" fmla="*/ 136 h 111424"/>
                  <a:gd name="connsiteX3" fmla="*/ 101784 w 115018"/>
                  <a:gd name="connsiteY3" fmla="*/ 52757 h 111424"/>
                  <a:gd name="connsiteX4" fmla="*/ 116976 w 115018"/>
                  <a:gd name="connsiteY4" fmla="*/ 112821 h 111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018" h="111424">
                    <a:moveTo>
                      <a:pt x="116976" y="112821"/>
                    </a:moveTo>
                    <a:cubicBezTo>
                      <a:pt x="107295" y="101913"/>
                      <a:pt x="81080" y="72837"/>
                      <a:pt x="46335" y="62912"/>
                    </a:cubicBezTo>
                    <a:cubicBezTo>
                      <a:pt x="11638" y="52982"/>
                      <a:pt x="136" y="136"/>
                      <a:pt x="136" y="136"/>
                    </a:cubicBezTo>
                    <a:cubicBezTo>
                      <a:pt x="136" y="136"/>
                      <a:pt x="85729" y="17796"/>
                      <a:pt x="101784" y="52757"/>
                    </a:cubicBezTo>
                    <a:cubicBezTo>
                      <a:pt x="117838" y="87718"/>
                      <a:pt x="116976" y="112821"/>
                      <a:pt x="116976" y="112821"/>
                    </a:cubicBezTo>
                  </a:path>
                </a:pathLst>
              </a:custGeom>
              <a:grpFill/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3987BB9C-ECC5-4ECC-AA11-EB86E06DE142}"/>
                  </a:ext>
                </a:extLst>
              </p:cNvPr>
              <p:cNvSpPr/>
              <p:nvPr/>
            </p:nvSpPr>
            <p:spPr>
              <a:xfrm>
                <a:off x="8841486" y="2515279"/>
                <a:ext cx="1132217" cy="2821557"/>
              </a:xfrm>
              <a:custGeom>
                <a:avLst/>
                <a:gdLst>
                  <a:gd name="connsiteX0" fmla="*/ 10272 w 1132216"/>
                  <a:gd name="connsiteY0" fmla="*/ 2822613 h 2821556"/>
                  <a:gd name="connsiteX1" fmla="*/ 16358 w 1132216"/>
                  <a:gd name="connsiteY1" fmla="*/ 2442796 h 2821556"/>
                  <a:gd name="connsiteX2" fmla="*/ 379051 w 1132216"/>
                  <a:gd name="connsiteY2" fmla="*/ 1743697 h 2821556"/>
                  <a:gd name="connsiteX3" fmla="*/ 991431 w 1132216"/>
                  <a:gd name="connsiteY3" fmla="*/ 927538 h 2821556"/>
                  <a:gd name="connsiteX4" fmla="*/ 1026895 w 1132216"/>
                  <a:gd name="connsiteY4" fmla="*/ 843214 h 2821556"/>
                  <a:gd name="connsiteX5" fmla="*/ 1050474 w 1132216"/>
                  <a:gd name="connsiteY5" fmla="*/ 8331 h 2821556"/>
                  <a:gd name="connsiteX6" fmla="*/ 1074867 w 1132216"/>
                  <a:gd name="connsiteY6" fmla="*/ 136 h 2821556"/>
                  <a:gd name="connsiteX7" fmla="*/ 1050569 w 1132216"/>
                  <a:gd name="connsiteY7" fmla="*/ 853250 h 2821556"/>
                  <a:gd name="connsiteX8" fmla="*/ 1015201 w 1132216"/>
                  <a:gd name="connsiteY8" fmla="*/ 937487 h 2821556"/>
                  <a:gd name="connsiteX9" fmla="*/ 396208 w 1132216"/>
                  <a:gd name="connsiteY9" fmla="*/ 1762877 h 2821556"/>
                  <a:gd name="connsiteX10" fmla="*/ 41950 w 1132216"/>
                  <a:gd name="connsiteY10" fmla="*/ 2445801 h 2821556"/>
                  <a:gd name="connsiteX11" fmla="*/ 35672 w 1132216"/>
                  <a:gd name="connsiteY11" fmla="*/ 2818482 h 2821556"/>
                  <a:gd name="connsiteX12" fmla="*/ 10272 w 1132216"/>
                  <a:gd name="connsiteY12" fmla="*/ 2822613 h 2821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2216" h="2821556">
                    <a:moveTo>
                      <a:pt x="10272" y="2822613"/>
                    </a:moveTo>
                    <a:cubicBezTo>
                      <a:pt x="9984" y="2820979"/>
                      <a:pt x="-15991" y="2656535"/>
                      <a:pt x="16358" y="2442796"/>
                    </a:cubicBezTo>
                    <a:cubicBezTo>
                      <a:pt x="46263" y="2245266"/>
                      <a:pt x="133486" y="1963632"/>
                      <a:pt x="379051" y="1743697"/>
                    </a:cubicBezTo>
                    <a:cubicBezTo>
                      <a:pt x="812193" y="1355753"/>
                      <a:pt x="853743" y="1256477"/>
                      <a:pt x="991431" y="927538"/>
                    </a:cubicBezTo>
                    <a:cubicBezTo>
                      <a:pt x="1002549" y="901016"/>
                      <a:pt x="1014291" y="873000"/>
                      <a:pt x="1026895" y="843214"/>
                    </a:cubicBezTo>
                    <a:cubicBezTo>
                      <a:pt x="1194343" y="447463"/>
                      <a:pt x="1051911" y="12677"/>
                      <a:pt x="1050474" y="8331"/>
                    </a:cubicBezTo>
                    <a:lnTo>
                      <a:pt x="1074867" y="136"/>
                    </a:lnTo>
                    <a:cubicBezTo>
                      <a:pt x="1076353" y="4573"/>
                      <a:pt x="1221804" y="448613"/>
                      <a:pt x="1050569" y="853250"/>
                    </a:cubicBezTo>
                    <a:cubicBezTo>
                      <a:pt x="1038013" y="883001"/>
                      <a:pt x="1026271" y="910984"/>
                      <a:pt x="1015201" y="937487"/>
                    </a:cubicBezTo>
                    <a:cubicBezTo>
                      <a:pt x="875788" y="1270543"/>
                      <a:pt x="833711" y="1371060"/>
                      <a:pt x="396208" y="1762877"/>
                    </a:cubicBezTo>
                    <a:cubicBezTo>
                      <a:pt x="156585" y="1977483"/>
                      <a:pt x="71328" y="2252709"/>
                      <a:pt x="41950" y="2445801"/>
                    </a:cubicBezTo>
                    <a:cubicBezTo>
                      <a:pt x="10032" y="2655725"/>
                      <a:pt x="35432" y="2816876"/>
                      <a:pt x="35672" y="2818482"/>
                    </a:cubicBezTo>
                    <a:lnTo>
                      <a:pt x="10272" y="2822613"/>
                    </a:lnTo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7CE6FEE-BDB1-4F8E-8D8C-7E99942BB010}"/>
                </a:ext>
              </a:extLst>
            </p:cNvPr>
            <p:cNvSpPr/>
            <p:nvPr/>
          </p:nvSpPr>
          <p:spPr>
            <a:xfrm>
              <a:off x="7484479" y="5492341"/>
              <a:ext cx="1139406" cy="183311"/>
            </a:xfrm>
            <a:custGeom>
              <a:avLst/>
              <a:gdLst>
                <a:gd name="connsiteX0" fmla="*/ 822137 w 1139405"/>
                <a:gd name="connsiteY0" fmla="*/ 156806 h 183311"/>
                <a:gd name="connsiteX1" fmla="*/ 510772 w 1139405"/>
                <a:gd name="connsiteY1" fmla="*/ 185216 h 183311"/>
                <a:gd name="connsiteX2" fmla="*/ 649178 w 1139405"/>
                <a:gd name="connsiteY2" fmla="*/ 185930 h 183311"/>
                <a:gd name="connsiteX3" fmla="*/ 1140644 w 1139405"/>
                <a:gd name="connsiteY3" fmla="*/ 176422 h 183311"/>
                <a:gd name="connsiteX4" fmla="*/ 822137 w 1139405"/>
                <a:gd name="connsiteY4" fmla="*/ 156806 h 183311"/>
                <a:gd name="connsiteX5" fmla="*/ 649178 w 1139405"/>
                <a:gd name="connsiteY5" fmla="*/ 136 h 183311"/>
                <a:gd name="connsiteX6" fmla="*/ 136 w 1139405"/>
                <a:gd name="connsiteY6" fmla="*/ 17528 h 183311"/>
                <a:gd name="connsiteX7" fmla="*/ 671702 w 1139405"/>
                <a:gd name="connsiteY7" fmla="*/ 45942 h 183311"/>
                <a:gd name="connsiteX8" fmla="*/ 1140644 w 1139405"/>
                <a:gd name="connsiteY8" fmla="*/ 9644 h 183311"/>
                <a:gd name="connsiteX9" fmla="*/ 649178 w 1139405"/>
                <a:gd name="connsiteY9" fmla="*/ 136 h 18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9405" h="183311">
                  <a:moveTo>
                    <a:pt x="822137" y="156806"/>
                  </a:moveTo>
                  <a:cubicBezTo>
                    <a:pt x="743110" y="167992"/>
                    <a:pt x="636813" y="177672"/>
                    <a:pt x="510772" y="185216"/>
                  </a:cubicBezTo>
                  <a:cubicBezTo>
                    <a:pt x="556108" y="185690"/>
                    <a:pt x="602308" y="185930"/>
                    <a:pt x="649178" y="185930"/>
                  </a:cubicBezTo>
                  <a:cubicBezTo>
                    <a:pt x="825588" y="185930"/>
                    <a:pt x="992413" y="182508"/>
                    <a:pt x="1140644" y="176422"/>
                  </a:cubicBezTo>
                  <a:cubicBezTo>
                    <a:pt x="1020689" y="171495"/>
                    <a:pt x="912954" y="164824"/>
                    <a:pt x="822137" y="156806"/>
                  </a:cubicBezTo>
                  <a:moveTo>
                    <a:pt x="649178" y="136"/>
                  </a:moveTo>
                  <a:cubicBezTo>
                    <a:pt x="407015" y="136"/>
                    <a:pt x="182872" y="6582"/>
                    <a:pt x="136" y="17528"/>
                  </a:cubicBezTo>
                  <a:cubicBezTo>
                    <a:pt x="263577" y="20250"/>
                    <a:pt x="498455" y="30640"/>
                    <a:pt x="671702" y="45942"/>
                  </a:cubicBezTo>
                  <a:cubicBezTo>
                    <a:pt x="781881" y="30347"/>
                    <a:pt x="945064" y="17676"/>
                    <a:pt x="1140644" y="9644"/>
                  </a:cubicBezTo>
                  <a:cubicBezTo>
                    <a:pt x="992413" y="3558"/>
                    <a:pt x="825588" y="136"/>
                    <a:pt x="649178" y="136"/>
                  </a:cubicBezTo>
                </a:path>
              </a:pathLst>
            </a:custGeom>
            <a:solidFill>
              <a:srgbClr val="D9D9DC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88B4CFA-85DE-4D3B-AD39-208694E730A2}"/>
                </a:ext>
              </a:extLst>
            </p:cNvPr>
            <p:cNvSpPr/>
            <p:nvPr/>
          </p:nvSpPr>
          <p:spPr>
            <a:xfrm>
              <a:off x="6232211" y="5582444"/>
              <a:ext cx="53915" cy="46726"/>
            </a:xfrm>
            <a:custGeom>
              <a:avLst/>
              <a:gdLst>
                <a:gd name="connsiteX0" fmla="*/ 24659 w 53915"/>
                <a:gd name="connsiteY0" fmla="*/ 136 h 46726"/>
                <a:gd name="connsiteX1" fmla="*/ 136 w 53915"/>
                <a:gd name="connsiteY1" fmla="*/ 19608 h 46726"/>
                <a:gd name="connsiteX2" fmla="*/ 56207 w 53915"/>
                <a:gd name="connsiteY2" fmla="*/ 48789 h 46726"/>
                <a:gd name="connsiteX3" fmla="*/ 24659 w 53915"/>
                <a:gd name="connsiteY3" fmla="*/ 136 h 4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915" h="46726">
                  <a:moveTo>
                    <a:pt x="24659" y="136"/>
                  </a:moveTo>
                  <a:cubicBezTo>
                    <a:pt x="8594" y="6414"/>
                    <a:pt x="136" y="12932"/>
                    <a:pt x="136" y="19608"/>
                  </a:cubicBezTo>
                  <a:cubicBezTo>
                    <a:pt x="136" y="29806"/>
                    <a:pt x="19813" y="39616"/>
                    <a:pt x="56207" y="48789"/>
                  </a:cubicBezTo>
                  <a:cubicBezTo>
                    <a:pt x="45420" y="32600"/>
                    <a:pt x="34895" y="16358"/>
                    <a:pt x="24659" y="136"/>
                  </a:cubicBezTo>
                </a:path>
              </a:pathLst>
            </a:custGeom>
            <a:solidFill>
              <a:srgbClr val="EBEBEC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EBBCB1-F006-41BD-931B-A1FE57F9E997}"/>
                </a:ext>
              </a:extLst>
            </p:cNvPr>
            <p:cNvSpPr/>
            <p:nvPr/>
          </p:nvSpPr>
          <p:spPr>
            <a:xfrm>
              <a:off x="6256734" y="5509024"/>
              <a:ext cx="1736066" cy="183311"/>
            </a:xfrm>
            <a:custGeom>
              <a:avLst/>
              <a:gdLst>
                <a:gd name="connsiteX0" fmla="*/ 1089523 w 1736066"/>
                <a:gd name="connsiteY0" fmla="*/ 136 h 183311"/>
                <a:gd name="connsiteX1" fmla="*/ 136 w 1736066"/>
                <a:gd name="connsiteY1" fmla="*/ 73555 h 183311"/>
                <a:gd name="connsiteX2" fmla="*/ 31684 w 1736066"/>
                <a:gd name="connsiteY2" fmla="*/ 122208 h 183311"/>
                <a:gd name="connsiteX3" fmla="*/ 1089523 w 1736066"/>
                <a:gd name="connsiteY3" fmla="*/ 185924 h 183311"/>
                <a:gd name="connsiteX4" fmla="*/ 1738516 w 1736066"/>
                <a:gd name="connsiteY4" fmla="*/ 168533 h 183311"/>
                <a:gd name="connsiteX5" fmla="*/ 763041 w 1736066"/>
                <a:gd name="connsiteY5" fmla="*/ 76350 h 183311"/>
                <a:gd name="connsiteX6" fmla="*/ 1227880 w 1736066"/>
                <a:gd name="connsiteY6" fmla="*/ 845 h 183311"/>
                <a:gd name="connsiteX7" fmla="*/ 1089523 w 1736066"/>
                <a:gd name="connsiteY7" fmla="*/ 136 h 18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6066" h="183311">
                  <a:moveTo>
                    <a:pt x="1089523" y="136"/>
                  </a:moveTo>
                  <a:cubicBezTo>
                    <a:pt x="554407" y="136"/>
                    <a:pt x="107448" y="31598"/>
                    <a:pt x="136" y="73555"/>
                  </a:cubicBezTo>
                  <a:cubicBezTo>
                    <a:pt x="10372" y="89778"/>
                    <a:pt x="20896" y="106020"/>
                    <a:pt x="31684" y="122208"/>
                  </a:cubicBezTo>
                  <a:cubicBezTo>
                    <a:pt x="178415" y="159216"/>
                    <a:pt x="596576" y="185924"/>
                    <a:pt x="1089523" y="185924"/>
                  </a:cubicBezTo>
                  <a:cubicBezTo>
                    <a:pt x="1331637" y="185924"/>
                    <a:pt x="1555780" y="179479"/>
                    <a:pt x="1738516" y="168533"/>
                  </a:cubicBezTo>
                  <a:cubicBezTo>
                    <a:pt x="1188630" y="162853"/>
                    <a:pt x="763041" y="123742"/>
                    <a:pt x="763041" y="76350"/>
                  </a:cubicBezTo>
                  <a:cubicBezTo>
                    <a:pt x="763041" y="45242"/>
                    <a:pt x="946401" y="17705"/>
                    <a:pt x="1227880" y="845"/>
                  </a:cubicBezTo>
                  <a:cubicBezTo>
                    <a:pt x="1182544" y="375"/>
                    <a:pt x="1136345" y="136"/>
                    <a:pt x="1089523" y="136"/>
                  </a:cubicBezTo>
                </a:path>
              </a:pathLst>
            </a:custGeom>
            <a:solidFill>
              <a:srgbClr val="D9D9DC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7A38CD3-4410-465C-88B2-71C6A81DB60F}"/>
                </a:ext>
              </a:extLst>
            </p:cNvPr>
            <p:cNvSpPr/>
            <p:nvPr/>
          </p:nvSpPr>
          <p:spPr>
            <a:xfrm>
              <a:off x="7019640" y="5509733"/>
              <a:ext cx="1286774" cy="165340"/>
            </a:xfrm>
            <a:custGeom>
              <a:avLst/>
              <a:gdLst>
                <a:gd name="connsiteX0" fmla="*/ 464975 w 1286773"/>
                <a:gd name="connsiteY0" fmla="*/ 136 h 165339"/>
                <a:gd name="connsiteX1" fmla="*/ 136 w 1286773"/>
                <a:gd name="connsiteY1" fmla="*/ 75641 h 165339"/>
                <a:gd name="connsiteX2" fmla="*/ 975611 w 1286773"/>
                <a:gd name="connsiteY2" fmla="*/ 167824 h 165339"/>
                <a:gd name="connsiteX3" fmla="*/ 1286976 w 1286773"/>
                <a:gd name="connsiteY3" fmla="*/ 139414 h 165339"/>
                <a:gd name="connsiteX4" fmla="*/ 983039 w 1286773"/>
                <a:gd name="connsiteY4" fmla="*/ 75641 h 165339"/>
                <a:gd name="connsiteX5" fmla="*/ 1136541 w 1286773"/>
                <a:gd name="connsiteY5" fmla="*/ 28550 h 165339"/>
                <a:gd name="connsiteX6" fmla="*/ 464975 w 1286773"/>
                <a:gd name="connsiteY6" fmla="*/ 136 h 16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6773" h="165339">
                  <a:moveTo>
                    <a:pt x="464975" y="136"/>
                  </a:moveTo>
                  <a:cubicBezTo>
                    <a:pt x="183495" y="16996"/>
                    <a:pt x="136" y="44533"/>
                    <a:pt x="136" y="75641"/>
                  </a:cubicBezTo>
                  <a:cubicBezTo>
                    <a:pt x="136" y="123033"/>
                    <a:pt x="425725" y="162144"/>
                    <a:pt x="975611" y="167824"/>
                  </a:cubicBezTo>
                  <a:cubicBezTo>
                    <a:pt x="1101652" y="160280"/>
                    <a:pt x="1207949" y="150599"/>
                    <a:pt x="1286976" y="139414"/>
                  </a:cubicBezTo>
                  <a:cubicBezTo>
                    <a:pt x="1098537" y="122774"/>
                    <a:pt x="983039" y="100331"/>
                    <a:pt x="983039" y="75641"/>
                  </a:cubicBezTo>
                  <a:cubicBezTo>
                    <a:pt x="983039" y="58455"/>
                    <a:pt x="1039015" y="42357"/>
                    <a:pt x="1136541" y="28550"/>
                  </a:cubicBezTo>
                  <a:cubicBezTo>
                    <a:pt x="963294" y="13248"/>
                    <a:pt x="728416" y="2858"/>
                    <a:pt x="464975" y="136"/>
                  </a:cubicBezTo>
                </a:path>
              </a:pathLst>
            </a:custGeom>
            <a:solidFill>
              <a:srgbClr val="C8C9CE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F0C2C5E-D4B2-439A-97CF-3BA958E3F01B}"/>
                </a:ext>
              </a:extLst>
            </p:cNvPr>
            <p:cNvSpPr/>
            <p:nvPr/>
          </p:nvSpPr>
          <p:spPr>
            <a:xfrm>
              <a:off x="8624987" y="5492341"/>
              <a:ext cx="1603075" cy="183311"/>
            </a:xfrm>
            <a:custGeom>
              <a:avLst/>
              <a:gdLst>
                <a:gd name="connsiteX0" fmla="*/ 491601 w 1603075"/>
                <a:gd name="connsiteY0" fmla="*/ 136 h 183311"/>
                <a:gd name="connsiteX1" fmla="*/ 136 w 1603075"/>
                <a:gd name="connsiteY1" fmla="*/ 9644 h 183311"/>
                <a:gd name="connsiteX2" fmla="*/ 622579 w 1603075"/>
                <a:gd name="connsiteY2" fmla="*/ 93033 h 183311"/>
                <a:gd name="connsiteX3" fmla="*/ 136 w 1603075"/>
                <a:gd name="connsiteY3" fmla="*/ 176422 h 183311"/>
                <a:gd name="connsiteX4" fmla="*/ 491601 w 1603075"/>
                <a:gd name="connsiteY4" fmla="*/ 185930 h 183311"/>
                <a:gd name="connsiteX5" fmla="*/ 1605464 w 1603075"/>
                <a:gd name="connsiteY5" fmla="*/ 93033 h 183311"/>
                <a:gd name="connsiteX6" fmla="*/ 491601 w 1603075"/>
                <a:gd name="connsiteY6" fmla="*/ 136 h 18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3075" h="183311">
                  <a:moveTo>
                    <a:pt x="491601" y="136"/>
                  </a:moveTo>
                  <a:cubicBezTo>
                    <a:pt x="315191" y="136"/>
                    <a:pt x="148366" y="3558"/>
                    <a:pt x="136" y="9644"/>
                  </a:cubicBezTo>
                  <a:cubicBezTo>
                    <a:pt x="368867" y="24784"/>
                    <a:pt x="622579" y="56438"/>
                    <a:pt x="622579" y="93033"/>
                  </a:cubicBezTo>
                  <a:cubicBezTo>
                    <a:pt x="622579" y="129623"/>
                    <a:pt x="368867" y="161277"/>
                    <a:pt x="136" y="176422"/>
                  </a:cubicBezTo>
                  <a:cubicBezTo>
                    <a:pt x="148366" y="182508"/>
                    <a:pt x="315191" y="185930"/>
                    <a:pt x="491601" y="185930"/>
                  </a:cubicBezTo>
                  <a:cubicBezTo>
                    <a:pt x="1106761" y="185930"/>
                    <a:pt x="1605464" y="144336"/>
                    <a:pt x="1605464" y="93033"/>
                  </a:cubicBezTo>
                  <a:cubicBezTo>
                    <a:pt x="1605464" y="41725"/>
                    <a:pt x="1106761" y="136"/>
                    <a:pt x="491601" y="136"/>
                  </a:cubicBezTo>
                </a:path>
              </a:pathLst>
            </a:custGeom>
            <a:solidFill>
              <a:srgbClr val="D9D9DC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3D9E543-C614-41BA-B568-213B51CD9E57}"/>
                </a:ext>
              </a:extLst>
            </p:cNvPr>
            <p:cNvSpPr/>
            <p:nvPr/>
          </p:nvSpPr>
          <p:spPr>
            <a:xfrm>
              <a:off x="8156046" y="5501850"/>
              <a:ext cx="1089085" cy="165340"/>
            </a:xfrm>
            <a:custGeom>
              <a:avLst/>
              <a:gdLst>
                <a:gd name="connsiteX0" fmla="*/ 469077 w 1089084"/>
                <a:gd name="connsiteY0" fmla="*/ 136 h 165339"/>
                <a:gd name="connsiteX1" fmla="*/ 136 w 1089084"/>
                <a:gd name="connsiteY1" fmla="*/ 36433 h 165339"/>
                <a:gd name="connsiteX2" fmla="*/ 304073 w 1089084"/>
                <a:gd name="connsiteY2" fmla="*/ 100202 h 165339"/>
                <a:gd name="connsiteX3" fmla="*/ 150571 w 1089084"/>
                <a:gd name="connsiteY3" fmla="*/ 147297 h 165339"/>
                <a:gd name="connsiteX4" fmla="*/ 469077 w 1089084"/>
                <a:gd name="connsiteY4" fmla="*/ 166913 h 165339"/>
                <a:gd name="connsiteX5" fmla="*/ 1091521 w 1089084"/>
                <a:gd name="connsiteY5" fmla="*/ 83524 h 165339"/>
                <a:gd name="connsiteX6" fmla="*/ 469077 w 1089084"/>
                <a:gd name="connsiteY6" fmla="*/ 136 h 16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9084" h="165339">
                  <a:moveTo>
                    <a:pt x="469077" y="136"/>
                  </a:moveTo>
                  <a:cubicBezTo>
                    <a:pt x="273497" y="8167"/>
                    <a:pt x="110314" y="20839"/>
                    <a:pt x="136" y="36433"/>
                  </a:cubicBezTo>
                  <a:cubicBezTo>
                    <a:pt x="188575" y="53073"/>
                    <a:pt x="304073" y="75516"/>
                    <a:pt x="304073" y="100202"/>
                  </a:cubicBezTo>
                  <a:cubicBezTo>
                    <a:pt x="304073" y="117387"/>
                    <a:pt x="248097" y="133486"/>
                    <a:pt x="150571" y="147297"/>
                  </a:cubicBezTo>
                  <a:cubicBezTo>
                    <a:pt x="241388" y="155315"/>
                    <a:pt x="349122" y="161986"/>
                    <a:pt x="469077" y="166913"/>
                  </a:cubicBezTo>
                  <a:cubicBezTo>
                    <a:pt x="837809" y="151768"/>
                    <a:pt x="1091521" y="120114"/>
                    <a:pt x="1091521" y="83524"/>
                  </a:cubicBezTo>
                  <a:cubicBezTo>
                    <a:pt x="1091521" y="46929"/>
                    <a:pt x="837809" y="15275"/>
                    <a:pt x="469077" y="136"/>
                  </a:cubicBezTo>
                </a:path>
              </a:pathLst>
            </a:custGeom>
            <a:solidFill>
              <a:srgbClr val="C8C9CE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C2F3D78-ADC0-4889-AC47-2A8EC9F5843A}"/>
                </a:ext>
              </a:extLst>
            </p:cNvPr>
            <p:cNvSpPr/>
            <p:nvPr/>
          </p:nvSpPr>
          <p:spPr>
            <a:xfrm>
              <a:off x="8002544" y="5538147"/>
              <a:ext cx="456481" cy="107830"/>
            </a:xfrm>
            <a:custGeom>
              <a:avLst/>
              <a:gdLst>
                <a:gd name="connsiteX0" fmla="*/ 153638 w 456481"/>
                <a:gd name="connsiteY0" fmla="*/ 136 h 107830"/>
                <a:gd name="connsiteX1" fmla="*/ 136 w 456481"/>
                <a:gd name="connsiteY1" fmla="*/ 47227 h 107830"/>
                <a:gd name="connsiteX2" fmla="*/ 304073 w 456481"/>
                <a:gd name="connsiteY2" fmla="*/ 110999 h 107830"/>
                <a:gd name="connsiteX3" fmla="*/ 457575 w 456481"/>
                <a:gd name="connsiteY3" fmla="*/ 63904 h 107830"/>
                <a:gd name="connsiteX4" fmla="*/ 153638 w 456481"/>
                <a:gd name="connsiteY4" fmla="*/ 136 h 107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481" h="107830">
                  <a:moveTo>
                    <a:pt x="153638" y="136"/>
                  </a:moveTo>
                  <a:cubicBezTo>
                    <a:pt x="56111" y="13943"/>
                    <a:pt x="136" y="30041"/>
                    <a:pt x="136" y="47227"/>
                  </a:cubicBezTo>
                  <a:cubicBezTo>
                    <a:pt x="136" y="71917"/>
                    <a:pt x="115634" y="94360"/>
                    <a:pt x="304073" y="110999"/>
                  </a:cubicBezTo>
                  <a:cubicBezTo>
                    <a:pt x="401599" y="97188"/>
                    <a:pt x="457575" y="81090"/>
                    <a:pt x="457575" y="63904"/>
                  </a:cubicBezTo>
                  <a:cubicBezTo>
                    <a:pt x="457575" y="39218"/>
                    <a:pt x="342077" y="16775"/>
                    <a:pt x="153638" y="136"/>
                  </a:cubicBezTo>
                </a:path>
              </a:pathLst>
            </a:custGeom>
            <a:solidFill>
              <a:srgbClr val="BABCC2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483CD60-56AA-4A93-8ADF-8B7D9C1E1409}"/>
                </a:ext>
              </a:extLst>
            </p:cNvPr>
            <p:cNvSpPr/>
            <p:nvPr/>
          </p:nvSpPr>
          <p:spPr>
            <a:xfrm>
              <a:off x="8805657" y="3863061"/>
              <a:ext cx="262387" cy="751217"/>
            </a:xfrm>
            <a:custGeom>
              <a:avLst/>
              <a:gdLst>
                <a:gd name="connsiteX0" fmla="*/ 243358 w 262386"/>
                <a:gd name="connsiteY0" fmla="*/ 753811 h 751217"/>
                <a:gd name="connsiteX1" fmla="*/ 121343 w 262386"/>
                <a:gd name="connsiteY1" fmla="*/ 447717 h 751217"/>
                <a:gd name="connsiteX2" fmla="*/ 7618 w 262386"/>
                <a:gd name="connsiteY2" fmla="*/ 136 h 751217"/>
                <a:gd name="connsiteX3" fmla="*/ 168021 w 262386"/>
                <a:gd name="connsiteY3" fmla="*/ 288263 h 751217"/>
                <a:gd name="connsiteX4" fmla="*/ 243358 w 262386"/>
                <a:gd name="connsiteY4" fmla="*/ 753811 h 751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386" h="751217">
                  <a:moveTo>
                    <a:pt x="243358" y="753811"/>
                  </a:moveTo>
                  <a:cubicBezTo>
                    <a:pt x="243358" y="753811"/>
                    <a:pt x="286155" y="597414"/>
                    <a:pt x="121343" y="447717"/>
                  </a:cubicBezTo>
                  <a:cubicBezTo>
                    <a:pt x="-43470" y="298020"/>
                    <a:pt x="7618" y="136"/>
                    <a:pt x="7618" y="136"/>
                  </a:cubicBezTo>
                  <a:cubicBezTo>
                    <a:pt x="7618" y="136"/>
                    <a:pt x="60239" y="215264"/>
                    <a:pt x="168021" y="288263"/>
                  </a:cubicBezTo>
                  <a:cubicBezTo>
                    <a:pt x="275851" y="361271"/>
                    <a:pt x="279398" y="681416"/>
                    <a:pt x="243358" y="753811"/>
                  </a:cubicBezTo>
                </a:path>
              </a:pathLst>
            </a:custGeom>
            <a:solidFill>
              <a:srgbClr val="3FB3AC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00F3392-0DF0-4C5D-A787-D14333503417}"/>
                </a:ext>
              </a:extLst>
            </p:cNvPr>
            <p:cNvSpPr/>
            <p:nvPr/>
          </p:nvSpPr>
          <p:spPr>
            <a:xfrm>
              <a:off x="6019800" y="2159014"/>
              <a:ext cx="2084717" cy="3313981"/>
            </a:xfrm>
            <a:custGeom>
              <a:avLst/>
              <a:gdLst>
                <a:gd name="connsiteX0" fmla="*/ 2085006 w 2084716"/>
                <a:gd name="connsiteY0" fmla="*/ 3303405 h 3313981"/>
                <a:gd name="connsiteX1" fmla="*/ 846684 w 2084716"/>
                <a:gd name="connsiteY1" fmla="*/ 153666 h 3313981"/>
                <a:gd name="connsiteX2" fmla="*/ 79523 w 2084716"/>
                <a:gd name="connsiteY2" fmla="*/ 1055380 h 3313981"/>
                <a:gd name="connsiteX3" fmla="*/ 1612902 w 2084716"/>
                <a:gd name="connsiteY3" fmla="*/ 3317322 h 3313981"/>
                <a:gd name="connsiteX4" fmla="*/ 2085006 w 2084716"/>
                <a:gd name="connsiteY4" fmla="*/ 3303405 h 3313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4716" h="3313981">
                  <a:moveTo>
                    <a:pt x="2085006" y="3303405"/>
                  </a:moveTo>
                  <a:cubicBezTo>
                    <a:pt x="2085006" y="3303405"/>
                    <a:pt x="1498506" y="536478"/>
                    <a:pt x="846684" y="153666"/>
                  </a:cubicBezTo>
                  <a:cubicBezTo>
                    <a:pt x="194834" y="-229146"/>
                    <a:pt x="-170974" y="115844"/>
                    <a:pt x="79523" y="1055380"/>
                  </a:cubicBezTo>
                  <a:cubicBezTo>
                    <a:pt x="330020" y="1994912"/>
                    <a:pt x="1612902" y="3317322"/>
                    <a:pt x="1612902" y="3317322"/>
                  </a:cubicBezTo>
                  <a:lnTo>
                    <a:pt x="2085006" y="3303405"/>
                  </a:lnTo>
                </a:path>
              </a:pathLst>
            </a:custGeom>
            <a:solidFill>
              <a:schemeClr val="tx1">
                <a:lumMod val="10000"/>
                <a:lumOff val="90000"/>
              </a:schemeClr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1B9BB5-5851-47EE-A89C-C59114BFA456}"/>
                </a:ext>
              </a:extLst>
            </p:cNvPr>
            <p:cNvSpPr/>
            <p:nvPr/>
          </p:nvSpPr>
          <p:spPr>
            <a:xfrm>
              <a:off x="6157229" y="2317672"/>
              <a:ext cx="1488057" cy="2767642"/>
            </a:xfrm>
            <a:custGeom>
              <a:avLst/>
              <a:gdLst>
                <a:gd name="connsiteX0" fmla="*/ 215580 w 1488056"/>
                <a:gd name="connsiteY0" fmla="*/ 1026152 h 2767641"/>
                <a:gd name="connsiteX1" fmla="*/ 755618 w 1488056"/>
                <a:gd name="connsiteY1" fmla="*/ 1229328 h 2767641"/>
                <a:gd name="connsiteX2" fmla="*/ 560076 w 1488056"/>
                <a:gd name="connsiteY2" fmla="*/ 783007 h 2767641"/>
                <a:gd name="connsiteX3" fmla="*/ 136 w 1488056"/>
                <a:gd name="connsiteY3" fmla="*/ 535788 h 2767641"/>
                <a:gd name="connsiteX4" fmla="*/ 540930 w 1488056"/>
                <a:gd name="connsiteY4" fmla="*/ 739252 h 2767641"/>
                <a:gd name="connsiteX5" fmla="*/ 218283 w 1488056"/>
                <a:gd name="connsiteY5" fmla="*/ 136 h 2767641"/>
                <a:gd name="connsiteX6" fmla="*/ 589190 w 1488056"/>
                <a:gd name="connsiteY6" fmla="*/ 653136 h 2767641"/>
                <a:gd name="connsiteX7" fmla="*/ 785992 w 1488056"/>
                <a:gd name="connsiteY7" fmla="*/ 153576 h 2767641"/>
                <a:gd name="connsiteX8" fmla="*/ 608010 w 1488056"/>
                <a:gd name="connsiteY8" fmla="*/ 691811 h 2767641"/>
                <a:gd name="connsiteX9" fmla="*/ 812423 w 1488056"/>
                <a:gd name="connsiteY9" fmla="*/ 1131643 h 2767641"/>
                <a:gd name="connsiteX10" fmla="*/ 1005218 w 1488056"/>
                <a:gd name="connsiteY10" fmla="*/ 642262 h 2767641"/>
                <a:gd name="connsiteX11" fmla="*/ 830232 w 1488056"/>
                <a:gd name="connsiteY11" fmla="*/ 1171440 h 2767641"/>
                <a:gd name="connsiteX12" fmla="*/ 1028625 w 1488056"/>
                <a:gd name="connsiteY12" fmla="*/ 1627998 h 2767641"/>
                <a:gd name="connsiteX13" fmla="*/ 1224444 w 1488056"/>
                <a:gd name="connsiteY13" fmla="*/ 1130958 h 2767641"/>
                <a:gd name="connsiteX14" fmla="*/ 1046290 w 1488056"/>
                <a:gd name="connsiteY14" fmla="*/ 1669697 h 2767641"/>
                <a:gd name="connsiteX15" fmla="*/ 1239924 w 1488056"/>
                <a:gd name="connsiteY15" fmla="*/ 2136755 h 2767641"/>
                <a:gd name="connsiteX16" fmla="*/ 1443651 w 1488056"/>
                <a:gd name="connsiteY16" fmla="*/ 1619645 h 2767641"/>
                <a:gd name="connsiteX17" fmla="*/ 1257992 w 1488056"/>
                <a:gd name="connsiteY17" fmla="*/ 2181152 h 2767641"/>
                <a:gd name="connsiteX18" fmla="*/ 1488796 w 1488056"/>
                <a:gd name="connsiteY18" fmla="*/ 2763239 h 2767641"/>
                <a:gd name="connsiteX19" fmla="*/ 1440392 w 1488056"/>
                <a:gd name="connsiteY19" fmla="*/ 2757766 h 2767641"/>
                <a:gd name="connsiteX20" fmla="*/ 1208390 w 1488056"/>
                <a:gd name="connsiteY20" fmla="*/ 2254975 h 2767641"/>
                <a:gd name="connsiteX21" fmla="*/ 646479 w 1488056"/>
                <a:gd name="connsiteY21" fmla="*/ 2006884 h 2767641"/>
                <a:gd name="connsiteX22" fmla="*/ 1187255 w 1488056"/>
                <a:gd name="connsiteY22" fmla="*/ 2210358 h 2767641"/>
                <a:gd name="connsiteX23" fmla="*/ 1189603 w 1488056"/>
                <a:gd name="connsiteY23" fmla="*/ 2212840 h 2767641"/>
                <a:gd name="connsiteX24" fmla="*/ 990611 w 1488056"/>
                <a:gd name="connsiteY24" fmla="*/ 1763586 h 2767641"/>
                <a:gd name="connsiteX25" fmla="*/ 431035 w 1488056"/>
                <a:gd name="connsiteY25" fmla="*/ 1516516 h 2767641"/>
                <a:gd name="connsiteX26" fmla="*/ 971293 w 1488056"/>
                <a:gd name="connsiteY26" fmla="*/ 1719783 h 2767641"/>
                <a:gd name="connsiteX27" fmla="*/ 774802 w 1488056"/>
                <a:gd name="connsiteY27" fmla="*/ 1273059 h 2767641"/>
                <a:gd name="connsiteX28" fmla="*/ 215580 w 1488056"/>
                <a:gd name="connsiteY28" fmla="*/ 1026152 h 2767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88056" h="2767641">
                  <a:moveTo>
                    <a:pt x="215580" y="1026152"/>
                  </a:moveTo>
                  <a:lnTo>
                    <a:pt x="755618" y="1229328"/>
                  </a:lnTo>
                  <a:cubicBezTo>
                    <a:pt x="688092" y="1075442"/>
                    <a:pt x="621789" y="924078"/>
                    <a:pt x="560076" y="783007"/>
                  </a:cubicBezTo>
                  <a:lnTo>
                    <a:pt x="136" y="535788"/>
                  </a:lnTo>
                  <a:lnTo>
                    <a:pt x="540930" y="739252"/>
                  </a:lnTo>
                  <a:cubicBezTo>
                    <a:pt x="356977" y="318700"/>
                    <a:pt x="218283" y="136"/>
                    <a:pt x="218283" y="136"/>
                  </a:cubicBezTo>
                  <a:cubicBezTo>
                    <a:pt x="322625" y="136898"/>
                    <a:pt x="452577" y="373808"/>
                    <a:pt x="589190" y="653136"/>
                  </a:cubicBezTo>
                  <a:lnTo>
                    <a:pt x="785992" y="153576"/>
                  </a:lnTo>
                  <a:lnTo>
                    <a:pt x="608010" y="691811"/>
                  </a:lnTo>
                  <a:cubicBezTo>
                    <a:pt x="675498" y="831090"/>
                    <a:pt x="744370" y="979914"/>
                    <a:pt x="812423" y="1131643"/>
                  </a:cubicBezTo>
                  <a:lnTo>
                    <a:pt x="1005218" y="642262"/>
                  </a:lnTo>
                  <a:lnTo>
                    <a:pt x="830232" y="1171440"/>
                  </a:lnTo>
                  <a:cubicBezTo>
                    <a:pt x="898169" y="1323725"/>
                    <a:pt x="965029" y="1478162"/>
                    <a:pt x="1028625" y="1627998"/>
                  </a:cubicBezTo>
                  <a:lnTo>
                    <a:pt x="1224444" y="1130958"/>
                  </a:lnTo>
                  <a:lnTo>
                    <a:pt x="1046290" y="1669697"/>
                  </a:lnTo>
                  <a:cubicBezTo>
                    <a:pt x="1116188" y="1835027"/>
                    <a:pt x="1181792" y="1993882"/>
                    <a:pt x="1239924" y="2136755"/>
                  </a:cubicBezTo>
                  <a:lnTo>
                    <a:pt x="1443651" y="1619645"/>
                  </a:lnTo>
                  <a:lnTo>
                    <a:pt x="1257992" y="2181152"/>
                  </a:lnTo>
                  <a:cubicBezTo>
                    <a:pt x="1396637" y="2523003"/>
                    <a:pt x="1488796" y="2763239"/>
                    <a:pt x="1488796" y="2763239"/>
                  </a:cubicBezTo>
                  <a:cubicBezTo>
                    <a:pt x="1488796" y="2763239"/>
                    <a:pt x="1472598" y="2782423"/>
                    <a:pt x="1440392" y="2757766"/>
                  </a:cubicBezTo>
                  <a:cubicBezTo>
                    <a:pt x="1431718" y="2751133"/>
                    <a:pt x="1339080" y="2548096"/>
                    <a:pt x="1208390" y="2254975"/>
                  </a:cubicBezTo>
                  <a:lnTo>
                    <a:pt x="646479" y="2006884"/>
                  </a:lnTo>
                  <a:lnTo>
                    <a:pt x="1187255" y="2210358"/>
                  </a:lnTo>
                  <a:lnTo>
                    <a:pt x="1189603" y="2212840"/>
                  </a:lnTo>
                  <a:cubicBezTo>
                    <a:pt x="1129161" y="2077113"/>
                    <a:pt x="1061439" y="1924128"/>
                    <a:pt x="990611" y="1763586"/>
                  </a:cubicBezTo>
                  <a:lnTo>
                    <a:pt x="431035" y="1516516"/>
                  </a:lnTo>
                  <a:lnTo>
                    <a:pt x="971293" y="1719783"/>
                  </a:lnTo>
                  <a:cubicBezTo>
                    <a:pt x="906988" y="1573934"/>
                    <a:pt x="840473" y="1422665"/>
                    <a:pt x="774802" y="1273059"/>
                  </a:cubicBezTo>
                  <a:lnTo>
                    <a:pt x="215580" y="1026152"/>
                  </a:lnTo>
                </a:path>
              </a:pathLst>
            </a:custGeom>
            <a:solidFill>
              <a:schemeClr val="bg1">
                <a:lumMod val="75000"/>
              </a:schemeClr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82A4710-7A99-4C18-8DB9-B7D2B057C837}"/>
                </a:ext>
              </a:extLst>
            </p:cNvPr>
            <p:cNvSpPr/>
            <p:nvPr/>
          </p:nvSpPr>
          <p:spPr>
            <a:xfrm>
              <a:off x="7247220" y="1908631"/>
              <a:ext cx="1768415" cy="3479321"/>
            </a:xfrm>
            <a:custGeom>
              <a:avLst/>
              <a:gdLst>
                <a:gd name="connsiteX0" fmla="*/ 1769543 w 1768415"/>
                <a:gd name="connsiteY0" fmla="*/ 3479979 h 3479321"/>
                <a:gd name="connsiteX1" fmla="*/ 136 w 1768415"/>
                <a:gd name="connsiteY1" fmla="*/ 3479979 h 3479321"/>
                <a:gd name="connsiteX2" fmla="*/ 136 w 1768415"/>
                <a:gd name="connsiteY2" fmla="*/ 136 h 3479321"/>
                <a:gd name="connsiteX3" fmla="*/ 1769543 w 1768415"/>
                <a:gd name="connsiteY3" fmla="*/ 136 h 3479321"/>
                <a:gd name="connsiteX4" fmla="*/ 1769543 w 1768415"/>
                <a:gd name="connsiteY4" fmla="*/ 3479979 h 347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415" h="3479321">
                  <a:moveTo>
                    <a:pt x="1769543" y="3479979"/>
                  </a:moveTo>
                  <a:lnTo>
                    <a:pt x="136" y="3479979"/>
                  </a:lnTo>
                  <a:lnTo>
                    <a:pt x="136" y="136"/>
                  </a:lnTo>
                  <a:lnTo>
                    <a:pt x="1769543" y="136"/>
                  </a:lnTo>
                  <a:lnTo>
                    <a:pt x="1769543" y="3479979"/>
                  </a:lnTo>
                </a:path>
              </a:pathLst>
            </a:custGeom>
            <a:solidFill>
              <a:srgbClr val="FFFFFF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1E9656-6009-44ED-B93B-6850055EBD17}"/>
                </a:ext>
              </a:extLst>
            </p:cNvPr>
            <p:cNvSpPr/>
            <p:nvPr/>
          </p:nvSpPr>
          <p:spPr>
            <a:xfrm>
              <a:off x="7192341" y="1676264"/>
              <a:ext cx="1879840" cy="3896264"/>
            </a:xfrm>
            <a:custGeom>
              <a:avLst/>
              <a:gdLst>
                <a:gd name="connsiteX0" fmla="*/ 1882506 w 1879839"/>
                <a:gd name="connsiteY0" fmla="*/ 1499967 h 3896264"/>
                <a:gd name="connsiteX1" fmla="*/ 1882506 w 1879839"/>
                <a:gd name="connsiteY1" fmla="*/ 3679149 h 3896264"/>
                <a:gd name="connsiteX2" fmla="*/ 1663155 w 1879839"/>
                <a:gd name="connsiteY2" fmla="*/ 3898519 h 3896264"/>
                <a:gd name="connsiteX3" fmla="*/ 219525 w 1879839"/>
                <a:gd name="connsiteY3" fmla="*/ 3898519 h 3896264"/>
                <a:gd name="connsiteX4" fmla="*/ 136 w 1879839"/>
                <a:gd name="connsiteY4" fmla="*/ 3679149 h 3896264"/>
                <a:gd name="connsiteX5" fmla="*/ 136 w 1879839"/>
                <a:gd name="connsiteY5" fmla="*/ 1248450 h 3896264"/>
                <a:gd name="connsiteX6" fmla="*/ 136 w 1879839"/>
                <a:gd name="connsiteY6" fmla="*/ 1248388 h 3896264"/>
                <a:gd name="connsiteX7" fmla="*/ 1535 w 1879839"/>
                <a:gd name="connsiteY7" fmla="*/ 1248450 h 3896264"/>
                <a:gd name="connsiteX8" fmla="*/ 18088 w 1879839"/>
                <a:gd name="connsiteY8" fmla="*/ 1231897 h 3896264"/>
                <a:gd name="connsiteX9" fmla="*/ 18088 w 1879839"/>
                <a:gd name="connsiteY9" fmla="*/ 743206 h 3896264"/>
                <a:gd name="connsiteX10" fmla="*/ 13210 w 1879839"/>
                <a:gd name="connsiteY10" fmla="*/ 731531 h 3896264"/>
                <a:gd name="connsiteX11" fmla="*/ 1535 w 1879839"/>
                <a:gd name="connsiteY11" fmla="*/ 726652 h 3896264"/>
                <a:gd name="connsiteX12" fmla="*/ 136 w 1879839"/>
                <a:gd name="connsiteY12" fmla="*/ 726715 h 3896264"/>
                <a:gd name="connsiteX13" fmla="*/ 136 w 1879839"/>
                <a:gd name="connsiteY13" fmla="*/ 726652 h 3896264"/>
                <a:gd name="connsiteX14" fmla="*/ 136 w 1879839"/>
                <a:gd name="connsiteY14" fmla="*/ 219520 h 3896264"/>
                <a:gd name="connsiteX15" fmla="*/ 219525 w 1879839"/>
                <a:gd name="connsiteY15" fmla="*/ 136 h 3896264"/>
                <a:gd name="connsiteX16" fmla="*/ 1663155 w 1879839"/>
                <a:gd name="connsiteY16" fmla="*/ 136 h 3896264"/>
                <a:gd name="connsiteX17" fmla="*/ 1882506 w 1879839"/>
                <a:gd name="connsiteY17" fmla="*/ 219520 h 3896264"/>
                <a:gd name="connsiteX18" fmla="*/ 1882506 w 1879839"/>
                <a:gd name="connsiteY18" fmla="*/ 1242795 h 3896264"/>
                <a:gd name="connsiteX19" fmla="*/ 1865972 w 1879839"/>
                <a:gd name="connsiteY19" fmla="*/ 1259381 h 3896264"/>
                <a:gd name="connsiteX20" fmla="*/ 1865972 w 1879839"/>
                <a:gd name="connsiteY20" fmla="*/ 1483414 h 3896264"/>
                <a:gd name="connsiteX21" fmla="*/ 1882506 w 1879839"/>
                <a:gd name="connsiteY21" fmla="*/ 1499967 h 3896264"/>
                <a:gd name="connsiteX22" fmla="*/ 1791545 w 1879839"/>
                <a:gd name="connsiteY22" fmla="*/ 3574194 h 3896264"/>
                <a:gd name="connsiteX23" fmla="*/ 1791545 w 1879839"/>
                <a:gd name="connsiteY23" fmla="*/ 340031 h 3896264"/>
                <a:gd name="connsiteX24" fmla="*/ 1687261 w 1879839"/>
                <a:gd name="connsiteY24" fmla="*/ 235761 h 3896264"/>
                <a:gd name="connsiteX25" fmla="*/ 195418 w 1879839"/>
                <a:gd name="connsiteY25" fmla="*/ 235761 h 3896264"/>
                <a:gd name="connsiteX26" fmla="*/ 91140 w 1879839"/>
                <a:gd name="connsiteY26" fmla="*/ 340031 h 3896264"/>
                <a:gd name="connsiteX27" fmla="*/ 91140 w 1879839"/>
                <a:gd name="connsiteY27" fmla="*/ 3574194 h 3896264"/>
                <a:gd name="connsiteX28" fmla="*/ 195418 w 1879839"/>
                <a:gd name="connsiteY28" fmla="*/ 3678497 h 3896264"/>
                <a:gd name="connsiteX29" fmla="*/ 1687261 w 1879839"/>
                <a:gd name="connsiteY29" fmla="*/ 3678497 h 3896264"/>
                <a:gd name="connsiteX30" fmla="*/ 1791545 w 1879839"/>
                <a:gd name="connsiteY30" fmla="*/ 3574194 h 3896264"/>
                <a:gd name="connsiteX31" fmla="*/ 1449124 w 1879839"/>
                <a:gd name="connsiteY31" fmla="*/ 142740 h 3896264"/>
                <a:gd name="connsiteX32" fmla="*/ 1404075 w 1879839"/>
                <a:gd name="connsiteY32" fmla="*/ 97710 h 3896264"/>
                <a:gd name="connsiteX33" fmla="*/ 1359026 w 1879839"/>
                <a:gd name="connsiteY33" fmla="*/ 142740 h 3896264"/>
                <a:gd name="connsiteX34" fmla="*/ 1404075 w 1879839"/>
                <a:gd name="connsiteY34" fmla="*/ 187775 h 3896264"/>
                <a:gd name="connsiteX35" fmla="*/ 1449124 w 1879839"/>
                <a:gd name="connsiteY35" fmla="*/ 142740 h 3896264"/>
                <a:gd name="connsiteX36" fmla="*/ 1275973 w 1879839"/>
                <a:gd name="connsiteY36" fmla="*/ 142740 h 3896264"/>
                <a:gd name="connsiteX37" fmla="*/ 1230972 w 1879839"/>
                <a:gd name="connsiteY37" fmla="*/ 97710 h 3896264"/>
                <a:gd name="connsiteX38" fmla="*/ 1185923 w 1879839"/>
                <a:gd name="connsiteY38" fmla="*/ 142740 h 3896264"/>
                <a:gd name="connsiteX39" fmla="*/ 1230972 w 1879839"/>
                <a:gd name="connsiteY39" fmla="*/ 187775 h 3896264"/>
                <a:gd name="connsiteX40" fmla="*/ 1275973 w 1879839"/>
                <a:gd name="connsiteY40" fmla="*/ 142740 h 3896264"/>
                <a:gd name="connsiteX41" fmla="*/ 1063236 w 1879839"/>
                <a:gd name="connsiteY41" fmla="*/ 138082 h 3896264"/>
                <a:gd name="connsiteX42" fmla="*/ 1041478 w 1879839"/>
                <a:gd name="connsiteY42" fmla="*/ 116353 h 3896264"/>
                <a:gd name="connsiteX43" fmla="*/ 820978 w 1879839"/>
                <a:gd name="connsiteY43" fmla="*/ 116353 h 3896264"/>
                <a:gd name="connsiteX44" fmla="*/ 805642 w 1879839"/>
                <a:gd name="connsiteY44" fmla="*/ 122727 h 3896264"/>
                <a:gd name="connsiteX45" fmla="*/ 799220 w 1879839"/>
                <a:gd name="connsiteY45" fmla="*/ 138082 h 3896264"/>
                <a:gd name="connsiteX46" fmla="*/ 820978 w 1879839"/>
                <a:gd name="connsiteY46" fmla="*/ 159820 h 3896264"/>
                <a:gd name="connsiteX47" fmla="*/ 1041478 w 1879839"/>
                <a:gd name="connsiteY47" fmla="*/ 159820 h 3896264"/>
                <a:gd name="connsiteX48" fmla="*/ 1056814 w 1879839"/>
                <a:gd name="connsiteY48" fmla="*/ 153427 h 3896264"/>
                <a:gd name="connsiteX49" fmla="*/ 1063236 w 1879839"/>
                <a:gd name="connsiteY49" fmla="*/ 138082 h 3896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879839" h="3896264">
                  <a:moveTo>
                    <a:pt x="1882506" y="1499967"/>
                  </a:moveTo>
                  <a:lnTo>
                    <a:pt x="1882506" y="3679149"/>
                  </a:lnTo>
                  <a:cubicBezTo>
                    <a:pt x="1882506" y="3800278"/>
                    <a:pt x="1784308" y="3898519"/>
                    <a:pt x="1663155" y="3898519"/>
                  </a:cubicBezTo>
                  <a:lnTo>
                    <a:pt x="219525" y="3898519"/>
                  </a:lnTo>
                  <a:cubicBezTo>
                    <a:pt x="98376" y="3898519"/>
                    <a:pt x="136" y="3800278"/>
                    <a:pt x="136" y="3679149"/>
                  </a:cubicBezTo>
                  <a:lnTo>
                    <a:pt x="136" y="1248450"/>
                  </a:lnTo>
                  <a:lnTo>
                    <a:pt x="136" y="1248388"/>
                  </a:lnTo>
                  <a:cubicBezTo>
                    <a:pt x="605" y="1248416"/>
                    <a:pt x="1065" y="1248450"/>
                    <a:pt x="1535" y="1248450"/>
                  </a:cubicBezTo>
                  <a:cubicBezTo>
                    <a:pt x="10636" y="1248450"/>
                    <a:pt x="18088" y="1240998"/>
                    <a:pt x="18088" y="1231897"/>
                  </a:cubicBezTo>
                  <a:lnTo>
                    <a:pt x="18088" y="743206"/>
                  </a:lnTo>
                  <a:cubicBezTo>
                    <a:pt x="18088" y="738643"/>
                    <a:pt x="16224" y="734512"/>
                    <a:pt x="13210" y="731531"/>
                  </a:cubicBezTo>
                  <a:cubicBezTo>
                    <a:pt x="10229" y="728517"/>
                    <a:pt x="6102" y="726652"/>
                    <a:pt x="1535" y="726652"/>
                  </a:cubicBezTo>
                  <a:cubicBezTo>
                    <a:pt x="1065" y="726652"/>
                    <a:pt x="605" y="726685"/>
                    <a:pt x="136" y="726715"/>
                  </a:cubicBezTo>
                  <a:lnTo>
                    <a:pt x="136" y="726652"/>
                  </a:lnTo>
                  <a:lnTo>
                    <a:pt x="136" y="219520"/>
                  </a:lnTo>
                  <a:cubicBezTo>
                    <a:pt x="136" y="98333"/>
                    <a:pt x="98376" y="136"/>
                    <a:pt x="219525" y="136"/>
                  </a:cubicBezTo>
                  <a:lnTo>
                    <a:pt x="1663155" y="136"/>
                  </a:lnTo>
                  <a:cubicBezTo>
                    <a:pt x="1784308" y="136"/>
                    <a:pt x="1882506" y="98333"/>
                    <a:pt x="1882506" y="219520"/>
                  </a:cubicBezTo>
                  <a:lnTo>
                    <a:pt x="1882506" y="1242795"/>
                  </a:lnTo>
                  <a:cubicBezTo>
                    <a:pt x="1873400" y="1242795"/>
                    <a:pt x="1865972" y="1250252"/>
                    <a:pt x="1865972" y="1259381"/>
                  </a:cubicBezTo>
                  <a:lnTo>
                    <a:pt x="1865972" y="1483414"/>
                  </a:lnTo>
                  <a:cubicBezTo>
                    <a:pt x="1865972" y="1492515"/>
                    <a:pt x="1873400" y="1499967"/>
                    <a:pt x="1882506" y="1499967"/>
                  </a:cubicBezTo>
                  <a:close/>
                  <a:moveTo>
                    <a:pt x="1791545" y="3574194"/>
                  </a:moveTo>
                  <a:lnTo>
                    <a:pt x="1791545" y="340031"/>
                  </a:lnTo>
                  <a:cubicBezTo>
                    <a:pt x="1791545" y="282445"/>
                    <a:pt x="1744867" y="235761"/>
                    <a:pt x="1687261" y="235761"/>
                  </a:cubicBezTo>
                  <a:lnTo>
                    <a:pt x="195418" y="235761"/>
                  </a:lnTo>
                  <a:cubicBezTo>
                    <a:pt x="137813" y="235761"/>
                    <a:pt x="91140" y="282445"/>
                    <a:pt x="91140" y="340031"/>
                  </a:cubicBezTo>
                  <a:lnTo>
                    <a:pt x="91140" y="3574194"/>
                  </a:lnTo>
                  <a:cubicBezTo>
                    <a:pt x="91140" y="3631814"/>
                    <a:pt x="137813" y="3678497"/>
                    <a:pt x="195418" y="3678497"/>
                  </a:cubicBezTo>
                  <a:lnTo>
                    <a:pt x="1687261" y="3678497"/>
                  </a:lnTo>
                  <a:cubicBezTo>
                    <a:pt x="1744867" y="3678497"/>
                    <a:pt x="1791545" y="3631814"/>
                    <a:pt x="1791545" y="3574194"/>
                  </a:cubicBezTo>
                  <a:close/>
                  <a:moveTo>
                    <a:pt x="1449124" y="142740"/>
                  </a:moveTo>
                  <a:cubicBezTo>
                    <a:pt x="1449124" y="117838"/>
                    <a:pt x="1428948" y="97710"/>
                    <a:pt x="1404075" y="97710"/>
                  </a:cubicBezTo>
                  <a:cubicBezTo>
                    <a:pt x="1379202" y="97710"/>
                    <a:pt x="1359026" y="117838"/>
                    <a:pt x="1359026" y="142740"/>
                  </a:cubicBezTo>
                  <a:cubicBezTo>
                    <a:pt x="1359026" y="167618"/>
                    <a:pt x="1379202" y="187775"/>
                    <a:pt x="1404075" y="187775"/>
                  </a:cubicBezTo>
                  <a:cubicBezTo>
                    <a:pt x="1428948" y="187775"/>
                    <a:pt x="1449124" y="167618"/>
                    <a:pt x="1449124" y="142740"/>
                  </a:cubicBezTo>
                  <a:close/>
                  <a:moveTo>
                    <a:pt x="1275973" y="142740"/>
                  </a:moveTo>
                  <a:cubicBezTo>
                    <a:pt x="1275973" y="117838"/>
                    <a:pt x="1255845" y="97710"/>
                    <a:pt x="1230972" y="97710"/>
                  </a:cubicBezTo>
                  <a:cubicBezTo>
                    <a:pt x="1206051" y="97710"/>
                    <a:pt x="1185923" y="117838"/>
                    <a:pt x="1185923" y="142740"/>
                  </a:cubicBezTo>
                  <a:cubicBezTo>
                    <a:pt x="1185923" y="167618"/>
                    <a:pt x="1206051" y="187775"/>
                    <a:pt x="1230972" y="187775"/>
                  </a:cubicBezTo>
                  <a:cubicBezTo>
                    <a:pt x="1255845" y="187775"/>
                    <a:pt x="1275973" y="167618"/>
                    <a:pt x="1275973" y="142740"/>
                  </a:cubicBezTo>
                  <a:close/>
                  <a:moveTo>
                    <a:pt x="1063236" y="138082"/>
                  </a:moveTo>
                  <a:cubicBezTo>
                    <a:pt x="1063236" y="126129"/>
                    <a:pt x="1053459" y="116353"/>
                    <a:pt x="1041478" y="116353"/>
                  </a:cubicBezTo>
                  <a:lnTo>
                    <a:pt x="820978" y="116353"/>
                  </a:lnTo>
                  <a:cubicBezTo>
                    <a:pt x="814987" y="116353"/>
                    <a:pt x="809523" y="118797"/>
                    <a:pt x="805642" y="122727"/>
                  </a:cubicBezTo>
                  <a:cubicBezTo>
                    <a:pt x="801664" y="126656"/>
                    <a:pt x="799220" y="132115"/>
                    <a:pt x="799220" y="138082"/>
                  </a:cubicBezTo>
                  <a:cubicBezTo>
                    <a:pt x="799220" y="150039"/>
                    <a:pt x="808996" y="159820"/>
                    <a:pt x="820978" y="159820"/>
                  </a:cubicBezTo>
                  <a:lnTo>
                    <a:pt x="1041478" y="159820"/>
                  </a:lnTo>
                  <a:cubicBezTo>
                    <a:pt x="1047469" y="159820"/>
                    <a:pt x="1052932" y="157366"/>
                    <a:pt x="1056814" y="153427"/>
                  </a:cubicBezTo>
                  <a:cubicBezTo>
                    <a:pt x="1060792" y="149512"/>
                    <a:pt x="1063236" y="144043"/>
                    <a:pt x="1063236" y="138082"/>
                  </a:cubicBezTo>
                </a:path>
              </a:pathLst>
            </a:custGeom>
            <a:solidFill>
              <a:srgbClr val="4D5051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CCF0F44-FA6F-4FC3-90D2-91B833D2CD74}"/>
                </a:ext>
              </a:extLst>
            </p:cNvPr>
            <p:cNvSpPr/>
            <p:nvPr/>
          </p:nvSpPr>
          <p:spPr>
            <a:xfrm>
              <a:off x="8551231" y="1773839"/>
              <a:ext cx="89858" cy="89858"/>
            </a:xfrm>
            <a:custGeom>
              <a:avLst/>
              <a:gdLst>
                <a:gd name="connsiteX0" fmla="*/ 45185 w 89858"/>
                <a:gd name="connsiteY0" fmla="*/ 136 h 89858"/>
                <a:gd name="connsiteX1" fmla="*/ 90234 w 89858"/>
                <a:gd name="connsiteY1" fmla="*/ 45166 h 89858"/>
                <a:gd name="connsiteX2" fmla="*/ 45185 w 89858"/>
                <a:gd name="connsiteY2" fmla="*/ 90200 h 89858"/>
                <a:gd name="connsiteX3" fmla="*/ 136 w 89858"/>
                <a:gd name="connsiteY3" fmla="*/ 45166 h 89858"/>
                <a:gd name="connsiteX4" fmla="*/ 45185 w 89858"/>
                <a:gd name="connsiteY4" fmla="*/ 136 h 89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858" h="89858">
                  <a:moveTo>
                    <a:pt x="45185" y="136"/>
                  </a:moveTo>
                  <a:cubicBezTo>
                    <a:pt x="70057" y="136"/>
                    <a:pt x="90234" y="20264"/>
                    <a:pt x="90234" y="45166"/>
                  </a:cubicBezTo>
                  <a:cubicBezTo>
                    <a:pt x="90234" y="70043"/>
                    <a:pt x="70057" y="90200"/>
                    <a:pt x="45185" y="90200"/>
                  </a:cubicBezTo>
                  <a:cubicBezTo>
                    <a:pt x="20312" y="90200"/>
                    <a:pt x="136" y="70043"/>
                    <a:pt x="136" y="45166"/>
                  </a:cubicBezTo>
                  <a:cubicBezTo>
                    <a:pt x="136" y="20264"/>
                    <a:pt x="20312" y="136"/>
                    <a:pt x="45185" y="136"/>
                  </a:cubicBezTo>
                </a:path>
              </a:pathLst>
            </a:custGeom>
            <a:solidFill>
              <a:srgbClr val="85898F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B94F02C-F9F2-4CA7-8461-547BC9ACD866}"/>
                </a:ext>
              </a:extLst>
            </p:cNvPr>
            <p:cNvSpPr/>
            <p:nvPr/>
          </p:nvSpPr>
          <p:spPr>
            <a:xfrm>
              <a:off x="8378128" y="1773839"/>
              <a:ext cx="89858" cy="89858"/>
            </a:xfrm>
            <a:custGeom>
              <a:avLst/>
              <a:gdLst>
                <a:gd name="connsiteX0" fmla="*/ 45185 w 89858"/>
                <a:gd name="connsiteY0" fmla="*/ 136 h 89858"/>
                <a:gd name="connsiteX1" fmla="*/ 90186 w 89858"/>
                <a:gd name="connsiteY1" fmla="*/ 45166 h 89858"/>
                <a:gd name="connsiteX2" fmla="*/ 45185 w 89858"/>
                <a:gd name="connsiteY2" fmla="*/ 90200 h 89858"/>
                <a:gd name="connsiteX3" fmla="*/ 136 w 89858"/>
                <a:gd name="connsiteY3" fmla="*/ 45166 h 89858"/>
                <a:gd name="connsiteX4" fmla="*/ 45185 w 89858"/>
                <a:gd name="connsiteY4" fmla="*/ 136 h 89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858" h="89858">
                  <a:moveTo>
                    <a:pt x="45185" y="136"/>
                  </a:moveTo>
                  <a:cubicBezTo>
                    <a:pt x="70057" y="136"/>
                    <a:pt x="90186" y="20264"/>
                    <a:pt x="90186" y="45166"/>
                  </a:cubicBezTo>
                  <a:cubicBezTo>
                    <a:pt x="90186" y="70043"/>
                    <a:pt x="70057" y="90200"/>
                    <a:pt x="45185" y="90200"/>
                  </a:cubicBezTo>
                  <a:cubicBezTo>
                    <a:pt x="20264" y="90200"/>
                    <a:pt x="136" y="70043"/>
                    <a:pt x="136" y="45166"/>
                  </a:cubicBezTo>
                  <a:cubicBezTo>
                    <a:pt x="136" y="20264"/>
                    <a:pt x="20264" y="136"/>
                    <a:pt x="45185" y="136"/>
                  </a:cubicBezTo>
                </a:path>
              </a:pathLst>
            </a:custGeom>
            <a:solidFill>
              <a:srgbClr val="85898F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0D1CA1-933F-4049-8CC2-ED6E8C81B473}"/>
                </a:ext>
              </a:extLst>
            </p:cNvPr>
            <p:cNvSpPr/>
            <p:nvPr/>
          </p:nvSpPr>
          <p:spPr>
            <a:xfrm>
              <a:off x="7991425" y="1792481"/>
              <a:ext cx="262387" cy="43132"/>
            </a:xfrm>
            <a:custGeom>
              <a:avLst/>
              <a:gdLst>
                <a:gd name="connsiteX0" fmla="*/ 242394 w 262386"/>
                <a:gd name="connsiteY0" fmla="*/ 136 h 43132"/>
                <a:gd name="connsiteX1" fmla="*/ 264152 w 262386"/>
                <a:gd name="connsiteY1" fmla="*/ 21865 h 43132"/>
                <a:gd name="connsiteX2" fmla="*/ 257730 w 262386"/>
                <a:gd name="connsiteY2" fmla="*/ 37210 h 43132"/>
                <a:gd name="connsiteX3" fmla="*/ 242394 w 262386"/>
                <a:gd name="connsiteY3" fmla="*/ 43603 h 43132"/>
                <a:gd name="connsiteX4" fmla="*/ 21893 w 262386"/>
                <a:gd name="connsiteY4" fmla="*/ 43603 h 43132"/>
                <a:gd name="connsiteX5" fmla="*/ 136 w 262386"/>
                <a:gd name="connsiteY5" fmla="*/ 21865 h 43132"/>
                <a:gd name="connsiteX6" fmla="*/ 6558 w 262386"/>
                <a:gd name="connsiteY6" fmla="*/ 6510 h 43132"/>
                <a:gd name="connsiteX7" fmla="*/ 21893 w 262386"/>
                <a:gd name="connsiteY7" fmla="*/ 136 h 43132"/>
                <a:gd name="connsiteX8" fmla="*/ 242394 w 262386"/>
                <a:gd name="connsiteY8" fmla="*/ 136 h 43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2386" h="43132">
                  <a:moveTo>
                    <a:pt x="242394" y="136"/>
                  </a:moveTo>
                  <a:cubicBezTo>
                    <a:pt x="254375" y="136"/>
                    <a:pt x="264152" y="9912"/>
                    <a:pt x="264152" y="21865"/>
                  </a:cubicBezTo>
                  <a:cubicBezTo>
                    <a:pt x="264152" y="27826"/>
                    <a:pt x="261708" y="33295"/>
                    <a:pt x="257730" y="37210"/>
                  </a:cubicBezTo>
                  <a:cubicBezTo>
                    <a:pt x="253848" y="41149"/>
                    <a:pt x="248385" y="43603"/>
                    <a:pt x="242394" y="43603"/>
                  </a:cubicBezTo>
                  <a:lnTo>
                    <a:pt x="21893" y="43603"/>
                  </a:lnTo>
                  <a:cubicBezTo>
                    <a:pt x="9912" y="43603"/>
                    <a:pt x="136" y="33822"/>
                    <a:pt x="136" y="21865"/>
                  </a:cubicBezTo>
                  <a:cubicBezTo>
                    <a:pt x="136" y="15898"/>
                    <a:pt x="2580" y="10439"/>
                    <a:pt x="6558" y="6510"/>
                  </a:cubicBezTo>
                  <a:cubicBezTo>
                    <a:pt x="10439" y="2580"/>
                    <a:pt x="15903" y="136"/>
                    <a:pt x="21893" y="136"/>
                  </a:cubicBezTo>
                  <a:lnTo>
                    <a:pt x="242394" y="136"/>
                  </a:lnTo>
                </a:path>
              </a:pathLst>
            </a:custGeom>
            <a:solidFill>
              <a:srgbClr val="85898F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CE540C1-78BF-4F34-8F2B-320D69F65384}"/>
                </a:ext>
              </a:extLst>
            </p:cNvPr>
            <p:cNvSpPr/>
            <p:nvPr/>
          </p:nvSpPr>
          <p:spPr>
            <a:xfrm>
              <a:off x="7177154" y="2402781"/>
              <a:ext cx="32349" cy="521179"/>
            </a:xfrm>
            <a:custGeom>
              <a:avLst/>
              <a:gdLst>
                <a:gd name="connsiteX0" fmla="*/ 33275 w 32349"/>
                <a:gd name="connsiteY0" fmla="*/ 16689 h 521179"/>
                <a:gd name="connsiteX1" fmla="*/ 33275 w 32349"/>
                <a:gd name="connsiteY1" fmla="*/ 505380 h 521179"/>
                <a:gd name="connsiteX2" fmla="*/ 16722 w 32349"/>
                <a:gd name="connsiteY2" fmla="*/ 521933 h 521179"/>
                <a:gd name="connsiteX3" fmla="*/ 15323 w 32349"/>
                <a:gd name="connsiteY3" fmla="*/ 521871 h 521179"/>
                <a:gd name="connsiteX4" fmla="*/ 136 w 32349"/>
                <a:gd name="connsiteY4" fmla="*/ 505380 h 521179"/>
                <a:gd name="connsiteX5" fmla="*/ 136 w 32349"/>
                <a:gd name="connsiteY5" fmla="*/ 16689 h 521179"/>
                <a:gd name="connsiteX6" fmla="*/ 15323 w 32349"/>
                <a:gd name="connsiteY6" fmla="*/ 198 h 521179"/>
                <a:gd name="connsiteX7" fmla="*/ 16722 w 32349"/>
                <a:gd name="connsiteY7" fmla="*/ 136 h 521179"/>
                <a:gd name="connsiteX8" fmla="*/ 28397 w 32349"/>
                <a:gd name="connsiteY8" fmla="*/ 5014 h 521179"/>
                <a:gd name="connsiteX9" fmla="*/ 33275 w 32349"/>
                <a:gd name="connsiteY9" fmla="*/ 16689 h 521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49" h="521179">
                  <a:moveTo>
                    <a:pt x="33275" y="16689"/>
                  </a:moveTo>
                  <a:lnTo>
                    <a:pt x="33275" y="505380"/>
                  </a:lnTo>
                  <a:cubicBezTo>
                    <a:pt x="33275" y="514481"/>
                    <a:pt x="25823" y="521933"/>
                    <a:pt x="16722" y="521933"/>
                  </a:cubicBezTo>
                  <a:cubicBezTo>
                    <a:pt x="16253" y="521933"/>
                    <a:pt x="15793" y="521901"/>
                    <a:pt x="15323" y="521871"/>
                  </a:cubicBezTo>
                  <a:cubicBezTo>
                    <a:pt x="6845" y="521152"/>
                    <a:pt x="136" y="514011"/>
                    <a:pt x="136" y="505380"/>
                  </a:cubicBezTo>
                  <a:lnTo>
                    <a:pt x="136" y="16689"/>
                  </a:lnTo>
                  <a:cubicBezTo>
                    <a:pt x="136" y="8057"/>
                    <a:pt x="6845" y="917"/>
                    <a:pt x="15323" y="198"/>
                  </a:cubicBezTo>
                  <a:cubicBezTo>
                    <a:pt x="15793" y="169"/>
                    <a:pt x="16253" y="136"/>
                    <a:pt x="16722" y="136"/>
                  </a:cubicBezTo>
                  <a:cubicBezTo>
                    <a:pt x="21289" y="136"/>
                    <a:pt x="25416" y="2000"/>
                    <a:pt x="28397" y="5014"/>
                  </a:cubicBezTo>
                  <a:cubicBezTo>
                    <a:pt x="31411" y="7995"/>
                    <a:pt x="33275" y="12126"/>
                    <a:pt x="33275" y="16689"/>
                  </a:cubicBezTo>
                </a:path>
              </a:pathLst>
            </a:custGeom>
            <a:solidFill>
              <a:srgbClr val="85898F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D6A009E-6119-4516-B95B-AD75EC407A28}"/>
                </a:ext>
              </a:extLst>
            </p:cNvPr>
            <p:cNvSpPr/>
            <p:nvPr/>
          </p:nvSpPr>
          <p:spPr>
            <a:xfrm>
              <a:off x="6969712" y="5526368"/>
              <a:ext cx="32349" cy="32349"/>
            </a:xfrm>
            <a:custGeom>
              <a:avLst/>
              <a:gdLst>
                <a:gd name="connsiteX0" fmla="*/ 35442 w 32349"/>
                <a:gd name="connsiteY0" fmla="*/ 792 h 32349"/>
                <a:gd name="connsiteX1" fmla="*/ 33065 w 32349"/>
                <a:gd name="connsiteY1" fmla="*/ 23503 h 32349"/>
                <a:gd name="connsiteX2" fmla="*/ 136 w 32349"/>
                <a:gd name="connsiteY2" fmla="*/ 33515 h 32349"/>
                <a:gd name="connsiteX3" fmla="*/ 3327 w 32349"/>
                <a:gd name="connsiteY3" fmla="*/ 22545 h 32349"/>
                <a:gd name="connsiteX4" fmla="*/ 7521 w 32349"/>
                <a:gd name="connsiteY4" fmla="*/ 5800 h 32349"/>
                <a:gd name="connsiteX5" fmla="*/ 7574 w 32349"/>
                <a:gd name="connsiteY5" fmla="*/ 5800 h 32349"/>
                <a:gd name="connsiteX6" fmla="*/ 35188 w 32349"/>
                <a:gd name="connsiteY6" fmla="*/ 136 h 32349"/>
                <a:gd name="connsiteX7" fmla="*/ 35442 w 32349"/>
                <a:gd name="connsiteY7" fmla="*/ 792 h 32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49" h="32349">
                  <a:moveTo>
                    <a:pt x="35442" y="792"/>
                  </a:moveTo>
                  <a:lnTo>
                    <a:pt x="33065" y="23503"/>
                  </a:lnTo>
                  <a:cubicBezTo>
                    <a:pt x="33065" y="23503"/>
                    <a:pt x="29571" y="27500"/>
                    <a:pt x="136" y="33515"/>
                  </a:cubicBezTo>
                  <a:cubicBezTo>
                    <a:pt x="1252" y="29978"/>
                    <a:pt x="2316" y="26336"/>
                    <a:pt x="3327" y="22545"/>
                  </a:cubicBezTo>
                  <a:cubicBezTo>
                    <a:pt x="4842" y="16976"/>
                    <a:pt x="6208" y="11412"/>
                    <a:pt x="7521" y="5800"/>
                  </a:cubicBezTo>
                  <a:lnTo>
                    <a:pt x="7574" y="5800"/>
                  </a:lnTo>
                  <a:cubicBezTo>
                    <a:pt x="19406" y="5800"/>
                    <a:pt x="29370" y="2565"/>
                    <a:pt x="35188" y="136"/>
                  </a:cubicBezTo>
                  <a:lnTo>
                    <a:pt x="35442" y="792"/>
                  </a:lnTo>
                </a:path>
              </a:pathLst>
            </a:custGeom>
            <a:solidFill>
              <a:srgbClr val="222223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3B30254-8023-408D-BCAA-4F9DE406E6F7}"/>
                </a:ext>
              </a:extLst>
            </p:cNvPr>
            <p:cNvSpPr/>
            <p:nvPr/>
          </p:nvSpPr>
          <p:spPr>
            <a:xfrm>
              <a:off x="6854406" y="5157843"/>
              <a:ext cx="132991" cy="485236"/>
            </a:xfrm>
            <a:custGeom>
              <a:avLst/>
              <a:gdLst>
                <a:gd name="connsiteX0" fmla="*/ 12783 w 132990"/>
                <a:gd name="connsiteY0" fmla="*/ 406593 h 485235"/>
                <a:gd name="connsiteX1" fmla="*/ 56931 w 132990"/>
                <a:gd name="connsiteY1" fmla="*/ 242787 h 485235"/>
                <a:gd name="connsiteX2" fmla="*/ 36352 w 132990"/>
                <a:gd name="connsiteY2" fmla="*/ 80146 h 485235"/>
                <a:gd name="connsiteX3" fmla="*/ 87377 w 132990"/>
                <a:gd name="connsiteY3" fmla="*/ 10051 h 485235"/>
                <a:gd name="connsiteX4" fmla="*/ 90411 w 132990"/>
                <a:gd name="connsiteY4" fmla="*/ 136 h 485235"/>
                <a:gd name="connsiteX5" fmla="*/ 126263 w 132990"/>
                <a:gd name="connsiteY5" fmla="*/ 43579 h 485235"/>
                <a:gd name="connsiteX6" fmla="*/ 130821 w 132990"/>
                <a:gd name="connsiteY6" fmla="*/ 234089 h 485235"/>
                <a:gd name="connsiteX7" fmla="*/ 122827 w 132990"/>
                <a:gd name="connsiteY7" fmla="*/ 374325 h 485235"/>
                <a:gd name="connsiteX8" fmla="*/ 118634 w 132990"/>
                <a:gd name="connsiteY8" fmla="*/ 391070 h 485235"/>
                <a:gd name="connsiteX9" fmla="*/ 115442 w 132990"/>
                <a:gd name="connsiteY9" fmla="*/ 402040 h 485235"/>
                <a:gd name="connsiteX10" fmla="*/ 105987 w 132990"/>
                <a:gd name="connsiteY10" fmla="*/ 427531 h 485235"/>
                <a:gd name="connsiteX11" fmla="*/ 18802 w 132990"/>
                <a:gd name="connsiteY11" fmla="*/ 484830 h 485235"/>
                <a:gd name="connsiteX12" fmla="*/ 136 w 132990"/>
                <a:gd name="connsiteY12" fmla="*/ 408060 h 485235"/>
                <a:gd name="connsiteX13" fmla="*/ 12783 w 132990"/>
                <a:gd name="connsiteY13" fmla="*/ 406593 h 485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990" h="485235">
                  <a:moveTo>
                    <a:pt x="12783" y="406593"/>
                  </a:moveTo>
                  <a:cubicBezTo>
                    <a:pt x="5144" y="352376"/>
                    <a:pt x="48031" y="271465"/>
                    <a:pt x="56931" y="242787"/>
                  </a:cubicBezTo>
                  <a:cubicBezTo>
                    <a:pt x="66085" y="213352"/>
                    <a:pt x="37867" y="141891"/>
                    <a:pt x="36352" y="80146"/>
                  </a:cubicBezTo>
                  <a:cubicBezTo>
                    <a:pt x="34828" y="18395"/>
                    <a:pt x="87377" y="10051"/>
                    <a:pt x="87377" y="10051"/>
                  </a:cubicBezTo>
                  <a:lnTo>
                    <a:pt x="90411" y="136"/>
                  </a:lnTo>
                  <a:cubicBezTo>
                    <a:pt x="105685" y="4032"/>
                    <a:pt x="124097" y="14705"/>
                    <a:pt x="126263" y="43579"/>
                  </a:cubicBezTo>
                  <a:cubicBezTo>
                    <a:pt x="130059" y="93847"/>
                    <a:pt x="122477" y="196003"/>
                    <a:pt x="130821" y="234089"/>
                  </a:cubicBezTo>
                  <a:cubicBezTo>
                    <a:pt x="138403" y="268580"/>
                    <a:pt x="135120" y="321628"/>
                    <a:pt x="122827" y="374325"/>
                  </a:cubicBezTo>
                  <a:cubicBezTo>
                    <a:pt x="121514" y="379937"/>
                    <a:pt x="120148" y="385502"/>
                    <a:pt x="118634" y="391070"/>
                  </a:cubicBezTo>
                  <a:cubicBezTo>
                    <a:pt x="117623" y="394861"/>
                    <a:pt x="116559" y="398503"/>
                    <a:pt x="115442" y="402040"/>
                  </a:cubicBezTo>
                  <a:cubicBezTo>
                    <a:pt x="112509" y="411549"/>
                    <a:pt x="109322" y="419998"/>
                    <a:pt x="105987" y="427531"/>
                  </a:cubicBezTo>
                  <a:cubicBezTo>
                    <a:pt x="71193" y="506223"/>
                    <a:pt x="18802" y="484830"/>
                    <a:pt x="18802" y="484830"/>
                  </a:cubicBezTo>
                  <a:cubicBezTo>
                    <a:pt x="18802" y="484830"/>
                    <a:pt x="5196" y="449380"/>
                    <a:pt x="136" y="408060"/>
                  </a:cubicBezTo>
                  <a:lnTo>
                    <a:pt x="12783" y="406593"/>
                  </a:lnTo>
                </a:path>
              </a:pathLst>
            </a:custGeom>
            <a:solidFill>
              <a:srgbClr val="85898F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2CACCF6-B533-41E2-9AA8-EDD8ED6E3FC9}"/>
                </a:ext>
              </a:extLst>
            </p:cNvPr>
            <p:cNvSpPr/>
            <p:nvPr/>
          </p:nvSpPr>
          <p:spPr>
            <a:xfrm>
              <a:off x="6362369" y="3343985"/>
              <a:ext cx="172528" cy="186906"/>
            </a:xfrm>
            <a:custGeom>
              <a:avLst/>
              <a:gdLst>
                <a:gd name="connsiteX0" fmla="*/ 60583 w 172528"/>
                <a:gd name="connsiteY0" fmla="*/ 26638 h 186905"/>
                <a:gd name="connsiteX1" fmla="*/ 56385 w 172528"/>
                <a:gd name="connsiteY1" fmla="*/ 21783 h 186905"/>
                <a:gd name="connsiteX2" fmla="*/ 47792 w 172528"/>
                <a:gd name="connsiteY2" fmla="*/ 5498 h 186905"/>
                <a:gd name="connsiteX3" fmla="*/ 48243 w 172528"/>
                <a:gd name="connsiteY3" fmla="*/ 136 h 186905"/>
                <a:gd name="connsiteX4" fmla="*/ 90167 w 172528"/>
                <a:gd name="connsiteY4" fmla="*/ 3577 h 186905"/>
                <a:gd name="connsiteX5" fmla="*/ 120666 w 172528"/>
                <a:gd name="connsiteY5" fmla="*/ 16171 h 186905"/>
                <a:gd name="connsiteX6" fmla="*/ 148477 w 172528"/>
                <a:gd name="connsiteY6" fmla="*/ 72152 h 186905"/>
                <a:gd name="connsiteX7" fmla="*/ 174375 w 172528"/>
                <a:gd name="connsiteY7" fmla="*/ 90814 h 186905"/>
                <a:gd name="connsiteX8" fmla="*/ 151515 w 172528"/>
                <a:gd name="connsiteY8" fmla="*/ 174662 h 186905"/>
                <a:gd name="connsiteX9" fmla="*/ 136093 w 172528"/>
                <a:gd name="connsiteY9" fmla="*/ 189739 h 186905"/>
                <a:gd name="connsiteX10" fmla="*/ 111110 w 172528"/>
                <a:gd name="connsiteY10" fmla="*/ 168643 h 186905"/>
                <a:gd name="connsiteX11" fmla="*/ 99675 w 172528"/>
                <a:gd name="connsiteY11" fmla="*/ 159039 h 186905"/>
                <a:gd name="connsiteX12" fmla="*/ 61901 w 172528"/>
                <a:gd name="connsiteY12" fmla="*/ 149075 h 186905"/>
                <a:gd name="connsiteX13" fmla="*/ 30089 w 172528"/>
                <a:gd name="connsiteY13" fmla="*/ 115039 h 186905"/>
                <a:gd name="connsiteX14" fmla="*/ 1617 w 172528"/>
                <a:gd name="connsiteY14" fmla="*/ 90814 h 186905"/>
                <a:gd name="connsiteX15" fmla="*/ 6424 w 172528"/>
                <a:gd name="connsiteY15" fmla="*/ 73216 h 186905"/>
                <a:gd name="connsiteX16" fmla="*/ 1061 w 172528"/>
                <a:gd name="connsiteY16" fmla="*/ 71443 h 186905"/>
                <a:gd name="connsiteX17" fmla="*/ 14815 w 172528"/>
                <a:gd name="connsiteY17" fmla="*/ 66137 h 186905"/>
                <a:gd name="connsiteX18" fmla="*/ 45362 w 172528"/>
                <a:gd name="connsiteY18" fmla="*/ 39784 h 186905"/>
                <a:gd name="connsiteX19" fmla="*/ 45362 w 172528"/>
                <a:gd name="connsiteY19" fmla="*/ 39736 h 186905"/>
                <a:gd name="connsiteX20" fmla="*/ 60583 w 172528"/>
                <a:gd name="connsiteY20" fmla="*/ 26638 h 18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2528" h="186905">
                  <a:moveTo>
                    <a:pt x="60583" y="26638"/>
                  </a:moveTo>
                  <a:lnTo>
                    <a:pt x="56385" y="21783"/>
                  </a:lnTo>
                  <a:cubicBezTo>
                    <a:pt x="49005" y="19205"/>
                    <a:pt x="47739" y="10962"/>
                    <a:pt x="47792" y="5498"/>
                  </a:cubicBezTo>
                  <a:cubicBezTo>
                    <a:pt x="47840" y="2364"/>
                    <a:pt x="48243" y="136"/>
                    <a:pt x="48243" y="136"/>
                  </a:cubicBezTo>
                  <a:cubicBezTo>
                    <a:pt x="48243" y="136"/>
                    <a:pt x="76815" y="3577"/>
                    <a:pt x="90167" y="3577"/>
                  </a:cubicBezTo>
                  <a:cubicBezTo>
                    <a:pt x="103519" y="3577"/>
                    <a:pt x="111867" y="9644"/>
                    <a:pt x="120666" y="16171"/>
                  </a:cubicBezTo>
                  <a:cubicBezTo>
                    <a:pt x="129417" y="22641"/>
                    <a:pt x="140847" y="60727"/>
                    <a:pt x="148477" y="72152"/>
                  </a:cubicBezTo>
                  <a:cubicBezTo>
                    <a:pt x="156063" y="83582"/>
                    <a:pt x="172449" y="90459"/>
                    <a:pt x="174375" y="90814"/>
                  </a:cubicBezTo>
                  <a:cubicBezTo>
                    <a:pt x="174375" y="90814"/>
                    <a:pt x="169827" y="154079"/>
                    <a:pt x="151515" y="174662"/>
                  </a:cubicBezTo>
                  <a:cubicBezTo>
                    <a:pt x="145549" y="181343"/>
                    <a:pt x="140540" y="186298"/>
                    <a:pt x="136093" y="189739"/>
                  </a:cubicBezTo>
                  <a:lnTo>
                    <a:pt x="111110" y="168643"/>
                  </a:lnTo>
                  <a:lnTo>
                    <a:pt x="99675" y="159039"/>
                  </a:lnTo>
                  <a:cubicBezTo>
                    <a:pt x="92242" y="159796"/>
                    <a:pt x="65994" y="153120"/>
                    <a:pt x="61901" y="149075"/>
                  </a:cubicBezTo>
                  <a:cubicBezTo>
                    <a:pt x="57851" y="144978"/>
                    <a:pt x="41567" y="128339"/>
                    <a:pt x="30089" y="115039"/>
                  </a:cubicBezTo>
                  <a:cubicBezTo>
                    <a:pt x="18659" y="101688"/>
                    <a:pt x="6774" y="99867"/>
                    <a:pt x="1617" y="90814"/>
                  </a:cubicBezTo>
                  <a:cubicBezTo>
                    <a:pt x="-3540" y="81813"/>
                    <a:pt x="6424" y="73216"/>
                    <a:pt x="6424" y="73216"/>
                  </a:cubicBezTo>
                  <a:cubicBezTo>
                    <a:pt x="6424" y="73216"/>
                    <a:pt x="4090" y="72760"/>
                    <a:pt x="1061" y="71443"/>
                  </a:cubicBezTo>
                  <a:lnTo>
                    <a:pt x="14815" y="66137"/>
                  </a:lnTo>
                  <a:lnTo>
                    <a:pt x="45362" y="39784"/>
                  </a:lnTo>
                  <a:lnTo>
                    <a:pt x="45362" y="39736"/>
                  </a:lnTo>
                  <a:lnTo>
                    <a:pt x="60583" y="26638"/>
                  </a:lnTo>
                </a:path>
              </a:pathLst>
            </a:custGeom>
            <a:solidFill>
              <a:srgbClr val="FAB68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A08224D-2C74-40CD-915F-A14D0B03576D}"/>
                </a:ext>
              </a:extLst>
            </p:cNvPr>
            <p:cNvSpPr/>
            <p:nvPr/>
          </p:nvSpPr>
          <p:spPr>
            <a:xfrm>
              <a:off x="6417025" y="3991427"/>
              <a:ext cx="672142" cy="1538377"/>
            </a:xfrm>
            <a:custGeom>
              <a:avLst/>
              <a:gdLst>
                <a:gd name="connsiteX0" fmla="*/ 269819 w 672141"/>
                <a:gd name="connsiteY0" fmla="*/ 645444 h 1538377"/>
                <a:gd name="connsiteX1" fmla="*/ 269110 w 672141"/>
                <a:gd name="connsiteY1" fmla="*/ 645650 h 1538377"/>
                <a:gd name="connsiteX2" fmla="*/ 253486 w 672141"/>
                <a:gd name="connsiteY2" fmla="*/ 666181 h 1538377"/>
                <a:gd name="connsiteX3" fmla="*/ 278215 w 672141"/>
                <a:gd name="connsiteY3" fmla="*/ 721050 h 1538377"/>
                <a:gd name="connsiteX4" fmla="*/ 298895 w 672141"/>
                <a:gd name="connsiteY4" fmla="*/ 752407 h 1538377"/>
                <a:gd name="connsiteX5" fmla="*/ 269819 w 672141"/>
                <a:gd name="connsiteY5" fmla="*/ 645444 h 1538377"/>
                <a:gd name="connsiteX6" fmla="*/ 556772 w 672141"/>
                <a:gd name="connsiteY6" fmla="*/ 817493 h 1538377"/>
                <a:gd name="connsiteX7" fmla="*/ 613208 w 672141"/>
                <a:gd name="connsiteY7" fmla="*/ 1235889 h 1538377"/>
                <a:gd name="connsiteX8" fmla="*/ 593386 w 672141"/>
                <a:gd name="connsiteY8" fmla="*/ 1532345 h 1538377"/>
                <a:gd name="connsiteX9" fmla="*/ 587875 w 672141"/>
                <a:gd name="connsiteY9" fmla="*/ 1535077 h 1538377"/>
                <a:gd name="connsiteX10" fmla="*/ 560261 w 672141"/>
                <a:gd name="connsiteY10" fmla="*/ 1540741 h 1538377"/>
                <a:gd name="connsiteX11" fmla="*/ 560208 w 672141"/>
                <a:gd name="connsiteY11" fmla="*/ 1540741 h 1538377"/>
                <a:gd name="connsiteX12" fmla="*/ 568202 w 672141"/>
                <a:gd name="connsiteY12" fmla="*/ 1400505 h 1538377"/>
                <a:gd name="connsiteX13" fmla="*/ 563644 w 672141"/>
                <a:gd name="connsiteY13" fmla="*/ 1209995 h 1538377"/>
                <a:gd name="connsiteX14" fmla="*/ 527792 w 672141"/>
                <a:gd name="connsiteY14" fmla="*/ 1166552 h 1538377"/>
                <a:gd name="connsiteX15" fmla="*/ 506853 w 672141"/>
                <a:gd name="connsiteY15" fmla="*/ 1164630 h 1538377"/>
                <a:gd name="connsiteX16" fmla="*/ 348918 w 672141"/>
                <a:gd name="connsiteY16" fmla="*/ 1363838 h 1538377"/>
                <a:gd name="connsiteX17" fmla="*/ 346838 w 672141"/>
                <a:gd name="connsiteY17" fmla="*/ 1369248 h 1538377"/>
                <a:gd name="connsiteX18" fmla="*/ 310224 w 672141"/>
                <a:gd name="connsiteY18" fmla="*/ 1268660 h 1538377"/>
                <a:gd name="connsiteX19" fmla="*/ 11894 w 672141"/>
                <a:gd name="connsiteY19" fmla="*/ 726820 h 1538377"/>
                <a:gd name="connsiteX20" fmla="*/ 35870 w 672141"/>
                <a:gd name="connsiteY20" fmla="*/ 519872 h 1538377"/>
                <a:gd name="connsiteX21" fmla="*/ 178786 w 672141"/>
                <a:gd name="connsiteY21" fmla="*/ 109471 h 1538377"/>
                <a:gd name="connsiteX22" fmla="*/ 215654 w 672141"/>
                <a:gd name="connsiteY22" fmla="*/ 136 h 1538377"/>
                <a:gd name="connsiteX23" fmla="*/ 234417 w 672141"/>
                <a:gd name="connsiteY23" fmla="*/ 25622 h 1538377"/>
                <a:gd name="connsiteX24" fmla="*/ 240537 w 672141"/>
                <a:gd name="connsiteY24" fmla="*/ 57635 h 1538377"/>
                <a:gd name="connsiteX25" fmla="*/ 278618 w 672141"/>
                <a:gd name="connsiteY25" fmla="*/ 83932 h 1538377"/>
                <a:gd name="connsiteX26" fmla="*/ 363583 w 672141"/>
                <a:gd name="connsiteY26" fmla="*/ 89294 h 1538377"/>
                <a:gd name="connsiteX27" fmla="*/ 369703 w 672141"/>
                <a:gd name="connsiteY27" fmla="*/ 35183 h 1538377"/>
                <a:gd name="connsiteX28" fmla="*/ 445155 w 672141"/>
                <a:gd name="connsiteY28" fmla="*/ 8882 h 1538377"/>
                <a:gd name="connsiteX29" fmla="*/ 459720 w 672141"/>
                <a:gd name="connsiteY29" fmla="*/ 4837 h 1538377"/>
                <a:gd name="connsiteX30" fmla="*/ 637587 w 672141"/>
                <a:gd name="connsiteY30" fmla="*/ 10401 h 1538377"/>
                <a:gd name="connsiteX31" fmla="*/ 659234 w 672141"/>
                <a:gd name="connsiteY31" fmla="*/ 8882 h 1538377"/>
                <a:gd name="connsiteX32" fmla="*/ 667726 w 672141"/>
                <a:gd name="connsiteY32" fmla="*/ 150638 h 1538377"/>
                <a:gd name="connsiteX33" fmla="*/ 588023 w 672141"/>
                <a:gd name="connsiteY33" fmla="*/ 307265 h 1538377"/>
                <a:gd name="connsiteX34" fmla="*/ 556772 w 672141"/>
                <a:gd name="connsiteY34" fmla="*/ 506525 h 1538377"/>
                <a:gd name="connsiteX35" fmla="*/ 556772 w 672141"/>
                <a:gd name="connsiteY35" fmla="*/ 817493 h 1538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72141" h="1538377">
                  <a:moveTo>
                    <a:pt x="269819" y="645444"/>
                  </a:moveTo>
                  <a:lnTo>
                    <a:pt x="269110" y="645650"/>
                  </a:lnTo>
                  <a:cubicBezTo>
                    <a:pt x="269110" y="645650"/>
                    <a:pt x="259956" y="655916"/>
                    <a:pt x="253486" y="666181"/>
                  </a:cubicBezTo>
                  <a:cubicBezTo>
                    <a:pt x="247059" y="676499"/>
                    <a:pt x="240537" y="682212"/>
                    <a:pt x="278215" y="721050"/>
                  </a:cubicBezTo>
                  <a:cubicBezTo>
                    <a:pt x="284891" y="727932"/>
                    <a:pt x="291864" y="738854"/>
                    <a:pt x="298895" y="752407"/>
                  </a:cubicBezTo>
                  <a:cubicBezTo>
                    <a:pt x="298190" y="749881"/>
                    <a:pt x="282816" y="696321"/>
                    <a:pt x="269819" y="645444"/>
                  </a:cubicBezTo>
                  <a:close/>
                  <a:moveTo>
                    <a:pt x="556772" y="817493"/>
                  </a:moveTo>
                  <a:cubicBezTo>
                    <a:pt x="573560" y="902109"/>
                    <a:pt x="621551" y="1114716"/>
                    <a:pt x="613208" y="1235889"/>
                  </a:cubicBezTo>
                  <a:cubicBezTo>
                    <a:pt x="604811" y="1357061"/>
                    <a:pt x="593386" y="1532345"/>
                    <a:pt x="593386" y="1532345"/>
                  </a:cubicBezTo>
                  <a:cubicBezTo>
                    <a:pt x="593386" y="1532345"/>
                    <a:pt x="591359" y="1533562"/>
                    <a:pt x="587875" y="1535077"/>
                  </a:cubicBezTo>
                  <a:cubicBezTo>
                    <a:pt x="582057" y="1537506"/>
                    <a:pt x="572093" y="1540741"/>
                    <a:pt x="560261" y="1540741"/>
                  </a:cubicBezTo>
                  <a:lnTo>
                    <a:pt x="560208" y="1540741"/>
                  </a:lnTo>
                  <a:cubicBezTo>
                    <a:pt x="572500" y="1488044"/>
                    <a:pt x="575783" y="1434996"/>
                    <a:pt x="568202" y="1400505"/>
                  </a:cubicBezTo>
                  <a:cubicBezTo>
                    <a:pt x="559858" y="1362419"/>
                    <a:pt x="567440" y="1260263"/>
                    <a:pt x="563644" y="1209995"/>
                  </a:cubicBezTo>
                  <a:cubicBezTo>
                    <a:pt x="561478" y="1181121"/>
                    <a:pt x="543065" y="1170448"/>
                    <a:pt x="527792" y="1166552"/>
                  </a:cubicBezTo>
                  <a:cubicBezTo>
                    <a:pt x="516467" y="1163719"/>
                    <a:pt x="506853" y="1164630"/>
                    <a:pt x="506853" y="1164630"/>
                  </a:cubicBezTo>
                  <a:cubicBezTo>
                    <a:pt x="431454" y="1161548"/>
                    <a:pt x="361609" y="1331220"/>
                    <a:pt x="348918" y="1363838"/>
                  </a:cubicBezTo>
                  <a:cubicBezTo>
                    <a:pt x="347552" y="1367326"/>
                    <a:pt x="346838" y="1369248"/>
                    <a:pt x="346838" y="1369248"/>
                  </a:cubicBezTo>
                  <a:cubicBezTo>
                    <a:pt x="346838" y="1369248"/>
                    <a:pt x="325095" y="1314375"/>
                    <a:pt x="310224" y="1268660"/>
                  </a:cubicBezTo>
                  <a:cubicBezTo>
                    <a:pt x="295410" y="1222940"/>
                    <a:pt x="48455" y="805666"/>
                    <a:pt x="11894" y="726820"/>
                  </a:cubicBezTo>
                  <a:cubicBezTo>
                    <a:pt x="-24721" y="647927"/>
                    <a:pt x="35870" y="519872"/>
                    <a:pt x="35870" y="519872"/>
                  </a:cubicBezTo>
                  <a:cubicBezTo>
                    <a:pt x="35870" y="519872"/>
                    <a:pt x="153654" y="180375"/>
                    <a:pt x="178786" y="109471"/>
                  </a:cubicBezTo>
                  <a:cubicBezTo>
                    <a:pt x="203922" y="38619"/>
                    <a:pt x="215654" y="136"/>
                    <a:pt x="215654" y="136"/>
                  </a:cubicBezTo>
                  <a:cubicBezTo>
                    <a:pt x="223040" y="13334"/>
                    <a:pt x="234417" y="25622"/>
                    <a:pt x="234417" y="25622"/>
                  </a:cubicBezTo>
                  <a:cubicBezTo>
                    <a:pt x="234417" y="25622"/>
                    <a:pt x="236343" y="49287"/>
                    <a:pt x="240537" y="57635"/>
                  </a:cubicBezTo>
                  <a:cubicBezTo>
                    <a:pt x="244682" y="66032"/>
                    <a:pt x="247769" y="77462"/>
                    <a:pt x="278618" y="83932"/>
                  </a:cubicBezTo>
                  <a:cubicBezTo>
                    <a:pt x="309467" y="90406"/>
                    <a:pt x="349877" y="91163"/>
                    <a:pt x="363583" y="89294"/>
                  </a:cubicBezTo>
                  <a:cubicBezTo>
                    <a:pt x="377333" y="87373"/>
                    <a:pt x="369703" y="35183"/>
                    <a:pt x="369703" y="35183"/>
                  </a:cubicBezTo>
                  <a:cubicBezTo>
                    <a:pt x="369703" y="35183"/>
                    <a:pt x="392558" y="22588"/>
                    <a:pt x="445155" y="8882"/>
                  </a:cubicBezTo>
                  <a:cubicBezTo>
                    <a:pt x="450365" y="7516"/>
                    <a:pt x="455172" y="6150"/>
                    <a:pt x="459720" y="4837"/>
                  </a:cubicBezTo>
                  <a:cubicBezTo>
                    <a:pt x="464172" y="5038"/>
                    <a:pt x="606081" y="11158"/>
                    <a:pt x="637587" y="10401"/>
                  </a:cubicBezTo>
                  <a:cubicBezTo>
                    <a:pt x="648815" y="10094"/>
                    <a:pt x="655338" y="9692"/>
                    <a:pt x="659234" y="8882"/>
                  </a:cubicBezTo>
                  <a:cubicBezTo>
                    <a:pt x="659234" y="8882"/>
                    <a:pt x="681131" y="83577"/>
                    <a:pt x="667726" y="150638"/>
                  </a:cubicBezTo>
                  <a:cubicBezTo>
                    <a:pt x="654322" y="217699"/>
                    <a:pt x="588023" y="307265"/>
                    <a:pt x="588023" y="307265"/>
                  </a:cubicBezTo>
                  <a:cubicBezTo>
                    <a:pt x="588023" y="307265"/>
                    <a:pt x="566682" y="405170"/>
                    <a:pt x="556772" y="506525"/>
                  </a:cubicBezTo>
                  <a:cubicBezTo>
                    <a:pt x="546861" y="607919"/>
                    <a:pt x="540032" y="732887"/>
                    <a:pt x="556772" y="817493"/>
                  </a:cubicBezTo>
                </a:path>
              </a:pathLst>
            </a:custGeom>
            <a:solidFill>
              <a:srgbClr val="6B4415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3FCC1DF-6A00-4626-87DC-4BE98215B502}"/>
                </a:ext>
              </a:extLst>
            </p:cNvPr>
            <p:cNvSpPr/>
            <p:nvPr/>
          </p:nvSpPr>
          <p:spPr>
            <a:xfrm>
              <a:off x="6347281" y="3356922"/>
              <a:ext cx="61104" cy="57509"/>
            </a:xfrm>
            <a:custGeom>
              <a:avLst/>
              <a:gdLst>
                <a:gd name="connsiteX0" fmla="*/ 36728 w 61103"/>
                <a:gd name="connsiteY0" fmla="*/ 2371 h 57509"/>
                <a:gd name="connsiteX1" fmla="*/ 46188 w 61103"/>
                <a:gd name="connsiteY1" fmla="*/ 349 h 57509"/>
                <a:gd name="connsiteX2" fmla="*/ 60450 w 61103"/>
                <a:gd name="connsiteY2" fmla="*/ 26799 h 57509"/>
                <a:gd name="connsiteX3" fmla="*/ 60450 w 61103"/>
                <a:gd name="connsiteY3" fmla="*/ 26846 h 57509"/>
                <a:gd name="connsiteX4" fmla="*/ 29903 w 61103"/>
                <a:gd name="connsiteY4" fmla="*/ 53200 h 57509"/>
                <a:gd name="connsiteX5" fmla="*/ 16149 w 61103"/>
                <a:gd name="connsiteY5" fmla="*/ 58505 h 57509"/>
                <a:gd name="connsiteX6" fmla="*/ 1532 w 61103"/>
                <a:gd name="connsiteY6" fmla="*/ 43237 h 57509"/>
                <a:gd name="connsiteX7" fmla="*/ 2644 w 61103"/>
                <a:gd name="connsiteY7" fmla="*/ 19567 h 57509"/>
                <a:gd name="connsiteX8" fmla="*/ 36728 w 61103"/>
                <a:gd name="connsiteY8" fmla="*/ 2371 h 5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103" h="57509">
                  <a:moveTo>
                    <a:pt x="36728" y="2371"/>
                  </a:moveTo>
                  <a:cubicBezTo>
                    <a:pt x="41180" y="603"/>
                    <a:pt x="44717" y="-308"/>
                    <a:pt x="46188" y="349"/>
                  </a:cubicBezTo>
                  <a:cubicBezTo>
                    <a:pt x="51905" y="2927"/>
                    <a:pt x="65257" y="3891"/>
                    <a:pt x="60450" y="26799"/>
                  </a:cubicBezTo>
                  <a:lnTo>
                    <a:pt x="60450" y="26846"/>
                  </a:lnTo>
                  <a:lnTo>
                    <a:pt x="29903" y="53200"/>
                  </a:lnTo>
                  <a:lnTo>
                    <a:pt x="16149" y="58505"/>
                  </a:lnTo>
                  <a:cubicBezTo>
                    <a:pt x="11093" y="56334"/>
                    <a:pt x="3856" y="51781"/>
                    <a:pt x="1532" y="43237"/>
                  </a:cubicBezTo>
                  <a:cubicBezTo>
                    <a:pt x="-2163" y="29578"/>
                    <a:pt x="2644" y="19567"/>
                    <a:pt x="2644" y="19567"/>
                  </a:cubicBezTo>
                  <a:cubicBezTo>
                    <a:pt x="2644" y="19567"/>
                    <a:pt x="23683" y="7480"/>
                    <a:pt x="36728" y="2371"/>
                  </a:cubicBezTo>
                </a:path>
              </a:pathLst>
            </a:custGeom>
            <a:solidFill>
              <a:srgbClr val="FAB68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4DA2CB2-5702-41A3-A39E-EF828BAD253E}"/>
                </a:ext>
              </a:extLst>
            </p:cNvPr>
            <p:cNvSpPr/>
            <p:nvPr/>
          </p:nvSpPr>
          <p:spPr>
            <a:xfrm>
              <a:off x="6619374" y="3065630"/>
              <a:ext cx="621821" cy="959689"/>
            </a:xfrm>
            <a:custGeom>
              <a:avLst/>
              <a:gdLst>
                <a:gd name="connsiteX0" fmla="*/ 257371 w 621820"/>
                <a:gd name="connsiteY0" fmla="*/ 930633 h 959688"/>
                <a:gd name="connsiteX1" fmla="*/ 242807 w 621820"/>
                <a:gd name="connsiteY1" fmla="*/ 934678 h 959688"/>
                <a:gd name="connsiteX2" fmla="*/ 167355 w 621820"/>
                <a:gd name="connsiteY2" fmla="*/ 960979 h 959688"/>
                <a:gd name="connsiteX3" fmla="*/ 99891 w 621820"/>
                <a:gd name="connsiteY3" fmla="*/ 859226 h 959688"/>
                <a:gd name="connsiteX4" fmla="*/ 100188 w 621820"/>
                <a:gd name="connsiteY4" fmla="*/ 835805 h 959688"/>
                <a:gd name="connsiteX5" fmla="*/ 100141 w 621820"/>
                <a:gd name="connsiteY5" fmla="*/ 835805 h 959688"/>
                <a:gd name="connsiteX6" fmla="*/ 72071 w 621820"/>
                <a:gd name="connsiteY6" fmla="*/ 858866 h 959688"/>
                <a:gd name="connsiteX7" fmla="*/ 33588 w 621820"/>
                <a:gd name="connsiteY7" fmla="*/ 884765 h 959688"/>
                <a:gd name="connsiteX8" fmla="*/ 10019 w 621820"/>
                <a:gd name="connsiteY8" fmla="*/ 901706 h 959688"/>
                <a:gd name="connsiteX9" fmla="*/ 9209 w 621820"/>
                <a:gd name="connsiteY9" fmla="*/ 901050 h 959688"/>
                <a:gd name="connsiteX10" fmla="*/ 13762 w 621820"/>
                <a:gd name="connsiteY10" fmla="*/ 841676 h 959688"/>
                <a:gd name="connsiteX11" fmla="*/ 28273 w 621820"/>
                <a:gd name="connsiteY11" fmla="*/ 754741 h 959688"/>
                <a:gd name="connsiteX12" fmla="*/ 56697 w 621820"/>
                <a:gd name="connsiteY12" fmla="*/ 649345 h 959688"/>
                <a:gd name="connsiteX13" fmla="*/ 102920 w 621820"/>
                <a:gd name="connsiteY13" fmla="*/ 519321 h 959688"/>
                <a:gd name="connsiteX14" fmla="*/ 130587 w 621820"/>
                <a:gd name="connsiteY14" fmla="*/ 402850 h 959688"/>
                <a:gd name="connsiteX15" fmla="*/ 130640 w 621820"/>
                <a:gd name="connsiteY15" fmla="*/ 402802 h 959688"/>
                <a:gd name="connsiteX16" fmla="*/ 155518 w 621820"/>
                <a:gd name="connsiteY16" fmla="*/ 317382 h 959688"/>
                <a:gd name="connsiteX17" fmla="*/ 267536 w 621820"/>
                <a:gd name="connsiteY17" fmla="*/ 158833 h 959688"/>
                <a:gd name="connsiteX18" fmla="*/ 333083 w 621820"/>
                <a:gd name="connsiteY18" fmla="*/ 92735 h 959688"/>
                <a:gd name="connsiteX19" fmla="*/ 434831 w 621820"/>
                <a:gd name="connsiteY19" fmla="*/ 24716 h 959688"/>
                <a:gd name="connsiteX20" fmla="*/ 532032 w 621820"/>
                <a:gd name="connsiteY20" fmla="*/ 136 h 959688"/>
                <a:gd name="connsiteX21" fmla="*/ 565162 w 621820"/>
                <a:gd name="connsiteY21" fmla="*/ 37311 h 959688"/>
                <a:gd name="connsiteX22" fmla="*/ 624028 w 621820"/>
                <a:gd name="connsiteY22" fmla="*/ 215628 h 959688"/>
                <a:gd name="connsiteX23" fmla="*/ 613206 w 621820"/>
                <a:gd name="connsiteY23" fmla="*/ 590575 h 959688"/>
                <a:gd name="connsiteX24" fmla="*/ 565162 w 621820"/>
                <a:gd name="connsiteY24" fmla="*/ 735772 h 959688"/>
                <a:gd name="connsiteX25" fmla="*/ 542805 w 621820"/>
                <a:gd name="connsiteY25" fmla="*/ 754741 h 959688"/>
                <a:gd name="connsiteX26" fmla="*/ 370958 w 621820"/>
                <a:gd name="connsiteY26" fmla="*/ 870704 h 959688"/>
                <a:gd name="connsiteX27" fmla="*/ 313659 w 621820"/>
                <a:gd name="connsiteY27" fmla="*/ 907218 h 959688"/>
                <a:gd name="connsiteX28" fmla="*/ 257372 w 621820"/>
                <a:gd name="connsiteY28" fmla="*/ 930634 h 95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21820" h="959688">
                  <a:moveTo>
                    <a:pt x="257371" y="930633"/>
                  </a:moveTo>
                  <a:cubicBezTo>
                    <a:pt x="252823" y="931946"/>
                    <a:pt x="248016" y="933312"/>
                    <a:pt x="242807" y="934678"/>
                  </a:cubicBezTo>
                  <a:cubicBezTo>
                    <a:pt x="190210" y="948385"/>
                    <a:pt x="167355" y="960979"/>
                    <a:pt x="167355" y="960979"/>
                  </a:cubicBezTo>
                  <a:cubicBezTo>
                    <a:pt x="167355" y="960979"/>
                    <a:pt x="106764" y="892399"/>
                    <a:pt x="99891" y="859226"/>
                  </a:cubicBezTo>
                  <a:cubicBezTo>
                    <a:pt x="97816" y="849162"/>
                    <a:pt x="98367" y="841523"/>
                    <a:pt x="100188" y="835805"/>
                  </a:cubicBezTo>
                  <a:lnTo>
                    <a:pt x="100141" y="835805"/>
                  </a:lnTo>
                  <a:cubicBezTo>
                    <a:pt x="100141" y="835805"/>
                    <a:pt x="85778" y="849310"/>
                    <a:pt x="72071" y="858866"/>
                  </a:cubicBezTo>
                  <a:cubicBezTo>
                    <a:pt x="58365" y="868375"/>
                    <a:pt x="46940" y="874854"/>
                    <a:pt x="33588" y="884765"/>
                  </a:cubicBezTo>
                  <a:cubicBezTo>
                    <a:pt x="24937" y="891187"/>
                    <a:pt x="14672" y="895231"/>
                    <a:pt x="10019" y="901706"/>
                  </a:cubicBezTo>
                  <a:lnTo>
                    <a:pt x="9209" y="901050"/>
                  </a:lnTo>
                  <a:cubicBezTo>
                    <a:pt x="-5255" y="891743"/>
                    <a:pt x="-1459" y="872927"/>
                    <a:pt x="13762" y="841676"/>
                  </a:cubicBezTo>
                  <a:cubicBezTo>
                    <a:pt x="29040" y="810472"/>
                    <a:pt x="28273" y="789132"/>
                    <a:pt x="28273" y="754741"/>
                  </a:cubicBezTo>
                  <a:cubicBezTo>
                    <a:pt x="28273" y="738355"/>
                    <a:pt x="41275" y="695267"/>
                    <a:pt x="56697" y="649345"/>
                  </a:cubicBezTo>
                  <a:cubicBezTo>
                    <a:pt x="73691" y="598823"/>
                    <a:pt x="93767" y="544860"/>
                    <a:pt x="102920" y="519321"/>
                  </a:cubicBezTo>
                  <a:cubicBezTo>
                    <a:pt x="113948" y="488673"/>
                    <a:pt x="120168" y="448417"/>
                    <a:pt x="130587" y="402850"/>
                  </a:cubicBezTo>
                  <a:lnTo>
                    <a:pt x="130640" y="402802"/>
                  </a:lnTo>
                  <a:cubicBezTo>
                    <a:pt x="136808" y="375898"/>
                    <a:pt x="144490" y="347119"/>
                    <a:pt x="155518" y="317382"/>
                  </a:cubicBezTo>
                  <a:cubicBezTo>
                    <a:pt x="185255" y="237329"/>
                    <a:pt x="247006" y="177902"/>
                    <a:pt x="267536" y="158833"/>
                  </a:cubicBezTo>
                  <a:cubicBezTo>
                    <a:pt x="288120" y="139769"/>
                    <a:pt x="333083" y="92735"/>
                    <a:pt x="333083" y="92735"/>
                  </a:cubicBezTo>
                  <a:cubicBezTo>
                    <a:pt x="333083" y="92735"/>
                    <a:pt x="385675" y="44135"/>
                    <a:pt x="434831" y="24716"/>
                  </a:cubicBezTo>
                  <a:cubicBezTo>
                    <a:pt x="483992" y="5297"/>
                    <a:pt x="532032" y="136"/>
                    <a:pt x="532032" y="136"/>
                  </a:cubicBezTo>
                  <a:cubicBezTo>
                    <a:pt x="532032" y="136"/>
                    <a:pt x="553732" y="8685"/>
                    <a:pt x="565162" y="37311"/>
                  </a:cubicBezTo>
                  <a:cubicBezTo>
                    <a:pt x="576587" y="65883"/>
                    <a:pt x="624028" y="149329"/>
                    <a:pt x="624028" y="215628"/>
                  </a:cubicBezTo>
                  <a:cubicBezTo>
                    <a:pt x="624028" y="281932"/>
                    <a:pt x="613206" y="590575"/>
                    <a:pt x="613206" y="590575"/>
                  </a:cubicBezTo>
                  <a:cubicBezTo>
                    <a:pt x="613206" y="590575"/>
                    <a:pt x="591458" y="706040"/>
                    <a:pt x="565162" y="735772"/>
                  </a:cubicBezTo>
                  <a:cubicBezTo>
                    <a:pt x="561371" y="740023"/>
                    <a:pt x="553531" y="746599"/>
                    <a:pt x="542805" y="754741"/>
                  </a:cubicBezTo>
                  <a:cubicBezTo>
                    <a:pt x="503263" y="784780"/>
                    <a:pt x="424921" y="836011"/>
                    <a:pt x="370958" y="870704"/>
                  </a:cubicBezTo>
                  <a:cubicBezTo>
                    <a:pt x="337684" y="892097"/>
                    <a:pt x="313659" y="907218"/>
                    <a:pt x="313659" y="907218"/>
                  </a:cubicBezTo>
                  <a:cubicBezTo>
                    <a:pt x="313659" y="907218"/>
                    <a:pt x="298841" y="918394"/>
                    <a:pt x="257372" y="930634"/>
                  </a:cubicBezTo>
                </a:path>
              </a:pathLst>
            </a:custGeom>
            <a:solidFill>
              <a:schemeClr val="accent1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F6ACD6C0-100E-42B4-A873-141D06B088B3}"/>
                </a:ext>
              </a:extLst>
            </p:cNvPr>
            <p:cNvSpPr/>
            <p:nvPr/>
          </p:nvSpPr>
          <p:spPr>
            <a:xfrm>
              <a:off x="6990195" y="3820235"/>
              <a:ext cx="168934" cy="115019"/>
            </a:xfrm>
            <a:custGeom>
              <a:avLst/>
              <a:gdLst>
                <a:gd name="connsiteX0" fmla="*/ 171983 w 168933"/>
                <a:gd name="connsiteY0" fmla="*/ 136 h 115018"/>
                <a:gd name="connsiteX1" fmla="*/ 142146 w 168933"/>
                <a:gd name="connsiteY1" fmla="*/ 90157 h 115018"/>
                <a:gd name="connsiteX2" fmla="*/ 93243 w 168933"/>
                <a:gd name="connsiteY2" fmla="*/ 111191 h 115018"/>
                <a:gd name="connsiteX3" fmla="*/ 80395 w 168933"/>
                <a:gd name="connsiteY3" fmla="*/ 111498 h 115018"/>
                <a:gd name="connsiteX4" fmla="*/ 136 w 168933"/>
                <a:gd name="connsiteY4" fmla="*/ 116099 h 115018"/>
                <a:gd name="connsiteX5" fmla="*/ 171983 w 168933"/>
                <a:gd name="connsiteY5" fmla="*/ 136 h 115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933" h="115018">
                  <a:moveTo>
                    <a:pt x="171983" y="136"/>
                  </a:moveTo>
                  <a:cubicBezTo>
                    <a:pt x="171983" y="136"/>
                    <a:pt x="161972" y="74884"/>
                    <a:pt x="142146" y="90157"/>
                  </a:cubicBezTo>
                  <a:cubicBezTo>
                    <a:pt x="124802" y="103456"/>
                    <a:pt x="119741" y="109830"/>
                    <a:pt x="93243" y="111191"/>
                  </a:cubicBezTo>
                  <a:cubicBezTo>
                    <a:pt x="89453" y="111397"/>
                    <a:pt x="85202" y="111498"/>
                    <a:pt x="80395" y="111498"/>
                  </a:cubicBezTo>
                  <a:cubicBezTo>
                    <a:pt x="42319" y="111498"/>
                    <a:pt x="136" y="116099"/>
                    <a:pt x="136" y="116099"/>
                  </a:cubicBezTo>
                  <a:cubicBezTo>
                    <a:pt x="54099" y="81406"/>
                    <a:pt x="132441" y="30175"/>
                    <a:pt x="171983" y="136"/>
                  </a:cubicBezTo>
                </a:path>
              </a:pathLst>
            </a:custGeom>
            <a:solidFill>
              <a:schemeClr val="accent1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9B1870E-B003-456F-89D6-5807067F4256}"/>
                </a:ext>
              </a:extLst>
            </p:cNvPr>
            <p:cNvSpPr/>
            <p:nvPr/>
          </p:nvSpPr>
          <p:spPr>
            <a:xfrm>
              <a:off x="6762012" y="2773767"/>
              <a:ext cx="388189" cy="384594"/>
            </a:xfrm>
            <a:custGeom>
              <a:avLst/>
              <a:gdLst>
                <a:gd name="connsiteX0" fmla="*/ 340798 w 388188"/>
                <a:gd name="connsiteY0" fmla="*/ 186809 h 384594"/>
                <a:gd name="connsiteX1" fmla="*/ 389393 w 388188"/>
                <a:gd name="connsiteY1" fmla="*/ 291999 h 384594"/>
                <a:gd name="connsiteX2" fmla="*/ 292193 w 388188"/>
                <a:gd name="connsiteY2" fmla="*/ 316579 h 384594"/>
                <a:gd name="connsiteX3" fmla="*/ 190444 w 388188"/>
                <a:gd name="connsiteY3" fmla="*/ 384598 h 384594"/>
                <a:gd name="connsiteX4" fmla="*/ 177902 w 388188"/>
                <a:gd name="connsiteY4" fmla="*/ 331800 h 384594"/>
                <a:gd name="connsiteX5" fmla="*/ 211885 w 388188"/>
                <a:gd name="connsiteY5" fmla="*/ 187111 h 384594"/>
                <a:gd name="connsiteX6" fmla="*/ 195045 w 388188"/>
                <a:gd name="connsiteY6" fmla="*/ 226558 h 384594"/>
                <a:gd name="connsiteX7" fmla="*/ 140372 w 388188"/>
                <a:gd name="connsiteY7" fmla="*/ 308384 h 384594"/>
                <a:gd name="connsiteX8" fmla="*/ 106442 w 388188"/>
                <a:gd name="connsiteY8" fmla="*/ 313699 h 384594"/>
                <a:gd name="connsiteX9" fmla="*/ 79029 w 388188"/>
                <a:gd name="connsiteY9" fmla="*/ 293115 h 384594"/>
                <a:gd name="connsiteX10" fmla="*/ 70431 w 388188"/>
                <a:gd name="connsiteY10" fmla="*/ 263982 h 384594"/>
                <a:gd name="connsiteX11" fmla="*/ 62998 w 388188"/>
                <a:gd name="connsiteY11" fmla="*/ 235965 h 384594"/>
                <a:gd name="connsiteX12" fmla="*/ 52124 w 388188"/>
                <a:gd name="connsiteY12" fmla="*/ 231412 h 384594"/>
                <a:gd name="connsiteX13" fmla="*/ 42971 w 388188"/>
                <a:gd name="connsiteY13" fmla="*/ 200563 h 384594"/>
                <a:gd name="connsiteX14" fmla="*/ 16722 w 388188"/>
                <a:gd name="connsiteY14" fmla="*/ 196519 h 384594"/>
                <a:gd name="connsiteX15" fmla="*/ 20111 w 388188"/>
                <a:gd name="connsiteY15" fmla="*/ 141645 h 384594"/>
                <a:gd name="connsiteX16" fmla="*/ 13286 w 388188"/>
                <a:gd name="connsiteY16" fmla="*/ 109636 h 384594"/>
                <a:gd name="connsiteX17" fmla="*/ 5292 w 388188"/>
                <a:gd name="connsiteY17" fmla="*/ 92489 h 384594"/>
                <a:gd name="connsiteX18" fmla="*/ 136 w 388188"/>
                <a:gd name="connsiteY18" fmla="*/ 18196 h 384594"/>
                <a:gd name="connsiteX19" fmla="*/ 80697 w 388188"/>
                <a:gd name="connsiteY19" fmla="*/ 1054 h 384594"/>
                <a:gd name="connsiteX20" fmla="*/ 127025 w 388188"/>
                <a:gd name="connsiteY20" fmla="*/ 50210 h 384594"/>
                <a:gd name="connsiteX21" fmla="*/ 173905 w 388188"/>
                <a:gd name="connsiteY21" fmla="*/ 119950 h 384594"/>
                <a:gd name="connsiteX22" fmla="*/ 192160 w 388188"/>
                <a:gd name="connsiteY22" fmla="*/ 115397 h 384594"/>
                <a:gd name="connsiteX23" fmla="*/ 227614 w 388188"/>
                <a:gd name="connsiteY23" fmla="*/ 31903 h 384594"/>
                <a:gd name="connsiteX24" fmla="*/ 283648 w 388188"/>
                <a:gd name="connsiteY24" fmla="*/ 89101 h 384594"/>
                <a:gd name="connsiteX25" fmla="*/ 340846 w 388188"/>
                <a:gd name="connsiteY25" fmla="*/ 170773 h 384594"/>
                <a:gd name="connsiteX26" fmla="*/ 340798 w 388188"/>
                <a:gd name="connsiteY26" fmla="*/ 186809 h 384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8188" h="384594">
                  <a:moveTo>
                    <a:pt x="340798" y="186809"/>
                  </a:moveTo>
                  <a:cubicBezTo>
                    <a:pt x="342513" y="218262"/>
                    <a:pt x="389393" y="291999"/>
                    <a:pt x="389393" y="291999"/>
                  </a:cubicBezTo>
                  <a:cubicBezTo>
                    <a:pt x="389393" y="291999"/>
                    <a:pt x="341354" y="297160"/>
                    <a:pt x="292193" y="316579"/>
                  </a:cubicBezTo>
                  <a:cubicBezTo>
                    <a:pt x="243036" y="335998"/>
                    <a:pt x="190444" y="384598"/>
                    <a:pt x="190444" y="384598"/>
                  </a:cubicBezTo>
                  <a:cubicBezTo>
                    <a:pt x="190444" y="384598"/>
                    <a:pt x="184775" y="353749"/>
                    <a:pt x="177902" y="331800"/>
                  </a:cubicBezTo>
                  <a:cubicBezTo>
                    <a:pt x="211679" y="302168"/>
                    <a:pt x="211885" y="187111"/>
                    <a:pt x="211885" y="187111"/>
                  </a:cubicBezTo>
                  <a:cubicBezTo>
                    <a:pt x="211885" y="187111"/>
                    <a:pt x="210774" y="195407"/>
                    <a:pt x="195045" y="226558"/>
                  </a:cubicBezTo>
                  <a:cubicBezTo>
                    <a:pt x="179311" y="257713"/>
                    <a:pt x="140372" y="308384"/>
                    <a:pt x="140372" y="308384"/>
                  </a:cubicBezTo>
                  <a:cubicBezTo>
                    <a:pt x="129096" y="310258"/>
                    <a:pt x="116760" y="313445"/>
                    <a:pt x="106442" y="313699"/>
                  </a:cubicBezTo>
                  <a:cubicBezTo>
                    <a:pt x="84138" y="314303"/>
                    <a:pt x="79029" y="304593"/>
                    <a:pt x="79029" y="293115"/>
                  </a:cubicBezTo>
                  <a:cubicBezTo>
                    <a:pt x="79029" y="281685"/>
                    <a:pt x="73872" y="271415"/>
                    <a:pt x="70431" y="263982"/>
                  </a:cubicBezTo>
                  <a:cubicBezTo>
                    <a:pt x="66990" y="256549"/>
                    <a:pt x="62998" y="235965"/>
                    <a:pt x="62998" y="235965"/>
                  </a:cubicBezTo>
                  <a:cubicBezTo>
                    <a:pt x="62998" y="235965"/>
                    <a:pt x="55004" y="233689"/>
                    <a:pt x="52124" y="231412"/>
                  </a:cubicBezTo>
                  <a:cubicBezTo>
                    <a:pt x="49292" y="229141"/>
                    <a:pt x="48127" y="205116"/>
                    <a:pt x="42971" y="200563"/>
                  </a:cubicBezTo>
                  <a:cubicBezTo>
                    <a:pt x="37862" y="195963"/>
                    <a:pt x="26432" y="197683"/>
                    <a:pt x="16722" y="196519"/>
                  </a:cubicBezTo>
                  <a:cubicBezTo>
                    <a:pt x="6965" y="195407"/>
                    <a:pt x="14393" y="157680"/>
                    <a:pt x="20111" y="141645"/>
                  </a:cubicBezTo>
                  <a:cubicBezTo>
                    <a:pt x="25823" y="125667"/>
                    <a:pt x="20111" y="119394"/>
                    <a:pt x="13286" y="109636"/>
                  </a:cubicBezTo>
                  <a:cubicBezTo>
                    <a:pt x="6409" y="99922"/>
                    <a:pt x="5292" y="92489"/>
                    <a:pt x="5292" y="92489"/>
                  </a:cubicBezTo>
                  <a:lnTo>
                    <a:pt x="136" y="18196"/>
                  </a:lnTo>
                  <a:cubicBezTo>
                    <a:pt x="136" y="18196"/>
                    <a:pt x="53289" y="-4664"/>
                    <a:pt x="80697" y="1054"/>
                  </a:cubicBezTo>
                  <a:cubicBezTo>
                    <a:pt x="108162" y="6766"/>
                    <a:pt x="106442" y="38780"/>
                    <a:pt x="127025" y="50210"/>
                  </a:cubicBezTo>
                  <a:cubicBezTo>
                    <a:pt x="147604" y="61640"/>
                    <a:pt x="173905" y="119950"/>
                    <a:pt x="173905" y="119950"/>
                  </a:cubicBezTo>
                  <a:lnTo>
                    <a:pt x="192160" y="115397"/>
                  </a:lnTo>
                  <a:cubicBezTo>
                    <a:pt x="192160" y="115397"/>
                    <a:pt x="192768" y="44497"/>
                    <a:pt x="227614" y="31903"/>
                  </a:cubicBezTo>
                  <a:cubicBezTo>
                    <a:pt x="262508" y="19361"/>
                    <a:pt x="275606" y="60475"/>
                    <a:pt x="283648" y="89101"/>
                  </a:cubicBezTo>
                  <a:cubicBezTo>
                    <a:pt x="291637" y="117673"/>
                    <a:pt x="298619" y="166781"/>
                    <a:pt x="340846" y="170773"/>
                  </a:cubicBezTo>
                  <a:cubicBezTo>
                    <a:pt x="340644" y="177349"/>
                    <a:pt x="340596" y="182812"/>
                    <a:pt x="340798" y="186809"/>
                  </a:cubicBezTo>
                </a:path>
              </a:pathLst>
            </a:custGeom>
            <a:solidFill>
              <a:srgbClr val="FAB68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04FBDE6-18B0-44FD-B8E6-33758B64140C}"/>
                </a:ext>
              </a:extLst>
            </p:cNvPr>
            <p:cNvSpPr/>
            <p:nvPr/>
          </p:nvSpPr>
          <p:spPr>
            <a:xfrm>
              <a:off x="6710318" y="2611913"/>
              <a:ext cx="398972" cy="330679"/>
            </a:xfrm>
            <a:custGeom>
              <a:avLst/>
              <a:gdLst>
                <a:gd name="connsiteX0" fmla="*/ 395933 w 398971"/>
                <a:gd name="connsiteY0" fmla="*/ 155469 h 330679"/>
                <a:gd name="connsiteX1" fmla="*/ 392540 w 398971"/>
                <a:gd name="connsiteY1" fmla="*/ 332627 h 330679"/>
                <a:gd name="connsiteX2" fmla="*/ 335342 w 398971"/>
                <a:gd name="connsiteY2" fmla="*/ 250954 h 330679"/>
                <a:gd name="connsiteX3" fmla="*/ 279309 w 398971"/>
                <a:gd name="connsiteY3" fmla="*/ 193756 h 330679"/>
                <a:gd name="connsiteX4" fmla="*/ 243854 w 398971"/>
                <a:gd name="connsiteY4" fmla="*/ 277251 h 330679"/>
                <a:gd name="connsiteX5" fmla="*/ 225599 w 398971"/>
                <a:gd name="connsiteY5" fmla="*/ 281803 h 330679"/>
                <a:gd name="connsiteX6" fmla="*/ 178720 w 398971"/>
                <a:gd name="connsiteY6" fmla="*/ 212063 h 330679"/>
                <a:gd name="connsiteX7" fmla="*/ 132391 w 398971"/>
                <a:gd name="connsiteY7" fmla="*/ 162907 h 330679"/>
                <a:gd name="connsiteX8" fmla="*/ 51830 w 398971"/>
                <a:gd name="connsiteY8" fmla="*/ 180050 h 330679"/>
                <a:gd name="connsiteX9" fmla="*/ 8386 w 398971"/>
                <a:gd name="connsiteY9" fmla="*/ 105757 h 330679"/>
                <a:gd name="connsiteX10" fmla="*/ 183876 w 398971"/>
                <a:gd name="connsiteY10" fmla="*/ 6889 h 330679"/>
                <a:gd name="connsiteX11" fmla="*/ 281580 w 398971"/>
                <a:gd name="connsiteY11" fmla="*/ 21151 h 330679"/>
                <a:gd name="connsiteX12" fmla="*/ 395933 w 398971"/>
                <a:gd name="connsiteY12" fmla="*/ 155469 h 330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8971" h="330679">
                  <a:moveTo>
                    <a:pt x="395933" y="155469"/>
                  </a:moveTo>
                  <a:cubicBezTo>
                    <a:pt x="404372" y="192390"/>
                    <a:pt x="394155" y="287976"/>
                    <a:pt x="392540" y="332627"/>
                  </a:cubicBezTo>
                  <a:cubicBezTo>
                    <a:pt x="350314" y="328635"/>
                    <a:pt x="343331" y="279527"/>
                    <a:pt x="335342" y="250954"/>
                  </a:cubicBezTo>
                  <a:cubicBezTo>
                    <a:pt x="327300" y="222329"/>
                    <a:pt x="314202" y="181215"/>
                    <a:pt x="279309" y="193756"/>
                  </a:cubicBezTo>
                  <a:cubicBezTo>
                    <a:pt x="244463" y="206351"/>
                    <a:pt x="243854" y="277251"/>
                    <a:pt x="243854" y="277251"/>
                  </a:cubicBezTo>
                  <a:lnTo>
                    <a:pt x="225599" y="281803"/>
                  </a:lnTo>
                  <a:cubicBezTo>
                    <a:pt x="225599" y="281803"/>
                    <a:pt x="199298" y="223494"/>
                    <a:pt x="178720" y="212063"/>
                  </a:cubicBezTo>
                  <a:cubicBezTo>
                    <a:pt x="158136" y="200634"/>
                    <a:pt x="159857" y="168620"/>
                    <a:pt x="132391" y="162907"/>
                  </a:cubicBezTo>
                  <a:cubicBezTo>
                    <a:pt x="104983" y="157190"/>
                    <a:pt x="51830" y="180050"/>
                    <a:pt x="51830" y="180050"/>
                  </a:cubicBezTo>
                  <a:cubicBezTo>
                    <a:pt x="-17910" y="172617"/>
                    <a:pt x="397" y="106313"/>
                    <a:pt x="8386" y="105757"/>
                  </a:cubicBezTo>
                  <a:cubicBezTo>
                    <a:pt x="16375" y="105201"/>
                    <a:pt x="129008" y="28029"/>
                    <a:pt x="183876" y="6889"/>
                  </a:cubicBezTo>
                  <a:cubicBezTo>
                    <a:pt x="238750" y="-14303"/>
                    <a:pt x="281580" y="21151"/>
                    <a:pt x="281580" y="21151"/>
                  </a:cubicBezTo>
                  <a:cubicBezTo>
                    <a:pt x="367911" y="24032"/>
                    <a:pt x="386219" y="113195"/>
                    <a:pt x="395933" y="155469"/>
                  </a:cubicBezTo>
                </a:path>
              </a:pathLst>
            </a:custGeom>
            <a:solidFill>
              <a:srgbClr val="1B224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8B85BD3-FFBC-426C-AE16-C572BD5C368D}"/>
                </a:ext>
              </a:extLst>
            </p:cNvPr>
            <p:cNvSpPr/>
            <p:nvPr/>
          </p:nvSpPr>
          <p:spPr>
            <a:xfrm>
              <a:off x="6876609" y="3931291"/>
              <a:ext cx="204877" cy="68292"/>
            </a:xfrm>
            <a:custGeom>
              <a:avLst/>
              <a:gdLst>
                <a:gd name="connsiteX0" fmla="*/ 206829 w 204877"/>
                <a:gd name="connsiteY0" fmla="*/ 136 h 68292"/>
                <a:gd name="connsiteX1" fmla="*/ 206829 w 204877"/>
                <a:gd name="connsiteY1" fmla="*/ 59864 h 68292"/>
                <a:gd name="connsiteX2" fmla="*/ 199650 w 204877"/>
                <a:gd name="connsiteY2" fmla="*/ 69018 h 68292"/>
                <a:gd name="connsiteX3" fmla="*/ 178003 w 204877"/>
                <a:gd name="connsiteY3" fmla="*/ 70537 h 68292"/>
                <a:gd name="connsiteX4" fmla="*/ 136 w 204877"/>
                <a:gd name="connsiteY4" fmla="*/ 64973 h 68292"/>
                <a:gd name="connsiteX5" fmla="*/ 56423 w 204877"/>
                <a:gd name="connsiteY5" fmla="*/ 41557 h 68292"/>
                <a:gd name="connsiteX6" fmla="*/ 113722 w 204877"/>
                <a:gd name="connsiteY6" fmla="*/ 5043 h 68292"/>
                <a:gd name="connsiteX7" fmla="*/ 193981 w 204877"/>
                <a:gd name="connsiteY7" fmla="*/ 442 h 68292"/>
                <a:gd name="connsiteX8" fmla="*/ 206829 w 204877"/>
                <a:gd name="connsiteY8" fmla="*/ 136 h 68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877" h="68292">
                  <a:moveTo>
                    <a:pt x="206829" y="136"/>
                  </a:moveTo>
                  <a:cubicBezTo>
                    <a:pt x="206829" y="136"/>
                    <a:pt x="209762" y="52225"/>
                    <a:pt x="206829" y="59864"/>
                  </a:cubicBezTo>
                  <a:cubicBezTo>
                    <a:pt x="204903" y="64819"/>
                    <a:pt x="206829" y="67498"/>
                    <a:pt x="199650" y="69018"/>
                  </a:cubicBezTo>
                  <a:cubicBezTo>
                    <a:pt x="195754" y="69828"/>
                    <a:pt x="189231" y="70230"/>
                    <a:pt x="178003" y="70537"/>
                  </a:cubicBezTo>
                  <a:cubicBezTo>
                    <a:pt x="146497" y="71294"/>
                    <a:pt x="4588" y="65174"/>
                    <a:pt x="136" y="64973"/>
                  </a:cubicBezTo>
                  <a:cubicBezTo>
                    <a:pt x="41605" y="52733"/>
                    <a:pt x="56423" y="41557"/>
                    <a:pt x="56423" y="41557"/>
                  </a:cubicBezTo>
                  <a:cubicBezTo>
                    <a:pt x="56423" y="41557"/>
                    <a:pt x="80448" y="26437"/>
                    <a:pt x="113722" y="5043"/>
                  </a:cubicBezTo>
                  <a:cubicBezTo>
                    <a:pt x="113722" y="5043"/>
                    <a:pt x="155905" y="442"/>
                    <a:pt x="193981" y="442"/>
                  </a:cubicBezTo>
                  <a:cubicBezTo>
                    <a:pt x="198788" y="442"/>
                    <a:pt x="203038" y="342"/>
                    <a:pt x="206829" y="136"/>
                  </a:cubicBezTo>
                </a:path>
              </a:pathLst>
            </a:custGeom>
            <a:solidFill>
              <a:schemeClr val="accent1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DB754F7-64CA-4792-86BA-CC4BDC369B2D}"/>
                </a:ext>
              </a:extLst>
            </p:cNvPr>
            <p:cNvSpPr/>
            <p:nvPr/>
          </p:nvSpPr>
          <p:spPr>
            <a:xfrm>
              <a:off x="6960257" y="5549736"/>
              <a:ext cx="43132" cy="32349"/>
            </a:xfrm>
            <a:custGeom>
              <a:avLst/>
              <a:gdLst>
                <a:gd name="connsiteX0" fmla="*/ 42520 w 43132"/>
                <a:gd name="connsiteY0" fmla="*/ 136 h 32349"/>
                <a:gd name="connsiteX1" fmla="*/ 42520 w 43132"/>
                <a:gd name="connsiteY1" fmla="*/ 21879 h 32349"/>
                <a:gd name="connsiteX2" fmla="*/ 136 w 43132"/>
                <a:gd name="connsiteY2" fmla="*/ 35639 h 32349"/>
                <a:gd name="connsiteX3" fmla="*/ 9591 w 43132"/>
                <a:gd name="connsiteY3" fmla="*/ 10147 h 32349"/>
                <a:gd name="connsiteX4" fmla="*/ 42520 w 43132"/>
                <a:gd name="connsiteY4" fmla="*/ 136 h 32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32" h="32349">
                  <a:moveTo>
                    <a:pt x="42520" y="136"/>
                  </a:moveTo>
                  <a:cubicBezTo>
                    <a:pt x="42520" y="136"/>
                    <a:pt x="45956" y="12170"/>
                    <a:pt x="42520" y="21879"/>
                  </a:cubicBezTo>
                  <a:cubicBezTo>
                    <a:pt x="39079" y="31589"/>
                    <a:pt x="136" y="35639"/>
                    <a:pt x="136" y="35639"/>
                  </a:cubicBezTo>
                  <a:cubicBezTo>
                    <a:pt x="3471" y="28105"/>
                    <a:pt x="6658" y="19656"/>
                    <a:pt x="9591" y="10147"/>
                  </a:cubicBezTo>
                  <a:cubicBezTo>
                    <a:pt x="39026" y="4133"/>
                    <a:pt x="42520" y="136"/>
                    <a:pt x="42520" y="136"/>
                  </a:cubicBezTo>
                </a:path>
              </a:pathLst>
            </a:custGeom>
            <a:solidFill>
              <a:srgbClr val="85898F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4E7070C-B10C-434D-ACD6-75FF347F27AA}"/>
                </a:ext>
              </a:extLst>
            </p:cNvPr>
            <p:cNvSpPr/>
            <p:nvPr/>
          </p:nvSpPr>
          <p:spPr>
            <a:xfrm>
              <a:off x="6902249" y="2960742"/>
              <a:ext cx="68292" cy="143774"/>
            </a:xfrm>
            <a:custGeom>
              <a:avLst/>
              <a:gdLst>
                <a:gd name="connsiteX0" fmla="*/ 54808 w 68292"/>
                <a:gd name="connsiteY0" fmla="*/ 39582 h 143773"/>
                <a:gd name="connsiteX1" fmla="*/ 71649 w 68292"/>
                <a:gd name="connsiteY1" fmla="*/ 136 h 143773"/>
                <a:gd name="connsiteX2" fmla="*/ 37665 w 68292"/>
                <a:gd name="connsiteY2" fmla="*/ 144825 h 143773"/>
                <a:gd name="connsiteX3" fmla="*/ 30227 w 68292"/>
                <a:gd name="connsiteY3" fmla="*/ 126771 h 143773"/>
                <a:gd name="connsiteX4" fmla="*/ 136 w 68292"/>
                <a:gd name="connsiteY4" fmla="*/ 121409 h 143773"/>
                <a:gd name="connsiteX5" fmla="*/ 54808 w 68292"/>
                <a:gd name="connsiteY5" fmla="*/ 39582 h 14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292" h="143773">
                  <a:moveTo>
                    <a:pt x="54808" y="39582"/>
                  </a:moveTo>
                  <a:cubicBezTo>
                    <a:pt x="70537" y="8431"/>
                    <a:pt x="71649" y="136"/>
                    <a:pt x="71649" y="136"/>
                  </a:cubicBezTo>
                  <a:cubicBezTo>
                    <a:pt x="71649" y="136"/>
                    <a:pt x="71443" y="115193"/>
                    <a:pt x="37665" y="144825"/>
                  </a:cubicBezTo>
                  <a:cubicBezTo>
                    <a:pt x="35283" y="137190"/>
                    <a:pt x="32758" y="130615"/>
                    <a:pt x="30227" y="126771"/>
                  </a:cubicBezTo>
                  <a:cubicBezTo>
                    <a:pt x="25018" y="118778"/>
                    <a:pt x="13334" y="119185"/>
                    <a:pt x="136" y="121409"/>
                  </a:cubicBezTo>
                  <a:cubicBezTo>
                    <a:pt x="136" y="121409"/>
                    <a:pt x="39074" y="70738"/>
                    <a:pt x="54808" y="39582"/>
                  </a:cubicBezTo>
                </a:path>
              </a:pathLst>
            </a:custGeom>
            <a:solidFill>
              <a:srgbClr val="F7A56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0B954F8-797A-40BD-8270-4245841C3789}"/>
                </a:ext>
              </a:extLst>
            </p:cNvPr>
            <p:cNvSpPr/>
            <p:nvPr/>
          </p:nvSpPr>
          <p:spPr>
            <a:xfrm>
              <a:off x="6852479" y="5155781"/>
              <a:ext cx="89858" cy="409755"/>
            </a:xfrm>
            <a:custGeom>
              <a:avLst/>
              <a:gdLst>
                <a:gd name="connsiteX0" fmla="*/ 92338 w 89858"/>
                <a:gd name="connsiteY0" fmla="*/ 2197 h 409754"/>
                <a:gd name="connsiteX1" fmla="*/ 89305 w 89858"/>
                <a:gd name="connsiteY1" fmla="*/ 12112 h 409754"/>
                <a:gd name="connsiteX2" fmla="*/ 38279 w 89858"/>
                <a:gd name="connsiteY2" fmla="*/ 82207 h 409754"/>
                <a:gd name="connsiteX3" fmla="*/ 58858 w 89858"/>
                <a:gd name="connsiteY3" fmla="*/ 244848 h 409754"/>
                <a:gd name="connsiteX4" fmla="*/ 14710 w 89858"/>
                <a:gd name="connsiteY4" fmla="*/ 408654 h 409754"/>
                <a:gd name="connsiteX5" fmla="*/ 2063 w 89858"/>
                <a:gd name="connsiteY5" fmla="*/ 410121 h 409754"/>
                <a:gd name="connsiteX6" fmla="*/ 7018 w 89858"/>
                <a:gd name="connsiteY6" fmla="*/ 335224 h 409754"/>
                <a:gd name="connsiteX7" fmla="*/ 38279 w 89858"/>
                <a:gd name="connsiteY7" fmla="*/ 194983 h 409754"/>
                <a:gd name="connsiteX8" fmla="*/ 71400 w 89858"/>
                <a:gd name="connsiteY8" fmla="*/ 275 h 409754"/>
                <a:gd name="connsiteX9" fmla="*/ 92338 w 89858"/>
                <a:gd name="connsiteY9" fmla="*/ 2197 h 40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858" h="409754">
                  <a:moveTo>
                    <a:pt x="92338" y="2197"/>
                  </a:moveTo>
                  <a:lnTo>
                    <a:pt x="89305" y="12112"/>
                  </a:lnTo>
                  <a:cubicBezTo>
                    <a:pt x="89305" y="12112"/>
                    <a:pt x="36755" y="20456"/>
                    <a:pt x="38279" y="82207"/>
                  </a:cubicBezTo>
                  <a:cubicBezTo>
                    <a:pt x="39794" y="143953"/>
                    <a:pt x="68012" y="215413"/>
                    <a:pt x="58858" y="244848"/>
                  </a:cubicBezTo>
                  <a:cubicBezTo>
                    <a:pt x="49959" y="273526"/>
                    <a:pt x="7071" y="354437"/>
                    <a:pt x="14710" y="408654"/>
                  </a:cubicBezTo>
                  <a:lnTo>
                    <a:pt x="2063" y="410121"/>
                  </a:lnTo>
                  <a:cubicBezTo>
                    <a:pt x="-1067" y="385085"/>
                    <a:pt x="-1019" y="357931"/>
                    <a:pt x="7018" y="335224"/>
                  </a:cubicBezTo>
                  <a:cubicBezTo>
                    <a:pt x="28369" y="275041"/>
                    <a:pt x="44347" y="246818"/>
                    <a:pt x="38279" y="194983"/>
                  </a:cubicBezTo>
                  <a:cubicBezTo>
                    <a:pt x="32159" y="143196"/>
                    <a:pt x="-5926" y="20456"/>
                    <a:pt x="71400" y="275"/>
                  </a:cubicBezTo>
                  <a:cubicBezTo>
                    <a:pt x="71400" y="275"/>
                    <a:pt x="81014" y="-636"/>
                    <a:pt x="92338" y="2197"/>
                  </a:cubicBezTo>
                </a:path>
              </a:pathLst>
            </a:custGeom>
            <a:solidFill>
              <a:srgbClr val="85898F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9530FE0-E69E-4893-AEA6-6E58F2BA358E}"/>
                </a:ext>
              </a:extLst>
            </p:cNvPr>
            <p:cNvSpPr/>
            <p:nvPr/>
          </p:nvSpPr>
          <p:spPr>
            <a:xfrm>
              <a:off x="6765808" y="5155879"/>
              <a:ext cx="158151" cy="485236"/>
            </a:xfrm>
            <a:custGeom>
              <a:avLst/>
              <a:gdLst>
                <a:gd name="connsiteX0" fmla="*/ 136 w 158150"/>
                <a:gd name="connsiteY0" fmla="*/ 199385 h 485235"/>
                <a:gd name="connsiteX1" fmla="*/ 158071 w 158150"/>
                <a:gd name="connsiteY1" fmla="*/ 177 h 485235"/>
                <a:gd name="connsiteX2" fmla="*/ 124950 w 158150"/>
                <a:gd name="connsiteY2" fmla="*/ 194885 h 485235"/>
                <a:gd name="connsiteX3" fmla="*/ 93689 w 158150"/>
                <a:gd name="connsiteY3" fmla="*/ 335126 h 485235"/>
                <a:gd name="connsiteX4" fmla="*/ 88734 w 158150"/>
                <a:gd name="connsiteY4" fmla="*/ 410023 h 485235"/>
                <a:gd name="connsiteX5" fmla="*/ 107400 w 158150"/>
                <a:gd name="connsiteY5" fmla="*/ 486793 h 485235"/>
                <a:gd name="connsiteX6" fmla="*/ 75588 w 158150"/>
                <a:gd name="connsiteY6" fmla="*/ 447754 h 485235"/>
                <a:gd name="connsiteX7" fmla="*/ 70987 w 158150"/>
                <a:gd name="connsiteY7" fmla="*/ 433539 h 485235"/>
                <a:gd name="connsiteX8" fmla="*/ 40335 w 158150"/>
                <a:gd name="connsiteY8" fmla="*/ 279491 h 485235"/>
                <a:gd name="connsiteX9" fmla="*/ 22435 w 158150"/>
                <a:gd name="connsiteY9" fmla="*/ 234332 h 485235"/>
                <a:gd name="connsiteX10" fmla="*/ 136 w 158150"/>
                <a:gd name="connsiteY10" fmla="*/ 199385 h 485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150" h="485235">
                  <a:moveTo>
                    <a:pt x="136" y="199385"/>
                  </a:moveTo>
                  <a:cubicBezTo>
                    <a:pt x="12826" y="166767"/>
                    <a:pt x="82671" y="-2905"/>
                    <a:pt x="158071" y="177"/>
                  </a:cubicBezTo>
                  <a:cubicBezTo>
                    <a:pt x="80745" y="20358"/>
                    <a:pt x="118830" y="143098"/>
                    <a:pt x="124950" y="194885"/>
                  </a:cubicBezTo>
                  <a:cubicBezTo>
                    <a:pt x="131018" y="246720"/>
                    <a:pt x="115040" y="274943"/>
                    <a:pt x="93689" y="335126"/>
                  </a:cubicBezTo>
                  <a:cubicBezTo>
                    <a:pt x="85652" y="357833"/>
                    <a:pt x="85604" y="384987"/>
                    <a:pt x="88734" y="410023"/>
                  </a:cubicBezTo>
                  <a:cubicBezTo>
                    <a:pt x="93795" y="451343"/>
                    <a:pt x="107400" y="486793"/>
                    <a:pt x="107400" y="486793"/>
                  </a:cubicBezTo>
                  <a:cubicBezTo>
                    <a:pt x="93943" y="485830"/>
                    <a:pt x="83730" y="470254"/>
                    <a:pt x="75588" y="447754"/>
                  </a:cubicBezTo>
                  <a:cubicBezTo>
                    <a:pt x="73968" y="443249"/>
                    <a:pt x="72401" y="438495"/>
                    <a:pt x="70987" y="433539"/>
                  </a:cubicBezTo>
                  <a:cubicBezTo>
                    <a:pt x="56068" y="382912"/>
                    <a:pt x="48937" y="310143"/>
                    <a:pt x="40335" y="279491"/>
                  </a:cubicBezTo>
                  <a:cubicBezTo>
                    <a:pt x="35432" y="261993"/>
                    <a:pt x="28857" y="246720"/>
                    <a:pt x="22435" y="234332"/>
                  </a:cubicBezTo>
                  <a:cubicBezTo>
                    <a:pt x="11005" y="212229"/>
                    <a:pt x="136" y="199385"/>
                    <a:pt x="136" y="199385"/>
                  </a:cubicBezTo>
                </a:path>
              </a:pathLst>
            </a:custGeom>
            <a:solidFill>
              <a:srgbClr val="222223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E44917D-D4BE-4150-A245-7DD944233A3D}"/>
                </a:ext>
              </a:extLst>
            </p:cNvPr>
            <p:cNvSpPr/>
            <p:nvPr/>
          </p:nvSpPr>
          <p:spPr>
            <a:xfrm>
              <a:off x="6546501" y="5582914"/>
              <a:ext cx="294736" cy="35943"/>
            </a:xfrm>
            <a:custGeom>
              <a:avLst/>
              <a:gdLst>
                <a:gd name="connsiteX0" fmla="*/ 290294 w 294735"/>
                <a:gd name="connsiteY0" fmla="*/ 6505 h 35943"/>
                <a:gd name="connsiteX1" fmla="*/ 294895 w 294735"/>
                <a:gd name="connsiteY1" fmla="*/ 20719 h 35943"/>
                <a:gd name="connsiteX2" fmla="*/ 124010 w 294735"/>
                <a:gd name="connsiteY2" fmla="*/ 37862 h 35943"/>
                <a:gd name="connsiteX3" fmla="*/ 16137 w 294735"/>
                <a:gd name="connsiteY3" fmla="*/ 28148 h 35943"/>
                <a:gd name="connsiteX4" fmla="*/ 710 w 294735"/>
                <a:gd name="connsiteY4" fmla="*/ 136 h 35943"/>
                <a:gd name="connsiteX5" fmla="*/ 103628 w 294735"/>
                <a:gd name="connsiteY5" fmla="*/ 22991 h 35943"/>
                <a:gd name="connsiteX6" fmla="*/ 290241 w 294735"/>
                <a:gd name="connsiteY6" fmla="*/ 6505 h 35943"/>
                <a:gd name="connsiteX7" fmla="*/ 290294 w 294735"/>
                <a:gd name="connsiteY7" fmla="*/ 6505 h 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4735" h="35943">
                  <a:moveTo>
                    <a:pt x="290294" y="6505"/>
                  </a:moveTo>
                  <a:cubicBezTo>
                    <a:pt x="291708" y="11461"/>
                    <a:pt x="293275" y="16214"/>
                    <a:pt x="294895" y="20719"/>
                  </a:cubicBezTo>
                  <a:cubicBezTo>
                    <a:pt x="269504" y="27592"/>
                    <a:pt x="201337" y="36137"/>
                    <a:pt x="124010" y="37862"/>
                  </a:cubicBezTo>
                  <a:cubicBezTo>
                    <a:pt x="46732" y="39577"/>
                    <a:pt x="36721" y="33256"/>
                    <a:pt x="16137" y="28148"/>
                  </a:cubicBezTo>
                  <a:cubicBezTo>
                    <a:pt x="-4446" y="22991"/>
                    <a:pt x="710" y="136"/>
                    <a:pt x="710" y="136"/>
                  </a:cubicBezTo>
                  <a:cubicBezTo>
                    <a:pt x="710" y="136"/>
                    <a:pt x="25842" y="25267"/>
                    <a:pt x="103628" y="22991"/>
                  </a:cubicBezTo>
                  <a:cubicBezTo>
                    <a:pt x="181362" y="20719"/>
                    <a:pt x="236278" y="16871"/>
                    <a:pt x="290241" y="6505"/>
                  </a:cubicBezTo>
                  <a:lnTo>
                    <a:pt x="290294" y="6505"/>
                  </a:lnTo>
                </a:path>
              </a:pathLst>
            </a:custGeom>
            <a:solidFill>
              <a:srgbClr val="85898F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AB86E14-9533-44D6-ABD3-6C7E705CF7BD}"/>
                </a:ext>
              </a:extLst>
            </p:cNvPr>
            <p:cNvSpPr/>
            <p:nvPr/>
          </p:nvSpPr>
          <p:spPr>
            <a:xfrm>
              <a:off x="6547076" y="5390075"/>
              <a:ext cx="287547" cy="215660"/>
            </a:xfrm>
            <a:custGeom>
              <a:avLst/>
              <a:gdLst>
                <a:gd name="connsiteX0" fmla="*/ 289720 w 287547"/>
                <a:gd name="connsiteY0" fmla="*/ 199343 h 215660"/>
                <a:gd name="connsiteX1" fmla="*/ 289667 w 287547"/>
                <a:gd name="connsiteY1" fmla="*/ 199343 h 215660"/>
                <a:gd name="connsiteX2" fmla="*/ 103053 w 287547"/>
                <a:gd name="connsiteY2" fmla="*/ 215830 h 215660"/>
                <a:gd name="connsiteX3" fmla="*/ 136 w 287547"/>
                <a:gd name="connsiteY3" fmla="*/ 192974 h 215660"/>
                <a:gd name="connsiteX4" fmla="*/ 93291 w 287547"/>
                <a:gd name="connsiteY4" fmla="*/ 138096 h 215660"/>
                <a:gd name="connsiteX5" fmla="*/ 202478 w 287547"/>
                <a:gd name="connsiteY5" fmla="*/ 64364 h 215660"/>
                <a:gd name="connsiteX6" fmla="*/ 241167 w 287547"/>
                <a:gd name="connsiteY6" fmla="*/ 136 h 215660"/>
                <a:gd name="connsiteX7" fmla="*/ 259067 w 287547"/>
                <a:gd name="connsiteY7" fmla="*/ 45295 h 215660"/>
                <a:gd name="connsiteX8" fmla="*/ 289720 w 287547"/>
                <a:gd name="connsiteY8" fmla="*/ 199343 h 21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547" h="215660">
                  <a:moveTo>
                    <a:pt x="289720" y="199343"/>
                  </a:moveTo>
                  <a:lnTo>
                    <a:pt x="289667" y="199343"/>
                  </a:lnTo>
                  <a:cubicBezTo>
                    <a:pt x="235704" y="209710"/>
                    <a:pt x="180787" y="213558"/>
                    <a:pt x="103053" y="215830"/>
                  </a:cubicBezTo>
                  <a:cubicBezTo>
                    <a:pt x="25267" y="218106"/>
                    <a:pt x="136" y="192974"/>
                    <a:pt x="136" y="192974"/>
                  </a:cubicBezTo>
                  <a:cubicBezTo>
                    <a:pt x="1295" y="144925"/>
                    <a:pt x="67604" y="146090"/>
                    <a:pt x="93291" y="138096"/>
                  </a:cubicBezTo>
                  <a:cubicBezTo>
                    <a:pt x="119036" y="130059"/>
                    <a:pt x="160755" y="107199"/>
                    <a:pt x="202478" y="64364"/>
                  </a:cubicBezTo>
                  <a:cubicBezTo>
                    <a:pt x="244201" y="21477"/>
                    <a:pt x="241167" y="136"/>
                    <a:pt x="241167" y="136"/>
                  </a:cubicBezTo>
                  <a:cubicBezTo>
                    <a:pt x="247589" y="12524"/>
                    <a:pt x="254164" y="27797"/>
                    <a:pt x="259067" y="45295"/>
                  </a:cubicBezTo>
                  <a:cubicBezTo>
                    <a:pt x="267669" y="75947"/>
                    <a:pt x="274801" y="148716"/>
                    <a:pt x="289720" y="199343"/>
                  </a:cubicBezTo>
                </a:path>
              </a:pathLst>
            </a:custGeom>
            <a:solidFill>
              <a:srgbClr val="222223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C571BAA-97C1-4844-89A0-279BF668AE6F}"/>
                </a:ext>
              </a:extLst>
            </p:cNvPr>
            <p:cNvSpPr/>
            <p:nvPr/>
          </p:nvSpPr>
          <p:spPr>
            <a:xfrm>
              <a:off x="6626684" y="3901300"/>
              <a:ext cx="161745" cy="179717"/>
            </a:xfrm>
            <a:custGeom>
              <a:avLst/>
              <a:gdLst>
                <a:gd name="connsiteX0" fmla="*/ 160045 w 161745"/>
                <a:gd name="connsiteY0" fmla="*/ 125310 h 179716"/>
                <a:gd name="connsiteX1" fmla="*/ 153925 w 161745"/>
                <a:gd name="connsiteY1" fmla="*/ 179421 h 179716"/>
                <a:gd name="connsiteX2" fmla="*/ 68959 w 161745"/>
                <a:gd name="connsiteY2" fmla="*/ 174059 h 179716"/>
                <a:gd name="connsiteX3" fmla="*/ 30879 w 161745"/>
                <a:gd name="connsiteY3" fmla="*/ 147762 h 179716"/>
                <a:gd name="connsiteX4" fmla="*/ 24759 w 161745"/>
                <a:gd name="connsiteY4" fmla="*/ 115749 h 179716"/>
                <a:gd name="connsiteX5" fmla="*/ 5996 w 161745"/>
                <a:gd name="connsiteY5" fmla="*/ 90263 h 179716"/>
                <a:gd name="connsiteX6" fmla="*/ 1141 w 161745"/>
                <a:gd name="connsiteY6" fmla="*/ 79590 h 179716"/>
                <a:gd name="connsiteX7" fmla="*/ 2708 w 161745"/>
                <a:gd name="connsiteY7" fmla="*/ 66037 h 179716"/>
                <a:gd name="connsiteX8" fmla="*/ 26278 w 161745"/>
                <a:gd name="connsiteY8" fmla="*/ 49095 h 179716"/>
                <a:gd name="connsiteX9" fmla="*/ 64761 w 161745"/>
                <a:gd name="connsiteY9" fmla="*/ 23197 h 179716"/>
                <a:gd name="connsiteX10" fmla="*/ 92831 w 161745"/>
                <a:gd name="connsiteY10" fmla="*/ 136 h 179716"/>
                <a:gd name="connsiteX11" fmla="*/ 92878 w 161745"/>
                <a:gd name="connsiteY11" fmla="*/ 136 h 179716"/>
                <a:gd name="connsiteX12" fmla="*/ 92581 w 161745"/>
                <a:gd name="connsiteY12" fmla="*/ 23556 h 179716"/>
                <a:gd name="connsiteX13" fmla="*/ 160045 w 161745"/>
                <a:gd name="connsiteY13" fmla="*/ 125310 h 17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1745" h="179716">
                  <a:moveTo>
                    <a:pt x="160045" y="125310"/>
                  </a:moveTo>
                  <a:cubicBezTo>
                    <a:pt x="160045" y="125310"/>
                    <a:pt x="167674" y="177500"/>
                    <a:pt x="153925" y="179421"/>
                  </a:cubicBezTo>
                  <a:cubicBezTo>
                    <a:pt x="140218" y="181290"/>
                    <a:pt x="99808" y="180533"/>
                    <a:pt x="68959" y="174059"/>
                  </a:cubicBezTo>
                  <a:cubicBezTo>
                    <a:pt x="38110" y="167589"/>
                    <a:pt x="35024" y="156159"/>
                    <a:pt x="30879" y="147762"/>
                  </a:cubicBezTo>
                  <a:cubicBezTo>
                    <a:pt x="26685" y="139414"/>
                    <a:pt x="24759" y="115749"/>
                    <a:pt x="24759" y="115749"/>
                  </a:cubicBezTo>
                  <a:cubicBezTo>
                    <a:pt x="24759" y="115749"/>
                    <a:pt x="13381" y="103461"/>
                    <a:pt x="5996" y="90263"/>
                  </a:cubicBezTo>
                  <a:cubicBezTo>
                    <a:pt x="3974" y="86721"/>
                    <a:pt x="2253" y="83079"/>
                    <a:pt x="1141" y="79590"/>
                  </a:cubicBezTo>
                  <a:cubicBezTo>
                    <a:pt x="-728" y="73824"/>
                    <a:pt x="130" y="69573"/>
                    <a:pt x="2708" y="66037"/>
                  </a:cubicBezTo>
                  <a:cubicBezTo>
                    <a:pt x="7362" y="59562"/>
                    <a:pt x="17627" y="55517"/>
                    <a:pt x="26278" y="49095"/>
                  </a:cubicBezTo>
                  <a:cubicBezTo>
                    <a:pt x="39630" y="39185"/>
                    <a:pt x="51055" y="32705"/>
                    <a:pt x="64761" y="23197"/>
                  </a:cubicBezTo>
                  <a:cubicBezTo>
                    <a:pt x="78468" y="13641"/>
                    <a:pt x="92831" y="136"/>
                    <a:pt x="92831" y="136"/>
                  </a:cubicBezTo>
                  <a:lnTo>
                    <a:pt x="92878" y="136"/>
                  </a:lnTo>
                  <a:cubicBezTo>
                    <a:pt x="91057" y="5853"/>
                    <a:pt x="90506" y="13492"/>
                    <a:pt x="92581" y="23556"/>
                  </a:cubicBezTo>
                  <a:cubicBezTo>
                    <a:pt x="99454" y="56730"/>
                    <a:pt x="160045" y="125310"/>
                    <a:pt x="160045" y="125310"/>
                  </a:cubicBezTo>
                </a:path>
              </a:pathLst>
            </a:custGeom>
            <a:solidFill>
              <a:srgbClr val="FAB68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138B43B-8CC7-4079-8874-277F0EB8E549}"/>
                </a:ext>
              </a:extLst>
            </p:cNvPr>
            <p:cNvSpPr/>
            <p:nvPr/>
          </p:nvSpPr>
          <p:spPr>
            <a:xfrm>
              <a:off x="6470003" y="3434663"/>
              <a:ext cx="276764" cy="280359"/>
            </a:xfrm>
            <a:custGeom>
              <a:avLst/>
              <a:gdLst>
                <a:gd name="connsiteX0" fmla="*/ 28459 w 276764"/>
                <a:gd name="connsiteY0" fmla="*/ 99061 h 280358"/>
                <a:gd name="connsiteX1" fmla="*/ 43881 w 276764"/>
                <a:gd name="connsiteY1" fmla="*/ 83984 h 280358"/>
                <a:gd name="connsiteX2" fmla="*/ 66741 w 276764"/>
                <a:gd name="connsiteY2" fmla="*/ 136 h 280358"/>
                <a:gd name="connsiteX3" fmla="*/ 113621 w 276764"/>
                <a:gd name="connsiteY3" fmla="*/ 29873 h 280358"/>
                <a:gd name="connsiteX4" fmla="*/ 166573 w 276764"/>
                <a:gd name="connsiteY4" fmla="*/ 63401 h 280358"/>
                <a:gd name="connsiteX5" fmla="*/ 213807 w 276764"/>
                <a:gd name="connsiteY5" fmla="*/ 76757 h 280358"/>
                <a:gd name="connsiteX6" fmla="*/ 279957 w 276764"/>
                <a:gd name="connsiteY6" fmla="*/ 33817 h 280358"/>
                <a:gd name="connsiteX7" fmla="*/ 252291 w 276764"/>
                <a:gd name="connsiteY7" fmla="*/ 150288 h 280358"/>
                <a:gd name="connsiteX8" fmla="*/ 206067 w 276764"/>
                <a:gd name="connsiteY8" fmla="*/ 280312 h 280358"/>
                <a:gd name="connsiteX9" fmla="*/ 155143 w 276764"/>
                <a:gd name="connsiteY9" fmla="*/ 253153 h 280358"/>
                <a:gd name="connsiteX10" fmla="*/ 56068 w 276764"/>
                <a:gd name="connsiteY10" fmla="*/ 177346 h 280358"/>
                <a:gd name="connsiteX11" fmla="*/ 29418 w 276764"/>
                <a:gd name="connsiteY11" fmla="*/ 136936 h 280358"/>
                <a:gd name="connsiteX12" fmla="*/ 136 w 276764"/>
                <a:gd name="connsiteY12" fmla="*/ 104165 h 280358"/>
                <a:gd name="connsiteX13" fmla="*/ 183 w 276764"/>
                <a:gd name="connsiteY13" fmla="*/ 104118 h 280358"/>
                <a:gd name="connsiteX14" fmla="*/ 3476 w 276764"/>
                <a:gd name="connsiteY14" fmla="*/ 105685 h 280358"/>
                <a:gd name="connsiteX15" fmla="*/ 28459 w 276764"/>
                <a:gd name="connsiteY15" fmla="*/ 99062 h 28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6764" h="280358">
                  <a:moveTo>
                    <a:pt x="28459" y="99061"/>
                  </a:moveTo>
                  <a:cubicBezTo>
                    <a:pt x="32906" y="95620"/>
                    <a:pt x="37915" y="90665"/>
                    <a:pt x="43881" y="83984"/>
                  </a:cubicBezTo>
                  <a:cubicBezTo>
                    <a:pt x="62193" y="63401"/>
                    <a:pt x="66741" y="136"/>
                    <a:pt x="66741" y="136"/>
                  </a:cubicBezTo>
                  <a:cubicBezTo>
                    <a:pt x="66741" y="136"/>
                    <a:pt x="86165" y="16928"/>
                    <a:pt x="113621" y="29873"/>
                  </a:cubicBezTo>
                  <a:cubicBezTo>
                    <a:pt x="141029" y="42817"/>
                    <a:pt x="148261" y="49292"/>
                    <a:pt x="166573" y="63401"/>
                  </a:cubicBezTo>
                  <a:cubicBezTo>
                    <a:pt x="184880" y="77515"/>
                    <a:pt x="184123" y="83984"/>
                    <a:pt x="213807" y="76757"/>
                  </a:cubicBezTo>
                  <a:cubicBezTo>
                    <a:pt x="243089" y="69621"/>
                    <a:pt x="278894" y="34881"/>
                    <a:pt x="279957" y="33817"/>
                  </a:cubicBezTo>
                  <a:cubicBezTo>
                    <a:pt x="269539" y="79384"/>
                    <a:pt x="263318" y="119640"/>
                    <a:pt x="252291" y="150288"/>
                  </a:cubicBezTo>
                  <a:cubicBezTo>
                    <a:pt x="243137" y="175827"/>
                    <a:pt x="223061" y="229790"/>
                    <a:pt x="206067" y="280312"/>
                  </a:cubicBezTo>
                  <a:cubicBezTo>
                    <a:pt x="206067" y="280312"/>
                    <a:pt x="181798" y="272222"/>
                    <a:pt x="155143" y="253153"/>
                  </a:cubicBezTo>
                  <a:cubicBezTo>
                    <a:pt x="128492" y="234137"/>
                    <a:pt x="76249" y="201366"/>
                    <a:pt x="56068" y="177346"/>
                  </a:cubicBezTo>
                  <a:cubicBezTo>
                    <a:pt x="35887" y="153322"/>
                    <a:pt x="29418" y="136936"/>
                    <a:pt x="29418" y="136936"/>
                  </a:cubicBezTo>
                  <a:lnTo>
                    <a:pt x="136" y="104165"/>
                  </a:lnTo>
                  <a:lnTo>
                    <a:pt x="183" y="104118"/>
                  </a:lnTo>
                  <a:cubicBezTo>
                    <a:pt x="1046" y="104875"/>
                    <a:pt x="2105" y="105431"/>
                    <a:pt x="3476" y="105685"/>
                  </a:cubicBezTo>
                  <a:cubicBezTo>
                    <a:pt x="12222" y="107506"/>
                    <a:pt x="19200" y="106341"/>
                    <a:pt x="28459" y="99062"/>
                  </a:cubicBezTo>
                </a:path>
              </a:pathLst>
            </a:custGeom>
            <a:solidFill>
              <a:schemeClr val="accent1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7254102-5CD2-4AD9-8331-383163C45A7A}"/>
                </a:ext>
              </a:extLst>
            </p:cNvPr>
            <p:cNvSpPr/>
            <p:nvPr/>
          </p:nvSpPr>
          <p:spPr>
            <a:xfrm>
              <a:off x="6467579" y="3512493"/>
              <a:ext cx="28755" cy="25160"/>
            </a:xfrm>
            <a:custGeom>
              <a:avLst/>
              <a:gdLst>
                <a:gd name="connsiteX0" fmla="*/ 5900 w 28754"/>
                <a:gd name="connsiteY0" fmla="*/ 136 h 25160"/>
                <a:gd name="connsiteX1" fmla="*/ 30883 w 28754"/>
                <a:gd name="connsiteY1" fmla="*/ 21232 h 25160"/>
                <a:gd name="connsiteX2" fmla="*/ 5900 w 28754"/>
                <a:gd name="connsiteY2" fmla="*/ 27855 h 25160"/>
                <a:gd name="connsiteX3" fmla="*/ 2608 w 28754"/>
                <a:gd name="connsiteY3" fmla="*/ 26288 h 25160"/>
                <a:gd name="connsiteX4" fmla="*/ 5900 w 28754"/>
                <a:gd name="connsiteY4" fmla="*/ 136 h 2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754" h="25160">
                  <a:moveTo>
                    <a:pt x="5900" y="136"/>
                  </a:moveTo>
                  <a:lnTo>
                    <a:pt x="30883" y="21232"/>
                  </a:lnTo>
                  <a:cubicBezTo>
                    <a:pt x="21624" y="28512"/>
                    <a:pt x="14647" y="29676"/>
                    <a:pt x="5900" y="27855"/>
                  </a:cubicBezTo>
                  <a:cubicBezTo>
                    <a:pt x="4530" y="27601"/>
                    <a:pt x="3471" y="27045"/>
                    <a:pt x="2608" y="26288"/>
                  </a:cubicBezTo>
                  <a:cubicBezTo>
                    <a:pt x="-4470" y="20168"/>
                    <a:pt x="5900" y="136"/>
                    <a:pt x="5900" y="136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8A9865B-01A5-4B6F-8159-15774120D0CD}"/>
                </a:ext>
              </a:extLst>
            </p:cNvPr>
            <p:cNvSpPr/>
            <p:nvPr/>
          </p:nvSpPr>
          <p:spPr>
            <a:xfrm>
              <a:off x="6301343" y="3191761"/>
              <a:ext cx="118613" cy="190500"/>
            </a:xfrm>
            <a:custGeom>
              <a:avLst/>
              <a:gdLst>
                <a:gd name="connsiteX0" fmla="*/ 75741 w 118613"/>
                <a:gd name="connsiteY0" fmla="*/ 137897 h 190500"/>
                <a:gd name="connsiteX1" fmla="*/ 2968 w 118613"/>
                <a:gd name="connsiteY1" fmla="*/ 13739 h 190500"/>
                <a:gd name="connsiteX2" fmla="*/ 136 w 118613"/>
                <a:gd name="connsiteY2" fmla="*/ 2007 h 190500"/>
                <a:gd name="connsiteX3" fmla="*/ 7871 w 118613"/>
                <a:gd name="connsiteY3" fmla="*/ 138 h 190500"/>
                <a:gd name="connsiteX4" fmla="*/ 20111 w 118613"/>
                <a:gd name="connsiteY4" fmla="*/ 8635 h 190500"/>
                <a:gd name="connsiteX5" fmla="*/ 108819 w 118613"/>
                <a:gd name="connsiteY5" fmla="*/ 157723 h 190500"/>
                <a:gd name="connsiteX6" fmla="*/ 117412 w 118613"/>
                <a:gd name="connsiteY6" fmla="*/ 174008 h 190500"/>
                <a:gd name="connsiteX7" fmla="*/ 121610 w 118613"/>
                <a:gd name="connsiteY7" fmla="*/ 178862 h 190500"/>
                <a:gd name="connsiteX8" fmla="*/ 106389 w 118613"/>
                <a:gd name="connsiteY8" fmla="*/ 191960 h 190500"/>
                <a:gd name="connsiteX9" fmla="*/ 92127 w 118613"/>
                <a:gd name="connsiteY9" fmla="*/ 165511 h 190500"/>
                <a:gd name="connsiteX10" fmla="*/ 82666 w 118613"/>
                <a:gd name="connsiteY10" fmla="*/ 167533 h 190500"/>
                <a:gd name="connsiteX11" fmla="*/ 82619 w 118613"/>
                <a:gd name="connsiteY11" fmla="*/ 167332 h 190500"/>
                <a:gd name="connsiteX12" fmla="*/ 78167 w 118613"/>
                <a:gd name="connsiteY12" fmla="*/ 149226 h 190500"/>
                <a:gd name="connsiteX13" fmla="*/ 68510 w 118613"/>
                <a:gd name="connsiteY13" fmla="*/ 142143 h 190500"/>
                <a:gd name="connsiteX14" fmla="*/ 75741 w 118613"/>
                <a:gd name="connsiteY14" fmla="*/ 137897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613" h="190500">
                  <a:moveTo>
                    <a:pt x="75741" y="137897"/>
                  </a:moveTo>
                  <a:lnTo>
                    <a:pt x="2968" y="13739"/>
                  </a:lnTo>
                  <a:lnTo>
                    <a:pt x="136" y="2007"/>
                  </a:lnTo>
                  <a:lnTo>
                    <a:pt x="7871" y="138"/>
                  </a:lnTo>
                  <a:cubicBezTo>
                    <a:pt x="7871" y="138"/>
                    <a:pt x="16416" y="-217"/>
                    <a:pt x="20111" y="8635"/>
                  </a:cubicBezTo>
                  <a:cubicBezTo>
                    <a:pt x="23801" y="17534"/>
                    <a:pt x="108819" y="157723"/>
                    <a:pt x="108819" y="157723"/>
                  </a:cubicBezTo>
                  <a:cubicBezTo>
                    <a:pt x="108766" y="163186"/>
                    <a:pt x="110031" y="171429"/>
                    <a:pt x="117412" y="174008"/>
                  </a:cubicBezTo>
                  <a:lnTo>
                    <a:pt x="121610" y="178862"/>
                  </a:lnTo>
                  <a:lnTo>
                    <a:pt x="106389" y="191960"/>
                  </a:lnTo>
                  <a:cubicBezTo>
                    <a:pt x="111196" y="169052"/>
                    <a:pt x="97844" y="168089"/>
                    <a:pt x="92127" y="165511"/>
                  </a:cubicBezTo>
                  <a:cubicBezTo>
                    <a:pt x="90655" y="164854"/>
                    <a:pt x="87119" y="165765"/>
                    <a:pt x="82666" y="167533"/>
                  </a:cubicBezTo>
                  <a:lnTo>
                    <a:pt x="82619" y="167332"/>
                  </a:lnTo>
                  <a:cubicBezTo>
                    <a:pt x="82619" y="167332"/>
                    <a:pt x="83731" y="155499"/>
                    <a:pt x="78167" y="149226"/>
                  </a:cubicBezTo>
                  <a:cubicBezTo>
                    <a:pt x="75996" y="146796"/>
                    <a:pt x="72808" y="143964"/>
                    <a:pt x="68510" y="142143"/>
                  </a:cubicBezTo>
                  <a:lnTo>
                    <a:pt x="75741" y="137897"/>
                  </a:lnTo>
                </a:path>
              </a:pathLst>
            </a:custGeom>
            <a:solidFill>
              <a:schemeClr val="tx1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A6A40D5-39CE-4599-84D8-7AB47086AF4A}"/>
                </a:ext>
              </a:extLst>
            </p:cNvPr>
            <p:cNvSpPr/>
            <p:nvPr/>
          </p:nvSpPr>
          <p:spPr>
            <a:xfrm>
              <a:off x="6333109" y="3332005"/>
              <a:ext cx="50321" cy="43132"/>
            </a:xfrm>
            <a:custGeom>
              <a:avLst/>
              <a:gdLst>
                <a:gd name="connsiteX0" fmla="*/ 46400 w 50320"/>
                <a:gd name="connsiteY0" fmla="*/ 8982 h 43132"/>
                <a:gd name="connsiteX1" fmla="*/ 50852 w 50320"/>
                <a:gd name="connsiteY1" fmla="*/ 27088 h 43132"/>
                <a:gd name="connsiteX2" fmla="*/ 50900 w 50320"/>
                <a:gd name="connsiteY2" fmla="*/ 27289 h 43132"/>
                <a:gd name="connsiteX3" fmla="*/ 16816 w 50320"/>
                <a:gd name="connsiteY3" fmla="*/ 44484 h 43132"/>
                <a:gd name="connsiteX4" fmla="*/ 9431 w 50320"/>
                <a:gd name="connsiteY4" fmla="*/ 6758 h 43132"/>
                <a:gd name="connsiteX5" fmla="*/ 20205 w 50320"/>
                <a:gd name="connsiteY5" fmla="*/ 1395 h 43132"/>
                <a:gd name="connsiteX6" fmla="*/ 36743 w 50320"/>
                <a:gd name="connsiteY6" fmla="*/ 1899 h 43132"/>
                <a:gd name="connsiteX7" fmla="*/ 46400 w 50320"/>
                <a:gd name="connsiteY7" fmla="*/ 8982 h 43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320" h="43132">
                  <a:moveTo>
                    <a:pt x="46400" y="8982"/>
                  </a:moveTo>
                  <a:cubicBezTo>
                    <a:pt x="51964" y="15255"/>
                    <a:pt x="50852" y="27088"/>
                    <a:pt x="50852" y="27088"/>
                  </a:cubicBezTo>
                  <a:lnTo>
                    <a:pt x="50900" y="27289"/>
                  </a:lnTo>
                  <a:cubicBezTo>
                    <a:pt x="37855" y="32398"/>
                    <a:pt x="16816" y="44484"/>
                    <a:pt x="16816" y="44484"/>
                  </a:cubicBezTo>
                  <a:cubicBezTo>
                    <a:pt x="4222" y="38973"/>
                    <a:pt x="-9427" y="19702"/>
                    <a:pt x="9431" y="6758"/>
                  </a:cubicBezTo>
                  <a:cubicBezTo>
                    <a:pt x="13279" y="4127"/>
                    <a:pt x="16869" y="2407"/>
                    <a:pt x="20205" y="1395"/>
                  </a:cubicBezTo>
                  <a:cubicBezTo>
                    <a:pt x="26780" y="-675"/>
                    <a:pt x="32344" y="29"/>
                    <a:pt x="36743" y="1899"/>
                  </a:cubicBezTo>
                  <a:cubicBezTo>
                    <a:pt x="41042" y="3720"/>
                    <a:pt x="44229" y="6552"/>
                    <a:pt x="46400" y="8982"/>
                  </a:cubicBezTo>
                </a:path>
              </a:pathLst>
            </a:custGeom>
            <a:solidFill>
              <a:srgbClr val="FAB68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B3DD0ED-A4E3-4D29-B6A9-452916393DA4}"/>
                </a:ext>
              </a:extLst>
            </p:cNvPr>
            <p:cNvSpPr/>
            <p:nvPr/>
          </p:nvSpPr>
          <p:spPr>
            <a:xfrm>
              <a:off x="6282924" y="3193632"/>
              <a:ext cx="93453" cy="140179"/>
            </a:xfrm>
            <a:custGeom>
              <a:avLst/>
              <a:gdLst>
                <a:gd name="connsiteX0" fmla="*/ 21386 w 93452"/>
                <a:gd name="connsiteY0" fmla="*/ 11868 h 140179"/>
                <a:gd name="connsiteX1" fmla="*/ 94160 w 93452"/>
                <a:gd name="connsiteY1" fmla="*/ 136026 h 140179"/>
                <a:gd name="connsiteX2" fmla="*/ 86928 w 93452"/>
                <a:gd name="connsiteY2" fmla="*/ 140272 h 140179"/>
                <a:gd name="connsiteX3" fmla="*/ 70389 w 93452"/>
                <a:gd name="connsiteY3" fmla="*/ 139769 h 140179"/>
                <a:gd name="connsiteX4" fmla="*/ 69982 w 93452"/>
                <a:gd name="connsiteY4" fmla="*/ 138455 h 140179"/>
                <a:gd name="connsiteX5" fmla="*/ 4493 w 93452"/>
                <a:gd name="connsiteY5" fmla="*/ 21582 h 140179"/>
                <a:gd name="connsiteX6" fmla="*/ 400 w 93452"/>
                <a:gd name="connsiteY6" fmla="*/ 4535 h 140179"/>
                <a:gd name="connsiteX7" fmla="*/ 18554 w 93452"/>
                <a:gd name="connsiteY7" fmla="*/ 136 h 140179"/>
                <a:gd name="connsiteX8" fmla="*/ 21386 w 93452"/>
                <a:gd name="connsiteY8" fmla="*/ 11868 h 140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452" h="140179">
                  <a:moveTo>
                    <a:pt x="21386" y="11868"/>
                  </a:moveTo>
                  <a:lnTo>
                    <a:pt x="94160" y="136026"/>
                  </a:lnTo>
                  <a:lnTo>
                    <a:pt x="86928" y="140272"/>
                  </a:lnTo>
                  <a:cubicBezTo>
                    <a:pt x="82528" y="138403"/>
                    <a:pt x="76964" y="137698"/>
                    <a:pt x="70389" y="139769"/>
                  </a:cubicBezTo>
                  <a:lnTo>
                    <a:pt x="69982" y="138455"/>
                  </a:lnTo>
                  <a:cubicBezTo>
                    <a:pt x="69982" y="138455"/>
                    <a:pt x="10412" y="34172"/>
                    <a:pt x="4493" y="21582"/>
                  </a:cubicBezTo>
                  <a:cubicBezTo>
                    <a:pt x="-1421" y="8987"/>
                    <a:pt x="400" y="4535"/>
                    <a:pt x="400" y="4535"/>
                  </a:cubicBezTo>
                  <a:lnTo>
                    <a:pt x="18554" y="136"/>
                  </a:lnTo>
                  <a:lnTo>
                    <a:pt x="21386" y="11868"/>
                  </a:lnTo>
                </a:path>
              </a:pathLst>
            </a:custGeom>
            <a:solidFill>
              <a:schemeClr val="tx1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D772DCB-80F9-46D6-8903-97662CE1B2D7}"/>
                </a:ext>
              </a:extLst>
            </p:cNvPr>
            <p:cNvSpPr/>
            <p:nvPr/>
          </p:nvSpPr>
          <p:spPr>
            <a:xfrm>
              <a:off x="6714366" y="3301199"/>
              <a:ext cx="287547" cy="603849"/>
            </a:xfrm>
            <a:custGeom>
              <a:avLst/>
              <a:gdLst>
                <a:gd name="connsiteX0" fmla="*/ 10031 w 287547"/>
                <a:gd name="connsiteY0" fmla="*/ 601717 h 603849"/>
                <a:gd name="connsiteX1" fmla="*/ 17143 w 287547"/>
                <a:gd name="connsiteY1" fmla="*/ 590939 h 603849"/>
                <a:gd name="connsiteX2" fmla="*/ 20302 w 287547"/>
                <a:gd name="connsiteY2" fmla="*/ 588912 h 603849"/>
                <a:gd name="connsiteX3" fmla="*/ 21169 w 287547"/>
                <a:gd name="connsiteY3" fmla="*/ 588524 h 603849"/>
                <a:gd name="connsiteX4" fmla="*/ 21337 w 287547"/>
                <a:gd name="connsiteY4" fmla="*/ 588457 h 603849"/>
                <a:gd name="connsiteX5" fmla="*/ 21341 w 287547"/>
                <a:gd name="connsiteY5" fmla="*/ 588457 h 603849"/>
                <a:gd name="connsiteX6" fmla="*/ 20348 w 287547"/>
                <a:gd name="connsiteY6" fmla="*/ 585495 h 603849"/>
                <a:gd name="connsiteX7" fmla="*/ 21293 w 287547"/>
                <a:gd name="connsiteY7" fmla="*/ 588471 h 603849"/>
                <a:gd name="connsiteX8" fmla="*/ 21340 w 287547"/>
                <a:gd name="connsiteY8" fmla="*/ 588457 h 603849"/>
                <a:gd name="connsiteX9" fmla="*/ 20348 w 287547"/>
                <a:gd name="connsiteY9" fmla="*/ 585495 h 603849"/>
                <a:gd name="connsiteX10" fmla="*/ 21292 w 287547"/>
                <a:gd name="connsiteY10" fmla="*/ 588471 h 603849"/>
                <a:gd name="connsiteX11" fmla="*/ 21786 w 287547"/>
                <a:gd name="connsiteY11" fmla="*/ 588289 h 603849"/>
                <a:gd name="connsiteX12" fmla="*/ 80839 w 287547"/>
                <a:gd name="connsiteY12" fmla="*/ 561049 h 603849"/>
                <a:gd name="connsiteX13" fmla="*/ 130211 w 287547"/>
                <a:gd name="connsiteY13" fmla="*/ 535998 h 603849"/>
                <a:gd name="connsiteX14" fmla="*/ 171359 w 287547"/>
                <a:gd name="connsiteY14" fmla="*/ 511135 h 603849"/>
                <a:gd name="connsiteX15" fmla="*/ 239153 w 287547"/>
                <a:gd name="connsiteY15" fmla="*/ 443825 h 603849"/>
                <a:gd name="connsiteX16" fmla="*/ 268075 w 287547"/>
                <a:gd name="connsiteY16" fmla="*/ 404872 h 603849"/>
                <a:gd name="connsiteX17" fmla="*/ 286248 w 287547"/>
                <a:gd name="connsiteY17" fmla="*/ 371704 h 603849"/>
                <a:gd name="connsiteX18" fmla="*/ 289977 w 287547"/>
                <a:gd name="connsiteY18" fmla="*/ 344660 h 603849"/>
                <a:gd name="connsiteX19" fmla="*/ 277555 w 287547"/>
                <a:gd name="connsiteY19" fmla="*/ 247684 h 603849"/>
                <a:gd name="connsiteX20" fmla="*/ 260307 w 287547"/>
                <a:gd name="connsiteY20" fmla="*/ 147517 h 603849"/>
                <a:gd name="connsiteX21" fmla="*/ 257273 w 287547"/>
                <a:gd name="connsiteY21" fmla="*/ 91311 h 603849"/>
                <a:gd name="connsiteX22" fmla="*/ 259923 w 287547"/>
                <a:gd name="connsiteY22" fmla="*/ 31042 h 603849"/>
                <a:gd name="connsiteX23" fmla="*/ 261744 w 287547"/>
                <a:gd name="connsiteY23" fmla="*/ 12605 h 603849"/>
                <a:gd name="connsiteX24" fmla="*/ 262343 w 287547"/>
                <a:gd name="connsiteY24" fmla="*/ 7597 h 603849"/>
                <a:gd name="connsiteX25" fmla="*/ 262569 w 287547"/>
                <a:gd name="connsiteY25" fmla="*/ 5881 h 603849"/>
                <a:gd name="connsiteX26" fmla="*/ 258241 w 287547"/>
                <a:gd name="connsiteY26" fmla="*/ 183 h 603849"/>
                <a:gd name="connsiteX27" fmla="*/ 252548 w 287547"/>
                <a:gd name="connsiteY27" fmla="*/ 4510 h 603849"/>
                <a:gd name="connsiteX28" fmla="*/ 247161 w 287547"/>
                <a:gd name="connsiteY28" fmla="*/ 91311 h 603849"/>
                <a:gd name="connsiteX29" fmla="*/ 250262 w 287547"/>
                <a:gd name="connsiteY29" fmla="*/ 148711 h 603849"/>
                <a:gd name="connsiteX30" fmla="*/ 267601 w 287547"/>
                <a:gd name="connsiteY30" fmla="*/ 249505 h 603849"/>
                <a:gd name="connsiteX31" fmla="*/ 279865 w 287547"/>
                <a:gd name="connsiteY31" fmla="*/ 344660 h 603849"/>
                <a:gd name="connsiteX32" fmla="*/ 276812 w 287547"/>
                <a:gd name="connsiteY32" fmla="*/ 368047 h 603849"/>
                <a:gd name="connsiteX33" fmla="*/ 259631 w 287547"/>
                <a:gd name="connsiteY33" fmla="*/ 399308 h 603849"/>
                <a:gd name="connsiteX34" fmla="*/ 214889 w 287547"/>
                <a:gd name="connsiteY34" fmla="*/ 456554 h 603849"/>
                <a:gd name="connsiteX35" fmla="*/ 165435 w 287547"/>
                <a:gd name="connsiteY35" fmla="*/ 502935 h 603849"/>
                <a:gd name="connsiteX36" fmla="*/ 125399 w 287547"/>
                <a:gd name="connsiteY36" fmla="*/ 527099 h 603849"/>
                <a:gd name="connsiteX37" fmla="*/ 53805 w 287547"/>
                <a:gd name="connsiteY37" fmla="*/ 562664 h 603849"/>
                <a:gd name="connsiteX38" fmla="*/ 27882 w 287547"/>
                <a:gd name="connsiteY38" fmla="*/ 574515 h 603849"/>
                <a:gd name="connsiteX39" fmla="*/ 20411 w 287547"/>
                <a:gd name="connsiteY39" fmla="*/ 577841 h 603849"/>
                <a:gd name="connsiteX40" fmla="*/ 17741 w 287547"/>
                <a:gd name="connsiteY40" fmla="*/ 579015 h 603849"/>
                <a:gd name="connsiteX41" fmla="*/ 19764 w 287547"/>
                <a:gd name="connsiteY41" fmla="*/ 583654 h 603849"/>
                <a:gd name="connsiteX42" fmla="*/ 18235 w 287547"/>
                <a:gd name="connsiteY42" fmla="*/ 578828 h 603849"/>
                <a:gd name="connsiteX43" fmla="*/ 10855 w 287547"/>
                <a:gd name="connsiteY43" fmla="*/ 583017 h 603849"/>
                <a:gd name="connsiteX44" fmla="*/ 359 w 287547"/>
                <a:gd name="connsiteY44" fmla="*/ 598760 h 603849"/>
                <a:gd name="connsiteX45" fmla="*/ 3714 w 287547"/>
                <a:gd name="connsiteY45" fmla="*/ 605077 h 603849"/>
                <a:gd name="connsiteX46" fmla="*/ 10030 w 287547"/>
                <a:gd name="connsiteY46" fmla="*/ 601717 h 603849"/>
                <a:gd name="connsiteX47" fmla="*/ 10030 w 287547"/>
                <a:gd name="connsiteY47" fmla="*/ 601717 h 60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87547" h="603849">
                  <a:moveTo>
                    <a:pt x="10031" y="601717"/>
                  </a:moveTo>
                  <a:cubicBezTo>
                    <a:pt x="11742" y="596168"/>
                    <a:pt x="14651" y="592933"/>
                    <a:pt x="17143" y="590939"/>
                  </a:cubicBezTo>
                  <a:cubicBezTo>
                    <a:pt x="18385" y="589947"/>
                    <a:pt x="19525" y="589300"/>
                    <a:pt x="20302" y="588912"/>
                  </a:cubicBezTo>
                  <a:lnTo>
                    <a:pt x="21169" y="588524"/>
                  </a:lnTo>
                  <a:lnTo>
                    <a:pt x="21337" y="588457"/>
                  </a:lnTo>
                  <a:lnTo>
                    <a:pt x="21341" y="588457"/>
                  </a:lnTo>
                  <a:lnTo>
                    <a:pt x="20348" y="585495"/>
                  </a:lnTo>
                  <a:lnTo>
                    <a:pt x="21293" y="588471"/>
                  </a:lnTo>
                  <a:lnTo>
                    <a:pt x="21340" y="588457"/>
                  </a:lnTo>
                  <a:lnTo>
                    <a:pt x="20348" y="585495"/>
                  </a:lnTo>
                  <a:lnTo>
                    <a:pt x="21292" y="588471"/>
                  </a:lnTo>
                  <a:lnTo>
                    <a:pt x="21786" y="588289"/>
                  </a:lnTo>
                  <a:cubicBezTo>
                    <a:pt x="21825" y="588271"/>
                    <a:pt x="48734" y="576533"/>
                    <a:pt x="80839" y="561049"/>
                  </a:cubicBezTo>
                  <a:cubicBezTo>
                    <a:pt x="96893" y="553309"/>
                    <a:pt x="114247" y="544630"/>
                    <a:pt x="130211" y="535998"/>
                  </a:cubicBezTo>
                  <a:cubicBezTo>
                    <a:pt x="146179" y="527362"/>
                    <a:pt x="160739" y="518798"/>
                    <a:pt x="171359" y="511135"/>
                  </a:cubicBezTo>
                  <a:cubicBezTo>
                    <a:pt x="192522" y="495828"/>
                    <a:pt x="217500" y="470217"/>
                    <a:pt x="239153" y="443825"/>
                  </a:cubicBezTo>
                  <a:cubicBezTo>
                    <a:pt x="249964" y="430631"/>
                    <a:pt x="259918" y="417256"/>
                    <a:pt x="268075" y="404872"/>
                  </a:cubicBezTo>
                  <a:cubicBezTo>
                    <a:pt x="276232" y="392474"/>
                    <a:pt x="282591" y="381130"/>
                    <a:pt x="286248" y="371704"/>
                  </a:cubicBezTo>
                  <a:cubicBezTo>
                    <a:pt x="288999" y="364529"/>
                    <a:pt x="289957" y="355433"/>
                    <a:pt x="289977" y="344660"/>
                  </a:cubicBezTo>
                  <a:cubicBezTo>
                    <a:pt x="289959" y="319001"/>
                    <a:pt x="284139" y="283709"/>
                    <a:pt x="277555" y="247684"/>
                  </a:cubicBezTo>
                  <a:cubicBezTo>
                    <a:pt x="270955" y="211698"/>
                    <a:pt x="263561" y="175050"/>
                    <a:pt x="260307" y="147517"/>
                  </a:cubicBezTo>
                  <a:cubicBezTo>
                    <a:pt x="258083" y="128860"/>
                    <a:pt x="257273" y="109494"/>
                    <a:pt x="257273" y="91311"/>
                  </a:cubicBezTo>
                  <a:cubicBezTo>
                    <a:pt x="257273" y="67977"/>
                    <a:pt x="258600" y="46579"/>
                    <a:pt x="259923" y="31042"/>
                  </a:cubicBezTo>
                  <a:cubicBezTo>
                    <a:pt x="260589" y="23268"/>
                    <a:pt x="261251" y="16961"/>
                    <a:pt x="261744" y="12605"/>
                  </a:cubicBezTo>
                  <a:cubicBezTo>
                    <a:pt x="261993" y="10429"/>
                    <a:pt x="262200" y="8737"/>
                    <a:pt x="262343" y="7597"/>
                  </a:cubicBezTo>
                  <a:cubicBezTo>
                    <a:pt x="262492" y="6456"/>
                    <a:pt x="262569" y="5881"/>
                    <a:pt x="262569" y="5881"/>
                  </a:cubicBezTo>
                  <a:cubicBezTo>
                    <a:pt x="262947" y="3111"/>
                    <a:pt x="261011" y="561"/>
                    <a:pt x="258241" y="183"/>
                  </a:cubicBezTo>
                  <a:cubicBezTo>
                    <a:pt x="255476" y="-196"/>
                    <a:pt x="252922" y="1740"/>
                    <a:pt x="252548" y="4510"/>
                  </a:cubicBezTo>
                  <a:cubicBezTo>
                    <a:pt x="252530" y="4650"/>
                    <a:pt x="247161" y="43885"/>
                    <a:pt x="247161" y="91311"/>
                  </a:cubicBezTo>
                  <a:cubicBezTo>
                    <a:pt x="247161" y="109796"/>
                    <a:pt x="247976" y="129531"/>
                    <a:pt x="250262" y="148711"/>
                  </a:cubicBezTo>
                  <a:cubicBezTo>
                    <a:pt x="253607" y="176924"/>
                    <a:pt x="261030" y="213615"/>
                    <a:pt x="267601" y="249505"/>
                  </a:cubicBezTo>
                  <a:cubicBezTo>
                    <a:pt x="274181" y="285353"/>
                    <a:pt x="279879" y="320458"/>
                    <a:pt x="279865" y="344660"/>
                  </a:cubicBezTo>
                  <a:cubicBezTo>
                    <a:pt x="279879" y="354767"/>
                    <a:pt x="278820" y="362948"/>
                    <a:pt x="276812" y="368047"/>
                  </a:cubicBezTo>
                  <a:cubicBezTo>
                    <a:pt x="273615" y="376347"/>
                    <a:pt x="267548" y="387303"/>
                    <a:pt x="259631" y="399308"/>
                  </a:cubicBezTo>
                  <a:cubicBezTo>
                    <a:pt x="247755" y="417342"/>
                    <a:pt x="231724" y="437859"/>
                    <a:pt x="214889" y="456554"/>
                  </a:cubicBezTo>
                  <a:cubicBezTo>
                    <a:pt x="198067" y="475249"/>
                    <a:pt x="180383" y="492152"/>
                    <a:pt x="165435" y="502935"/>
                  </a:cubicBezTo>
                  <a:cubicBezTo>
                    <a:pt x="155467" y="510138"/>
                    <a:pt x="141157" y="518587"/>
                    <a:pt x="125399" y="527099"/>
                  </a:cubicBezTo>
                  <a:cubicBezTo>
                    <a:pt x="101753" y="539885"/>
                    <a:pt x="74810" y="552882"/>
                    <a:pt x="53805" y="562664"/>
                  </a:cubicBezTo>
                  <a:cubicBezTo>
                    <a:pt x="43300" y="567557"/>
                    <a:pt x="34275" y="571649"/>
                    <a:pt x="27882" y="574515"/>
                  </a:cubicBezTo>
                  <a:cubicBezTo>
                    <a:pt x="24690" y="575948"/>
                    <a:pt x="22150" y="577075"/>
                    <a:pt x="20411" y="577841"/>
                  </a:cubicBezTo>
                  <a:cubicBezTo>
                    <a:pt x="18676" y="578608"/>
                    <a:pt x="17746" y="579015"/>
                    <a:pt x="17741" y="579015"/>
                  </a:cubicBezTo>
                  <a:lnTo>
                    <a:pt x="19764" y="583654"/>
                  </a:lnTo>
                  <a:lnTo>
                    <a:pt x="18235" y="578828"/>
                  </a:lnTo>
                  <a:cubicBezTo>
                    <a:pt x="17828" y="578968"/>
                    <a:pt x="14645" y="580012"/>
                    <a:pt x="10855" y="583017"/>
                  </a:cubicBezTo>
                  <a:cubicBezTo>
                    <a:pt x="7069" y="586003"/>
                    <a:pt x="2698" y="591059"/>
                    <a:pt x="359" y="598760"/>
                  </a:cubicBezTo>
                  <a:cubicBezTo>
                    <a:pt x="-460" y="601434"/>
                    <a:pt x="1044" y="604257"/>
                    <a:pt x="3714" y="605077"/>
                  </a:cubicBezTo>
                  <a:cubicBezTo>
                    <a:pt x="6388" y="605892"/>
                    <a:pt x="9216" y="604387"/>
                    <a:pt x="10030" y="601717"/>
                  </a:cubicBezTo>
                  <a:lnTo>
                    <a:pt x="10030" y="601717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3BE2529-C32C-4014-9D93-FEB6FDB4C3B6}"/>
                </a:ext>
              </a:extLst>
            </p:cNvPr>
            <p:cNvSpPr/>
            <p:nvPr/>
          </p:nvSpPr>
          <p:spPr>
            <a:xfrm>
              <a:off x="6900272" y="3824843"/>
              <a:ext cx="251604" cy="165340"/>
            </a:xfrm>
            <a:custGeom>
              <a:avLst/>
              <a:gdLst>
                <a:gd name="connsiteX0" fmla="*/ 245896 w 251603"/>
                <a:gd name="connsiteY0" fmla="*/ 1101 h 165339"/>
                <a:gd name="connsiteX1" fmla="*/ 87328 w 251603"/>
                <a:gd name="connsiteY1" fmla="*/ 107235 h 165339"/>
                <a:gd name="connsiteX2" fmla="*/ 46223 w 251603"/>
                <a:gd name="connsiteY2" fmla="*/ 133502 h 165339"/>
                <a:gd name="connsiteX3" fmla="*/ 34333 w 251603"/>
                <a:gd name="connsiteY3" fmla="*/ 141031 h 165339"/>
                <a:gd name="connsiteX4" fmla="*/ 30067 w 251603"/>
                <a:gd name="connsiteY4" fmla="*/ 143725 h 165339"/>
                <a:gd name="connsiteX5" fmla="*/ 29713 w 251603"/>
                <a:gd name="connsiteY5" fmla="*/ 143964 h 165339"/>
                <a:gd name="connsiteX6" fmla="*/ 30916 w 251603"/>
                <a:gd name="connsiteY6" fmla="*/ 145560 h 165339"/>
                <a:gd name="connsiteX7" fmla="*/ 29732 w 251603"/>
                <a:gd name="connsiteY7" fmla="*/ 143955 h 165339"/>
                <a:gd name="connsiteX8" fmla="*/ 29714 w 251603"/>
                <a:gd name="connsiteY8" fmla="*/ 143966 h 165339"/>
                <a:gd name="connsiteX9" fmla="*/ 30917 w 251603"/>
                <a:gd name="connsiteY9" fmla="*/ 145561 h 165339"/>
                <a:gd name="connsiteX10" fmla="*/ 29733 w 251603"/>
                <a:gd name="connsiteY10" fmla="*/ 143956 h 165339"/>
                <a:gd name="connsiteX11" fmla="*/ 3341 w 251603"/>
                <a:gd name="connsiteY11" fmla="*/ 156948 h 165339"/>
                <a:gd name="connsiteX12" fmla="*/ 490 w 251603"/>
                <a:gd name="connsiteY12" fmla="*/ 163509 h 165339"/>
                <a:gd name="connsiteX13" fmla="*/ 7055 w 251603"/>
                <a:gd name="connsiteY13" fmla="*/ 166361 h 165339"/>
                <a:gd name="connsiteX14" fmla="*/ 35810 w 251603"/>
                <a:gd name="connsiteY14" fmla="*/ 152041 h 165339"/>
                <a:gd name="connsiteX15" fmla="*/ 32762 w 251603"/>
                <a:gd name="connsiteY15" fmla="*/ 148006 h 165339"/>
                <a:gd name="connsiteX16" fmla="*/ 35455 w 251603"/>
                <a:gd name="connsiteY16" fmla="*/ 152285 h 165339"/>
                <a:gd name="connsiteX17" fmla="*/ 92797 w 251603"/>
                <a:gd name="connsiteY17" fmla="*/ 115748 h 165339"/>
                <a:gd name="connsiteX18" fmla="*/ 251839 w 251603"/>
                <a:gd name="connsiteY18" fmla="*/ 9283 h 165339"/>
                <a:gd name="connsiteX19" fmla="*/ 252961 w 251603"/>
                <a:gd name="connsiteY19" fmla="*/ 2224 h 165339"/>
                <a:gd name="connsiteX20" fmla="*/ 245897 w 251603"/>
                <a:gd name="connsiteY20" fmla="*/ 1103 h 165339"/>
                <a:gd name="connsiteX21" fmla="*/ 245897 w 251603"/>
                <a:gd name="connsiteY21" fmla="*/ 1103 h 16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1603" h="165339">
                  <a:moveTo>
                    <a:pt x="245896" y="1101"/>
                  </a:moveTo>
                  <a:cubicBezTo>
                    <a:pt x="204072" y="31476"/>
                    <a:pt x="135823" y="76060"/>
                    <a:pt x="87328" y="107235"/>
                  </a:cubicBezTo>
                  <a:cubicBezTo>
                    <a:pt x="70698" y="117927"/>
                    <a:pt x="56383" y="127047"/>
                    <a:pt x="46223" y="133502"/>
                  </a:cubicBezTo>
                  <a:cubicBezTo>
                    <a:pt x="41143" y="136728"/>
                    <a:pt x="37103" y="139282"/>
                    <a:pt x="34333" y="141031"/>
                  </a:cubicBezTo>
                  <a:cubicBezTo>
                    <a:pt x="31563" y="142781"/>
                    <a:pt x="30072" y="143720"/>
                    <a:pt x="30067" y="143725"/>
                  </a:cubicBezTo>
                  <a:lnTo>
                    <a:pt x="29713" y="143964"/>
                  </a:lnTo>
                  <a:lnTo>
                    <a:pt x="30916" y="145560"/>
                  </a:lnTo>
                  <a:lnTo>
                    <a:pt x="29732" y="143955"/>
                  </a:lnTo>
                  <a:lnTo>
                    <a:pt x="29714" y="143966"/>
                  </a:lnTo>
                  <a:lnTo>
                    <a:pt x="30917" y="145561"/>
                  </a:lnTo>
                  <a:lnTo>
                    <a:pt x="29733" y="143956"/>
                  </a:lnTo>
                  <a:cubicBezTo>
                    <a:pt x="29647" y="144018"/>
                    <a:pt x="22209" y="149506"/>
                    <a:pt x="3341" y="156948"/>
                  </a:cubicBezTo>
                  <a:cubicBezTo>
                    <a:pt x="744" y="157974"/>
                    <a:pt x="-536" y="160912"/>
                    <a:pt x="490" y="163509"/>
                  </a:cubicBezTo>
                  <a:cubicBezTo>
                    <a:pt x="1515" y="166107"/>
                    <a:pt x="4453" y="167382"/>
                    <a:pt x="7055" y="166361"/>
                  </a:cubicBezTo>
                  <a:cubicBezTo>
                    <a:pt x="27289" y="158377"/>
                    <a:pt x="35407" y="152343"/>
                    <a:pt x="35810" y="152041"/>
                  </a:cubicBezTo>
                  <a:lnTo>
                    <a:pt x="32762" y="148006"/>
                  </a:lnTo>
                  <a:lnTo>
                    <a:pt x="35455" y="152285"/>
                  </a:lnTo>
                  <a:cubicBezTo>
                    <a:pt x="35466" y="152274"/>
                    <a:pt x="59499" y="137151"/>
                    <a:pt x="92797" y="115748"/>
                  </a:cubicBezTo>
                  <a:cubicBezTo>
                    <a:pt x="141373" y="84515"/>
                    <a:pt x="209637" y="39931"/>
                    <a:pt x="251839" y="9283"/>
                  </a:cubicBezTo>
                  <a:cubicBezTo>
                    <a:pt x="254097" y="7644"/>
                    <a:pt x="254600" y="4481"/>
                    <a:pt x="252961" y="2224"/>
                  </a:cubicBezTo>
                  <a:cubicBezTo>
                    <a:pt x="251317" y="-38"/>
                    <a:pt x="248154" y="-541"/>
                    <a:pt x="245897" y="1103"/>
                  </a:cubicBezTo>
                  <a:lnTo>
                    <a:pt x="245897" y="1103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CB8F7F2A-8CB8-475B-B938-58FC7E592E26}"/>
                </a:ext>
              </a:extLst>
            </p:cNvPr>
            <p:cNvSpPr/>
            <p:nvPr/>
          </p:nvSpPr>
          <p:spPr>
            <a:xfrm>
              <a:off x="6985138" y="3926537"/>
              <a:ext cx="89858" cy="14377"/>
            </a:xfrm>
            <a:custGeom>
              <a:avLst/>
              <a:gdLst>
                <a:gd name="connsiteX0" fmla="*/ 85452 w 89858"/>
                <a:gd name="connsiteY0" fmla="*/ 136 h 14377"/>
                <a:gd name="connsiteX1" fmla="*/ 4647 w 89858"/>
                <a:gd name="connsiteY1" fmla="*/ 4770 h 14377"/>
                <a:gd name="connsiteX2" fmla="*/ 166 w 89858"/>
                <a:gd name="connsiteY2" fmla="*/ 10348 h 14377"/>
                <a:gd name="connsiteX3" fmla="*/ 5744 w 89858"/>
                <a:gd name="connsiteY3" fmla="*/ 14825 h 14377"/>
                <a:gd name="connsiteX4" fmla="*/ 12856 w 89858"/>
                <a:gd name="connsiteY4" fmla="*/ 14115 h 14377"/>
                <a:gd name="connsiteX5" fmla="*/ 85452 w 89858"/>
                <a:gd name="connsiteY5" fmla="*/ 10252 h 14377"/>
                <a:gd name="connsiteX6" fmla="*/ 90513 w 89858"/>
                <a:gd name="connsiteY6" fmla="*/ 5196 h 14377"/>
                <a:gd name="connsiteX7" fmla="*/ 85452 w 89858"/>
                <a:gd name="connsiteY7" fmla="*/ 136 h 14377"/>
                <a:gd name="connsiteX8" fmla="*/ 85452 w 89858"/>
                <a:gd name="connsiteY8" fmla="*/ 136 h 14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858" h="14377">
                  <a:moveTo>
                    <a:pt x="85452" y="136"/>
                  </a:moveTo>
                  <a:cubicBezTo>
                    <a:pt x="46993" y="139"/>
                    <a:pt x="4742" y="4765"/>
                    <a:pt x="4647" y="4770"/>
                  </a:cubicBezTo>
                  <a:cubicBezTo>
                    <a:pt x="1867" y="5072"/>
                    <a:pt x="-136" y="7569"/>
                    <a:pt x="166" y="10348"/>
                  </a:cubicBezTo>
                  <a:cubicBezTo>
                    <a:pt x="468" y="13123"/>
                    <a:pt x="2965" y="15126"/>
                    <a:pt x="5744" y="14825"/>
                  </a:cubicBezTo>
                  <a:cubicBezTo>
                    <a:pt x="5748" y="14825"/>
                    <a:pt x="8337" y="14542"/>
                    <a:pt x="12856" y="14115"/>
                  </a:cubicBezTo>
                  <a:cubicBezTo>
                    <a:pt x="26414" y="12826"/>
                    <a:pt x="57186" y="10248"/>
                    <a:pt x="85452" y="10252"/>
                  </a:cubicBezTo>
                  <a:cubicBezTo>
                    <a:pt x="88246" y="10252"/>
                    <a:pt x="90513" y="7990"/>
                    <a:pt x="90513" y="5196"/>
                  </a:cubicBezTo>
                  <a:cubicBezTo>
                    <a:pt x="90513" y="2403"/>
                    <a:pt x="88246" y="136"/>
                    <a:pt x="85452" y="136"/>
                  </a:cubicBezTo>
                  <a:lnTo>
                    <a:pt x="85452" y="136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7A31484-C7E7-42EC-B5FE-C6FD0B82D993}"/>
                </a:ext>
              </a:extLst>
            </p:cNvPr>
            <p:cNvSpPr/>
            <p:nvPr/>
          </p:nvSpPr>
          <p:spPr>
            <a:xfrm>
              <a:off x="6674638" y="3473977"/>
              <a:ext cx="75481" cy="233632"/>
            </a:xfrm>
            <a:custGeom>
              <a:avLst/>
              <a:gdLst>
                <a:gd name="connsiteX0" fmla="*/ 68000 w 75481"/>
                <a:gd name="connsiteY0" fmla="*/ 4065 h 233632"/>
                <a:gd name="connsiteX1" fmla="*/ 42897 w 75481"/>
                <a:gd name="connsiteY1" fmla="*/ 109264 h 233632"/>
                <a:gd name="connsiteX2" fmla="*/ 407 w 75481"/>
                <a:gd name="connsiteY2" fmla="*/ 228270 h 233632"/>
                <a:gd name="connsiteX3" fmla="*/ 3561 w 75481"/>
                <a:gd name="connsiteY3" fmla="*/ 234692 h 233632"/>
                <a:gd name="connsiteX4" fmla="*/ 9983 w 75481"/>
                <a:gd name="connsiteY4" fmla="*/ 231538 h 233632"/>
                <a:gd name="connsiteX5" fmla="*/ 52420 w 75481"/>
                <a:gd name="connsiteY5" fmla="*/ 112681 h 233632"/>
                <a:gd name="connsiteX6" fmla="*/ 77863 w 75481"/>
                <a:gd name="connsiteY6" fmla="*/ 6322 h 233632"/>
                <a:gd name="connsiteX7" fmla="*/ 74058 w 75481"/>
                <a:gd name="connsiteY7" fmla="*/ 264 h 233632"/>
                <a:gd name="connsiteX8" fmla="*/ 68000 w 75481"/>
                <a:gd name="connsiteY8" fmla="*/ 4069 h 233632"/>
                <a:gd name="connsiteX9" fmla="*/ 68000 w 75481"/>
                <a:gd name="connsiteY9" fmla="*/ 4066 h 23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481" h="233632">
                  <a:moveTo>
                    <a:pt x="68000" y="4065"/>
                  </a:moveTo>
                  <a:cubicBezTo>
                    <a:pt x="57543" y="49876"/>
                    <a:pt x="53699" y="79306"/>
                    <a:pt x="42897" y="109264"/>
                  </a:cubicBezTo>
                  <a:cubicBezTo>
                    <a:pt x="34434" y="132891"/>
                    <a:pt x="16534" y="181045"/>
                    <a:pt x="407" y="228270"/>
                  </a:cubicBezTo>
                  <a:cubicBezTo>
                    <a:pt x="-494" y="230915"/>
                    <a:pt x="920" y="233791"/>
                    <a:pt x="3561" y="234692"/>
                  </a:cubicBezTo>
                  <a:cubicBezTo>
                    <a:pt x="6206" y="235593"/>
                    <a:pt x="9077" y="234184"/>
                    <a:pt x="9983" y="231538"/>
                  </a:cubicBezTo>
                  <a:cubicBezTo>
                    <a:pt x="26056" y="184472"/>
                    <a:pt x="43913" y="136413"/>
                    <a:pt x="52420" y="112681"/>
                  </a:cubicBezTo>
                  <a:cubicBezTo>
                    <a:pt x="63668" y="81353"/>
                    <a:pt x="67482" y="51644"/>
                    <a:pt x="77863" y="6322"/>
                  </a:cubicBezTo>
                  <a:cubicBezTo>
                    <a:pt x="78481" y="3600"/>
                    <a:pt x="76780" y="887"/>
                    <a:pt x="74058" y="264"/>
                  </a:cubicBezTo>
                  <a:cubicBezTo>
                    <a:pt x="71335" y="-359"/>
                    <a:pt x="68623" y="1343"/>
                    <a:pt x="68000" y="4069"/>
                  </a:cubicBezTo>
                  <a:lnTo>
                    <a:pt x="68000" y="4066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777236BD-4020-4DD1-A503-A7CCB0841483}"/>
                </a:ext>
              </a:extLst>
            </p:cNvPr>
            <p:cNvSpPr/>
            <p:nvPr/>
          </p:nvSpPr>
          <p:spPr>
            <a:xfrm>
              <a:off x="6649284" y="3964618"/>
              <a:ext cx="14377" cy="39538"/>
            </a:xfrm>
            <a:custGeom>
              <a:avLst/>
              <a:gdLst>
                <a:gd name="connsiteX0" fmla="*/ 5187 w 14377"/>
                <a:gd name="connsiteY0" fmla="*/ 4223 h 39537"/>
                <a:gd name="connsiteX1" fmla="*/ 2685 w 14377"/>
                <a:gd name="connsiteY1" fmla="*/ 17824 h 39537"/>
                <a:gd name="connsiteX2" fmla="*/ 960 w 14377"/>
                <a:gd name="connsiteY2" fmla="*/ 28688 h 39537"/>
                <a:gd name="connsiteX3" fmla="*/ 136 w 14377"/>
                <a:gd name="connsiteY3" fmla="*/ 37257 h 39537"/>
                <a:gd name="connsiteX4" fmla="*/ 5192 w 14377"/>
                <a:gd name="connsiteY4" fmla="*/ 42313 h 39537"/>
                <a:gd name="connsiteX5" fmla="*/ 10248 w 14377"/>
                <a:gd name="connsiteY5" fmla="*/ 37257 h 39537"/>
                <a:gd name="connsiteX6" fmla="*/ 10976 w 14377"/>
                <a:gd name="connsiteY6" fmla="*/ 30088 h 39537"/>
                <a:gd name="connsiteX7" fmla="*/ 13554 w 14377"/>
                <a:gd name="connsiteY7" fmla="*/ 14455 h 39537"/>
                <a:gd name="connsiteX8" fmla="*/ 15112 w 14377"/>
                <a:gd name="connsiteY8" fmla="*/ 6169 h 39537"/>
                <a:gd name="connsiteX9" fmla="*/ 11120 w 14377"/>
                <a:gd name="connsiteY9" fmla="*/ 231 h 39537"/>
                <a:gd name="connsiteX10" fmla="*/ 5187 w 14377"/>
                <a:gd name="connsiteY10" fmla="*/ 4223 h 39537"/>
                <a:gd name="connsiteX11" fmla="*/ 5187 w 14377"/>
                <a:gd name="connsiteY11" fmla="*/ 4223 h 39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77" h="39537">
                  <a:moveTo>
                    <a:pt x="5187" y="4223"/>
                  </a:moveTo>
                  <a:cubicBezTo>
                    <a:pt x="5183" y="4248"/>
                    <a:pt x="3936" y="10592"/>
                    <a:pt x="2685" y="17824"/>
                  </a:cubicBezTo>
                  <a:cubicBezTo>
                    <a:pt x="2062" y="21442"/>
                    <a:pt x="1434" y="25276"/>
                    <a:pt x="960" y="28688"/>
                  </a:cubicBezTo>
                  <a:cubicBezTo>
                    <a:pt x="485" y="32129"/>
                    <a:pt x="145" y="35010"/>
                    <a:pt x="136" y="37257"/>
                  </a:cubicBezTo>
                  <a:cubicBezTo>
                    <a:pt x="136" y="40051"/>
                    <a:pt x="2398" y="42313"/>
                    <a:pt x="5192" y="42313"/>
                  </a:cubicBezTo>
                  <a:cubicBezTo>
                    <a:pt x="7986" y="42313"/>
                    <a:pt x="10248" y="40051"/>
                    <a:pt x="10248" y="37257"/>
                  </a:cubicBezTo>
                  <a:cubicBezTo>
                    <a:pt x="10237" y="36117"/>
                    <a:pt x="10521" y="33294"/>
                    <a:pt x="10976" y="30088"/>
                  </a:cubicBezTo>
                  <a:cubicBezTo>
                    <a:pt x="11652" y="25228"/>
                    <a:pt x="12692" y="19219"/>
                    <a:pt x="13554" y="14455"/>
                  </a:cubicBezTo>
                  <a:cubicBezTo>
                    <a:pt x="14422" y="9686"/>
                    <a:pt x="15112" y="6178"/>
                    <a:pt x="15112" y="6169"/>
                  </a:cubicBezTo>
                  <a:cubicBezTo>
                    <a:pt x="15649" y="3427"/>
                    <a:pt x="13861" y="767"/>
                    <a:pt x="11120" y="231"/>
                  </a:cubicBezTo>
                  <a:cubicBezTo>
                    <a:pt x="8379" y="-306"/>
                    <a:pt x="5724" y="1482"/>
                    <a:pt x="5187" y="4223"/>
                  </a:cubicBezTo>
                  <a:lnTo>
                    <a:pt x="5187" y="4223"/>
                  </a:lnTo>
                </a:path>
              </a:pathLst>
            </a:custGeom>
            <a:solidFill>
              <a:srgbClr val="F7A56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28129FC-D310-4DCA-8B3A-40698F8E3228}"/>
                </a:ext>
              </a:extLst>
            </p:cNvPr>
            <p:cNvSpPr/>
            <p:nvPr/>
          </p:nvSpPr>
          <p:spPr>
            <a:xfrm>
              <a:off x="6397684" y="3358753"/>
              <a:ext cx="46726" cy="71887"/>
            </a:xfrm>
            <a:custGeom>
              <a:avLst/>
              <a:gdLst>
                <a:gd name="connsiteX0" fmla="*/ 13345 w 46726"/>
                <a:gd name="connsiteY0" fmla="*/ 28802 h 71886"/>
                <a:gd name="connsiteX1" fmla="*/ 28570 w 46726"/>
                <a:gd name="connsiteY1" fmla="*/ 15704 h 71886"/>
                <a:gd name="connsiteX2" fmla="*/ 28581 w 46726"/>
                <a:gd name="connsiteY2" fmla="*/ 15690 h 71886"/>
                <a:gd name="connsiteX3" fmla="*/ 35410 w 46726"/>
                <a:gd name="connsiteY3" fmla="*/ 9776 h 71886"/>
                <a:gd name="connsiteX4" fmla="*/ 32099 w 46726"/>
                <a:gd name="connsiteY4" fmla="*/ 5951 h 71886"/>
                <a:gd name="connsiteX5" fmla="*/ 33694 w 46726"/>
                <a:gd name="connsiteY5" fmla="*/ 10753 h 71886"/>
                <a:gd name="connsiteX6" fmla="*/ 33608 w 46726"/>
                <a:gd name="connsiteY6" fmla="*/ 10499 h 71886"/>
                <a:gd name="connsiteX7" fmla="*/ 33690 w 46726"/>
                <a:gd name="connsiteY7" fmla="*/ 10753 h 71886"/>
                <a:gd name="connsiteX8" fmla="*/ 33693 w 46726"/>
                <a:gd name="connsiteY8" fmla="*/ 10753 h 71886"/>
                <a:gd name="connsiteX9" fmla="*/ 33607 w 46726"/>
                <a:gd name="connsiteY9" fmla="*/ 10499 h 71886"/>
                <a:gd name="connsiteX10" fmla="*/ 33689 w 46726"/>
                <a:gd name="connsiteY10" fmla="*/ 10753 h 71886"/>
                <a:gd name="connsiteX11" fmla="*/ 37039 w 46726"/>
                <a:gd name="connsiteY11" fmla="*/ 10245 h 71886"/>
                <a:gd name="connsiteX12" fmla="*/ 39095 w 46726"/>
                <a:gd name="connsiteY12" fmla="*/ 10672 h 71886"/>
                <a:gd name="connsiteX13" fmla="*/ 39358 w 46726"/>
                <a:gd name="connsiteY13" fmla="*/ 11050 h 71886"/>
                <a:gd name="connsiteX14" fmla="*/ 39650 w 46726"/>
                <a:gd name="connsiteY14" fmla="*/ 12982 h 71886"/>
                <a:gd name="connsiteX15" fmla="*/ 39597 w 46726"/>
                <a:gd name="connsiteY15" fmla="*/ 14055 h 71886"/>
                <a:gd name="connsiteX16" fmla="*/ 39597 w 46726"/>
                <a:gd name="connsiteY16" fmla="*/ 14066 h 71886"/>
                <a:gd name="connsiteX17" fmla="*/ 37287 w 46726"/>
                <a:gd name="connsiteY17" fmla="*/ 29239 h 71886"/>
                <a:gd name="connsiteX18" fmla="*/ 32021 w 46726"/>
                <a:gd name="connsiteY18" fmla="*/ 39826 h 71886"/>
                <a:gd name="connsiteX19" fmla="*/ 32003 w 46726"/>
                <a:gd name="connsiteY19" fmla="*/ 39851 h 71886"/>
                <a:gd name="connsiteX20" fmla="*/ 30857 w 46726"/>
                <a:gd name="connsiteY20" fmla="*/ 41173 h 71886"/>
                <a:gd name="connsiteX21" fmla="*/ 34629 w 46726"/>
                <a:gd name="connsiteY21" fmla="*/ 44543 h 71886"/>
                <a:gd name="connsiteX22" fmla="*/ 30919 w 46726"/>
                <a:gd name="connsiteY22" fmla="*/ 41102 h 71886"/>
                <a:gd name="connsiteX23" fmla="*/ 23702 w 46726"/>
                <a:gd name="connsiteY23" fmla="*/ 47849 h 71886"/>
                <a:gd name="connsiteX24" fmla="*/ 9478 w 46726"/>
                <a:gd name="connsiteY24" fmla="*/ 59586 h 71886"/>
                <a:gd name="connsiteX25" fmla="*/ 4187 w 46726"/>
                <a:gd name="connsiteY25" fmla="*/ 63755 h 71886"/>
                <a:gd name="connsiteX26" fmla="*/ 2112 w 46726"/>
                <a:gd name="connsiteY26" fmla="*/ 65361 h 71886"/>
                <a:gd name="connsiteX27" fmla="*/ 1182 w 46726"/>
                <a:gd name="connsiteY27" fmla="*/ 72459 h 71886"/>
                <a:gd name="connsiteX28" fmla="*/ 8275 w 46726"/>
                <a:gd name="connsiteY28" fmla="*/ 73383 h 71886"/>
                <a:gd name="connsiteX29" fmla="*/ 20424 w 46726"/>
                <a:gd name="connsiteY29" fmla="*/ 63770 h 71886"/>
                <a:gd name="connsiteX30" fmla="*/ 30335 w 46726"/>
                <a:gd name="connsiteY30" fmla="*/ 55484 h 71886"/>
                <a:gd name="connsiteX31" fmla="*/ 38333 w 46726"/>
                <a:gd name="connsiteY31" fmla="*/ 47983 h 71886"/>
                <a:gd name="connsiteX32" fmla="*/ 38396 w 46726"/>
                <a:gd name="connsiteY32" fmla="*/ 47912 h 71886"/>
                <a:gd name="connsiteX33" fmla="*/ 39881 w 46726"/>
                <a:gd name="connsiteY33" fmla="*/ 46196 h 71886"/>
                <a:gd name="connsiteX34" fmla="*/ 39863 w 46726"/>
                <a:gd name="connsiteY34" fmla="*/ 46221 h 71886"/>
                <a:gd name="connsiteX35" fmla="*/ 47042 w 46726"/>
                <a:gd name="connsiteY35" fmla="*/ 31925 h 71886"/>
                <a:gd name="connsiteX36" fmla="*/ 49678 w 46726"/>
                <a:gd name="connsiteY36" fmla="*/ 14941 h 71886"/>
                <a:gd name="connsiteX37" fmla="*/ 49678 w 46726"/>
                <a:gd name="connsiteY37" fmla="*/ 14944 h 71886"/>
                <a:gd name="connsiteX38" fmla="*/ 49765 w 46726"/>
                <a:gd name="connsiteY38" fmla="*/ 12984 h 71886"/>
                <a:gd name="connsiteX39" fmla="*/ 48657 w 46726"/>
                <a:gd name="connsiteY39" fmla="*/ 7066 h 71886"/>
                <a:gd name="connsiteX40" fmla="*/ 43156 w 46726"/>
                <a:gd name="connsiteY40" fmla="*/ 1377 h 71886"/>
                <a:gd name="connsiteX41" fmla="*/ 37041 w 46726"/>
                <a:gd name="connsiteY41" fmla="*/ 136 h 71886"/>
                <a:gd name="connsiteX42" fmla="*/ 30508 w 46726"/>
                <a:gd name="connsiteY42" fmla="*/ 1156 h 71886"/>
                <a:gd name="connsiteX43" fmla="*/ 28788 w 46726"/>
                <a:gd name="connsiteY43" fmla="*/ 2134 h 71886"/>
                <a:gd name="connsiteX44" fmla="*/ 21959 w 46726"/>
                <a:gd name="connsiteY44" fmla="*/ 8048 h 71886"/>
                <a:gd name="connsiteX45" fmla="*/ 21973 w 46726"/>
                <a:gd name="connsiteY45" fmla="*/ 8037 h 71886"/>
                <a:gd name="connsiteX46" fmla="*/ 6752 w 46726"/>
                <a:gd name="connsiteY46" fmla="*/ 21135 h 71886"/>
                <a:gd name="connsiteX47" fmla="*/ 6216 w 46726"/>
                <a:gd name="connsiteY47" fmla="*/ 28266 h 71886"/>
                <a:gd name="connsiteX48" fmla="*/ 13347 w 46726"/>
                <a:gd name="connsiteY48" fmla="*/ 28803 h 71886"/>
                <a:gd name="connsiteX49" fmla="*/ 13347 w 46726"/>
                <a:gd name="connsiteY49" fmla="*/ 28803 h 7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6726" h="71886">
                  <a:moveTo>
                    <a:pt x="13345" y="28802"/>
                  </a:moveTo>
                  <a:lnTo>
                    <a:pt x="28570" y="15704"/>
                  </a:lnTo>
                  <a:lnTo>
                    <a:pt x="28581" y="15690"/>
                  </a:lnTo>
                  <a:lnTo>
                    <a:pt x="35410" y="9776"/>
                  </a:lnTo>
                  <a:lnTo>
                    <a:pt x="32099" y="5951"/>
                  </a:lnTo>
                  <a:lnTo>
                    <a:pt x="33694" y="10753"/>
                  </a:lnTo>
                  <a:lnTo>
                    <a:pt x="33608" y="10499"/>
                  </a:lnTo>
                  <a:lnTo>
                    <a:pt x="33690" y="10753"/>
                  </a:lnTo>
                  <a:lnTo>
                    <a:pt x="33693" y="10753"/>
                  </a:lnTo>
                  <a:lnTo>
                    <a:pt x="33607" y="10499"/>
                  </a:lnTo>
                  <a:lnTo>
                    <a:pt x="33689" y="10753"/>
                  </a:lnTo>
                  <a:cubicBezTo>
                    <a:pt x="33880" y="10681"/>
                    <a:pt x="35577" y="10231"/>
                    <a:pt x="37039" y="10245"/>
                  </a:cubicBezTo>
                  <a:cubicBezTo>
                    <a:pt x="38194" y="10231"/>
                    <a:pt x="38975" y="10533"/>
                    <a:pt x="39095" y="10672"/>
                  </a:cubicBezTo>
                  <a:lnTo>
                    <a:pt x="39358" y="11050"/>
                  </a:lnTo>
                  <a:cubicBezTo>
                    <a:pt x="39478" y="11324"/>
                    <a:pt x="39650" y="11913"/>
                    <a:pt x="39650" y="12982"/>
                  </a:cubicBezTo>
                  <a:lnTo>
                    <a:pt x="39597" y="14055"/>
                  </a:lnTo>
                  <a:lnTo>
                    <a:pt x="39597" y="14066"/>
                  </a:lnTo>
                  <a:cubicBezTo>
                    <a:pt x="39080" y="20105"/>
                    <a:pt x="38433" y="25094"/>
                    <a:pt x="37287" y="29239"/>
                  </a:cubicBezTo>
                  <a:cubicBezTo>
                    <a:pt x="36137" y="33399"/>
                    <a:pt x="34561" y="36701"/>
                    <a:pt x="32021" y="39826"/>
                  </a:cubicBezTo>
                  <a:lnTo>
                    <a:pt x="32003" y="39851"/>
                  </a:lnTo>
                  <a:cubicBezTo>
                    <a:pt x="31715" y="40210"/>
                    <a:pt x="31317" y="40661"/>
                    <a:pt x="30857" y="41173"/>
                  </a:cubicBezTo>
                  <a:lnTo>
                    <a:pt x="34629" y="44543"/>
                  </a:lnTo>
                  <a:lnTo>
                    <a:pt x="30919" y="41102"/>
                  </a:lnTo>
                  <a:cubicBezTo>
                    <a:pt x="29381" y="42764"/>
                    <a:pt x="26726" y="45228"/>
                    <a:pt x="23702" y="47849"/>
                  </a:cubicBezTo>
                  <a:cubicBezTo>
                    <a:pt x="19159" y="51798"/>
                    <a:pt x="13739" y="56193"/>
                    <a:pt x="9478" y="59586"/>
                  </a:cubicBezTo>
                  <a:cubicBezTo>
                    <a:pt x="7345" y="61283"/>
                    <a:pt x="5500" y="62730"/>
                    <a:pt x="4187" y="63755"/>
                  </a:cubicBezTo>
                  <a:cubicBezTo>
                    <a:pt x="2879" y="64771"/>
                    <a:pt x="2112" y="65361"/>
                    <a:pt x="2112" y="65361"/>
                  </a:cubicBezTo>
                  <a:cubicBezTo>
                    <a:pt x="-102" y="67067"/>
                    <a:pt x="-519" y="70240"/>
                    <a:pt x="1182" y="72459"/>
                  </a:cubicBezTo>
                  <a:cubicBezTo>
                    <a:pt x="2888" y="74673"/>
                    <a:pt x="6061" y="75085"/>
                    <a:pt x="8275" y="73383"/>
                  </a:cubicBezTo>
                  <a:cubicBezTo>
                    <a:pt x="8300" y="73365"/>
                    <a:pt x="13897" y="69061"/>
                    <a:pt x="20424" y="63770"/>
                  </a:cubicBezTo>
                  <a:cubicBezTo>
                    <a:pt x="23688" y="61120"/>
                    <a:pt x="27177" y="58225"/>
                    <a:pt x="30335" y="55484"/>
                  </a:cubicBezTo>
                  <a:cubicBezTo>
                    <a:pt x="33503" y="52728"/>
                    <a:pt x="36306" y="50164"/>
                    <a:pt x="38333" y="47983"/>
                  </a:cubicBezTo>
                  <a:lnTo>
                    <a:pt x="38396" y="47912"/>
                  </a:lnTo>
                  <a:cubicBezTo>
                    <a:pt x="38846" y="47408"/>
                    <a:pt x="39354" y="46848"/>
                    <a:pt x="39881" y="46196"/>
                  </a:cubicBezTo>
                  <a:lnTo>
                    <a:pt x="39863" y="46221"/>
                  </a:lnTo>
                  <a:cubicBezTo>
                    <a:pt x="43391" y="41913"/>
                    <a:pt x="45629" y="37096"/>
                    <a:pt x="47042" y="31925"/>
                  </a:cubicBezTo>
                  <a:cubicBezTo>
                    <a:pt x="48466" y="26740"/>
                    <a:pt x="49132" y="21190"/>
                    <a:pt x="49678" y="14941"/>
                  </a:cubicBezTo>
                  <a:lnTo>
                    <a:pt x="49678" y="14944"/>
                  </a:lnTo>
                  <a:cubicBezTo>
                    <a:pt x="49736" y="14273"/>
                    <a:pt x="49765" y="13622"/>
                    <a:pt x="49765" y="12984"/>
                  </a:cubicBezTo>
                  <a:cubicBezTo>
                    <a:pt x="49765" y="10842"/>
                    <a:pt x="49419" y="8848"/>
                    <a:pt x="48657" y="7066"/>
                  </a:cubicBezTo>
                  <a:cubicBezTo>
                    <a:pt x="47531" y="4363"/>
                    <a:pt x="45341" y="2355"/>
                    <a:pt x="43156" y="1377"/>
                  </a:cubicBezTo>
                  <a:cubicBezTo>
                    <a:pt x="40966" y="370"/>
                    <a:pt x="38852" y="140"/>
                    <a:pt x="37041" y="136"/>
                  </a:cubicBezTo>
                  <a:cubicBezTo>
                    <a:pt x="33446" y="154"/>
                    <a:pt x="30796" y="1075"/>
                    <a:pt x="30508" y="1156"/>
                  </a:cubicBezTo>
                  <a:cubicBezTo>
                    <a:pt x="29866" y="1367"/>
                    <a:pt x="29296" y="1693"/>
                    <a:pt x="28788" y="2134"/>
                  </a:cubicBezTo>
                  <a:lnTo>
                    <a:pt x="21959" y="8048"/>
                  </a:lnTo>
                  <a:lnTo>
                    <a:pt x="21973" y="8037"/>
                  </a:lnTo>
                  <a:lnTo>
                    <a:pt x="6752" y="21135"/>
                  </a:lnTo>
                  <a:cubicBezTo>
                    <a:pt x="4629" y="22956"/>
                    <a:pt x="4390" y="26148"/>
                    <a:pt x="6216" y="28266"/>
                  </a:cubicBezTo>
                  <a:cubicBezTo>
                    <a:pt x="8037" y="30384"/>
                    <a:pt x="11228" y="30624"/>
                    <a:pt x="13347" y="28803"/>
                  </a:cubicBezTo>
                  <a:lnTo>
                    <a:pt x="13347" y="28803"/>
                  </a:lnTo>
                </a:path>
              </a:pathLst>
            </a:custGeom>
            <a:solidFill>
              <a:srgbClr val="F7A56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34512F36-4124-49EE-98E3-A5FC2E7FAB5F}"/>
                </a:ext>
              </a:extLst>
            </p:cNvPr>
            <p:cNvSpPr/>
            <p:nvPr/>
          </p:nvSpPr>
          <p:spPr>
            <a:xfrm>
              <a:off x="6371991" y="3378578"/>
              <a:ext cx="39538" cy="35943"/>
            </a:xfrm>
            <a:custGeom>
              <a:avLst/>
              <a:gdLst>
                <a:gd name="connsiteX0" fmla="*/ 8496 w 39537"/>
                <a:gd name="connsiteY0" fmla="*/ 35369 h 35943"/>
                <a:gd name="connsiteX1" fmla="*/ 39043 w 39537"/>
                <a:gd name="connsiteY1" fmla="*/ 9020 h 35943"/>
                <a:gd name="connsiteX2" fmla="*/ 39570 w 39537"/>
                <a:gd name="connsiteY2" fmla="*/ 1889 h 35943"/>
                <a:gd name="connsiteX3" fmla="*/ 32434 w 39537"/>
                <a:gd name="connsiteY3" fmla="*/ 1361 h 35943"/>
                <a:gd name="connsiteX4" fmla="*/ 1892 w 39537"/>
                <a:gd name="connsiteY4" fmla="*/ 27710 h 35943"/>
                <a:gd name="connsiteX5" fmla="*/ 1365 w 39537"/>
                <a:gd name="connsiteY5" fmla="*/ 34846 h 35943"/>
                <a:gd name="connsiteX6" fmla="*/ 8496 w 39537"/>
                <a:gd name="connsiteY6" fmla="*/ 35369 h 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37" h="35943">
                  <a:moveTo>
                    <a:pt x="8496" y="35369"/>
                  </a:moveTo>
                  <a:lnTo>
                    <a:pt x="39043" y="9020"/>
                  </a:lnTo>
                  <a:cubicBezTo>
                    <a:pt x="41157" y="7199"/>
                    <a:pt x="41396" y="4002"/>
                    <a:pt x="39570" y="1889"/>
                  </a:cubicBezTo>
                  <a:cubicBezTo>
                    <a:pt x="37744" y="-225"/>
                    <a:pt x="34553" y="-460"/>
                    <a:pt x="32434" y="1361"/>
                  </a:cubicBezTo>
                  <a:lnTo>
                    <a:pt x="1892" y="27710"/>
                  </a:lnTo>
                  <a:cubicBezTo>
                    <a:pt x="-226" y="29536"/>
                    <a:pt x="-461" y="32728"/>
                    <a:pt x="1365" y="34846"/>
                  </a:cubicBezTo>
                  <a:cubicBezTo>
                    <a:pt x="3186" y="36960"/>
                    <a:pt x="6383" y="37194"/>
                    <a:pt x="8496" y="35369"/>
                  </a:cubicBezTo>
                </a:path>
              </a:pathLst>
            </a:custGeom>
            <a:solidFill>
              <a:srgbClr val="F7A56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556033B-EC81-4A14-AA3B-4506022655C2}"/>
                </a:ext>
              </a:extLst>
            </p:cNvPr>
            <p:cNvSpPr/>
            <p:nvPr/>
          </p:nvSpPr>
          <p:spPr>
            <a:xfrm>
              <a:off x="6350821" y="3356307"/>
              <a:ext cx="32349" cy="21566"/>
            </a:xfrm>
            <a:custGeom>
              <a:avLst/>
              <a:gdLst>
                <a:gd name="connsiteX0" fmla="*/ 7630 w 32349"/>
                <a:gd name="connsiteY0" fmla="*/ 21208 h 21566"/>
                <a:gd name="connsiteX1" fmla="*/ 30054 w 32349"/>
                <a:gd name="connsiteY1" fmla="*/ 9807 h 21566"/>
                <a:gd name="connsiteX2" fmla="*/ 32594 w 32349"/>
                <a:gd name="connsiteY2" fmla="*/ 3121 h 21566"/>
                <a:gd name="connsiteX3" fmla="*/ 25913 w 32349"/>
                <a:gd name="connsiteY3" fmla="*/ 581 h 21566"/>
                <a:gd name="connsiteX4" fmla="*/ 2756 w 32349"/>
                <a:gd name="connsiteY4" fmla="*/ 12342 h 21566"/>
                <a:gd name="connsiteX5" fmla="*/ 762 w 32349"/>
                <a:gd name="connsiteY5" fmla="*/ 19214 h 21566"/>
                <a:gd name="connsiteX6" fmla="*/ 7630 w 32349"/>
                <a:gd name="connsiteY6" fmla="*/ 21208 h 21566"/>
                <a:gd name="connsiteX7" fmla="*/ 7630 w 32349"/>
                <a:gd name="connsiteY7" fmla="*/ 21208 h 2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49" h="21566">
                  <a:moveTo>
                    <a:pt x="7630" y="21208"/>
                  </a:moveTo>
                  <a:cubicBezTo>
                    <a:pt x="13419" y="18026"/>
                    <a:pt x="22453" y="13219"/>
                    <a:pt x="30054" y="9807"/>
                  </a:cubicBezTo>
                  <a:cubicBezTo>
                    <a:pt x="32599" y="8661"/>
                    <a:pt x="33739" y="5671"/>
                    <a:pt x="32594" y="3121"/>
                  </a:cubicBezTo>
                  <a:cubicBezTo>
                    <a:pt x="31453" y="576"/>
                    <a:pt x="28458" y="-564"/>
                    <a:pt x="25913" y="581"/>
                  </a:cubicBezTo>
                  <a:cubicBezTo>
                    <a:pt x="17833" y="4209"/>
                    <a:pt x="8679" y="9092"/>
                    <a:pt x="2756" y="12342"/>
                  </a:cubicBezTo>
                  <a:cubicBezTo>
                    <a:pt x="312" y="13688"/>
                    <a:pt x="-584" y="16765"/>
                    <a:pt x="762" y="19214"/>
                  </a:cubicBezTo>
                  <a:cubicBezTo>
                    <a:pt x="2109" y="21663"/>
                    <a:pt x="5181" y="22554"/>
                    <a:pt x="7630" y="21208"/>
                  </a:cubicBezTo>
                  <a:lnTo>
                    <a:pt x="7630" y="21208"/>
                  </a:lnTo>
                </a:path>
              </a:pathLst>
            </a:custGeom>
            <a:solidFill>
              <a:srgbClr val="F7A56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5AC9ACA-C041-4203-9665-62A0486350DB}"/>
                </a:ext>
              </a:extLst>
            </p:cNvPr>
            <p:cNvSpPr/>
            <p:nvPr/>
          </p:nvSpPr>
          <p:spPr>
            <a:xfrm>
              <a:off x="6299116" y="3200307"/>
              <a:ext cx="82670" cy="132991"/>
            </a:xfrm>
            <a:custGeom>
              <a:avLst/>
              <a:gdLst>
                <a:gd name="connsiteX0" fmla="*/ 829 w 82669"/>
                <a:gd name="connsiteY0" fmla="*/ 7751 h 132990"/>
                <a:gd name="connsiteX1" fmla="*/ 73607 w 82669"/>
                <a:gd name="connsiteY1" fmla="*/ 131910 h 132990"/>
                <a:gd name="connsiteX2" fmla="*/ 73722 w 82669"/>
                <a:gd name="connsiteY2" fmla="*/ 132096 h 132990"/>
                <a:gd name="connsiteX3" fmla="*/ 73818 w 82669"/>
                <a:gd name="connsiteY3" fmla="*/ 132250 h 132990"/>
                <a:gd name="connsiteX4" fmla="*/ 80811 w 82669"/>
                <a:gd name="connsiteY4" fmla="*/ 133750 h 132990"/>
                <a:gd name="connsiteX5" fmla="*/ 82315 w 82669"/>
                <a:gd name="connsiteY5" fmla="*/ 126758 h 132990"/>
                <a:gd name="connsiteX6" fmla="*/ 82277 w 82669"/>
                <a:gd name="connsiteY6" fmla="*/ 126700 h 132990"/>
                <a:gd name="connsiteX7" fmla="*/ 9556 w 82669"/>
                <a:gd name="connsiteY7" fmla="*/ 2638 h 132990"/>
                <a:gd name="connsiteX8" fmla="*/ 2636 w 82669"/>
                <a:gd name="connsiteY8" fmla="*/ 831 h 132990"/>
                <a:gd name="connsiteX9" fmla="*/ 829 w 82669"/>
                <a:gd name="connsiteY9" fmla="*/ 7752 h 132990"/>
                <a:gd name="connsiteX10" fmla="*/ 829 w 82669"/>
                <a:gd name="connsiteY10" fmla="*/ 7752 h 13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669" h="132990">
                  <a:moveTo>
                    <a:pt x="829" y="7751"/>
                  </a:moveTo>
                  <a:lnTo>
                    <a:pt x="73607" y="131910"/>
                  </a:lnTo>
                  <a:lnTo>
                    <a:pt x="73722" y="132096"/>
                  </a:lnTo>
                  <a:lnTo>
                    <a:pt x="73818" y="132250"/>
                  </a:lnTo>
                  <a:cubicBezTo>
                    <a:pt x="75338" y="134593"/>
                    <a:pt x="78467" y="135269"/>
                    <a:pt x="80811" y="133750"/>
                  </a:cubicBezTo>
                  <a:cubicBezTo>
                    <a:pt x="83159" y="132236"/>
                    <a:pt x="83830" y="129106"/>
                    <a:pt x="82315" y="126758"/>
                  </a:cubicBezTo>
                  <a:lnTo>
                    <a:pt x="82277" y="126700"/>
                  </a:lnTo>
                  <a:lnTo>
                    <a:pt x="9556" y="2638"/>
                  </a:lnTo>
                  <a:cubicBezTo>
                    <a:pt x="8142" y="227"/>
                    <a:pt x="5047" y="-583"/>
                    <a:pt x="2636" y="831"/>
                  </a:cubicBezTo>
                  <a:cubicBezTo>
                    <a:pt x="225" y="2245"/>
                    <a:pt x="-580" y="5341"/>
                    <a:pt x="829" y="7752"/>
                  </a:cubicBezTo>
                  <a:lnTo>
                    <a:pt x="829" y="7752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0561E90-3168-46CC-AA12-182C07201F40}"/>
                </a:ext>
              </a:extLst>
            </p:cNvPr>
            <p:cNvSpPr/>
            <p:nvPr/>
          </p:nvSpPr>
          <p:spPr>
            <a:xfrm>
              <a:off x="6428429" y="3396585"/>
              <a:ext cx="68292" cy="50321"/>
            </a:xfrm>
            <a:custGeom>
              <a:avLst/>
              <a:gdLst>
                <a:gd name="connsiteX0" fmla="*/ 150 w 68292"/>
                <a:gd name="connsiteY0" fmla="*/ 5548 h 50320"/>
                <a:gd name="connsiteX1" fmla="*/ 4511 w 68292"/>
                <a:gd name="connsiteY1" fmla="*/ 21982 h 50320"/>
                <a:gd name="connsiteX2" fmla="*/ 13209 w 68292"/>
                <a:gd name="connsiteY2" fmla="*/ 35161 h 50320"/>
                <a:gd name="connsiteX3" fmla="*/ 29331 w 68292"/>
                <a:gd name="connsiteY3" fmla="*/ 45062 h 50320"/>
                <a:gd name="connsiteX4" fmla="*/ 61110 w 68292"/>
                <a:gd name="connsiteY4" fmla="*/ 51057 h 50320"/>
                <a:gd name="connsiteX5" fmla="*/ 65418 w 68292"/>
                <a:gd name="connsiteY5" fmla="*/ 50780 h 50320"/>
                <a:gd name="connsiteX6" fmla="*/ 69492 w 68292"/>
                <a:gd name="connsiteY6" fmla="*/ 44899 h 50320"/>
                <a:gd name="connsiteX7" fmla="*/ 63611 w 68292"/>
                <a:gd name="connsiteY7" fmla="*/ 40826 h 50320"/>
                <a:gd name="connsiteX8" fmla="*/ 64119 w 68292"/>
                <a:gd name="connsiteY8" fmla="*/ 43596 h 50320"/>
                <a:gd name="connsiteX9" fmla="*/ 63678 w 68292"/>
                <a:gd name="connsiteY9" fmla="*/ 40816 h 50320"/>
                <a:gd name="connsiteX10" fmla="*/ 63611 w 68292"/>
                <a:gd name="connsiteY10" fmla="*/ 40827 h 50320"/>
                <a:gd name="connsiteX11" fmla="*/ 64119 w 68292"/>
                <a:gd name="connsiteY11" fmla="*/ 43597 h 50320"/>
                <a:gd name="connsiteX12" fmla="*/ 63678 w 68292"/>
                <a:gd name="connsiteY12" fmla="*/ 40817 h 50320"/>
                <a:gd name="connsiteX13" fmla="*/ 63070 w 68292"/>
                <a:gd name="connsiteY13" fmla="*/ 40879 h 50320"/>
                <a:gd name="connsiteX14" fmla="*/ 61109 w 68292"/>
                <a:gd name="connsiteY14" fmla="*/ 40942 h 50320"/>
                <a:gd name="connsiteX15" fmla="*/ 32340 w 68292"/>
                <a:gd name="connsiteY15" fmla="*/ 35411 h 50320"/>
                <a:gd name="connsiteX16" fmla="*/ 20479 w 68292"/>
                <a:gd name="connsiteY16" fmla="*/ 28131 h 50320"/>
                <a:gd name="connsiteX17" fmla="*/ 11905 w 68292"/>
                <a:gd name="connsiteY17" fmla="*/ 12863 h 50320"/>
                <a:gd name="connsiteX18" fmla="*/ 10525 w 68292"/>
                <a:gd name="connsiteY18" fmla="*/ 6968 h 50320"/>
                <a:gd name="connsiteX19" fmla="*/ 10290 w 68292"/>
                <a:gd name="connsiteY19" fmla="*/ 5310 h 50320"/>
                <a:gd name="connsiteX20" fmla="*/ 10247 w 68292"/>
                <a:gd name="connsiteY20" fmla="*/ 4907 h 50320"/>
                <a:gd name="connsiteX21" fmla="*/ 10237 w 68292"/>
                <a:gd name="connsiteY21" fmla="*/ 4825 h 50320"/>
                <a:gd name="connsiteX22" fmla="*/ 9709 w 68292"/>
                <a:gd name="connsiteY22" fmla="*/ 4869 h 50320"/>
                <a:gd name="connsiteX23" fmla="*/ 10237 w 68292"/>
                <a:gd name="connsiteY23" fmla="*/ 4830 h 50320"/>
                <a:gd name="connsiteX24" fmla="*/ 10237 w 68292"/>
                <a:gd name="connsiteY24" fmla="*/ 4827 h 50320"/>
                <a:gd name="connsiteX25" fmla="*/ 9709 w 68292"/>
                <a:gd name="connsiteY25" fmla="*/ 4870 h 50320"/>
                <a:gd name="connsiteX26" fmla="*/ 10237 w 68292"/>
                <a:gd name="connsiteY26" fmla="*/ 4831 h 50320"/>
                <a:gd name="connsiteX27" fmla="*/ 4835 w 68292"/>
                <a:gd name="connsiteY27" fmla="*/ 149 h 50320"/>
                <a:gd name="connsiteX28" fmla="*/ 148 w 68292"/>
                <a:gd name="connsiteY28" fmla="*/ 5550 h 50320"/>
                <a:gd name="connsiteX29" fmla="*/ 148 w 68292"/>
                <a:gd name="connsiteY29" fmla="*/ 5550 h 5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8292" h="50320">
                  <a:moveTo>
                    <a:pt x="150" y="5548"/>
                  </a:moveTo>
                  <a:cubicBezTo>
                    <a:pt x="188" y="5903"/>
                    <a:pt x="705" y="13302"/>
                    <a:pt x="4511" y="21982"/>
                  </a:cubicBezTo>
                  <a:cubicBezTo>
                    <a:pt x="6423" y="26319"/>
                    <a:pt x="9179" y="30991"/>
                    <a:pt x="13209" y="35161"/>
                  </a:cubicBezTo>
                  <a:cubicBezTo>
                    <a:pt x="17230" y="39330"/>
                    <a:pt x="22564" y="42963"/>
                    <a:pt x="29331" y="45062"/>
                  </a:cubicBezTo>
                  <a:cubicBezTo>
                    <a:pt x="45592" y="50137"/>
                    <a:pt x="55828" y="51057"/>
                    <a:pt x="61110" y="51057"/>
                  </a:cubicBezTo>
                  <a:cubicBezTo>
                    <a:pt x="63717" y="51057"/>
                    <a:pt x="65111" y="50832"/>
                    <a:pt x="65418" y="50780"/>
                  </a:cubicBezTo>
                  <a:cubicBezTo>
                    <a:pt x="68169" y="50276"/>
                    <a:pt x="69990" y="47645"/>
                    <a:pt x="69492" y="44899"/>
                  </a:cubicBezTo>
                  <a:cubicBezTo>
                    <a:pt x="68993" y="42153"/>
                    <a:pt x="66362" y="40327"/>
                    <a:pt x="63611" y="40826"/>
                  </a:cubicBezTo>
                  <a:lnTo>
                    <a:pt x="64119" y="43596"/>
                  </a:lnTo>
                  <a:lnTo>
                    <a:pt x="63678" y="40816"/>
                  </a:lnTo>
                  <a:lnTo>
                    <a:pt x="63611" y="40827"/>
                  </a:lnTo>
                  <a:lnTo>
                    <a:pt x="64119" y="43597"/>
                  </a:lnTo>
                  <a:lnTo>
                    <a:pt x="63678" y="40817"/>
                  </a:lnTo>
                  <a:lnTo>
                    <a:pt x="63070" y="40879"/>
                  </a:lnTo>
                  <a:cubicBezTo>
                    <a:pt x="62643" y="40912"/>
                    <a:pt x="61996" y="40942"/>
                    <a:pt x="61109" y="40942"/>
                  </a:cubicBezTo>
                  <a:cubicBezTo>
                    <a:pt x="57002" y="40942"/>
                    <a:pt x="47786" y="40227"/>
                    <a:pt x="32340" y="35411"/>
                  </a:cubicBezTo>
                  <a:cubicBezTo>
                    <a:pt x="27270" y="33820"/>
                    <a:pt x="23484" y="31227"/>
                    <a:pt x="20479" y="28131"/>
                  </a:cubicBezTo>
                  <a:cubicBezTo>
                    <a:pt x="15984" y="23502"/>
                    <a:pt x="13343" y="17621"/>
                    <a:pt x="11905" y="12863"/>
                  </a:cubicBezTo>
                  <a:cubicBezTo>
                    <a:pt x="11186" y="10490"/>
                    <a:pt x="10760" y="8420"/>
                    <a:pt x="10525" y="6968"/>
                  </a:cubicBezTo>
                  <a:cubicBezTo>
                    <a:pt x="10405" y="6244"/>
                    <a:pt x="10329" y="5679"/>
                    <a:pt x="10290" y="5310"/>
                  </a:cubicBezTo>
                  <a:lnTo>
                    <a:pt x="10247" y="4907"/>
                  </a:lnTo>
                  <a:lnTo>
                    <a:pt x="10237" y="4825"/>
                  </a:lnTo>
                  <a:lnTo>
                    <a:pt x="9709" y="4869"/>
                  </a:lnTo>
                  <a:lnTo>
                    <a:pt x="10237" y="4830"/>
                  </a:lnTo>
                  <a:lnTo>
                    <a:pt x="10237" y="4827"/>
                  </a:lnTo>
                  <a:lnTo>
                    <a:pt x="9709" y="4870"/>
                  </a:lnTo>
                  <a:lnTo>
                    <a:pt x="10237" y="4831"/>
                  </a:lnTo>
                  <a:cubicBezTo>
                    <a:pt x="10040" y="2047"/>
                    <a:pt x="7620" y="-52"/>
                    <a:pt x="4835" y="149"/>
                  </a:cubicBezTo>
                  <a:cubicBezTo>
                    <a:pt x="2051" y="346"/>
                    <a:pt x="-48" y="2766"/>
                    <a:pt x="148" y="5550"/>
                  </a:cubicBezTo>
                  <a:lnTo>
                    <a:pt x="148" y="5550"/>
                  </a:lnTo>
                </a:path>
              </a:pathLst>
            </a:custGeom>
            <a:solidFill>
              <a:srgbClr val="F7A56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91628EF-8EEE-438D-9FD8-1C3FE96F7365}"/>
                </a:ext>
              </a:extLst>
            </p:cNvPr>
            <p:cNvSpPr/>
            <p:nvPr/>
          </p:nvSpPr>
          <p:spPr>
            <a:xfrm>
              <a:off x="6710780" y="4738745"/>
              <a:ext cx="215660" cy="420538"/>
            </a:xfrm>
            <a:custGeom>
              <a:avLst/>
              <a:gdLst>
                <a:gd name="connsiteX0" fmla="*/ 217402 w 215660"/>
                <a:gd name="connsiteY0" fmla="*/ 414657 h 420537"/>
                <a:gd name="connsiteX1" fmla="*/ 212317 w 215660"/>
                <a:gd name="connsiteY1" fmla="*/ 406414 h 420537"/>
                <a:gd name="connsiteX2" fmla="*/ 145319 w 215660"/>
                <a:gd name="connsiteY2" fmla="*/ 297544 h 420537"/>
                <a:gd name="connsiteX3" fmla="*/ 108115 w 215660"/>
                <a:gd name="connsiteY3" fmla="*/ 236828 h 420537"/>
                <a:gd name="connsiteX4" fmla="*/ 87148 w 215660"/>
                <a:gd name="connsiteY4" fmla="*/ 202164 h 420537"/>
                <a:gd name="connsiteX5" fmla="*/ 87159 w 215660"/>
                <a:gd name="connsiteY5" fmla="*/ 202179 h 420537"/>
                <a:gd name="connsiteX6" fmla="*/ 82539 w 215660"/>
                <a:gd name="connsiteY6" fmla="*/ 191731 h 420537"/>
                <a:gd name="connsiteX7" fmla="*/ 51829 w 215660"/>
                <a:gd name="connsiteY7" fmla="*/ 105060 h 420537"/>
                <a:gd name="connsiteX8" fmla="*/ 9679 w 215660"/>
                <a:gd name="connsiteY8" fmla="*/ 2856 h 420537"/>
                <a:gd name="connsiteX9" fmla="*/ 2859 w 215660"/>
                <a:gd name="connsiteY9" fmla="*/ 709 h 420537"/>
                <a:gd name="connsiteX10" fmla="*/ 708 w 215660"/>
                <a:gd name="connsiteY10" fmla="*/ 7528 h 420537"/>
                <a:gd name="connsiteX11" fmla="*/ 47674 w 215660"/>
                <a:gd name="connsiteY11" fmla="*/ 123582 h 420537"/>
                <a:gd name="connsiteX12" fmla="*/ 66158 w 215660"/>
                <a:gd name="connsiteY12" fmla="*/ 176544 h 420537"/>
                <a:gd name="connsiteX13" fmla="*/ 73122 w 215660"/>
                <a:gd name="connsiteY13" fmla="*/ 195426 h 420537"/>
                <a:gd name="connsiteX14" fmla="*/ 78393 w 215660"/>
                <a:gd name="connsiteY14" fmla="*/ 207230 h 420537"/>
                <a:gd name="connsiteX15" fmla="*/ 78404 w 215660"/>
                <a:gd name="connsiteY15" fmla="*/ 207241 h 420537"/>
                <a:gd name="connsiteX16" fmla="*/ 104140 w 215660"/>
                <a:gd name="connsiteY16" fmla="*/ 249716 h 420537"/>
                <a:gd name="connsiteX17" fmla="*/ 208797 w 215660"/>
                <a:gd name="connsiteY17" fmla="*/ 419968 h 420537"/>
                <a:gd name="connsiteX18" fmla="*/ 215756 w 215660"/>
                <a:gd name="connsiteY18" fmla="*/ 421617 h 420537"/>
                <a:gd name="connsiteX19" fmla="*/ 217404 w 215660"/>
                <a:gd name="connsiteY19" fmla="*/ 414658 h 420537"/>
                <a:gd name="connsiteX20" fmla="*/ 217404 w 215660"/>
                <a:gd name="connsiteY20" fmla="*/ 414658 h 42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5660" h="420537">
                  <a:moveTo>
                    <a:pt x="217402" y="414657"/>
                  </a:moveTo>
                  <a:cubicBezTo>
                    <a:pt x="217398" y="414646"/>
                    <a:pt x="215562" y="411676"/>
                    <a:pt x="212317" y="406414"/>
                  </a:cubicBezTo>
                  <a:cubicBezTo>
                    <a:pt x="200969" y="387996"/>
                    <a:pt x="172410" y="341649"/>
                    <a:pt x="145319" y="297544"/>
                  </a:cubicBezTo>
                  <a:cubicBezTo>
                    <a:pt x="131775" y="275489"/>
                    <a:pt x="118591" y="253990"/>
                    <a:pt x="108115" y="236828"/>
                  </a:cubicBezTo>
                  <a:cubicBezTo>
                    <a:pt x="97644" y="219676"/>
                    <a:pt x="89837" y="206803"/>
                    <a:pt x="87148" y="202164"/>
                  </a:cubicBezTo>
                  <a:lnTo>
                    <a:pt x="87159" y="202179"/>
                  </a:lnTo>
                  <a:cubicBezTo>
                    <a:pt x="86138" y="200425"/>
                    <a:pt x="84480" y="196696"/>
                    <a:pt x="82539" y="191731"/>
                  </a:cubicBezTo>
                  <a:cubicBezTo>
                    <a:pt x="75666" y="174234"/>
                    <a:pt x="64668" y="140869"/>
                    <a:pt x="51829" y="105060"/>
                  </a:cubicBezTo>
                  <a:cubicBezTo>
                    <a:pt x="38971" y="69222"/>
                    <a:pt x="24277" y="30896"/>
                    <a:pt x="9679" y="2856"/>
                  </a:cubicBezTo>
                  <a:cubicBezTo>
                    <a:pt x="8390" y="378"/>
                    <a:pt x="5337" y="-581"/>
                    <a:pt x="2859" y="709"/>
                  </a:cubicBezTo>
                  <a:cubicBezTo>
                    <a:pt x="382" y="1998"/>
                    <a:pt x="-582" y="5056"/>
                    <a:pt x="708" y="7528"/>
                  </a:cubicBezTo>
                  <a:cubicBezTo>
                    <a:pt x="16906" y="38603"/>
                    <a:pt x="33709" y="83911"/>
                    <a:pt x="47674" y="123582"/>
                  </a:cubicBezTo>
                  <a:cubicBezTo>
                    <a:pt x="54661" y="143428"/>
                    <a:pt x="60954" y="161884"/>
                    <a:pt x="66158" y="176544"/>
                  </a:cubicBezTo>
                  <a:cubicBezTo>
                    <a:pt x="68761" y="183876"/>
                    <a:pt x="71094" y="190260"/>
                    <a:pt x="73122" y="195426"/>
                  </a:cubicBezTo>
                  <a:cubicBezTo>
                    <a:pt x="75163" y="200611"/>
                    <a:pt x="76836" y="204503"/>
                    <a:pt x="78393" y="207230"/>
                  </a:cubicBezTo>
                  <a:lnTo>
                    <a:pt x="78404" y="207241"/>
                  </a:lnTo>
                  <a:cubicBezTo>
                    <a:pt x="81620" y="212786"/>
                    <a:pt x="91315" y="228744"/>
                    <a:pt x="104140" y="249716"/>
                  </a:cubicBezTo>
                  <a:cubicBezTo>
                    <a:pt x="142570" y="312579"/>
                    <a:pt x="208792" y="419963"/>
                    <a:pt x="208797" y="419968"/>
                  </a:cubicBezTo>
                  <a:cubicBezTo>
                    <a:pt x="210264" y="422345"/>
                    <a:pt x="213379" y="423083"/>
                    <a:pt x="215756" y="421617"/>
                  </a:cubicBezTo>
                  <a:cubicBezTo>
                    <a:pt x="218133" y="420150"/>
                    <a:pt x="218871" y="417035"/>
                    <a:pt x="217404" y="414658"/>
                  </a:cubicBezTo>
                  <a:lnTo>
                    <a:pt x="217404" y="414658"/>
                  </a:lnTo>
                </a:path>
              </a:pathLst>
            </a:custGeom>
            <a:solidFill>
              <a:srgbClr val="40271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437FBA4-15AE-4BA8-9B2E-55B6ABA5405E}"/>
                </a:ext>
              </a:extLst>
            </p:cNvPr>
            <p:cNvSpPr/>
            <p:nvPr/>
          </p:nvSpPr>
          <p:spPr>
            <a:xfrm>
              <a:off x="6637500" y="4293495"/>
              <a:ext cx="50321" cy="337868"/>
            </a:xfrm>
            <a:custGeom>
              <a:avLst/>
              <a:gdLst>
                <a:gd name="connsiteX0" fmla="*/ 52139 w 50320"/>
                <a:gd name="connsiteY0" fmla="*/ 333844 h 337867"/>
                <a:gd name="connsiteX1" fmla="*/ 38001 w 50320"/>
                <a:gd name="connsiteY1" fmla="*/ 270737 h 337867"/>
                <a:gd name="connsiteX2" fmla="*/ 20983 w 50320"/>
                <a:gd name="connsiteY2" fmla="*/ 130984 h 337867"/>
                <a:gd name="connsiteX3" fmla="*/ 13396 w 50320"/>
                <a:gd name="connsiteY3" fmla="*/ 52805 h 337867"/>
                <a:gd name="connsiteX4" fmla="*/ 10248 w 50320"/>
                <a:gd name="connsiteY4" fmla="*/ 5197 h 337867"/>
                <a:gd name="connsiteX5" fmla="*/ 5192 w 50320"/>
                <a:gd name="connsiteY5" fmla="*/ 136 h 337867"/>
                <a:gd name="connsiteX6" fmla="*/ 136 w 50320"/>
                <a:gd name="connsiteY6" fmla="*/ 5197 h 337867"/>
                <a:gd name="connsiteX7" fmla="*/ 3318 w 50320"/>
                <a:gd name="connsiteY7" fmla="*/ 53677 h 337867"/>
                <a:gd name="connsiteX8" fmla="*/ 15491 w 50320"/>
                <a:gd name="connsiteY8" fmla="*/ 174174 h 337867"/>
                <a:gd name="connsiteX9" fmla="*/ 28023 w 50320"/>
                <a:gd name="connsiteY9" fmla="*/ 272395 h 337867"/>
                <a:gd name="connsiteX10" fmla="*/ 42328 w 50320"/>
                <a:gd name="connsiteY10" fmla="*/ 336321 h 337867"/>
                <a:gd name="connsiteX11" fmla="*/ 48472 w 50320"/>
                <a:gd name="connsiteY11" fmla="*/ 339988 h 337867"/>
                <a:gd name="connsiteX12" fmla="*/ 52139 w 50320"/>
                <a:gd name="connsiteY12" fmla="*/ 333844 h 337867"/>
                <a:gd name="connsiteX13" fmla="*/ 52139 w 50320"/>
                <a:gd name="connsiteY13" fmla="*/ 333844 h 33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320" h="337867">
                  <a:moveTo>
                    <a:pt x="52139" y="333844"/>
                  </a:moveTo>
                  <a:cubicBezTo>
                    <a:pt x="45937" y="309302"/>
                    <a:pt x="40541" y="286087"/>
                    <a:pt x="38001" y="270737"/>
                  </a:cubicBezTo>
                  <a:cubicBezTo>
                    <a:pt x="33846" y="245849"/>
                    <a:pt x="26878" y="187214"/>
                    <a:pt x="20983" y="130984"/>
                  </a:cubicBezTo>
                  <a:cubicBezTo>
                    <a:pt x="18035" y="102862"/>
                    <a:pt x="15347" y="75305"/>
                    <a:pt x="13396" y="52805"/>
                  </a:cubicBezTo>
                  <a:cubicBezTo>
                    <a:pt x="11446" y="30347"/>
                    <a:pt x="10243" y="12783"/>
                    <a:pt x="10248" y="5197"/>
                  </a:cubicBezTo>
                  <a:cubicBezTo>
                    <a:pt x="10248" y="2403"/>
                    <a:pt x="7986" y="136"/>
                    <a:pt x="5192" y="136"/>
                  </a:cubicBezTo>
                  <a:cubicBezTo>
                    <a:pt x="2398" y="136"/>
                    <a:pt x="136" y="2403"/>
                    <a:pt x="136" y="5197"/>
                  </a:cubicBezTo>
                  <a:cubicBezTo>
                    <a:pt x="139" y="13612"/>
                    <a:pt x="1363" y="31057"/>
                    <a:pt x="3318" y="53677"/>
                  </a:cubicBezTo>
                  <a:cubicBezTo>
                    <a:pt x="6251" y="87555"/>
                    <a:pt x="10847" y="132724"/>
                    <a:pt x="15491" y="174174"/>
                  </a:cubicBezTo>
                  <a:cubicBezTo>
                    <a:pt x="20144" y="215638"/>
                    <a:pt x="24836" y="253297"/>
                    <a:pt x="28023" y="272395"/>
                  </a:cubicBezTo>
                  <a:cubicBezTo>
                    <a:pt x="30668" y="288339"/>
                    <a:pt x="36098" y="311640"/>
                    <a:pt x="42328" y="336321"/>
                  </a:cubicBezTo>
                  <a:cubicBezTo>
                    <a:pt x="43014" y="339029"/>
                    <a:pt x="45765" y="340668"/>
                    <a:pt x="48472" y="339988"/>
                  </a:cubicBezTo>
                  <a:cubicBezTo>
                    <a:pt x="51180" y="339302"/>
                    <a:pt x="52819" y="336552"/>
                    <a:pt x="52139" y="333844"/>
                  </a:cubicBezTo>
                  <a:lnTo>
                    <a:pt x="52139" y="333844"/>
                  </a:lnTo>
                </a:path>
              </a:pathLst>
            </a:custGeom>
            <a:solidFill>
              <a:srgbClr val="40271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7AC8FD9-4F3A-4448-9251-A02B29252710}"/>
                </a:ext>
              </a:extLst>
            </p:cNvPr>
            <p:cNvSpPr/>
            <p:nvPr/>
          </p:nvSpPr>
          <p:spPr>
            <a:xfrm>
              <a:off x="6788604" y="5396451"/>
              <a:ext cx="46726" cy="183311"/>
            </a:xfrm>
            <a:custGeom>
              <a:avLst/>
              <a:gdLst>
                <a:gd name="connsiteX0" fmla="*/ 49571 w 46726"/>
                <a:gd name="connsiteY0" fmla="*/ 178850 h 183311"/>
                <a:gd name="connsiteX1" fmla="*/ 34341 w 46726"/>
                <a:gd name="connsiteY1" fmla="*/ 100709 h 183311"/>
                <a:gd name="connsiteX2" fmla="*/ 22407 w 46726"/>
                <a:gd name="connsiteY2" fmla="*/ 37554 h 183311"/>
                <a:gd name="connsiteX3" fmla="*/ 9798 w 46726"/>
                <a:gd name="connsiteY3" fmla="*/ 3106 h 183311"/>
                <a:gd name="connsiteX4" fmla="*/ 3103 w 46726"/>
                <a:gd name="connsiteY4" fmla="*/ 589 h 183311"/>
                <a:gd name="connsiteX5" fmla="*/ 592 w 46726"/>
                <a:gd name="connsiteY5" fmla="*/ 7289 h 183311"/>
                <a:gd name="connsiteX6" fmla="*/ 12669 w 46726"/>
                <a:gd name="connsiteY6" fmla="*/ 40285 h 183311"/>
                <a:gd name="connsiteX7" fmla="*/ 24358 w 46726"/>
                <a:gd name="connsiteY7" fmla="*/ 102352 h 183311"/>
                <a:gd name="connsiteX8" fmla="*/ 39771 w 46726"/>
                <a:gd name="connsiteY8" fmla="*/ 181347 h 183311"/>
                <a:gd name="connsiteX9" fmla="*/ 45919 w 46726"/>
                <a:gd name="connsiteY9" fmla="*/ 184998 h 183311"/>
                <a:gd name="connsiteX10" fmla="*/ 49571 w 46726"/>
                <a:gd name="connsiteY10" fmla="*/ 178850 h 183311"/>
                <a:gd name="connsiteX11" fmla="*/ 49571 w 46726"/>
                <a:gd name="connsiteY11" fmla="*/ 178850 h 18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726" h="183311">
                  <a:moveTo>
                    <a:pt x="49571" y="178850"/>
                  </a:moveTo>
                  <a:cubicBezTo>
                    <a:pt x="43355" y="154432"/>
                    <a:pt x="38558" y="126286"/>
                    <a:pt x="34341" y="100709"/>
                  </a:cubicBezTo>
                  <a:cubicBezTo>
                    <a:pt x="30109" y="75093"/>
                    <a:pt x="26500" y="52166"/>
                    <a:pt x="22407" y="37554"/>
                  </a:cubicBezTo>
                  <a:cubicBezTo>
                    <a:pt x="18847" y="24830"/>
                    <a:pt x="14418" y="13270"/>
                    <a:pt x="9798" y="3106"/>
                  </a:cubicBezTo>
                  <a:cubicBezTo>
                    <a:pt x="8644" y="561"/>
                    <a:pt x="5644" y="-566"/>
                    <a:pt x="3103" y="589"/>
                  </a:cubicBezTo>
                  <a:cubicBezTo>
                    <a:pt x="559" y="1744"/>
                    <a:pt x="-568" y="4744"/>
                    <a:pt x="592" y="7289"/>
                  </a:cubicBezTo>
                  <a:cubicBezTo>
                    <a:pt x="5020" y="17042"/>
                    <a:pt x="9262" y="28122"/>
                    <a:pt x="12669" y="40285"/>
                  </a:cubicBezTo>
                  <a:cubicBezTo>
                    <a:pt x="16479" y="53810"/>
                    <a:pt x="20145" y="76761"/>
                    <a:pt x="24358" y="102352"/>
                  </a:cubicBezTo>
                  <a:cubicBezTo>
                    <a:pt x="28590" y="127978"/>
                    <a:pt x="33406" y="156349"/>
                    <a:pt x="39771" y="181347"/>
                  </a:cubicBezTo>
                  <a:cubicBezTo>
                    <a:pt x="40461" y="184054"/>
                    <a:pt x="43212" y="185689"/>
                    <a:pt x="45919" y="184998"/>
                  </a:cubicBezTo>
                  <a:cubicBezTo>
                    <a:pt x="48627" y="184308"/>
                    <a:pt x="50261" y="181553"/>
                    <a:pt x="49571" y="178850"/>
                  </a:cubicBezTo>
                  <a:lnTo>
                    <a:pt x="49571" y="178850"/>
                  </a:lnTo>
                </a:path>
              </a:pathLst>
            </a:custGeom>
            <a:solidFill>
              <a:srgbClr val="4D5051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6A6FCB3-111E-45B3-881F-B92E7F881818}"/>
                </a:ext>
              </a:extLst>
            </p:cNvPr>
            <p:cNvSpPr/>
            <p:nvPr/>
          </p:nvSpPr>
          <p:spPr>
            <a:xfrm>
              <a:off x="6861086" y="5162730"/>
              <a:ext cx="82670" cy="409755"/>
            </a:xfrm>
            <a:custGeom>
              <a:avLst/>
              <a:gdLst>
                <a:gd name="connsiteX0" fmla="*/ 79907 w 82669"/>
                <a:gd name="connsiteY0" fmla="*/ 170 h 409754"/>
                <a:gd name="connsiteX1" fmla="*/ 52159 w 82669"/>
                <a:gd name="connsiteY1" fmla="*/ 12573 h 409754"/>
                <a:gd name="connsiteX2" fmla="*/ 33138 w 82669"/>
                <a:gd name="connsiteY2" fmla="*/ 34699 h 409754"/>
                <a:gd name="connsiteX3" fmla="*/ 24583 w 82669"/>
                <a:gd name="connsiteY3" fmla="*/ 72646 h 409754"/>
                <a:gd name="connsiteX4" fmla="*/ 24615 w 82669"/>
                <a:gd name="connsiteY4" fmla="*/ 75387 h 409754"/>
                <a:gd name="connsiteX5" fmla="*/ 36410 w 82669"/>
                <a:gd name="connsiteY5" fmla="*/ 157309 h 409754"/>
                <a:gd name="connsiteX6" fmla="*/ 47015 w 82669"/>
                <a:gd name="connsiteY6" fmla="*/ 223325 h 409754"/>
                <a:gd name="connsiteX7" fmla="*/ 45424 w 82669"/>
                <a:gd name="connsiteY7" fmla="*/ 236399 h 409754"/>
                <a:gd name="connsiteX8" fmla="*/ 35087 w 82669"/>
                <a:gd name="connsiteY8" fmla="*/ 263045 h 409754"/>
                <a:gd name="connsiteX9" fmla="*/ 12476 w 82669"/>
                <a:gd name="connsiteY9" fmla="*/ 322505 h 409754"/>
                <a:gd name="connsiteX10" fmla="*/ 136 w 82669"/>
                <a:gd name="connsiteY10" fmla="*/ 388032 h 409754"/>
                <a:gd name="connsiteX11" fmla="*/ 1094 w 82669"/>
                <a:gd name="connsiteY11" fmla="*/ 402410 h 409754"/>
                <a:gd name="connsiteX12" fmla="*/ 1090 w 82669"/>
                <a:gd name="connsiteY12" fmla="*/ 402410 h 409754"/>
                <a:gd name="connsiteX13" fmla="*/ 1867 w 82669"/>
                <a:gd name="connsiteY13" fmla="*/ 407078 h 409754"/>
                <a:gd name="connsiteX14" fmla="*/ 7872 w 82669"/>
                <a:gd name="connsiteY14" fmla="*/ 410959 h 409754"/>
                <a:gd name="connsiteX15" fmla="*/ 11754 w 82669"/>
                <a:gd name="connsiteY15" fmla="*/ 404950 h 409754"/>
                <a:gd name="connsiteX16" fmla="*/ 11111 w 82669"/>
                <a:gd name="connsiteY16" fmla="*/ 401029 h 409754"/>
                <a:gd name="connsiteX17" fmla="*/ 11108 w 82669"/>
                <a:gd name="connsiteY17" fmla="*/ 401029 h 409754"/>
                <a:gd name="connsiteX18" fmla="*/ 10255 w 82669"/>
                <a:gd name="connsiteY18" fmla="*/ 388061 h 409754"/>
                <a:gd name="connsiteX19" fmla="*/ 29401 w 82669"/>
                <a:gd name="connsiteY19" fmla="*/ 304639 h 409754"/>
                <a:gd name="connsiteX20" fmla="*/ 44439 w 82669"/>
                <a:gd name="connsiteY20" fmla="*/ 266937 h 409754"/>
                <a:gd name="connsiteX21" fmla="*/ 55088 w 82669"/>
                <a:gd name="connsiteY21" fmla="*/ 239428 h 409754"/>
                <a:gd name="connsiteX22" fmla="*/ 57135 w 82669"/>
                <a:gd name="connsiteY22" fmla="*/ 223354 h 409754"/>
                <a:gd name="connsiteX23" fmla="*/ 46313 w 82669"/>
                <a:gd name="connsiteY23" fmla="*/ 155273 h 409754"/>
                <a:gd name="connsiteX24" fmla="*/ 34730 w 82669"/>
                <a:gd name="connsiteY24" fmla="*/ 75162 h 409754"/>
                <a:gd name="connsiteX25" fmla="*/ 34698 w 82669"/>
                <a:gd name="connsiteY25" fmla="*/ 72675 h 409754"/>
                <a:gd name="connsiteX26" fmla="*/ 42097 w 82669"/>
                <a:gd name="connsiteY26" fmla="*/ 39434 h 409754"/>
                <a:gd name="connsiteX27" fmla="*/ 66836 w 82669"/>
                <a:gd name="connsiteY27" fmla="*/ 15395 h 409754"/>
                <a:gd name="connsiteX28" fmla="*/ 77408 w 82669"/>
                <a:gd name="connsiteY28" fmla="*/ 11183 h 409754"/>
                <a:gd name="connsiteX29" fmla="*/ 80523 w 82669"/>
                <a:gd name="connsiteY29" fmla="*/ 10382 h 409754"/>
                <a:gd name="connsiteX30" fmla="*/ 81309 w 82669"/>
                <a:gd name="connsiteY30" fmla="*/ 10219 h 409754"/>
                <a:gd name="connsiteX31" fmla="*/ 81481 w 82669"/>
                <a:gd name="connsiteY31" fmla="*/ 10187 h 409754"/>
                <a:gd name="connsiteX32" fmla="*/ 81507 w 82669"/>
                <a:gd name="connsiteY32" fmla="*/ 10187 h 409754"/>
                <a:gd name="connsiteX33" fmla="*/ 81195 w 82669"/>
                <a:gd name="connsiteY33" fmla="*/ 8280 h 409754"/>
                <a:gd name="connsiteX34" fmla="*/ 81497 w 82669"/>
                <a:gd name="connsiteY34" fmla="*/ 10187 h 409754"/>
                <a:gd name="connsiteX35" fmla="*/ 81508 w 82669"/>
                <a:gd name="connsiteY35" fmla="*/ 10187 h 409754"/>
                <a:gd name="connsiteX36" fmla="*/ 81196 w 82669"/>
                <a:gd name="connsiteY36" fmla="*/ 8280 h 409754"/>
                <a:gd name="connsiteX37" fmla="*/ 81498 w 82669"/>
                <a:gd name="connsiteY37" fmla="*/ 10187 h 409754"/>
                <a:gd name="connsiteX38" fmla="*/ 85696 w 82669"/>
                <a:gd name="connsiteY38" fmla="*/ 4398 h 409754"/>
                <a:gd name="connsiteX39" fmla="*/ 79912 w 82669"/>
                <a:gd name="connsiteY39" fmla="*/ 200 h 409754"/>
                <a:gd name="connsiteX40" fmla="*/ 79912 w 82669"/>
                <a:gd name="connsiteY40" fmla="*/ 200 h 40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2669" h="409754">
                  <a:moveTo>
                    <a:pt x="79907" y="170"/>
                  </a:moveTo>
                  <a:cubicBezTo>
                    <a:pt x="79442" y="260"/>
                    <a:pt x="65966" y="2388"/>
                    <a:pt x="52159" y="12573"/>
                  </a:cubicBezTo>
                  <a:cubicBezTo>
                    <a:pt x="45272" y="17667"/>
                    <a:pt x="38323" y="24832"/>
                    <a:pt x="33138" y="34699"/>
                  </a:cubicBezTo>
                  <a:cubicBezTo>
                    <a:pt x="27952" y="44562"/>
                    <a:pt x="24573" y="57080"/>
                    <a:pt x="24583" y="72646"/>
                  </a:cubicBezTo>
                  <a:cubicBezTo>
                    <a:pt x="24583" y="73547"/>
                    <a:pt x="24594" y="74457"/>
                    <a:pt x="24615" y="75387"/>
                  </a:cubicBezTo>
                  <a:cubicBezTo>
                    <a:pt x="25291" y="102575"/>
                    <a:pt x="30970" y="131209"/>
                    <a:pt x="36410" y="157309"/>
                  </a:cubicBezTo>
                  <a:cubicBezTo>
                    <a:pt x="41873" y="183366"/>
                    <a:pt x="47049" y="207031"/>
                    <a:pt x="47015" y="223325"/>
                  </a:cubicBezTo>
                  <a:cubicBezTo>
                    <a:pt x="47026" y="228573"/>
                    <a:pt x="46483" y="233006"/>
                    <a:pt x="45424" y="236399"/>
                  </a:cubicBezTo>
                  <a:cubicBezTo>
                    <a:pt x="43507" y="242596"/>
                    <a:pt x="39693" y="251922"/>
                    <a:pt x="35087" y="263045"/>
                  </a:cubicBezTo>
                  <a:cubicBezTo>
                    <a:pt x="28181" y="279756"/>
                    <a:pt x="19478" y="300656"/>
                    <a:pt x="12476" y="322505"/>
                  </a:cubicBezTo>
                  <a:cubicBezTo>
                    <a:pt x="5489" y="344364"/>
                    <a:pt x="150" y="367171"/>
                    <a:pt x="136" y="388032"/>
                  </a:cubicBezTo>
                  <a:cubicBezTo>
                    <a:pt x="136" y="392940"/>
                    <a:pt x="438" y="397747"/>
                    <a:pt x="1094" y="402410"/>
                  </a:cubicBezTo>
                  <a:lnTo>
                    <a:pt x="1090" y="402410"/>
                  </a:lnTo>
                  <a:cubicBezTo>
                    <a:pt x="1296" y="403886"/>
                    <a:pt x="1512" y="405434"/>
                    <a:pt x="1867" y="407078"/>
                  </a:cubicBezTo>
                  <a:cubicBezTo>
                    <a:pt x="2452" y="409809"/>
                    <a:pt x="5145" y="411549"/>
                    <a:pt x="7872" y="410959"/>
                  </a:cubicBezTo>
                  <a:cubicBezTo>
                    <a:pt x="10604" y="410370"/>
                    <a:pt x="12343" y="407681"/>
                    <a:pt x="11754" y="404950"/>
                  </a:cubicBezTo>
                  <a:cubicBezTo>
                    <a:pt x="11500" y="403771"/>
                    <a:pt x="11313" y="402482"/>
                    <a:pt x="11111" y="401029"/>
                  </a:cubicBezTo>
                  <a:lnTo>
                    <a:pt x="11108" y="401029"/>
                  </a:lnTo>
                  <a:cubicBezTo>
                    <a:pt x="10528" y="396898"/>
                    <a:pt x="10255" y="392561"/>
                    <a:pt x="10255" y="388061"/>
                  </a:cubicBezTo>
                  <a:cubicBezTo>
                    <a:pt x="10223" y="362546"/>
                    <a:pt x="19226" y="331966"/>
                    <a:pt x="29401" y="304639"/>
                  </a:cubicBezTo>
                  <a:cubicBezTo>
                    <a:pt x="34481" y="290966"/>
                    <a:pt x="39829" y="278084"/>
                    <a:pt x="44439" y="266937"/>
                  </a:cubicBezTo>
                  <a:cubicBezTo>
                    <a:pt x="49050" y="255770"/>
                    <a:pt x="52912" y="246406"/>
                    <a:pt x="55088" y="239428"/>
                  </a:cubicBezTo>
                  <a:cubicBezTo>
                    <a:pt x="56569" y="234635"/>
                    <a:pt x="57130" y="229263"/>
                    <a:pt x="57135" y="223354"/>
                  </a:cubicBezTo>
                  <a:cubicBezTo>
                    <a:pt x="57102" y="205109"/>
                    <a:pt x="51729" y="181324"/>
                    <a:pt x="46313" y="155273"/>
                  </a:cubicBezTo>
                  <a:cubicBezTo>
                    <a:pt x="40879" y="129264"/>
                    <a:pt x="35358" y="101132"/>
                    <a:pt x="34730" y="75162"/>
                  </a:cubicBezTo>
                  <a:cubicBezTo>
                    <a:pt x="34705" y="74318"/>
                    <a:pt x="34698" y="73494"/>
                    <a:pt x="34698" y="72675"/>
                  </a:cubicBezTo>
                  <a:cubicBezTo>
                    <a:pt x="34708" y="58551"/>
                    <a:pt x="37712" y="47792"/>
                    <a:pt x="42097" y="39434"/>
                  </a:cubicBezTo>
                  <a:cubicBezTo>
                    <a:pt x="48672" y="26926"/>
                    <a:pt x="58506" y="19632"/>
                    <a:pt x="66836" y="15395"/>
                  </a:cubicBezTo>
                  <a:cubicBezTo>
                    <a:pt x="70991" y="13287"/>
                    <a:pt x="74738" y="11969"/>
                    <a:pt x="77408" y="11183"/>
                  </a:cubicBezTo>
                  <a:cubicBezTo>
                    <a:pt x="78745" y="10794"/>
                    <a:pt x="79814" y="10536"/>
                    <a:pt x="80523" y="10382"/>
                  </a:cubicBezTo>
                  <a:lnTo>
                    <a:pt x="81309" y="10219"/>
                  </a:lnTo>
                  <a:lnTo>
                    <a:pt x="81481" y="10187"/>
                  </a:lnTo>
                  <a:lnTo>
                    <a:pt x="81507" y="10187"/>
                  </a:lnTo>
                  <a:lnTo>
                    <a:pt x="81195" y="8280"/>
                  </a:lnTo>
                  <a:lnTo>
                    <a:pt x="81497" y="10187"/>
                  </a:lnTo>
                  <a:lnTo>
                    <a:pt x="81508" y="10187"/>
                  </a:lnTo>
                  <a:lnTo>
                    <a:pt x="81196" y="8280"/>
                  </a:lnTo>
                  <a:lnTo>
                    <a:pt x="81498" y="10187"/>
                  </a:lnTo>
                  <a:cubicBezTo>
                    <a:pt x="84254" y="9751"/>
                    <a:pt x="86137" y="7158"/>
                    <a:pt x="85696" y="4398"/>
                  </a:cubicBezTo>
                  <a:cubicBezTo>
                    <a:pt x="85260" y="1642"/>
                    <a:pt x="82667" y="-241"/>
                    <a:pt x="79912" y="200"/>
                  </a:cubicBezTo>
                  <a:lnTo>
                    <a:pt x="79912" y="200"/>
                  </a:lnTo>
                </a:path>
              </a:pathLst>
            </a:custGeom>
            <a:solidFill>
              <a:srgbClr val="222223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9CCB381-D41E-468D-9DAE-96670E6C5E0C}"/>
                </a:ext>
              </a:extLst>
            </p:cNvPr>
            <p:cNvSpPr/>
            <p:nvPr/>
          </p:nvSpPr>
          <p:spPr>
            <a:xfrm>
              <a:off x="6926451" y="4080484"/>
              <a:ext cx="147368" cy="287547"/>
            </a:xfrm>
            <a:custGeom>
              <a:avLst/>
              <a:gdLst>
                <a:gd name="connsiteX0" fmla="*/ 141920 w 147367"/>
                <a:gd name="connsiteY0" fmla="*/ 185 h 287547"/>
                <a:gd name="connsiteX1" fmla="*/ 126220 w 147367"/>
                <a:gd name="connsiteY1" fmla="*/ 2332 h 287547"/>
                <a:gd name="connsiteX2" fmla="*/ 67724 w 147367"/>
                <a:gd name="connsiteY2" fmla="*/ 9721 h 287547"/>
                <a:gd name="connsiteX3" fmla="*/ 13693 w 147367"/>
                <a:gd name="connsiteY3" fmla="*/ 14600 h 287547"/>
                <a:gd name="connsiteX4" fmla="*/ 9193 w 147367"/>
                <a:gd name="connsiteY4" fmla="*/ 17600 h 287547"/>
                <a:gd name="connsiteX5" fmla="*/ 136 w 147367"/>
                <a:gd name="connsiteY5" fmla="*/ 84263 h 287547"/>
                <a:gd name="connsiteX6" fmla="*/ 1185 w 147367"/>
                <a:gd name="connsiteY6" fmla="*/ 113013 h 287547"/>
                <a:gd name="connsiteX7" fmla="*/ 20997 w 147367"/>
                <a:gd name="connsiteY7" fmla="*/ 284070 h 287547"/>
                <a:gd name="connsiteX8" fmla="*/ 23331 w 147367"/>
                <a:gd name="connsiteY8" fmla="*/ 287636 h 287547"/>
                <a:gd name="connsiteX9" fmla="*/ 27563 w 147367"/>
                <a:gd name="connsiteY9" fmla="*/ 288153 h 287547"/>
                <a:gd name="connsiteX10" fmla="*/ 55829 w 147367"/>
                <a:gd name="connsiteY10" fmla="*/ 279000 h 287547"/>
                <a:gd name="connsiteX11" fmla="*/ 59083 w 147367"/>
                <a:gd name="connsiteY11" fmla="*/ 272631 h 287547"/>
                <a:gd name="connsiteX12" fmla="*/ 52714 w 147367"/>
                <a:gd name="connsiteY12" fmla="*/ 269377 h 287547"/>
                <a:gd name="connsiteX13" fmla="*/ 24448 w 147367"/>
                <a:gd name="connsiteY13" fmla="*/ 278530 h 287547"/>
                <a:gd name="connsiteX14" fmla="*/ 26005 w 147367"/>
                <a:gd name="connsiteY14" fmla="*/ 283342 h 287547"/>
                <a:gd name="connsiteX15" fmla="*/ 31009 w 147367"/>
                <a:gd name="connsiteY15" fmla="*/ 282618 h 287547"/>
                <a:gd name="connsiteX16" fmla="*/ 28564 w 147367"/>
                <a:gd name="connsiteY16" fmla="*/ 265202 h 287547"/>
                <a:gd name="connsiteX17" fmla="*/ 11273 w 147367"/>
                <a:gd name="connsiteY17" fmla="*/ 112309 h 287547"/>
                <a:gd name="connsiteX18" fmla="*/ 10248 w 147367"/>
                <a:gd name="connsiteY18" fmla="*/ 84263 h 287547"/>
                <a:gd name="connsiteX19" fmla="*/ 14455 w 147367"/>
                <a:gd name="connsiteY19" fmla="*/ 36037 h 287547"/>
                <a:gd name="connsiteX20" fmla="*/ 17288 w 147367"/>
                <a:gd name="connsiteY20" fmla="*/ 24938 h 287547"/>
                <a:gd name="connsiteX21" fmla="*/ 18174 w 147367"/>
                <a:gd name="connsiteY21" fmla="*/ 22378 h 287547"/>
                <a:gd name="connsiteX22" fmla="*/ 18395 w 147367"/>
                <a:gd name="connsiteY22" fmla="*/ 21813 h 287547"/>
                <a:gd name="connsiteX23" fmla="*/ 18443 w 147367"/>
                <a:gd name="connsiteY23" fmla="*/ 21703 h 287547"/>
                <a:gd name="connsiteX24" fmla="*/ 18035 w 147367"/>
                <a:gd name="connsiteY24" fmla="*/ 21530 h 287547"/>
                <a:gd name="connsiteX25" fmla="*/ 18438 w 147367"/>
                <a:gd name="connsiteY25" fmla="*/ 21707 h 287547"/>
                <a:gd name="connsiteX26" fmla="*/ 18441 w 147367"/>
                <a:gd name="connsiteY26" fmla="*/ 21704 h 287547"/>
                <a:gd name="connsiteX27" fmla="*/ 18034 w 147367"/>
                <a:gd name="connsiteY27" fmla="*/ 21531 h 287547"/>
                <a:gd name="connsiteX28" fmla="*/ 18437 w 147367"/>
                <a:gd name="connsiteY28" fmla="*/ 21708 h 287547"/>
                <a:gd name="connsiteX29" fmla="*/ 13817 w 147367"/>
                <a:gd name="connsiteY29" fmla="*/ 19657 h 287547"/>
                <a:gd name="connsiteX30" fmla="*/ 13941 w 147367"/>
                <a:gd name="connsiteY30" fmla="*/ 24713 h 287547"/>
                <a:gd name="connsiteX31" fmla="*/ 90563 w 147367"/>
                <a:gd name="connsiteY31" fmla="*/ 17160 h 287547"/>
                <a:gd name="connsiteX32" fmla="*/ 143328 w 147367"/>
                <a:gd name="connsiteY32" fmla="*/ 10202 h 287547"/>
                <a:gd name="connsiteX33" fmla="*/ 147632 w 147367"/>
                <a:gd name="connsiteY33" fmla="*/ 4489 h 287547"/>
                <a:gd name="connsiteX34" fmla="*/ 141919 w 147367"/>
                <a:gd name="connsiteY34" fmla="*/ 185 h 287547"/>
                <a:gd name="connsiteX35" fmla="*/ 141919 w 147367"/>
                <a:gd name="connsiteY35" fmla="*/ 185 h 287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47367" h="287547">
                  <a:moveTo>
                    <a:pt x="141920" y="185"/>
                  </a:moveTo>
                  <a:cubicBezTo>
                    <a:pt x="141906" y="185"/>
                    <a:pt x="135839" y="1037"/>
                    <a:pt x="126220" y="2332"/>
                  </a:cubicBezTo>
                  <a:cubicBezTo>
                    <a:pt x="111785" y="4277"/>
                    <a:pt x="89400" y="7205"/>
                    <a:pt x="67724" y="9721"/>
                  </a:cubicBezTo>
                  <a:cubicBezTo>
                    <a:pt x="46076" y="12238"/>
                    <a:pt x="25018" y="14332"/>
                    <a:pt x="13693" y="14600"/>
                  </a:cubicBezTo>
                  <a:cubicBezTo>
                    <a:pt x="11743" y="14648"/>
                    <a:pt x="9989" y="15822"/>
                    <a:pt x="9193" y="17600"/>
                  </a:cubicBezTo>
                  <a:cubicBezTo>
                    <a:pt x="8896" y="18271"/>
                    <a:pt x="131" y="38443"/>
                    <a:pt x="136" y="84263"/>
                  </a:cubicBezTo>
                  <a:cubicBezTo>
                    <a:pt x="136" y="92918"/>
                    <a:pt x="447" y="102489"/>
                    <a:pt x="1185" y="113013"/>
                  </a:cubicBezTo>
                  <a:cubicBezTo>
                    <a:pt x="5762" y="178895"/>
                    <a:pt x="20992" y="284003"/>
                    <a:pt x="20997" y="284070"/>
                  </a:cubicBezTo>
                  <a:cubicBezTo>
                    <a:pt x="21213" y="285537"/>
                    <a:pt x="22071" y="286855"/>
                    <a:pt x="23331" y="287636"/>
                  </a:cubicBezTo>
                  <a:cubicBezTo>
                    <a:pt x="24587" y="288417"/>
                    <a:pt x="26154" y="288609"/>
                    <a:pt x="27563" y="288153"/>
                  </a:cubicBezTo>
                  <a:lnTo>
                    <a:pt x="55829" y="279000"/>
                  </a:lnTo>
                  <a:cubicBezTo>
                    <a:pt x="58484" y="278142"/>
                    <a:pt x="59945" y="275290"/>
                    <a:pt x="59083" y="272631"/>
                  </a:cubicBezTo>
                  <a:cubicBezTo>
                    <a:pt x="58220" y="269976"/>
                    <a:pt x="55369" y="268519"/>
                    <a:pt x="52714" y="269377"/>
                  </a:cubicBezTo>
                  <a:lnTo>
                    <a:pt x="24448" y="278530"/>
                  </a:lnTo>
                  <a:lnTo>
                    <a:pt x="26005" y="283342"/>
                  </a:lnTo>
                  <a:lnTo>
                    <a:pt x="31009" y="282618"/>
                  </a:lnTo>
                  <a:cubicBezTo>
                    <a:pt x="31009" y="282600"/>
                    <a:pt x="30060" y="276067"/>
                    <a:pt x="28564" y="265202"/>
                  </a:cubicBezTo>
                  <a:cubicBezTo>
                    <a:pt x="24074" y="232614"/>
                    <a:pt x="14666" y="161196"/>
                    <a:pt x="11273" y="112309"/>
                  </a:cubicBezTo>
                  <a:cubicBezTo>
                    <a:pt x="10554" y="102005"/>
                    <a:pt x="10248" y="92674"/>
                    <a:pt x="10248" y="84263"/>
                  </a:cubicBezTo>
                  <a:cubicBezTo>
                    <a:pt x="10248" y="61998"/>
                    <a:pt x="12376" y="46187"/>
                    <a:pt x="14455" y="36037"/>
                  </a:cubicBezTo>
                  <a:cubicBezTo>
                    <a:pt x="15500" y="30957"/>
                    <a:pt x="16535" y="27291"/>
                    <a:pt x="17288" y="24938"/>
                  </a:cubicBezTo>
                  <a:cubicBezTo>
                    <a:pt x="17662" y="23763"/>
                    <a:pt x="17968" y="22910"/>
                    <a:pt x="18174" y="22378"/>
                  </a:cubicBezTo>
                  <a:lnTo>
                    <a:pt x="18395" y="21813"/>
                  </a:lnTo>
                  <a:lnTo>
                    <a:pt x="18443" y="21703"/>
                  </a:lnTo>
                  <a:lnTo>
                    <a:pt x="18035" y="21530"/>
                  </a:lnTo>
                  <a:lnTo>
                    <a:pt x="18438" y="21707"/>
                  </a:lnTo>
                  <a:lnTo>
                    <a:pt x="18441" y="21704"/>
                  </a:lnTo>
                  <a:lnTo>
                    <a:pt x="18034" y="21531"/>
                  </a:lnTo>
                  <a:lnTo>
                    <a:pt x="18437" y="21708"/>
                  </a:lnTo>
                  <a:lnTo>
                    <a:pt x="13817" y="19657"/>
                  </a:lnTo>
                  <a:lnTo>
                    <a:pt x="13941" y="24713"/>
                  </a:lnTo>
                  <a:cubicBezTo>
                    <a:pt x="30054" y="24311"/>
                    <a:pt x="62182" y="20683"/>
                    <a:pt x="90563" y="17160"/>
                  </a:cubicBezTo>
                  <a:cubicBezTo>
                    <a:pt x="118906" y="13633"/>
                    <a:pt x="143309" y="10202"/>
                    <a:pt x="143328" y="10202"/>
                  </a:cubicBezTo>
                  <a:cubicBezTo>
                    <a:pt x="146093" y="9813"/>
                    <a:pt x="148020" y="7254"/>
                    <a:pt x="147632" y="4489"/>
                  </a:cubicBezTo>
                  <a:cubicBezTo>
                    <a:pt x="147243" y="1724"/>
                    <a:pt x="144684" y="-203"/>
                    <a:pt x="141919" y="185"/>
                  </a:cubicBezTo>
                  <a:lnTo>
                    <a:pt x="141919" y="185"/>
                  </a:lnTo>
                </a:path>
              </a:pathLst>
            </a:custGeom>
            <a:solidFill>
              <a:srgbClr val="402714"/>
            </a:solidFill>
            <a:ln w="47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B9337306-32A1-43BD-99DD-3FA90E9AE055}"/>
                </a:ext>
              </a:extLst>
            </p:cNvPr>
            <p:cNvGrpSpPr/>
            <p:nvPr/>
          </p:nvGrpSpPr>
          <p:grpSpPr>
            <a:xfrm>
              <a:off x="9005309" y="2663680"/>
              <a:ext cx="934373" cy="2952369"/>
              <a:chOff x="8929109" y="2663680"/>
              <a:chExt cx="934373" cy="2952369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148834-9905-44EC-943E-148A359A3957}"/>
                  </a:ext>
                </a:extLst>
              </p:cNvPr>
              <p:cNvSpPr/>
              <p:nvPr/>
            </p:nvSpPr>
            <p:spPr>
              <a:xfrm>
                <a:off x="9290868" y="3574177"/>
                <a:ext cx="125802" cy="593066"/>
              </a:xfrm>
              <a:custGeom>
                <a:avLst/>
                <a:gdLst>
                  <a:gd name="connsiteX0" fmla="*/ 49289 w 125801"/>
                  <a:gd name="connsiteY0" fmla="*/ 593312 h 593066"/>
                  <a:gd name="connsiteX1" fmla="*/ 22403 w 125801"/>
                  <a:gd name="connsiteY1" fmla="*/ 214109 h 593066"/>
                  <a:gd name="connsiteX2" fmla="*/ 43394 w 125801"/>
                  <a:gd name="connsiteY2" fmla="*/ 136 h 593066"/>
                  <a:gd name="connsiteX3" fmla="*/ 127262 w 125801"/>
                  <a:gd name="connsiteY3" fmla="*/ 169995 h 593066"/>
                  <a:gd name="connsiteX4" fmla="*/ 49289 w 125801"/>
                  <a:gd name="connsiteY4" fmla="*/ 593312 h 593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801" h="593066">
                    <a:moveTo>
                      <a:pt x="49289" y="593312"/>
                    </a:moveTo>
                    <a:cubicBezTo>
                      <a:pt x="49289" y="593312"/>
                      <a:pt x="-40282" y="340759"/>
                      <a:pt x="22403" y="214109"/>
                    </a:cubicBezTo>
                    <a:cubicBezTo>
                      <a:pt x="85137" y="87454"/>
                      <a:pt x="43394" y="136"/>
                      <a:pt x="43394" y="136"/>
                    </a:cubicBezTo>
                    <a:cubicBezTo>
                      <a:pt x="43394" y="136"/>
                      <a:pt x="132198" y="43277"/>
                      <a:pt x="127262" y="169995"/>
                    </a:cubicBezTo>
                    <a:cubicBezTo>
                      <a:pt x="122326" y="296717"/>
                      <a:pt x="21684" y="546049"/>
                      <a:pt x="49289" y="593312"/>
                    </a:cubicBezTo>
                  </a:path>
                </a:pathLst>
              </a:custGeom>
              <a:solidFill>
                <a:srgbClr val="3FB3AC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F28BB00-90D8-4966-8375-AC38F67F6F8E}"/>
                  </a:ext>
                </a:extLst>
              </p:cNvPr>
              <p:cNvSpPr/>
              <p:nvPr/>
            </p:nvSpPr>
            <p:spPr>
              <a:xfrm>
                <a:off x="8981977" y="2918923"/>
                <a:ext cx="32349" cy="255198"/>
              </a:xfrm>
              <a:custGeom>
                <a:avLst/>
                <a:gdLst>
                  <a:gd name="connsiteX0" fmla="*/ 33251 w 32349"/>
                  <a:gd name="connsiteY0" fmla="*/ 16722 h 255198"/>
                  <a:gd name="connsiteX1" fmla="*/ 33251 w 32349"/>
                  <a:gd name="connsiteY1" fmla="*/ 240755 h 255198"/>
                  <a:gd name="connsiteX2" fmla="*/ 16670 w 32349"/>
                  <a:gd name="connsiteY2" fmla="*/ 257308 h 255198"/>
                  <a:gd name="connsiteX3" fmla="*/ 136 w 32349"/>
                  <a:gd name="connsiteY3" fmla="*/ 240755 h 255198"/>
                  <a:gd name="connsiteX4" fmla="*/ 136 w 32349"/>
                  <a:gd name="connsiteY4" fmla="*/ 16722 h 255198"/>
                  <a:gd name="connsiteX5" fmla="*/ 16670 w 32349"/>
                  <a:gd name="connsiteY5" fmla="*/ 136 h 255198"/>
                  <a:gd name="connsiteX6" fmla="*/ 28411 w 32349"/>
                  <a:gd name="connsiteY6" fmla="*/ 5010 h 255198"/>
                  <a:gd name="connsiteX7" fmla="*/ 33251 w 32349"/>
                  <a:gd name="connsiteY7" fmla="*/ 16722 h 255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349" h="255198">
                    <a:moveTo>
                      <a:pt x="33251" y="16722"/>
                    </a:moveTo>
                    <a:lnTo>
                      <a:pt x="33251" y="240755"/>
                    </a:lnTo>
                    <a:cubicBezTo>
                      <a:pt x="33251" y="249856"/>
                      <a:pt x="25823" y="257308"/>
                      <a:pt x="16670" y="257308"/>
                    </a:cubicBezTo>
                    <a:cubicBezTo>
                      <a:pt x="7564" y="257308"/>
                      <a:pt x="136" y="249856"/>
                      <a:pt x="136" y="240755"/>
                    </a:cubicBezTo>
                    <a:lnTo>
                      <a:pt x="136" y="16722"/>
                    </a:lnTo>
                    <a:cubicBezTo>
                      <a:pt x="136" y="7593"/>
                      <a:pt x="7564" y="136"/>
                      <a:pt x="16670" y="136"/>
                    </a:cubicBezTo>
                    <a:cubicBezTo>
                      <a:pt x="21223" y="136"/>
                      <a:pt x="25392" y="2000"/>
                      <a:pt x="28411" y="5010"/>
                    </a:cubicBezTo>
                    <a:cubicBezTo>
                      <a:pt x="31382" y="8024"/>
                      <a:pt x="33251" y="12160"/>
                      <a:pt x="33251" y="16722"/>
                    </a:cubicBezTo>
                  </a:path>
                </a:pathLst>
              </a:custGeom>
              <a:solidFill>
                <a:srgbClr val="85898F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FB534E46-8E52-44A7-AD48-B8FD522D95AE}"/>
                  </a:ext>
                </a:extLst>
              </p:cNvPr>
              <p:cNvSpPr/>
              <p:nvPr/>
            </p:nvSpPr>
            <p:spPr>
              <a:xfrm>
                <a:off x="9538119" y="3027683"/>
                <a:ext cx="115019" cy="215660"/>
              </a:xfrm>
              <a:custGeom>
                <a:avLst/>
                <a:gdLst>
                  <a:gd name="connsiteX0" fmla="*/ 90303 w 115018"/>
                  <a:gd name="connsiteY0" fmla="*/ 218988 h 215660"/>
                  <a:gd name="connsiteX1" fmla="*/ 8065 w 115018"/>
                  <a:gd name="connsiteY1" fmla="*/ 218973 h 215660"/>
                  <a:gd name="connsiteX2" fmla="*/ 158 w 115018"/>
                  <a:gd name="connsiteY2" fmla="*/ 210510 h 215660"/>
                  <a:gd name="connsiteX3" fmla="*/ 15685 w 115018"/>
                  <a:gd name="connsiteY3" fmla="*/ 8604 h 215660"/>
                  <a:gd name="connsiteX4" fmla="*/ 24887 w 115018"/>
                  <a:gd name="connsiteY4" fmla="*/ 136 h 215660"/>
                  <a:gd name="connsiteX5" fmla="*/ 107125 w 115018"/>
                  <a:gd name="connsiteY5" fmla="*/ 150 h 215660"/>
                  <a:gd name="connsiteX6" fmla="*/ 114985 w 115018"/>
                  <a:gd name="connsiteY6" fmla="*/ 8618 h 215660"/>
                  <a:gd name="connsiteX7" fmla="*/ 99505 w 115018"/>
                  <a:gd name="connsiteY7" fmla="*/ 210520 h 215660"/>
                  <a:gd name="connsiteX8" fmla="*/ 90303 w 115018"/>
                  <a:gd name="connsiteY8" fmla="*/ 218988 h 215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018" h="215660">
                    <a:moveTo>
                      <a:pt x="90303" y="218988"/>
                    </a:moveTo>
                    <a:lnTo>
                      <a:pt x="8065" y="218973"/>
                    </a:lnTo>
                    <a:cubicBezTo>
                      <a:pt x="3369" y="218973"/>
                      <a:pt x="-178" y="215163"/>
                      <a:pt x="158" y="210510"/>
                    </a:cubicBezTo>
                    <a:lnTo>
                      <a:pt x="15685" y="8604"/>
                    </a:lnTo>
                    <a:cubicBezTo>
                      <a:pt x="16068" y="3946"/>
                      <a:pt x="20190" y="136"/>
                      <a:pt x="24887" y="136"/>
                    </a:cubicBezTo>
                    <a:lnTo>
                      <a:pt x="107125" y="150"/>
                    </a:lnTo>
                    <a:cubicBezTo>
                      <a:pt x="111822" y="150"/>
                      <a:pt x="115368" y="3960"/>
                      <a:pt x="114985" y="8618"/>
                    </a:cubicBezTo>
                    <a:lnTo>
                      <a:pt x="99505" y="210520"/>
                    </a:lnTo>
                    <a:cubicBezTo>
                      <a:pt x="99122" y="215183"/>
                      <a:pt x="95000" y="218988"/>
                      <a:pt x="90303" y="218988"/>
                    </a:cubicBezTo>
                  </a:path>
                </a:pathLst>
              </a:custGeom>
              <a:solidFill>
                <a:srgbClr val="222223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962A3A0-2C0D-4208-AB3C-300F904B319F}"/>
                  </a:ext>
                </a:extLst>
              </p:cNvPr>
              <p:cNvSpPr/>
              <p:nvPr/>
            </p:nvSpPr>
            <p:spPr>
              <a:xfrm>
                <a:off x="9006511" y="4667121"/>
                <a:ext cx="115019" cy="452887"/>
              </a:xfrm>
              <a:custGeom>
                <a:avLst/>
                <a:gdLst>
                  <a:gd name="connsiteX0" fmla="*/ 95221 w 115018"/>
                  <a:gd name="connsiteY0" fmla="*/ 3307 h 452886"/>
                  <a:gd name="connsiteX1" fmla="*/ 116116 w 115018"/>
                  <a:gd name="connsiteY1" fmla="*/ 21667 h 452886"/>
                  <a:gd name="connsiteX2" fmla="*/ 55396 w 115018"/>
                  <a:gd name="connsiteY2" fmla="*/ 186690 h 452886"/>
                  <a:gd name="connsiteX3" fmla="*/ 90142 w 115018"/>
                  <a:gd name="connsiteY3" fmla="*/ 351047 h 452886"/>
                  <a:gd name="connsiteX4" fmla="*/ 47824 w 115018"/>
                  <a:gd name="connsiteY4" fmla="*/ 455331 h 452886"/>
                  <a:gd name="connsiteX5" fmla="*/ 5459 w 115018"/>
                  <a:gd name="connsiteY5" fmla="*/ 382610 h 452886"/>
                  <a:gd name="connsiteX6" fmla="*/ 2296 w 115018"/>
                  <a:gd name="connsiteY6" fmla="*/ 102587 h 452886"/>
                  <a:gd name="connsiteX7" fmla="*/ 6705 w 115018"/>
                  <a:gd name="connsiteY7" fmla="*/ 12513 h 452886"/>
                  <a:gd name="connsiteX8" fmla="*/ 95221 w 115018"/>
                  <a:gd name="connsiteY8" fmla="*/ 3307 h 452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018" h="452886">
                    <a:moveTo>
                      <a:pt x="95221" y="3307"/>
                    </a:moveTo>
                    <a:cubicBezTo>
                      <a:pt x="121772" y="9024"/>
                      <a:pt x="116116" y="21667"/>
                      <a:pt x="116116" y="21667"/>
                    </a:cubicBezTo>
                    <a:cubicBezTo>
                      <a:pt x="116116" y="21667"/>
                      <a:pt x="72457" y="93127"/>
                      <a:pt x="55396" y="186690"/>
                    </a:cubicBezTo>
                    <a:cubicBezTo>
                      <a:pt x="38287" y="280248"/>
                      <a:pt x="50364" y="367437"/>
                      <a:pt x="90142" y="351047"/>
                    </a:cubicBezTo>
                    <a:cubicBezTo>
                      <a:pt x="90142" y="425594"/>
                      <a:pt x="66131" y="455940"/>
                      <a:pt x="47824" y="455331"/>
                    </a:cubicBezTo>
                    <a:cubicBezTo>
                      <a:pt x="29565" y="454722"/>
                      <a:pt x="13031" y="409208"/>
                      <a:pt x="5459" y="382610"/>
                    </a:cubicBezTo>
                    <a:cubicBezTo>
                      <a:pt x="-2161" y="356108"/>
                      <a:pt x="1625" y="147440"/>
                      <a:pt x="2296" y="102587"/>
                    </a:cubicBezTo>
                    <a:cubicBezTo>
                      <a:pt x="2919" y="57725"/>
                      <a:pt x="-5276" y="26066"/>
                      <a:pt x="6705" y="12513"/>
                    </a:cubicBezTo>
                    <a:cubicBezTo>
                      <a:pt x="18686" y="-1093"/>
                      <a:pt x="68671" y="-2358"/>
                      <a:pt x="95221" y="3307"/>
                    </a:cubicBezTo>
                  </a:path>
                </a:pathLst>
              </a:custGeom>
              <a:solidFill>
                <a:srgbClr val="222223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AAB983C-0E97-4D5C-8F77-5B0437E36E38}"/>
                  </a:ext>
                </a:extLst>
              </p:cNvPr>
              <p:cNvSpPr/>
              <p:nvPr/>
            </p:nvSpPr>
            <p:spPr>
              <a:xfrm>
                <a:off x="9293709" y="5479464"/>
                <a:ext cx="424132" cy="136585"/>
              </a:xfrm>
              <a:custGeom>
                <a:avLst/>
                <a:gdLst>
                  <a:gd name="connsiteX0" fmla="*/ 426249 w 424132"/>
                  <a:gd name="connsiteY0" fmla="*/ 105732 h 136584"/>
                  <a:gd name="connsiteX1" fmla="*/ 375689 w 424132"/>
                  <a:gd name="connsiteY1" fmla="*/ 134156 h 136584"/>
                  <a:gd name="connsiteX2" fmla="*/ 178432 w 424132"/>
                  <a:gd name="connsiteY2" fmla="*/ 122171 h 136584"/>
                  <a:gd name="connsiteX3" fmla="*/ 16016 w 424132"/>
                  <a:gd name="connsiteY3" fmla="*/ 122171 h 136584"/>
                  <a:gd name="connsiteX4" fmla="*/ 201 w 424132"/>
                  <a:gd name="connsiteY4" fmla="*/ 47571 h 136584"/>
                  <a:gd name="connsiteX5" fmla="*/ 16016 w 424132"/>
                  <a:gd name="connsiteY5" fmla="*/ 136 h 136584"/>
                  <a:gd name="connsiteX6" fmla="*/ 76065 w 424132"/>
                  <a:gd name="connsiteY6" fmla="*/ 30481 h 136584"/>
                  <a:gd name="connsiteX7" fmla="*/ 253050 w 424132"/>
                  <a:gd name="connsiteY7" fmla="*/ 77308 h 136584"/>
                  <a:gd name="connsiteX8" fmla="*/ 318803 w 424132"/>
                  <a:gd name="connsiteY8" fmla="*/ 58953 h 136584"/>
                  <a:gd name="connsiteX9" fmla="*/ 426249 w 424132"/>
                  <a:gd name="connsiteY9" fmla="*/ 105732 h 136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4132" h="136584">
                    <a:moveTo>
                      <a:pt x="426249" y="105732"/>
                    </a:moveTo>
                    <a:cubicBezTo>
                      <a:pt x="426249" y="118984"/>
                      <a:pt x="416138" y="125357"/>
                      <a:pt x="375689" y="134156"/>
                    </a:cubicBezTo>
                    <a:cubicBezTo>
                      <a:pt x="335241" y="143056"/>
                      <a:pt x="208193" y="126565"/>
                      <a:pt x="178432" y="122171"/>
                    </a:cubicBezTo>
                    <a:cubicBezTo>
                      <a:pt x="148719" y="117771"/>
                      <a:pt x="27997" y="127226"/>
                      <a:pt x="16016" y="122171"/>
                    </a:cubicBezTo>
                    <a:cubicBezTo>
                      <a:pt x="3987" y="117110"/>
                      <a:pt x="-470" y="77917"/>
                      <a:pt x="201" y="47571"/>
                    </a:cubicBezTo>
                    <a:cubicBezTo>
                      <a:pt x="823" y="17230"/>
                      <a:pt x="16016" y="136"/>
                      <a:pt x="16016" y="136"/>
                    </a:cubicBezTo>
                    <a:cubicBezTo>
                      <a:pt x="16016" y="136"/>
                      <a:pt x="27997" y="9035"/>
                      <a:pt x="76065" y="30481"/>
                    </a:cubicBezTo>
                    <a:cubicBezTo>
                      <a:pt x="124085" y="52023"/>
                      <a:pt x="214471" y="82973"/>
                      <a:pt x="253050" y="77308"/>
                    </a:cubicBezTo>
                    <a:cubicBezTo>
                      <a:pt x="291630" y="71596"/>
                      <a:pt x="318803" y="58953"/>
                      <a:pt x="318803" y="58953"/>
                    </a:cubicBezTo>
                    <a:cubicBezTo>
                      <a:pt x="366200" y="53240"/>
                      <a:pt x="426249" y="92481"/>
                      <a:pt x="426249" y="105732"/>
                    </a:cubicBezTo>
                  </a:path>
                </a:pathLst>
              </a:custGeom>
              <a:solidFill>
                <a:srgbClr val="222223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26EE2C3-EE05-4826-A33E-9EA044A578E6}"/>
                  </a:ext>
                </a:extLst>
              </p:cNvPr>
              <p:cNvSpPr/>
              <p:nvPr/>
            </p:nvSpPr>
            <p:spPr>
              <a:xfrm>
                <a:off x="9171231" y="4305361"/>
                <a:ext cx="291142" cy="348651"/>
              </a:xfrm>
              <a:custGeom>
                <a:avLst/>
                <a:gdLst>
                  <a:gd name="connsiteX0" fmla="*/ 68285 w 291141"/>
                  <a:gd name="connsiteY0" fmla="*/ 35734 h 348650"/>
                  <a:gd name="connsiteX1" fmla="*/ 292524 w 291141"/>
                  <a:gd name="connsiteY1" fmla="*/ 144163 h 348650"/>
                  <a:gd name="connsiteX2" fmla="*/ 289265 w 291141"/>
                  <a:gd name="connsiteY2" fmla="*/ 238177 h 348650"/>
                  <a:gd name="connsiteX3" fmla="*/ 185220 w 291141"/>
                  <a:gd name="connsiteY3" fmla="*/ 284151 h 348650"/>
                  <a:gd name="connsiteX4" fmla="*/ 54482 w 291141"/>
                  <a:gd name="connsiteY4" fmla="*/ 351413 h 348650"/>
                  <a:gd name="connsiteX5" fmla="*/ 23380 w 291141"/>
                  <a:gd name="connsiteY5" fmla="*/ 141082 h 348650"/>
                  <a:gd name="connsiteX6" fmla="*/ 136 w 291141"/>
                  <a:gd name="connsiteY6" fmla="*/ 136 h 348650"/>
                  <a:gd name="connsiteX7" fmla="*/ 68285 w 291141"/>
                  <a:gd name="connsiteY7" fmla="*/ 35734 h 34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1141" h="348650">
                    <a:moveTo>
                      <a:pt x="68285" y="35734"/>
                    </a:moveTo>
                    <a:cubicBezTo>
                      <a:pt x="129005" y="68356"/>
                      <a:pt x="219343" y="110784"/>
                      <a:pt x="292524" y="144163"/>
                    </a:cubicBezTo>
                    <a:lnTo>
                      <a:pt x="289265" y="238177"/>
                    </a:lnTo>
                    <a:cubicBezTo>
                      <a:pt x="254423" y="251025"/>
                      <a:pt x="217282" y="266601"/>
                      <a:pt x="185220" y="284151"/>
                    </a:cubicBezTo>
                    <a:cubicBezTo>
                      <a:pt x="134948" y="311712"/>
                      <a:pt x="87550" y="335382"/>
                      <a:pt x="54482" y="351413"/>
                    </a:cubicBezTo>
                    <a:cubicBezTo>
                      <a:pt x="54626" y="297905"/>
                      <a:pt x="36703" y="228520"/>
                      <a:pt x="23380" y="141082"/>
                    </a:cubicBezTo>
                    <a:cubicBezTo>
                      <a:pt x="10152" y="53591"/>
                      <a:pt x="136" y="136"/>
                      <a:pt x="136" y="136"/>
                    </a:cubicBezTo>
                    <a:cubicBezTo>
                      <a:pt x="21270" y="11106"/>
                      <a:pt x="44131" y="22737"/>
                      <a:pt x="68285" y="35734"/>
                    </a:cubicBezTo>
                  </a:path>
                </a:pathLst>
              </a:custGeom>
              <a:solidFill>
                <a:srgbClr val="1B224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41D162BC-7BBC-4CBC-B209-59CBF9FE5E74}"/>
                  </a:ext>
                </a:extLst>
              </p:cNvPr>
              <p:cNvSpPr/>
              <p:nvPr/>
            </p:nvSpPr>
            <p:spPr>
              <a:xfrm>
                <a:off x="9233967" y="4758895"/>
                <a:ext cx="208472" cy="632604"/>
              </a:xfrm>
              <a:custGeom>
                <a:avLst/>
                <a:gdLst>
                  <a:gd name="connsiteX0" fmla="*/ 211816 w 208471"/>
                  <a:gd name="connsiteY0" fmla="*/ 136 h 632603"/>
                  <a:gd name="connsiteX1" fmla="*/ 198349 w 208471"/>
                  <a:gd name="connsiteY1" fmla="*/ 80352 h 632603"/>
                  <a:gd name="connsiteX2" fmla="*/ 198349 w 208471"/>
                  <a:gd name="connsiteY2" fmla="*/ 254217 h 632603"/>
                  <a:gd name="connsiteX3" fmla="*/ 202374 w 208471"/>
                  <a:gd name="connsiteY3" fmla="*/ 621482 h 632603"/>
                  <a:gd name="connsiteX4" fmla="*/ 195617 w 208471"/>
                  <a:gd name="connsiteY4" fmla="*/ 622848 h 632603"/>
                  <a:gd name="connsiteX5" fmla="*/ 75758 w 208471"/>
                  <a:gd name="connsiteY5" fmla="*/ 635491 h 632603"/>
                  <a:gd name="connsiteX6" fmla="*/ 46045 w 208471"/>
                  <a:gd name="connsiteY6" fmla="*/ 630990 h 632603"/>
                  <a:gd name="connsiteX7" fmla="*/ 38425 w 208471"/>
                  <a:gd name="connsiteY7" fmla="*/ 527310 h 632603"/>
                  <a:gd name="connsiteX8" fmla="*/ 516 w 208471"/>
                  <a:gd name="connsiteY8" fmla="*/ 185944 h 632603"/>
                  <a:gd name="connsiteX9" fmla="*/ 11395 w 208471"/>
                  <a:gd name="connsiteY9" fmla="*/ 50409 h 632603"/>
                  <a:gd name="connsiteX10" fmla="*/ 64352 w 208471"/>
                  <a:gd name="connsiteY10" fmla="*/ 105637 h 632603"/>
                  <a:gd name="connsiteX11" fmla="*/ 197150 w 208471"/>
                  <a:gd name="connsiteY11" fmla="*/ 7626 h 632603"/>
                  <a:gd name="connsiteX12" fmla="*/ 211816 w 208471"/>
                  <a:gd name="connsiteY12" fmla="*/ 136 h 632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8471" h="632603">
                    <a:moveTo>
                      <a:pt x="211816" y="136"/>
                    </a:moveTo>
                    <a:cubicBezTo>
                      <a:pt x="211769" y="1152"/>
                      <a:pt x="210522" y="15817"/>
                      <a:pt x="198349" y="80352"/>
                    </a:cubicBezTo>
                    <a:cubicBezTo>
                      <a:pt x="185697" y="147360"/>
                      <a:pt x="199643" y="153676"/>
                      <a:pt x="198349" y="254217"/>
                    </a:cubicBezTo>
                    <a:cubicBezTo>
                      <a:pt x="197150" y="354710"/>
                      <a:pt x="180569" y="547544"/>
                      <a:pt x="202374" y="621482"/>
                    </a:cubicBezTo>
                    <a:cubicBezTo>
                      <a:pt x="202374" y="621482"/>
                      <a:pt x="199978" y="621985"/>
                      <a:pt x="195617" y="622848"/>
                    </a:cubicBezTo>
                    <a:cubicBezTo>
                      <a:pt x="175920" y="626586"/>
                      <a:pt x="117260" y="637010"/>
                      <a:pt x="75758" y="635491"/>
                    </a:cubicBezTo>
                    <a:cubicBezTo>
                      <a:pt x="64064" y="635088"/>
                      <a:pt x="53713" y="633717"/>
                      <a:pt x="46045" y="630990"/>
                    </a:cubicBezTo>
                    <a:cubicBezTo>
                      <a:pt x="46045" y="630990"/>
                      <a:pt x="44750" y="572167"/>
                      <a:pt x="38425" y="527310"/>
                    </a:cubicBezTo>
                    <a:cubicBezTo>
                      <a:pt x="32099" y="482405"/>
                      <a:pt x="-3941" y="294019"/>
                      <a:pt x="516" y="185944"/>
                    </a:cubicBezTo>
                    <a:cubicBezTo>
                      <a:pt x="4973" y="77817"/>
                      <a:pt x="11395" y="50409"/>
                      <a:pt x="11395" y="50409"/>
                    </a:cubicBezTo>
                    <a:cubicBezTo>
                      <a:pt x="38185" y="79992"/>
                      <a:pt x="64352" y="105637"/>
                      <a:pt x="64352" y="105637"/>
                    </a:cubicBezTo>
                    <a:cubicBezTo>
                      <a:pt x="64352" y="105637"/>
                      <a:pt x="144050" y="38624"/>
                      <a:pt x="197150" y="7626"/>
                    </a:cubicBezTo>
                    <a:cubicBezTo>
                      <a:pt x="201128" y="5302"/>
                      <a:pt x="206064" y="2767"/>
                      <a:pt x="211816" y="136"/>
                    </a:cubicBezTo>
                  </a:path>
                </a:pathLst>
              </a:custGeom>
              <a:solidFill>
                <a:srgbClr val="1B224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8D30EC28-7B82-468A-8B5D-505D9A230ACF}"/>
                  </a:ext>
                </a:extLst>
              </p:cNvPr>
              <p:cNvSpPr/>
              <p:nvPr/>
            </p:nvSpPr>
            <p:spPr>
              <a:xfrm>
                <a:off x="9026001" y="4028218"/>
                <a:ext cx="837481" cy="833887"/>
              </a:xfrm>
              <a:custGeom>
                <a:avLst/>
                <a:gdLst>
                  <a:gd name="connsiteX0" fmla="*/ 2407 w 837481"/>
                  <a:gd name="connsiteY0" fmla="*/ 135872 h 833886"/>
                  <a:gd name="connsiteX1" fmla="*/ 8781 w 837481"/>
                  <a:gd name="connsiteY1" fmla="*/ 136 h 833886"/>
                  <a:gd name="connsiteX2" fmla="*/ 128832 w 837481"/>
                  <a:gd name="connsiteY2" fmla="*/ 28406 h 833886"/>
                  <a:gd name="connsiteX3" fmla="*/ 315930 w 837481"/>
                  <a:gd name="connsiteY3" fmla="*/ 2460 h 833886"/>
                  <a:gd name="connsiteX4" fmla="*/ 403152 w 837481"/>
                  <a:gd name="connsiteY4" fmla="*/ 7875 h 833886"/>
                  <a:gd name="connsiteX5" fmla="*/ 398743 w 837481"/>
                  <a:gd name="connsiteY5" fmla="*/ 65073 h 833886"/>
                  <a:gd name="connsiteX6" fmla="*/ 652887 w 837481"/>
                  <a:gd name="connsiteY6" fmla="*/ 264229 h 833886"/>
                  <a:gd name="connsiteX7" fmla="*/ 839361 w 837481"/>
                  <a:gd name="connsiteY7" fmla="*/ 498733 h 833886"/>
                  <a:gd name="connsiteX8" fmla="*/ 724917 w 837481"/>
                  <a:gd name="connsiteY8" fmla="*/ 622642 h 833886"/>
                  <a:gd name="connsiteX9" fmla="*/ 419782 w 837481"/>
                  <a:gd name="connsiteY9" fmla="*/ 730764 h 833886"/>
                  <a:gd name="connsiteX10" fmla="*/ 419782 w 837481"/>
                  <a:gd name="connsiteY10" fmla="*/ 730812 h 833886"/>
                  <a:gd name="connsiteX11" fmla="*/ 405117 w 837481"/>
                  <a:gd name="connsiteY11" fmla="*/ 738303 h 833886"/>
                  <a:gd name="connsiteX12" fmla="*/ 272318 w 837481"/>
                  <a:gd name="connsiteY12" fmla="*/ 836313 h 833886"/>
                  <a:gd name="connsiteX13" fmla="*/ 219361 w 837481"/>
                  <a:gd name="connsiteY13" fmla="*/ 781085 h 833886"/>
                  <a:gd name="connsiteX14" fmla="*/ 211598 w 837481"/>
                  <a:gd name="connsiteY14" fmla="*/ 772387 h 833886"/>
                  <a:gd name="connsiteX15" fmla="*/ 174983 w 837481"/>
                  <a:gd name="connsiteY15" fmla="*/ 726973 h 833886"/>
                  <a:gd name="connsiteX16" fmla="*/ 152554 w 837481"/>
                  <a:gd name="connsiteY16" fmla="*/ 660622 h 833886"/>
                  <a:gd name="connsiteX17" fmla="*/ 153465 w 837481"/>
                  <a:gd name="connsiteY17" fmla="*/ 650457 h 833886"/>
                  <a:gd name="connsiteX18" fmla="*/ 199712 w 837481"/>
                  <a:gd name="connsiteY18" fmla="*/ 628555 h 833886"/>
                  <a:gd name="connsiteX19" fmla="*/ 330450 w 837481"/>
                  <a:gd name="connsiteY19" fmla="*/ 561293 h 833886"/>
                  <a:gd name="connsiteX20" fmla="*/ 434494 w 837481"/>
                  <a:gd name="connsiteY20" fmla="*/ 515319 h 833886"/>
                  <a:gd name="connsiteX21" fmla="*/ 559961 w 837481"/>
                  <a:gd name="connsiteY21" fmla="*/ 475978 h 833886"/>
                  <a:gd name="connsiteX22" fmla="*/ 437754 w 837481"/>
                  <a:gd name="connsiteY22" fmla="*/ 421306 h 833886"/>
                  <a:gd name="connsiteX23" fmla="*/ 213515 w 837481"/>
                  <a:gd name="connsiteY23" fmla="*/ 312877 h 833886"/>
                  <a:gd name="connsiteX24" fmla="*/ 145366 w 837481"/>
                  <a:gd name="connsiteY24" fmla="*/ 277278 h 833886"/>
                  <a:gd name="connsiteX25" fmla="*/ 2407 w 837481"/>
                  <a:gd name="connsiteY25" fmla="*/ 135872 h 833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837481" h="833886">
                    <a:moveTo>
                      <a:pt x="2407" y="135872"/>
                    </a:moveTo>
                    <a:cubicBezTo>
                      <a:pt x="-5213" y="52426"/>
                      <a:pt x="8781" y="136"/>
                      <a:pt x="8781" y="136"/>
                    </a:cubicBezTo>
                    <a:cubicBezTo>
                      <a:pt x="24596" y="12122"/>
                      <a:pt x="63702" y="34521"/>
                      <a:pt x="128832" y="28406"/>
                    </a:cubicBezTo>
                    <a:cubicBezTo>
                      <a:pt x="216678" y="20163"/>
                      <a:pt x="281807" y="1247"/>
                      <a:pt x="315930" y="2460"/>
                    </a:cubicBezTo>
                    <a:cubicBezTo>
                      <a:pt x="344780" y="3577"/>
                      <a:pt x="389733" y="6859"/>
                      <a:pt x="403152" y="7875"/>
                    </a:cubicBezTo>
                    <a:cubicBezTo>
                      <a:pt x="384701" y="39836"/>
                      <a:pt x="390548" y="48635"/>
                      <a:pt x="398743" y="65073"/>
                    </a:cubicBezTo>
                    <a:cubicBezTo>
                      <a:pt x="406986" y="81507"/>
                      <a:pt x="529002" y="182000"/>
                      <a:pt x="652887" y="264229"/>
                    </a:cubicBezTo>
                    <a:cubicBezTo>
                      <a:pt x="776819" y="346357"/>
                      <a:pt x="840655" y="435520"/>
                      <a:pt x="839361" y="498733"/>
                    </a:cubicBezTo>
                    <a:cubicBezTo>
                      <a:pt x="838115" y="561950"/>
                      <a:pt x="776819" y="600539"/>
                      <a:pt x="724917" y="622642"/>
                    </a:cubicBezTo>
                    <a:cubicBezTo>
                      <a:pt x="677040" y="643072"/>
                      <a:pt x="489752" y="698147"/>
                      <a:pt x="419782" y="730764"/>
                    </a:cubicBezTo>
                    <a:lnTo>
                      <a:pt x="419782" y="730812"/>
                    </a:lnTo>
                    <a:cubicBezTo>
                      <a:pt x="414031" y="733443"/>
                      <a:pt x="409095" y="735978"/>
                      <a:pt x="405117" y="738303"/>
                    </a:cubicBezTo>
                    <a:cubicBezTo>
                      <a:pt x="352016" y="769300"/>
                      <a:pt x="272318" y="836313"/>
                      <a:pt x="272318" y="836313"/>
                    </a:cubicBezTo>
                    <a:cubicBezTo>
                      <a:pt x="272318" y="836313"/>
                      <a:pt x="246151" y="810669"/>
                      <a:pt x="219361" y="781085"/>
                    </a:cubicBezTo>
                    <a:cubicBezTo>
                      <a:pt x="216773" y="778205"/>
                      <a:pt x="214185" y="775320"/>
                      <a:pt x="211598" y="772387"/>
                    </a:cubicBezTo>
                    <a:cubicBezTo>
                      <a:pt x="197699" y="756711"/>
                      <a:pt x="184329" y="740574"/>
                      <a:pt x="174983" y="726973"/>
                    </a:cubicBezTo>
                    <a:cubicBezTo>
                      <a:pt x="155478" y="698549"/>
                      <a:pt x="152459" y="673820"/>
                      <a:pt x="152554" y="660622"/>
                    </a:cubicBezTo>
                    <a:cubicBezTo>
                      <a:pt x="152601" y="654147"/>
                      <a:pt x="153465" y="650457"/>
                      <a:pt x="153465" y="650457"/>
                    </a:cubicBezTo>
                    <a:cubicBezTo>
                      <a:pt x="153465" y="650457"/>
                      <a:pt x="171245" y="642363"/>
                      <a:pt x="199712" y="628555"/>
                    </a:cubicBezTo>
                    <a:cubicBezTo>
                      <a:pt x="232780" y="612525"/>
                      <a:pt x="280177" y="588855"/>
                      <a:pt x="330450" y="561293"/>
                    </a:cubicBezTo>
                    <a:cubicBezTo>
                      <a:pt x="362512" y="543744"/>
                      <a:pt x="399653" y="528168"/>
                      <a:pt x="434494" y="515319"/>
                    </a:cubicBezTo>
                    <a:cubicBezTo>
                      <a:pt x="501253" y="490696"/>
                      <a:pt x="559961" y="475978"/>
                      <a:pt x="559961" y="475978"/>
                    </a:cubicBezTo>
                    <a:cubicBezTo>
                      <a:pt x="559961" y="475978"/>
                      <a:pt x="506381" y="452615"/>
                      <a:pt x="437754" y="421306"/>
                    </a:cubicBezTo>
                    <a:cubicBezTo>
                      <a:pt x="364573" y="387926"/>
                      <a:pt x="274235" y="345499"/>
                      <a:pt x="213515" y="312877"/>
                    </a:cubicBezTo>
                    <a:cubicBezTo>
                      <a:pt x="189361" y="299880"/>
                      <a:pt x="166500" y="288248"/>
                      <a:pt x="145366" y="277278"/>
                    </a:cubicBezTo>
                    <a:cubicBezTo>
                      <a:pt x="63894" y="234942"/>
                      <a:pt x="8398" y="202123"/>
                      <a:pt x="2407" y="135872"/>
                    </a:cubicBezTo>
                  </a:path>
                </a:pathLst>
              </a:custGeom>
              <a:solidFill>
                <a:srgbClr val="1B224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B9B9102A-D178-4CE9-92F5-5B33EBF70B95}"/>
                  </a:ext>
                </a:extLst>
              </p:cNvPr>
              <p:cNvSpPr/>
              <p:nvPr/>
            </p:nvSpPr>
            <p:spPr>
              <a:xfrm>
                <a:off x="9403569" y="3658931"/>
                <a:ext cx="64698" cy="79075"/>
              </a:xfrm>
              <a:custGeom>
                <a:avLst/>
                <a:gdLst>
                  <a:gd name="connsiteX0" fmla="*/ 64930 w 64698"/>
                  <a:gd name="connsiteY0" fmla="*/ 47015 h 79075"/>
                  <a:gd name="connsiteX1" fmla="*/ 50888 w 64698"/>
                  <a:gd name="connsiteY1" fmla="*/ 63909 h 79075"/>
                  <a:gd name="connsiteX2" fmla="*/ 7276 w 64698"/>
                  <a:gd name="connsiteY2" fmla="*/ 81152 h 79075"/>
                  <a:gd name="connsiteX3" fmla="*/ 136 w 64698"/>
                  <a:gd name="connsiteY3" fmla="*/ 20571 h 79075"/>
                  <a:gd name="connsiteX4" fmla="*/ 11015 w 64698"/>
                  <a:gd name="connsiteY4" fmla="*/ 136 h 79075"/>
                  <a:gd name="connsiteX5" fmla="*/ 64930 w 64698"/>
                  <a:gd name="connsiteY5" fmla="*/ 47015 h 79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698" h="79075">
                    <a:moveTo>
                      <a:pt x="64930" y="47015"/>
                    </a:moveTo>
                    <a:cubicBezTo>
                      <a:pt x="59946" y="53289"/>
                      <a:pt x="55201" y="58953"/>
                      <a:pt x="50888" y="63909"/>
                    </a:cubicBezTo>
                    <a:cubicBezTo>
                      <a:pt x="30903" y="87171"/>
                      <a:pt x="8666" y="81559"/>
                      <a:pt x="7276" y="81152"/>
                    </a:cubicBezTo>
                    <a:cubicBezTo>
                      <a:pt x="3011" y="46210"/>
                      <a:pt x="136" y="20571"/>
                      <a:pt x="136" y="20571"/>
                    </a:cubicBezTo>
                    <a:cubicBezTo>
                      <a:pt x="3922" y="13943"/>
                      <a:pt x="7612" y="7118"/>
                      <a:pt x="11015" y="136"/>
                    </a:cubicBezTo>
                    <a:cubicBezTo>
                      <a:pt x="11015" y="136"/>
                      <a:pt x="38476" y="44897"/>
                      <a:pt x="64930" y="47015"/>
                    </a:cubicBezTo>
                  </a:path>
                </a:pathLst>
              </a:custGeom>
              <a:solidFill>
                <a:srgbClr val="D08B1A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BFA311D0-80AE-4A98-985E-258172BD5C30}"/>
                  </a:ext>
                </a:extLst>
              </p:cNvPr>
              <p:cNvSpPr/>
              <p:nvPr/>
            </p:nvSpPr>
            <p:spPr>
              <a:xfrm>
                <a:off x="8959517" y="3154161"/>
                <a:ext cx="478047" cy="902179"/>
              </a:xfrm>
              <a:custGeom>
                <a:avLst/>
                <a:gdLst>
                  <a:gd name="connsiteX0" fmla="*/ 444187 w 478047"/>
                  <a:gd name="connsiteY0" fmla="*/ 525341 h 902179"/>
                  <a:gd name="connsiteX1" fmla="*/ 451328 w 478047"/>
                  <a:gd name="connsiteY1" fmla="*/ 585922 h 902179"/>
                  <a:gd name="connsiteX2" fmla="*/ 473470 w 478047"/>
                  <a:gd name="connsiteY2" fmla="*/ 746949 h 902179"/>
                  <a:gd name="connsiteX3" fmla="*/ 473470 w 478047"/>
                  <a:gd name="connsiteY3" fmla="*/ 882230 h 902179"/>
                  <a:gd name="connsiteX4" fmla="*/ 469636 w 478047"/>
                  <a:gd name="connsiteY4" fmla="*/ 881933 h 902179"/>
                  <a:gd name="connsiteX5" fmla="*/ 382413 w 478047"/>
                  <a:gd name="connsiteY5" fmla="*/ 876517 h 902179"/>
                  <a:gd name="connsiteX6" fmla="*/ 195315 w 478047"/>
                  <a:gd name="connsiteY6" fmla="*/ 902464 h 902179"/>
                  <a:gd name="connsiteX7" fmla="*/ 75264 w 478047"/>
                  <a:gd name="connsiteY7" fmla="*/ 874193 h 902179"/>
                  <a:gd name="connsiteX8" fmla="*/ 67022 w 478047"/>
                  <a:gd name="connsiteY8" fmla="*/ 867062 h 902179"/>
                  <a:gd name="connsiteX9" fmla="*/ 86575 w 478047"/>
                  <a:gd name="connsiteY9" fmla="*/ 792467 h 902179"/>
                  <a:gd name="connsiteX10" fmla="*/ 106799 w 478047"/>
                  <a:gd name="connsiteY10" fmla="*/ 544050 h 902179"/>
                  <a:gd name="connsiteX11" fmla="*/ 12579 w 478047"/>
                  <a:gd name="connsiteY11" fmla="*/ 283600 h 902179"/>
                  <a:gd name="connsiteX12" fmla="*/ 5247 w 478047"/>
                  <a:gd name="connsiteY12" fmla="*/ 139213 h 902179"/>
                  <a:gd name="connsiteX13" fmla="*/ 131672 w 478047"/>
                  <a:gd name="connsiteY13" fmla="*/ 136 h 902179"/>
                  <a:gd name="connsiteX14" fmla="*/ 205811 w 478047"/>
                  <a:gd name="connsiteY14" fmla="*/ 38926 h 902179"/>
                  <a:gd name="connsiteX15" fmla="*/ 294136 w 478047"/>
                  <a:gd name="connsiteY15" fmla="*/ 123838 h 902179"/>
                  <a:gd name="connsiteX16" fmla="*/ 294326 w 478047"/>
                  <a:gd name="connsiteY16" fmla="*/ 124040 h 902179"/>
                  <a:gd name="connsiteX17" fmla="*/ 365974 w 478047"/>
                  <a:gd name="connsiteY17" fmla="*/ 192567 h 902179"/>
                  <a:gd name="connsiteX18" fmla="*/ 415959 w 478047"/>
                  <a:gd name="connsiteY18" fmla="*/ 258315 h 902179"/>
                  <a:gd name="connsiteX19" fmla="*/ 451950 w 478047"/>
                  <a:gd name="connsiteY19" fmla="*/ 176081 h 902179"/>
                  <a:gd name="connsiteX20" fmla="*/ 394777 w 478047"/>
                  <a:gd name="connsiteY20" fmla="*/ 316471 h 902179"/>
                  <a:gd name="connsiteX21" fmla="*/ 350302 w 478047"/>
                  <a:gd name="connsiteY21" fmla="*/ 398504 h 902179"/>
                  <a:gd name="connsiteX22" fmla="*/ 463356 w 478047"/>
                  <a:gd name="connsiteY22" fmla="*/ 486550 h 902179"/>
                  <a:gd name="connsiteX23" fmla="*/ 455066 w 478047"/>
                  <a:gd name="connsiteY23" fmla="*/ 504906 h 902179"/>
                  <a:gd name="connsiteX24" fmla="*/ 444187 w 478047"/>
                  <a:gd name="connsiteY24" fmla="*/ 525341 h 902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78047" h="902179">
                    <a:moveTo>
                      <a:pt x="444187" y="525341"/>
                    </a:moveTo>
                    <a:cubicBezTo>
                      <a:pt x="444187" y="525341"/>
                      <a:pt x="447063" y="550980"/>
                      <a:pt x="451328" y="585922"/>
                    </a:cubicBezTo>
                    <a:cubicBezTo>
                      <a:pt x="457367" y="636751"/>
                      <a:pt x="466377" y="707248"/>
                      <a:pt x="473470" y="746949"/>
                    </a:cubicBezTo>
                    <a:cubicBezTo>
                      <a:pt x="485451" y="813961"/>
                      <a:pt x="473470" y="882230"/>
                      <a:pt x="473470" y="882230"/>
                    </a:cubicBezTo>
                    <a:cubicBezTo>
                      <a:pt x="473470" y="882230"/>
                      <a:pt x="472080" y="882134"/>
                      <a:pt x="469636" y="881933"/>
                    </a:cubicBezTo>
                    <a:cubicBezTo>
                      <a:pt x="456217" y="880917"/>
                      <a:pt x="411264" y="877634"/>
                      <a:pt x="382413" y="876517"/>
                    </a:cubicBezTo>
                    <a:cubicBezTo>
                      <a:pt x="348291" y="875305"/>
                      <a:pt x="283161" y="894220"/>
                      <a:pt x="195315" y="902464"/>
                    </a:cubicBezTo>
                    <a:cubicBezTo>
                      <a:pt x="130186" y="908579"/>
                      <a:pt x="91080" y="886179"/>
                      <a:pt x="75264" y="874193"/>
                    </a:cubicBezTo>
                    <a:cubicBezTo>
                      <a:pt x="69657" y="869995"/>
                      <a:pt x="67022" y="867062"/>
                      <a:pt x="67022" y="867062"/>
                    </a:cubicBezTo>
                    <a:cubicBezTo>
                      <a:pt x="67022" y="867062"/>
                      <a:pt x="65057" y="859475"/>
                      <a:pt x="86575" y="792467"/>
                    </a:cubicBezTo>
                    <a:cubicBezTo>
                      <a:pt x="108045" y="725454"/>
                      <a:pt x="114371" y="626179"/>
                      <a:pt x="106799" y="544050"/>
                    </a:cubicBezTo>
                    <a:cubicBezTo>
                      <a:pt x="99227" y="461821"/>
                      <a:pt x="35344" y="360068"/>
                      <a:pt x="12579" y="283600"/>
                    </a:cubicBezTo>
                    <a:cubicBezTo>
                      <a:pt x="-10185" y="207083"/>
                      <a:pt x="5247" y="139213"/>
                      <a:pt x="5247" y="139213"/>
                    </a:cubicBezTo>
                    <a:cubicBezTo>
                      <a:pt x="5247" y="139213"/>
                      <a:pt x="51590" y="11968"/>
                      <a:pt x="131672" y="136"/>
                    </a:cubicBezTo>
                    <a:cubicBezTo>
                      <a:pt x="135889" y="1856"/>
                      <a:pt x="183047" y="20365"/>
                      <a:pt x="205811" y="38926"/>
                    </a:cubicBezTo>
                    <a:cubicBezTo>
                      <a:pt x="227857" y="56926"/>
                      <a:pt x="290302" y="119947"/>
                      <a:pt x="294136" y="123838"/>
                    </a:cubicBezTo>
                    <a:lnTo>
                      <a:pt x="294326" y="124040"/>
                    </a:lnTo>
                    <a:cubicBezTo>
                      <a:pt x="294326" y="124040"/>
                      <a:pt x="343832" y="171682"/>
                      <a:pt x="365974" y="192567"/>
                    </a:cubicBezTo>
                    <a:cubicBezTo>
                      <a:pt x="388115" y="213400"/>
                      <a:pt x="415959" y="258315"/>
                      <a:pt x="415959" y="258315"/>
                    </a:cubicBezTo>
                    <a:lnTo>
                      <a:pt x="451950" y="176081"/>
                    </a:lnTo>
                    <a:lnTo>
                      <a:pt x="394777" y="316471"/>
                    </a:lnTo>
                    <a:lnTo>
                      <a:pt x="350302" y="398504"/>
                    </a:lnTo>
                    <a:cubicBezTo>
                      <a:pt x="350302" y="398504"/>
                      <a:pt x="401054" y="486900"/>
                      <a:pt x="463356" y="486550"/>
                    </a:cubicBezTo>
                    <a:cubicBezTo>
                      <a:pt x="460769" y="492766"/>
                      <a:pt x="458037" y="498886"/>
                      <a:pt x="455066" y="504906"/>
                    </a:cubicBezTo>
                    <a:cubicBezTo>
                      <a:pt x="451663" y="511888"/>
                      <a:pt x="447973" y="518713"/>
                      <a:pt x="444187" y="525341"/>
                    </a:cubicBezTo>
                  </a:path>
                </a:pathLst>
              </a:custGeom>
              <a:solidFill>
                <a:srgbClr val="F9AB1B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C6533E64-B869-4B0A-8B7A-5C48F2677CCF}"/>
                  </a:ext>
                </a:extLst>
              </p:cNvPr>
              <p:cNvSpPr/>
              <p:nvPr/>
            </p:nvSpPr>
            <p:spPr>
              <a:xfrm>
                <a:off x="9195528" y="3048818"/>
                <a:ext cx="43132" cy="82670"/>
              </a:xfrm>
              <a:custGeom>
                <a:avLst/>
                <a:gdLst>
                  <a:gd name="connsiteX0" fmla="*/ 43124 w 43132"/>
                  <a:gd name="connsiteY0" fmla="*/ 31339 h 82669"/>
                  <a:gd name="connsiteX1" fmla="*/ 21654 w 43132"/>
                  <a:gd name="connsiteY1" fmla="*/ 84948 h 82669"/>
                  <a:gd name="connsiteX2" fmla="*/ 136 w 43132"/>
                  <a:gd name="connsiteY2" fmla="*/ 136 h 82669"/>
                  <a:gd name="connsiteX3" fmla="*/ 43124 w 43132"/>
                  <a:gd name="connsiteY3" fmla="*/ 31339 h 8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132" h="82669">
                    <a:moveTo>
                      <a:pt x="43124" y="31339"/>
                    </a:moveTo>
                    <a:cubicBezTo>
                      <a:pt x="43124" y="31339"/>
                      <a:pt x="28939" y="61383"/>
                      <a:pt x="21654" y="84948"/>
                    </a:cubicBezTo>
                    <a:cubicBezTo>
                      <a:pt x="136" y="42467"/>
                      <a:pt x="136" y="136"/>
                      <a:pt x="136" y="136"/>
                    </a:cubicBezTo>
                    <a:cubicBezTo>
                      <a:pt x="13650" y="16976"/>
                      <a:pt x="43124" y="31339"/>
                      <a:pt x="43124" y="31339"/>
                    </a:cubicBezTo>
                  </a:path>
                </a:pathLst>
              </a:custGeom>
              <a:solidFill>
                <a:srgbClr val="F7A56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F7AFC20C-585D-4A62-B26C-230E5EB4613B}"/>
                  </a:ext>
                </a:extLst>
              </p:cNvPr>
              <p:cNvSpPr/>
              <p:nvPr/>
            </p:nvSpPr>
            <p:spPr>
              <a:xfrm>
                <a:off x="8929109" y="2663680"/>
                <a:ext cx="481642" cy="747623"/>
              </a:xfrm>
              <a:custGeom>
                <a:avLst/>
                <a:gdLst>
                  <a:gd name="connsiteX0" fmla="*/ 482359 w 481641"/>
                  <a:gd name="connsiteY0" fmla="*/ 666562 h 747622"/>
                  <a:gd name="connsiteX1" fmla="*/ 446368 w 481641"/>
                  <a:gd name="connsiteY1" fmla="*/ 748795 h 747622"/>
                  <a:gd name="connsiteX2" fmla="*/ 396382 w 481641"/>
                  <a:gd name="connsiteY2" fmla="*/ 683048 h 747622"/>
                  <a:gd name="connsiteX3" fmla="*/ 324735 w 481641"/>
                  <a:gd name="connsiteY3" fmla="*/ 614520 h 747622"/>
                  <a:gd name="connsiteX4" fmla="*/ 324545 w 481641"/>
                  <a:gd name="connsiteY4" fmla="*/ 614319 h 747622"/>
                  <a:gd name="connsiteX5" fmla="*/ 284288 w 481641"/>
                  <a:gd name="connsiteY5" fmla="*/ 485560 h 747622"/>
                  <a:gd name="connsiteX6" fmla="*/ 288074 w 481641"/>
                  <a:gd name="connsiteY6" fmla="*/ 470086 h 747622"/>
                  <a:gd name="connsiteX7" fmla="*/ 309544 w 481641"/>
                  <a:gd name="connsiteY7" fmla="*/ 416477 h 747622"/>
                  <a:gd name="connsiteX8" fmla="*/ 330631 w 481641"/>
                  <a:gd name="connsiteY8" fmla="*/ 421533 h 747622"/>
                  <a:gd name="connsiteX9" fmla="*/ 371990 w 481641"/>
                  <a:gd name="connsiteY9" fmla="*/ 391997 h 747622"/>
                  <a:gd name="connsiteX10" fmla="*/ 397246 w 481641"/>
                  <a:gd name="connsiteY10" fmla="*/ 318668 h 747622"/>
                  <a:gd name="connsiteX11" fmla="*/ 409898 w 481641"/>
                  <a:gd name="connsiteY11" fmla="*/ 241140 h 747622"/>
                  <a:gd name="connsiteX12" fmla="*/ 414978 w 481641"/>
                  <a:gd name="connsiteY12" fmla="*/ 206596 h 747622"/>
                  <a:gd name="connsiteX13" fmla="*/ 402326 w 481641"/>
                  <a:gd name="connsiteY13" fmla="*/ 135798 h 747622"/>
                  <a:gd name="connsiteX14" fmla="*/ 336574 w 481641"/>
                  <a:gd name="connsiteY14" fmla="*/ 80977 h 747622"/>
                  <a:gd name="connsiteX15" fmla="*/ 254815 w 481641"/>
                  <a:gd name="connsiteY15" fmla="*/ 242808 h 747622"/>
                  <a:gd name="connsiteX16" fmla="*/ 214318 w 481641"/>
                  <a:gd name="connsiteY16" fmla="*/ 391192 h 747622"/>
                  <a:gd name="connsiteX17" fmla="*/ 162081 w 481641"/>
                  <a:gd name="connsiteY17" fmla="*/ 490616 h 747622"/>
                  <a:gd name="connsiteX18" fmla="*/ 35656 w 481641"/>
                  <a:gd name="connsiteY18" fmla="*/ 629693 h 747622"/>
                  <a:gd name="connsiteX19" fmla="*/ 21278 w 481641"/>
                  <a:gd name="connsiteY19" fmla="*/ 563946 h 747622"/>
                  <a:gd name="connsiteX20" fmla="*/ 15431 w 481641"/>
                  <a:gd name="connsiteY20" fmla="*/ 474638 h 747622"/>
                  <a:gd name="connsiteX21" fmla="*/ 17109 w 481641"/>
                  <a:gd name="connsiteY21" fmla="*/ 407170 h 747622"/>
                  <a:gd name="connsiteX22" fmla="*/ 44905 w 481641"/>
                  <a:gd name="connsiteY22" fmla="*/ 304358 h 747622"/>
                  <a:gd name="connsiteX23" fmla="*/ 106440 w 481641"/>
                  <a:gd name="connsiteY23" fmla="*/ 90279 h 747622"/>
                  <a:gd name="connsiteX24" fmla="*/ 249734 w 481641"/>
                  <a:gd name="connsiteY24" fmla="*/ 7643 h 747622"/>
                  <a:gd name="connsiteX25" fmla="*/ 306238 w 481641"/>
                  <a:gd name="connsiteY25" fmla="*/ 6684 h 747622"/>
                  <a:gd name="connsiteX26" fmla="*/ 443589 w 481641"/>
                  <a:gd name="connsiteY26" fmla="*/ 166948 h 747622"/>
                  <a:gd name="connsiteX27" fmla="*/ 429260 w 481641"/>
                  <a:gd name="connsiteY27" fmla="*/ 336371 h 747622"/>
                  <a:gd name="connsiteX28" fmla="*/ 419148 w 481641"/>
                  <a:gd name="connsiteY28" fmla="*/ 470086 h 747622"/>
                  <a:gd name="connsiteX29" fmla="*/ 422311 w 481641"/>
                  <a:gd name="connsiteY29" fmla="*/ 635003 h 747622"/>
                  <a:gd name="connsiteX30" fmla="*/ 482360 w 481641"/>
                  <a:gd name="connsiteY30" fmla="*/ 666562 h 74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81641" h="747622">
                    <a:moveTo>
                      <a:pt x="482359" y="666562"/>
                    </a:moveTo>
                    <a:lnTo>
                      <a:pt x="446368" y="748795"/>
                    </a:lnTo>
                    <a:cubicBezTo>
                      <a:pt x="446368" y="748795"/>
                      <a:pt x="418523" y="703881"/>
                      <a:pt x="396382" y="683048"/>
                    </a:cubicBezTo>
                    <a:cubicBezTo>
                      <a:pt x="374241" y="662162"/>
                      <a:pt x="324735" y="614520"/>
                      <a:pt x="324735" y="614520"/>
                    </a:cubicBezTo>
                    <a:lnTo>
                      <a:pt x="324545" y="614319"/>
                    </a:lnTo>
                    <a:cubicBezTo>
                      <a:pt x="270821" y="547867"/>
                      <a:pt x="280933" y="508315"/>
                      <a:pt x="284288" y="485560"/>
                    </a:cubicBezTo>
                    <a:cubicBezTo>
                      <a:pt x="284911" y="481108"/>
                      <a:pt x="286301" y="475798"/>
                      <a:pt x="288074" y="470086"/>
                    </a:cubicBezTo>
                    <a:cubicBezTo>
                      <a:pt x="295359" y="446521"/>
                      <a:pt x="309544" y="416477"/>
                      <a:pt x="309544" y="416477"/>
                    </a:cubicBezTo>
                    <a:cubicBezTo>
                      <a:pt x="309544" y="416477"/>
                      <a:pt x="309544" y="421533"/>
                      <a:pt x="330631" y="421533"/>
                    </a:cubicBezTo>
                    <a:cubicBezTo>
                      <a:pt x="351718" y="421533"/>
                      <a:pt x="366910" y="410558"/>
                      <a:pt x="371990" y="391997"/>
                    </a:cubicBezTo>
                    <a:cubicBezTo>
                      <a:pt x="377022" y="373489"/>
                      <a:pt x="387949" y="343953"/>
                      <a:pt x="397246" y="318668"/>
                    </a:cubicBezTo>
                    <a:cubicBezTo>
                      <a:pt x="406496" y="293383"/>
                      <a:pt x="414978" y="259702"/>
                      <a:pt x="409898" y="241140"/>
                    </a:cubicBezTo>
                    <a:cubicBezTo>
                      <a:pt x="404818" y="222579"/>
                      <a:pt x="412438" y="213325"/>
                      <a:pt x="414978" y="206596"/>
                    </a:cubicBezTo>
                    <a:cubicBezTo>
                      <a:pt x="417470" y="199820"/>
                      <a:pt x="411576" y="168669"/>
                      <a:pt x="402326" y="135798"/>
                    </a:cubicBezTo>
                    <a:cubicBezTo>
                      <a:pt x="393029" y="102926"/>
                      <a:pt x="336574" y="80977"/>
                      <a:pt x="336574" y="80977"/>
                    </a:cubicBezTo>
                    <a:cubicBezTo>
                      <a:pt x="324736" y="123155"/>
                      <a:pt x="252275" y="210795"/>
                      <a:pt x="254815" y="242808"/>
                    </a:cubicBezTo>
                    <a:cubicBezTo>
                      <a:pt x="257306" y="274870"/>
                      <a:pt x="237082" y="349014"/>
                      <a:pt x="214318" y="391192"/>
                    </a:cubicBezTo>
                    <a:cubicBezTo>
                      <a:pt x="191554" y="433318"/>
                      <a:pt x="157863" y="488949"/>
                      <a:pt x="162081" y="490616"/>
                    </a:cubicBezTo>
                    <a:cubicBezTo>
                      <a:pt x="81999" y="502449"/>
                      <a:pt x="35656" y="629693"/>
                      <a:pt x="35656" y="629693"/>
                    </a:cubicBezTo>
                    <a:cubicBezTo>
                      <a:pt x="-1486" y="590093"/>
                      <a:pt x="21278" y="563946"/>
                      <a:pt x="21278" y="563946"/>
                    </a:cubicBezTo>
                    <a:cubicBezTo>
                      <a:pt x="-18307" y="528549"/>
                      <a:pt x="15431" y="474638"/>
                      <a:pt x="15431" y="474638"/>
                    </a:cubicBezTo>
                    <a:cubicBezTo>
                      <a:pt x="-19937" y="427399"/>
                      <a:pt x="17109" y="407170"/>
                      <a:pt x="17109" y="407170"/>
                    </a:cubicBezTo>
                    <a:cubicBezTo>
                      <a:pt x="17109" y="407170"/>
                      <a:pt x="5319" y="366712"/>
                      <a:pt x="44905" y="304358"/>
                    </a:cubicBezTo>
                    <a:cubicBezTo>
                      <a:pt x="84491" y="241998"/>
                      <a:pt x="76104" y="188898"/>
                      <a:pt x="106440" y="90279"/>
                    </a:cubicBezTo>
                    <a:cubicBezTo>
                      <a:pt x="136824" y="-8336"/>
                      <a:pt x="249734" y="7643"/>
                      <a:pt x="249734" y="7643"/>
                    </a:cubicBezTo>
                    <a:cubicBezTo>
                      <a:pt x="249734" y="7643"/>
                      <a:pt x="274176" y="-8590"/>
                      <a:pt x="306238" y="6684"/>
                    </a:cubicBezTo>
                    <a:cubicBezTo>
                      <a:pt x="338251" y="22005"/>
                      <a:pt x="437695" y="74248"/>
                      <a:pt x="443589" y="166948"/>
                    </a:cubicBezTo>
                    <a:cubicBezTo>
                      <a:pt x="449484" y="259702"/>
                      <a:pt x="422550" y="306883"/>
                      <a:pt x="429260" y="336371"/>
                    </a:cubicBezTo>
                    <a:cubicBezTo>
                      <a:pt x="435969" y="365902"/>
                      <a:pt x="457104" y="421734"/>
                      <a:pt x="419148" y="470086"/>
                    </a:cubicBezTo>
                    <a:cubicBezTo>
                      <a:pt x="419148" y="470086"/>
                      <a:pt x="471625" y="513630"/>
                      <a:pt x="422311" y="635003"/>
                    </a:cubicBezTo>
                    <a:cubicBezTo>
                      <a:pt x="422311" y="635003"/>
                      <a:pt x="454564" y="669087"/>
                      <a:pt x="482360" y="666562"/>
                    </a:cubicBezTo>
                  </a:path>
                </a:pathLst>
              </a:custGeom>
              <a:solidFill>
                <a:srgbClr val="1B224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6CFC647A-30D3-4A54-8ACC-D6E40DD992D7}"/>
                  </a:ext>
                </a:extLst>
              </p:cNvPr>
              <p:cNvSpPr/>
              <p:nvPr/>
            </p:nvSpPr>
            <p:spPr>
              <a:xfrm>
                <a:off x="9309589" y="5381605"/>
                <a:ext cx="301925" cy="172528"/>
              </a:xfrm>
              <a:custGeom>
                <a:avLst/>
                <a:gdLst>
                  <a:gd name="connsiteX0" fmla="*/ 136 w 301924"/>
                  <a:gd name="connsiteY0" fmla="*/ 12933 h 172528"/>
                  <a:gd name="connsiteX1" fmla="*/ 136 w 301924"/>
                  <a:gd name="connsiteY1" fmla="*/ 12779 h 172528"/>
                  <a:gd name="connsiteX2" fmla="*/ 119995 w 301924"/>
                  <a:gd name="connsiteY2" fmla="*/ 136 h 172528"/>
                  <a:gd name="connsiteX3" fmla="*/ 149324 w 301924"/>
                  <a:gd name="connsiteY3" fmla="*/ 61379 h 172528"/>
                  <a:gd name="connsiteX4" fmla="*/ 302923 w 301924"/>
                  <a:gd name="connsiteY4" fmla="*/ 156811 h 172528"/>
                  <a:gd name="connsiteX5" fmla="*/ 237170 w 301924"/>
                  <a:gd name="connsiteY5" fmla="*/ 175166 h 172528"/>
                  <a:gd name="connsiteX6" fmla="*/ 60185 w 301924"/>
                  <a:gd name="connsiteY6" fmla="*/ 128338 h 172528"/>
                  <a:gd name="connsiteX7" fmla="*/ 136 w 301924"/>
                  <a:gd name="connsiteY7" fmla="*/ 97993 h 172528"/>
                  <a:gd name="connsiteX8" fmla="*/ 136 w 301924"/>
                  <a:gd name="connsiteY8" fmla="*/ 12932 h 172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1924" h="172528">
                    <a:moveTo>
                      <a:pt x="136" y="12933"/>
                    </a:moveTo>
                    <a:lnTo>
                      <a:pt x="136" y="12779"/>
                    </a:lnTo>
                    <a:cubicBezTo>
                      <a:pt x="41638" y="14297"/>
                      <a:pt x="100298" y="3874"/>
                      <a:pt x="119995" y="136"/>
                    </a:cubicBezTo>
                    <a:cubicBezTo>
                      <a:pt x="119995" y="136"/>
                      <a:pt x="130970" y="47418"/>
                      <a:pt x="149324" y="61379"/>
                    </a:cubicBezTo>
                    <a:cubicBezTo>
                      <a:pt x="167632" y="75238"/>
                      <a:pt x="261181" y="149881"/>
                      <a:pt x="302923" y="156811"/>
                    </a:cubicBezTo>
                    <a:cubicBezTo>
                      <a:pt x="302923" y="156811"/>
                      <a:pt x="275750" y="169453"/>
                      <a:pt x="237170" y="175166"/>
                    </a:cubicBezTo>
                    <a:cubicBezTo>
                      <a:pt x="198591" y="180830"/>
                      <a:pt x="108205" y="149881"/>
                      <a:pt x="60185" y="128338"/>
                    </a:cubicBezTo>
                    <a:cubicBezTo>
                      <a:pt x="12117" y="106893"/>
                      <a:pt x="136" y="97993"/>
                      <a:pt x="136" y="97993"/>
                    </a:cubicBezTo>
                    <a:cubicBezTo>
                      <a:pt x="136" y="97993"/>
                      <a:pt x="2676" y="23906"/>
                      <a:pt x="136" y="12932"/>
                    </a:cubicBezTo>
                  </a:path>
                </a:pathLst>
              </a:custGeom>
              <a:solidFill>
                <a:srgbClr val="FAB68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196EF67B-FFB6-4F83-B224-CBC29B72A59F}"/>
                  </a:ext>
                </a:extLst>
              </p:cNvPr>
              <p:cNvSpPr/>
              <p:nvPr/>
            </p:nvSpPr>
            <p:spPr>
              <a:xfrm>
                <a:off x="9054211" y="4688652"/>
                <a:ext cx="183311" cy="330679"/>
              </a:xfrm>
              <a:custGeom>
                <a:avLst/>
                <a:gdLst>
                  <a:gd name="connsiteX0" fmla="*/ 124344 w 183311"/>
                  <a:gd name="connsiteY0" fmla="*/ 188 h 330679"/>
                  <a:gd name="connsiteX1" fmla="*/ 146773 w 183311"/>
                  <a:gd name="connsiteY1" fmla="*/ 66540 h 330679"/>
                  <a:gd name="connsiteX2" fmla="*/ 183387 w 183311"/>
                  <a:gd name="connsiteY2" fmla="*/ 111953 h 330679"/>
                  <a:gd name="connsiteX3" fmla="*/ 98081 w 183311"/>
                  <a:gd name="connsiteY3" fmla="*/ 212542 h 330679"/>
                  <a:gd name="connsiteX4" fmla="*/ 42441 w 183311"/>
                  <a:gd name="connsiteY4" fmla="*/ 329516 h 330679"/>
                  <a:gd name="connsiteX5" fmla="*/ 7696 w 183311"/>
                  <a:gd name="connsiteY5" fmla="*/ 165159 h 330679"/>
                  <a:gd name="connsiteX6" fmla="*/ 68416 w 183311"/>
                  <a:gd name="connsiteY6" fmla="*/ 136 h 330679"/>
                  <a:gd name="connsiteX7" fmla="*/ 121517 w 183311"/>
                  <a:gd name="connsiteY7" fmla="*/ 136 h 330679"/>
                  <a:gd name="connsiteX8" fmla="*/ 124344 w 183311"/>
                  <a:gd name="connsiteY8" fmla="*/ 189 h 330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311" h="330679">
                    <a:moveTo>
                      <a:pt x="124344" y="188"/>
                    </a:moveTo>
                    <a:cubicBezTo>
                      <a:pt x="124247" y="13387"/>
                      <a:pt x="127267" y="38116"/>
                      <a:pt x="146773" y="66540"/>
                    </a:cubicBezTo>
                    <a:cubicBezTo>
                      <a:pt x="156118" y="80141"/>
                      <a:pt x="169489" y="96277"/>
                      <a:pt x="183387" y="111953"/>
                    </a:cubicBezTo>
                    <a:cubicBezTo>
                      <a:pt x="142268" y="134051"/>
                      <a:pt x="124008" y="163841"/>
                      <a:pt x="98081" y="212542"/>
                    </a:cubicBezTo>
                    <a:cubicBezTo>
                      <a:pt x="72154" y="261243"/>
                      <a:pt x="42441" y="329516"/>
                      <a:pt x="42441" y="329516"/>
                    </a:cubicBezTo>
                    <a:cubicBezTo>
                      <a:pt x="2663" y="345906"/>
                      <a:pt x="-9414" y="258717"/>
                      <a:pt x="7696" y="165159"/>
                    </a:cubicBezTo>
                    <a:cubicBezTo>
                      <a:pt x="24757" y="71596"/>
                      <a:pt x="68416" y="136"/>
                      <a:pt x="68416" y="136"/>
                    </a:cubicBezTo>
                    <a:cubicBezTo>
                      <a:pt x="100621" y="4535"/>
                      <a:pt x="121517" y="136"/>
                      <a:pt x="121517" y="136"/>
                    </a:cubicBezTo>
                    <a:lnTo>
                      <a:pt x="124344" y="189"/>
                    </a:lnTo>
                  </a:path>
                </a:pathLst>
              </a:custGeom>
              <a:solidFill>
                <a:srgbClr val="FAB68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075C8EA6-040B-4CF1-9430-7E71FAC75C19}"/>
                  </a:ext>
                </a:extLst>
              </p:cNvPr>
              <p:cNvSpPr/>
              <p:nvPr/>
            </p:nvSpPr>
            <p:spPr>
              <a:xfrm>
                <a:off x="9414448" y="3234372"/>
                <a:ext cx="230038" cy="470859"/>
              </a:xfrm>
              <a:custGeom>
                <a:avLst/>
                <a:gdLst>
                  <a:gd name="connsiteX0" fmla="*/ 224662 w 230037"/>
                  <a:gd name="connsiteY0" fmla="*/ 136 h 470858"/>
                  <a:gd name="connsiteX1" fmla="*/ 214502 w 230037"/>
                  <a:gd name="connsiteY1" fmla="*/ 29111 h 470858"/>
                  <a:gd name="connsiteX2" fmla="*/ 188814 w 230037"/>
                  <a:gd name="connsiteY2" fmla="*/ 80495 h 470858"/>
                  <a:gd name="connsiteX3" fmla="*/ 204103 w 230037"/>
                  <a:gd name="connsiteY3" fmla="*/ 70331 h 470858"/>
                  <a:gd name="connsiteX4" fmla="*/ 198927 w 230037"/>
                  <a:gd name="connsiteY4" fmla="*/ 85144 h 470858"/>
                  <a:gd name="connsiteX5" fmla="*/ 217282 w 230037"/>
                  <a:gd name="connsiteY5" fmla="*/ 95113 h 470858"/>
                  <a:gd name="connsiteX6" fmla="*/ 206499 w 230037"/>
                  <a:gd name="connsiteY6" fmla="*/ 108766 h 470858"/>
                  <a:gd name="connsiteX7" fmla="*/ 229646 w 230037"/>
                  <a:gd name="connsiteY7" fmla="*/ 123076 h 470858"/>
                  <a:gd name="connsiteX8" fmla="*/ 206930 w 230037"/>
                  <a:gd name="connsiteY8" fmla="*/ 155090 h 470858"/>
                  <a:gd name="connsiteX9" fmla="*/ 138638 w 230037"/>
                  <a:gd name="connsiteY9" fmla="*/ 216232 h 470858"/>
                  <a:gd name="connsiteX10" fmla="*/ 101975 w 230037"/>
                  <a:gd name="connsiteY10" fmla="*/ 378069 h 470858"/>
                  <a:gd name="connsiteX11" fmla="*/ 54051 w 230037"/>
                  <a:gd name="connsiteY11" fmla="*/ 471574 h 470858"/>
                  <a:gd name="connsiteX12" fmla="*/ 136 w 230037"/>
                  <a:gd name="connsiteY12" fmla="*/ 424694 h 470858"/>
                  <a:gd name="connsiteX13" fmla="*/ 8427 w 230037"/>
                  <a:gd name="connsiteY13" fmla="*/ 406339 h 470858"/>
                  <a:gd name="connsiteX14" fmla="*/ 15999 w 230037"/>
                  <a:gd name="connsiteY14" fmla="*/ 384792 h 470858"/>
                  <a:gd name="connsiteX15" fmla="*/ 82422 w 230037"/>
                  <a:gd name="connsiteY15" fmla="*/ 150892 h 470858"/>
                  <a:gd name="connsiteX16" fmla="*/ 175971 w 230037"/>
                  <a:gd name="connsiteY16" fmla="*/ 51669 h 470858"/>
                  <a:gd name="connsiteX17" fmla="*/ 182249 w 230037"/>
                  <a:gd name="connsiteY17" fmla="*/ 16569 h 470858"/>
                  <a:gd name="connsiteX18" fmla="*/ 202809 w 230037"/>
                  <a:gd name="connsiteY18" fmla="*/ 5192 h 470858"/>
                  <a:gd name="connsiteX19" fmla="*/ 224662 w 230037"/>
                  <a:gd name="connsiteY19" fmla="*/ 136 h 470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30037" h="470858">
                    <a:moveTo>
                      <a:pt x="224662" y="136"/>
                    </a:moveTo>
                    <a:cubicBezTo>
                      <a:pt x="234774" y="2714"/>
                      <a:pt x="222506" y="15610"/>
                      <a:pt x="214502" y="29111"/>
                    </a:cubicBezTo>
                    <a:cubicBezTo>
                      <a:pt x="206499" y="42563"/>
                      <a:pt x="180380" y="88940"/>
                      <a:pt x="188814" y="80495"/>
                    </a:cubicBezTo>
                    <a:cubicBezTo>
                      <a:pt x="192553" y="76753"/>
                      <a:pt x="198303" y="72856"/>
                      <a:pt x="204103" y="70331"/>
                    </a:cubicBezTo>
                    <a:cubicBezTo>
                      <a:pt x="204103" y="70331"/>
                      <a:pt x="195955" y="78420"/>
                      <a:pt x="198927" y="85144"/>
                    </a:cubicBezTo>
                    <a:cubicBezTo>
                      <a:pt x="201850" y="91873"/>
                      <a:pt x="206978" y="97485"/>
                      <a:pt x="217282" y="95113"/>
                    </a:cubicBezTo>
                    <a:lnTo>
                      <a:pt x="206499" y="108766"/>
                    </a:lnTo>
                    <a:cubicBezTo>
                      <a:pt x="206499" y="108766"/>
                      <a:pt x="222937" y="108766"/>
                      <a:pt x="229646" y="123076"/>
                    </a:cubicBezTo>
                    <a:cubicBezTo>
                      <a:pt x="236403" y="137392"/>
                      <a:pt x="206930" y="155090"/>
                      <a:pt x="206930" y="155090"/>
                    </a:cubicBezTo>
                    <a:cubicBezTo>
                      <a:pt x="206930" y="155090"/>
                      <a:pt x="152536" y="194287"/>
                      <a:pt x="138638" y="216232"/>
                    </a:cubicBezTo>
                    <a:cubicBezTo>
                      <a:pt x="124740" y="238129"/>
                      <a:pt x="110841" y="331692"/>
                      <a:pt x="101975" y="378069"/>
                    </a:cubicBezTo>
                    <a:cubicBezTo>
                      <a:pt x="94930" y="414783"/>
                      <a:pt x="73077" y="447602"/>
                      <a:pt x="54051" y="471574"/>
                    </a:cubicBezTo>
                    <a:cubicBezTo>
                      <a:pt x="27596" y="469456"/>
                      <a:pt x="136" y="424694"/>
                      <a:pt x="136" y="424694"/>
                    </a:cubicBezTo>
                    <a:cubicBezTo>
                      <a:pt x="3107" y="418675"/>
                      <a:pt x="5839" y="412555"/>
                      <a:pt x="8427" y="406339"/>
                    </a:cubicBezTo>
                    <a:cubicBezTo>
                      <a:pt x="11302" y="399256"/>
                      <a:pt x="13842" y="392024"/>
                      <a:pt x="15999" y="384792"/>
                    </a:cubicBezTo>
                    <a:cubicBezTo>
                      <a:pt x="33060" y="327293"/>
                      <a:pt x="58987" y="182503"/>
                      <a:pt x="82422" y="150892"/>
                    </a:cubicBezTo>
                    <a:cubicBezTo>
                      <a:pt x="105761" y="119286"/>
                      <a:pt x="156945" y="65879"/>
                      <a:pt x="175971" y="51669"/>
                    </a:cubicBezTo>
                    <a:cubicBezTo>
                      <a:pt x="194853" y="37407"/>
                      <a:pt x="196483" y="22890"/>
                      <a:pt x="182249" y="16569"/>
                    </a:cubicBezTo>
                    <a:lnTo>
                      <a:pt x="202809" y="5192"/>
                    </a:lnTo>
                    <a:cubicBezTo>
                      <a:pt x="202809" y="5192"/>
                      <a:pt x="216515" y="2762"/>
                      <a:pt x="224662" y="136"/>
                    </a:cubicBezTo>
                  </a:path>
                </a:pathLst>
              </a:custGeom>
              <a:solidFill>
                <a:srgbClr val="F7A56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F5A0327F-ED53-4094-95A0-BCC1333CE393}"/>
                  </a:ext>
                </a:extLst>
              </p:cNvPr>
              <p:cNvSpPr/>
              <p:nvPr/>
            </p:nvSpPr>
            <p:spPr>
              <a:xfrm>
                <a:off x="9607534" y="3306201"/>
                <a:ext cx="21566" cy="28755"/>
              </a:xfrm>
              <a:custGeom>
                <a:avLst/>
                <a:gdLst>
                  <a:gd name="connsiteX0" fmla="*/ 18636 w 21566"/>
                  <a:gd name="connsiteY0" fmla="*/ 18731 h 28754"/>
                  <a:gd name="connsiteX1" fmla="*/ 13940 w 21566"/>
                  <a:gd name="connsiteY1" fmla="*/ 16608 h 28754"/>
                  <a:gd name="connsiteX2" fmla="*/ 10489 w 21566"/>
                  <a:gd name="connsiteY2" fmla="*/ 11298 h 28754"/>
                  <a:gd name="connsiteX3" fmla="*/ 10442 w 21566"/>
                  <a:gd name="connsiteY3" fmla="*/ 11260 h 28754"/>
                  <a:gd name="connsiteX4" fmla="*/ 10252 w 21566"/>
                  <a:gd name="connsiteY4" fmla="*/ 10129 h 28754"/>
                  <a:gd name="connsiteX5" fmla="*/ 10971 w 21566"/>
                  <a:gd name="connsiteY5" fmla="*/ 7267 h 28754"/>
                  <a:gd name="connsiteX6" fmla="*/ 8431 w 21566"/>
                  <a:gd name="connsiteY6" fmla="*/ 582 h 28754"/>
                  <a:gd name="connsiteX7" fmla="*/ 1769 w 21566"/>
                  <a:gd name="connsiteY7" fmla="*/ 3117 h 28754"/>
                  <a:gd name="connsiteX8" fmla="*/ 140 w 21566"/>
                  <a:gd name="connsiteY8" fmla="*/ 10129 h 28754"/>
                  <a:gd name="connsiteX9" fmla="*/ 1194 w 21566"/>
                  <a:gd name="connsiteY9" fmla="*/ 15376 h 28754"/>
                  <a:gd name="connsiteX10" fmla="*/ 1194 w 21566"/>
                  <a:gd name="connsiteY10" fmla="*/ 15338 h 28754"/>
                  <a:gd name="connsiteX11" fmla="*/ 6993 w 21566"/>
                  <a:gd name="connsiteY11" fmla="*/ 23964 h 28754"/>
                  <a:gd name="connsiteX12" fmla="*/ 17680 w 21566"/>
                  <a:gd name="connsiteY12" fmla="*/ 28800 h 28754"/>
                  <a:gd name="connsiteX13" fmla="*/ 23192 w 21566"/>
                  <a:gd name="connsiteY13" fmla="*/ 24247 h 28754"/>
                  <a:gd name="connsiteX14" fmla="*/ 18639 w 21566"/>
                  <a:gd name="connsiteY14" fmla="*/ 18736 h 28754"/>
                  <a:gd name="connsiteX15" fmla="*/ 18639 w 21566"/>
                  <a:gd name="connsiteY15" fmla="*/ 18732 h 28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1566" h="28754">
                    <a:moveTo>
                      <a:pt x="18636" y="18731"/>
                    </a:moveTo>
                    <a:cubicBezTo>
                      <a:pt x="16528" y="18506"/>
                      <a:pt x="15234" y="17816"/>
                      <a:pt x="13940" y="16608"/>
                    </a:cubicBezTo>
                    <a:cubicBezTo>
                      <a:pt x="12645" y="15396"/>
                      <a:pt x="11448" y="13536"/>
                      <a:pt x="10489" y="11298"/>
                    </a:cubicBezTo>
                    <a:lnTo>
                      <a:pt x="10442" y="11260"/>
                    </a:lnTo>
                    <a:cubicBezTo>
                      <a:pt x="10299" y="10919"/>
                      <a:pt x="10252" y="10589"/>
                      <a:pt x="10252" y="10129"/>
                    </a:cubicBezTo>
                    <a:cubicBezTo>
                      <a:pt x="10205" y="9410"/>
                      <a:pt x="10492" y="8370"/>
                      <a:pt x="10971" y="7267"/>
                    </a:cubicBezTo>
                    <a:cubicBezTo>
                      <a:pt x="12121" y="4723"/>
                      <a:pt x="10971" y="1727"/>
                      <a:pt x="8431" y="582"/>
                    </a:cubicBezTo>
                    <a:cubicBezTo>
                      <a:pt x="5891" y="-563"/>
                      <a:pt x="2872" y="571"/>
                      <a:pt x="1769" y="3117"/>
                    </a:cubicBezTo>
                    <a:cubicBezTo>
                      <a:pt x="859" y="5111"/>
                      <a:pt x="140" y="7450"/>
                      <a:pt x="140" y="10129"/>
                    </a:cubicBezTo>
                    <a:cubicBezTo>
                      <a:pt x="93" y="11811"/>
                      <a:pt x="427" y="13632"/>
                      <a:pt x="1194" y="15376"/>
                    </a:cubicBezTo>
                    <a:lnTo>
                      <a:pt x="1194" y="15338"/>
                    </a:lnTo>
                    <a:cubicBezTo>
                      <a:pt x="2536" y="18362"/>
                      <a:pt x="4309" y="21420"/>
                      <a:pt x="6993" y="23964"/>
                    </a:cubicBezTo>
                    <a:cubicBezTo>
                      <a:pt x="9629" y="26514"/>
                      <a:pt x="13367" y="28416"/>
                      <a:pt x="17680" y="28800"/>
                    </a:cubicBezTo>
                    <a:cubicBezTo>
                      <a:pt x="20460" y="29063"/>
                      <a:pt x="22904" y="27027"/>
                      <a:pt x="23192" y="24247"/>
                    </a:cubicBezTo>
                    <a:cubicBezTo>
                      <a:pt x="23432" y="21467"/>
                      <a:pt x="21419" y="18999"/>
                      <a:pt x="18639" y="18736"/>
                    </a:cubicBezTo>
                    <a:lnTo>
                      <a:pt x="18639" y="18732"/>
                    </a:lnTo>
                  </a:path>
                </a:pathLst>
              </a:custGeom>
              <a:solidFill>
                <a:srgbClr val="F582A7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3E6366CB-2456-42BE-83A0-9515C3B9349C}"/>
                  </a:ext>
                </a:extLst>
              </p:cNvPr>
              <p:cNvSpPr/>
              <p:nvPr/>
            </p:nvSpPr>
            <p:spPr>
              <a:xfrm>
                <a:off x="9613766" y="3301650"/>
                <a:ext cx="25160" cy="25160"/>
              </a:xfrm>
              <a:custGeom>
                <a:avLst/>
                <a:gdLst>
                  <a:gd name="connsiteX0" fmla="*/ 136 w 25160"/>
                  <a:gd name="connsiteY0" fmla="*/ 9743 h 25160"/>
                  <a:gd name="connsiteX1" fmla="*/ 4784 w 25160"/>
                  <a:gd name="connsiteY1" fmla="*/ 3053 h 25160"/>
                  <a:gd name="connsiteX2" fmla="*/ 21893 w 25160"/>
                  <a:gd name="connsiteY2" fmla="*/ 2698 h 25160"/>
                  <a:gd name="connsiteX3" fmla="*/ 26159 w 25160"/>
                  <a:gd name="connsiteY3" fmla="*/ 17463 h 25160"/>
                  <a:gd name="connsiteX4" fmla="*/ 17963 w 25160"/>
                  <a:gd name="connsiteY4" fmla="*/ 27834 h 25160"/>
                  <a:gd name="connsiteX5" fmla="*/ 11925 w 25160"/>
                  <a:gd name="connsiteY5" fmla="*/ 28318 h 25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5160" h="25160">
                    <a:moveTo>
                      <a:pt x="136" y="9743"/>
                    </a:moveTo>
                    <a:cubicBezTo>
                      <a:pt x="1813" y="5962"/>
                      <a:pt x="4784" y="3053"/>
                      <a:pt x="4784" y="3053"/>
                    </a:cubicBezTo>
                    <a:cubicBezTo>
                      <a:pt x="11925" y="-182"/>
                      <a:pt x="19066" y="-1299"/>
                      <a:pt x="21893" y="2698"/>
                    </a:cubicBezTo>
                    <a:cubicBezTo>
                      <a:pt x="26973" y="9877"/>
                      <a:pt x="26159" y="17463"/>
                      <a:pt x="26159" y="17463"/>
                    </a:cubicBezTo>
                    <a:lnTo>
                      <a:pt x="17963" y="27834"/>
                    </a:lnTo>
                    <a:cubicBezTo>
                      <a:pt x="15711" y="28352"/>
                      <a:pt x="13698" y="28486"/>
                      <a:pt x="11925" y="28318"/>
                    </a:cubicBezTo>
                  </a:path>
                </a:pathLst>
              </a:custGeom>
              <a:solidFill>
                <a:srgbClr val="FAB68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A6E95396-4F85-4F3D-AC53-6F5419BF5F28}"/>
                  </a:ext>
                </a:extLst>
              </p:cNvPr>
              <p:cNvSpPr/>
              <p:nvPr/>
            </p:nvSpPr>
            <p:spPr>
              <a:xfrm>
                <a:off x="9309685" y="3097164"/>
                <a:ext cx="345057" cy="542745"/>
              </a:xfrm>
              <a:custGeom>
                <a:avLst/>
                <a:gdLst>
                  <a:gd name="connsiteX0" fmla="*/ 333451 w 345056"/>
                  <a:gd name="connsiteY0" fmla="*/ 135776 h 542745"/>
                  <a:gd name="connsiteX1" fmla="*/ 329425 w 345056"/>
                  <a:gd name="connsiteY1" fmla="*/ 137344 h 542745"/>
                  <a:gd name="connsiteX2" fmla="*/ 307572 w 345056"/>
                  <a:gd name="connsiteY2" fmla="*/ 142400 h 542745"/>
                  <a:gd name="connsiteX3" fmla="*/ 287012 w 345056"/>
                  <a:gd name="connsiteY3" fmla="*/ 153777 h 542745"/>
                  <a:gd name="connsiteX4" fmla="*/ 280734 w 345056"/>
                  <a:gd name="connsiteY4" fmla="*/ 188877 h 542745"/>
                  <a:gd name="connsiteX5" fmla="*/ 187185 w 345056"/>
                  <a:gd name="connsiteY5" fmla="*/ 288100 h 542745"/>
                  <a:gd name="connsiteX6" fmla="*/ 120762 w 345056"/>
                  <a:gd name="connsiteY6" fmla="*/ 522000 h 542745"/>
                  <a:gd name="connsiteX7" fmla="*/ 113190 w 345056"/>
                  <a:gd name="connsiteY7" fmla="*/ 543547 h 542745"/>
                  <a:gd name="connsiteX8" fmla="*/ 136 w 345056"/>
                  <a:gd name="connsiteY8" fmla="*/ 455500 h 542745"/>
                  <a:gd name="connsiteX9" fmla="*/ 44610 w 345056"/>
                  <a:gd name="connsiteY9" fmla="*/ 373468 h 542745"/>
                  <a:gd name="connsiteX10" fmla="*/ 101784 w 345056"/>
                  <a:gd name="connsiteY10" fmla="*/ 233078 h 542745"/>
                  <a:gd name="connsiteX11" fmla="*/ 128669 w 345056"/>
                  <a:gd name="connsiteY11" fmla="*/ 191407 h 542745"/>
                  <a:gd name="connsiteX12" fmla="*/ 149229 w 345056"/>
                  <a:gd name="connsiteY12" fmla="*/ 109523 h 542745"/>
                  <a:gd name="connsiteX13" fmla="*/ 186514 w 345056"/>
                  <a:gd name="connsiteY13" fmla="*/ 57386 h 542745"/>
                  <a:gd name="connsiteX14" fmla="*/ 209901 w 345056"/>
                  <a:gd name="connsiteY14" fmla="*/ 52632 h 542745"/>
                  <a:gd name="connsiteX15" fmla="*/ 237746 w 345056"/>
                  <a:gd name="connsiteY15" fmla="*/ 16574 h 542745"/>
                  <a:gd name="connsiteX16" fmla="*/ 285143 w 345056"/>
                  <a:gd name="connsiteY16" fmla="*/ 136 h 542745"/>
                  <a:gd name="connsiteX17" fmla="*/ 309728 w 345056"/>
                  <a:gd name="connsiteY17" fmla="*/ 4588 h 542745"/>
                  <a:gd name="connsiteX18" fmla="*/ 313610 w 345056"/>
                  <a:gd name="connsiteY18" fmla="*/ 20667 h 542745"/>
                  <a:gd name="connsiteX19" fmla="*/ 289217 w 345056"/>
                  <a:gd name="connsiteY19" fmla="*/ 29216 h 542745"/>
                  <a:gd name="connsiteX20" fmla="*/ 261421 w 345056"/>
                  <a:gd name="connsiteY20" fmla="*/ 41557 h 542745"/>
                  <a:gd name="connsiteX21" fmla="*/ 244647 w 345056"/>
                  <a:gd name="connsiteY21" fmla="*/ 81358 h 542745"/>
                  <a:gd name="connsiteX22" fmla="*/ 258880 w 345056"/>
                  <a:gd name="connsiteY22" fmla="*/ 76652 h 542745"/>
                  <a:gd name="connsiteX23" fmla="*/ 293674 w 345056"/>
                  <a:gd name="connsiteY23" fmla="*/ 64618 h 542745"/>
                  <a:gd name="connsiteX24" fmla="*/ 328754 w 345056"/>
                  <a:gd name="connsiteY24" fmla="*/ 64618 h 542745"/>
                  <a:gd name="connsiteX25" fmla="*/ 347061 w 345056"/>
                  <a:gd name="connsiteY25" fmla="*/ 73470 h 542745"/>
                  <a:gd name="connsiteX26" fmla="*/ 344234 w 345056"/>
                  <a:gd name="connsiteY26" fmla="*/ 88945 h 542745"/>
                  <a:gd name="connsiteX27" fmla="*/ 328707 w 345056"/>
                  <a:gd name="connsiteY27" fmla="*/ 91168 h 542745"/>
                  <a:gd name="connsiteX28" fmla="*/ 299616 w 345056"/>
                  <a:gd name="connsiteY28" fmla="*/ 93392 h 542745"/>
                  <a:gd name="connsiteX29" fmla="*/ 263625 w 345056"/>
                  <a:gd name="connsiteY29" fmla="*/ 118984 h 542745"/>
                  <a:gd name="connsiteX30" fmla="*/ 304073 w 345056"/>
                  <a:gd name="connsiteY30" fmla="*/ 111699 h 542745"/>
                  <a:gd name="connsiteX31" fmla="*/ 327269 w 345056"/>
                  <a:gd name="connsiteY31" fmla="*/ 113266 h 542745"/>
                  <a:gd name="connsiteX32" fmla="*/ 340113 w 345056"/>
                  <a:gd name="connsiteY32" fmla="*/ 118682 h 542745"/>
                  <a:gd name="connsiteX33" fmla="*/ 333451 w 345056"/>
                  <a:gd name="connsiteY33" fmla="*/ 135776 h 542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45056" h="542745">
                    <a:moveTo>
                      <a:pt x="333451" y="135776"/>
                    </a:moveTo>
                    <a:cubicBezTo>
                      <a:pt x="332445" y="136280"/>
                      <a:pt x="331055" y="136788"/>
                      <a:pt x="329425" y="137344"/>
                    </a:cubicBezTo>
                    <a:cubicBezTo>
                      <a:pt x="321278" y="139970"/>
                      <a:pt x="307572" y="142400"/>
                      <a:pt x="307572" y="142400"/>
                    </a:cubicBezTo>
                    <a:lnTo>
                      <a:pt x="287012" y="153777"/>
                    </a:lnTo>
                    <a:cubicBezTo>
                      <a:pt x="301246" y="160098"/>
                      <a:pt x="299616" y="174615"/>
                      <a:pt x="280734" y="188877"/>
                    </a:cubicBezTo>
                    <a:cubicBezTo>
                      <a:pt x="261708" y="203087"/>
                      <a:pt x="210525" y="256494"/>
                      <a:pt x="187185" y="288100"/>
                    </a:cubicBezTo>
                    <a:cubicBezTo>
                      <a:pt x="163750" y="319711"/>
                      <a:pt x="137823" y="464500"/>
                      <a:pt x="120762" y="522000"/>
                    </a:cubicBezTo>
                    <a:cubicBezTo>
                      <a:pt x="118605" y="529232"/>
                      <a:pt x="116065" y="536464"/>
                      <a:pt x="113190" y="543547"/>
                    </a:cubicBezTo>
                    <a:cubicBezTo>
                      <a:pt x="50888" y="543897"/>
                      <a:pt x="136" y="455500"/>
                      <a:pt x="136" y="455500"/>
                    </a:cubicBezTo>
                    <a:lnTo>
                      <a:pt x="44610" y="373468"/>
                    </a:lnTo>
                    <a:lnTo>
                      <a:pt x="101784" y="233078"/>
                    </a:lnTo>
                    <a:cubicBezTo>
                      <a:pt x="101784" y="233078"/>
                      <a:pt x="117935" y="215072"/>
                      <a:pt x="128669" y="191407"/>
                    </a:cubicBezTo>
                    <a:cubicBezTo>
                      <a:pt x="139309" y="167685"/>
                      <a:pt x="143526" y="139213"/>
                      <a:pt x="149229" y="109523"/>
                    </a:cubicBezTo>
                    <a:cubicBezTo>
                      <a:pt x="154884" y="79786"/>
                      <a:pt x="173191" y="71903"/>
                      <a:pt x="186514" y="57386"/>
                    </a:cubicBezTo>
                    <a:cubicBezTo>
                      <a:pt x="199790" y="42822"/>
                      <a:pt x="209901" y="52632"/>
                      <a:pt x="209901" y="52632"/>
                    </a:cubicBezTo>
                    <a:cubicBezTo>
                      <a:pt x="209901" y="52632"/>
                      <a:pt x="233289" y="20667"/>
                      <a:pt x="237746" y="16574"/>
                    </a:cubicBezTo>
                    <a:cubicBezTo>
                      <a:pt x="242155" y="12476"/>
                      <a:pt x="285143" y="136"/>
                      <a:pt x="285143" y="136"/>
                    </a:cubicBezTo>
                    <a:cubicBezTo>
                      <a:pt x="285143" y="136"/>
                      <a:pt x="298706" y="1756"/>
                      <a:pt x="309728" y="4588"/>
                    </a:cubicBezTo>
                    <a:cubicBezTo>
                      <a:pt x="320847" y="7420"/>
                      <a:pt x="315767" y="15007"/>
                      <a:pt x="313610" y="20667"/>
                    </a:cubicBezTo>
                    <a:cubicBezTo>
                      <a:pt x="311358" y="26384"/>
                      <a:pt x="289217" y="29216"/>
                      <a:pt x="289217" y="29216"/>
                    </a:cubicBezTo>
                    <a:cubicBezTo>
                      <a:pt x="289217" y="29216"/>
                      <a:pt x="268082" y="35537"/>
                      <a:pt x="261421" y="41557"/>
                    </a:cubicBezTo>
                    <a:cubicBezTo>
                      <a:pt x="254759" y="47576"/>
                      <a:pt x="244647" y="81358"/>
                      <a:pt x="244647" y="81358"/>
                    </a:cubicBezTo>
                    <a:cubicBezTo>
                      <a:pt x="244647" y="81358"/>
                      <a:pt x="250398" y="81713"/>
                      <a:pt x="258880" y="76652"/>
                    </a:cubicBezTo>
                    <a:cubicBezTo>
                      <a:pt x="267411" y="71596"/>
                      <a:pt x="293674" y="64618"/>
                      <a:pt x="293674" y="64618"/>
                    </a:cubicBezTo>
                    <a:lnTo>
                      <a:pt x="328754" y="64618"/>
                    </a:lnTo>
                    <a:cubicBezTo>
                      <a:pt x="328754" y="64618"/>
                      <a:pt x="343276" y="71241"/>
                      <a:pt x="347061" y="73470"/>
                    </a:cubicBezTo>
                    <a:cubicBezTo>
                      <a:pt x="350848" y="75693"/>
                      <a:pt x="345528" y="87377"/>
                      <a:pt x="344234" y="88945"/>
                    </a:cubicBezTo>
                    <a:cubicBezTo>
                      <a:pt x="343803" y="89548"/>
                      <a:pt x="336902" y="90358"/>
                      <a:pt x="328707" y="91168"/>
                    </a:cubicBezTo>
                    <a:cubicBezTo>
                      <a:pt x="315815" y="92333"/>
                      <a:pt x="299616" y="93392"/>
                      <a:pt x="299616" y="93392"/>
                    </a:cubicBezTo>
                    <a:lnTo>
                      <a:pt x="263625" y="118984"/>
                    </a:lnTo>
                    <a:lnTo>
                      <a:pt x="304073" y="111699"/>
                    </a:lnTo>
                    <a:cubicBezTo>
                      <a:pt x="304073" y="111699"/>
                      <a:pt x="316821" y="111599"/>
                      <a:pt x="327269" y="113266"/>
                    </a:cubicBezTo>
                    <a:cubicBezTo>
                      <a:pt x="333499" y="114282"/>
                      <a:pt x="338914" y="115950"/>
                      <a:pt x="340113" y="118682"/>
                    </a:cubicBezTo>
                    <a:cubicBezTo>
                      <a:pt x="343276" y="125962"/>
                      <a:pt x="339778" y="132590"/>
                      <a:pt x="333451" y="135776"/>
                    </a:cubicBezTo>
                  </a:path>
                </a:pathLst>
              </a:custGeom>
              <a:solidFill>
                <a:srgbClr val="FAB68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BF811178-E69B-4D20-829E-B0A87B9E47E9}"/>
                  </a:ext>
                </a:extLst>
              </p:cNvPr>
              <p:cNvSpPr/>
              <p:nvPr/>
            </p:nvSpPr>
            <p:spPr>
              <a:xfrm>
                <a:off x="9090693" y="2744521"/>
                <a:ext cx="251604" cy="531962"/>
              </a:xfrm>
              <a:custGeom>
                <a:avLst/>
                <a:gdLst>
                  <a:gd name="connsiteX0" fmla="*/ 240742 w 251603"/>
                  <a:gd name="connsiteY0" fmla="*/ 54957 h 531962"/>
                  <a:gd name="connsiteX1" fmla="*/ 253394 w 251603"/>
                  <a:gd name="connsiteY1" fmla="*/ 125755 h 531962"/>
                  <a:gd name="connsiteX2" fmla="*/ 248314 w 251603"/>
                  <a:gd name="connsiteY2" fmla="*/ 160299 h 531962"/>
                  <a:gd name="connsiteX3" fmla="*/ 235662 w 251603"/>
                  <a:gd name="connsiteY3" fmla="*/ 237827 h 531962"/>
                  <a:gd name="connsiteX4" fmla="*/ 210406 w 251603"/>
                  <a:gd name="connsiteY4" fmla="*/ 311156 h 531962"/>
                  <a:gd name="connsiteX5" fmla="*/ 169047 w 251603"/>
                  <a:gd name="connsiteY5" fmla="*/ 340692 h 531962"/>
                  <a:gd name="connsiteX6" fmla="*/ 147960 w 251603"/>
                  <a:gd name="connsiteY6" fmla="*/ 335636 h 531962"/>
                  <a:gd name="connsiteX7" fmla="*/ 104971 w 251603"/>
                  <a:gd name="connsiteY7" fmla="*/ 304432 h 531962"/>
                  <a:gd name="connsiteX8" fmla="*/ 126490 w 251603"/>
                  <a:gd name="connsiteY8" fmla="*/ 389245 h 531962"/>
                  <a:gd name="connsiteX9" fmla="*/ 122704 w 251603"/>
                  <a:gd name="connsiteY9" fmla="*/ 404719 h 531962"/>
                  <a:gd name="connsiteX10" fmla="*/ 162960 w 251603"/>
                  <a:gd name="connsiteY10" fmla="*/ 533478 h 531962"/>
                  <a:gd name="connsiteX11" fmla="*/ 74635 w 251603"/>
                  <a:gd name="connsiteY11" fmla="*/ 448566 h 531962"/>
                  <a:gd name="connsiteX12" fmla="*/ 496 w 251603"/>
                  <a:gd name="connsiteY12" fmla="*/ 409775 h 531962"/>
                  <a:gd name="connsiteX13" fmla="*/ 52734 w 251603"/>
                  <a:gd name="connsiteY13" fmla="*/ 310351 h 531962"/>
                  <a:gd name="connsiteX14" fmla="*/ 93230 w 251603"/>
                  <a:gd name="connsiteY14" fmla="*/ 161967 h 531962"/>
                  <a:gd name="connsiteX15" fmla="*/ 174990 w 251603"/>
                  <a:gd name="connsiteY15" fmla="*/ 136 h 531962"/>
                  <a:gd name="connsiteX16" fmla="*/ 240742 w 251603"/>
                  <a:gd name="connsiteY16" fmla="*/ 54957 h 531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1603" h="531962">
                    <a:moveTo>
                      <a:pt x="240742" y="54957"/>
                    </a:moveTo>
                    <a:cubicBezTo>
                      <a:pt x="249992" y="87828"/>
                      <a:pt x="255886" y="118979"/>
                      <a:pt x="253394" y="125755"/>
                    </a:cubicBezTo>
                    <a:cubicBezTo>
                      <a:pt x="250854" y="132484"/>
                      <a:pt x="243234" y="141738"/>
                      <a:pt x="248314" y="160299"/>
                    </a:cubicBezTo>
                    <a:cubicBezTo>
                      <a:pt x="253394" y="178861"/>
                      <a:pt x="244912" y="212542"/>
                      <a:pt x="235662" y="237827"/>
                    </a:cubicBezTo>
                    <a:cubicBezTo>
                      <a:pt x="226365" y="263112"/>
                      <a:pt x="215438" y="292648"/>
                      <a:pt x="210406" y="311156"/>
                    </a:cubicBezTo>
                    <a:cubicBezTo>
                      <a:pt x="205326" y="329717"/>
                      <a:pt x="190134" y="340692"/>
                      <a:pt x="169047" y="340692"/>
                    </a:cubicBezTo>
                    <a:cubicBezTo>
                      <a:pt x="147960" y="340692"/>
                      <a:pt x="147960" y="335636"/>
                      <a:pt x="147960" y="335636"/>
                    </a:cubicBezTo>
                    <a:cubicBezTo>
                      <a:pt x="147960" y="335636"/>
                      <a:pt x="118486" y="321273"/>
                      <a:pt x="104971" y="304432"/>
                    </a:cubicBezTo>
                    <a:cubicBezTo>
                      <a:pt x="104971" y="304432"/>
                      <a:pt x="104971" y="346764"/>
                      <a:pt x="126490" y="389245"/>
                    </a:cubicBezTo>
                    <a:cubicBezTo>
                      <a:pt x="124717" y="394957"/>
                      <a:pt x="123327" y="400267"/>
                      <a:pt x="122704" y="404719"/>
                    </a:cubicBezTo>
                    <a:cubicBezTo>
                      <a:pt x="119349" y="427474"/>
                      <a:pt x="109237" y="467026"/>
                      <a:pt x="162960" y="533478"/>
                    </a:cubicBezTo>
                    <a:cubicBezTo>
                      <a:pt x="159127" y="529587"/>
                      <a:pt x="96681" y="466566"/>
                      <a:pt x="74635" y="448566"/>
                    </a:cubicBezTo>
                    <a:cubicBezTo>
                      <a:pt x="51872" y="430004"/>
                      <a:pt x="4713" y="411496"/>
                      <a:pt x="496" y="409775"/>
                    </a:cubicBezTo>
                    <a:cubicBezTo>
                      <a:pt x="-3721" y="408108"/>
                      <a:pt x="29970" y="352477"/>
                      <a:pt x="52734" y="310351"/>
                    </a:cubicBezTo>
                    <a:cubicBezTo>
                      <a:pt x="75498" y="268173"/>
                      <a:pt x="95722" y="194029"/>
                      <a:pt x="93230" y="161967"/>
                    </a:cubicBezTo>
                    <a:cubicBezTo>
                      <a:pt x="90690" y="129954"/>
                      <a:pt x="163152" y="42314"/>
                      <a:pt x="174990" y="136"/>
                    </a:cubicBezTo>
                    <a:cubicBezTo>
                      <a:pt x="174990" y="136"/>
                      <a:pt x="231445" y="22085"/>
                      <a:pt x="240742" y="54957"/>
                    </a:cubicBezTo>
                  </a:path>
                </a:pathLst>
              </a:custGeom>
              <a:solidFill>
                <a:srgbClr val="FAB68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69EAAA21-3E39-4A56-A616-5A9F1E95C3FE}"/>
                  </a:ext>
                </a:extLst>
              </p:cNvPr>
              <p:cNvSpPr/>
              <p:nvPr/>
            </p:nvSpPr>
            <p:spPr>
              <a:xfrm>
                <a:off x="9224540" y="3335164"/>
                <a:ext cx="86264" cy="226443"/>
              </a:xfrm>
              <a:custGeom>
                <a:avLst/>
                <a:gdLst>
                  <a:gd name="connsiteX0" fmla="*/ 86911 w 86264"/>
                  <a:gd name="connsiteY0" fmla="*/ 220947 h 226443"/>
                  <a:gd name="connsiteX1" fmla="*/ 85808 w 86264"/>
                  <a:gd name="connsiteY1" fmla="*/ 218431 h 226443"/>
                  <a:gd name="connsiteX2" fmla="*/ 48187 w 86264"/>
                  <a:gd name="connsiteY2" fmla="*/ 124652 h 226443"/>
                  <a:gd name="connsiteX3" fmla="*/ 24177 w 86264"/>
                  <a:gd name="connsiteY3" fmla="*/ 49410 h 226443"/>
                  <a:gd name="connsiteX4" fmla="*/ 14113 w 86264"/>
                  <a:gd name="connsiteY4" fmla="*/ 17066 h 226443"/>
                  <a:gd name="connsiteX5" fmla="*/ 9992 w 86264"/>
                  <a:gd name="connsiteY5" fmla="*/ 3710 h 226443"/>
                  <a:gd name="connsiteX6" fmla="*/ 3713 w 86264"/>
                  <a:gd name="connsiteY6" fmla="*/ 360 h 226443"/>
                  <a:gd name="connsiteX7" fmla="*/ 359 w 86264"/>
                  <a:gd name="connsiteY7" fmla="*/ 6671 h 226443"/>
                  <a:gd name="connsiteX8" fmla="*/ 38602 w 86264"/>
                  <a:gd name="connsiteY8" fmla="*/ 127872 h 226443"/>
                  <a:gd name="connsiteX9" fmla="*/ 77709 w 86264"/>
                  <a:gd name="connsiteY9" fmla="*/ 225078 h 226443"/>
                  <a:gd name="connsiteX10" fmla="*/ 84370 w 86264"/>
                  <a:gd name="connsiteY10" fmla="*/ 227627 h 226443"/>
                  <a:gd name="connsiteX11" fmla="*/ 86911 w 86264"/>
                  <a:gd name="connsiteY11" fmla="*/ 220947 h 226443"/>
                  <a:gd name="connsiteX12" fmla="*/ 86911 w 86264"/>
                  <a:gd name="connsiteY12" fmla="*/ 220947 h 22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264" h="226443">
                    <a:moveTo>
                      <a:pt x="86911" y="220947"/>
                    </a:moveTo>
                    <a:cubicBezTo>
                      <a:pt x="86911" y="220947"/>
                      <a:pt x="86527" y="220065"/>
                      <a:pt x="85808" y="218431"/>
                    </a:cubicBezTo>
                    <a:cubicBezTo>
                      <a:pt x="80728" y="207015"/>
                      <a:pt x="59737" y="158899"/>
                      <a:pt x="48187" y="124652"/>
                    </a:cubicBezTo>
                    <a:cubicBezTo>
                      <a:pt x="41622" y="104988"/>
                      <a:pt x="32037" y="74724"/>
                      <a:pt x="24177" y="49410"/>
                    </a:cubicBezTo>
                    <a:cubicBezTo>
                      <a:pt x="20199" y="36753"/>
                      <a:pt x="16653" y="25323"/>
                      <a:pt x="14113" y="17066"/>
                    </a:cubicBezTo>
                    <a:cubicBezTo>
                      <a:pt x="11573" y="8804"/>
                      <a:pt x="10039" y="3724"/>
                      <a:pt x="9992" y="3710"/>
                    </a:cubicBezTo>
                    <a:cubicBezTo>
                      <a:pt x="9177" y="1040"/>
                      <a:pt x="6349" y="-460"/>
                      <a:pt x="3713" y="360"/>
                    </a:cubicBezTo>
                    <a:cubicBezTo>
                      <a:pt x="1029" y="1174"/>
                      <a:pt x="-456" y="4002"/>
                      <a:pt x="359" y="6671"/>
                    </a:cubicBezTo>
                    <a:cubicBezTo>
                      <a:pt x="359" y="6696"/>
                      <a:pt x="25327" y="88244"/>
                      <a:pt x="38602" y="127872"/>
                    </a:cubicBezTo>
                    <a:cubicBezTo>
                      <a:pt x="52069" y="167817"/>
                      <a:pt x="77661" y="225001"/>
                      <a:pt x="77709" y="225078"/>
                    </a:cubicBezTo>
                    <a:cubicBezTo>
                      <a:pt x="78811" y="227627"/>
                      <a:pt x="81830" y="228768"/>
                      <a:pt x="84370" y="227627"/>
                    </a:cubicBezTo>
                    <a:cubicBezTo>
                      <a:pt x="86911" y="226487"/>
                      <a:pt x="88061" y="223496"/>
                      <a:pt x="86911" y="220947"/>
                    </a:cubicBezTo>
                    <a:lnTo>
                      <a:pt x="86911" y="220947"/>
                    </a:lnTo>
                  </a:path>
                </a:pathLst>
              </a:custGeom>
              <a:solidFill>
                <a:srgbClr val="D08B1A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ACE3174E-EF76-4980-BEAC-40C1FBA10F74}"/>
                  </a:ext>
                </a:extLst>
              </p:cNvPr>
              <p:cNvSpPr/>
              <p:nvPr/>
            </p:nvSpPr>
            <p:spPr>
              <a:xfrm>
                <a:off x="9052891" y="3385736"/>
                <a:ext cx="348651" cy="384594"/>
              </a:xfrm>
              <a:custGeom>
                <a:avLst/>
                <a:gdLst>
                  <a:gd name="connsiteX0" fmla="*/ 629 w 348650"/>
                  <a:gd name="connsiteY0" fmla="*/ 7350 h 384594"/>
                  <a:gd name="connsiteX1" fmla="*/ 61972 w 348650"/>
                  <a:gd name="connsiteY1" fmla="*/ 133118 h 384594"/>
                  <a:gd name="connsiteX2" fmla="*/ 113827 w 348650"/>
                  <a:gd name="connsiteY2" fmla="*/ 232729 h 384594"/>
                  <a:gd name="connsiteX3" fmla="*/ 157869 w 348650"/>
                  <a:gd name="connsiteY3" fmla="*/ 305963 h 384594"/>
                  <a:gd name="connsiteX4" fmla="*/ 217248 w 348650"/>
                  <a:gd name="connsiteY4" fmla="*/ 363458 h 384594"/>
                  <a:gd name="connsiteX5" fmla="*/ 274422 w 348650"/>
                  <a:gd name="connsiteY5" fmla="*/ 385043 h 384594"/>
                  <a:gd name="connsiteX6" fmla="*/ 288656 w 348650"/>
                  <a:gd name="connsiteY6" fmla="*/ 382546 h 384594"/>
                  <a:gd name="connsiteX7" fmla="*/ 299870 w 348650"/>
                  <a:gd name="connsiteY7" fmla="*/ 374456 h 384594"/>
                  <a:gd name="connsiteX8" fmla="*/ 350382 w 348650"/>
                  <a:gd name="connsiteY8" fmla="*/ 304496 h 384594"/>
                  <a:gd name="connsiteX9" fmla="*/ 348657 w 348650"/>
                  <a:gd name="connsiteY9" fmla="*/ 297557 h 384594"/>
                  <a:gd name="connsiteX10" fmla="*/ 341708 w 348650"/>
                  <a:gd name="connsiteY10" fmla="*/ 299282 h 384594"/>
                  <a:gd name="connsiteX11" fmla="*/ 292058 w 348650"/>
                  <a:gd name="connsiteY11" fmla="*/ 368020 h 384594"/>
                  <a:gd name="connsiteX12" fmla="*/ 284917 w 348650"/>
                  <a:gd name="connsiteY12" fmla="*/ 373143 h 384594"/>
                  <a:gd name="connsiteX13" fmla="*/ 274422 w 348650"/>
                  <a:gd name="connsiteY13" fmla="*/ 374931 h 384594"/>
                  <a:gd name="connsiteX14" fmla="*/ 222855 w 348650"/>
                  <a:gd name="connsiteY14" fmla="*/ 355037 h 384594"/>
                  <a:gd name="connsiteX15" fmla="*/ 166017 w 348650"/>
                  <a:gd name="connsiteY15" fmla="*/ 299977 h 384594"/>
                  <a:gd name="connsiteX16" fmla="*/ 122693 w 348650"/>
                  <a:gd name="connsiteY16" fmla="*/ 227879 h 384594"/>
                  <a:gd name="connsiteX17" fmla="*/ 47308 w 348650"/>
                  <a:gd name="connsiteY17" fmla="*/ 80847 h 384594"/>
                  <a:gd name="connsiteX18" fmla="*/ 20326 w 348650"/>
                  <a:gd name="connsiteY18" fmla="*/ 25178 h 384594"/>
                  <a:gd name="connsiteX19" fmla="*/ 12562 w 348650"/>
                  <a:gd name="connsiteY19" fmla="*/ 8902 h 384594"/>
                  <a:gd name="connsiteX20" fmla="*/ 9735 w 348650"/>
                  <a:gd name="connsiteY20" fmla="*/ 3036 h 384594"/>
                  <a:gd name="connsiteX21" fmla="*/ 3025 w 348650"/>
                  <a:gd name="connsiteY21" fmla="*/ 621 h 384594"/>
                  <a:gd name="connsiteX22" fmla="*/ 629 w 348650"/>
                  <a:gd name="connsiteY22" fmla="*/ 7350 h 384594"/>
                  <a:gd name="connsiteX23" fmla="*/ 629 w 348650"/>
                  <a:gd name="connsiteY23" fmla="*/ 7350 h 384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48650" h="384594">
                    <a:moveTo>
                      <a:pt x="629" y="7350"/>
                    </a:moveTo>
                    <a:cubicBezTo>
                      <a:pt x="629" y="7375"/>
                      <a:pt x="28425" y="66354"/>
                      <a:pt x="61972" y="133118"/>
                    </a:cubicBezTo>
                    <a:cubicBezTo>
                      <a:pt x="78746" y="166502"/>
                      <a:pt x="96957" y="201827"/>
                      <a:pt x="113827" y="232729"/>
                    </a:cubicBezTo>
                    <a:cubicBezTo>
                      <a:pt x="130696" y="263650"/>
                      <a:pt x="146224" y="290066"/>
                      <a:pt x="157869" y="305963"/>
                    </a:cubicBezTo>
                    <a:cubicBezTo>
                      <a:pt x="175649" y="330141"/>
                      <a:pt x="196688" y="349765"/>
                      <a:pt x="217248" y="363458"/>
                    </a:cubicBezTo>
                    <a:cubicBezTo>
                      <a:pt x="237856" y="377111"/>
                      <a:pt x="257840" y="384981"/>
                      <a:pt x="274422" y="385043"/>
                    </a:cubicBezTo>
                    <a:cubicBezTo>
                      <a:pt x="279502" y="385043"/>
                      <a:pt x="284342" y="384271"/>
                      <a:pt x="288656" y="382546"/>
                    </a:cubicBezTo>
                    <a:cubicBezTo>
                      <a:pt x="293017" y="380825"/>
                      <a:pt x="296898" y="378113"/>
                      <a:pt x="299870" y="374456"/>
                    </a:cubicBezTo>
                    <a:cubicBezTo>
                      <a:pt x="312138" y="359633"/>
                      <a:pt x="332315" y="334516"/>
                      <a:pt x="350382" y="304496"/>
                    </a:cubicBezTo>
                    <a:cubicBezTo>
                      <a:pt x="351820" y="302105"/>
                      <a:pt x="351053" y="298994"/>
                      <a:pt x="348657" y="297557"/>
                    </a:cubicBezTo>
                    <a:cubicBezTo>
                      <a:pt x="346261" y="296114"/>
                      <a:pt x="343146" y="296886"/>
                      <a:pt x="341708" y="299282"/>
                    </a:cubicBezTo>
                    <a:cubicBezTo>
                      <a:pt x="324072" y="328602"/>
                      <a:pt x="304231" y="353346"/>
                      <a:pt x="292058" y="368020"/>
                    </a:cubicBezTo>
                    <a:cubicBezTo>
                      <a:pt x="290189" y="370316"/>
                      <a:pt x="287841" y="371974"/>
                      <a:pt x="284917" y="373143"/>
                    </a:cubicBezTo>
                    <a:cubicBezTo>
                      <a:pt x="281994" y="374303"/>
                      <a:pt x="278495" y="374931"/>
                      <a:pt x="274422" y="374931"/>
                    </a:cubicBezTo>
                    <a:cubicBezTo>
                      <a:pt x="261147" y="374993"/>
                      <a:pt x="242313" y="368049"/>
                      <a:pt x="222855" y="355037"/>
                    </a:cubicBezTo>
                    <a:cubicBezTo>
                      <a:pt x="203350" y="342064"/>
                      <a:pt x="183078" y="323182"/>
                      <a:pt x="166017" y="299977"/>
                    </a:cubicBezTo>
                    <a:cubicBezTo>
                      <a:pt x="154946" y="284895"/>
                      <a:pt x="139466" y="258603"/>
                      <a:pt x="122693" y="227879"/>
                    </a:cubicBezTo>
                    <a:cubicBezTo>
                      <a:pt x="97533" y="181766"/>
                      <a:pt x="69257" y="125531"/>
                      <a:pt x="47308" y="80847"/>
                    </a:cubicBezTo>
                    <a:cubicBezTo>
                      <a:pt x="36381" y="58504"/>
                      <a:pt x="26988" y="39047"/>
                      <a:pt x="20326" y="25178"/>
                    </a:cubicBezTo>
                    <a:cubicBezTo>
                      <a:pt x="16971" y="18243"/>
                      <a:pt x="14335" y="12703"/>
                      <a:pt x="12562" y="8902"/>
                    </a:cubicBezTo>
                    <a:cubicBezTo>
                      <a:pt x="10741" y="5097"/>
                      <a:pt x="9782" y="3041"/>
                      <a:pt x="9735" y="3036"/>
                    </a:cubicBezTo>
                    <a:cubicBezTo>
                      <a:pt x="8585" y="511"/>
                      <a:pt x="5565" y="-572"/>
                      <a:pt x="3025" y="621"/>
                    </a:cubicBezTo>
                    <a:cubicBezTo>
                      <a:pt x="485" y="1810"/>
                      <a:pt x="-569" y="4824"/>
                      <a:pt x="629" y="7350"/>
                    </a:cubicBezTo>
                    <a:lnTo>
                      <a:pt x="629" y="7350"/>
                    </a:lnTo>
                  </a:path>
                </a:pathLst>
              </a:custGeom>
              <a:solidFill>
                <a:srgbClr val="D08B1A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2FB0C386-2EF5-4663-A0EF-B1965DA9471E}"/>
                  </a:ext>
                </a:extLst>
              </p:cNvPr>
              <p:cNvSpPr/>
              <p:nvPr/>
            </p:nvSpPr>
            <p:spPr>
              <a:xfrm>
                <a:off x="9259611" y="3561529"/>
                <a:ext cx="43132" cy="46726"/>
              </a:xfrm>
              <a:custGeom>
                <a:avLst/>
                <a:gdLst>
                  <a:gd name="connsiteX0" fmla="*/ 37318 w 43132"/>
                  <a:gd name="connsiteY0" fmla="*/ 1612 h 46726"/>
                  <a:gd name="connsiteX1" fmla="*/ 21503 w 43132"/>
                  <a:gd name="connsiteY1" fmla="*/ 17901 h 46726"/>
                  <a:gd name="connsiteX2" fmla="*/ 9378 w 43132"/>
                  <a:gd name="connsiteY2" fmla="*/ 31186 h 46726"/>
                  <a:gd name="connsiteX3" fmla="*/ 847 w 43132"/>
                  <a:gd name="connsiteY3" fmla="*/ 42103 h 46726"/>
                  <a:gd name="connsiteX4" fmla="*/ 2621 w 43132"/>
                  <a:gd name="connsiteY4" fmla="*/ 49038 h 46726"/>
                  <a:gd name="connsiteX5" fmla="*/ 9570 w 43132"/>
                  <a:gd name="connsiteY5" fmla="*/ 47279 h 46726"/>
                  <a:gd name="connsiteX6" fmla="*/ 16998 w 43132"/>
                  <a:gd name="connsiteY6" fmla="*/ 37828 h 46726"/>
                  <a:gd name="connsiteX7" fmla="*/ 34730 w 43132"/>
                  <a:gd name="connsiteY7" fmla="*/ 18697 h 46726"/>
                  <a:gd name="connsiteX8" fmla="*/ 41679 w 43132"/>
                  <a:gd name="connsiteY8" fmla="*/ 11575 h 46726"/>
                  <a:gd name="connsiteX9" fmla="*/ 44459 w 43132"/>
                  <a:gd name="connsiteY9" fmla="*/ 8772 h 46726"/>
                  <a:gd name="connsiteX10" fmla="*/ 44506 w 43132"/>
                  <a:gd name="connsiteY10" fmla="*/ 1621 h 46726"/>
                  <a:gd name="connsiteX11" fmla="*/ 37317 w 43132"/>
                  <a:gd name="connsiteY11" fmla="*/ 1611 h 46726"/>
                  <a:gd name="connsiteX12" fmla="*/ 37317 w 43132"/>
                  <a:gd name="connsiteY12" fmla="*/ 1611 h 46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132" h="46726">
                    <a:moveTo>
                      <a:pt x="37318" y="1612"/>
                    </a:moveTo>
                    <a:cubicBezTo>
                      <a:pt x="37318" y="1637"/>
                      <a:pt x="29794" y="9155"/>
                      <a:pt x="21503" y="17901"/>
                    </a:cubicBezTo>
                    <a:cubicBezTo>
                      <a:pt x="17381" y="22277"/>
                      <a:pt x="13068" y="26954"/>
                      <a:pt x="9378" y="31186"/>
                    </a:cubicBezTo>
                    <a:cubicBezTo>
                      <a:pt x="5640" y="35456"/>
                      <a:pt x="2669" y="39118"/>
                      <a:pt x="847" y="42103"/>
                    </a:cubicBezTo>
                    <a:cubicBezTo>
                      <a:pt x="-590" y="44504"/>
                      <a:pt x="224" y="47605"/>
                      <a:pt x="2621" y="49038"/>
                    </a:cubicBezTo>
                    <a:cubicBezTo>
                      <a:pt x="5017" y="50466"/>
                      <a:pt x="8132" y="49680"/>
                      <a:pt x="9570" y="47279"/>
                    </a:cubicBezTo>
                    <a:cubicBezTo>
                      <a:pt x="10576" y="45506"/>
                      <a:pt x="13452" y="41854"/>
                      <a:pt x="16998" y="37828"/>
                    </a:cubicBezTo>
                    <a:cubicBezTo>
                      <a:pt x="22317" y="31728"/>
                      <a:pt x="29219" y="24434"/>
                      <a:pt x="34730" y="18697"/>
                    </a:cubicBezTo>
                    <a:cubicBezTo>
                      <a:pt x="37510" y="15826"/>
                      <a:pt x="39954" y="13339"/>
                      <a:pt x="41679" y="11575"/>
                    </a:cubicBezTo>
                    <a:cubicBezTo>
                      <a:pt x="43452" y="9812"/>
                      <a:pt x="44459" y="8777"/>
                      <a:pt x="44459" y="8772"/>
                    </a:cubicBezTo>
                    <a:cubicBezTo>
                      <a:pt x="46472" y="6797"/>
                      <a:pt x="46472" y="3596"/>
                      <a:pt x="44506" y="1621"/>
                    </a:cubicBezTo>
                    <a:cubicBezTo>
                      <a:pt x="42493" y="-358"/>
                      <a:pt x="39330" y="-358"/>
                      <a:pt x="37317" y="1611"/>
                    </a:cubicBezTo>
                    <a:lnTo>
                      <a:pt x="37317" y="1611"/>
                    </a:lnTo>
                  </a:path>
                </a:pathLst>
              </a:custGeom>
              <a:solidFill>
                <a:srgbClr val="D08B1A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5F8E77DA-DAF4-4787-9A67-A8AA4A8E08D6}"/>
                  </a:ext>
                </a:extLst>
              </p:cNvPr>
              <p:cNvSpPr/>
              <p:nvPr/>
            </p:nvSpPr>
            <p:spPr>
              <a:xfrm>
                <a:off x="9496057" y="3154160"/>
                <a:ext cx="21566" cy="21566"/>
              </a:xfrm>
              <a:custGeom>
                <a:avLst/>
                <a:gdLst>
                  <a:gd name="connsiteX0" fmla="*/ 15190 w 21566"/>
                  <a:gd name="connsiteY0" fmla="*/ 1564 h 21566"/>
                  <a:gd name="connsiteX1" fmla="*/ 1676 w 21566"/>
                  <a:gd name="connsiteY1" fmla="*/ 14662 h 21566"/>
                  <a:gd name="connsiteX2" fmla="*/ 1579 w 21566"/>
                  <a:gd name="connsiteY2" fmla="*/ 21817 h 21566"/>
                  <a:gd name="connsiteX3" fmla="*/ 8719 w 21566"/>
                  <a:gd name="connsiteY3" fmla="*/ 21923 h 21566"/>
                  <a:gd name="connsiteX4" fmla="*/ 22234 w 21566"/>
                  <a:gd name="connsiteY4" fmla="*/ 8825 h 21566"/>
                  <a:gd name="connsiteX5" fmla="*/ 22331 w 21566"/>
                  <a:gd name="connsiteY5" fmla="*/ 1670 h 21566"/>
                  <a:gd name="connsiteX6" fmla="*/ 15190 w 21566"/>
                  <a:gd name="connsiteY6" fmla="*/ 1564 h 21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566" h="21566">
                    <a:moveTo>
                      <a:pt x="15190" y="1564"/>
                    </a:moveTo>
                    <a:lnTo>
                      <a:pt x="1676" y="14662"/>
                    </a:lnTo>
                    <a:cubicBezTo>
                      <a:pt x="-337" y="16608"/>
                      <a:pt x="-385" y="19809"/>
                      <a:pt x="1579" y="21817"/>
                    </a:cubicBezTo>
                    <a:cubicBezTo>
                      <a:pt x="3496" y="23816"/>
                      <a:pt x="6706" y="23869"/>
                      <a:pt x="8719" y="21923"/>
                    </a:cubicBezTo>
                    <a:lnTo>
                      <a:pt x="22234" y="8825"/>
                    </a:lnTo>
                    <a:cubicBezTo>
                      <a:pt x="24199" y="6879"/>
                      <a:pt x="24247" y="3678"/>
                      <a:pt x="22331" y="1670"/>
                    </a:cubicBezTo>
                    <a:cubicBezTo>
                      <a:pt x="20366" y="-333"/>
                      <a:pt x="17155" y="-381"/>
                      <a:pt x="15190" y="1564"/>
                    </a:cubicBezTo>
                  </a:path>
                </a:pathLst>
              </a:custGeom>
              <a:solidFill>
                <a:srgbClr val="F7A56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411FA2FE-2649-4E0B-99FA-19EFBE0B5FA8}"/>
                  </a:ext>
                </a:extLst>
              </p:cNvPr>
              <p:cNvSpPr/>
              <p:nvPr/>
            </p:nvSpPr>
            <p:spPr>
              <a:xfrm>
                <a:off x="9607536" y="3301843"/>
                <a:ext cx="25160" cy="28755"/>
              </a:xfrm>
              <a:custGeom>
                <a:avLst/>
                <a:gdLst>
                  <a:gd name="connsiteX0" fmla="*/ 8906 w 25160"/>
                  <a:gd name="connsiteY0" fmla="*/ 957 h 28754"/>
                  <a:gd name="connsiteX1" fmla="*/ 4736 w 25160"/>
                  <a:gd name="connsiteY1" fmla="*/ 4528 h 28754"/>
                  <a:gd name="connsiteX2" fmla="*/ 1717 w 25160"/>
                  <a:gd name="connsiteY2" fmla="*/ 8697 h 28754"/>
                  <a:gd name="connsiteX3" fmla="*/ 136 w 25160"/>
                  <a:gd name="connsiteY3" fmla="*/ 14827 h 28754"/>
                  <a:gd name="connsiteX4" fmla="*/ 1190 w 25160"/>
                  <a:gd name="connsiteY4" fmla="*/ 19729 h 28754"/>
                  <a:gd name="connsiteX5" fmla="*/ 1190 w 25160"/>
                  <a:gd name="connsiteY5" fmla="*/ 19697 h 28754"/>
                  <a:gd name="connsiteX6" fmla="*/ 5599 w 25160"/>
                  <a:gd name="connsiteY6" fmla="*/ 27221 h 28754"/>
                  <a:gd name="connsiteX7" fmla="*/ 9769 w 25160"/>
                  <a:gd name="connsiteY7" fmla="*/ 30058 h 28754"/>
                  <a:gd name="connsiteX8" fmla="*/ 14992 w 25160"/>
                  <a:gd name="connsiteY8" fmla="*/ 30959 h 28754"/>
                  <a:gd name="connsiteX9" fmla="*/ 21893 w 25160"/>
                  <a:gd name="connsiteY9" fmla="*/ 30034 h 28754"/>
                  <a:gd name="connsiteX10" fmla="*/ 25727 w 25160"/>
                  <a:gd name="connsiteY10" fmla="*/ 23972 h 28754"/>
                  <a:gd name="connsiteX11" fmla="*/ 19641 w 25160"/>
                  <a:gd name="connsiteY11" fmla="*/ 20176 h 28754"/>
                  <a:gd name="connsiteX12" fmla="*/ 14992 w 25160"/>
                  <a:gd name="connsiteY12" fmla="*/ 20842 h 28754"/>
                  <a:gd name="connsiteX13" fmla="*/ 13459 w 25160"/>
                  <a:gd name="connsiteY13" fmla="*/ 20636 h 28754"/>
                  <a:gd name="connsiteX14" fmla="*/ 12500 w 25160"/>
                  <a:gd name="connsiteY14" fmla="*/ 19716 h 28754"/>
                  <a:gd name="connsiteX15" fmla="*/ 10487 w 25160"/>
                  <a:gd name="connsiteY15" fmla="*/ 15657 h 28754"/>
                  <a:gd name="connsiteX16" fmla="*/ 10441 w 25160"/>
                  <a:gd name="connsiteY16" fmla="*/ 15625 h 28754"/>
                  <a:gd name="connsiteX17" fmla="*/ 10297 w 25160"/>
                  <a:gd name="connsiteY17" fmla="*/ 14829 h 28754"/>
                  <a:gd name="connsiteX18" fmla="*/ 10728 w 25160"/>
                  <a:gd name="connsiteY18" fmla="*/ 13377 h 28754"/>
                  <a:gd name="connsiteX19" fmla="*/ 13029 w 25160"/>
                  <a:gd name="connsiteY19" fmla="*/ 10559 h 28754"/>
                  <a:gd name="connsiteX20" fmla="*/ 14083 w 25160"/>
                  <a:gd name="connsiteY20" fmla="*/ 9663 h 28754"/>
                  <a:gd name="connsiteX21" fmla="*/ 14370 w 25160"/>
                  <a:gd name="connsiteY21" fmla="*/ 9452 h 28754"/>
                  <a:gd name="connsiteX22" fmla="*/ 14467 w 25160"/>
                  <a:gd name="connsiteY22" fmla="*/ 9413 h 28754"/>
                  <a:gd name="connsiteX23" fmla="*/ 13556 w 25160"/>
                  <a:gd name="connsiteY23" fmla="*/ 8100 h 28754"/>
                  <a:gd name="connsiteX24" fmla="*/ 14420 w 25160"/>
                  <a:gd name="connsiteY24" fmla="*/ 9428 h 28754"/>
                  <a:gd name="connsiteX25" fmla="*/ 14466 w 25160"/>
                  <a:gd name="connsiteY25" fmla="*/ 9413 h 28754"/>
                  <a:gd name="connsiteX26" fmla="*/ 13555 w 25160"/>
                  <a:gd name="connsiteY26" fmla="*/ 8100 h 28754"/>
                  <a:gd name="connsiteX27" fmla="*/ 14418 w 25160"/>
                  <a:gd name="connsiteY27" fmla="*/ 9428 h 28754"/>
                  <a:gd name="connsiteX28" fmla="*/ 15904 w 25160"/>
                  <a:gd name="connsiteY28" fmla="*/ 2426 h 28754"/>
                  <a:gd name="connsiteX29" fmla="*/ 8906 w 25160"/>
                  <a:gd name="connsiteY29" fmla="*/ 959 h 28754"/>
                  <a:gd name="connsiteX30" fmla="*/ 8906 w 25160"/>
                  <a:gd name="connsiteY30" fmla="*/ 959 h 28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5160" h="28754">
                    <a:moveTo>
                      <a:pt x="8906" y="957"/>
                    </a:moveTo>
                    <a:cubicBezTo>
                      <a:pt x="8665" y="1101"/>
                      <a:pt x="6797" y="2328"/>
                      <a:pt x="4736" y="4528"/>
                    </a:cubicBezTo>
                    <a:cubicBezTo>
                      <a:pt x="3730" y="5639"/>
                      <a:pt x="2628" y="7000"/>
                      <a:pt x="1717" y="8697"/>
                    </a:cubicBezTo>
                    <a:cubicBezTo>
                      <a:pt x="855" y="10379"/>
                      <a:pt x="136" y="12459"/>
                      <a:pt x="136" y="14827"/>
                    </a:cubicBezTo>
                    <a:cubicBezTo>
                      <a:pt x="136" y="16422"/>
                      <a:pt x="470" y="18124"/>
                      <a:pt x="1190" y="19729"/>
                    </a:cubicBezTo>
                    <a:lnTo>
                      <a:pt x="1190" y="19697"/>
                    </a:lnTo>
                    <a:cubicBezTo>
                      <a:pt x="2388" y="22328"/>
                      <a:pt x="3395" y="24849"/>
                      <a:pt x="5599" y="27221"/>
                    </a:cubicBezTo>
                    <a:cubicBezTo>
                      <a:pt x="6653" y="28386"/>
                      <a:pt x="8139" y="29425"/>
                      <a:pt x="9769" y="30058"/>
                    </a:cubicBezTo>
                    <a:cubicBezTo>
                      <a:pt x="11398" y="30700"/>
                      <a:pt x="13171" y="30959"/>
                      <a:pt x="14992" y="30959"/>
                    </a:cubicBezTo>
                    <a:cubicBezTo>
                      <a:pt x="17101" y="30956"/>
                      <a:pt x="19353" y="30624"/>
                      <a:pt x="21893" y="30034"/>
                    </a:cubicBezTo>
                    <a:cubicBezTo>
                      <a:pt x="24625" y="29406"/>
                      <a:pt x="26350" y="26694"/>
                      <a:pt x="25727" y="23972"/>
                    </a:cubicBezTo>
                    <a:cubicBezTo>
                      <a:pt x="25056" y="21250"/>
                      <a:pt x="22373" y="19548"/>
                      <a:pt x="19641" y="20176"/>
                    </a:cubicBezTo>
                    <a:cubicBezTo>
                      <a:pt x="17533" y="20665"/>
                      <a:pt x="15999" y="20847"/>
                      <a:pt x="14992" y="20842"/>
                    </a:cubicBezTo>
                    <a:cubicBezTo>
                      <a:pt x="14130" y="20842"/>
                      <a:pt x="13650" y="20723"/>
                      <a:pt x="13459" y="20636"/>
                    </a:cubicBezTo>
                    <a:cubicBezTo>
                      <a:pt x="13171" y="20497"/>
                      <a:pt x="13028" y="20468"/>
                      <a:pt x="12500" y="19716"/>
                    </a:cubicBezTo>
                    <a:cubicBezTo>
                      <a:pt x="11973" y="18983"/>
                      <a:pt x="11302" y="17574"/>
                      <a:pt x="10487" y="15657"/>
                    </a:cubicBezTo>
                    <a:lnTo>
                      <a:pt x="10441" y="15625"/>
                    </a:lnTo>
                    <a:lnTo>
                      <a:pt x="10297" y="14829"/>
                    </a:lnTo>
                    <a:cubicBezTo>
                      <a:pt x="10250" y="14489"/>
                      <a:pt x="10394" y="14005"/>
                      <a:pt x="10728" y="13377"/>
                    </a:cubicBezTo>
                    <a:cubicBezTo>
                      <a:pt x="11160" y="12438"/>
                      <a:pt x="12166" y="11326"/>
                      <a:pt x="13029" y="10559"/>
                    </a:cubicBezTo>
                    <a:lnTo>
                      <a:pt x="14083" y="9663"/>
                    </a:lnTo>
                    <a:lnTo>
                      <a:pt x="14370" y="9452"/>
                    </a:lnTo>
                    <a:lnTo>
                      <a:pt x="14467" y="9413"/>
                    </a:lnTo>
                    <a:lnTo>
                      <a:pt x="13556" y="8100"/>
                    </a:lnTo>
                    <a:lnTo>
                      <a:pt x="14420" y="9428"/>
                    </a:lnTo>
                    <a:lnTo>
                      <a:pt x="14466" y="9413"/>
                    </a:lnTo>
                    <a:lnTo>
                      <a:pt x="13555" y="8100"/>
                    </a:lnTo>
                    <a:lnTo>
                      <a:pt x="14418" y="9428"/>
                    </a:lnTo>
                    <a:cubicBezTo>
                      <a:pt x="16766" y="7899"/>
                      <a:pt x="17437" y="4765"/>
                      <a:pt x="15904" y="2426"/>
                    </a:cubicBezTo>
                    <a:cubicBezTo>
                      <a:pt x="14370" y="92"/>
                      <a:pt x="11255" y="-569"/>
                      <a:pt x="8906" y="959"/>
                    </a:cubicBezTo>
                    <a:lnTo>
                      <a:pt x="8906" y="959"/>
                    </a:lnTo>
                  </a:path>
                </a:pathLst>
              </a:custGeom>
              <a:solidFill>
                <a:srgbClr val="F7A56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74526E47-1488-4ED1-8719-122F280F72B2}"/>
                  </a:ext>
                </a:extLst>
              </p:cNvPr>
              <p:cNvSpPr/>
              <p:nvPr/>
            </p:nvSpPr>
            <p:spPr>
              <a:xfrm>
                <a:off x="9591768" y="3339410"/>
                <a:ext cx="43132" cy="35943"/>
              </a:xfrm>
              <a:custGeom>
                <a:avLst/>
                <a:gdLst>
                  <a:gd name="connsiteX0" fmla="*/ 20025 w 43132"/>
                  <a:gd name="connsiteY0" fmla="*/ 220 h 35943"/>
                  <a:gd name="connsiteX1" fmla="*/ 6318 w 43132"/>
                  <a:gd name="connsiteY1" fmla="*/ 2751 h 35943"/>
                  <a:gd name="connsiteX2" fmla="*/ 2484 w 43132"/>
                  <a:gd name="connsiteY2" fmla="*/ 6019 h 35943"/>
                  <a:gd name="connsiteX3" fmla="*/ 136 w 43132"/>
                  <a:gd name="connsiteY3" fmla="*/ 19620 h 35943"/>
                  <a:gd name="connsiteX4" fmla="*/ 1094 w 43132"/>
                  <a:gd name="connsiteY4" fmla="*/ 27015 h 35943"/>
                  <a:gd name="connsiteX5" fmla="*/ 1094 w 43132"/>
                  <a:gd name="connsiteY5" fmla="*/ 27040 h 35943"/>
                  <a:gd name="connsiteX6" fmla="*/ 4689 w 43132"/>
                  <a:gd name="connsiteY6" fmla="*/ 32038 h 35943"/>
                  <a:gd name="connsiteX7" fmla="*/ 13411 w 43132"/>
                  <a:gd name="connsiteY7" fmla="*/ 35829 h 35943"/>
                  <a:gd name="connsiteX8" fmla="*/ 28220 w 43132"/>
                  <a:gd name="connsiteY8" fmla="*/ 37924 h 35943"/>
                  <a:gd name="connsiteX9" fmla="*/ 38379 w 43132"/>
                  <a:gd name="connsiteY9" fmla="*/ 38273 h 35943"/>
                  <a:gd name="connsiteX10" fmla="*/ 39147 w 43132"/>
                  <a:gd name="connsiteY10" fmla="*/ 38270 h 35943"/>
                  <a:gd name="connsiteX11" fmla="*/ 44131 w 43132"/>
                  <a:gd name="connsiteY11" fmla="*/ 33151 h 35943"/>
                  <a:gd name="connsiteX12" fmla="*/ 39051 w 43132"/>
                  <a:gd name="connsiteY12" fmla="*/ 28158 h 35943"/>
                  <a:gd name="connsiteX13" fmla="*/ 38379 w 43132"/>
                  <a:gd name="connsiteY13" fmla="*/ 28161 h 35943"/>
                  <a:gd name="connsiteX14" fmla="*/ 21894 w 43132"/>
                  <a:gd name="connsiteY14" fmla="*/ 27131 h 35943"/>
                  <a:gd name="connsiteX15" fmla="*/ 13076 w 43132"/>
                  <a:gd name="connsiteY15" fmla="*/ 25147 h 35943"/>
                  <a:gd name="connsiteX16" fmla="*/ 10871 w 43132"/>
                  <a:gd name="connsiteY16" fmla="*/ 24035 h 35943"/>
                  <a:gd name="connsiteX17" fmla="*/ 10680 w 43132"/>
                  <a:gd name="connsiteY17" fmla="*/ 23881 h 35943"/>
                  <a:gd name="connsiteX18" fmla="*/ 10680 w 43132"/>
                  <a:gd name="connsiteY18" fmla="*/ 23885 h 35943"/>
                  <a:gd name="connsiteX19" fmla="*/ 9626 w 43132"/>
                  <a:gd name="connsiteY19" fmla="*/ 24566 h 35943"/>
                  <a:gd name="connsiteX20" fmla="*/ 10824 w 43132"/>
                  <a:gd name="connsiteY20" fmla="*/ 24211 h 35943"/>
                  <a:gd name="connsiteX21" fmla="*/ 10680 w 43132"/>
                  <a:gd name="connsiteY21" fmla="*/ 23885 h 35943"/>
                  <a:gd name="connsiteX22" fmla="*/ 9626 w 43132"/>
                  <a:gd name="connsiteY22" fmla="*/ 24565 h 35943"/>
                  <a:gd name="connsiteX23" fmla="*/ 10824 w 43132"/>
                  <a:gd name="connsiteY23" fmla="*/ 24211 h 35943"/>
                  <a:gd name="connsiteX24" fmla="*/ 10824 w 43132"/>
                  <a:gd name="connsiteY24" fmla="*/ 24236 h 35943"/>
                  <a:gd name="connsiteX25" fmla="*/ 10249 w 43132"/>
                  <a:gd name="connsiteY25" fmla="*/ 19621 h 35943"/>
                  <a:gd name="connsiteX26" fmla="*/ 11160 w 43132"/>
                  <a:gd name="connsiteY26" fmla="*/ 12475 h 35943"/>
                  <a:gd name="connsiteX27" fmla="*/ 11783 w 43132"/>
                  <a:gd name="connsiteY27" fmla="*/ 10170 h 35943"/>
                  <a:gd name="connsiteX28" fmla="*/ 11973 w 43132"/>
                  <a:gd name="connsiteY28" fmla="*/ 9571 h 35943"/>
                  <a:gd name="connsiteX29" fmla="*/ 11973 w 43132"/>
                  <a:gd name="connsiteY29" fmla="*/ 9437 h 35943"/>
                  <a:gd name="connsiteX30" fmla="*/ 12020 w 43132"/>
                  <a:gd name="connsiteY30" fmla="*/ 9419 h 35943"/>
                  <a:gd name="connsiteX31" fmla="*/ 10199 w 43132"/>
                  <a:gd name="connsiteY31" fmla="*/ 8777 h 35943"/>
                  <a:gd name="connsiteX32" fmla="*/ 12020 w 43132"/>
                  <a:gd name="connsiteY32" fmla="*/ 9428 h 35943"/>
                  <a:gd name="connsiteX33" fmla="*/ 12020 w 43132"/>
                  <a:gd name="connsiteY33" fmla="*/ 9417 h 35943"/>
                  <a:gd name="connsiteX34" fmla="*/ 10199 w 43132"/>
                  <a:gd name="connsiteY34" fmla="*/ 8775 h 35943"/>
                  <a:gd name="connsiteX35" fmla="*/ 12020 w 43132"/>
                  <a:gd name="connsiteY35" fmla="*/ 9427 h 35943"/>
                  <a:gd name="connsiteX36" fmla="*/ 7227 w 43132"/>
                  <a:gd name="connsiteY36" fmla="*/ 7721 h 35943"/>
                  <a:gd name="connsiteX37" fmla="*/ 8138 w 43132"/>
                  <a:gd name="connsiteY37" fmla="*/ 12696 h 35943"/>
                  <a:gd name="connsiteX38" fmla="*/ 21844 w 43132"/>
                  <a:gd name="connsiteY38" fmla="*/ 10170 h 35943"/>
                  <a:gd name="connsiteX39" fmla="*/ 25918 w 43132"/>
                  <a:gd name="connsiteY39" fmla="*/ 4280 h 35943"/>
                  <a:gd name="connsiteX40" fmla="*/ 20023 w 43132"/>
                  <a:gd name="connsiteY40" fmla="*/ 221 h 35943"/>
                  <a:gd name="connsiteX41" fmla="*/ 20023 w 43132"/>
                  <a:gd name="connsiteY41" fmla="*/ 221 h 35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43132" h="35943">
                    <a:moveTo>
                      <a:pt x="20025" y="220"/>
                    </a:moveTo>
                    <a:lnTo>
                      <a:pt x="6318" y="2751"/>
                    </a:lnTo>
                    <a:cubicBezTo>
                      <a:pt x="4545" y="3077"/>
                      <a:pt x="3060" y="4318"/>
                      <a:pt x="2484" y="6019"/>
                    </a:cubicBezTo>
                    <a:cubicBezTo>
                      <a:pt x="2387" y="6316"/>
                      <a:pt x="184" y="12326"/>
                      <a:pt x="136" y="19620"/>
                    </a:cubicBezTo>
                    <a:cubicBezTo>
                      <a:pt x="136" y="21973"/>
                      <a:pt x="377" y="24484"/>
                      <a:pt x="1094" y="27015"/>
                    </a:cubicBezTo>
                    <a:lnTo>
                      <a:pt x="1094" y="27040"/>
                    </a:lnTo>
                    <a:cubicBezTo>
                      <a:pt x="1766" y="29292"/>
                      <a:pt x="3203" y="30917"/>
                      <a:pt x="4689" y="32038"/>
                    </a:cubicBezTo>
                    <a:cubicBezTo>
                      <a:pt x="7277" y="34003"/>
                      <a:pt x="10248" y="34995"/>
                      <a:pt x="13411" y="35829"/>
                    </a:cubicBezTo>
                    <a:cubicBezTo>
                      <a:pt x="18203" y="37023"/>
                      <a:pt x="23571" y="37602"/>
                      <a:pt x="28220" y="37924"/>
                    </a:cubicBezTo>
                    <a:cubicBezTo>
                      <a:pt x="32869" y="38235"/>
                      <a:pt x="36750" y="38273"/>
                      <a:pt x="38379" y="38273"/>
                    </a:cubicBezTo>
                    <a:cubicBezTo>
                      <a:pt x="38859" y="38273"/>
                      <a:pt x="39147" y="38270"/>
                      <a:pt x="39147" y="38270"/>
                    </a:cubicBezTo>
                    <a:cubicBezTo>
                      <a:pt x="41926" y="38237"/>
                      <a:pt x="44179" y="35945"/>
                      <a:pt x="44131" y="33151"/>
                    </a:cubicBezTo>
                    <a:cubicBezTo>
                      <a:pt x="44131" y="30362"/>
                      <a:pt x="41830" y="28124"/>
                      <a:pt x="39051" y="28158"/>
                    </a:cubicBezTo>
                    <a:cubicBezTo>
                      <a:pt x="39051" y="28158"/>
                      <a:pt x="38810" y="28161"/>
                      <a:pt x="38379" y="28161"/>
                    </a:cubicBezTo>
                    <a:cubicBezTo>
                      <a:pt x="36127" y="28161"/>
                      <a:pt x="28699" y="28070"/>
                      <a:pt x="21894" y="27131"/>
                    </a:cubicBezTo>
                    <a:cubicBezTo>
                      <a:pt x="18491" y="26676"/>
                      <a:pt x="15232" y="25976"/>
                      <a:pt x="13076" y="25147"/>
                    </a:cubicBezTo>
                    <a:cubicBezTo>
                      <a:pt x="11973" y="24744"/>
                      <a:pt x="11206" y="24303"/>
                      <a:pt x="10871" y="24035"/>
                    </a:cubicBezTo>
                    <a:lnTo>
                      <a:pt x="10680" y="23881"/>
                    </a:lnTo>
                    <a:lnTo>
                      <a:pt x="10680" y="23885"/>
                    </a:lnTo>
                    <a:lnTo>
                      <a:pt x="9626" y="24566"/>
                    </a:lnTo>
                    <a:lnTo>
                      <a:pt x="10824" y="24211"/>
                    </a:lnTo>
                    <a:lnTo>
                      <a:pt x="10680" y="23885"/>
                    </a:lnTo>
                    <a:lnTo>
                      <a:pt x="9626" y="24565"/>
                    </a:lnTo>
                    <a:lnTo>
                      <a:pt x="10824" y="24211"/>
                    </a:lnTo>
                    <a:lnTo>
                      <a:pt x="10824" y="24236"/>
                    </a:lnTo>
                    <a:cubicBezTo>
                      <a:pt x="10441" y="22879"/>
                      <a:pt x="10249" y="21274"/>
                      <a:pt x="10249" y="19621"/>
                    </a:cubicBezTo>
                    <a:cubicBezTo>
                      <a:pt x="10249" y="17057"/>
                      <a:pt x="10680" y="14416"/>
                      <a:pt x="11160" y="12475"/>
                    </a:cubicBezTo>
                    <a:cubicBezTo>
                      <a:pt x="11350" y="11507"/>
                      <a:pt x="11591" y="10707"/>
                      <a:pt x="11783" y="10170"/>
                    </a:cubicBezTo>
                    <a:lnTo>
                      <a:pt x="11973" y="9571"/>
                    </a:lnTo>
                    <a:lnTo>
                      <a:pt x="11973" y="9437"/>
                    </a:lnTo>
                    <a:lnTo>
                      <a:pt x="12020" y="9419"/>
                    </a:lnTo>
                    <a:lnTo>
                      <a:pt x="10199" y="8777"/>
                    </a:lnTo>
                    <a:lnTo>
                      <a:pt x="12020" y="9428"/>
                    </a:lnTo>
                    <a:lnTo>
                      <a:pt x="12020" y="9417"/>
                    </a:lnTo>
                    <a:lnTo>
                      <a:pt x="10199" y="8775"/>
                    </a:lnTo>
                    <a:lnTo>
                      <a:pt x="12020" y="9427"/>
                    </a:lnTo>
                    <a:lnTo>
                      <a:pt x="7227" y="7721"/>
                    </a:lnTo>
                    <a:lnTo>
                      <a:pt x="8138" y="12696"/>
                    </a:lnTo>
                    <a:lnTo>
                      <a:pt x="21844" y="10170"/>
                    </a:lnTo>
                    <a:cubicBezTo>
                      <a:pt x="24624" y="9662"/>
                      <a:pt x="26397" y="7026"/>
                      <a:pt x="25918" y="4280"/>
                    </a:cubicBezTo>
                    <a:cubicBezTo>
                      <a:pt x="25391" y="1529"/>
                      <a:pt x="22755" y="-287"/>
                      <a:pt x="20023" y="221"/>
                    </a:cubicBezTo>
                    <a:lnTo>
                      <a:pt x="20023" y="221"/>
                    </a:lnTo>
                  </a:path>
                </a:pathLst>
              </a:custGeom>
              <a:solidFill>
                <a:srgbClr val="FAB684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29F3B5B0-5E45-48C8-BF83-9DB5EC910926}"/>
                  </a:ext>
                </a:extLst>
              </p:cNvPr>
              <p:cNvSpPr/>
              <p:nvPr/>
            </p:nvSpPr>
            <p:spPr>
              <a:xfrm>
                <a:off x="9243244" y="4753838"/>
                <a:ext cx="204877" cy="115019"/>
              </a:xfrm>
              <a:custGeom>
                <a:avLst/>
                <a:gdLst>
                  <a:gd name="connsiteX0" fmla="*/ 1447 w 204877"/>
                  <a:gd name="connsiteY0" fmla="*/ 62257 h 115018"/>
                  <a:gd name="connsiteX1" fmla="*/ 51528 w 204877"/>
                  <a:gd name="connsiteY1" fmla="*/ 114303 h 115018"/>
                  <a:gd name="connsiteX2" fmla="*/ 58286 w 204877"/>
                  <a:gd name="connsiteY2" fmla="*/ 114566 h 115018"/>
                  <a:gd name="connsiteX3" fmla="*/ 61832 w 204877"/>
                  <a:gd name="connsiteY3" fmla="*/ 111648 h 115018"/>
                  <a:gd name="connsiteX4" fmla="*/ 114837 w 204877"/>
                  <a:gd name="connsiteY4" fmla="*/ 69440 h 115018"/>
                  <a:gd name="connsiteX5" fmla="*/ 190414 w 204877"/>
                  <a:gd name="connsiteY5" fmla="*/ 17049 h 115018"/>
                  <a:gd name="connsiteX6" fmla="*/ 204647 w 204877"/>
                  <a:gd name="connsiteY6" fmla="*/ 9789 h 115018"/>
                  <a:gd name="connsiteX7" fmla="*/ 207139 w 204877"/>
                  <a:gd name="connsiteY7" fmla="*/ 3079 h 115018"/>
                  <a:gd name="connsiteX8" fmla="*/ 200429 w 204877"/>
                  <a:gd name="connsiteY8" fmla="*/ 602 h 115018"/>
                  <a:gd name="connsiteX9" fmla="*/ 185333 w 204877"/>
                  <a:gd name="connsiteY9" fmla="*/ 8313 h 115018"/>
                  <a:gd name="connsiteX10" fmla="*/ 98446 w 204877"/>
                  <a:gd name="connsiteY10" fmla="*/ 69321 h 115018"/>
                  <a:gd name="connsiteX11" fmla="*/ 51816 w 204877"/>
                  <a:gd name="connsiteY11" fmla="*/ 106821 h 115018"/>
                  <a:gd name="connsiteX12" fmla="*/ 55074 w 204877"/>
                  <a:gd name="connsiteY12" fmla="*/ 110694 h 115018"/>
                  <a:gd name="connsiteX13" fmla="*/ 58573 w 204877"/>
                  <a:gd name="connsiteY13" fmla="*/ 107080 h 115018"/>
                  <a:gd name="connsiteX14" fmla="*/ 54451 w 204877"/>
                  <a:gd name="connsiteY14" fmla="*/ 102968 h 115018"/>
                  <a:gd name="connsiteX15" fmla="*/ 8923 w 204877"/>
                  <a:gd name="connsiteY15" fmla="*/ 55437 h 115018"/>
                  <a:gd name="connsiteX16" fmla="*/ 1782 w 204877"/>
                  <a:gd name="connsiteY16" fmla="*/ 55111 h 115018"/>
                  <a:gd name="connsiteX17" fmla="*/ 1449 w 204877"/>
                  <a:gd name="connsiteY17" fmla="*/ 62256 h 115018"/>
                  <a:gd name="connsiteX18" fmla="*/ 1449 w 204877"/>
                  <a:gd name="connsiteY18" fmla="*/ 62256 h 115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04877" h="115018">
                    <a:moveTo>
                      <a:pt x="1447" y="62257"/>
                    </a:moveTo>
                    <a:cubicBezTo>
                      <a:pt x="27231" y="90508"/>
                      <a:pt x="51480" y="114264"/>
                      <a:pt x="51528" y="114303"/>
                    </a:cubicBezTo>
                    <a:cubicBezTo>
                      <a:pt x="53398" y="116133"/>
                      <a:pt x="56321" y="116244"/>
                      <a:pt x="58286" y="114566"/>
                    </a:cubicBezTo>
                    <a:cubicBezTo>
                      <a:pt x="58332" y="114562"/>
                      <a:pt x="59531" y="113531"/>
                      <a:pt x="61832" y="111648"/>
                    </a:cubicBezTo>
                    <a:cubicBezTo>
                      <a:pt x="69787" y="105048"/>
                      <a:pt x="90443" y="88097"/>
                      <a:pt x="114837" y="69440"/>
                    </a:cubicBezTo>
                    <a:cubicBezTo>
                      <a:pt x="139278" y="50783"/>
                      <a:pt x="167506" y="30406"/>
                      <a:pt x="190414" y="17049"/>
                    </a:cubicBezTo>
                    <a:cubicBezTo>
                      <a:pt x="194199" y="14835"/>
                      <a:pt x="199040" y="12367"/>
                      <a:pt x="204647" y="9789"/>
                    </a:cubicBezTo>
                    <a:cubicBezTo>
                      <a:pt x="207187" y="8619"/>
                      <a:pt x="208289" y="5614"/>
                      <a:pt x="207139" y="3079"/>
                    </a:cubicBezTo>
                    <a:cubicBezTo>
                      <a:pt x="205941" y="539"/>
                      <a:pt x="202970" y="-568"/>
                      <a:pt x="200429" y="602"/>
                    </a:cubicBezTo>
                    <a:cubicBezTo>
                      <a:pt x="194583" y="3281"/>
                      <a:pt x="189503" y="5873"/>
                      <a:pt x="185333" y="8313"/>
                    </a:cubicBezTo>
                    <a:cubicBezTo>
                      <a:pt x="158352" y="24051"/>
                      <a:pt x="125092" y="48622"/>
                      <a:pt x="98446" y="69321"/>
                    </a:cubicBezTo>
                    <a:cubicBezTo>
                      <a:pt x="71801" y="90010"/>
                      <a:pt x="51816" y="106797"/>
                      <a:pt x="51816" y="106821"/>
                    </a:cubicBezTo>
                    <a:lnTo>
                      <a:pt x="55074" y="110694"/>
                    </a:lnTo>
                    <a:lnTo>
                      <a:pt x="58573" y="107080"/>
                    </a:lnTo>
                    <a:cubicBezTo>
                      <a:pt x="58573" y="107080"/>
                      <a:pt x="57087" y="105618"/>
                      <a:pt x="54451" y="102968"/>
                    </a:cubicBezTo>
                    <a:cubicBezTo>
                      <a:pt x="46496" y="95018"/>
                      <a:pt x="28093" y="76447"/>
                      <a:pt x="8923" y="55437"/>
                    </a:cubicBezTo>
                    <a:cubicBezTo>
                      <a:pt x="7054" y="53376"/>
                      <a:pt x="3843" y="53227"/>
                      <a:pt x="1782" y="55111"/>
                    </a:cubicBezTo>
                    <a:cubicBezTo>
                      <a:pt x="-278" y="56999"/>
                      <a:pt x="-422" y="60196"/>
                      <a:pt x="1449" y="62256"/>
                    </a:cubicBezTo>
                    <a:lnTo>
                      <a:pt x="1449" y="62256"/>
                    </a:lnTo>
                  </a:path>
                </a:pathLst>
              </a:custGeom>
              <a:solidFill>
                <a:srgbClr val="222223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A04946F-3A82-42E2-8AB7-B1F941301C81}"/>
                  </a:ext>
                </a:extLst>
              </p:cNvPr>
              <p:cNvSpPr/>
              <p:nvPr/>
            </p:nvSpPr>
            <p:spPr>
              <a:xfrm>
                <a:off x="9230586" y="4541531"/>
                <a:ext cx="226443" cy="115019"/>
              </a:xfrm>
              <a:custGeom>
                <a:avLst/>
                <a:gdLst>
                  <a:gd name="connsiteX0" fmla="*/ 219558 w 226443"/>
                  <a:gd name="connsiteY0" fmla="*/ 463 h 115018"/>
                  <a:gd name="connsiteX1" fmla="*/ 123421 w 226443"/>
                  <a:gd name="connsiteY1" fmla="*/ 43548 h 115018"/>
                  <a:gd name="connsiteX2" fmla="*/ 2987 w 226443"/>
                  <a:gd name="connsiteY2" fmla="*/ 105806 h 115018"/>
                  <a:gd name="connsiteX3" fmla="*/ 638 w 226443"/>
                  <a:gd name="connsiteY3" fmla="*/ 112573 h 115018"/>
                  <a:gd name="connsiteX4" fmla="*/ 7396 w 226443"/>
                  <a:gd name="connsiteY4" fmla="*/ 114893 h 115018"/>
                  <a:gd name="connsiteX5" fmla="*/ 128309 w 226443"/>
                  <a:gd name="connsiteY5" fmla="*/ 52414 h 115018"/>
                  <a:gd name="connsiteX6" fmla="*/ 223152 w 226443"/>
                  <a:gd name="connsiteY6" fmla="*/ 9929 h 115018"/>
                  <a:gd name="connsiteX7" fmla="*/ 226075 w 226443"/>
                  <a:gd name="connsiteY7" fmla="*/ 3411 h 115018"/>
                  <a:gd name="connsiteX8" fmla="*/ 219558 w 226443"/>
                  <a:gd name="connsiteY8" fmla="*/ 463 h 115018"/>
                  <a:gd name="connsiteX9" fmla="*/ 219558 w 226443"/>
                  <a:gd name="connsiteY9" fmla="*/ 463 h 115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6443" h="115018">
                    <a:moveTo>
                      <a:pt x="219558" y="463"/>
                    </a:moveTo>
                    <a:cubicBezTo>
                      <a:pt x="187113" y="12727"/>
                      <a:pt x="153230" y="27258"/>
                      <a:pt x="123421" y="43548"/>
                    </a:cubicBezTo>
                    <a:cubicBezTo>
                      <a:pt x="78133" y="68373"/>
                      <a:pt x="35192" y="90049"/>
                      <a:pt x="2987" y="105806"/>
                    </a:cubicBezTo>
                    <a:cubicBezTo>
                      <a:pt x="447" y="107033"/>
                      <a:pt x="-560" y="110062"/>
                      <a:pt x="638" y="112573"/>
                    </a:cubicBezTo>
                    <a:cubicBezTo>
                      <a:pt x="1884" y="115080"/>
                      <a:pt x="4904" y="116120"/>
                      <a:pt x="7396" y="114893"/>
                    </a:cubicBezTo>
                    <a:cubicBezTo>
                      <a:pt x="39745" y="99087"/>
                      <a:pt x="82829" y="77349"/>
                      <a:pt x="128309" y="52414"/>
                    </a:cubicBezTo>
                    <a:cubicBezTo>
                      <a:pt x="157447" y="36460"/>
                      <a:pt x="190995" y="22073"/>
                      <a:pt x="223152" y="9929"/>
                    </a:cubicBezTo>
                    <a:cubicBezTo>
                      <a:pt x="225788" y="8941"/>
                      <a:pt x="227082" y="6023"/>
                      <a:pt x="226075" y="3411"/>
                    </a:cubicBezTo>
                    <a:cubicBezTo>
                      <a:pt x="225117" y="794"/>
                      <a:pt x="222194" y="-524"/>
                      <a:pt x="219558" y="463"/>
                    </a:cubicBezTo>
                    <a:lnTo>
                      <a:pt x="219558" y="463"/>
                    </a:lnTo>
                  </a:path>
                </a:pathLst>
              </a:custGeom>
              <a:solidFill>
                <a:srgbClr val="222223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336B5505-DD15-4B0A-9ECF-81FF002A8E72}"/>
                  </a:ext>
                </a:extLst>
              </p:cNvPr>
              <p:cNvSpPr/>
              <p:nvPr/>
            </p:nvSpPr>
            <p:spPr>
              <a:xfrm>
                <a:off x="9035186" y="4074188"/>
                <a:ext cx="233632" cy="251604"/>
              </a:xfrm>
              <a:custGeom>
                <a:avLst/>
                <a:gdLst>
                  <a:gd name="connsiteX0" fmla="*/ 5730 w 233632"/>
                  <a:gd name="connsiteY0" fmla="*/ 60793 h 251603"/>
                  <a:gd name="connsiteX1" fmla="*/ 116628 w 233632"/>
                  <a:gd name="connsiteY1" fmla="*/ 9456 h 251603"/>
                  <a:gd name="connsiteX2" fmla="*/ 113896 w 233632"/>
                  <a:gd name="connsiteY2" fmla="*/ 5191 h 251603"/>
                  <a:gd name="connsiteX3" fmla="*/ 109247 w 233632"/>
                  <a:gd name="connsiteY3" fmla="*/ 7098 h 251603"/>
                  <a:gd name="connsiteX4" fmla="*/ 147060 w 233632"/>
                  <a:gd name="connsiteY4" fmla="*/ 89274 h 251603"/>
                  <a:gd name="connsiteX5" fmla="*/ 184393 w 233632"/>
                  <a:gd name="connsiteY5" fmla="*/ 155425 h 251603"/>
                  <a:gd name="connsiteX6" fmla="*/ 225752 w 233632"/>
                  <a:gd name="connsiteY6" fmla="*/ 206292 h 251603"/>
                  <a:gd name="connsiteX7" fmla="*/ 229011 w 233632"/>
                  <a:gd name="connsiteY7" fmla="*/ 202429 h 251603"/>
                  <a:gd name="connsiteX8" fmla="*/ 224602 w 233632"/>
                  <a:gd name="connsiteY8" fmla="*/ 199975 h 251603"/>
                  <a:gd name="connsiteX9" fmla="*/ 224411 w 233632"/>
                  <a:gd name="connsiteY9" fmla="*/ 200277 h 251603"/>
                  <a:gd name="connsiteX10" fmla="*/ 213293 w 233632"/>
                  <a:gd name="connsiteY10" fmla="*/ 217976 h 251603"/>
                  <a:gd name="connsiteX11" fmla="*/ 192206 w 233632"/>
                  <a:gd name="connsiteY11" fmla="*/ 242834 h 251603"/>
                  <a:gd name="connsiteX12" fmla="*/ 191630 w 233632"/>
                  <a:gd name="connsiteY12" fmla="*/ 249965 h 251603"/>
                  <a:gd name="connsiteX13" fmla="*/ 198772 w 233632"/>
                  <a:gd name="connsiteY13" fmla="*/ 250526 h 251603"/>
                  <a:gd name="connsiteX14" fmla="*/ 222830 w 233632"/>
                  <a:gd name="connsiteY14" fmla="*/ 221925 h 251603"/>
                  <a:gd name="connsiteX15" fmla="*/ 233421 w 233632"/>
                  <a:gd name="connsiteY15" fmla="*/ 204883 h 251603"/>
                  <a:gd name="connsiteX16" fmla="*/ 232271 w 233632"/>
                  <a:gd name="connsiteY16" fmla="*/ 198566 h 251603"/>
                  <a:gd name="connsiteX17" fmla="*/ 192877 w 233632"/>
                  <a:gd name="connsiteY17" fmla="*/ 149947 h 251603"/>
                  <a:gd name="connsiteX18" fmla="*/ 140926 w 233632"/>
                  <a:gd name="connsiteY18" fmla="*/ 53619 h 251603"/>
                  <a:gd name="connsiteX19" fmla="*/ 124632 w 233632"/>
                  <a:gd name="connsiteY19" fmla="*/ 17541 h 251603"/>
                  <a:gd name="connsiteX20" fmla="*/ 120175 w 233632"/>
                  <a:gd name="connsiteY20" fmla="*/ 7046 h 251603"/>
                  <a:gd name="connsiteX21" fmla="*/ 118594 w 233632"/>
                  <a:gd name="connsiteY21" fmla="*/ 3288 h 251603"/>
                  <a:gd name="connsiteX22" fmla="*/ 115431 w 233632"/>
                  <a:gd name="connsiteY22" fmla="*/ 374 h 251603"/>
                  <a:gd name="connsiteX23" fmla="*/ 111213 w 233632"/>
                  <a:gd name="connsiteY23" fmla="*/ 930 h 251603"/>
                  <a:gd name="connsiteX24" fmla="*/ 30269 w 233632"/>
                  <a:gd name="connsiteY24" fmla="*/ 43291 h 251603"/>
                  <a:gd name="connsiteX25" fmla="*/ 10667 w 233632"/>
                  <a:gd name="connsiteY25" fmla="*/ 49531 h 251603"/>
                  <a:gd name="connsiteX26" fmla="*/ 5971 w 233632"/>
                  <a:gd name="connsiteY26" fmla="*/ 50532 h 251603"/>
                  <a:gd name="connsiteX27" fmla="*/ 4917 w 233632"/>
                  <a:gd name="connsiteY27" fmla="*/ 50705 h 251603"/>
                  <a:gd name="connsiteX28" fmla="*/ 4676 w 233632"/>
                  <a:gd name="connsiteY28" fmla="*/ 50734 h 251603"/>
                  <a:gd name="connsiteX29" fmla="*/ 4629 w 233632"/>
                  <a:gd name="connsiteY29" fmla="*/ 50737 h 251603"/>
                  <a:gd name="connsiteX30" fmla="*/ 4870 w 233632"/>
                  <a:gd name="connsiteY30" fmla="*/ 52669 h 251603"/>
                  <a:gd name="connsiteX31" fmla="*/ 4629 w 233632"/>
                  <a:gd name="connsiteY31" fmla="*/ 50737 h 251603"/>
                  <a:gd name="connsiteX32" fmla="*/ 4629 w 233632"/>
                  <a:gd name="connsiteY32" fmla="*/ 50737 h 251603"/>
                  <a:gd name="connsiteX33" fmla="*/ 4870 w 233632"/>
                  <a:gd name="connsiteY33" fmla="*/ 52669 h 251603"/>
                  <a:gd name="connsiteX34" fmla="*/ 4629 w 233632"/>
                  <a:gd name="connsiteY34" fmla="*/ 50737 h 251603"/>
                  <a:gd name="connsiteX35" fmla="*/ 172 w 233632"/>
                  <a:gd name="connsiteY35" fmla="*/ 56306 h 251603"/>
                  <a:gd name="connsiteX36" fmla="*/ 5731 w 233632"/>
                  <a:gd name="connsiteY36" fmla="*/ 60792 h 251603"/>
                  <a:gd name="connsiteX37" fmla="*/ 5731 w 233632"/>
                  <a:gd name="connsiteY37" fmla="*/ 60792 h 251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33632" h="251603">
                    <a:moveTo>
                      <a:pt x="5730" y="60793"/>
                    </a:moveTo>
                    <a:cubicBezTo>
                      <a:pt x="6641" y="60697"/>
                      <a:pt x="42824" y="56566"/>
                      <a:pt x="116628" y="9456"/>
                    </a:cubicBezTo>
                    <a:lnTo>
                      <a:pt x="113896" y="5191"/>
                    </a:lnTo>
                    <a:lnTo>
                      <a:pt x="109247" y="7098"/>
                    </a:lnTo>
                    <a:cubicBezTo>
                      <a:pt x="109247" y="7175"/>
                      <a:pt x="124823" y="45371"/>
                      <a:pt x="147060" y="89274"/>
                    </a:cubicBezTo>
                    <a:cubicBezTo>
                      <a:pt x="158178" y="111233"/>
                      <a:pt x="170974" y="134616"/>
                      <a:pt x="184393" y="155425"/>
                    </a:cubicBezTo>
                    <a:cubicBezTo>
                      <a:pt x="197812" y="176243"/>
                      <a:pt x="211806" y="194478"/>
                      <a:pt x="225752" y="206292"/>
                    </a:cubicBezTo>
                    <a:lnTo>
                      <a:pt x="229011" y="202429"/>
                    </a:lnTo>
                    <a:lnTo>
                      <a:pt x="224602" y="199975"/>
                    </a:lnTo>
                    <a:lnTo>
                      <a:pt x="224411" y="200277"/>
                    </a:lnTo>
                    <a:cubicBezTo>
                      <a:pt x="223548" y="201849"/>
                      <a:pt x="219283" y="209301"/>
                      <a:pt x="213293" y="217976"/>
                    </a:cubicBezTo>
                    <a:cubicBezTo>
                      <a:pt x="207350" y="226645"/>
                      <a:pt x="199586" y="236547"/>
                      <a:pt x="192206" y="242834"/>
                    </a:cubicBezTo>
                    <a:cubicBezTo>
                      <a:pt x="190097" y="244650"/>
                      <a:pt x="189857" y="247842"/>
                      <a:pt x="191630" y="249965"/>
                    </a:cubicBezTo>
                    <a:cubicBezTo>
                      <a:pt x="193452" y="252088"/>
                      <a:pt x="196663" y="252338"/>
                      <a:pt x="198772" y="250526"/>
                    </a:cubicBezTo>
                    <a:cubicBezTo>
                      <a:pt x="207925" y="242671"/>
                      <a:pt x="216456" y="231361"/>
                      <a:pt x="222830" y="221925"/>
                    </a:cubicBezTo>
                    <a:cubicBezTo>
                      <a:pt x="229203" y="212498"/>
                      <a:pt x="233373" y="204969"/>
                      <a:pt x="233421" y="204883"/>
                    </a:cubicBezTo>
                    <a:cubicBezTo>
                      <a:pt x="234619" y="202774"/>
                      <a:pt x="234140" y="200124"/>
                      <a:pt x="232271" y="198566"/>
                    </a:cubicBezTo>
                    <a:cubicBezTo>
                      <a:pt x="219666" y="187951"/>
                      <a:pt x="206008" y="170315"/>
                      <a:pt x="192877" y="149947"/>
                    </a:cubicBezTo>
                    <a:cubicBezTo>
                      <a:pt x="173180" y="119381"/>
                      <a:pt x="154537" y="82651"/>
                      <a:pt x="140926" y="53619"/>
                    </a:cubicBezTo>
                    <a:cubicBezTo>
                      <a:pt x="134074" y="39102"/>
                      <a:pt x="128514" y="26503"/>
                      <a:pt x="124632" y="17541"/>
                    </a:cubicBezTo>
                    <a:cubicBezTo>
                      <a:pt x="122715" y="13065"/>
                      <a:pt x="121182" y="9490"/>
                      <a:pt x="120175" y="7046"/>
                    </a:cubicBezTo>
                    <a:cubicBezTo>
                      <a:pt x="119121" y="4597"/>
                      <a:pt x="118594" y="3288"/>
                      <a:pt x="118594" y="3288"/>
                    </a:cubicBezTo>
                    <a:cubicBezTo>
                      <a:pt x="118018" y="1898"/>
                      <a:pt x="116868" y="830"/>
                      <a:pt x="115431" y="374"/>
                    </a:cubicBezTo>
                    <a:cubicBezTo>
                      <a:pt x="114041" y="-81"/>
                      <a:pt x="112459" y="120"/>
                      <a:pt x="111213" y="930"/>
                    </a:cubicBezTo>
                    <a:cubicBezTo>
                      <a:pt x="74791" y="24155"/>
                      <a:pt x="47905" y="36634"/>
                      <a:pt x="30269" y="43291"/>
                    </a:cubicBezTo>
                    <a:cubicBezTo>
                      <a:pt x="21450" y="46622"/>
                      <a:pt x="14933" y="48495"/>
                      <a:pt x="10667" y="49531"/>
                    </a:cubicBezTo>
                    <a:cubicBezTo>
                      <a:pt x="8559" y="50048"/>
                      <a:pt x="6977" y="50355"/>
                      <a:pt x="5971" y="50532"/>
                    </a:cubicBezTo>
                    <a:cubicBezTo>
                      <a:pt x="5492" y="50618"/>
                      <a:pt x="5109" y="50671"/>
                      <a:pt x="4917" y="50705"/>
                    </a:cubicBezTo>
                    <a:lnTo>
                      <a:pt x="4676" y="50734"/>
                    </a:lnTo>
                    <a:lnTo>
                      <a:pt x="4629" y="50737"/>
                    </a:lnTo>
                    <a:lnTo>
                      <a:pt x="4870" y="52669"/>
                    </a:lnTo>
                    <a:lnTo>
                      <a:pt x="4629" y="50737"/>
                    </a:lnTo>
                    <a:lnTo>
                      <a:pt x="4629" y="50737"/>
                    </a:lnTo>
                    <a:lnTo>
                      <a:pt x="4870" y="52669"/>
                    </a:lnTo>
                    <a:lnTo>
                      <a:pt x="4629" y="50737"/>
                    </a:lnTo>
                    <a:cubicBezTo>
                      <a:pt x="1850" y="51034"/>
                      <a:pt x="-163" y="53526"/>
                      <a:pt x="172" y="56306"/>
                    </a:cubicBezTo>
                    <a:cubicBezTo>
                      <a:pt x="460" y="59081"/>
                      <a:pt x="2952" y="61089"/>
                      <a:pt x="5731" y="60792"/>
                    </a:cubicBezTo>
                    <a:lnTo>
                      <a:pt x="5731" y="60792"/>
                    </a:lnTo>
                  </a:path>
                </a:pathLst>
              </a:custGeom>
              <a:solidFill>
                <a:srgbClr val="222223"/>
              </a:solidFill>
              <a:ln w="4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30988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2441355"/>
            <a:ext cx="3098800" cy="378270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6C006C8-340D-4741-97E2-41AA48F414A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09881" y="1903005"/>
            <a:ext cx="1738695" cy="3479321"/>
          </a:xfrm>
          <a:prstGeom prst="roundRect">
            <a:avLst>
              <a:gd name="adj" fmla="val 7038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0" name="Date Placeholder 11">
            <a:extLst>
              <a:ext uri="{FF2B5EF4-FFF2-40B4-BE49-F238E27FC236}">
                <a16:creationId xmlns:a16="http://schemas.microsoft.com/office/drawing/2014/main" id="{5499209B-EB5C-4F2E-82BD-FFD3C1A042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E246546F-6089-4C62-BA2F-62EAA253D1C7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21" name="Footer Placeholder 12">
            <a:extLst>
              <a:ext uri="{FF2B5EF4-FFF2-40B4-BE49-F238E27FC236}">
                <a16:creationId xmlns:a16="http://schemas.microsoft.com/office/drawing/2014/main" id="{BB6A6F72-0575-4841-8507-507D3D5979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8653826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5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screen righ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5BD9178-5B90-433D-A5BE-A3E160207EC0}"/>
              </a:ext>
            </a:extLst>
          </p:cNvPr>
          <p:cNvSpPr/>
          <p:nvPr userDrawn="1"/>
        </p:nvSpPr>
        <p:spPr bwMode="auto">
          <a:xfrm>
            <a:off x="7391400" y="2122324"/>
            <a:ext cx="4800600" cy="2871846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7CE6FEE-BDB1-4F8E-8D8C-7E99942BB010}"/>
              </a:ext>
            </a:extLst>
          </p:cNvPr>
          <p:cNvSpPr/>
          <p:nvPr/>
        </p:nvSpPr>
        <p:spPr>
          <a:xfrm>
            <a:off x="6417679" y="5492341"/>
            <a:ext cx="1139406" cy="183311"/>
          </a:xfrm>
          <a:custGeom>
            <a:avLst/>
            <a:gdLst>
              <a:gd name="connsiteX0" fmla="*/ 822137 w 1139405"/>
              <a:gd name="connsiteY0" fmla="*/ 156806 h 183311"/>
              <a:gd name="connsiteX1" fmla="*/ 510772 w 1139405"/>
              <a:gd name="connsiteY1" fmla="*/ 185216 h 183311"/>
              <a:gd name="connsiteX2" fmla="*/ 649178 w 1139405"/>
              <a:gd name="connsiteY2" fmla="*/ 185930 h 183311"/>
              <a:gd name="connsiteX3" fmla="*/ 1140644 w 1139405"/>
              <a:gd name="connsiteY3" fmla="*/ 176422 h 183311"/>
              <a:gd name="connsiteX4" fmla="*/ 822137 w 1139405"/>
              <a:gd name="connsiteY4" fmla="*/ 156806 h 183311"/>
              <a:gd name="connsiteX5" fmla="*/ 649178 w 1139405"/>
              <a:gd name="connsiteY5" fmla="*/ 136 h 183311"/>
              <a:gd name="connsiteX6" fmla="*/ 136 w 1139405"/>
              <a:gd name="connsiteY6" fmla="*/ 17528 h 183311"/>
              <a:gd name="connsiteX7" fmla="*/ 671702 w 1139405"/>
              <a:gd name="connsiteY7" fmla="*/ 45942 h 183311"/>
              <a:gd name="connsiteX8" fmla="*/ 1140644 w 1139405"/>
              <a:gd name="connsiteY8" fmla="*/ 9644 h 183311"/>
              <a:gd name="connsiteX9" fmla="*/ 649178 w 1139405"/>
              <a:gd name="connsiteY9" fmla="*/ 136 h 183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9405" h="183311">
                <a:moveTo>
                  <a:pt x="822137" y="156806"/>
                </a:moveTo>
                <a:cubicBezTo>
                  <a:pt x="743110" y="167992"/>
                  <a:pt x="636813" y="177672"/>
                  <a:pt x="510772" y="185216"/>
                </a:cubicBezTo>
                <a:cubicBezTo>
                  <a:pt x="556108" y="185690"/>
                  <a:pt x="602308" y="185930"/>
                  <a:pt x="649178" y="185930"/>
                </a:cubicBezTo>
                <a:cubicBezTo>
                  <a:pt x="825588" y="185930"/>
                  <a:pt x="992413" y="182508"/>
                  <a:pt x="1140644" y="176422"/>
                </a:cubicBezTo>
                <a:cubicBezTo>
                  <a:pt x="1020689" y="171495"/>
                  <a:pt x="912954" y="164824"/>
                  <a:pt x="822137" y="156806"/>
                </a:cubicBezTo>
                <a:moveTo>
                  <a:pt x="649178" y="136"/>
                </a:moveTo>
                <a:cubicBezTo>
                  <a:pt x="407015" y="136"/>
                  <a:pt x="182872" y="6582"/>
                  <a:pt x="136" y="17528"/>
                </a:cubicBezTo>
                <a:cubicBezTo>
                  <a:pt x="263577" y="20250"/>
                  <a:pt x="498455" y="30640"/>
                  <a:pt x="671702" y="45942"/>
                </a:cubicBezTo>
                <a:cubicBezTo>
                  <a:pt x="781881" y="30347"/>
                  <a:pt x="945064" y="17676"/>
                  <a:pt x="1140644" y="9644"/>
                </a:cubicBezTo>
                <a:cubicBezTo>
                  <a:pt x="992413" y="3558"/>
                  <a:pt x="825588" y="136"/>
                  <a:pt x="649178" y="136"/>
                </a:cubicBezTo>
              </a:path>
            </a:pathLst>
          </a:custGeom>
          <a:solidFill>
            <a:srgbClr val="D9D9DC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88B4CFA-85DE-4D3B-AD39-208694E730A2}"/>
              </a:ext>
            </a:extLst>
          </p:cNvPr>
          <p:cNvSpPr/>
          <p:nvPr/>
        </p:nvSpPr>
        <p:spPr>
          <a:xfrm>
            <a:off x="5165411" y="5582444"/>
            <a:ext cx="53915" cy="46726"/>
          </a:xfrm>
          <a:custGeom>
            <a:avLst/>
            <a:gdLst>
              <a:gd name="connsiteX0" fmla="*/ 24659 w 53915"/>
              <a:gd name="connsiteY0" fmla="*/ 136 h 46726"/>
              <a:gd name="connsiteX1" fmla="*/ 136 w 53915"/>
              <a:gd name="connsiteY1" fmla="*/ 19608 h 46726"/>
              <a:gd name="connsiteX2" fmla="*/ 56207 w 53915"/>
              <a:gd name="connsiteY2" fmla="*/ 48789 h 46726"/>
              <a:gd name="connsiteX3" fmla="*/ 24659 w 53915"/>
              <a:gd name="connsiteY3" fmla="*/ 136 h 46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15" h="46726">
                <a:moveTo>
                  <a:pt x="24659" y="136"/>
                </a:moveTo>
                <a:cubicBezTo>
                  <a:pt x="8594" y="6414"/>
                  <a:pt x="136" y="12932"/>
                  <a:pt x="136" y="19608"/>
                </a:cubicBezTo>
                <a:cubicBezTo>
                  <a:pt x="136" y="29806"/>
                  <a:pt x="19813" y="39616"/>
                  <a:pt x="56207" y="48789"/>
                </a:cubicBezTo>
                <a:cubicBezTo>
                  <a:pt x="45420" y="32600"/>
                  <a:pt x="34895" y="16358"/>
                  <a:pt x="24659" y="136"/>
                </a:cubicBezTo>
              </a:path>
            </a:pathLst>
          </a:custGeom>
          <a:solidFill>
            <a:srgbClr val="EBEBEC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BEBBCB1-F006-41BD-931B-A1FE57F9E997}"/>
              </a:ext>
            </a:extLst>
          </p:cNvPr>
          <p:cNvSpPr/>
          <p:nvPr/>
        </p:nvSpPr>
        <p:spPr>
          <a:xfrm>
            <a:off x="5189934" y="5509024"/>
            <a:ext cx="1736066" cy="183311"/>
          </a:xfrm>
          <a:custGeom>
            <a:avLst/>
            <a:gdLst>
              <a:gd name="connsiteX0" fmla="*/ 1089523 w 1736066"/>
              <a:gd name="connsiteY0" fmla="*/ 136 h 183311"/>
              <a:gd name="connsiteX1" fmla="*/ 136 w 1736066"/>
              <a:gd name="connsiteY1" fmla="*/ 73555 h 183311"/>
              <a:gd name="connsiteX2" fmla="*/ 31684 w 1736066"/>
              <a:gd name="connsiteY2" fmla="*/ 122208 h 183311"/>
              <a:gd name="connsiteX3" fmla="*/ 1089523 w 1736066"/>
              <a:gd name="connsiteY3" fmla="*/ 185924 h 183311"/>
              <a:gd name="connsiteX4" fmla="*/ 1738516 w 1736066"/>
              <a:gd name="connsiteY4" fmla="*/ 168533 h 183311"/>
              <a:gd name="connsiteX5" fmla="*/ 763041 w 1736066"/>
              <a:gd name="connsiteY5" fmla="*/ 76350 h 183311"/>
              <a:gd name="connsiteX6" fmla="*/ 1227880 w 1736066"/>
              <a:gd name="connsiteY6" fmla="*/ 845 h 183311"/>
              <a:gd name="connsiteX7" fmla="*/ 1089523 w 1736066"/>
              <a:gd name="connsiteY7" fmla="*/ 136 h 183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6066" h="183311">
                <a:moveTo>
                  <a:pt x="1089523" y="136"/>
                </a:moveTo>
                <a:cubicBezTo>
                  <a:pt x="554407" y="136"/>
                  <a:pt x="107448" y="31598"/>
                  <a:pt x="136" y="73555"/>
                </a:cubicBezTo>
                <a:cubicBezTo>
                  <a:pt x="10372" y="89778"/>
                  <a:pt x="20896" y="106020"/>
                  <a:pt x="31684" y="122208"/>
                </a:cubicBezTo>
                <a:cubicBezTo>
                  <a:pt x="178415" y="159216"/>
                  <a:pt x="596576" y="185924"/>
                  <a:pt x="1089523" y="185924"/>
                </a:cubicBezTo>
                <a:cubicBezTo>
                  <a:pt x="1331637" y="185924"/>
                  <a:pt x="1555780" y="179479"/>
                  <a:pt x="1738516" y="168533"/>
                </a:cubicBezTo>
                <a:cubicBezTo>
                  <a:pt x="1188630" y="162853"/>
                  <a:pt x="763041" y="123742"/>
                  <a:pt x="763041" y="76350"/>
                </a:cubicBezTo>
                <a:cubicBezTo>
                  <a:pt x="763041" y="45242"/>
                  <a:pt x="946401" y="17705"/>
                  <a:pt x="1227880" y="845"/>
                </a:cubicBezTo>
                <a:cubicBezTo>
                  <a:pt x="1182544" y="375"/>
                  <a:pt x="1136345" y="136"/>
                  <a:pt x="1089523" y="136"/>
                </a:cubicBezTo>
              </a:path>
            </a:pathLst>
          </a:custGeom>
          <a:solidFill>
            <a:srgbClr val="D9D9DC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7A38CD3-4410-465C-88B2-71C6A81DB60F}"/>
              </a:ext>
            </a:extLst>
          </p:cNvPr>
          <p:cNvSpPr/>
          <p:nvPr/>
        </p:nvSpPr>
        <p:spPr>
          <a:xfrm>
            <a:off x="5952840" y="5509733"/>
            <a:ext cx="1286774" cy="165340"/>
          </a:xfrm>
          <a:custGeom>
            <a:avLst/>
            <a:gdLst>
              <a:gd name="connsiteX0" fmla="*/ 464975 w 1286773"/>
              <a:gd name="connsiteY0" fmla="*/ 136 h 165339"/>
              <a:gd name="connsiteX1" fmla="*/ 136 w 1286773"/>
              <a:gd name="connsiteY1" fmla="*/ 75641 h 165339"/>
              <a:gd name="connsiteX2" fmla="*/ 975611 w 1286773"/>
              <a:gd name="connsiteY2" fmla="*/ 167824 h 165339"/>
              <a:gd name="connsiteX3" fmla="*/ 1286976 w 1286773"/>
              <a:gd name="connsiteY3" fmla="*/ 139414 h 165339"/>
              <a:gd name="connsiteX4" fmla="*/ 983039 w 1286773"/>
              <a:gd name="connsiteY4" fmla="*/ 75641 h 165339"/>
              <a:gd name="connsiteX5" fmla="*/ 1136541 w 1286773"/>
              <a:gd name="connsiteY5" fmla="*/ 28550 h 165339"/>
              <a:gd name="connsiteX6" fmla="*/ 464975 w 1286773"/>
              <a:gd name="connsiteY6" fmla="*/ 136 h 165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6773" h="165339">
                <a:moveTo>
                  <a:pt x="464975" y="136"/>
                </a:moveTo>
                <a:cubicBezTo>
                  <a:pt x="183495" y="16996"/>
                  <a:pt x="136" y="44533"/>
                  <a:pt x="136" y="75641"/>
                </a:cubicBezTo>
                <a:cubicBezTo>
                  <a:pt x="136" y="123033"/>
                  <a:pt x="425725" y="162144"/>
                  <a:pt x="975611" y="167824"/>
                </a:cubicBezTo>
                <a:cubicBezTo>
                  <a:pt x="1101652" y="160280"/>
                  <a:pt x="1207949" y="150599"/>
                  <a:pt x="1286976" y="139414"/>
                </a:cubicBezTo>
                <a:cubicBezTo>
                  <a:pt x="1098537" y="122774"/>
                  <a:pt x="983039" y="100331"/>
                  <a:pt x="983039" y="75641"/>
                </a:cubicBezTo>
                <a:cubicBezTo>
                  <a:pt x="983039" y="58455"/>
                  <a:pt x="1039015" y="42357"/>
                  <a:pt x="1136541" y="28550"/>
                </a:cubicBezTo>
                <a:cubicBezTo>
                  <a:pt x="963294" y="13248"/>
                  <a:pt x="728416" y="2858"/>
                  <a:pt x="464975" y="136"/>
                </a:cubicBezTo>
              </a:path>
            </a:pathLst>
          </a:custGeom>
          <a:solidFill>
            <a:srgbClr val="C8C9CE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F0C2C5E-D4B2-439A-97CF-3BA958E3F01B}"/>
              </a:ext>
            </a:extLst>
          </p:cNvPr>
          <p:cNvSpPr/>
          <p:nvPr/>
        </p:nvSpPr>
        <p:spPr>
          <a:xfrm>
            <a:off x="7558187" y="5492341"/>
            <a:ext cx="1603075" cy="183311"/>
          </a:xfrm>
          <a:custGeom>
            <a:avLst/>
            <a:gdLst>
              <a:gd name="connsiteX0" fmla="*/ 491601 w 1603075"/>
              <a:gd name="connsiteY0" fmla="*/ 136 h 183311"/>
              <a:gd name="connsiteX1" fmla="*/ 136 w 1603075"/>
              <a:gd name="connsiteY1" fmla="*/ 9644 h 183311"/>
              <a:gd name="connsiteX2" fmla="*/ 622579 w 1603075"/>
              <a:gd name="connsiteY2" fmla="*/ 93033 h 183311"/>
              <a:gd name="connsiteX3" fmla="*/ 136 w 1603075"/>
              <a:gd name="connsiteY3" fmla="*/ 176422 h 183311"/>
              <a:gd name="connsiteX4" fmla="*/ 491601 w 1603075"/>
              <a:gd name="connsiteY4" fmla="*/ 185930 h 183311"/>
              <a:gd name="connsiteX5" fmla="*/ 1605464 w 1603075"/>
              <a:gd name="connsiteY5" fmla="*/ 93033 h 183311"/>
              <a:gd name="connsiteX6" fmla="*/ 491601 w 1603075"/>
              <a:gd name="connsiteY6" fmla="*/ 136 h 183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03075" h="183311">
                <a:moveTo>
                  <a:pt x="491601" y="136"/>
                </a:moveTo>
                <a:cubicBezTo>
                  <a:pt x="315191" y="136"/>
                  <a:pt x="148366" y="3558"/>
                  <a:pt x="136" y="9644"/>
                </a:cubicBezTo>
                <a:cubicBezTo>
                  <a:pt x="368867" y="24784"/>
                  <a:pt x="622579" y="56438"/>
                  <a:pt x="622579" y="93033"/>
                </a:cubicBezTo>
                <a:cubicBezTo>
                  <a:pt x="622579" y="129623"/>
                  <a:pt x="368867" y="161277"/>
                  <a:pt x="136" y="176422"/>
                </a:cubicBezTo>
                <a:cubicBezTo>
                  <a:pt x="148366" y="182508"/>
                  <a:pt x="315191" y="185930"/>
                  <a:pt x="491601" y="185930"/>
                </a:cubicBezTo>
                <a:cubicBezTo>
                  <a:pt x="1106761" y="185930"/>
                  <a:pt x="1605464" y="144336"/>
                  <a:pt x="1605464" y="93033"/>
                </a:cubicBezTo>
                <a:cubicBezTo>
                  <a:pt x="1605464" y="41725"/>
                  <a:pt x="1106761" y="136"/>
                  <a:pt x="491601" y="136"/>
                </a:cubicBezTo>
              </a:path>
            </a:pathLst>
          </a:custGeom>
          <a:solidFill>
            <a:srgbClr val="D9D9DC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3D9E543-C614-41BA-B568-213B51CD9E57}"/>
              </a:ext>
            </a:extLst>
          </p:cNvPr>
          <p:cNvSpPr/>
          <p:nvPr/>
        </p:nvSpPr>
        <p:spPr>
          <a:xfrm>
            <a:off x="7089246" y="5501850"/>
            <a:ext cx="1089085" cy="165340"/>
          </a:xfrm>
          <a:custGeom>
            <a:avLst/>
            <a:gdLst>
              <a:gd name="connsiteX0" fmla="*/ 469077 w 1089084"/>
              <a:gd name="connsiteY0" fmla="*/ 136 h 165339"/>
              <a:gd name="connsiteX1" fmla="*/ 136 w 1089084"/>
              <a:gd name="connsiteY1" fmla="*/ 36433 h 165339"/>
              <a:gd name="connsiteX2" fmla="*/ 304073 w 1089084"/>
              <a:gd name="connsiteY2" fmla="*/ 100202 h 165339"/>
              <a:gd name="connsiteX3" fmla="*/ 150571 w 1089084"/>
              <a:gd name="connsiteY3" fmla="*/ 147297 h 165339"/>
              <a:gd name="connsiteX4" fmla="*/ 469077 w 1089084"/>
              <a:gd name="connsiteY4" fmla="*/ 166913 h 165339"/>
              <a:gd name="connsiteX5" fmla="*/ 1091521 w 1089084"/>
              <a:gd name="connsiteY5" fmla="*/ 83524 h 165339"/>
              <a:gd name="connsiteX6" fmla="*/ 469077 w 1089084"/>
              <a:gd name="connsiteY6" fmla="*/ 136 h 165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9084" h="165339">
                <a:moveTo>
                  <a:pt x="469077" y="136"/>
                </a:moveTo>
                <a:cubicBezTo>
                  <a:pt x="273497" y="8167"/>
                  <a:pt x="110314" y="20839"/>
                  <a:pt x="136" y="36433"/>
                </a:cubicBezTo>
                <a:cubicBezTo>
                  <a:pt x="188575" y="53073"/>
                  <a:pt x="304073" y="75516"/>
                  <a:pt x="304073" y="100202"/>
                </a:cubicBezTo>
                <a:cubicBezTo>
                  <a:pt x="304073" y="117387"/>
                  <a:pt x="248097" y="133486"/>
                  <a:pt x="150571" y="147297"/>
                </a:cubicBezTo>
                <a:cubicBezTo>
                  <a:pt x="241388" y="155315"/>
                  <a:pt x="349122" y="161986"/>
                  <a:pt x="469077" y="166913"/>
                </a:cubicBezTo>
                <a:cubicBezTo>
                  <a:pt x="837809" y="151768"/>
                  <a:pt x="1091521" y="120114"/>
                  <a:pt x="1091521" y="83524"/>
                </a:cubicBezTo>
                <a:cubicBezTo>
                  <a:pt x="1091521" y="46929"/>
                  <a:pt x="837809" y="15275"/>
                  <a:pt x="469077" y="136"/>
                </a:cubicBezTo>
              </a:path>
            </a:pathLst>
          </a:custGeom>
          <a:solidFill>
            <a:srgbClr val="C8C9CE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C2F3D78-ADC0-4889-AC47-2A8EC9F5843A}"/>
              </a:ext>
            </a:extLst>
          </p:cNvPr>
          <p:cNvSpPr/>
          <p:nvPr/>
        </p:nvSpPr>
        <p:spPr>
          <a:xfrm>
            <a:off x="6935744" y="5538147"/>
            <a:ext cx="456481" cy="107830"/>
          </a:xfrm>
          <a:custGeom>
            <a:avLst/>
            <a:gdLst>
              <a:gd name="connsiteX0" fmla="*/ 153638 w 456481"/>
              <a:gd name="connsiteY0" fmla="*/ 136 h 107830"/>
              <a:gd name="connsiteX1" fmla="*/ 136 w 456481"/>
              <a:gd name="connsiteY1" fmla="*/ 47227 h 107830"/>
              <a:gd name="connsiteX2" fmla="*/ 304073 w 456481"/>
              <a:gd name="connsiteY2" fmla="*/ 110999 h 107830"/>
              <a:gd name="connsiteX3" fmla="*/ 457575 w 456481"/>
              <a:gd name="connsiteY3" fmla="*/ 63904 h 107830"/>
              <a:gd name="connsiteX4" fmla="*/ 153638 w 456481"/>
              <a:gd name="connsiteY4" fmla="*/ 136 h 107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6481" h="107830">
                <a:moveTo>
                  <a:pt x="153638" y="136"/>
                </a:moveTo>
                <a:cubicBezTo>
                  <a:pt x="56111" y="13943"/>
                  <a:pt x="136" y="30041"/>
                  <a:pt x="136" y="47227"/>
                </a:cubicBezTo>
                <a:cubicBezTo>
                  <a:pt x="136" y="71917"/>
                  <a:pt x="115634" y="94360"/>
                  <a:pt x="304073" y="110999"/>
                </a:cubicBezTo>
                <a:cubicBezTo>
                  <a:pt x="401599" y="97188"/>
                  <a:pt x="457575" y="81090"/>
                  <a:pt x="457575" y="63904"/>
                </a:cubicBezTo>
                <a:cubicBezTo>
                  <a:pt x="457575" y="39218"/>
                  <a:pt x="342077" y="16775"/>
                  <a:pt x="153638" y="136"/>
                </a:cubicBezTo>
              </a:path>
            </a:pathLst>
          </a:custGeom>
          <a:solidFill>
            <a:srgbClr val="BABCC2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483CD60-56AA-4A93-8ADF-8B7D9C1E1409}"/>
              </a:ext>
            </a:extLst>
          </p:cNvPr>
          <p:cNvSpPr/>
          <p:nvPr/>
        </p:nvSpPr>
        <p:spPr>
          <a:xfrm>
            <a:off x="7738857" y="3863061"/>
            <a:ext cx="262387" cy="751217"/>
          </a:xfrm>
          <a:custGeom>
            <a:avLst/>
            <a:gdLst>
              <a:gd name="connsiteX0" fmla="*/ 243358 w 262386"/>
              <a:gd name="connsiteY0" fmla="*/ 753811 h 751217"/>
              <a:gd name="connsiteX1" fmla="*/ 121343 w 262386"/>
              <a:gd name="connsiteY1" fmla="*/ 447717 h 751217"/>
              <a:gd name="connsiteX2" fmla="*/ 7618 w 262386"/>
              <a:gd name="connsiteY2" fmla="*/ 136 h 751217"/>
              <a:gd name="connsiteX3" fmla="*/ 168021 w 262386"/>
              <a:gd name="connsiteY3" fmla="*/ 288263 h 751217"/>
              <a:gd name="connsiteX4" fmla="*/ 243358 w 262386"/>
              <a:gd name="connsiteY4" fmla="*/ 753811 h 75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386" h="751217">
                <a:moveTo>
                  <a:pt x="243358" y="753811"/>
                </a:moveTo>
                <a:cubicBezTo>
                  <a:pt x="243358" y="753811"/>
                  <a:pt x="286155" y="597414"/>
                  <a:pt x="121343" y="447717"/>
                </a:cubicBezTo>
                <a:cubicBezTo>
                  <a:pt x="-43470" y="298020"/>
                  <a:pt x="7618" y="136"/>
                  <a:pt x="7618" y="136"/>
                </a:cubicBezTo>
                <a:cubicBezTo>
                  <a:pt x="7618" y="136"/>
                  <a:pt x="60239" y="215264"/>
                  <a:pt x="168021" y="288263"/>
                </a:cubicBezTo>
                <a:cubicBezTo>
                  <a:pt x="275851" y="361271"/>
                  <a:pt x="279398" y="681416"/>
                  <a:pt x="243358" y="753811"/>
                </a:cubicBezTo>
              </a:path>
            </a:pathLst>
          </a:custGeom>
          <a:solidFill>
            <a:srgbClr val="3FB3AC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0F3392-0DF0-4C5D-A787-D14333503417}"/>
              </a:ext>
            </a:extLst>
          </p:cNvPr>
          <p:cNvSpPr/>
          <p:nvPr/>
        </p:nvSpPr>
        <p:spPr>
          <a:xfrm>
            <a:off x="4953000" y="2159014"/>
            <a:ext cx="2084717" cy="3313981"/>
          </a:xfrm>
          <a:custGeom>
            <a:avLst/>
            <a:gdLst>
              <a:gd name="connsiteX0" fmla="*/ 2085006 w 2084716"/>
              <a:gd name="connsiteY0" fmla="*/ 3303405 h 3313981"/>
              <a:gd name="connsiteX1" fmla="*/ 846684 w 2084716"/>
              <a:gd name="connsiteY1" fmla="*/ 153666 h 3313981"/>
              <a:gd name="connsiteX2" fmla="*/ 79523 w 2084716"/>
              <a:gd name="connsiteY2" fmla="*/ 1055380 h 3313981"/>
              <a:gd name="connsiteX3" fmla="*/ 1612902 w 2084716"/>
              <a:gd name="connsiteY3" fmla="*/ 3317322 h 3313981"/>
              <a:gd name="connsiteX4" fmla="*/ 2085006 w 2084716"/>
              <a:gd name="connsiteY4" fmla="*/ 3303405 h 3313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4716" h="3313981">
                <a:moveTo>
                  <a:pt x="2085006" y="3303405"/>
                </a:moveTo>
                <a:cubicBezTo>
                  <a:pt x="2085006" y="3303405"/>
                  <a:pt x="1498506" y="536478"/>
                  <a:pt x="846684" y="153666"/>
                </a:cubicBezTo>
                <a:cubicBezTo>
                  <a:pt x="194834" y="-229146"/>
                  <a:pt x="-170974" y="115844"/>
                  <a:pt x="79523" y="1055380"/>
                </a:cubicBezTo>
                <a:cubicBezTo>
                  <a:pt x="330020" y="1994912"/>
                  <a:pt x="1612902" y="3317322"/>
                  <a:pt x="1612902" y="3317322"/>
                </a:cubicBezTo>
                <a:lnTo>
                  <a:pt x="2085006" y="3303405"/>
                </a:lnTo>
              </a:path>
            </a:pathLst>
          </a:custGeom>
          <a:solidFill>
            <a:schemeClr val="tx1">
              <a:lumMod val="10000"/>
              <a:lumOff val="90000"/>
            </a:schemeClr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11B9BB5-5851-47EE-A89C-C59114BFA456}"/>
              </a:ext>
            </a:extLst>
          </p:cNvPr>
          <p:cNvSpPr/>
          <p:nvPr/>
        </p:nvSpPr>
        <p:spPr>
          <a:xfrm>
            <a:off x="5090429" y="2317672"/>
            <a:ext cx="1488057" cy="2767642"/>
          </a:xfrm>
          <a:custGeom>
            <a:avLst/>
            <a:gdLst>
              <a:gd name="connsiteX0" fmla="*/ 215580 w 1488056"/>
              <a:gd name="connsiteY0" fmla="*/ 1026152 h 2767641"/>
              <a:gd name="connsiteX1" fmla="*/ 755618 w 1488056"/>
              <a:gd name="connsiteY1" fmla="*/ 1229328 h 2767641"/>
              <a:gd name="connsiteX2" fmla="*/ 560076 w 1488056"/>
              <a:gd name="connsiteY2" fmla="*/ 783007 h 2767641"/>
              <a:gd name="connsiteX3" fmla="*/ 136 w 1488056"/>
              <a:gd name="connsiteY3" fmla="*/ 535788 h 2767641"/>
              <a:gd name="connsiteX4" fmla="*/ 540930 w 1488056"/>
              <a:gd name="connsiteY4" fmla="*/ 739252 h 2767641"/>
              <a:gd name="connsiteX5" fmla="*/ 218283 w 1488056"/>
              <a:gd name="connsiteY5" fmla="*/ 136 h 2767641"/>
              <a:gd name="connsiteX6" fmla="*/ 589190 w 1488056"/>
              <a:gd name="connsiteY6" fmla="*/ 653136 h 2767641"/>
              <a:gd name="connsiteX7" fmla="*/ 785992 w 1488056"/>
              <a:gd name="connsiteY7" fmla="*/ 153576 h 2767641"/>
              <a:gd name="connsiteX8" fmla="*/ 608010 w 1488056"/>
              <a:gd name="connsiteY8" fmla="*/ 691811 h 2767641"/>
              <a:gd name="connsiteX9" fmla="*/ 812423 w 1488056"/>
              <a:gd name="connsiteY9" fmla="*/ 1131643 h 2767641"/>
              <a:gd name="connsiteX10" fmla="*/ 1005218 w 1488056"/>
              <a:gd name="connsiteY10" fmla="*/ 642262 h 2767641"/>
              <a:gd name="connsiteX11" fmla="*/ 830232 w 1488056"/>
              <a:gd name="connsiteY11" fmla="*/ 1171440 h 2767641"/>
              <a:gd name="connsiteX12" fmla="*/ 1028625 w 1488056"/>
              <a:gd name="connsiteY12" fmla="*/ 1627998 h 2767641"/>
              <a:gd name="connsiteX13" fmla="*/ 1224444 w 1488056"/>
              <a:gd name="connsiteY13" fmla="*/ 1130958 h 2767641"/>
              <a:gd name="connsiteX14" fmla="*/ 1046290 w 1488056"/>
              <a:gd name="connsiteY14" fmla="*/ 1669697 h 2767641"/>
              <a:gd name="connsiteX15" fmla="*/ 1239924 w 1488056"/>
              <a:gd name="connsiteY15" fmla="*/ 2136755 h 2767641"/>
              <a:gd name="connsiteX16" fmla="*/ 1443651 w 1488056"/>
              <a:gd name="connsiteY16" fmla="*/ 1619645 h 2767641"/>
              <a:gd name="connsiteX17" fmla="*/ 1257992 w 1488056"/>
              <a:gd name="connsiteY17" fmla="*/ 2181152 h 2767641"/>
              <a:gd name="connsiteX18" fmla="*/ 1488796 w 1488056"/>
              <a:gd name="connsiteY18" fmla="*/ 2763239 h 2767641"/>
              <a:gd name="connsiteX19" fmla="*/ 1440392 w 1488056"/>
              <a:gd name="connsiteY19" fmla="*/ 2757766 h 2767641"/>
              <a:gd name="connsiteX20" fmla="*/ 1208390 w 1488056"/>
              <a:gd name="connsiteY20" fmla="*/ 2254975 h 2767641"/>
              <a:gd name="connsiteX21" fmla="*/ 646479 w 1488056"/>
              <a:gd name="connsiteY21" fmla="*/ 2006884 h 2767641"/>
              <a:gd name="connsiteX22" fmla="*/ 1187255 w 1488056"/>
              <a:gd name="connsiteY22" fmla="*/ 2210358 h 2767641"/>
              <a:gd name="connsiteX23" fmla="*/ 1189603 w 1488056"/>
              <a:gd name="connsiteY23" fmla="*/ 2212840 h 2767641"/>
              <a:gd name="connsiteX24" fmla="*/ 990611 w 1488056"/>
              <a:gd name="connsiteY24" fmla="*/ 1763586 h 2767641"/>
              <a:gd name="connsiteX25" fmla="*/ 431035 w 1488056"/>
              <a:gd name="connsiteY25" fmla="*/ 1516516 h 2767641"/>
              <a:gd name="connsiteX26" fmla="*/ 971293 w 1488056"/>
              <a:gd name="connsiteY26" fmla="*/ 1719783 h 2767641"/>
              <a:gd name="connsiteX27" fmla="*/ 774802 w 1488056"/>
              <a:gd name="connsiteY27" fmla="*/ 1273059 h 2767641"/>
              <a:gd name="connsiteX28" fmla="*/ 215580 w 1488056"/>
              <a:gd name="connsiteY28" fmla="*/ 1026152 h 2767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488056" h="2767641">
                <a:moveTo>
                  <a:pt x="215580" y="1026152"/>
                </a:moveTo>
                <a:lnTo>
                  <a:pt x="755618" y="1229328"/>
                </a:lnTo>
                <a:cubicBezTo>
                  <a:pt x="688092" y="1075442"/>
                  <a:pt x="621789" y="924078"/>
                  <a:pt x="560076" y="783007"/>
                </a:cubicBezTo>
                <a:lnTo>
                  <a:pt x="136" y="535788"/>
                </a:lnTo>
                <a:lnTo>
                  <a:pt x="540930" y="739252"/>
                </a:lnTo>
                <a:cubicBezTo>
                  <a:pt x="356977" y="318700"/>
                  <a:pt x="218283" y="136"/>
                  <a:pt x="218283" y="136"/>
                </a:cubicBezTo>
                <a:cubicBezTo>
                  <a:pt x="322625" y="136898"/>
                  <a:pt x="452577" y="373808"/>
                  <a:pt x="589190" y="653136"/>
                </a:cubicBezTo>
                <a:lnTo>
                  <a:pt x="785992" y="153576"/>
                </a:lnTo>
                <a:lnTo>
                  <a:pt x="608010" y="691811"/>
                </a:lnTo>
                <a:cubicBezTo>
                  <a:pt x="675498" y="831090"/>
                  <a:pt x="744370" y="979914"/>
                  <a:pt x="812423" y="1131643"/>
                </a:cubicBezTo>
                <a:lnTo>
                  <a:pt x="1005218" y="642262"/>
                </a:lnTo>
                <a:lnTo>
                  <a:pt x="830232" y="1171440"/>
                </a:lnTo>
                <a:cubicBezTo>
                  <a:pt x="898169" y="1323725"/>
                  <a:pt x="965029" y="1478162"/>
                  <a:pt x="1028625" y="1627998"/>
                </a:cubicBezTo>
                <a:lnTo>
                  <a:pt x="1224444" y="1130958"/>
                </a:lnTo>
                <a:lnTo>
                  <a:pt x="1046290" y="1669697"/>
                </a:lnTo>
                <a:cubicBezTo>
                  <a:pt x="1116188" y="1835027"/>
                  <a:pt x="1181792" y="1993882"/>
                  <a:pt x="1239924" y="2136755"/>
                </a:cubicBezTo>
                <a:lnTo>
                  <a:pt x="1443651" y="1619645"/>
                </a:lnTo>
                <a:lnTo>
                  <a:pt x="1257992" y="2181152"/>
                </a:lnTo>
                <a:cubicBezTo>
                  <a:pt x="1396637" y="2523003"/>
                  <a:pt x="1488796" y="2763239"/>
                  <a:pt x="1488796" y="2763239"/>
                </a:cubicBezTo>
                <a:cubicBezTo>
                  <a:pt x="1488796" y="2763239"/>
                  <a:pt x="1472598" y="2782423"/>
                  <a:pt x="1440392" y="2757766"/>
                </a:cubicBezTo>
                <a:cubicBezTo>
                  <a:pt x="1431718" y="2751133"/>
                  <a:pt x="1339080" y="2548096"/>
                  <a:pt x="1208390" y="2254975"/>
                </a:cubicBezTo>
                <a:lnTo>
                  <a:pt x="646479" y="2006884"/>
                </a:lnTo>
                <a:lnTo>
                  <a:pt x="1187255" y="2210358"/>
                </a:lnTo>
                <a:lnTo>
                  <a:pt x="1189603" y="2212840"/>
                </a:lnTo>
                <a:cubicBezTo>
                  <a:pt x="1129161" y="2077113"/>
                  <a:pt x="1061439" y="1924128"/>
                  <a:pt x="990611" y="1763586"/>
                </a:cubicBezTo>
                <a:lnTo>
                  <a:pt x="431035" y="1516516"/>
                </a:lnTo>
                <a:lnTo>
                  <a:pt x="971293" y="1719783"/>
                </a:lnTo>
                <a:cubicBezTo>
                  <a:pt x="906988" y="1573934"/>
                  <a:pt x="840473" y="1422665"/>
                  <a:pt x="774802" y="1273059"/>
                </a:cubicBezTo>
                <a:lnTo>
                  <a:pt x="215580" y="1026152"/>
                </a:lnTo>
              </a:path>
            </a:pathLst>
          </a:custGeom>
          <a:solidFill>
            <a:schemeClr val="bg1">
              <a:lumMod val="75000"/>
            </a:schemeClr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82A4710-7A99-4C18-8DB9-B7D2B057C837}"/>
              </a:ext>
            </a:extLst>
          </p:cNvPr>
          <p:cNvSpPr/>
          <p:nvPr/>
        </p:nvSpPr>
        <p:spPr>
          <a:xfrm>
            <a:off x="6180420" y="1908631"/>
            <a:ext cx="1768415" cy="3479321"/>
          </a:xfrm>
          <a:custGeom>
            <a:avLst/>
            <a:gdLst>
              <a:gd name="connsiteX0" fmla="*/ 1769543 w 1768415"/>
              <a:gd name="connsiteY0" fmla="*/ 3479979 h 3479321"/>
              <a:gd name="connsiteX1" fmla="*/ 136 w 1768415"/>
              <a:gd name="connsiteY1" fmla="*/ 3479979 h 3479321"/>
              <a:gd name="connsiteX2" fmla="*/ 136 w 1768415"/>
              <a:gd name="connsiteY2" fmla="*/ 136 h 3479321"/>
              <a:gd name="connsiteX3" fmla="*/ 1769543 w 1768415"/>
              <a:gd name="connsiteY3" fmla="*/ 136 h 3479321"/>
              <a:gd name="connsiteX4" fmla="*/ 1769543 w 1768415"/>
              <a:gd name="connsiteY4" fmla="*/ 3479979 h 347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415" h="3479321">
                <a:moveTo>
                  <a:pt x="1769543" y="3479979"/>
                </a:moveTo>
                <a:lnTo>
                  <a:pt x="136" y="3479979"/>
                </a:lnTo>
                <a:lnTo>
                  <a:pt x="136" y="136"/>
                </a:lnTo>
                <a:lnTo>
                  <a:pt x="1769543" y="136"/>
                </a:lnTo>
                <a:lnTo>
                  <a:pt x="1769543" y="3479979"/>
                </a:lnTo>
              </a:path>
            </a:pathLst>
          </a:custGeom>
          <a:solidFill>
            <a:srgbClr val="FFFFFF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51E9656-6009-44ED-B93B-6850055EBD17}"/>
              </a:ext>
            </a:extLst>
          </p:cNvPr>
          <p:cNvSpPr/>
          <p:nvPr/>
        </p:nvSpPr>
        <p:spPr>
          <a:xfrm>
            <a:off x="6125541" y="1676264"/>
            <a:ext cx="1879840" cy="3896264"/>
          </a:xfrm>
          <a:custGeom>
            <a:avLst/>
            <a:gdLst>
              <a:gd name="connsiteX0" fmla="*/ 1882506 w 1879839"/>
              <a:gd name="connsiteY0" fmla="*/ 1499967 h 3896264"/>
              <a:gd name="connsiteX1" fmla="*/ 1882506 w 1879839"/>
              <a:gd name="connsiteY1" fmla="*/ 3679149 h 3896264"/>
              <a:gd name="connsiteX2" fmla="*/ 1663155 w 1879839"/>
              <a:gd name="connsiteY2" fmla="*/ 3898519 h 3896264"/>
              <a:gd name="connsiteX3" fmla="*/ 219525 w 1879839"/>
              <a:gd name="connsiteY3" fmla="*/ 3898519 h 3896264"/>
              <a:gd name="connsiteX4" fmla="*/ 136 w 1879839"/>
              <a:gd name="connsiteY4" fmla="*/ 3679149 h 3896264"/>
              <a:gd name="connsiteX5" fmla="*/ 136 w 1879839"/>
              <a:gd name="connsiteY5" fmla="*/ 1248450 h 3896264"/>
              <a:gd name="connsiteX6" fmla="*/ 136 w 1879839"/>
              <a:gd name="connsiteY6" fmla="*/ 1248388 h 3896264"/>
              <a:gd name="connsiteX7" fmla="*/ 1535 w 1879839"/>
              <a:gd name="connsiteY7" fmla="*/ 1248450 h 3896264"/>
              <a:gd name="connsiteX8" fmla="*/ 18088 w 1879839"/>
              <a:gd name="connsiteY8" fmla="*/ 1231897 h 3896264"/>
              <a:gd name="connsiteX9" fmla="*/ 18088 w 1879839"/>
              <a:gd name="connsiteY9" fmla="*/ 743206 h 3896264"/>
              <a:gd name="connsiteX10" fmla="*/ 13210 w 1879839"/>
              <a:gd name="connsiteY10" fmla="*/ 731531 h 3896264"/>
              <a:gd name="connsiteX11" fmla="*/ 1535 w 1879839"/>
              <a:gd name="connsiteY11" fmla="*/ 726652 h 3896264"/>
              <a:gd name="connsiteX12" fmla="*/ 136 w 1879839"/>
              <a:gd name="connsiteY12" fmla="*/ 726715 h 3896264"/>
              <a:gd name="connsiteX13" fmla="*/ 136 w 1879839"/>
              <a:gd name="connsiteY13" fmla="*/ 726652 h 3896264"/>
              <a:gd name="connsiteX14" fmla="*/ 136 w 1879839"/>
              <a:gd name="connsiteY14" fmla="*/ 219520 h 3896264"/>
              <a:gd name="connsiteX15" fmla="*/ 219525 w 1879839"/>
              <a:gd name="connsiteY15" fmla="*/ 136 h 3896264"/>
              <a:gd name="connsiteX16" fmla="*/ 1663155 w 1879839"/>
              <a:gd name="connsiteY16" fmla="*/ 136 h 3896264"/>
              <a:gd name="connsiteX17" fmla="*/ 1882506 w 1879839"/>
              <a:gd name="connsiteY17" fmla="*/ 219520 h 3896264"/>
              <a:gd name="connsiteX18" fmla="*/ 1882506 w 1879839"/>
              <a:gd name="connsiteY18" fmla="*/ 1242795 h 3896264"/>
              <a:gd name="connsiteX19" fmla="*/ 1865972 w 1879839"/>
              <a:gd name="connsiteY19" fmla="*/ 1259381 h 3896264"/>
              <a:gd name="connsiteX20" fmla="*/ 1865972 w 1879839"/>
              <a:gd name="connsiteY20" fmla="*/ 1483414 h 3896264"/>
              <a:gd name="connsiteX21" fmla="*/ 1882506 w 1879839"/>
              <a:gd name="connsiteY21" fmla="*/ 1499967 h 3896264"/>
              <a:gd name="connsiteX22" fmla="*/ 1791545 w 1879839"/>
              <a:gd name="connsiteY22" fmla="*/ 3574194 h 3896264"/>
              <a:gd name="connsiteX23" fmla="*/ 1791545 w 1879839"/>
              <a:gd name="connsiteY23" fmla="*/ 340031 h 3896264"/>
              <a:gd name="connsiteX24" fmla="*/ 1687261 w 1879839"/>
              <a:gd name="connsiteY24" fmla="*/ 235761 h 3896264"/>
              <a:gd name="connsiteX25" fmla="*/ 195418 w 1879839"/>
              <a:gd name="connsiteY25" fmla="*/ 235761 h 3896264"/>
              <a:gd name="connsiteX26" fmla="*/ 91140 w 1879839"/>
              <a:gd name="connsiteY26" fmla="*/ 340031 h 3896264"/>
              <a:gd name="connsiteX27" fmla="*/ 91140 w 1879839"/>
              <a:gd name="connsiteY27" fmla="*/ 3574194 h 3896264"/>
              <a:gd name="connsiteX28" fmla="*/ 195418 w 1879839"/>
              <a:gd name="connsiteY28" fmla="*/ 3678497 h 3896264"/>
              <a:gd name="connsiteX29" fmla="*/ 1687261 w 1879839"/>
              <a:gd name="connsiteY29" fmla="*/ 3678497 h 3896264"/>
              <a:gd name="connsiteX30" fmla="*/ 1791545 w 1879839"/>
              <a:gd name="connsiteY30" fmla="*/ 3574194 h 3896264"/>
              <a:gd name="connsiteX31" fmla="*/ 1449124 w 1879839"/>
              <a:gd name="connsiteY31" fmla="*/ 142740 h 3896264"/>
              <a:gd name="connsiteX32" fmla="*/ 1404075 w 1879839"/>
              <a:gd name="connsiteY32" fmla="*/ 97710 h 3896264"/>
              <a:gd name="connsiteX33" fmla="*/ 1359026 w 1879839"/>
              <a:gd name="connsiteY33" fmla="*/ 142740 h 3896264"/>
              <a:gd name="connsiteX34" fmla="*/ 1404075 w 1879839"/>
              <a:gd name="connsiteY34" fmla="*/ 187775 h 3896264"/>
              <a:gd name="connsiteX35" fmla="*/ 1449124 w 1879839"/>
              <a:gd name="connsiteY35" fmla="*/ 142740 h 3896264"/>
              <a:gd name="connsiteX36" fmla="*/ 1275973 w 1879839"/>
              <a:gd name="connsiteY36" fmla="*/ 142740 h 3896264"/>
              <a:gd name="connsiteX37" fmla="*/ 1230972 w 1879839"/>
              <a:gd name="connsiteY37" fmla="*/ 97710 h 3896264"/>
              <a:gd name="connsiteX38" fmla="*/ 1185923 w 1879839"/>
              <a:gd name="connsiteY38" fmla="*/ 142740 h 3896264"/>
              <a:gd name="connsiteX39" fmla="*/ 1230972 w 1879839"/>
              <a:gd name="connsiteY39" fmla="*/ 187775 h 3896264"/>
              <a:gd name="connsiteX40" fmla="*/ 1275973 w 1879839"/>
              <a:gd name="connsiteY40" fmla="*/ 142740 h 3896264"/>
              <a:gd name="connsiteX41" fmla="*/ 1063236 w 1879839"/>
              <a:gd name="connsiteY41" fmla="*/ 138082 h 3896264"/>
              <a:gd name="connsiteX42" fmla="*/ 1041478 w 1879839"/>
              <a:gd name="connsiteY42" fmla="*/ 116353 h 3896264"/>
              <a:gd name="connsiteX43" fmla="*/ 820978 w 1879839"/>
              <a:gd name="connsiteY43" fmla="*/ 116353 h 3896264"/>
              <a:gd name="connsiteX44" fmla="*/ 805642 w 1879839"/>
              <a:gd name="connsiteY44" fmla="*/ 122727 h 3896264"/>
              <a:gd name="connsiteX45" fmla="*/ 799220 w 1879839"/>
              <a:gd name="connsiteY45" fmla="*/ 138082 h 3896264"/>
              <a:gd name="connsiteX46" fmla="*/ 820978 w 1879839"/>
              <a:gd name="connsiteY46" fmla="*/ 159820 h 3896264"/>
              <a:gd name="connsiteX47" fmla="*/ 1041478 w 1879839"/>
              <a:gd name="connsiteY47" fmla="*/ 159820 h 3896264"/>
              <a:gd name="connsiteX48" fmla="*/ 1056814 w 1879839"/>
              <a:gd name="connsiteY48" fmla="*/ 153427 h 3896264"/>
              <a:gd name="connsiteX49" fmla="*/ 1063236 w 1879839"/>
              <a:gd name="connsiteY49" fmla="*/ 138082 h 3896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879839" h="3896264">
                <a:moveTo>
                  <a:pt x="1882506" y="1499967"/>
                </a:moveTo>
                <a:lnTo>
                  <a:pt x="1882506" y="3679149"/>
                </a:lnTo>
                <a:cubicBezTo>
                  <a:pt x="1882506" y="3800278"/>
                  <a:pt x="1784308" y="3898519"/>
                  <a:pt x="1663155" y="3898519"/>
                </a:cubicBezTo>
                <a:lnTo>
                  <a:pt x="219525" y="3898519"/>
                </a:lnTo>
                <a:cubicBezTo>
                  <a:pt x="98376" y="3898519"/>
                  <a:pt x="136" y="3800278"/>
                  <a:pt x="136" y="3679149"/>
                </a:cubicBezTo>
                <a:lnTo>
                  <a:pt x="136" y="1248450"/>
                </a:lnTo>
                <a:lnTo>
                  <a:pt x="136" y="1248388"/>
                </a:lnTo>
                <a:cubicBezTo>
                  <a:pt x="605" y="1248416"/>
                  <a:pt x="1065" y="1248450"/>
                  <a:pt x="1535" y="1248450"/>
                </a:cubicBezTo>
                <a:cubicBezTo>
                  <a:pt x="10636" y="1248450"/>
                  <a:pt x="18088" y="1240998"/>
                  <a:pt x="18088" y="1231897"/>
                </a:cubicBezTo>
                <a:lnTo>
                  <a:pt x="18088" y="743206"/>
                </a:lnTo>
                <a:cubicBezTo>
                  <a:pt x="18088" y="738643"/>
                  <a:pt x="16224" y="734512"/>
                  <a:pt x="13210" y="731531"/>
                </a:cubicBezTo>
                <a:cubicBezTo>
                  <a:pt x="10229" y="728517"/>
                  <a:pt x="6102" y="726652"/>
                  <a:pt x="1535" y="726652"/>
                </a:cubicBezTo>
                <a:cubicBezTo>
                  <a:pt x="1065" y="726652"/>
                  <a:pt x="605" y="726685"/>
                  <a:pt x="136" y="726715"/>
                </a:cubicBezTo>
                <a:lnTo>
                  <a:pt x="136" y="726652"/>
                </a:lnTo>
                <a:lnTo>
                  <a:pt x="136" y="219520"/>
                </a:lnTo>
                <a:cubicBezTo>
                  <a:pt x="136" y="98333"/>
                  <a:pt x="98376" y="136"/>
                  <a:pt x="219525" y="136"/>
                </a:cubicBezTo>
                <a:lnTo>
                  <a:pt x="1663155" y="136"/>
                </a:lnTo>
                <a:cubicBezTo>
                  <a:pt x="1784308" y="136"/>
                  <a:pt x="1882506" y="98333"/>
                  <a:pt x="1882506" y="219520"/>
                </a:cubicBezTo>
                <a:lnTo>
                  <a:pt x="1882506" y="1242795"/>
                </a:lnTo>
                <a:cubicBezTo>
                  <a:pt x="1873400" y="1242795"/>
                  <a:pt x="1865972" y="1250252"/>
                  <a:pt x="1865972" y="1259381"/>
                </a:cubicBezTo>
                <a:lnTo>
                  <a:pt x="1865972" y="1483414"/>
                </a:lnTo>
                <a:cubicBezTo>
                  <a:pt x="1865972" y="1492515"/>
                  <a:pt x="1873400" y="1499967"/>
                  <a:pt x="1882506" y="1499967"/>
                </a:cubicBezTo>
                <a:close/>
                <a:moveTo>
                  <a:pt x="1791545" y="3574194"/>
                </a:moveTo>
                <a:lnTo>
                  <a:pt x="1791545" y="340031"/>
                </a:lnTo>
                <a:cubicBezTo>
                  <a:pt x="1791545" y="282445"/>
                  <a:pt x="1744867" y="235761"/>
                  <a:pt x="1687261" y="235761"/>
                </a:cubicBezTo>
                <a:lnTo>
                  <a:pt x="195418" y="235761"/>
                </a:lnTo>
                <a:cubicBezTo>
                  <a:pt x="137813" y="235761"/>
                  <a:pt x="91140" y="282445"/>
                  <a:pt x="91140" y="340031"/>
                </a:cubicBezTo>
                <a:lnTo>
                  <a:pt x="91140" y="3574194"/>
                </a:lnTo>
                <a:cubicBezTo>
                  <a:pt x="91140" y="3631814"/>
                  <a:pt x="137813" y="3678497"/>
                  <a:pt x="195418" y="3678497"/>
                </a:cubicBezTo>
                <a:lnTo>
                  <a:pt x="1687261" y="3678497"/>
                </a:lnTo>
                <a:cubicBezTo>
                  <a:pt x="1744867" y="3678497"/>
                  <a:pt x="1791545" y="3631814"/>
                  <a:pt x="1791545" y="3574194"/>
                </a:cubicBezTo>
                <a:close/>
                <a:moveTo>
                  <a:pt x="1449124" y="142740"/>
                </a:moveTo>
                <a:cubicBezTo>
                  <a:pt x="1449124" y="117838"/>
                  <a:pt x="1428948" y="97710"/>
                  <a:pt x="1404075" y="97710"/>
                </a:cubicBezTo>
                <a:cubicBezTo>
                  <a:pt x="1379202" y="97710"/>
                  <a:pt x="1359026" y="117838"/>
                  <a:pt x="1359026" y="142740"/>
                </a:cubicBezTo>
                <a:cubicBezTo>
                  <a:pt x="1359026" y="167618"/>
                  <a:pt x="1379202" y="187775"/>
                  <a:pt x="1404075" y="187775"/>
                </a:cubicBezTo>
                <a:cubicBezTo>
                  <a:pt x="1428948" y="187775"/>
                  <a:pt x="1449124" y="167618"/>
                  <a:pt x="1449124" y="142740"/>
                </a:cubicBezTo>
                <a:close/>
                <a:moveTo>
                  <a:pt x="1275973" y="142740"/>
                </a:moveTo>
                <a:cubicBezTo>
                  <a:pt x="1275973" y="117838"/>
                  <a:pt x="1255845" y="97710"/>
                  <a:pt x="1230972" y="97710"/>
                </a:cubicBezTo>
                <a:cubicBezTo>
                  <a:pt x="1206051" y="97710"/>
                  <a:pt x="1185923" y="117838"/>
                  <a:pt x="1185923" y="142740"/>
                </a:cubicBezTo>
                <a:cubicBezTo>
                  <a:pt x="1185923" y="167618"/>
                  <a:pt x="1206051" y="187775"/>
                  <a:pt x="1230972" y="187775"/>
                </a:cubicBezTo>
                <a:cubicBezTo>
                  <a:pt x="1255845" y="187775"/>
                  <a:pt x="1275973" y="167618"/>
                  <a:pt x="1275973" y="142740"/>
                </a:cubicBezTo>
                <a:close/>
                <a:moveTo>
                  <a:pt x="1063236" y="138082"/>
                </a:moveTo>
                <a:cubicBezTo>
                  <a:pt x="1063236" y="126129"/>
                  <a:pt x="1053459" y="116353"/>
                  <a:pt x="1041478" y="116353"/>
                </a:cubicBezTo>
                <a:lnTo>
                  <a:pt x="820978" y="116353"/>
                </a:lnTo>
                <a:cubicBezTo>
                  <a:pt x="814987" y="116353"/>
                  <a:pt x="809523" y="118797"/>
                  <a:pt x="805642" y="122727"/>
                </a:cubicBezTo>
                <a:cubicBezTo>
                  <a:pt x="801664" y="126656"/>
                  <a:pt x="799220" y="132115"/>
                  <a:pt x="799220" y="138082"/>
                </a:cubicBezTo>
                <a:cubicBezTo>
                  <a:pt x="799220" y="150039"/>
                  <a:pt x="808996" y="159820"/>
                  <a:pt x="820978" y="159820"/>
                </a:cubicBezTo>
                <a:lnTo>
                  <a:pt x="1041478" y="159820"/>
                </a:lnTo>
                <a:cubicBezTo>
                  <a:pt x="1047469" y="159820"/>
                  <a:pt x="1052932" y="157366"/>
                  <a:pt x="1056814" y="153427"/>
                </a:cubicBezTo>
                <a:cubicBezTo>
                  <a:pt x="1060792" y="149512"/>
                  <a:pt x="1063236" y="144043"/>
                  <a:pt x="1063236" y="138082"/>
                </a:cubicBezTo>
              </a:path>
            </a:pathLst>
          </a:custGeom>
          <a:solidFill>
            <a:srgbClr val="4D5051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CCF0F44-FA6F-4FC3-90D2-91B833D2CD74}"/>
              </a:ext>
            </a:extLst>
          </p:cNvPr>
          <p:cNvSpPr/>
          <p:nvPr/>
        </p:nvSpPr>
        <p:spPr>
          <a:xfrm>
            <a:off x="7484431" y="1773839"/>
            <a:ext cx="89858" cy="89858"/>
          </a:xfrm>
          <a:custGeom>
            <a:avLst/>
            <a:gdLst>
              <a:gd name="connsiteX0" fmla="*/ 45185 w 89858"/>
              <a:gd name="connsiteY0" fmla="*/ 136 h 89858"/>
              <a:gd name="connsiteX1" fmla="*/ 90234 w 89858"/>
              <a:gd name="connsiteY1" fmla="*/ 45166 h 89858"/>
              <a:gd name="connsiteX2" fmla="*/ 45185 w 89858"/>
              <a:gd name="connsiteY2" fmla="*/ 90200 h 89858"/>
              <a:gd name="connsiteX3" fmla="*/ 136 w 89858"/>
              <a:gd name="connsiteY3" fmla="*/ 45166 h 89858"/>
              <a:gd name="connsiteX4" fmla="*/ 45185 w 89858"/>
              <a:gd name="connsiteY4" fmla="*/ 136 h 89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858" h="89858">
                <a:moveTo>
                  <a:pt x="45185" y="136"/>
                </a:moveTo>
                <a:cubicBezTo>
                  <a:pt x="70057" y="136"/>
                  <a:pt x="90234" y="20264"/>
                  <a:pt x="90234" y="45166"/>
                </a:cubicBezTo>
                <a:cubicBezTo>
                  <a:pt x="90234" y="70043"/>
                  <a:pt x="70057" y="90200"/>
                  <a:pt x="45185" y="90200"/>
                </a:cubicBezTo>
                <a:cubicBezTo>
                  <a:pt x="20312" y="90200"/>
                  <a:pt x="136" y="70043"/>
                  <a:pt x="136" y="45166"/>
                </a:cubicBezTo>
                <a:cubicBezTo>
                  <a:pt x="136" y="20264"/>
                  <a:pt x="20312" y="136"/>
                  <a:pt x="45185" y="136"/>
                </a:cubicBezTo>
              </a:path>
            </a:pathLst>
          </a:custGeom>
          <a:solidFill>
            <a:srgbClr val="85898F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BB94F02C-F9F2-4CA7-8461-547BC9ACD866}"/>
              </a:ext>
            </a:extLst>
          </p:cNvPr>
          <p:cNvSpPr/>
          <p:nvPr/>
        </p:nvSpPr>
        <p:spPr>
          <a:xfrm>
            <a:off x="7311328" y="1773839"/>
            <a:ext cx="89858" cy="89858"/>
          </a:xfrm>
          <a:custGeom>
            <a:avLst/>
            <a:gdLst>
              <a:gd name="connsiteX0" fmla="*/ 45185 w 89858"/>
              <a:gd name="connsiteY0" fmla="*/ 136 h 89858"/>
              <a:gd name="connsiteX1" fmla="*/ 90186 w 89858"/>
              <a:gd name="connsiteY1" fmla="*/ 45166 h 89858"/>
              <a:gd name="connsiteX2" fmla="*/ 45185 w 89858"/>
              <a:gd name="connsiteY2" fmla="*/ 90200 h 89858"/>
              <a:gd name="connsiteX3" fmla="*/ 136 w 89858"/>
              <a:gd name="connsiteY3" fmla="*/ 45166 h 89858"/>
              <a:gd name="connsiteX4" fmla="*/ 45185 w 89858"/>
              <a:gd name="connsiteY4" fmla="*/ 136 h 89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858" h="89858">
                <a:moveTo>
                  <a:pt x="45185" y="136"/>
                </a:moveTo>
                <a:cubicBezTo>
                  <a:pt x="70057" y="136"/>
                  <a:pt x="90186" y="20264"/>
                  <a:pt x="90186" y="45166"/>
                </a:cubicBezTo>
                <a:cubicBezTo>
                  <a:pt x="90186" y="70043"/>
                  <a:pt x="70057" y="90200"/>
                  <a:pt x="45185" y="90200"/>
                </a:cubicBezTo>
                <a:cubicBezTo>
                  <a:pt x="20264" y="90200"/>
                  <a:pt x="136" y="70043"/>
                  <a:pt x="136" y="45166"/>
                </a:cubicBezTo>
                <a:cubicBezTo>
                  <a:pt x="136" y="20264"/>
                  <a:pt x="20264" y="136"/>
                  <a:pt x="45185" y="136"/>
                </a:cubicBezTo>
              </a:path>
            </a:pathLst>
          </a:custGeom>
          <a:solidFill>
            <a:srgbClr val="85898F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F0D1CA1-933F-4049-8CC2-ED6E8C81B473}"/>
              </a:ext>
            </a:extLst>
          </p:cNvPr>
          <p:cNvSpPr/>
          <p:nvPr/>
        </p:nvSpPr>
        <p:spPr>
          <a:xfrm>
            <a:off x="6924625" y="1792481"/>
            <a:ext cx="262387" cy="43132"/>
          </a:xfrm>
          <a:custGeom>
            <a:avLst/>
            <a:gdLst>
              <a:gd name="connsiteX0" fmla="*/ 242394 w 262386"/>
              <a:gd name="connsiteY0" fmla="*/ 136 h 43132"/>
              <a:gd name="connsiteX1" fmla="*/ 264152 w 262386"/>
              <a:gd name="connsiteY1" fmla="*/ 21865 h 43132"/>
              <a:gd name="connsiteX2" fmla="*/ 257730 w 262386"/>
              <a:gd name="connsiteY2" fmla="*/ 37210 h 43132"/>
              <a:gd name="connsiteX3" fmla="*/ 242394 w 262386"/>
              <a:gd name="connsiteY3" fmla="*/ 43603 h 43132"/>
              <a:gd name="connsiteX4" fmla="*/ 21893 w 262386"/>
              <a:gd name="connsiteY4" fmla="*/ 43603 h 43132"/>
              <a:gd name="connsiteX5" fmla="*/ 136 w 262386"/>
              <a:gd name="connsiteY5" fmla="*/ 21865 h 43132"/>
              <a:gd name="connsiteX6" fmla="*/ 6558 w 262386"/>
              <a:gd name="connsiteY6" fmla="*/ 6510 h 43132"/>
              <a:gd name="connsiteX7" fmla="*/ 21893 w 262386"/>
              <a:gd name="connsiteY7" fmla="*/ 136 h 43132"/>
              <a:gd name="connsiteX8" fmla="*/ 242394 w 262386"/>
              <a:gd name="connsiteY8" fmla="*/ 136 h 43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386" h="43132">
                <a:moveTo>
                  <a:pt x="242394" y="136"/>
                </a:moveTo>
                <a:cubicBezTo>
                  <a:pt x="254375" y="136"/>
                  <a:pt x="264152" y="9912"/>
                  <a:pt x="264152" y="21865"/>
                </a:cubicBezTo>
                <a:cubicBezTo>
                  <a:pt x="264152" y="27826"/>
                  <a:pt x="261708" y="33295"/>
                  <a:pt x="257730" y="37210"/>
                </a:cubicBezTo>
                <a:cubicBezTo>
                  <a:pt x="253848" y="41149"/>
                  <a:pt x="248385" y="43603"/>
                  <a:pt x="242394" y="43603"/>
                </a:cubicBezTo>
                <a:lnTo>
                  <a:pt x="21893" y="43603"/>
                </a:lnTo>
                <a:cubicBezTo>
                  <a:pt x="9912" y="43603"/>
                  <a:pt x="136" y="33822"/>
                  <a:pt x="136" y="21865"/>
                </a:cubicBezTo>
                <a:cubicBezTo>
                  <a:pt x="136" y="15898"/>
                  <a:pt x="2580" y="10439"/>
                  <a:pt x="6558" y="6510"/>
                </a:cubicBezTo>
                <a:cubicBezTo>
                  <a:pt x="10439" y="2580"/>
                  <a:pt x="15903" y="136"/>
                  <a:pt x="21893" y="136"/>
                </a:cubicBezTo>
                <a:lnTo>
                  <a:pt x="242394" y="136"/>
                </a:lnTo>
              </a:path>
            </a:pathLst>
          </a:custGeom>
          <a:solidFill>
            <a:srgbClr val="85898F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CE540C1-78BF-4F34-8F2B-320D69F65384}"/>
              </a:ext>
            </a:extLst>
          </p:cNvPr>
          <p:cNvSpPr/>
          <p:nvPr/>
        </p:nvSpPr>
        <p:spPr>
          <a:xfrm>
            <a:off x="6110354" y="2402781"/>
            <a:ext cx="32349" cy="521179"/>
          </a:xfrm>
          <a:custGeom>
            <a:avLst/>
            <a:gdLst>
              <a:gd name="connsiteX0" fmla="*/ 33275 w 32349"/>
              <a:gd name="connsiteY0" fmla="*/ 16689 h 521179"/>
              <a:gd name="connsiteX1" fmla="*/ 33275 w 32349"/>
              <a:gd name="connsiteY1" fmla="*/ 505380 h 521179"/>
              <a:gd name="connsiteX2" fmla="*/ 16722 w 32349"/>
              <a:gd name="connsiteY2" fmla="*/ 521933 h 521179"/>
              <a:gd name="connsiteX3" fmla="*/ 15323 w 32349"/>
              <a:gd name="connsiteY3" fmla="*/ 521871 h 521179"/>
              <a:gd name="connsiteX4" fmla="*/ 136 w 32349"/>
              <a:gd name="connsiteY4" fmla="*/ 505380 h 521179"/>
              <a:gd name="connsiteX5" fmla="*/ 136 w 32349"/>
              <a:gd name="connsiteY5" fmla="*/ 16689 h 521179"/>
              <a:gd name="connsiteX6" fmla="*/ 15323 w 32349"/>
              <a:gd name="connsiteY6" fmla="*/ 198 h 521179"/>
              <a:gd name="connsiteX7" fmla="*/ 16722 w 32349"/>
              <a:gd name="connsiteY7" fmla="*/ 136 h 521179"/>
              <a:gd name="connsiteX8" fmla="*/ 28397 w 32349"/>
              <a:gd name="connsiteY8" fmla="*/ 5014 h 521179"/>
              <a:gd name="connsiteX9" fmla="*/ 33275 w 32349"/>
              <a:gd name="connsiteY9" fmla="*/ 16689 h 521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349" h="521179">
                <a:moveTo>
                  <a:pt x="33275" y="16689"/>
                </a:moveTo>
                <a:lnTo>
                  <a:pt x="33275" y="505380"/>
                </a:lnTo>
                <a:cubicBezTo>
                  <a:pt x="33275" y="514481"/>
                  <a:pt x="25823" y="521933"/>
                  <a:pt x="16722" y="521933"/>
                </a:cubicBezTo>
                <a:cubicBezTo>
                  <a:pt x="16253" y="521933"/>
                  <a:pt x="15793" y="521901"/>
                  <a:pt x="15323" y="521871"/>
                </a:cubicBezTo>
                <a:cubicBezTo>
                  <a:pt x="6845" y="521152"/>
                  <a:pt x="136" y="514011"/>
                  <a:pt x="136" y="505380"/>
                </a:cubicBezTo>
                <a:lnTo>
                  <a:pt x="136" y="16689"/>
                </a:lnTo>
                <a:cubicBezTo>
                  <a:pt x="136" y="8057"/>
                  <a:pt x="6845" y="917"/>
                  <a:pt x="15323" y="198"/>
                </a:cubicBezTo>
                <a:cubicBezTo>
                  <a:pt x="15793" y="169"/>
                  <a:pt x="16253" y="136"/>
                  <a:pt x="16722" y="136"/>
                </a:cubicBezTo>
                <a:cubicBezTo>
                  <a:pt x="21289" y="136"/>
                  <a:pt x="25416" y="2000"/>
                  <a:pt x="28397" y="5014"/>
                </a:cubicBezTo>
                <a:cubicBezTo>
                  <a:pt x="31411" y="7995"/>
                  <a:pt x="33275" y="12126"/>
                  <a:pt x="33275" y="16689"/>
                </a:cubicBezTo>
              </a:path>
            </a:pathLst>
          </a:custGeom>
          <a:solidFill>
            <a:srgbClr val="85898F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D6A009E-6119-4516-B95B-AD75EC407A28}"/>
              </a:ext>
            </a:extLst>
          </p:cNvPr>
          <p:cNvSpPr/>
          <p:nvPr/>
        </p:nvSpPr>
        <p:spPr>
          <a:xfrm>
            <a:off x="5902912" y="5526368"/>
            <a:ext cx="32349" cy="32349"/>
          </a:xfrm>
          <a:custGeom>
            <a:avLst/>
            <a:gdLst>
              <a:gd name="connsiteX0" fmla="*/ 35442 w 32349"/>
              <a:gd name="connsiteY0" fmla="*/ 792 h 32349"/>
              <a:gd name="connsiteX1" fmla="*/ 33065 w 32349"/>
              <a:gd name="connsiteY1" fmla="*/ 23503 h 32349"/>
              <a:gd name="connsiteX2" fmla="*/ 136 w 32349"/>
              <a:gd name="connsiteY2" fmla="*/ 33515 h 32349"/>
              <a:gd name="connsiteX3" fmla="*/ 3327 w 32349"/>
              <a:gd name="connsiteY3" fmla="*/ 22545 h 32349"/>
              <a:gd name="connsiteX4" fmla="*/ 7521 w 32349"/>
              <a:gd name="connsiteY4" fmla="*/ 5800 h 32349"/>
              <a:gd name="connsiteX5" fmla="*/ 7574 w 32349"/>
              <a:gd name="connsiteY5" fmla="*/ 5800 h 32349"/>
              <a:gd name="connsiteX6" fmla="*/ 35188 w 32349"/>
              <a:gd name="connsiteY6" fmla="*/ 136 h 32349"/>
              <a:gd name="connsiteX7" fmla="*/ 35442 w 32349"/>
              <a:gd name="connsiteY7" fmla="*/ 792 h 32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349" h="32349">
                <a:moveTo>
                  <a:pt x="35442" y="792"/>
                </a:moveTo>
                <a:lnTo>
                  <a:pt x="33065" y="23503"/>
                </a:lnTo>
                <a:cubicBezTo>
                  <a:pt x="33065" y="23503"/>
                  <a:pt x="29571" y="27500"/>
                  <a:pt x="136" y="33515"/>
                </a:cubicBezTo>
                <a:cubicBezTo>
                  <a:pt x="1252" y="29978"/>
                  <a:pt x="2316" y="26336"/>
                  <a:pt x="3327" y="22545"/>
                </a:cubicBezTo>
                <a:cubicBezTo>
                  <a:pt x="4842" y="16976"/>
                  <a:pt x="6208" y="11412"/>
                  <a:pt x="7521" y="5800"/>
                </a:cubicBezTo>
                <a:lnTo>
                  <a:pt x="7574" y="5800"/>
                </a:lnTo>
                <a:cubicBezTo>
                  <a:pt x="19406" y="5800"/>
                  <a:pt x="29370" y="2565"/>
                  <a:pt x="35188" y="136"/>
                </a:cubicBezTo>
                <a:lnTo>
                  <a:pt x="35442" y="792"/>
                </a:lnTo>
              </a:path>
            </a:pathLst>
          </a:custGeom>
          <a:solidFill>
            <a:srgbClr val="222223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C3B30254-8023-408D-BCAA-4F9DE406E6F7}"/>
              </a:ext>
            </a:extLst>
          </p:cNvPr>
          <p:cNvSpPr/>
          <p:nvPr/>
        </p:nvSpPr>
        <p:spPr>
          <a:xfrm>
            <a:off x="5787606" y="5157843"/>
            <a:ext cx="132991" cy="485236"/>
          </a:xfrm>
          <a:custGeom>
            <a:avLst/>
            <a:gdLst>
              <a:gd name="connsiteX0" fmla="*/ 12783 w 132990"/>
              <a:gd name="connsiteY0" fmla="*/ 406593 h 485235"/>
              <a:gd name="connsiteX1" fmla="*/ 56931 w 132990"/>
              <a:gd name="connsiteY1" fmla="*/ 242787 h 485235"/>
              <a:gd name="connsiteX2" fmla="*/ 36352 w 132990"/>
              <a:gd name="connsiteY2" fmla="*/ 80146 h 485235"/>
              <a:gd name="connsiteX3" fmla="*/ 87377 w 132990"/>
              <a:gd name="connsiteY3" fmla="*/ 10051 h 485235"/>
              <a:gd name="connsiteX4" fmla="*/ 90411 w 132990"/>
              <a:gd name="connsiteY4" fmla="*/ 136 h 485235"/>
              <a:gd name="connsiteX5" fmla="*/ 126263 w 132990"/>
              <a:gd name="connsiteY5" fmla="*/ 43579 h 485235"/>
              <a:gd name="connsiteX6" fmla="*/ 130821 w 132990"/>
              <a:gd name="connsiteY6" fmla="*/ 234089 h 485235"/>
              <a:gd name="connsiteX7" fmla="*/ 122827 w 132990"/>
              <a:gd name="connsiteY7" fmla="*/ 374325 h 485235"/>
              <a:gd name="connsiteX8" fmla="*/ 118634 w 132990"/>
              <a:gd name="connsiteY8" fmla="*/ 391070 h 485235"/>
              <a:gd name="connsiteX9" fmla="*/ 115442 w 132990"/>
              <a:gd name="connsiteY9" fmla="*/ 402040 h 485235"/>
              <a:gd name="connsiteX10" fmla="*/ 105987 w 132990"/>
              <a:gd name="connsiteY10" fmla="*/ 427531 h 485235"/>
              <a:gd name="connsiteX11" fmla="*/ 18802 w 132990"/>
              <a:gd name="connsiteY11" fmla="*/ 484830 h 485235"/>
              <a:gd name="connsiteX12" fmla="*/ 136 w 132990"/>
              <a:gd name="connsiteY12" fmla="*/ 408060 h 485235"/>
              <a:gd name="connsiteX13" fmla="*/ 12783 w 132990"/>
              <a:gd name="connsiteY13" fmla="*/ 406593 h 485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2990" h="485235">
                <a:moveTo>
                  <a:pt x="12783" y="406593"/>
                </a:moveTo>
                <a:cubicBezTo>
                  <a:pt x="5144" y="352376"/>
                  <a:pt x="48031" y="271465"/>
                  <a:pt x="56931" y="242787"/>
                </a:cubicBezTo>
                <a:cubicBezTo>
                  <a:pt x="66085" y="213352"/>
                  <a:pt x="37867" y="141891"/>
                  <a:pt x="36352" y="80146"/>
                </a:cubicBezTo>
                <a:cubicBezTo>
                  <a:pt x="34828" y="18395"/>
                  <a:pt x="87377" y="10051"/>
                  <a:pt x="87377" y="10051"/>
                </a:cubicBezTo>
                <a:lnTo>
                  <a:pt x="90411" y="136"/>
                </a:lnTo>
                <a:cubicBezTo>
                  <a:pt x="105685" y="4032"/>
                  <a:pt x="124097" y="14705"/>
                  <a:pt x="126263" y="43579"/>
                </a:cubicBezTo>
                <a:cubicBezTo>
                  <a:pt x="130059" y="93847"/>
                  <a:pt x="122477" y="196003"/>
                  <a:pt x="130821" y="234089"/>
                </a:cubicBezTo>
                <a:cubicBezTo>
                  <a:pt x="138403" y="268580"/>
                  <a:pt x="135120" y="321628"/>
                  <a:pt x="122827" y="374325"/>
                </a:cubicBezTo>
                <a:cubicBezTo>
                  <a:pt x="121514" y="379937"/>
                  <a:pt x="120148" y="385502"/>
                  <a:pt x="118634" y="391070"/>
                </a:cubicBezTo>
                <a:cubicBezTo>
                  <a:pt x="117623" y="394861"/>
                  <a:pt x="116559" y="398503"/>
                  <a:pt x="115442" y="402040"/>
                </a:cubicBezTo>
                <a:cubicBezTo>
                  <a:pt x="112509" y="411549"/>
                  <a:pt x="109322" y="419998"/>
                  <a:pt x="105987" y="427531"/>
                </a:cubicBezTo>
                <a:cubicBezTo>
                  <a:pt x="71193" y="506223"/>
                  <a:pt x="18802" y="484830"/>
                  <a:pt x="18802" y="484830"/>
                </a:cubicBezTo>
                <a:cubicBezTo>
                  <a:pt x="18802" y="484830"/>
                  <a:pt x="5196" y="449380"/>
                  <a:pt x="136" y="408060"/>
                </a:cubicBezTo>
                <a:lnTo>
                  <a:pt x="12783" y="406593"/>
                </a:lnTo>
              </a:path>
            </a:pathLst>
          </a:custGeom>
          <a:solidFill>
            <a:srgbClr val="85898F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2CACCF6-B533-41E2-9AA8-EDD8ED6E3FC9}"/>
              </a:ext>
            </a:extLst>
          </p:cNvPr>
          <p:cNvSpPr/>
          <p:nvPr/>
        </p:nvSpPr>
        <p:spPr>
          <a:xfrm>
            <a:off x="5295569" y="3343985"/>
            <a:ext cx="172528" cy="186906"/>
          </a:xfrm>
          <a:custGeom>
            <a:avLst/>
            <a:gdLst>
              <a:gd name="connsiteX0" fmla="*/ 60583 w 172528"/>
              <a:gd name="connsiteY0" fmla="*/ 26638 h 186905"/>
              <a:gd name="connsiteX1" fmla="*/ 56385 w 172528"/>
              <a:gd name="connsiteY1" fmla="*/ 21783 h 186905"/>
              <a:gd name="connsiteX2" fmla="*/ 47792 w 172528"/>
              <a:gd name="connsiteY2" fmla="*/ 5498 h 186905"/>
              <a:gd name="connsiteX3" fmla="*/ 48243 w 172528"/>
              <a:gd name="connsiteY3" fmla="*/ 136 h 186905"/>
              <a:gd name="connsiteX4" fmla="*/ 90167 w 172528"/>
              <a:gd name="connsiteY4" fmla="*/ 3577 h 186905"/>
              <a:gd name="connsiteX5" fmla="*/ 120666 w 172528"/>
              <a:gd name="connsiteY5" fmla="*/ 16171 h 186905"/>
              <a:gd name="connsiteX6" fmla="*/ 148477 w 172528"/>
              <a:gd name="connsiteY6" fmla="*/ 72152 h 186905"/>
              <a:gd name="connsiteX7" fmla="*/ 174375 w 172528"/>
              <a:gd name="connsiteY7" fmla="*/ 90814 h 186905"/>
              <a:gd name="connsiteX8" fmla="*/ 151515 w 172528"/>
              <a:gd name="connsiteY8" fmla="*/ 174662 h 186905"/>
              <a:gd name="connsiteX9" fmla="*/ 136093 w 172528"/>
              <a:gd name="connsiteY9" fmla="*/ 189739 h 186905"/>
              <a:gd name="connsiteX10" fmla="*/ 111110 w 172528"/>
              <a:gd name="connsiteY10" fmla="*/ 168643 h 186905"/>
              <a:gd name="connsiteX11" fmla="*/ 99675 w 172528"/>
              <a:gd name="connsiteY11" fmla="*/ 159039 h 186905"/>
              <a:gd name="connsiteX12" fmla="*/ 61901 w 172528"/>
              <a:gd name="connsiteY12" fmla="*/ 149075 h 186905"/>
              <a:gd name="connsiteX13" fmla="*/ 30089 w 172528"/>
              <a:gd name="connsiteY13" fmla="*/ 115039 h 186905"/>
              <a:gd name="connsiteX14" fmla="*/ 1617 w 172528"/>
              <a:gd name="connsiteY14" fmla="*/ 90814 h 186905"/>
              <a:gd name="connsiteX15" fmla="*/ 6424 w 172528"/>
              <a:gd name="connsiteY15" fmla="*/ 73216 h 186905"/>
              <a:gd name="connsiteX16" fmla="*/ 1061 w 172528"/>
              <a:gd name="connsiteY16" fmla="*/ 71443 h 186905"/>
              <a:gd name="connsiteX17" fmla="*/ 14815 w 172528"/>
              <a:gd name="connsiteY17" fmla="*/ 66137 h 186905"/>
              <a:gd name="connsiteX18" fmla="*/ 45362 w 172528"/>
              <a:gd name="connsiteY18" fmla="*/ 39784 h 186905"/>
              <a:gd name="connsiteX19" fmla="*/ 45362 w 172528"/>
              <a:gd name="connsiteY19" fmla="*/ 39736 h 186905"/>
              <a:gd name="connsiteX20" fmla="*/ 60583 w 172528"/>
              <a:gd name="connsiteY20" fmla="*/ 26638 h 186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2528" h="186905">
                <a:moveTo>
                  <a:pt x="60583" y="26638"/>
                </a:moveTo>
                <a:lnTo>
                  <a:pt x="56385" y="21783"/>
                </a:lnTo>
                <a:cubicBezTo>
                  <a:pt x="49005" y="19205"/>
                  <a:pt x="47739" y="10962"/>
                  <a:pt x="47792" y="5498"/>
                </a:cubicBezTo>
                <a:cubicBezTo>
                  <a:pt x="47840" y="2364"/>
                  <a:pt x="48243" y="136"/>
                  <a:pt x="48243" y="136"/>
                </a:cubicBezTo>
                <a:cubicBezTo>
                  <a:pt x="48243" y="136"/>
                  <a:pt x="76815" y="3577"/>
                  <a:pt x="90167" y="3577"/>
                </a:cubicBezTo>
                <a:cubicBezTo>
                  <a:pt x="103519" y="3577"/>
                  <a:pt x="111867" y="9644"/>
                  <a:pt x="120666" y="16171"/>
                </a:cubicBezTo>
                <a:cubicBezTo>
                  <a:pt x="129417" y="22641"/>
                  <a:pt x="140847" y="60727"/>
                  <a:pt x="148477" y="72152"/>
                </a:cubicBezTo>
                <a:cubicBezTo>
                  <a:pt x="156063" y="83582"/>
                  <a:pt x="172449" y="90459"/>
                  <a:pt x="174375" y="90814"/>
                </a:cubicBezTo>
                <a:cubicBezTo>
                  <a:pt x="174375" y="90814"/>
                  <a:pt x="169827" y="154079"/>
                  <a:pt x="151515" y="174662"/>
                </a:cubicBezTo>
                <a:cubicBezTo>
                  <a:pt x="145549" y="181343"/>
                  <a:pt x="140540" y="186298"/>
                  <a:pt x="136093" y="189739"/>
                </a:cubicBezTo>
                <a:lnTo>
                  <a:pt x="111110" y="168643"/>
                </a:lnTo>
                <a:lnTo>
                  <a:pt x="99675" y="159039"/>
                </a:lnTo>
                <a:cubicBezTo>
                  <a:pt x="92242" y="159796"/>
                  <a:pt x="65994" y="153120"/>
                  <a:pt x="61901" y="149075"/>
                </a:cubicBezTo>
                <a:cubicBezTo>
                  <a:pt x="57851" y="144978"/>
                  <a:pt x="41567" y="128339"/>
                  <a:pt x="30089" y="115039"/>
                </a:cubicBezTo>
                <a:cubicBezTo>
                  <a:pt x="18659" y="101688"/>
                  <a:pt x="6774" y="99867"/>
                  <a:pt x="1617" y="90814"/>
                </a:cubicBezTo>
                <a:cubicBezTo>
                  <a:pt x="-3540" y="81813"/>
                  <a:pt x="6424" y="73216"/>
                  <a:pt x="6424" y="73216"/>
                </a:cubicBezTo>
                <a:cubicBezTo>
                  <a:pt x="6424" y="73216"/>
                  <a:pt x="4090" y="72760"/>
                  <a:pt x="1061" y="71443"/>
                </a:cubicBezTo>
                <a:lnTo>
                  <a:pt x="14815" y="66137"/>
                </a:lnTo>
                <a:lnTo>
                  <a:pt x="45362" y="39784"/>
                </a:lnTo>
                <a:lnTo>
                  <a:pt x="45362" y="39736"/>
                </a:lnTo>
                <a:lnTo>
                  <a:pt x="60583" y="26638"/>
                </a:lnTo>
              </a:path>
            </a:pathLst>
          </a:custGeom>
          <a:solidFill>
            <a:srgbClr val="FAB68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8A08224D-2C74-40CD-915F-A14D0B03576D}"/>
              </a:ext>
            </a:extLst>
          </p:cNvPr>
          <p:cNvSpPr/>
          <p:nvPr/>
        </p:nvSpPr>
        <p:spPr>
          <a:xfrm>
            <a:off x="5350225" y="3991427"/>
            <a:ext cx="672142" cy="1538377"/>
          </a:xfrm>
          <a:custGeom>
            <a:avLst/>
            <a:gdLst>
              <a:gd name="connsiteX0" fmla="*/ 269819 w 672141"/>
              <a:gd name="connsiteY0" fmla="*/ 645444 h 1538377"/>
              <a:gd name="connsiteX1" fmla="*/ 269110 w 672141"/>
              <a:gd name="connsiteY1" fmla="*/ 645650 h 1538377"/>
              <a:gd name="connsiteX2" fmla="*/ 253486 w 672141"/>
              <a:gd name="connsiteY2" fmla="*/ 666181 h 1538377"/>
              <a:gd name="connsiteX3" fmla="*/ 278215 w 672141"/>
              <a:gd name="connsiteY3" fmla="*/ 721050 h 1538377"/>
              <a:gd name="connsiteX4" fmla="*/ 298895 w 672141"/>
              <a:gd name="connsiteY4" fmla="*/ 752407 h 1538377"/>
              <a:gd name="connsiteX5" fmla="*/ 269819 w 672141"/>
              <a:gd name="connsiteY5" fmla="*/ 645444 h 1538377"/>
              <a:gd name="connsiteX6" fmla="*/ 556772 w 672141"/>
              <a:gd name="connsiteY6" fmla="*/ 817493 h 1538377"/>
              <a:gd name="connsiteX7" fmla="*/ 613208 w 672141"/>
              <a:gd name="connsiteY7" fmla="*/ 1235889 h 1538377"/>
              <a:gd name="connsiteX8" fmla="*/ 593386 w 672141"/>
              <a:gd name="connsiteY8" fmla="*/ 1532345 h 1538377"/>
              <a:gd name="connsiteX9" fmla="*/ 587875 w 672141"/>
              <a:gd name="connsiteY9" fmla="*/ 1535077 h 1538377"/>
              <a:gd name="connsiteX10" fmla="*/ 560261 w 672141"/>
              <a:gd name="connsiteY10" fmla="*/ 1540741 h 1538377"/>
              <a:gd name="connsiteX11" fmla="*/ 560208 w 672141"/>
              <a:gd name="connsiteY11" fmla="*/ 1540741 h 1538377"/>
              <a:gd name="connsiteX12" fmla="*/ 568202 w 672141"/>
              <a:gd name="connsiteY12" fmla="*/ 1400505 h 1538377"/>
              <a:gd name="connsiteX13" fmla="*/ 563644 w 672141"/>
              <a:gd name="connsiteY13" fmla="*/ 1209995 h 1538377"/>
              <a:gd name="connsiteX14" fmla="*/ 527792 w 672141"/>
              <a:gd name="connsiteY14" fmla="*/ 1166552 h 1538377"/>
              <a:gd name="connsiteX15" fmla="*/ 506853 w 672141"/>
              <a:gd name="connsiteY15" fmla="*/ 1164630 h 1538377"/>
              <a:gd name="connsiteX16" fmla="*/ 348918 w 672141"/>
              <a:gd name="connsiteY16" fmla="*/ 1363838 h 1538377"/>
              <a:gd name="connsiteX17" fmla="*/ 346838 w 672141"/>
              <a:gd name="connsiteY17" fmla="*/ 1369248 h 1538377"/>
              <a:gd name="connsiteX18" fmla="*/ 310224 w 672141"/>
              <a:gd name="connsiteY18" fmla="*/ 1268660 h 1538377"/>
              <a:gd name="connsiteX19" fmla="*/ 11894 w 672141"/>
              <a:gd name="connsiteY19" fmla="*/ 726820 h 1538377"/>
              <a:gd name="connsiteX20" fmla="*/ 35870 w 672141"/>
              <a:gd name="connsiteY20" fmla="*/ 519872 h 1538377"/>
              <a:gd name="connsiteX21" fmla="*/ 178786 w 672141"/>
              <a:gd name="connsiteY21" fmla="*/ 109471 h 1538377"/>
              <a:gd name="connsiteX22" fmla="*/ 215654 w 672141"/>
              <a:gd name="connsiteY22" fmla="*/ 136 h 1538377"/>
              <a:gd name="connsiteX23" fmla="*/ 234417 w 672141"/>
              <a:gd name="connsiteY23" fmla="*/ 25622 h 1538377"/>
              <a:gd name="connsiteX24" fmla="*/ 240537 w 672141"/>
              <a:gd name="connsiteY24" fmla="*/ 57635 h 1538377"/>
              <a:gd name="connsiteX25" fmla="*/ 278618 w 672141"/>
              <a:gd name="connsiteY25" fmla="*/ 83932 h 1538377"/>
              <a:gd name="connsiteX26" fmla="*/ 363583 w 672141"/>
              <a:gd name="connsiteY26" fmla="*/ 89294 h 1538377"/>
              <a:gd name="connsiteX27" fmla="*/ 369703 w 672141"/>
              <a:gd name="connsiteY27" fmla="*/ 35183 h 1538377"/>
              <a:gd name="connsiteX28" fmla="*/ 445155 w 672141"/>
              <a:gd name="connsiteY28" fmla="*/ 8882 h 1538377"/>
              <a:gd name="connsiteX29" fmla="*/ 459720 w 672141"/>
              <a:gd name="connsiteY29" fmla="*/ 4837 h 1538377"/>
              <a:gd name="connsiteX30" fmla="*/ 637587 w 672141"/>
              <a:gd name="connsiteY30" fmla="*/ 10401 h 1538377"/>
              <a:gd name="connsiteX31" fmla="*/ 659234 w 672141"/>
              <a:gd name="connsiteY31" fmla="*/ 8882 h 1538377"/>
              <a:gd name="connsiteX32" fmla="*/ 667726 w 672141"/>
              <a:gd name="connsiteY32" fmla="*/ 150638 h 1538377"/>
              <a:gd name="connsiteX33" fmla="*/ 588023 w 672141"/>
              <a:gd name="connsiteY33" fmla="*/ 307265 h 1538377"/>
              <a:gd name="connsiteX34" fmla="*/ 556772 w 672141"/>
              <a:gd name="connsiteY34" fmla="*/ 506525 h 1538377"/>
              <a:gd name="connsiteX35" fmla="*/ 556772 w 672141"/>
              <a:gd name="connsiteY35" fmla="*/ 817493 h 1538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72141" h="1538377">
                <a:moveTo>
                  <a:pt x="269819" y="645444"/>
                </a:moveTo>
                <a:lnTo>
                  <a:pt x="269110" y="645650"/>
                </a:lnTo>
                <a:cubicBezTo>
                  <a:pt x="269110" y="645650"/>
                  <a:pt x="259956" y="655916"/>
                  <a:pt x="253486" y="666181"/>
                </a:cubicBezTo>
                <a:cubicBezTo>
                  <a:pt x="247059" y="676499"/>
                  <a:pt x="240537" y="682212"/>
                  <a:pt x="278215" y="721050"/>
                </a:cubicBezTo>
                <a:cubicBezTo>
                  <a:pt x="284891" y="727932"/>
                  <a:pt x="291864" y="738854"/>
                  <a:pt x="298895" y="752407"/>
                </a:cubicBezTo>
                <a:cubicBezTo>
                  <a:pt x="298190" y="749881"/>
                  <a:pt x="282816" y="696321"/>
                  <a:pt x="269819" y="645444"/>
                </a:cubicBezTo>
                <a:close/>
                <a:moveTo>
                  <a:pt x="556772" y="817493"/>
                </a:moveTo>
                <a:cubicBezTo>
                  <a:pt x="573560" y="902109"/>
                  <a:pt x="621551" y="1114716"/>
                  <a:pt x="613208" y="1235889"/>
                </a:cubicBezTo>
                <a:cubicBezTo>
                  <a:pt x="604811" y="1357061"/>
                  <a:pt x="593386" y="1532345"/>
                  <a:pt x="593386" y="1532345"/>
                </a:cubicBezTo>
                <a:cubicBezTo>
                  <a:pt x="593386" y="1532345"/>
                  <a:pt x="591359" y="1533562"/>
                  <a:pt x="587875" y="1535077"/>
                </a:cubicBezTo>
                <a:cubicBezTo>
                  <a:pt x="582057" y="1537506"/>
                  <a:pt x="572093" y="1540741"/>
                  <a:pt x="560261" y="1540741"/>
                </a:cubicBezTo>
                <a:lnTo>
                  <a:pt x="560208" y="1540741"/>
                </a:lnTo>
                <a:cubicBezTo>
                  <a:pt x="572500" y="1488044"/>
                  <a:pt x="575783" y="1434996"/>
                  <a:pt x="568202" y="1400505"/>
                </a:cubicBezTo>
                <a:cubicBezTo>
                  <a:pt x="559858" y="1362419"/>
                  <a:pt x="567440" y="1260263"/>
                  <a:pt x="563644" y="1209995"/>
                </a:cubicBezTo>
                <a:cubicBezTo>
                  <a:pt x="561478" y="1181121"/>
                  <a:pt x="543065" y="1170448"/>
                  <a:pt x="527792" y="1166552"/>
                </a:cubicBezTo>
                <a:cubicBezTo>
                  <a:pt x="516467" y="1163719"/>
                  <a:pt x="506853" y="1164630"/>
                  <a:pt x="506853" y="1164630"/>
                </a:cubicBezTo>
                <a:cubicBezTo>
                  <a:pt x="431454" y="1161548"/>
                  <a:pt x="361609" y="1331220"/>
                  <a:pt x="348918" y="1363838"/>
                </a:cubicBezTo>
                <a:cubicBezTo>
                  <a:pt x="347552" y="1367326"/>
                  <a:pt x="346838" y="1369248"/>
                  <a:pt x="346838" y="1369248"/>
                </a:cubicBezTo>
                <a:cubicBezTo>
                  <a:pt x="346838" y="1369248"/>
                  <a:pt x="325095" y="1314375"/>
                  <a:pt x="310224" y="1268660"/>
                </a:cubicBezTo>
                <a:cubicBezTo>
                  <a:pt x="295410" y="1222940"/>
                  <a:pt x="48455" y="805666"/>
                  <a:pt x="11894" y="726820"/>
                </a:cubicBezTo>
                <a:cubicBezTo>
                  <a:pt x="-24721" y="647927"/>
                  <a:pt x="35870" y="519872"/>
                  <a:pt x="35870" y="519872"/>
                </a:cubicBezTo>
                <a:cubicBezTo>
                  <a:pt x="35870" y="519872"/>
                  <a:pt x="153654" y="180375"/>
                  <a:pt x="178786" y="109471"/>
                </a:cubicBezTo>
                <a:cubicBezTo>
                  <a:pt x="203922" y="38619"/>
                  <a:pt x="215654" y="136"/>
                  <a:pt x="215654" y="136"/>
                </a:cubicBezTo>
                <a:cubicBezTo>
                  <a:pt x="223040" y="13334"/>
                  <a:pt x="234417" y="25622"/>
                  <a:pt x="234417" y="25622"/>
                </a:cubicBezTo>
                <a:cubicBezTo>
                  <a:pt x="234417" y="25622"/>
                  <a:pt x="236343" y="49287"/>
                  <a:pt x="240537" y="57635"/>
                </a:cubicBezTo>
                <a:cubicBezTo>
                  <a:pt x="244682" y="66032"/>
                  <a:pt x="247769" y="77462"/>
                  <a:pt x="278618" y="83932"/>
                </a:cubicBezTo>
                <a:cubicBezTo>
                  <a:pt x="309467" y="90406"/>
                  <a:pt x="349877" y="91163"/>
                  <a:pt x="363583" y="89294"/>
                </a:cubicBezTo>
                <a:cubicBezTo>
                  <a:pt x="377333" y="87373"/>
                  <a:pt x="369703" y="35183"/>
                  <a:pt x="369703" y="35183"/>
                </a:cubicBezTo>
                <a:cubicBezTo>
                  <a:pt x="369703" y="35183"/>
                  <a:pt x="392558" y="22588"/>
                  <a:pt x="445155" y="8882"/>
                </a:cubicBezTo>
                <a:cubicBezTo>
                  <a:pt x="450365" y="7516"/>
                  <a:pt x="455172" y="6150"/>
                  <a:pt x="459720" y="4837"/>
                </a:cubicBezTo>
                <a:cubicBezTo>
                  <a:pt x="464172" y="5038"/>
                  <a:pt x="606081" y="11158"/>
                  <a:pt x="637587" y="10401"/>
                </a:cubicBezTo>
                <a:cubicBezTo>
                  <a:pt x="648815" y="10094"/>
                  <a:pt x="655338" y="9692"/>
                  <a:pt x="659234" y="8882"/>
                </a:cubicBezTo>
                <a:cubicBezTo>
                  <a:pt x="659234" y="8882"/>
                  <a:pt x="681131" y="83577"/>
                  <a:pt x="667726" y="150638"/>
                </a:cubicBezTo>
                <a:cubicBezTo>
                  <a:pt x="654322" y="217699"/>
                  <a:pt x="588023" y="307265"/>
                  <a:pt x="588023" y="307265"/>
                </a:cubicBezTo>
                <a:cubicBezTo>
                  <a:pt x="588023" y="307265"/>
                  <a:pt x="566682" y="405170"/>
                  <a:pt x="556772" y="506525"/>
                </a:cubicBezTo>
                <a:cubicBezTo>
                  <a:pt x="546861" y="607919"/>
                  <a:pt x="540032" y="732887"/>
                  <a:pt x="556772" y="817493"/>
                </a:cubicBezTo>
              </a:path>
            </a:pathLst>
          </a:custGeom>
          <a:solidFill>
            <a:srgbClr val="6B4415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3FCC1DF-6A00-4626-87DC-4BE98215B502}"/>
              </a:ext>
            </a:extLst>
          </p:cNvPr>
          <p:cNvSpPr/>
          <p:nvPr/>
        </p:nvSpPr>
        <p:spPr>
          <a:xfrm>
            <a:off x="5280481" y="3356922"/>
            <a:ext cx="61104" cy="57509"/>
          </a:xfrm>
          <a:custGeom>
            <a:avLst/>
            <a:gdLst>
              <a:gd name="connsiteX0" fmla="*/ 36728 w 61103"/>
              <a:gd name="connsiteY0" fmla="*/ 2371 h 57509"/>
              <a:gd name="connsiteX1" fmla="*/ 46188 w 61103"/>
              <a:gd name="connsiteY1" fmla="*/ 349 h 57509"/>
              <a:gd name="connsiteX2" fmla="*/ 60450 w 61103"/>
              <a:gd name="connsiteY2" fmla="*/ 26799 h 57509"/>
              <a:gd name="connsiteX3" fmla="*/ 60450 w 61103"/>
              <a:gd name="connsiteY3" fmla="*/ 26846 h 57509"/>
              <a:gd name="connsiteX4" fmla="*/ 29903 w 61103"/>
              <a:gd name="connsiteY4" fmla="*/ 53200 h 57509"/>
              <a:gd name="connsiteX5" fmla="*/ 16149 w 61103"/>
              <a:gd name="connsiteY5" fmla="*/ 58505 h 57509"/>
              <a:gd name="connsiteX6" fmla="*/ 1532 w 61103"/>
              <a:gd name="connsiteY6" fmla="*/ 43237 h 57509"/>
              <a:gd name="connsiteX7" fmla="*/ 2644 w 61103"/>
              <a:gd name="connsiteY7" fmla="*/ 19567 h 57509"/>
              <a:gd name="connsiteX8" fmla="*/ 36728 w 61103"/>
              <a:gd name="connsiteY8" fmla="*/ 2371 h 57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103" h="57509">
                <a:moveTo>
                  <a:pt x="36728" y="2371"/>
                </a:moveTo>
                <a:cubicBezTo>
                  <a:pt x="41180" y="603"/>
                  <a:pt x="44717" y="-308"/>
                  <a:pt x="46188" y="349"/>
                </a:cubicBezTo>
                <a:cubicBezTo>
                  <a:pt x="51905" y="2927"/>
                  <a:pt x="65257" y="3891"/>
                  <a:pt x="60450" y="26799"/>
                </a:cubicBezTo>
                <a:lnTo>
                  <a:pt x="60450" y="26846"/>
                </a:lnTo>
                <a:lnTo>
                  <a:pt x="29903" y="53200"/>
                </a:lnTo>
                <a:lnTo>
                  <a:pt x="16149" y="58505"/>
                </a:lnTo>
                <a:cubicBezTo>
                  <a:pt x="11093" y="56334"/>
                  <a:pt x="3856" y="51781"/>
                  <a:pt x="1532" y="43237"/>
                </a:cubicBezTo>
                <a:cubicBezTo>
                  <a:pt x="-2163" y="29578"/>
                  <a:pt x="2644" y="19567"/>
                  <a:pt x="2644" y="19567"/>
                </a:cubicBezTo>
                <a:cubicBezTo>
                  <a:pt x="2644" y="19567"/>
                  <a:pt x="23683" y="7480"/>
                  <a:pt x="36728" y="2371"/>
                </a:cubicBezTo>
              </a:path>
            </a:pathLst>
          </a:custGeom>
          <a:solidFill>
            <a:srgbClr val="FAB68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B4DA2CB2-5702-41A3-A39E-EF828BAD253E}"/>
              </a:ext>
            </a:extLst>
          </p:cNvPr>
          <p:cNvSpPr/>
          <p:nvPr/>
        </p:nvSpPr>
        <p:spPr>
          <a:xfrm>
            <a:off x="5552574" y="3065630"/>
            <a:ext cx="621821" cy="959689"/>
          </a:xfrm>
          <a:custGeom>
            <a:avLst/>
            <a:gdLst>
              <a:gd name="connsiteX0" fmla="*/ 257371 w 621820"/>
              <a:gd name="connsiteY0" fmla="*/ 930633 h 959688"/>
              <a:gd name="connsiteX1" fmla="*/ 242807 w 621820"/>
              <a:gd name="connsiteY1" fmla="*/ 934678 h 959688"/>
              <a:gd name="connsiteX2" fmla="*/ 167355 w 621820"/>
              <a:gd name="connsiteY2" fmla="*/ 960979 h 959688"/>
              <a:gd name="connsiteX3" fmla="*/ 99891 w 621820"/>
              <a:gd name="connsiteY3" fmla="*/ 859226 h 959688"/>
              <a:gd name="connsiteX4" fmla="*/ 100188 w 621820"/>
              <a:gd name="connsiteY4" fmla="*/ 835805 h 959688"/>
              <a:gd name="connsiteX5" fmla="*/ 100141 w 621820"/>
              <a:gd name="connsiteY5" fmla="*/ 835805 h 959688"/>
              <a:gd name="connsiteX6" fmla="*/ 72071 w 621820"/>
              <a:gd name="connsiteY6" fmla="*/ 858866 h 959688"/>
              <a:gd name="connsiteX7" fmla="*/ 33588 w 621820"/>
              <a:gd name="connsiteY7" fmla="*/ 884765 h 959688"/>
              <a:gd name="connsiteX8" fmla="*/ 10019 w 621820"/>
              <a:gd name="connsiteY8" fmla="*/ 901706 h 959688"/>
              <a:gd name="connsiteX9" fmla="*/ 9209 w 621820"/>
              <a:gd name="connsiteY9" fmla="*/ 901050 h 959688"/>
              <a:gd name="connsiteX10" fmla="*/ 13762 w 621820"/>
              <a:gd name="connsiteY10" fmla="*/ 841676 h 959688"/>
              <a:gd name="connsiteX11" fmla="*/ 28273 w 621820"/>
              <a:gd name="connsiteY11" fmla="*/ 754741 h 959688"/>
              <a:gd name="connsiteX12" fmla="*/ 56697 w 621820"/>
              <a:gd name="connsiteY12" fmla="*/ 649345 h 959688"/>
              <a:gd name="connsiteX13" fmla="*/ 102920 w 621820"/>
              <a:gd name="connsiteY13" fmla="*/ 519321 h 959688"/>
              <a:gd name="connsiteX14" fmla="*/ 130587 w 621820"/>
              <a:gd name="connsiteY14" fmla="*/ 402850 h 959688"/>
              <a:gd name="connsiteX15" fmla="*/ 130640 w 621820"/>
              <a:gd name="connsiteY15" fmla="*/ 402802 h 959688"/>
              <a:gd name="connsiteX16" fmla="*/ 155518 w 621820"/>
              <a:gd name="connsiteY16" fmla="*/ 317382 h 959688"/>
              <a:gd name="connsiteX17" fmla="*/ 267536 w 621820"/>
              <a:gd name="connsiteY17" fmla="*/ 158833 h 959688"/>
              <a:gd name="connsiteX18" fmla="*/ 333083 w 621820"/>
              <a:gd name="connsiteY18" fmla="*/ 92735 h 959688"/>
              <a:gd name="connsiteX19" fmla="*/ 434831 w 621820"/>
              <a:gd name="connsiteY19" fmla="*/ 24716 h 959688"/>
              <a:gd name="connsiteX20" fmla="*/ 532032 w 621820"/>
              <a:gd name="connsiteY20" fmla="*/ 136 h 959688"/>
              <a:gd name="connsiteX21" fmla="*/ 565162 w 621820"/>
              <a:gd name="connsiteY21" fmla="*/ 37311 h 959688"/>
              <a:gd name="connsiteX22" fmla="*/ 624028 w 621820"/>
              <a:gd name="connsiteY22" fmla="*/ 215628 h 959688"/>
              <a:gd name="connsiteX23" fmla="*/ 613206 w 621820"/>
              <a:gd name="connsiteY23" fmla="*/ 590575 h 959688"/>
              <a:gd name="connsiteX24" fmla="*/ 565162 w 621820"/>
              <a:gd name="connsiteY24" fmla="*/ 735772 h 959688"/>
              <a:gd name="connsiteX25" fmla="*/ 542805 w 621820"/>
              <a:gd name="connsiteY25" fmla="*/ 754741 h 959688"/>
              <a:gd name="connsiteX26" fmla="*/ 370958 w 621820"/>
              <a:gd name="connsiteY26" fmla="*/ 870704 h 959688"/>
              <a:gd name="connsiteX27" fmla="*/ 313659 w 621820"/>
              <a:gd name="connsiteY27" fmla="*/ 907218 h 959688"/>
              <a:gd name="connsiteX28" fmla="*/ 257372 w 621820"/>
              <a:gd name="connsiteY28" fmla="*/ 930634 h 959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21820" h="959688">
                <a:moveTo>
                  <a:pt x="257371" y="930633"/>
                </a:moveTo>
                <a:cubicBezTo>
                  <a:pt x="252823" y="931946"/>
                  <a:pt x="248016" y="933312"/>
                  <a:pt x="242807" y="934678"/>
                </a:cubicBezTo>
                <a:cubicBezTo>
                  <a:pt x="190210" y="948385"/>
                  <a:pt x="167355" y="960979"/>
                  <a:pt x="167355" y="960979"/>
                </a:cubicBezTo>
                <a:cubicBezTo>
                  <a:pt x="167355" y="960979"/>
                  <a:pt x="106764" y="892399"/>
                  <a:pt x="99891" y="859226"/>
                </a:cubicBezTo>
                <a:cubicBezTo>
                  <a:pt x="97816" y="849162"/>
                  <a:pt x="98367" y="841523"/>
                  <a:pt x="100188" y="835805"/>
                </a:cubicBezTo>
                <a:lnTo>
                  <a:pt x="100141" y="835805"/>
                </a:lnTo>
                <a:cubicBezTo>
                  <a:pt x="100141" y="835805"/>
                  <a:pt x="85778" y="849310"/>
                  <a:pt x="72071" y="858866"/>
                </a:cubicBezTo>
                <a:cubicBezTo>
                  <a:pt x="58365" y="868375"/>
                  <a:pt x="46940" y="874854"/>
                  <a:pt x="33588" y="884765"/>
                </a:cubicBezTo>
                <a:cubicBezTo>
                  <a:pt x="24937" y="891187"/>
                  <a:pt x="14672" y="895231"/>
                  <a:pt x="10019" y="901706"/>
                </a:cubicBezTo>
                <a:lnTo>
                  <a:pt x="9209" y="901050"/>
                </a:lnTo>
                <a:cubicBezTo>
                  <a:pt x="-5255" y="891743"/>
                  <a:pt x="-1459" y="872927"/>
                  <a:pt x="13762" y="841676"/>
                </a:cubicBezTo>
                <a:cubicBezTo>
                  <a:pt x="29040" y="810472"/>
                  <a:pt x="28273" y="789132"/>
                  <a:pt x="28273" y="754741"/>
                </a:cubicBezTo>
                <a:cubicBezTo>
                  <a:pt x="28273" y="738355"/>
                  <a:pt x="41275" y="695267"/>
                  <a:pt x="56697" y="649345"/>
                </a:cubicBezTo>
                <a:cubicBezTo>
                  <a:pt x="73691" y="598823"/>
                  <a:pt x="93767" y="544860"/>
                  <a:pt x="102920" y="519321"/>
                </a:cubicBezTo>
                <a:cubicBezTo>
                  <a:pt x="113948" y="488673"/>
                  <a:pt x="120168" y="448417"/>
                  <a:pt x="130587" y="402850"/>
                </a:cubicBezTo>
                <a:lnTo>
                  <a:pt x="130640" y="402802"/>
                </a:lnTo>
                <a:cubicBezTo>
                  <a:pt x="136808" y="375898"/>
                  <a:pt x="144490" y="347119"/>
                  <a:pt x="155518" y="317382"/>
                </a:cubicBezTo>
                <a:cubicBezTo>
                  <a:pt x="185255" y="237329"/>
                  <a:pt x="247006" y="177902"/>
                  <a:pt x="267536" y="158833"/>
                </a:cubicBezTo>
                <a:cubicBezTo>
                  <a:pt x="288120" y="139769"/>
                  <a:pt x="333083" y="92735"/>
                  <a:pt x="333083" y="92735"/>
                </a:cubicBezTo>
                <a:cubicBezTo>
                  <a:pt x="333083" y="92735"/>
                  <a:pt x="385675" y="44135"/>
                  <a:pt x="434831" y="24716"/>
                </a:cubicBezTo>
                <a:cubicBezTo>
                  <a:pt x="483992" y="5297"/>
                  <a:pt x="532032" y="136"/>
                  <a:pt x="532032" y="136"/>
                </a:cubicBezTo>
                <a:cubicBezTo>
                  <a:pt x="532032" y="136"/>
                  <a:pt x="553732" y="8685"/>
                  <a:pt x="565162" y="37311"/>
                </a:cubicBezTo>
                <a:cubicBezTo>
                  <a:pt x="576587" y="65883"/>
                  <a:pt x="624028" y="149329"/>
                  <a:pt x="624028" y="215628"/>
                </a:cubicBezTo>
                <a:cubicBezTo>
                  <a:pt x="624028" y="281932"/>
                  <a:pt x="613206" y="590575"/>
                  <a:pt x="613206" y="590575"/>
                </a:cubicBezTo>
                <a:cubicBezTo>
                  <a:pt x="613206" y="590575"/>
                  <a:pt x="591458" y="706040"/>
                  <a:pt x="565162" y="735772"/>
                </a:cubicBezTo>
                <a:cubicBezTo>
                  <a:pt x="561371" y="740023"/>
                  <a:pt x="553531" y="746599"/>
                  <a:pt x="542805" y="754741"/>
                </a:cubicBezTo>
                <a:cubicBezTo>
                  <a:pt x="503263" y="784780"/>
                  <a:pt x="424921" y="836011"/>
                  <a:pt x="370958" y="870704"/>
                </a:cubicBezTo>
                <a:cubicBezTo>
                  <a:pt x="337684" y="892097"/>
                  <a:pt x="313659" y="907218"/>
                  <a:pt x="313659" y="907218"/>
                </a:cubicBezTo>
                <a:cubicBezTo>
                  <a:pt x="313659" y="907218"/>
                  <a:pt x="298841" y="918394"/>
                  <a:pt x="257372" y="930634"/>
                </a:cubicBezTo>
              </a:path>
            </a:pathLst>
          </a:custGeom>
          <a:solidFill>
            <a:schemeClr val="accent1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F6ACD6C0-100E-42B4-A873-141D06B088B3}"/>
              </a:ext>
            </a:extLst>
          </p:cNvPr>
          <p:cNvSpPr/>
          <p:nvPr/>
        </p:nvSpPr>
        <p:spPr>
          <a:xfrm>
            <a:off x="5923395" y="3820235"/>
            <a:ext cx="168934" cy="115019"/>
          </a:xfrm>
          <a:custGeom>
            <a:avLst/>
            <a:gdLst>
              <a:gd name="connsiteX0" fmla="*/ 171983 w 168933"/>
              <a:gd name="connsiteY0" fmla="*/ 136 h 115018"/>
              <a:gd name="connsiteX1" fmla="*/ 142146 w 168933"/>
              <a:gd name="connsiteY1" fmla="*/ 90157 h 115018"/>
              <a:gd name="connsiteX2" fmla="*/ 93243 w 168933"/>
              <a:gd name="connsiteY2" fmla="*/ 111191 h 115018"/>
              <a:gd name="connsiteX3" fmla="*/ 80395 w 168933"/>
              <a:gd name="connsiteY3" fmla="*/ 111498 h 115018"/>
              <a:gd name="connsiteX4" fmla="*/ 136 w 168933"/>
              <a:gd name="connsiteY4" fmla="*/ 116099 h 115018"/>
              <a:gd name="connsiteX5" fmla="*/ 171983 w 168933"/>
              <a:gd name="connsiteY5" fmla="*/ 136 h 1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933" h="115018">
                <a:moveTo>
                  <a:pt x="171983" y="136"/>
                </a:moveTo>
                <a:cubicBezTo>
                  <a:pt x="171983" y="136"/>
                  <a:pt x="161972" y="74884"/>
                  <a:pt x="142146" y="90157"/>
                </a:cubicBezTo>
                <a:cubicBezTo>
                  <a:pt x="124802" y="103456"/>
                  <a:pt x="119741" y="109830"/>
                  <a:pt x="93243" y="111191"/>
                </a:cubicBezTo>
                <a:cubicBezTo>
                  <a:pt x="89453" y="111397"/>
                  <a:pt x="85202" y="111498"/>
                  <a:pt x="80395" y="111498"/>
                </a:cubicBezTo>
                <a:cubicBezTo>
                  <a:pt x="42319" y="111498"/>
                  <a:pt x="136" y="116099"/>
                  <a:pt x="136" y="116099"/>
                </a:cubicBezTo>
                <a:cubicBezTo>
                  <a:pt x="54099" y="81406"/>
                  <a:pt x="132441" y="30175"/>
                  <a:pt x="171983" y="136"/>
                </a:cubicBezTo>
              </a:path>
            </a:pathLst>
          </a:custGeom>
          <a:solidFill>
            <a:schemeClr val="accent1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9B1870E-B003-456F-89D6-5807067F4256}"/>
              </a:ext>
            </a:extLst>
          </p:cNvPr>
          <p:cNvSpPr/>
          <p:nvPr/>
        </p:nvSpPr>
        <p:spPr>
          <a:xfrm>
            <a:off x="5695212" y="2773767"/>
            <a:ext cx="388189" cy="384594"/>
          </a:xfrm>
          <a:custGeom>
            <a:avLst/>
            <a:gdLst>
              <a:gd name="connsiteX0" fmla="*/ 340798 w 388188"/>
              <a:gd name="connsiteY0" fmla="*/ 186809 h 384594"/>
              <a:gd name="connsiteX1" fmla="*/ 389393 w 388188"/>
              <a:gd name="connsiteY1" fmla="*/ 291999 h 384594"/>
              <a:gd name="connsiteX2" fmla="*/ 292193 w 388188"/>
              <a:gd name="connsiteY2" fmla="*/ 316579 h 384594"/>
              <a:gd name="connsiteX3" fmla="*/ 190444 w 388188"/>
              <a:gd name="connsiteY3" fmla="*/ 384598 h 384594"/>
              <a:gd name="connsiteX4" fmla="*/ 177902 w 388188"/>
              <a:gd name="connsiteY4" fmla="*/ 331800 h 384594"/>
              <a:gd name="connsiteX5" fmla="*/ 211885 w 388188"/>
              <a:gd name="connsiteY5" fmla="*/ 187111 h 384594"/>
              <a:gd name="connsiteX6" fmla="*/ 195045 w 388188"/>
              <a:gd name="connsiteY6" fmla="*/ 226558 h 384594"/>
              <a:gd name="connsiteX7" fmla="*/ 140372 w 388188"/>
              <a:gd name="connsiteY7" fmla="*/ 308384 h 384594"/>
              <a:gd name="connsiteX8" fmla="*/ 106442 w 388188"/>
              <a:gd name="connsiteY8" fmla="*/ 313699 h 384594"/>
              <a:gd name="connsiteX9" fmla="*/ 79029 w 388188"/>
              <a:gd name="connsiteY9" fmla="*/ 293115 h 384594"/>
              <a:gd name="connsiteX10" fmla="*/ 70431 w 388188"/>
              <a:gd name="connsiteY10" fmla="*/ 263982 h 384594"/>
              <a:gd name="connsiteX11" fmla="*/ 62998 w 388188"/>
              <a:gd name="connsiteY11" fmla="*/ 235965 h 384594"/>
              <a:gd name="connsiteX12" fmla="*/ 52124 w 388188"/>
              <a:gd name="connsiteY12" fmla="*/ 231412 h 384594"/>
              <a:gd name="connsiteX13" fmla="*/ 42971 w 388188"/>
              <a:gd name="connsiteY13" fmla="*/ 200563 h 384594"/>
              <a:gd name="connsiteX14" fmla="*/ 16722 w 388188"/>
              <a:gd name="connsiteY14" fmla="*/ 196519 h 384594"/>
              <a:gd name="connsiteX15" fmla="*/ 20111 w 388188"/>
              <a:gd name="connsiteY15" fmla="*/ 141645 h 384594"/>
              <a:gd name="connsiteX16" fmla="*/ 13286 w 388188"/>
              <a:gd name="connsiteY16" fmla="*/ 109636 h 384594"/>
              <a:gd name="connsiteX17" fmla="*/ 5292 w 388188"/>
              <a:gd name="connsiteY17" fmla="*/ 92489 h 384594"/>
              <a:gd name="connsiteX18" fmla="*/ 136 w 388188"/>
              <a:gd name="connsiteY18" fmla="*/ 18196 h 384594"/>
              <a:gd name="connsiteX19" fmla="*/ 80697 w 388188"/>
              <a:gd name="connsiteY19" fmla="*/ 1054 h 384594"/>
              <a:gd name="connsiteX20" fmla="*/ 127025 w 388188"/>
              <a:gd name="connsiteY20" fmla="*/ 50210 h 384594"/>
              <a:gd name="connsiteX21" fmla="*/ 173905 w 388188"/>
              <a:gd name="connsiteY21" fmla="*/ 119950 h 384594"/>
              <a:gd name="connsiteX22" fmla="*/ 192160 w 388188"/>
              <a:gd name="connsiteY22" fmla="*/ 115397 h 384594"/>
              <a:gd name="connsiteX23" fmla="*/ 227614 w 388188"/>
              <a:gd name="connsiteY23" fmla="*/ 31903 h 384594"/>
              <a:gd name="connsiteX24" fmla="*/ 283648 w 388188"/>
              <a:gd name="connsiteY24" fmla="*/ 89101 h 384594"/>
              <a:gd name="connsiteX25" fmla="*/ 340846 w 388188"/>
              <a:gd name="connsiteY25" fmla="*/ 170773 h 384594"/>
              <a:gd name="connsiteX26" fmla="*/ 340798 w 388188"/>
              <a:gd name="connsiteY26" fmla="*/ 186809 h 384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88188" h="384594">
                <a:moveTo>
                  <a:pt x="340798" y="186809"/>
                </a:moveTo>
                <a:cubicBezTo>
                  <a:pt x="342513" y="218262"/>
                  <a:pt x="389393" y="291999"/>
                  <a:pt x="389393" y="291999"/>
                </a:cubicBezTo>
                <a:cubicBezTo>
                  <a:pt x="389393" y="291999"/>
                  <a:pt x="341354" y="297160"/>
                  <a:pt x="292193" y="316579"/>
                </a:cubicBezTo>
                <a:cubicBezTo>
                  <a:pt x="243036" y="335998"/>
                  <a:pt x="190444" y="384598"/>
                  <a:pt x="190444" y="384598"/>
                </a:cubicBezTo>
                <a:cubicBezTo>
                  <a:pt x="190444" y="384598"/>
                  <a:pt x="184775" y="353749"/>
                  <a:pt x="177902" y="331800"/>
                </a:cubicBezTo>
                <a:cubicBezTo>
                  <a:pt x="211679" y="302168"/>
                  <a:pt x="211885" y="187111"/>
                  <a:pt x="211885" y="187111"/>
                </a:cubicBezTo>
                <a:cubicBezTo>
                  <a:pt x="211885" y="187111"/>
                  <a:pt x="210774" y="195407"/>
                  <a:pt x="195045" y="226558"/>
                </a:cubicBezTo>
                <a:cubicBezTo>
                  <a:pt x="179311" y="257713"/>
                  <a:pt x="140372" y="308384"/>
                  <a:pt x="140372" y="308384"/>
                </a:cubicBezTo>
                <a:cubicBezTo>
                  <a:pt x="129096" y="310258"/>
                  <a:pt x="116760" y="313445"/>
                  <a:pt x="106442" y="313699"/>
                </a:cubicBezTo>
                <a:cubicBezTo>
                  <a:pt x="84138" y="314303"/>
                  <a:pt x="79029" y="304593"/>
                  <a:pt x="79029" y="293115"/>
                </a:cubicBezTo>
                <a:cubicBezTo>
                  <a:pt x="79029" y="281685"/>
                  <a:pt x="73872" y="271415"/>
                  <a:pt x="70431" y="263982"/>
                </a:cubicBezTo>
                <a:cubicBezTo>
                  <a:pt x="66990" y="256549"/>
                  <a:pt x="62998" y="235965"/>
                  <a:pt x="62998" y="235965"/>
                </a:cubicBezTo>
                <a:cubicBezTo>
                  <a:pt x="62998" y="235965"/>
                  <a:pt x="55004" y="233689"/>
                  <a:pt x="52124" y="231412"/>
                </a:cubicBezTo>
                <a:cubicBezTo>
                  <a:pt x="49292" y="229141"/>
                  <a:pt x="48127" y="205116"/>
                  <a:pt x="42971" y="200563"/>
                </a:cubicBezTo>
                <a:cubicBezTo>
                  <a:pt x="37862" y="195963"/>
                  <a:pt x="26432" y="197683"/>
                  <a:pt x="16722" y="196519"/>
                </a:cubicBezTo>
                <a:cubicBezTo>
                  <a:pt x="6965" y="195407"/>
                  <a:pt x="14393" y="157680"/>
                  <a:pt x="20111" y="141645"/>
                </a:cubicBezTo>
                <a:cubicBezTo>
                  <a:pt x="25823" y="125667"/>
                  <a:pt x="20111" y="119394"/>
                  <a:pt x="13286" y="109636"/>
                </a:cubicBezTo>
                <a:cubicBezTo>
                  <a:pt x="6409" y="99922"/>
                  <a:pt x="5292" y="92489"/>
                  <a:pt x="5292" y="92489"/>
                </a:cubicBezTo>
                <a:lnTo>
                  <a:pt x="136" y="18196"/>
                </a:lnTo>
                <a:cubicBezTo>
                  <a:pt x="136" y="18196"/>
                  <a:pt x="53289" y="-4664"/>
                  <a:pt x="80697" y="1054"/>
                </a:cubicBezTo>
                <a:cubicBezTo>
                  <a:pt x="108162" y="6766"/>
                  <a:pt x="106442" y="38780"/>
                  <a:pt x="127025" y="50210"/>
                </a:cubicBezTo>
                <a:cubicBezTo>
                  <a:pt x="147604" y="61640"/>
                  <a:pt x="173905" y="119950"/>
                  <a:pt x="173905" y="119950"/>
                </a:cubicBezTo>
                <a:lnTo>
                  <a:pt x="192160" y="115397"/>
                </a:lnTo>
                <a:cubicBezTo>
                  <a:pt x="192160" y="115397"/>
                  <a:pt x="192768" y="44497"/>
                  <a:pt x="227614" y="31903"/>
                </a:cubicBezTo>
                <a:cubicBezTo>
                  <a:pt x="262508" y="19361"/>
                  <a:pt x="275606" y="60475"/>
                  <a:pt x="283648" y="89101"/>
                </a:cubicBezTo>
                <a:cubicBezTo>
                  <a:pt x="291637" y="117673"/>
                  <a:pt x="298619" y="166781"/>
                  <a:pt x="340846" y="170773"/>
                </a:cubicBezTo>
                <a:cubicBezTo>
                  <a:pt x="340644" y="177349"/>
                  <a:pt x="340596" y="182812"/>
                  <a:pt x="340798" y="186809"/>
                </a:cubicBezTo>
              </a:path>
            </a:pathLst>
          </a:custGeom>
          <a:solidFill>
            <a:srgbClr val="FAB68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304FBDE6-18B0-44FD-B8E6-33758B64140C}"/>
              </a:ext>
            </a:extLst>
          </p:cNvPr>
          <p:cNvSpPr/>
          <p:nvPr/>
        </p:nvSpPr>
        <p:spPr>
          <a:xfrm>
            <a:off x="5643518" y="2611913"/>
            <a:ext cx="398972" cy="330679"/>
          </a:xfrm>
          <a:custGeom>
            <a:avLst/>
            <a:gdLst>
              <a:gd name="connsiteX0" fmla="*/ 395933 w 398971"/>
              <a:gd name="connsiteY0" fmla="*/ 155469 h 330679"/>
              <a:gd name="connsiteX1" fmla="*/ 392540 w 398971"/>
              <a:gd name="connsiteY1" fmla="*/ 332627 h 330679"/>
              <a:gd name="connsiteX2" fmla="*/ 335342 w 398971"/>
              <a:gd name="connsiteY2" fmla="*/ 250954 h 330679"/>
              <a:gd name="connsiteX3" fmla="*/ 279309 w 398971"/>
              <a:gd name="connsiteY3" fmla="*/ 193756 h 330679"/>
              <a:gd name="connsiteX4" fmla="*/ 243854 w 398971"/>
              <a:gd name="connsiteY4" fmla="*/ 277251 h 330679"/>
              <a:gd name="connsiteX5" fmla="*/ 225599 w 398971"/>
              <a:gd name="connsiteY5" fmla="*/ 281803 h 330679"/>
              <a:gd name="connsiteX6" fmla="*/ 178720 w 398971"/>
              <a:gd name="connsiteY6" fmla="*/ 212063 h 330679"/>
              <a:gd name="connsiteX7" fmla="*/ 132391 w 398971"/>
              <a:gd name="connsiteY7" fmla="*/ 162907 h 330679"/>
              <a:gd name="connsiteX8" fmla="*/ 51830 w 398971"/>
              <a:gd name="connsiteY8" fmla="*/ 180050 h 330679"/>
              <a:gd name="connsiteX9" fmla="*/ 8386 w 398971"/>
              <a:gd name="connsiteY9" fmla="*/ 105757 h 330679"/>
              <a:gd name="connsiteX10" fmla="*/ 183876 w 398971"/>
              <a:gd name="connsiteY10" fmla="*/ 6889 h 330679"/>
              <a:gd name="connsiteX11" fmla="*/ 281580 w 398971"/>
              <a:gd name="connsiteY11" fmla="*/ 21151 h 330679"/>
              <a:gd name="connsiteX12" fmla="*/ 395933 w 398971"/>
              <a:gd name="connsiteY12" fmla="*/ 155469 h 330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98971" h="330679">
                <a:moveTo>
                  <a:pt x="395933" y="155469"/>
                </a:moveTo>
                <a:cubicBezTo>
                  <a:pt x="404372" y="192390"/>
                  <a:pt x="394155" y="287976"/>
                  <a:pt x="392540" y="332627"/>
                </a:cubicBezTo>
                <a:cubicBezTo>
                  <a:pt x="350314" y="328635"/>
                  <a:pt x="343331" y="279527"/>
                  <a:pt x="335342" y="250954"/>
                </a:cubicBezTo>
                <a:cubicBezTo>
                  <a:pt x="327300" y="222329"/>
                  <a:pt x="314202" y="181215"/>
                  <a:pt x="279309" y="193756"/>
                </a:cubicBezTo>
                <a:cubicBezTo>
                  <a:pt x="244463" y="206351"/>
                  <a:pt x="243854" y="277251"/>
                  <a:pt x="243854" y="277251"/>
                </a:cubicBezTo>
                <a:lnTo>
                  <a:pt x="225599" y="281803"/>
                </a:lnTo>
                <a:cubicBezTo>
                  <a:pt x="225599" y="281803"/>
                  <a:pt x="199298" y="223494"/>
                  <a:pt x="178720" y="212063"/>
                </a:cubicBezTo>
                <a:cubicBezTo>
                  <a:pt x="158136" y="200634"/>
                  <a:pt x="159857" y="168620"/>
                  <a:pt x="132391" y="162907"/>
                </a:cubicBezTo>
                <a:cubicBezTo>
                  <a:pt x="104983" y="157190"/>
                  <a:pt x="51830" y="180050"/>
                  <a:pt x="51830" y="180050"/>
                </a:cubicBezTo>
                <a:cubicBezTo>
                  <a:pt x="-17910" y="172617"/>
                  <a:pt x="397" y="106313"/>
                  <a:pt x="8386" y="105757"/>
                </a:cubicBezTo>
                <a:cubicBezTo>
                  <a:pt x="16375" y="105201"/>
                  <a:pt x="129008" y="28029"/>
                  <a:pt x="183876" y="6889"/>
                </a:cubicBezTo>
                <a:cubicBezTo>
                  <a:pt x="238750" y="-14303"/>
                  <a:pt x="281580" y="21151"/>
                  <a:pt x="281580" y="21151"/>
                </a:cubicBezTo>
                <a:cubicBezTo>
                  <a:pt x="367911" y="24032"/>
                  <a:pt x="386219" y="113195"/>
                  <a:pt x="395933" y="155469"/>
                </a:cubicBezTo>
              </a:path>
            </a:pathLst>
          </a:custGeom>
          <a:solidFill>
            <a:srgbClr val="1B224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58B85BD3-FFBC-426C-AE16-C572BD5C368D}"/>
              </a:ext>
            </a:extLst>
          </p:cNvPr>
          <p:cNvSpPr/>
          <p:nvPr/>
        </p:nvSpPr>
        <p:spPr>
          <a:xfrm>
            <a:off x="5809809" y="3931291"/>
            <a:ext cx="204877" cy="68292"/>
          </a:xfrm>
          <a:custGeom>
            <a:avLst/>
            <a:gdLst>
              <a:gd name="connsiteX0" fmla="*/ 206829 w 204877"/>
              <a:gd name="connsiteY0" fmla="*/ 136 h 68292"/>
              <a:gd name="connsiteX1" fmla="*/ 206829 w 204877"/>
              <a:gd name="connsiteY1" fmla="*/ 59864 h 68292"/>
              <a:gd name="connsiteX2" fmla="*/ 199650 w 204877"/>
              <a:gd name="connsiteY2" fmla="*/ 69018 h 68292"/>
              <a:gd name="connsiteX3" fmla="*/ 178003 w 204877"/>
              <a:gd name="connsiteY3" fmla="*/ 70537 h 68292"/>
              <a:gd name="connsiteX4" fmla="*/ 136 w 204877"/>
              <a:gd name="connsiteY4" fmla="*/ 64973 h 68292"/>
              <a:gd name="connsiteX5" fmla="*/ 56423 w 204877"/>
              <a:gd name="connsiteY5" fmla="*/ 41557 h 68292"/>
              <a:gd name="connsiteX6" fmla="*/ 113722 w 204877"/>
              <a:gd name="connsiteY6" fmla="*/ 5043 h 68292"/>
              <a:gd name="connsiteX7" fmla="*/ 193981 w 204877"/>
              <a:gd name="connsiteY7" fmla="*/ 442 h 68292"/>
              <a:gd name="connsiteX8" fmla="*/ 206829 w 204877"/>
              <a:gd name="connsiteY8" fmla="*/ 136 h 68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4877" h="68292">
                <a:moveTo>
                  <a:pt x="206829" y="136"/>
                </a:moveTo>
                <a:cubicBezTo>
                  <a:pt x="206829" y="136"/>
                  <a:pt x="209762" y="52225"/>
                  <a:pt x="206829" y="59864"/>
                </a:cubicBezTo>
                <a:cubicBezTo>
                  <a:pt x="204903" y="64819"/>
                  <a:pt x="206829" y="67498"/>
                  <a:pt x="199650" y="69018"/>
                </a:cubicBezTo>
                <a:cubicBezTo>
                  <a:pt x="195754" y="69828"/>
                  <a:pt x="189231" y="70230"/>
                  <a:pt x="178003" y="70537"/>
                </a:cubicBezTo>
                <a:cubicBezTo>
                  <a:pt x="146497" y="71294"/>
                  <a:pt x="4588" y="65174"/>
                  <a:pt x="136" y="64973"/>
                </a:cubicBezTo>
                <a:cubicBezTo>
                  <a:pt x="41605" y="52733"/>
                  <a:pt x="56423" y="41557"/>
                  <a:pt x="56423" y="41557"/>
                </a:cubicBezTo>
                <a:cubicBezTo>
                  <a:pt x="56423" y="41557"/>
                  <a:pt x="80448" y="26437"/>
                  <a:pt x="113722" y="5043"/>
                </a:cubicBezTo>
                <a:cubicBezTo>
                  <a:pt x="113722" y="5043"/>
                  <a:pt x="155905" y="442"/>
                  <a:pt x="193981" y="442"/>
                </a:cubicBezTo>
                <a:cubicBezTo>
                  <a:pt x="198788" y="442"/>
                  <a:pt x="203038" y="342"/>
                  <a:pt x="206829" y="136"/>
                </a:cubicBezTo>
              </a:path>
            </a:pathLst>
          </a:custGeom>
          <a:solidFill>
            <a:schemeClr val="accent1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1DB754F7-64CA-4792-86BA-CC4BDC369B2D}"/>
              </a:ext>
            </a:extLst>
          </p:cNvPr>
          <p:cNvSpPr/>
          <p:nvPr/>
        </p:nvSpPr>
        <p:spPr>
          <a:xfrm>
            <a:off x="5893457" y="5549736"/>
            <a:ext cx="43132" cy="32349"/>
          </a:xfrm>
          <a:custGeom>
            <a:avLst/>
            <a:gdLst>
              <a:gd name="connsiteX0" fmla="*/ 42520 w 43132"/>
              <a:gd name="connsiteY0" fmla="*/ 136 h 32349"/>
              <a:gd name="connsiteX1" fmla="*/ 42520 w 43132"/>
              <a:gd name="connsiteY1" fmla="*/ 21879 h 32349"/>
              <a:gd name="connsiteX2" fmla="*/ 136 w 43132"/>
              <a:gd name="connsiteY2" fmla="*/ 35639 h 32349"/>
              <a:gd name="connsiteX3" fmla="*/ 9591 w 43132"/>
              <a:gd name="connsiteY3" fmla="*/ 10147 h 32349"/>
              <a:gd name="connsiteX4" fmla="*/ 42520 w 43132"/>
              <a:gd name="connsiteY4" fmla="*/ 136 h 32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132" h="32349">
                <a:moveTo>
                  <a:pt x="42520" y="136"/>
                </a:moveTo>
                <a:cubicBezTo>
                  <a:pt x="42520" y="136"/>
                  <a:pt x="45956" y="12170"/>
                  <a:pt x="42520" y="21879"/>
                </a:cubicBezTo>
                <a:cubicBezTo>
                  <a:pt x="39079" y="31589"/>
                  <a:pt x="136" y="35639"/>
                  <a:pt x="136" y="35639"/>
                </a:cubicBezTo>
                <a:cubicBezTo>
                  <a:pt x="3471" y="28105"/>
                  <a:pt x="6658" y="19656"/>
                  <a:pt x="9591" y="10147"/>
                </a:cubicBezTo>
                <a:cubicBezTo>
                  <a:pt x="39026" y="4133"/>
                  <a:pt x="42520" y="136"/>
                  <a:pt x="42520" y="136"/>
                </a:cubicBezTo>
              </a:path>
            </a:pathLst>
          </a:custGeom>
          <a:solidFill>
            <a:srgbClr val="85898F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4E7070C-B10C-434D-ACD6-75FF347F27AA}"/>
              </a:ext>
            </a:extLst>
          </p:cNvPr>
          <p:cNvSpPr/>
          <p:nvPr/>
        </p:nvSpPr>
        <p:spPr>
          <a:xfrm>
            <a:off x="5835449" y="2960742"/>
            <a:ext cx="68292" cy="143774"/>
          </a:xfrm>
          <a:custGeom>
            <a:avLst/>
            <a:gdLst>
              <a:gd name="connsiteX0" fmla="*/ 54808 w 68292"/>
              <a:gd name="connsiteY0" fmla="*/ 39582 h 143773"/>
              <a:gd name="connsiteX1" fmla="*/ 71649 w 68292"/>
              <a:gd name="connsiteY1" fmla="*/ 136 h 143773"/>
              <a:gd name="connsiteX2" fmla="*/ 37665 w 68292"/>
              <a:gd name="connsiteY2" fmla="*/ 144825 h 143773"/>
              <a:gd name="connsiteX3" fmla="*/ 30227 w 68292"/>
              <a:gd name="connsiteY3" fmla="*/ 126771 h 143773"/>
              <a:gd name="connsiteX4" fmla="*/ 136 w 68292"/>
              <a:gd name="connsiteY4" fmla="*/ 121409 h 143773"/>
              <a:gd name="connsiteX5" fmla="*/ 54808 w 68292"/>
              <a:gd name="connsiteY5" fmla="*/ 39582 h 14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292" h="143773">
                <a:moveTo>
                  <a:pt x="54808" y="39582"/>
                </a:moveTo>
                <a:cubicBezTo>
                  <a:pt x="70537" y="8431"/>
                  <a:pt x="71649" y="136"/>
                  <a:pt x="71649" y="136"/>
                </a:cubicBezTo>
                <a:cubicBezTo>
                  <a:pt x="71649" y="136"/>
                  <a:pt x="71443" y="115193"/>
                  <a:pt x="37665" y="144825"/>
                </a:cubicBezTo>
                <a:cubicBezTo>
                  <a:pt x="35283" y="137190"/>
                  <a:pt x="32758" y="130615"/>
                  <a:pt x="30227" y="126771"/>
                </a:cubicBezTo>
                <a:cubicBezTo>
                  <a:pt x="25018" y="118778"/>
                  <a:pt x="13334" y="119185"/>
                  <a:pt x="136" y="121409"/>
                </a:cubicBezTo>
                <a:cubicBezTo>
                  <a:pt x="136" y="121409"/>
                  <a:pt x="39074" y="70738"/>
                  <a:pt x="54808" y="39582"/>
                </a:cubicBezTo>
              </a:path>
            </a:pathLst>
          </a:custGeom>
          <a:solidFill>
            <a:srgbClr val="F7A56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E0B954F8-797A-40BD-8270-4245841C3789}"/>
              </a:ext>
            </a:extLst>
          </p:cNvPr>
          <p:cNvSpPr/>
          <p:nvPr/>
        </p:nvSpPr>
        <p:spPr>
          <a:xfrm>
            <a:off x="5785679" y="5155781"/>
            <a:ext cx="89858" cy="409755"/>
          </a:xfrm>
          <a:custGeom>
            <a:avLst/>
            <a:gdLst>
              <a:gd name="connsiteX0" fmla="*/ 92338 w 89858"/>
              <a:gd name="connsiteY0" fmla="*/ 2197 h 409754"/>
              <a:gd name="connsiteX1" fmla="*/ 89305 w 89858"/>
              <a:gd name="connsiteY1" fmla="*/ 12112 h 409754"/>
              <a:gd name="connsiteX2" fmla="*/ 38279 w 89858"/>
              <a:gd name="connsiteY2" fmla="*/ 82207 h 409754"/>
              <a:gd name="connsiteX3" fmla="*/ 58858 w 89858"/>
              <a:gd name="connsiteY3" fmla="*/ 244848 h 409754"/>
              <a:gd name="connsiteX4" fmla="*/ 14710 w 89858"/>
              <a:gd name="connsiteY4" fmla="*/ 408654 h 409754"/>
              <a:gd name="connsiteX5" fmla="*/ 2063 w 89858"/>
              <a:gd name="connsiteY5" fmla="*/ 410121 h 409754"/>
              <a:gd name="connsiteX6" fmla="*/ 7018 w 89858"/>
              <a:gd name="connsiteY6" fmla="*/ 335224 h 409754"/>
              <a:gd name="connsiteX7" fmla="*/ 38279 w 89858"/>
              <a:gd name="connsiteY7" fmla="*/ 194983 h 409754"/>
              <a:gd name="connsiteX8" fmla="*/ 71400 w 89858"/>
              <a:gd name="connsiteY8" fmla="*/ 275 h 409754"/>
              <a:gd name="connsiteX9" fmla="*/ 92338 w 89858"/>
              <a:gd name="connsiteY9" fmla="*/ 2197 h 409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858" h="409754">
                <a:moveTo>
                  <a:pt x="92338" y="2197"/>
                </a:moveTo>
                <a:lnTo>
                  <a:pt x="89305" y="12112"/>
                </a:lnTo>
                <a:cubicBezTo>
                  <a:pt x="89305" y="12112"/>
                  <a:pt x="36755" y="20456"/>
                  <a:pt x="38279" y="82207"/>
                </a:cubicBezTo>
                <a:cubicBezTo>
                  <a:pt x="39794" y="143953"/>
                  <a:pt x="68012" y="215413"/>
                  <a:pt x="58858" y="244848"/>
                </a:cubicBezTo>
                <a:cubicBezTo>
                  <a:pt x="49959" y="273526"/>
                  <a:pt x="7071" y="354437"/>
                  <a:pt x="14710" y="408654"/>
                </a:cubicBezTo>
                <a:lnTo>
                  <a:pt x="2063" y="410121"/>
                </a:lnTo>
                <a:cubicBezTo>
                  <a:pt x="-1067" y="385085"/>
                  <a:pt x="-1019" y="357931"/>
                  <a:pt x="7018" y="335224"/>
                </a:cubicBezTo>
                <a:cubicBezTo>
                  <a:pt x="28369" y="275041"/>
                  <a:pt x="44347" y="246818"/>
                  <a:pt x="38279" y="194983"/>
                </a:cubicBezTo>
                <a:cubicBezTo>
                  <a:pt x="32159" y="143196"/>
                  <a:pt x="-5926" y="20456"/>
                  <a:pt x="71400" y="275"/>
                </a:cubicBezTo>
                <a:cubicBezTo>
                  <a:pt x="71400" y="275"/>
                  <a:pt x="81014" y="-636"/>
                  <a:pt x="92338" y="2197"/>
                </a:cubicBezTo>
              </a:path>
            </a:pathLst>
          </a:custGeom>
          <a:solidFill>
            <a:srgbClr val="85898F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E9530FE0-E69E-4893-AEA6-6E58F2BA358E}"/>
              </a:ext>
            </a:extLst>
          </p:cNvPr>
          <p:cNvSpPr/>
          <p:nvPr/>
        </p:nvSpPr>
        <p:spPr>
          <a:xfrm>
            <a:off x="5699008" y="5155879"/>
            <a:ext cx="158151" cy="485236"/>
          </a:xfrm>
          <a:custGeom>
            <a:avLst/>
            <a:gdLst>
              <a:gd name="connsiteX0" fmla="*/ 136 w 158150"/>
              <a:gd name="connsiteY0" fmla="*/ 199385 h 485235"/>
              <a:gd name="connsiteX1" fmla="*/ 158071 w 158150"/>
              <a:gd name="connsiteY1" fmla="*/ 177 h 485235"/>
              <a:gd name="connsiteX2" fmla="*/ 124950 w 158150"/>
              <a:gd name="connsiteY2" fmla="*/ 194885 h 485235"/>
              <a:gd name="connsiteX3" fmla="*/ 93689 w 158150"/>
              <a:gd name="connsiteY3" fmla="*/ 335126 h 485235"/>
              <a:gd name="connsiteX4" fmla="*/ 88734 w 158150"/>
              <a:gd name="connsiteY4" fmla="*/ 410023 h 485235"/>
              <a:gd name="connsiteX5" fmla="*/ 107400 w 158150"/>
              <a:gd name="connsiteY5" fmla="*/ 486793 h 485235"/>
              <a:gd name="connsiteX6" fmla="*/ 75588 w 158150"/>
              <a:gd name="connsiteY6" fmla="*/ 447754 h 485235"/>
              <a:gd name="connsiteX7" fmla="*/ 70987 w 158150"/>
              <a:gd name="connsiteY7" fmla="*/ 433539 h 485235"/>
              <a:gd name="connsiteX8" fmla="*/ 40335 w 158150"/>
              <a:gd name="connsiteY8" fmla="*/ 279491 h 485235"/>
              <a:gd name="connsiteX9" fmla="*/ 22435 w 158150"/>
              <a:gd name="connsiteY9" fmla="*/ 234332 h 485235"/>
              <a:gd name="connsiteX10" fmla="*/ 136 w 158150"/>
              <a:gd name="connsiteY10" fmla="*/ 199385 h 485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8150" h="485235">
                <a:moveTo>
                  <a:pt x="136" y="199385"/>
                </a:moveTo>
                <a:cubicBezTo>
                  <a:pt x="12826" y="166767"/>
                  <a:pt x="82671" y="-2905"/>
                  <a:pt x="158071" y="177"/>
                </a:cubicBezTo>
                <a:cubicBezTo>
                  <a:pt x="80745" y="20358"/>
                  <a:pt x="118830" y="143098"/>
                  <a:pt x="124950" y="194885"/>
                </a:cubicBezTo>
                <a:cubicBezTo>
                  <a:pt x="131018" y="246720"/>
                  <a:pt x="115040" y="274943"/>
                  <a:pt x="93689" y="335126"/>
                </a:cubicBezTo>
                <a:cubicBezTo>
                  <a:pt x="85652" y="357833"/>
                  <a:pt x="85604" y="384987"/>
                  <a:pt x="88734" y="410023"/>
                </a:cubicBezTo>
                <a:cubicBezTo>
                  <a:pt x="93795" y="451343"/>
                  <a:pt x="107400" y="486793"/>
                  <a:pt x="107400" y="486793"/>
                </a:cubicBezTo>
                <a:cubicBezTo>
                  <a:pt x="93943" y="485830"/>
                  <a:pt x="83730" y="470254"/>
                  <a:pt x="75588" y="447754"/>
                </a:cubicBezTo>
                <a:cubicBezTo>
                  <a:pt x="73968" y="443249"/>
                  <a:pt x="72401" y="438495"/>
                  <a:pt x="70987" y="433539"/>
                </a:cubicBezTo>
                <a:cubicBezTo>
                  <a:pt x="56068" y="382912"/>
                  <a:pt x="48937" y="310143"/>
                  <a:pt x="40335" y="279491"/>
                </a:cubicBezTo>
                <a:cubicBezTo>
                  <a:pt x="35432" y="261993"/>
                  <a:pt x="28857" y="246720"/>
                  <a:pt x="22435" y="234332"/>
                </a:cubicBezTo>
                <a:cubicBezTo>
                  <a:pt x="11005" y="212229"/>
                  <a:pt x="136" y="199385"/>
                  <a:pt x="136" y="199385"/>
                </a:cubicBezTo>
              </a:path>
            </a:pathLst>
          </a:custGeom>
          <a:solidFill>
            <a:srgbClr val="222223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7E44917D-D4BE-4150-A245-7DD944233A3D}"/>
              </a:ext>
            </a:extLst>
          </p:cNvPr>
          <p:cNvSpPr/>
          <p:nvPr/>
        </p:nvSpPr>
        <p:spPr>
          <a:xfrm>
            <a:off x="5479701" y="5582914"/>
            <a:ext cx="294736" cy="35943"/>
          </a:xfrm>
          <a:custGeom>
            <a:avLst/>
            <a:gdLst>
              <a:gd name="connsiteX0" fmla="*/ 290294 w 294735"/>
              <a:gd name="connsiteY0" fmla="*/ 6505 h 35943"/>
              <a:gd name="connsiteX1" fmla="*/ 294895 w 294735"/>
              <a:gd name="connsiteY1" fmla="*/ 20719 h 35943"/>
              <a:gd name="connsiteX2" fmla="*/ 124010 w 294735"/>
              <a:gd name="connsiteY2" fmla="*/ 37862 h 35943"/>
              <a:gd name="connsiteX3" fmla="*/ 16137 w 294735"/>
              <a:gd name="connsiteY3" fmla="*/ 28148 h 35943"/>
              <a:gd name="connsiteX4" fmla="*/ 710 w 294735"/>
              <a:gd name="connsiteY4" fmla="*/ 136 h 35943"/>
              <a:gd name="connsiteX5" fmla="*/ 103628 w 294735"/>
              <a:gd name="connsiteY5" fmla="*/ 22991 h 35943"/>
              <a:gd name="connsiteX6" fmla="*/ 290241 w 294735"/>
              <a:gd name="connsiteY6" fmla="*/ 6505 h 35943"/>
              <a:gd name="connsiteX7" fmla="*/ 290294 w 294735"/>
              <a:gd name="connsiteY7" fmla="*/ 6505 h 35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4735" h="35943">
                <a:moveTo>
                  <a:pt x="290294" y="6505"/>
                </a:moveTo>
                <a:cubicBezTo>
                  <a:pt x="291708" y="11461"/>
                  <a:pt x="293275" y="16214"/>
                  <a:pt x="294895" y="20719"/>
                </a:cubicBezTo>
                <a:cubicBezTo>
                  <a:pt x="269504" y="27592"/>
                  <a:pt x="201337" y="36137"/>
                  <a:pt x="124010" y="37862"/>
                </a:cubicBezTo>
                <a:cubicBezTo>
                  <a:pt x="46732" y="39577"/>
                  <a:pt x="36721" y="33256"/>
                  <a:pt x="16137" y="28148"/>
                </a:cubicBezTo>
                <a:cubicBezTo>
                  <a:pt x="-4446" y="22991"/>
                  <a:pt x="710" y="136"/>
                  <a:pt x="710" y="136"/>
                </a:cubicBezTo>
                <a:cubicBezTo>
                  <a:pt x="710" y="136"/>
                  <a:pt x="25842" y="25267"/>
                  <a:pt x="103628" y="22991"/>
                </a:cubicBezTo>
                <a:cubicBezTo>
                  <a:pt x="181362" y="20719"/>
                  <a:pt x="236278" y="16871"/>
                  <a:pt x="290241" y="6505"/>
                </a:cubicBezTo>
                <a:lnTo>
                  <a:pt x="290294" y="6505"/>
                </a:lnTo>
              </a:path>
            </a:pathLst>
          </a:custGeom>
          <a:solidFill>
            <a:srgbClr val="85898F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4AB86E14-9533-44D6-ABD3-6C7E705CF7BD}"/>
              </a:ext>
            </a:extLst>
          </p:cNvPr>
          <p:cNvSpPr/>
          <p:nvPr/>
        </p:nvSpPr>
        <p:spPr>
          <a:xfrm>
            <a:off x="5480276" y="5390075"/>
            <a:ext cx="287547" cy="215660"/>
          </a:xfrm>
          <a:custGeom>
            <a:avLst/>
            <a:gdLst>
              <a:gd name="connsiteX0" fmla="*/ 289720 w 287547"/>
              <a:gd name="connsiteY0" fmla="*/ 199343 h 215660"/>
              <a:gd name="connsiteX1" fmla="*/ 289667 w 287547"/>
              <a:gd name="connsiteY1" fmla="*/ 199343 h 215660"/>
              <a:gd name="connsiteX2" fmla="*/ 103053 w 287547"/>
              <a:gd name="connsiteY2" fmla="*/ 215830 h 215660"/>
              <a:gd name="connsiteX3" fmla="*/ 136 w 287547"/>
              <a:gd name="connsiteY3" fmla="*/ 192974 h 215660"/>
              <a:gd name="connsiteX4" fmla="*/ 93291 w 287547"/>
              <a:gd name="connsiteY4" fmla="*/ 138096 h 215660"/>
              <a:gd name="connsiteX5" fmla="*/ 202478 w 287547"/>
              <a:gd name="connsiteY5" fmla="*/ 64364 h 215660"/>
              <a:gd name="connsiteX6" fmla="*/ 241167 w 287547"/>
              <a:gd name="connsiteY6" fmla="*/ 136 h 215660"/>
              <a:gd name="connsiteX7" fmla="*/ 259067 w 287547"/>
              <a:gd name="connsiteY7" fmla="*/ 45295 h 215660"/>
              <a:gd name="connsiteX8" fmla="*/ 289720 w 287547"/>
              <a:gd name="connsiteY8" fmla="*/ 199343 h 215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7547" h="215660">
                <a:moveTo>
                  <a:pt x="289720" y="199343"/>
                </a:moveTo>
                <a:lnTo>
                  <a:pt x="289667" y="199343"/>
                </a:lnTo>
                <a:cubicBezTo>
                  <a:pt x="235704" y="209710"/>
                  <a:pt x="180787" y="213558"/>
                  <a:pt x="103053" y="215830"/>
                </a:cubicBezTo>
                <a:cubicBezTo>
                  <a:pt x="25267" y="218106"/>
                  <a:pt x="136" y="192974"/>
                  <a:pt x="136" y="192974"/>
                </a:cubicBezTo>
                <a:cubicBezTo>
                  <a:pt x="1295" y="144925"/>
                  <a:pt x="67604" y="146090"/>
                  <a:pt x="93291" y="138096"/>
                </a:cubicBezTo>
                <a:cubicBezTo>
                  <a:pt x="119036" y="130059"/>
                  <a:pt x="160755" y="107199"/>
                  <a:pt x="202478" y="64364"/>
                </a:cubicBezTo>
                <a:cubicBezTo>
                  <a:pt x="244201" y="21477"/>
                  <a:pt x="241167" y="136"/>
                  <a:pt x="241167" y="136"/>
                </a:cubicBezTo>
                <a:cubicBezTo>
                  <a:pt x="247589" y="12524"/>
                  <a:pt x="254164" y="27797"/>
                  <a:pt x="259067" y="45295"/>
                </a:cubicBezTo>
                <a:cubicBezTo>
                  <a:pt x="267669" y="75947"/>
                  <a:pt x="274801" y="148716"/>
                  <a:pt x="289720" y="199343"/>
                </a:cubicBezTo>
              </a:path>
            </a:pathLst>
          </a:custGeom>
          <a:solidFill>
            <a:srgbClr val="222223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BC571BAA-97C1-4844-89A0-279BF668AE6F}"/>
              </a:ext>
            </a:extLst>
          </p:cNvPr>
          <p:cNvSpPr/>
          <p:nvPr/>
        </p:nvSpPr>
        <p:spPr>
          <a:xfrm>
            <a:off x="5559884" y="3901300"/>
            <a:ext cx="161745" cy="179717"/>
          </a:xfrm>
          <a:custGeom>
            <a:avLst/>
            <a:gdLst>
              <a:gd name="connsiteX0" fmla="*/ 160045 w 161745"/>
              <a:gd name="connsiteY0" fmla="*/ 125310 h 179716"/>
              <a:gd name="connsiteX1" fmla="*/ 153925 w 161745"/>
              <a:gd name="connsiteY1" fmla="*/ 179421 h 179716"/>
              <a:gd name="connsiteX2" fmla="*/ 68959 w 161745"/>
              <a:gd name="connsiteY2" fmla="*/ 174059 h 179716"/>
              <a:gd name="connsiteX3" fmla="*/ 30879 w 161745"/>
              <a:gd name="connsiteY3" fmla="*/ 147762 h 179716"/>
              <a:gd name="connsiteX4" fmla="*/ 24759 w 161745"/>
              <a:gd name="connsiteY4" fmla="*/ 115749 h 179716"/>
              <a:gd name="connsiteX5" fmla="*/ 5996 w 161745"/>
              <a:gd name="connsiteY5" fmla="*/ 90263 h 179716"/>
              <a:gd name="connsiteX6" fmla="*/ 1141 w 161745"/>
              <a:gd name="connsiteY6" fmla="*/ 79590 h 179716"/>
              <a:gd name="connsiteX7" fmla="*/ 2708 w 161745"/>
              <a:gd name="connsiteY7" fmla="*/ 66037 h 179716"/>
              <a:gd name="connsiteX8" fmla="*/ 26278 w 161745"/>
              <a:gd name="connsiteY8" fmla="*/ 49095 h 179716"/>
              <a:gd name="connsiteX9" fmla="*/ 64761 w 161745"/>
              <a:gd name="connsiteY9" fmla="*/ 23197 h 179716"/>
              <a:gd name="connsiteX10" fmla="*/ 92831 w 161745"/>
              <a:gd name="connsiteY10" fmla="*/ 136 h 179716"/>
              <a:gd name="connsiteX11" fmla="*/ 92878 w 161745"/>
              <a:gd name="connsiteY11" fmla="*/ 136 h 179716"/>
              <a:gd name="connsiteX12" fmla="*/ 92581 w 161745"/>
              <a:gd name="connsiteY12" fmla="*/ 23556 h 179716"/>
              <a:gd name="connsiteX13" fmla="*/ 160045 w 161745"/>
              <a:gd name="connsiteY13" fmla="*/ 125310 h 179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1745" h="179716">
                <a:moveTo>
                  <a:pt x="160045" y="125310"/>
                </a:moveTo>
                <a:cubicBezTo>
                  <a:pt x="160045" y="125310"/>
                  <a:pt x="167674" y="177500"/>
                  <a:pt x="153925" y="179421"/>
                </a:cubicBezTo>
                <a:cubicBezTo>
                  <a:pt x="140218" y="181290"/>
                  <a:pt x="99808" y="180533"/>
                  <a:pt x="68959" y="174059"/>
                </a:cubicBezTo>
                <a:cubicBezTo>
                  <a:pt x="38110" y="167589"/>
                  <a:pt x="35024" y="156159"/>
                  <a:pt x="30879" y="147762"/>
                </a:cubicBezTo>
                <a:cubicBezTo>
                  <a:pt x="26685" y="139414"/>
                  <a:pt x="24759" y="115749"/>
                  <a:pt x="24759" y="115749"/>
                </a:cubicBezTo>
                <a:cubicBezTo>
                  <a:pt x="24759" y="115749"/>
                  <a:pt x="13381" y="103461"/>
                  <a:pt x="5996" y="90263"/>
                </a:cubicBezTo>
                <a:cubicBezTo>
                  <a:pt x="3974" y="86721"/>
                  <a:pt x="2253" y="83079"/>
                  <a:pt x="1141" y="79590"/>
                </a:cubicBezTo>
                <a:cubicBezTo>
                  <a:pt x="-728" y="73824"/>
                  <a:pt x="130" y="69573"/>
                  <a:pt x="2708" y="66037"/>
                </a:cubicBezTo>
                <a:cubicBezTo>
                  <a:pt x="7362" y="59562"/>
                  <a:pt x="17627" y="55517"/>
                  <a:pt x="26278" y="49095"/>
                </a:cubicBezTo>
                <a:cubicBezTo>
                  <a:pt x="39630" y="39185"/>
                  <a:pt x="51055" y="32705"/>
                  <a:pt x="64761" y="23197"/>
                </a:cubicBezTo>
                <a:cubicBezTo>
                  <a:pt x="78468" y="13641"/>
                  <a:pt x="92831" y="136"/>
                  <a:pt x="92831" y="136"/>
                </a:cubicBezTo>
                <a:lnTo>
                  <a:pt x="92878" y="136"/>
                </a:lnTo>
                <a:cubicBezTo>
                  <a:pt x="91057" y="5853"/>
                  <a:pt x="90506" y="13492"/>
                  <a:pt x="92581" y="23556"/>
                </a:cubicBezTo>
                <a:cubicBezTo>
                  <a:pt x="99454" y="56730"/>
                  <a:pt x="160045" y="125310"/>
                  <a:pt x="160045" y="125310"/>
                </a:cubicBezTo>
              </a:path>
            </a:pathLst>
          </a:custGeom>
          <a:solidFill>
            <a:srgbClr val="FAB68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1138B43B-8CC7-4079-8874-277F0EB8E549}"/>
              </a:ext>
            </a:extLst>
          </p:cNvPr>
          <p:cNvSpPr/>
          <p:nvPr/>
        </p:nvSpPr>
        <p:spPr>
          <a:xfrm>
            <a:off x="5403203" y="3434663"/>
            <a:ext cx="276764" cy="280359"/>
          </a:xfrm>
          <a:custGeom>
            <a:avLst/>
            <a:gdLst>
              <a:gd name="connsiteX0" fmla="*/ 28459 w 276764"/>
              <a:gd name="connsiteY0" fmla="*/ 99061 h 280358"/>
              <a:gd name="connsiteX1" fmla="*/ 43881 w 276764"/>
              <a:gd name="connsiteY1" fmla="*/ 83984 h 280358"/>
              <a:gd name="connsiteX2" fmla="*/ 66741 w 276764"/>
              <a:gd name="connsiteY2" fmla="*/ 136 h 280358"/>
              <a:gd name="connsiteX3" fmla="*/ 113621 w 276764"/>
              <a:gd name="connsiteY3" fmla="*/ 29873 h 280358"/>
              <a:gd name="connsiteX4" fmla="*/ 166573 w 276764"/>
              <a:gd name="connsiteY4" fmla="*/ 63401 h 280358"/>
              <a:gd name="connsiteX5" fmla="*/ 213807 w 276764"/>
              <a:gd name="connsiteY5" fmla="*/ 76757 h 280358"/>
              <a:gd name="connsiteX6" fmla="*/ 279957 w 276764"/>
              <a:gd name="connsiteY6" fmla="*/ 33817 h 280358"/>
              <a:gd name="connsiteX7" fmla="*/ 252291 w 276764"/>
              <a:gd name="connsiteY7" fmla="*/ 150288 h 280358"/>
              <a:gd name="connsiteX8" fmla="*/ 206067 w 276764"/>
              <a:gd name="connsiteY8" fmla="*/ 280312 h 280358"/>
              <a:gd name="connsiteX9" fmla="*/ 155143 w 276764"/>
              <a:gd name="connsiteY9" fmla="*/ 253153 h 280358"/>
              <a:gd name="connsiteX10" fmla="*/ 56068 w 276764"/>
              <a:gd name="connsiteY10" fmla="*/ 177346 h 280358"/>
              <a:gd name="connsiteX11" fmla="*/ 29418 w 276764"/>
              <a:gd name="connsiteY11" fmla="*/ 136936 h 280358"/>
              <a:gd name="connsiteX12" fmla="*/ 136 w 276764"/>
              <a:gd name="connsiteY12" fmla="*/ 104165 h 280358"/>
              <a:gd name="connsiteX13" fmla="*/ 183 w 276764"/>
              <a:gd name="connsiteY13" fmla="*/ 104118 h 280358"/>
              <a:gd name="connsiteX14" fmla="*/ 3476 w 276764"/>
              <a:gd name="connsiteY14" fmla="*/ 105685 h 280358"/>
              <a:gd name="connsiteX15" fmla="*/ 28459 w 276764"/>
              <a:gd name="connsiteY15" fmla="*/ 99062 h 2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764" h="280358">
                <a:moveTo>
                  <a:pt x="28459" y="99061"/>
                </a:moveTo>
                <a:cubicBezTo>
                  <a:pt x="32906" y="95620"/>
                  <a:pt x="37915" y="90665"/>
                  <a:pt x="43881" y="83984"/>
                </a:cubicBezTo>
                <a:cubicBezTo>
                  <a:pt x="62193" y="63401"/>
                  <a:pt x="66741" y="136"/>
                  <a:pt x="66741" y="136"/>
                </a:cubicBezTo>
                <a:cubicBezTo>
                  <a:pt x="66741" y="136"/>
                  <a:pt x="86165" y="16928"/>
                  <a:pt x="113621" y="29873"/>
                </a:cubicBezTo>
                <a:cubicBezTo>
                  <a:pt x="141029" y="42817"/>
                  <a:pt x="148261" y="49292"/>
                  <a:pt x="166573" y="63401"/>
                </a:cubicBezTo>
                <a:cubicBezTo>
                  <a:pt x="184880" y="77515"/>
                  <a:pt x="184123" y="83984"/>
                  <a:pt x="213807" y="76757"/>
                </a:cubicBezTo>
                <a:cubicBezTo>
                  <a:pt x="243089" y="69621"/>
                  <a:pt x="278894" y="34881"/>
                  <a:pt x="279957" y="33817"/>
                </a:cubicBezTo>
                <a:cubicBezTo>
                  <a:pt x="269539" y="79384"/>
                  <a:pt x="263318" y="119640"/>
                  <a:pt x="252291" y="150288"/>
                </a:cubicBezTo>
                <a:cubicBezTo>
                  <a:pt x="243137" y="175827"/>
                  <a:pt x="223061" y="229790"/>
                  <a:pt x="206067" y="280312"/>
                </a:cubicBezTo>
                <a:cubicBezTo>
                  <a:pt x="206067" y="280312"/>
                  <a:pt x="181798" y="272222"/>
                  <a:pt x="155143" y="253153"/>
                </a:cubicBezTo>
                <a:cubicBezTo>
                  <a:pt x="128492" y="234137"/>
                  <a:pt x="76249" y="201366"/>
                  <a:pt x="56068" y="177346"/>
                </a:cubicBezTo>
                <a:cubicBezTo>
                  <a:pt x="35887" y="153322"/>
                  <a:pt x="29418" y="136936"/>
                  <a:pt x="29418" y="136936"/>
                </a:cubicBezTo>
                <a:lnTo>
                  <a:pt x="136" y="104165"/>
                </a:lnTo>
                <a:lnTo>
                  <a:pt x="183" y="104118"/>
                </a:lnTo>
                <a:cubicBezTo>
                  <a:pt x="1046" y="104875"/>
                  <a:pt x="2105" y="105431"/>
                  <a:pt x="3476" y="105685"/>
                </a:cubicBezTo>
                <a:cubicBezTo>
                  <a:pt x="12222" y="107506"/>
                  <a:pt x="19200" y="106341"/>
                  <a:pt x="28459" y="99062"/>
                </a:cubicBezTo>
              </a:path>
            </a:pathLst>
          </a:custGeom>
          <a:solidFill>
            <a:schemeClr val="accent1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B7254102-5CD2-4AD9-8331-383163C45A7A}"/>
              </a:ext>
            </a:extLst>
          </p:cNvPr>
          <p:cNvSpPr/>
          <p:nvPr/>
        </p:nvSpPr>
        <p:spPr>
          <a:xfrm>
            <a:off x="5400779" y="3512493"/>
            <a:ext cx="28755" cy="25160"/>
          </a:xfrm>
          <a:custGeom>
            <a:avLst/>
            <a:gdLst>
              <a:gd name="connsiteX0" fmla="*/ 5900 w 28754"/>
              <a:gd name="connsiteY0" fmla="*/ 136 h 25160"/>
              <a:gd name="connsiteX1" fmla="*/ 30883 w 28754"/>
              <a:gd name="connsiteY1" fmla="*/ 21232 h 25160"/>
              <a:gd name="connsiteX2" fmla="*/ 5900 w 28754"/>
              <a:gd name="connsiteY2" fmla="*/ 27855 h 25160"/>
              <a:gd name="connsiteX3" fmla="*/ 2608 w 28754"/>
              <a:gd name="connsiteY3" fmla="*/ 26288 h 25160"/>
              <a:gd name="connsiteX4" fmla="*/ 5900 w 28754"/>
              <a:gd name="connsiteY4" fmla="*/ 136 h 2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754" h="25160">
                <a:moveTo>
                  <a:pt x="5900" y="136"/>
                </a:moveTo>
                <a:lnTo>
                  <a:pt x="30883" y="21232"/>
                </a:lnTo>
                <a:cubicBezTo>
                  <a:pt x="21624" y="28512"/>
                  <a:pt x="14647" y="29676"/>
                  <a:pt x="5900" y="27855"/>
                </a:cubicBezTo>
                <a:cubicBezTo>
                  <a:pt x="4530" y="27601"/>
                  <a:pt x="3471" y="27045"/>
                  <a:pt x="2608" y="26288"/>
                </a:cubicBezTo>
                <a:cubicBezTo>
                  <a:pt x="-4470" y="20168"/>
                  <a:pt x="5900" y="136"/>
                  <a:pt x="5900" y="136"/>
                </a:cubicBezTo>
              </a:path>
            </a:pathLst>
          </a:custGeom>
          <a:solidFill>
            <a:schemeClr val="accent1">
              <a:lumMod val="75000"/>
            </a:schemeClr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C8A9865B-01A5-4B6F-8159-15774120D0CD}"/>
              </a:ext>
            </a:extLst>
          </p:cNvPr>
          <p:cNvSpPr/>
          <p:nvPr/>
        </p:nvSpPr>
        <p:spPr>
          <a:xfrm>
            <a:off x="5234543" y="3191761"/>
            <a:ext cx="118613" cy="190500"/>
          </a:xfrm>
          <a:custGeom>
            <a:avLst/>
            <a:gdLst>
              <a:gd name="connsiteX0" fmla="*/ 75741 w 118613"/>
              <a:gd name="connsiteY0" fmla="*/ 137897 h 190500"/>
              <a:gd name="connsiteX1" fmla="*/ 2968 w 118613"/>
              <a:gd name="connsiteY1" fmla="*/ 13739 h 190500"/>
              <a:gd name="connsiteX2" fmla="*/ 136 w 118613"/>
              <a:gd name="connsiteY2" fmla="*/ 2007 h 190500"/>
              <a:gd name="connsiteX3" fmla="*/ 7871 w 118613"/>
              <a:gd name="connsiteY3" fmla="*/ 138 h 190500"/>
              <a:gd name="connsiteX4" fmla="*/ 20111 w 118613"/>
              <a:gd name="connsiteY4" fmla="*/ 8635 h 190500"/>
              <a:gd name="connsiteX5" fmla="*/ 108819 w 118613"/>
              <a:gd name="connsiteY5" fmla="*/ 157723 h 190500"/>
              <a:gd name="connsiteX6" fmla="*/ 117412 w 118613"/>
              <a:gd name="connsiteY6" fmla="*/ 174008 h 190500"/>
              <a:gd name="connsiteX7" fmla="*/ 121610 w 118613"/>
              <a:gd name="connsiteY7" fmla="*/ 178862 h 190500"/>
              <a:gd name="connsiteX8" fmla="*/ 106389 w 118613"/>
              <a:gd name="connsiteY8" fmla="*/ 191960 h 190500"/>
              <a:gd name="connsiteX9" fmla="*/ 92127 w 118613"/>
              <a:gd name="connsiteY9" fmla="*/ 165511 h 190500"/>
              <a:gd name="connsiteX10" fmla="*/ 82666 w 118613"/>
              <a:gd name="connsiteY10" fmla="*/ 167533 h 190500"/>
              <a:gd name="connsiteX11" fmla="*/ 82619 w 118613"/>
              <a:gd name="connsiteY11" fmla="*/ 167332 h 190500"/>
              <a:gd name="connsiteX12" fmla="*/ 78167 w 118613"/>
              <a:gd name="connsiteY12" fmla="*/ 149226 h 190500"/>
              <a:gd name="connsiteX13" fmla="*/ 68510 w 118613"/>
              <a:gd name="connsiteY13" fmla="*/ 142143 h 190500"/>
              <a:gd name="connsiteX14" fmla="*/ 75741 w 118613"/>
              <a:gd name="connsiteY14" fmla="*/ 137897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613" h="190500">
                <a:moveTo>
                  <a:pt x="75741" y="137897"/>
                </a:moveTo>
                <a:lnTo>
                  <a:pt x="2968" y="13739"/>
                </a:lnTo>
                <a:lnTo>
                  <a:pt x="136" y="2007"/>
                </a:lnTo>
                <a:lnTo>
                  <a:pt x="7871" y="138"/>
                </a:lnTo>
                <a:cubicBezTo>
                  <a:pt x="7871" y="138"/>
                  <a:pt x="16416" y="-217"/>
                  <a:pt x="20111" y="8635"/>
                </a:cubicBezTo>
                <a:cubicBezTo>
                  <a:pt x="23801" y="17534"/>
                  <a:pt x="108819" y="157723"/>
                  <a:pt x="108819" y="157723"/>
                </a:cubicBezTo>
                <a:cubicBezTo>
                  <a:pt x="108766" y="163186"/>
                  <a:pt x="110031" y="171429"/>
                  <a:pt x="117412" y="174008"/>
                </a:cubicBezTo>
                <a:lnTo>
                  <a:pt x="121610" y="178862"/>
                </a:lnTo>
                <a:lnTo>
                  <a:pt x="106389" y="191960"/>
                </a:lnTo>
                <a:cubicBezTo>
                  <a:pt x="111196" y="169052"/>
                  <a:pt x="97844" y="168089"/>
                  <a:pt x="92127" y="165511"/>
                </a:cubicBezTo>
                <a:cubicBezTo>
                  <a:pt x="90655" y="164854"/>
                  <a:pt x="87119" y="165765"/>
                  <a:pt x="82666" y="167533"/>
                </a:cubicBezTo>
                <a:lnTo>
                  <a:pt x="82619" y="167332"/>
                </a:lnTo>
                <a:cubicBezTo>
                  <a:pt x="82619" y="167332"/>
                  <a:pt x="83731" y="155499"/>
                  <a:pt x="78167" y="149226"/>
                </a:cubicBezTo>
                <a:cubicBezTo>
                  <a:pt x="75996" y="146796"/>
                  <a:pt x="72808" y="143964"/>
                  <a:pt x="68510" y="142143"/>
                </a:cubicBezTo>
                <a:lnTo>
                  <a:pt x="75741" y="137897"/>
                </a:lnTo>
              </a:path>
            </a:pathLst>
          </a:custGeom>
          <a:solidFill>
            <a:schemeClr val="tx1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A6A40D5-39CE-4599-84D8-7AB47086AF4A}"/>
              </a:ext>
            </a:extLst>
          </p:cNvPr>
          <p:cNvSpPr/>
          <p:nvPr/>
        </p:nvSpPr>
        <p:spPr>
          <a:xfrm>
            <a:off x="5266309" y="3332005"/>
            <a:ext cx="50321" cy="43132"/>
          </a:xfrm>
          <a:custGeom>
            <a:avLst/>
            <a:gdLst>
              <a:gd name="connsiteX0" fmla="*/ 46400 w 50320"/>
              <a:gd name="connsiteY0" fmla="*/ 8982 h 43132"/>
              <a:gd name="connsiteX1" fmla="*/ 50852 w 50320"/>
              <a:gd name="connsiteY1" fmla="*/ 27088 h 43132"/>
              <a:gd name="connsiteX2" fmla="*/ 50900 w 50320"/>
              <a:gd name="connsiteY2" fmla="*/ 27289 h 43132"/>
              <a:gd name="connsiteX3" fmla="*/ 16816 w 50320"/>
              <a:gd name="connsiteY3" fmla="*/ 44484 h 43132"/>
              <a:gd name="connsiteX4" fmla="*/ 9431 w 50320"/>
              <a:gd name="connsiteY4" fmla="*/ 6758 h 43132"/>
              <a:gd name="connsiteX5" fmla="*/ 20205 w 50320"/>
              <a:gd name="connsiteY5" fmla="*/ 1395 h 43132"/>
              <a:gd name="connsiteX6" fmla="*/ 36743 w 50320"/>
              <a:gd name="connsiteY6" fmla="*/ 1899 h 43132"/>
              <a:gd name="connsiteX7" fmla="*/ 46400 w 50320"/>
              <a:gd name="connsiteY7" fmla="*/ 8982 h 43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320" h="43132">
                <a:moveTo>
                  <a:pt x="46400" y="8982"/>
                </a:moveTo>
                <a:cubicBezTo>
                  <a:pt x="51964" y="15255"/>
                  <a:pt x="50852" y="27088"/>
                  <a:pt x="50852" y="27088"/>
                </a:cubicBezTo>
                <a:lnTo>
                  <a:pt x="50900" y="27289"/>
                </a:lnTo>
                <a:cubicBezTo>
                  <a:pt x="37855" y="32398"/>
                  <a:pt x="16816" y="44484"/>
                  <a:pt x="16816" y="44484"/>
                </a:cubicBezTo>
                <a:cubicBezTo>
                  <a:pt x="4222" y="38973"/>
                  <a:pt x="-9427" y="19702"/>
                  <a:pt x="9431" y="6758"/>
                </a:cubicBezTo>
                <a:cubicBezTo>
                  <a:pt x="13279" y="4127"/>
                  <a:pt x="16869" y="2407"/>
                  <a:pt x="20205" y="1395"/>
                </a:cubicBezTo>
                <a:cubicBezTo>
                  <a:pt x="26780" y="-675"/>
                  <a:pt x="32344" y="29"/>
                  <a:pt x="36743" y="1899"/>
                </a:cubicBezTo>
                <a:cubicBezTo>
                  <a:pt x="41042" y="3720"/>
                  <a:pt x="44229" y="6552"/>
                  <a:pt x="46400" y="8982"/>
                </a:cubicBezTo>
              </a:path>
            </a:pathLst>
          </a:custGeom>
          <a:solidFill>
            <a:srgbClr val="FAB68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5B3DD0ED-A4E3-4D29-B6A9-452916393DA4}"/>
              </a:ext>
            </a:extLst>
          </p:cNvPr>
          <p:cNvSpPr/>
          <p:nvPr/>
        </p:nvSpPr>
        <p:spPr>
          <a:xfrm>
            <a:off x="5216124" y="3193632"/>
            <a:ext cx="93453" cy="140179"/>
          </a:xfrm>
          <a:custGeom>
            <a:avLst/>
            <a:gdLst>
              <a:gd name="connsiteX0" fmla="*/ 21386 w 93452"/>
              <a:gd name="connsiteY0" fmla="*/ 11868 h 140179"/>
              <a:gd name="connsiteX1" fmla="*/ 94160 w 93452"/>
              <a:gd name="connsiteY1" fmla="*/ 136026 h 140179"/>
              <a:gd name="connsiteX2" fmla="*/ 86928 w 93452"/>
              <a:gd name="connsiteY2" fmla="*/ 140272 h 140179"/>
              <a:gd name="connsiteX3" fmla="*/ 70389 w 93452"/>
              <a:gd name="connsiteY3" fmla="*/ 139769 h 140179"/>
              <a:gd name="connsiteX4" fmla="*/ 69982 w 93452"/>
              <a:gd name="connsiteY4" fmla="*/ 138455 h 140179"/>
              <a:gd name="connsiteX5" fmla="*/ 4493 w 93452"/>
              <a:gd name="connsiteY5" fmla="*/ 21582 h 140179"/>
              <a:gd name="connsiteX6" fmla="*/ 400 w 93452"/>
              <a:gd name="connsiteY6" fmla="*/ 4535 h 140179"/>
              <a:gd name="connsiteX7" fmla="*/ 18554 w 93452"/>
              <a:gd name="connsiteY7" fmla="*/ 136 h 140179"/>
              <a:gd name="connsiteX8" fmla="*/ 21386 w 93452"/>
              <a:gd name="connsiteY8" fmla="*/ 11868 h 140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3452" h="140179">
                <a:moveTo>
                  <a:pt x="21386" y="11868"/>
                </a:moveTo>
                <a:lnTo>
                  <a:pt x="94160" y="136026"/>
                </a:lnTo>
                <a:lnTo>
                  <a:pt x="86928" y="140272"/>
                </a:lnTo>
                <a:cubicBezTo>
                  <a:pt x="82528" y="138403"/>
                  <a:pt x="76964" y="137698"/>
                  <a:pt x="70389" y="139769"/>
                </a:cubicBezTo>
                <a:lnTo>
                  <a:pt x="69982" y="138455"/>
                </a:lnTo>
                <a:cubicBezTo>
                  <a:pt x="69982" y="138455"/>
                  <a:pt x="10412" y="34172"/>
                  <a:pt x="4493" y="21582"/>
                </a:cubicBezTo>
                <a:cubicBezTo>
                  <a:pt x="-1421" y="8987"/>
                  <a:pt x="400" y="4535"/>
                  <a:pt x="400" y="4535"/>
                </a:cubicBezTo>
                <a:lnTo>
                  <a:pt x="18554" y="136"/>
                </a:lnTo>
                <a:lnTo>
                  <a:pt x="21386" y="11868"/>
                </a:lnTo>
              </a:path>
            </a:pathLst>
          </a:custGeom>
          <a:solidFill>
            <a:schemeClr val="tx1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ED772DCB-80F9-46D6-8903-97662CE1B2D7}"/>
              </a:ext>
            </a:extLst>
          </p:cNvPr>
          <p:cNvSpPr/>
          <p:nvPr/>
        </p:nvSpPr>
        <p:spPr>
          <a:xfrm>
            <a:off x="5647566" y="3301199"/>
            <a:ext cx="287547" cy="603849"/>
          </a:xfrm>
          <a:custGeom>
            <a:avLst/>
            <a:gdLst>
              <a:gd name="connsiteX0" fmla="*/ 10031 w 287547"/>
              <a:gd name="connsiteY0" fmla="*/ 601717 h 603849"/>
              <a:gd name="connsiteX1" fmla="*/ 17143 w 287547"/>
              <a:gd name="connsiteY1" fmla="*/ 590939 h 603849"/>
              <a:gd name="connsiteX2" fmla="*/ 20302 w 287547"/>
              <a:gd name="connsiteY2" fmla="*/ 588912 h 603849"/>
              <a:gd name="connsiteX3" fmla="*/ 21169 w 287547"/>
              <a:gd name="connsiteY3" fmla="*/ 588524 h 603849"/>
              <a:gd name="connsiteX4" fmla="*/ 21337 w 287547"/>
              <a:gd name="connsiteY4" fmla="*/ 588457 h 603849"/>
              <a:gd name="connsiteX5" fmla="*/ 21341 w 287547"/>
              <a:gd name="connsiteY5" fmla="*/ 588457 h 603849"/>
              <a:gd name="connsiteX6" fmla="*/ 20348 w 287547"/>
              <a:gd name="connsiteY6" fmla="*/ 585495 h 603849"/>
              <a:gd name="connsiteX7" fmla="*/ 21293 w 287547"/>
              <a:gd name="connsiteY7" fmla="*/ 588471 h 603849"/>
              <a:gd name="connsiteX8" fmla="*/ 21340 w 287547"/>
              <a:gd name="connsiteY8" fmla="*/ 588457 h 603849"/>
              <a:gd name="connsiteX9" fmla="*/ 20348 w 287547"/>
              <a:gd name="connsiteY9" fmla="*/ 585495 h 603849"/>
              <a:gd name="connsiteX10" fmla="*/ 21292 w 287547"/>
              <a:gd name="connsiteY10" fmla="*/ 588471 h 603849"/>
              <a:gd name="connsiteX11" fmla="*/ 21786 w 287547"/>
              <a:gd name="connsiteY11" fmla="*/ 588289 h 603849"/>
              <a:gd name="connsiteX12" fmla="*/ 80839 w 287547"/>
              <a:gd name="connsiteY12" fmla="*/ 561049 h 603849"/>
              <a:gd name="connsiteX13" fmla="*/ 130211 w 287547"/>
              <a:gd name="connsiteY13" fmla="*/ 535998 h 603849"/>
              <a:gd name="connsiteX14" fmla="*/ 171359 w 287547"/>
              <a:gd name="connsiteY14" fmla="*/ 511135 h 603849"/>
              <a:gd name="connsiteX15" fmla="*/ 239153 w 287547"/>
              <a:gd name="connsiteY15" fmla="*/ 443825 h 603849"/>
              <a:gd name="connsiteX16" fmla="*/ 268075 w 287547"/>
              <a:gd name="connsiteY16" fmla="*/ 404872 h 603849"/>
              <a:gd name="connsiteX17" fmla="*/ 286248 w 287547"/>
              <a:gd name="connsiteY17" fmla="*/ 371704 h 603849"/>
              <a:gd name="connsiteX18" fmla="*/ 289977 w 287547"/>
              <a:gd name="connsiteY18" fmla="*/ 344660 h 603849"/>
              <a:gd name="connsiteX19" fmla="*/ 277555 w 287547"/>
              <a:gd name="connsiteY19" fmla="*/ 247684 h 603849"/>
              <a:gd name="connsiteX20" fmla="*/ 260307 w 287547"/>
              <a:gd name="connsiteY20" fmla="*/ 147517 h 603849"/>
              <a:gd name="connsiteX21" fmla="*/ 257273 w 287547"/>
              <a:gd name="connsiteY21" fmla="*/ 91311 h 603849"/>
              <a:gd name="connsiteX22" fmla="*/ 259923 w 287547"/>
              <a:gd name="connsiteY22" fmla="*/ 31042 h 603849"/>
              <a:gd name="connsiteX23" fmla="*/ 261744 w 287547"/>
              <a:gd name="connsiteY23" fmla="*/ 12605 h 603849"/>
              <a:gd name="connsiteX24" fmla="*/ 262343 w 287547"/>
              <a:gd name="connsiteY24" fmla="*/ 7597 h 603849"/>
              <a:gd name="connsiteX25" fmla="*/ 262569 w 287547"/>
              <a:gd name="connsiteY25" fmla="*/ 5881 h 603849"/>
              <a:gd name="connsiteX26" fmla="*/ 258241 w 287547"/>
              <a:gd name="connsiteY26" fmla="*/ 183 h 603849"/>
              <a:gd name="connsiteX27" fmla="*/ 252548 w 287547"/>
              <a:gd name="connsiteY27" fmla="*/ 4510 h 603849"/>
              <a:gd name="connsiteX28" fmla="*/ 247161 w 287547"/>
              <a:gd name="connsiteY28" fmla="*/ 91311 h 603849"/>
              <a:gd name="connsiteX29" fmla="*/ 250262 w 287547"/>
              <a:gd name="connsiteY29" fmla="*/ 148711 h 603849"/>
              <a:gd name="connsiteX30" fmla="*/ 267601 w 287547"/>
              <a:gd name="connsiteY30" fmla="*/ 249505 h 603849"/>
              <a:gd name="connsiteX31" fmla="*/ 279865 w 287547"/>
              <a:gd name="connsiteY31" fmla="*/ 344660 h 603849"/>
              <a:gd name="connsiteX32" fmla="*/ 276812 w 287547"/>
              <a:gd name="connsiteY32" fmla="*/ 368047 h 603849"/>
              <a:gd name="connsiteX33" fmla="*/ 259631 w 287547"/>
              <a:gd name="connsiteY33" fmla="*/ 399308 h 603849"/>
              <a:gd name="connsiteX34" fmla="*/ 214889 w 287547"/>
              <a:gd name="connsiteY34" fmla="*/ 456554 h 603849"/>
              <a:gd name="connsiteX35" fmla="*/ 165435 w 287547"/>
              <a:gd name="connsiteY35" fmla="*/ 502935 h 603849"/>
              <a:gd name="connsiteX36" fmla="*/ 125399 w 287547"/>
              <a:gd name="connsiteY36" fmla="*/ 527099 h 603849"/>
              <a:gd name="connsiteX37" fmla="*/ 53805 w 287547"/>
              <a:gd name="connsiteY37" fmla="*/ 562664 h 603849"/>
              <a:gd name="connsiteX38" fmla="*/ 27882 w 287547"/>
              <a:gd name="connsiteY38" fmla="*/ 574515 h 603849"/>
              <a:gd name="connsiteX39" fmla="*/ 20411 w 287547"/>
              <a:gd name="connsiteY39" fmla="*/ 577841 h 603849"/>
              <a:gd name="connsiteX40" fmla="*/ 17741 w 287547"/>
              <a:gd name="connsiteY40" fmla="*/ 579015 h 603849"/>
              <a:gd name="connsiteX41" fmla="*/ 19764 w 287547"/>
              <a:gd name="connsiteY41" fmla="*/ 583654 h 603849"/>
              <a:gd name="connsiteX42" fmla="*/ 18235 w 287547"/>
              <a:gd name="connsiteY42" fmla="*/ 578828 h 603849"/>
              <a:gd name="connsiteX43" fmla="*/ 10855 w 287547"/>
              <a:gd name="connsiteY43" fmla="*/ 583017 h 603849"/>
              <a:gd name="connsiteX44" fmla="*/ 359 w 287547"/>
              <a:gd name="connsiteY44" fmla="*/ 598760 h 603849"/>
              <a:gd name="connsiteX45" fmla="*/ 3714 w 287547"/>
              <a:gd name="connsiteY45" fmla="*/ 605077 h 603849"/>
              <a:gd name="connsiteX46" fmla="*/ 10030 w 287547"/>
              <a:gd name="connsiteY46" fmla="*/ 601717 h 603849"/>
              <a:gd name="connsiteX47" fmla="*/ 10030 w 287547"/>
              <a:gd name="connsiteY47" fmla="*/ 601717 h 603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87547" h="603849">
                <a:moveTo>
                  <a:pt x="10031" y="601717"/>
                </a:moveTo>
                <a:cubicBezTo>
                  <a:pt x="11742" y="596168"/>
                  <a:pt x="14651" y="592933"/>
                  <a:pt x="17143" y="590939"/>
                </a:cubicBezTo>
                <a:cubicBezTo>
                  <a:pt x="18385" y="589947"/>
                  <a:pt x="19525" y="589300"/>
                  <a:pt x="20302" y="588912"/>
                </a:cubicBezTo>
                <a:lnTo>
                  <a:pt x="21169" y="588524"/>
                </a:lnTo>
                <a:lnTo>
                  <a:pt x="21337" y="588457"/>
                </a:lnTo>
                <a:lnTo>
                  <a:pt x="21341" y="588457"/>
                </a:lnTo>
                <a:lnTo>
                  <a:pt x="20348" y="585495"/>
                </a:lnTo>
                <a:lnTo>
                  <a:pt x="21293" y="588471"/>
                </a:lnTo>
                <a:lnTo>
                  <a:pt x="21340" y="588457"/>
                </a:lnTo>
                <a:lnTo>
                  <a:pt x="20348" y="585495"/>
                </a:lnTo>
                <a:lnTo>
                  <a:pt x="21292" y="588471"/>
                </a:lnTo>
                <a:lnTo>
                  <a:pt x="21786" y="588289"/>
                </a:lnTo>
                <a:cubicBezTo>
                  <a:pt x="21825" y="588271"/>
                  <a:pt x="48734" y="576533"/>
                  <a:pt x="80839" y="561049"/>
                </a:cubicBezTo>
                <a:cubicBezTo>
                  <a:pt x="96893" y="553309"/>
                  <a:pt x="114247" y="544630"/>
                  <a:pt x="130211" y="535998"/>
                </a:cubicBezTo>
                <a:cubicBezTo>
                  <a:pt x="146179" y="527362"/>
                  <a:pt x="160739" y="518798"/>
                  <a:pt x="171359" y="511135"/>
                </a:cubicBezTo>
                <a:cubicBezTo>
                  <a:pt x="192522" y="495828"/>
                  <a:pt x="217500" y="470217"/>
                  <a:pt x="239153" y="443825"/>
                </a:cubicBezTo>
                <a:cubicBezTo>
                  <a:pt x="249964" y="430631"/>
                  <a:pt x="259918" y="417256"/>
                  <a:pt x="268075" y="404872"/>
                </a:cubicBezTo>
                <a:cubicBezTo>
                  <a:pt x="276232" y="392474"/>
                  <a:pt x="282591" y="381130"/>
                  <a:pt x="286248" y="371704"/>
                </a:cubicBezTo>
                <a:cubicBezTo>
                  <a:pt x="288999" y="364529"/>
                  <a:pt x="289957" y="355433"/>
                  <a:pt x="289977" y="344660"/>
                </a:cubicBezTo>
                <a:cubicBezTo>
                  <a:pt x="289959" y="319001"/>
                  <a:pt x="284139" y="283709"/>
                  <a:pt x="277555" y="247684"/>
                </a:cubicBezTo>
                <a:cubicBezTo>
                  <a:pt x="270955" y="211698"/>
                  <a:pt x="263561" y="175050"/>
                  <a:pt x="260307" y="147517"/>
                </a:cubicBezTo>
                <a:cubicBezTo>
                  <a:pt x="258083" y="128860"/>
                  <a:pt x="257273" y="109494"/>
                  <a:pt x="257273" y="91311"/>
                </a:cubicBezTo>
                <a:cubicBezTo>
                  <a:pt x="257273" y="67977"/>
                  <a:pt x="258600" y="46579"/>
                  <a:pt x="259923" y="31042"/>
                </a:cubicBezTo>
                <a:cubicBezTo>
                  <a:pt x="260589" y="23268"/>
                  <a:pt x="261251" y="16961"/>
                  <a:pt x="261744" y="12605"/>
                </a:cubicBezTo>
                <a:cubicBezTo>
                  <a:pt x="261993" y="10429"/>
                  <a:pt x="262200" y="8737"/>
                  <a:pt x="262343" y="7597"/>
                </a:cubicBezTo>
                <a:cubicBezTo>
                  <a:pt x="262492" y="6456"/>
                  <a:pt x="262569" y="5881"/>
                  <a:pt x="262569" y="5881"/>
                </a:cubicBezTo>
                <a:cubicBezTo>
                  <a:pt x="262947" y="3111"/>
                  <a:pt x="261011" y="561"/>
                  <a:pt x="258241" y="183"/>
                </a:cubicBezTo>
                <a:cubicBezTo>
                  <a:pt x="255476" y="-196"/>
                  <a:pt x="252922" y="1740"/>
                  <a:pt x="252548" y="4510"/>
                </a:cubicBezTo>
                <a:cubicBezTo>
                  <a:pt x="252530" y="4650"/>
                  <a:pt x="247161" y="43885"/>
                  <a:pt x="247161" y="91311"/>
                </a:cubicBezTo>
                <a:cubicBezTo>
                  <a:pt x="247161" y="109796"/>
                  <a:pt x="247976" y="129531"/>
                  <a:pt x="250262" y="148711"/>
                </a:cubicBezTo>
                <a:cubicBezTo>
                  <a:pt x="253607" y="176924"/>
                  <a:pt x="261030" y="213615"/>
                  <a:pt x="267601" y="249505"/>
                </a:cubicBezTo>
                <a:cubicBezTo>
                  <a:pt x="274181" y="285353"/>
                  <a:pt x="279879" y="320458"/>
                  <a:pt x="279865" y="344660"/>
                </a:cubicBezTo>
                <a:cubicBezTo>
                  <a:pt x="279879" y="354767"/>
                  <a:pt x="278820" y="362948"/>
                  <a:pt x="276812" y="368047"/>
                </a:cubicBezTo>
                <a:cubicBezTo>
                  <a:pt x="273615" y="376347"/>
                  <a:pt x="267548" y="387303"/>
                  <a:pt x="259631" y="399308"/>
                </a:cubicBezTo>
                <a:cubicBezTo>
                  <a:pt x="247755" y="417342"/>
                  <a:pt x="231724" y="437859"/>
                  <a:pt x="214889" y="456554"/>
                </a:cubicBezTo>
                <a:cubicBezTo>
                  <a:pt x="198067" y="475249"/>
                  <a:pt x="180383" y="492152"/>
                  <a:pt x="165435" y="502935"/>
                </a:cubicBezTo>
                <a:cubicBezTo>
                  <a:pt x="155467" y="510138"/>
                  <a:pt x="141157" y="518587"/>
                  <a:pt x="125399" y="527099"/>
                </a:cubicBezTo>
                <a:cubicBezTo>
                  <a:pt x="101753" y="539885"/>
                  <a:pt x="74810" y="552882"/>
                  <a:pt x="53805" y="562664"/>
                </a:cubicBezTo>
                <a:cubicBezTo>
                  <a:pt x="43300" y="567557"/>
                  <a:pt x="34275" y="571649"/>
                  <a:pt x="27882" y="574515"/>
                </a:cubicBezTo>
                <a:cubicBezTo>
                  <a:pt x="24690" y="575948"/>
                  <a:pt x="22150" y="577075"/>
                  <a:pt x="20411" y="577841"/>
                </a:cubicBezTo>
                <a:cubicBezTo>
                  <a:pt x="18676" y="578608"/>
                  <a:pt x="17746" y="579015"/>
                  <a:pt x="17741" y="579015"/>
                </a:cubicBezTo>
                <a:lnTo>
                  <a:pt x="19764" y="583654"/>
                </a:lnTo>
                <a:lnTo>
                  <a:pt x="18235" y="578828"/>
                </a:lnTo>
                <a:cubicBezTo>
                  <a:pt x="17828" y="578968"/>
                  <a:pt x="14645" y="580012"/>
                  <a:pt x="10855" y="583017"/>
                </a:cubicBezTo>
                <a:cubicBezTo>
                  <a:pt x="7069" y="586003"/>
                  <a:pt x="2698" y="591059"/>
                  <a:pt x="359" y="598760"/>
                </a:cubicBezTo>
                <a:cubicBezTo>
                  <a:pt x="-460" y="601434"/>
                  <a:pt x="1044" y="604257"/>
                  <a:pt x="3714" y="605077"/>
                </a:cubicBezTo>
                <a:cubicBezTo>
                  <a:pt x="6388" y="605892"/>
                  <a:pt x="9216" y="604387"/>
                  <a:pt x="10030" y="601717"/>
                </a:cubicBezTo>
                <a:lnTo>
                  <a:pt x="10030" y="601717"/>
                </a:lnTo>
              </a:path>
            </a:pathLst>
          </a:custGeom>
          <a:solidFill>
            <a:schemeClr val="accent1">
              <a:lumMod val="75000"/>
            </a:schemeClr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93BE2529-C32C-4014-9D93-FEB6FDB4C3B6}"/>
              </a:ext>
            </a:extLst>
          </p:cNvPr>
          <p:cNvSpPr/>
          <p:nvPr/>
        </p:nvSpPr>
        <p:spPr>
          <a:xfrm>
            <a:off x="5833472" y="3824843"/>
            <a:ext cx="251604" cy="165340"/>
          </a:xfrm>
          <a:custGeom>
            <a:avLst/>
            <a:gdLst>
              <a:gd name="connsiteX0" fmla="*/ 245896 w 251603"/>
              <a:gd name="connsiteY0" fmla="*/ 1101 h 165339"/>
              <a:gd name="connsiteX1" fmla="*/ 87328 w 251603"/>
              <a:gd name="connsiteY1" fmla="*/ 107235 h 165339"/>
              <a:gd name="connsiteX2" fmla="*/ 46223 w 251603"/>
              <a:gd name="connsiteY2" fmla="*/ 133502 h 165339"/>
              <a:gd name="connsiteX3" fmla="*/ 34333 w 251603"/>
              <a:gd name="connsiteY3" fmla="*/ 141031 h 165339"/>
              <a:gd name="connsiteX4" fmla="*/ 30067 w 251603"/>
              <a:gd name="connsiteY4" fmla="*/ 143725 h 165339"/>
              <a:gd name="connsiteX5" fmla="*/ 29713 w 251603"/>
              <a:gd name="connsiteY5" fmla="*/ 143964 h 165339"/>
              <a:gd name="connsiteX6" fmla="*/ 30916 w 251603"/>
              <a:gd name="connsiteY6" fmla="*/ 145560 h 165339"/>
              <a:gd name="connsiteX7" fmla="*/ 29732 w 251603"/>
              <a:gd name="connsiteY7" fmla="*/ 143955 h 165339"/>
              <a:gd name="connsiteX8" fmla="*/ 29714 w 251603"/>
              <a:gd name="connsiteY8" fmla="*/ 143966 h 165339"/>
              <a:gd name="connsiteX9" fmla="*/ 30917 w 251603"/>
              <a:gd name="connsiteY9" fmla="*/ 145561 h 165339"/>
              <a:gd name="connsiteX10" fmla="*/ 29733 w 251603"/>
              <a:gd name="connsiteY10" fmla="*/ 143956 h 165339"/>
              <a:gd name="connsiteX11" fmla="*/ 3341 w 251603"/>
              <a:gd name="connsiteY11" fmla="*/ 156948 h 165339"/>
              <a:gd name="connsiteX12" fmla="*/ 490 w 251603"/>
              <a:gd name="connsiteY12" fmla="*/ 163509 h 165339"/>
              <a:gd name="connsiteX13" fmla="*/ 7055 w 251603"/>
              <a:gd name="connsiteY13" fmla="*/ 166361 h 165339"/>
              <a:gd name="connsiteX14" fmla="*/ 35810 w 251603"/>
              <a:gd name="connsiteY14" fmla="*/ 152041 h 165339"/>
              <a:gd name="connsiteX15" fmla="*/ 32762 w 251603"/>
              <a:gd name="connsiteY15" fmla="*/ 148006 h 165339"/>
              <a:gd name="connsiteX16" fmla="*/ 35455 w 251603"/>
              <a:gd name="connsiteY16" fmla="*/ 152285 h 165339"/>
              <a:gd name="connsiteX17" fmla="*/ 92797 w 251603"/>
              <a:gd name="connsiteY17" fmla="*/ 115748 h 165339"/>
              <a:gd name="connsiteX18" fmla="*/ 251839 w 251603"/>
              <a:gd name="connsiteY18" fmla="*/ 9283 h 165339"/>
              <a:gd name="connsiteX19" fmla="*/ 252961 w 251603"/>
              <a:gd name="connsiteY19" fmla="*/ 2224 h 165339"/>
              <a:gd name="connsiteX20" fmla="*/ 245897 w 251603"/>
              <a:gd name="connsiteY20" fmla="*/ 1103 h 165339"/>
              <a:gd name="connsiteX21" fmla="*/ 245897 w 251603"/>
              <a:gd name="connsiteY21" fmla="*/ 1103 h 165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51603" h="165339">
                <a:moveTo>
                  <a:pt x="245896" y="1101"/>
                </a:moveTo>
                <a:cubicBezTo>
                  <a:pt x="204072" y="31476"/>
                  <a:pt x="135823" y="76060"/>
                  <a:pt x="87328" y="107235"/>
                </a:cubicBezTo>
                <a:cubicBezTo>
                  <a:pt x="70698" y="117927"/>
                  <a:pt x="56383" y="127047"/>
                  <a:pt x="46223" y="133502"/>
                </a:cubicBezTo>
                <a:cubicBezTo>
                  <a:pt x="41143" y="136728"/>
                  <a:pt x="37103" y="139282"/>
                  <a:pt x="34333" y="141031"/>
                </a:cubicBezTo>
                <a:cubicBezTo>
                  <a:pt x="31563" y="142781"/>
                  <a:pt x="30072" y="143720"/>
                  <a:pt x="30067" y="143725"/>
                </a:cubicBezTo>
                <a:lnTo>
                  <a:pt x="29713" y="143964"/>
                </a:lnTo>
                <a:lnTo>
                  <a:pt x="30916" y="145560"/>
                </a:lnTo>
                <a:lnTo>
                  <a:pt x="29732" y="143955"/>
                </a:lnTo>
                <a:lnTo>
                  <a:pt x="29714" y="143966"/>
                </a:lnTo>
                <a:lnTo>
                  <a:pt x="30917" y="145561"/>
                </a:lnTo>
                <a:lnTo>
                  <a:pt x="29733" y="143956"/>
                </a:lnTo>
                <a:cubicBezTo>
                  <a:pt x="29647" y="144018"/>
                  <a:pt x="22209" y="149506"/>
                  <a:pt x="3341" y="156948"/>
                </a:cubicBezTo>
                <a:cubicBezTo>
                  <a:pt x="744" y="157974"/>
                  <a:pt x="-536" y="160912"/>
                  <a:pt x="490" y="163509"/>
                </a:cubicBezTo>
                <a:cubicBezTo>
                  <a:pt x="1515" y="166107"/>
                  <a:pt x="4453" y="167382"/>
                  <a:pt x="7055" y="166361"/>
                </a:cubicBezTo>
                <a:cubicBezTo>
                  <a:pt x="27289" y="158377"/>
                  <a:pt x="35407" y="152343"/>
                  <a:pt x="35810" y="152041"/>
                </a:cubicBezTo>
                <a:lnTo>
                  <a:pt x="32762" y="148006"/>
                </a:lnTo>
                <a:lnTo>
                  <a:pt x="35455" y="152285"/>
                </a:lnTo>
                <a:cubicBezTo>
                  <a:pt x="35466" y="152274"/>
                  <a:pt x="59499" y="137151"/>
                  <a:pt x="92797" y="115748"/>
                </a:cubicBezTo>
                <a:cubicBezTo>
                  <a:pt x="141373" y="84515"/>
                  <a:pt x="209637" y="39931"/>
                  <a:pt x="251839" y="9283"/>
                </a:cubicBezTo>
                <a:cubicBezTo>
                  <a:pt x="254097" y="7644"/>
                  <a:pt x="254600" y="4481"/>
                  <a:pt x="252961" y="2224"/>
                </a:cubicBezTo>
                <a:cubicBezTo>
                  <a:pt x="251317" y="-38"/>
                  <a:pt x="248154" y="-541"/>
                  <a:pt x="245897" y="1103"/>
                </a:cubicBezTo>
                <a:lnTo>
                  <a:pt x="245897" y="1103"/>
                </a:lnTo>
              </a:path>
            </a:pathLst>
          </a:custGeom>
          <a:solidFill>
            <a:schemeClr val="accent1">
              <a:lumMod val="75000"/>
            </a:schemeClr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CB8F7F2A-8CB8-475B-B938-58FC7E592E26}"/>
              </a:ext>
            </a:extLst>
          </p:cNvPr>
          <p:cNvSpPr/>
          <p:nvPr/>
        </p:nvSpPr>
        <p:spPr>
          <a:xfrm>
            <a:off x="5918338" y="3926537"/>
            <a:ext cx="89858" cy="14377"/>
          </a:xfrm>
          <a:custGeom>
            <a:avLst/>
            <a:gdLst>
              <a:gd name="connsiteX0" fmla="*/ 85452 w 89858"/>
              <a:gd name="connsiteY0" fmla="*/ 136 h 14377"/>
              <a:gd name="connsiteX1" fmla="*/ 4647 w 89858"/>
              <a:gd name="connsiteY1" fmla="*/ 4770 h 14377"/>
              <a:gd name="connsiteX2" fmla="*/ 166 w 89858"/>
              <a:gd name="connsiteY2" fmla="*/ 10348 h 14377"/>
              <a:gd name="connsiteX3" fmla="*/ 5744 w 89858"/>
              <a:gd name="connsiteY3" fmla="*/ 14825 h 14377"/>
              <a:gd name="connsiteX4" fmla="*/ 12856 w 89858"/>
              <a:gd name="connsiteY4" fmla="*/ 14115 h 14377"/>
              <a:gd name="connsiteX5" fmla="*/ 85452 w 89858"/>
              <a:gd name="connsiteY5" fmla="*/ 10252 h 14377"/>
              <a:gd name="connsiteX6" fmla="*/ 90513 w 89858"/>
              <a:gd name="connsiteY6" fmla="*/ 5196 h 14377"/>
              <a:gd name="connsiteX7" fmla="*/ 85452 w 89858"/>
              <a:gd name="connsiteY7" fmla="*/ 136 h 14377"/>
              <a:gd name="connsiteX8" fmla="*/ 85452 w 89858"/>
              <a:gd name="connsiteY8" fmla="*/ 136 h 14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9858" h="14377">
                <a:moveTo>
                  <a:pt x="85452" y="136"/>
                </a:moveTo>
                <a:cubicBezTo>
                  <a:pt x="46993" y="139"/>
                  <a:pt x="4742" y="4765"/>
                  <a:pt x="4647" y="4770"/>
                </a:cubicBezTo>
                <a:cubicBezTo>
                  <a:pt x="1867" y="5072"/>
                  <a:pt x="-136" y="7569"/>
                  <a:pt x="166" y="10348"/>
                </a:cubicBezTo>
                <a:cubicBezTo>
                  <a:pt x="468" y="13123"/>
                  <a:pt x="2965" y="15126"/>
                  <a:pt x="5744" y="14825"/>
                </a:cubicBezTo>
                <a:cubicBezTo>
                  <a:pt x="5748" y="14825"/>
                  <a:pt x="8337" y="14542"/>
                  <a:pt x="12856" y="14115"/>
                </a:cubicBezTo>
                <a:cubicBezTo>
                  <a:pt x="26414" y="12826"/>
                  <a:pt x="57186" y="10248"/>
                  <a:pt x="85452" y="10252"/>
                </a:cubicBezTo>
                <a:cubicBezTo>
                  <a:pt x="88246" y="10252"/>
                  <a:pt x="90513" y="7990"/>
                  <a:pt x="90513" y="5196"/>
                </a:cubicBezTo>
                <a:cubicBezTo>
                  <a:pt x="90513" y="2403"/>
                  <a:pt x="88246" y="136"/>
                  <a:pt x="85452" y="136"/>
                </a:cubicBezTo>
                <a:lnTo>
                  <a:pt x="85452" y="136"/>
                </a:lnTo>
              </a:path>
            </a:pathLst>
          </a:custGeom>
          <a:solidFill>
            <a:schemeClr val="accent1">
              <a:lumMod val="75000"/>
            </a:schemeClr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27A31484-C7E7-42EC-B5FE-C6FD0B82D993}"/>
              </a:ext>
            </a:extLst>
          </p:cNvPr>
          <p:cNvSpPr/>
          <p:nvPr/>
        </p:nvSpPr>
        <p:spPr>
          <a:xfrm>
            <a:off x="5607838" y="3473977"/>
            <a:ext cx="75481" cy="233632"/>
          </a:xfrm>
          <a:custGeom>
            <a:avLst/>
            <a:gdLst>
              <a:gd name="connsiteX0" fmla="*/ 68000 w 75481"/>
              <a:gd name="connsiteY0" fmla="*/ 4065 h 233632"/>
              <a:gd name="connsiteX1" fmla="*/ 42897 w 75481"/>
              <a:gd name="connsiteY1" fmla="*/ 109264 h 233632"/>
              <a:gd name="connsiteX2" fmla="*/ 407 w 75481"/>
              <a:gd name="connsiteY2" fmla="*/ 228270 h 233632"/>
              <a:gd name="connsiteX3" fmla="*/ 3561 w 75481"/>
              <a:gd name="connsiteY3" fmla="*/ 234692 h 233632"/>
              <a:gd name="connsiteX4" fmla="*/ 9983 w 75481"/>
              <a:gd name="connsiteY4" fmla="*/ 231538 h 233632"/>
              <a:gd name="connsiteX5" fmla="*/ 52420 w 75481"/>
              <a:gd name="connsiteY5" fmla="*/ 112681 h 233632"/>
              <a:gd name="connsiteX6" fmla="*/ 77863 w 75481"/>
              <a:gd name="connsiteY6" fmla="*/ 6322 h 233632"/>
              <a:gd name="connsiteX7" fmla="*/ 74058 w 75481"/>
              <a:gd name="connsiteY7" fmla="*/ 264 h 233632"/>
              <a:gd name="connsiteX8" fmla="*/ 68000 w 75481"/>
              <a:gd name="connsiteY8" fmla="*/ 4069 h 233632"/>
              <a:gd name="connsiteX9" fmla="*/ 68000 w 75481"/>
              <a:gd name="connsiteY9" fmla="*/ 4066 h 233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5481" h="233632">
                <a:moveTo>
                  <a:pt x="68000" y="4065"/>
                </a:moveTo>
                <a:cubicBezTo>
                  <a:pt x="57543" y="49876"/>
                  <a:pt x="53699" y="79306"/>
                  <a:pt x="42897" y="109264"/>
                </a:cubicBezTo>
                <a:cubicBezTo>
                  <a:pt x="34434" y="132891"/>
                  <a:pt x="16534" y="181045"/>
                  <a:pt x="407" y="228270"/>
                </a:cubicBezTo>
                <a:cubicBezTo>
                  <a:pt x="-494" y="230915"/>
                  <a:pt x="920" y="233791"/>
                  <a:pt x="3561" y="234692"/>
                </a:cubicBezTo>
                <a:cubicBezTo>
                  <a:pt x="6206" y="235593"/>
                  <a:pt x="9077" y="234184"/>
                  <a:pt x="9983" y="231538"/>
                </a:cubicBezTo>
                <a:cubicBezTo>
                  <a:pt x="26056" y="184472"/>
                  <a:pt x="43913" y="136413"/>
                  <a:pt x="52420" y="112681"/>
                </a:cubicBezTo>
                <a:cubicBezTo>
                  <a:pt x="63668" y="81353"/>
                  <a:pt x="67482" y="51644"/>
                  <a:pt x="77863" y="6322"/>
                </a:cubicBezTo>
                <a:cubicBezTo>
                  <a:pt x="78481" y="3600"/>
                  <a:pt x="76780" y="887"/>
                  <a:pt x="74058" y="264"/>
                </a:cubicBezTo>
                <a:cubicBezTo>
                  <a:pt x="71335" y="-359"/>
                  <a:pt x="68623" y="1343"/>
                  <a:pt x="68000" y="4069"/>
                </a:cubicBezTo>
                <a:lnTo>
                  <a:pt x="68000" y="4066"/>
                </a:lnTo>
              </a:path>
            </a:pathLst>
          </a:custGeom>
          <a:solidFill>
            <a:schemeClr val="accent1">
              <a:lumMod val="75000"/>
            </a:schemeClr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777236BD-4020-4DD1-A503-A7CCB0841483}"/>
              </a:ext>
            </a:extLst>
          </p:cNvPr>
          <p:cNvSpPr/>
          <p:nvPr/>
        </p:nvSpPr>
        <p:spPr>
          <a:xfrm>
            <a:off x="5582484" y="3964618"/>
            <a:ext cx="14377" cy="39538"/>
          </a:xfrm>
          <a:custGeom>
            <a:avLst/>
            <a:gdLst>
              <a:gd name="connsiteX0" fmla="*/ 5187 w 14377"/>
              <a:gd name="connsiteY0" fmla="*/ 4223 h 39537"/>
              <a:gd name="connsiteX1" fmla="*/ 2685 w 14377"/>
              <a:gd name="connsiteY1" fmla="*/ 17824 h 39537"/>
              <a:gd name="connsiteX2" fmla="*/ 960 w 14377"/>
              <a:gd name="connsiteY2" fmla="*/ 28688 h 39537"/>
              <a:gd name="connsiteX3" fmla="*/ 136 w 14377"/>
              <a:gd name="connsiteY3" fmla="*/ 37257 h 39537"/>
              <a:gd name="connsiteX4" fmla="*/ 5192 w 14377"/>
              <a:gd name="connsiteY4" fmla="*/ 42313 h 39537"/>
              <a:gd name="connsiteX5" fmla="*/ 10248 w 14377"/>
              <a:gd name="connsiteY5" fmla="*/ 37257 h 39537"/>
              <a:gd name="connsiteX6" fmla="*/ 10976 w 14377"/>
              <a:gd name="connsiteY6" fmla="*/ 30088 h 39537"/>
              <a:gd name="connsiteX7" fmla="*/ 13554 w 14377"/>
              <a:gd name="connsiteY7" fmla="*/ 14455 h 39537"/>
              <a:gd name="connsiteX8" fmla="*/ 15112 w 14377"/>
              <a:gd name="connsiteY8" fmla="*/ 6169 h 39537"/>
              <a:gd name="connsiteX9" fmla="*/ 11120 w 14377"/>
              <a:gd name="connsiteY9" fmla="*/ 231 h 39537"/>
              <a:gd name="connsiteX10" fmla="*/ 5187 w 14377"/>
              <a:gd name="connsiteY10" fmla="*/ 4223 h 39537"/>
              <a:gd name="connsiteX11" fmla="*/ 5187 w 14377"/>
              <a:gd name="connsiteY11" fmla="*/ 4223 h 39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377" h="39537">
                <a:moveTo>
                  <a:pt x="5187" y="4223"/>
                </a:moveTo>
                <a:cubicBezTo>
                  <a:pt x="5183" y="4248"/>
                  <a:pt x="3936" y="10592"/>
                  <a:pt x="2685" y="17824"/>
                </a:cubicBezTo>
                <a:cubicBezTo>
                  <a:pt x="2062" y="21442"/>
                  <a:pt x="1434" y="25276"/>
                  <a:pt x="960" y="28688"/>
                </a:cubicBezTo>
                <a:cubicBezTo>
                  <a:pt x="485" y="32129"/>
                  <a:pt x="145" y="35010"/>
                  <a:pt x="136" y="37257"/>
                </a:cubicBezTo>
                <a:cubicBezTo>
                  <a:pt x="136" y="40051"/>
                  <a:pt x="2398" y="42313"/>
                  <a:pt x="5192" y="42313"/>
                </a:cubicBezTo>
                <a:cubicBezTo>
                  <a:pt x="7986" y="42313"/>
                  <a:pt x="10248" y="40051"/>
                  <a:pt x="10248" y="37257"/>
                </a:cubicBezTo>
                <a:cubicBezTo>
                  <a:pt x="10237" y="36117"/>
                  <a:pt x="10521" y="33294"/>
                  <a:pt x="10976" y="30088"/>
                </a:cubicBezTo>
                <a:cubicBezTo>
                  <a:pt x="11652" y="25228"/>
                  <a:pt x="12692" y="19219"/>
                  <a:pt x="13554" y="14455"/>
                </a:cubicBezTo>
                <a:cubicBezTo>
                  <a:pt x="14422" y="9686"/>
                  <a:pt x="15112" y="6178"/>
                  <a:pt x="15112" y="6169"/>
                </a:cubicBezTo>
                <a:cubicBezTo>
                  <a:pt x="15649" y="3427"/>
                  <a:pt x="13861" y="767"/>
                  <a:pt x="11120" y="231"/>
                </a:cubicBezTo>
                <a:cubicBezTo>
                  <a:pt x="8379" y="-306"/>
                  <a:pt x="5724" y="1482"/>
                  <a:pt x="5187" y="4223"/>
                </a:cubicBezTo>
                <a:lnTo>
                  <a:pt x="5187" y="4223"/>
                </a:lnTo>
              </a:path>
            </a:pathLst>
          </a:custGeom>
          <a:solidFill>
            <a:srgbClr val="F7A56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228129FC-D310-4DCA-8B3A-40698F8E3228}"/>
              </a:ext>
            </a:extLst>
          </p:cNvPr>
          <p:cNvSpPr/>
          <p:nvPr/>
        </p:nvSpPr>
        <p:spPr>
          <a:xfrm>
            <a:off x="5330884" y="3358753"/>
            <a:ext cx="46726" cy="71887"/>
          </a:xfrm>
          <a:custGeom>
            <a:avLst/>
            <a:gdLst>
              <a:gd name="connsiteX0" fmla="*/ 13345 w 46726"/>
              <a:gd name="connsiteY0" fmla="*/ 28802 h 71886"/>
              <a:gd name="connsiteX1" fmla="*/ 28570 w 46726"/>
              <a:gd name="connsiteY1" fmla="*/ 15704 h 71886"/>
              <a:gd name="connsiteX2" fmla="*/ 28581 w 46726"/>
              <a:gd name="connsiteY2" fmla="*/ 15690 h 71886"/>
              <a:gd name="connsiteX3" fmla="*/ 35410 w 46726"/>
              <a:gd name="connsiteY3" fmla="*/ 9776 h 71886"/>
              <a:gd name="connsiteX4" fmla="*/ 32099 w 46726"/>
              <a:gd name="connsiteY4" fmla="*/ 5951 h 71886"/>
              <a:gd name="connsiteX5" fmla="*/ 33694 w 46726"/>
              <a:gd name="connsiteY5" fmla="*/ 10753 h 71886"/>
              <a:gd name="connsiteX6" fmla="*/ 33608 w 46726"/>
              <a:gd name="connsiteY6" fmla="*/ 10499 h 71886"/>
              <a:gd name="connsiteX7" fmla="*/ 33690 w 46726"/>
              <a:gd name="connsiteY7" fmla="*/ 10753 h 71886"/>
              <a:gd name="connsiteX8" fmla="*/ 33693 w 46726"/>
              <a:gd name="connsiteY8" fmla="*/ 10753 h 71886"/>
              <a:gd name="connsiteX9" fmla="*/ 33607 w 46726"/>
              <a:gd name="connsiteY9" fmla="*/ 10499 h 71886"/>
              <a:gd name="connsiteX10" fmla="*/ 33689 w 46726"/>
              <a:gd name="connsiteY10" fmla="*/ 10753 h 71886"/>
              <a:gd name="connsiteX11" fmla="*/ 37039 w 46726"/>
              <a:gd name="connsiteY11" fmla="*/ 10245 h 71886"/>
              <a:gd name="connsiteX12" fmla="*/ 39095 w 46726"/>
              <a:gd name="connsiteY12" fmla="*/ 10672 h 71886"/>
              <a:gd name="connsiteX13" fmla="*/ 39358 w 46726"/>
              <a:gd name="connsiteY13" fmla="*/ 11050 h 71886"/>
              <a:gd name="connsiteX14" fmla="*/ 39650 w 46726"/>
              <a:gd name="connsiteY14" fmla="*/ 12982 h 71886"/>
              <a:gd name="connsiteX15" fmla="*/ 39597 w 46726"/>
              <a:gd name="connsiteY15" fmla="*/ 14055 h 71886"/>
              <a:gd name="connsiteX16" fmla="*/ 39597 w 46726"/>
              <a:gd name="connsiteY16" fmla="*/ 14066 h 71886"/>
              <a:gd name="connsiteX17" fmla="*/ 37287 w 46726"/>
              <a:gd name="connsiteY17" fmla="*/ 29239 h 71886"/>
              <a:gd name="connsiteX18" fmla="*/ 32021 w 46726"/>
              <a:gd name="connsiteY18" fmla="*/ 39826 h 71886"/>
              <a:gd name="connsiteX19" fmla="*/ 32003 w 46726"/>
              <a:gd name="connsiteY19" fmla="*/ 39851 h 71886"/>
              <a:gd name="connsiteX20" fmla="*/ 30857 w 46726"/>
              <a:gd name="connsiteY20" fmla="*/ 41173 h 71886"/>
              <a:gd name="connsiteX21" fmla="*/ 34629 w 46726"/>
              <a:gd name="connsiteY21" fmla="*/ 44543 h 71886"/>
              <a:gd name="connsiteX22" fmla="*/ 30919 w 46726"/>
              <a:gd name="connsiteY22" fmla="*/ 41102 h 71886"/>
              <a:gd name="connsiteX23" fmla="*/ 23702 w 46726"/>
              <a:gd name="connsiteY23" fmla="*/ 47849 h 71886"/>
              <a:gd name="connsiteX24" fmla="*/ 9478 w 46726"/>
              <a:gd name="connsiteY24" fmla="*/ 59586 h 71886"/>
              <a:gd name="connsiteX25" fmla="*/ 4187 w 46726"/>
              <a:gd name="connsiteY25" fmla="*/ 63755 h 71886"/>
              <a:gd name="connsiteX26" fmla="*/ 2112 w 46726"/>
              <a:gd name="connsiteY26" fmla="*/ 65361 h 71886"/>
              <a:gd name="connsiteX27" fmla="*/ 1182 w 46726"/>
              <a:gd name="connsiteY27" fmla="*/ 72459 h 71886"/>
              <a:gd name="connsiteX28" fmla="*/ 8275 w 46726"/>
              <a:gd name="connsiteY28" fmla="*/ 73383 h 71886"/>
              <a:gd name="connsiteX29" fmla="*/ 20424 w 46726"/>
              <a:gd name="connsiteY29" fmla="*/ 63770 h 71886"/>
              <a:gd name="connsiteX30" fmla="*/ 30335 w 46726"/>
              <a:gd name="connsiteY30" fmla="*/ 55484 h 71886"/>
              <a:gd name="connsiteX31" fmla="*/ 38333 w 46726"/>
              <a:gd name="connsiteY31" fmla="*/ 47983 h 71886"/>
              <a:gd name="connsiteX32" fmla="*/ 38396 w 46726"/>
              <a:gd name="connsiteY32" fmla="*/ 47912 h 71886"/>
              <a:gd name="connsiteX33" fmla="*/ 39881 w 46726"/>
              <a:gd name="connsiteY33" fmla="*/ 46196 h 71886"/>
              <a:gd name="connsiteX34" fmla="*/ 39863 w 46726"/>
              <a:gd name="connsiteY34" fmla="*/ 46221 h 71886"/>
              <a:gd name="connsiteX35" fmla="*/ 47042 w 46726"/>
              <a:gd name="connsiteY35" fmla="*/ 31925 h 71886"/>
              <a:gd name="connsiteX36" fmla="*/ 49678 w 46726"/>
              <a:gd name="connsiteY36" fmla="*/ 14941 h 71886"/>
              <a:gd name="connsiteX37" fmla="*/ 49678 w 46726"/>
              <a:gd name="connsiteY37" fmla="*/ 14944 h 71886"/>
              <a:gd name="connsiteX38" fmla="*/ 49765 w 46726"/>
              <a:gd name="connsiteY38" fmla="*/ 12984 h 71886"/>
              <a:gd name="connsiteX39" fmla="*/ 48657 w 46726"/>
              <a:gd name="connsiteY39" fmla="*/ 7066 h 71886"/>
              <a:gd name="connsiteX40" fmla="*/ 43156 w 46726"/>
              <a:gd name="connsiteY40" fmla="*/ 1377 h 71886"/>
              <a:gd name="connsiteX41" fmla="*/ 37041 w 46726"/>
              <a:gd name="connsiteY41" fmla="*/ 136 h 71886"/>
              <a:gd name="connsiteX42" fmla="*/ 30508 w 46726"/>
              <a:gd name="connsiteY42" fmla="*/ 1156 h 71886"/>
              <a:gd name="connsiteX43" fmla="*/ 28788 w 46726"/>
              <a:gd name="connsiteY43" fmla="*/ 2134 h 71886"/>
              <a:gd name="connsiteX44" fmla="*/ 21959 w 46726"/>
              <a:gd name="connsiteY44" fmla="*/ 8048 h 71886"/>
              <a:gd name="connsiteX45" fmla="*/ 21973 w 46726"/>
              <a:gd name="connsiteY45" fmla="*/ 8037 h 71886"/>
              <a:gd name="connsiteX46" fmla="*/ 6752 w 46726"/>
              <a:gd name="connsiteY46" fmla="*/ 21135 h 71886"/>
              <a:gd name="connsiteX47" fmla="*/ 6216 w 46726"/>
              <a:gd name="connsiteY47" fmla="*/ 28266 h 71886"/>
              <a:gd name="connsiteX48" fmla="*/ 13347 w 46726"/>
              <a:gd name="connsiteY48" fmla="*/ 28803 h 71886"/>
              <a:gd name="connsiteX49" fmla="*/ 13347 w 46726"/>
              <a:gd name="connsiteY49" fmla="*/ 28803 h 71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6726" h="71886">
                <a:moveTo>
                  <a:pt x="13345" y="28802"/>
                </a:moveTo>
                <a:lnTo>
                  <a:pt x="28570" y="15704"/>
                </a:lnTo>
                <a:lnTo>
                  <a:pt x="28581" y="15690"/>
                </a:lnTo>
                <a:lnTo>
                  <a:pt x="35410" y="9776"/>
                </a:lnTo>
                <a:lnTo>
                  <a:pt x="32099" y="5951"/>
                </a:lnTo>
                <a:lnTo>
                  <a:pt x="33694" y="10753"/>
                </a:lnTo>
                <a:lnTo>
                  <a:pt x="33608" y="10499"/>
                </a:lnTo>
                <a:lnTo>
                  <a:pt x="33690" y="10753"/>
                </a:lnTo>
                <a:lnTo>
                  <a:pt x="33693" y="10753"/>
                </a:lnTo>
                <a:lnTo>
                  <a:pt x="33607" y="10499"/>
                </a:lnTo>
                <a:lnTo>
                  <a:pt x="33689" y="10753"/>
                </a:lnTo>
                <a:cubicBezTo>
                  <a:pt x="33880" y="10681"/>
                  <a:pt x="35577" y="10231"/>
                  <a:pt x="37039" y="10245"/>
                </a:cubicBezTo>
                <a:cubicBezTo>
                  <a:pt x="38194" y="10231"/>
                  <a:pt x="38975" y="10533"/>
                  <a:pt x="39095" y="10672"/>
                </a:cubicBezTo>
                <a:lnTo>
                  <a:pt x="39358" y="11050"/>
                </a:lnTo>
                <a:cubicBezTo>
                  <a:pt x="39478" y="11324"/>
                  <a:pt x="39650" y="11913"/>
                  <a:pt x="39650" y="12982"/>
                </a:cubicBezTo>
                <a:lnTo>
                  <a:pt x="39597" y="14055"/>
                </a:lnTo>
                <a:lnTo>
                  <a:pt x="39597" y="14066"/>
                </a:lnTo>
                <a:cubicBezTo>
                  <a:pt x="39080" y="20105"/>
                  <a:pt x="38433" y="25094"/>
                  <a:pt x="37287" y="29239"/>
                </a:cubicBezTo>
                <a:cubicBezTo>
                  <a:pt x="36137" y="33399"/>
                  <a:pt x="34561" y="36701"/>
                  <a:pt x="32021" y="39826"/>
                </a:cubicBezTo>
                <a:lnTo>
                  <a:pt x="32003" y="39851"/>
                </a:lnTo>
                <a:cubicBezTo>
                  <a:pt x="31715" y="40210"/>
                  <a:pt x="31317" y="40661"/>
                  <a:pt x="30857" y="41173"/>
                </a:cubicBezTo>
                <a:lnTo>
                  <a:pt x="34629" y="44543"/>
                </a:lnTo>
                <a:lnTo>
                  <a:pt x="30919" y="41102"/>
                </a:lnTo>
                <a:cubicBezTo>
                  <a:pt x="29381" y="42764"/>
                  <a:pt x="26726" y="45228"/>
                  <a:pt x="23702" y="47849"/>
                </a:cubicBezTo>
                <a:cubicBezTo>
                  <a:pt x="19159" y="51798"/>
                  <a:pt x="13739" y="56193"/>
                  <a:pt x="9478" y="59586"/>
                </a:cubicBezTo>
                <a:cubicBezTo>
                  <a:pt x="7345" y="61283"/>
                  <a:pt x="5500" y="62730"/>
                  <a:pt x="4187" y="63755"/>
                </a:cubicBezTo>
                <a:cubicBezTo>
                  <a:pt x="2879" y="64771"/>
                  <a:pt x="2112" y="65361"/>
                  <a:pt x="2112" y="65361"/>
                </a:cubicBezTo>
                <a:cubicBezTo>
                  <a:pt x="-102" y="67067"/>
                  <a:pt x="-519" y="70240"/>
                  <a:pt x="1182" y="72459"/>
                </a:cubicBezTo>
                <a:cubicBezTo>
                  <a:pt x="2888" y="74673"/>
                  <a:pt x="6061" y="75085"/>
                  <a:pt x="8275" y="73383"/>
                </a:cubicBezTo>
                <a:cubicBezTo>
                  <a:pt x="8300" y="73365"/>
                  <a:pt x="13897" y="69061"/>
                  <a:pt x="20424" y="63770"/>
                </a:cubicBezTo>
                <a:cubicBezTo>
                  <a:pt x="23688" y="61120"/>
                  <a:pt x="27177" y="58225"/>
                  <a:pt x="30335" y="55484"/>
                </a:cubicBezTo>
                <a:cubicBezTo>
                  <a:pt x="33503" y="52728"/>
                  <a:pt x="36306" y="50164"/>
                  <a:pt x="38333" y="47983"/>
                </a:cubicBezTo>
                <a:lnTo>
                  <a:pt x="38396" y="47912"/>
                </a:lnTo>
                <a:cubicBezTo>
                  <a:pt x="38846" y="47408"/>
                  <a:pt x="39354" y="46848"/>
                  <a:pt x="39881" y="46196"/>
                </a:cubicBezTo>
                <a:lnTo>
                  <a:pt x="39863" y="46221"/>
                </a:lnTo>
                <a:cubicBezTo>
                  <a:pt x="43391" y="41913"/>
                  <a:pt x="45629" y="37096"/>
                  <a:pt x="47042" y="31925"/>
                </a:cubicBezTo>
                <a:cubicBezTo>
                  <a:pt x="48466" y="26740"/>
                  <a:pt x="49132" y="21190"/>
                  <a:pt x="49678" y="14941"/>
                </a:cubicBezTo>
                <a:lnTo>
                  <a:pt x="49678" y="14944"/>
                </a:lnTo>
                <a:cubicBezTo>
                  <a:pt x="49736" y="14273"/>
                  <a:pt x="49765" y="13622"/>
                  <a:pt x="49765" y="12984"/>
                </a:cubicBezTo>
                <a:cubicBezTo>
                  <a:pt x="49765" y="10842"/>
                  <a:pt x="49419" y="8848"/>
                  <a:pt x="48657" y="7066"/>
                </a:cubicBezTo>
                <a:cubicBezTo>
                  <a:pt x="47531" y="4363"/>
                  <a:pt x="45341" y="2355"/>
                  <a:pt x="43156" y="1377"/>
                </a:cubicBezTo>
                <a:cubicBezTo>
                  <a:pt x="40966" y="370"/>
                  <a:pt x="38852" y="140"/>
                  <a:pt x="37041" y="136"/>
                </a:cubicBezTo>
                <a:cubicBezTo>
                  <a:pt x="33446" y="154"/>
                  <a:pt x="30796" y="1075"/>
                  <a:pt x="30508" y="1156"/>
                </a:cubicBezTo>
                <a:cubicBezTo>
                  <a:pt x="29866" y="1367"/>
                  <a:pt x="29296" y="1693"/>
                  <a:pt x="28788" y="2134"/>
                </a:cubicBezTo>
                <a:lnTo>
                  <a:pt x="21959" y="8048"/>
                </a:lnTo>
                <a:lnTo>
                  <a:pt x="21973" y="8037"/>
                </a:lnTo>
                <a:lnTo>
                  <a:pt x="6752" y="21135"/>
                </a:lnTo>
                <a:cubicBezTo>
                  <a:pt x="4629" y="22956"/>
                  <a:pt x="4390" y="26148"/>
                  <a:pt x="6216" y="28266"/>
                </a:cubicBezTo>
                <a:cubicBezTo>
                  <a:pt x="8037" y="30384"/>
                  <a:pt x="11228" y="30624"/>
                  <a:pt x="13347" y="28803"/>
                </a:cubicBezTo>
                <a:lnTo>
                  <a:pt x="13347" y="28803"/>
                </a:lnTo>
              </a:path>
            </a:pathLst>
          </a:custGeom>
          <a:solidFill>
            <a:srgbClr val="F7A56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34512F36-4124-49EE-98E3-A5FC2E7FAB5F}"/>
              </a:ext>
            </a:extLst>
          </p:cNvPr>
          <p:cNvSpPr/>
          <p:nvPr/>
        </p:nvSpPr>
        <p:spPr>
          <a:xfrm>
            <a:off x="5305191" y="3378578"/>
            <a:ext cx="39538" cy="35943"/>
          </a:xfrm>
          <a:custGeom>
            <a:avLst/>
            <a:gdLst>
              <a:gd name="connsiteX0" fmla="*/ 8496 w 39537"/>
              <a:gd name="connsiteY0" fmla="*/ 35369 h 35943"/>
              <a:gd name="connsiteX1" fmla="*/ 39043 w 39537"/>
              <a:gd name="connsiteY1" fmla="*/ 9020 h 35943"/>
              <a:gd name="connsiteX2" fmla="*/ 39570 w 39537"/>
              <a:gd name="connsiteY2" fmla="*/ 1889 h 35943"/>
              <a:gd name="connsiteX3" fmla="*/ 32434 w 39537"/>
              <a:gd name="connsiteY3" fmla="*/ 1361 h 35943"/>
              <a:gd name="connsiteX4" fmla="*/ 1892 w 39537"/>
              <a:gd name="connsiteY4" fmla="*/ 27710 h 35943"/>
              <a:gd name="connsiteX5" fmla="*/ 1365 w 39537"/>
              <a:gd name="connsiteY5" fmla="*/ 34846 h 35943"/>
              <a:gd name="connsiteX6" fmla="*/ 8496 w 39537"/>
              <a:gd name="connsiteY6" fmla="*/ 35369 h 35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537" h="35943">
                <a:moveTo>
                  <a:pt x="8496" y="35369"/>
                </a:moveTo>
                <a:lnTo>
                  <a:pt x="39043" y="9020"/>
                </a:lnTo>
                <a:cubicBezTo>
                  <a:pt x="41157" y="7199"/>
                  <a:pt x="41396" y="4002"/>
                  <a:pt x="39570" y="1889"/>
                </a:cubicBezTo>
                <a:cubicBezTo>
                  <a:pt x="37744" y="-225"/>
                  <a:pt x="34553" y="-460"/>
                  <a:pt x="32434" y="1361"/>
                </a:cubicBezTo>
                <a:lnTo>
                  <a:pt x="1892" y="27710"/>
                </a:lnTo>
                <a:cubicBezTo>
                  <a:pt x="-226" y="29536"/>
                  <a:pt x="-461" y="32728"/>
                  <a:pt x="1365" y="34846"/>
                </a:cubicBezTo>
                <a:cubicBezTo>
                  <a:pt x="3186" y="36960"/>
                  <a:pt x="6383" y="37194"/>
                  <a:pt x="8496" y="35369"/>
                </a:cubicBezTo>
              </a:path>
            </a:pathLst>
          </a:custGeom>
          <a:solidFill>
            <a:srgbClr val="F7A56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2556033B-EC81-4A14-AA3B-4506022655C2}"/>
              </a:ext>
            </a:extLst>
          </p:cNvPr>
          <p:cNvSpPr/>
          <p:nvPr/>
        </p:nvSpPr>
        <p:spPr>
          <a:xfrm>
            <a:off x="5284021" y="3356307"/>
            <a:ext cx="32349" cy="21566"/>
          </a:xfrm>
          <a:custGeom>
            <a:avLst/>
            <a:gdLst>
              <a:gd name="connsiteX0" fmla="*/ 7630 w 32349"/>
              <a:gd name="connsiteY0" fmla="*/ 21208 h 21566"/>
              <a:gd name="connsiteX1" fmla="*/ 30054 w 32349"/>
              <a:gd name="connsiteY1" fmla="*/ 9807 h 21566"/>
              <a:gd name="connsiteX2" fmla="*/ 32594 w 32349"/>
              <a:gd name="connsiteY2" fmla="*/ 3121 h 21566"/>
              <a:gd name="connsiteX3" fmla="*/ 25913 w 32349"/>
              <a:gd name="connsiteY3" fmla="*/ 581 h 21566"/>
              <a:gd name="connsiteX4" fmla="*/ 2756 w 32349"/>
              <a:gd name="connsiteY4" fmla="*/ 12342 h 21566"/>
              <a:gd name="connsiteX5" fmla="*/ 762 w 32349"/>
              <a:gd name="connsiteY5" fmla="*/ 19214 h 21566"/>
              <a:gd name="connsiteX6" fmla="*/ 7630 w 32349"/>
              <a:gd name="connsiteY6" fmla="*/ 21208 h 21566"/>
              <a:gd name="connsiteX7" fmla="*/ 7630 w 32349"/>
              <a:gd name="connsiteY7" fmla="*/ 21208 h 21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349" h="21566">
                <a:moveTo>
                  <a:pt x="7630" y="21208"/>
                </a:moveTo>
                <a:cubicBezTo>
                  <a:pt x="13419" y="18026"/>
                  <a:pt x="22453" y="13219"/>
                  <a:pt x="30054" y="9807"/>
                </a:cubicBezTo>
                <a:cubicBezTo>
                  <a:pt x="32599" y="8661"/>
                  <a:pt x="33739" y="5671"/>
                  <a:pt x="32594" y="3121"/>
                </a:cubicBezTo>
                <a:cubicBezTo>
                  <a:pt x="31453" y="576"/>
                  <a:pt x="28458" y="-564"/>
                  <a:pt x="25913" y="581"/>
                </a:cubicBezTo>
                <a:cubicBezTo>
                  <a:pt x="17833" y="4209"/>
                  <a:pt x="8679" y="9092"/>
                  <a:pt x="2756" y="12342"/>
                </a:cubicBezTo>
                <a:cubicBezTo>
                  <a:pt x="312" y="13688"/>
                  <a:pt x="-584" y="16765"/>
                  <a:pt x="762" y="19214"/>
                </a:cubicBezTo>
                <a:cubicBezTo>
                  <a:pt x="2109" y="21663"/>
                  <a:pt x="5181" y="22554"/>
                  <a:pt x="7630" y="21208"/>
                </a:cubicBezTo>
                <a:lnTo>
                  <a:pt x="7630" y="21208"/>
                </a:lnTo>
              </a:path>
            </a:pathLst>
          </a:custGeom>
          <a:solidFill>
            <a:srgbClr val="F7A56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75AC9ACA-C041-4203-9665-62A0486350DB}"/>
              </a:ext>
            </a:extLst>
          </p:cNvPr>
          <p:cNvSpPr/>
          <p:nvPr/>
        </p:nvSpPr>
        <p:spPr>
          <a:xfrm>
            <a:off x="5232316" y="3200307"/>
            <a:ext cx="82670" cy="132991"/>
          </a:xfrm>
          <a:custGeom>
            <a:avLst/>
            <a:gdLst>
              <a:gd name="connsiteX0" fmla="*/ 829 w 82669"/>
              <a:gd name="connsiteY0" fmla="*/ 7751 h 132990"/>
              <a:gd name="connsiteX1" fmla="*/ 73607 w 82669"/>
              <a:gd name="connsiteY1" fmla="*/ 131910 h 132990"/>
              <a:gd name="connsiteX2" fmla="*/ 73722 w 82669"/>
              <a:gd name="connsiteY2" fmla="*/ 132096 h 132990"/>
              <a:gd name="connsiteX3" fmla="*/ 73818 w 82669"/>
              <a:gd name="connsiteY3" fmla="*/ 132250 h 132990"/>
              <a:gd name="connsiteX4" fmla="*/ 80811 w 82669"/>
              <a:gd name="connsiteY4" fmla="*/ 133750 h 132990"/>
              <a:gd name="connsiteX5" fmla="*/ 82315 w 82669"/>
              <a:gd name="connsiteY5" fmla="*/ 126758 h 132990"/>
              <a:gd name="connsiteX6" fmla="*/ 82277 w 82669"/>
              <a:gd name="connsiteY6" fmla="*/ 126700 h 132990"/>
              <a:gd name="connsiteX7" fmla="*/ 9556 w 82669"/>
              <a:gd name="connsiteY7" fmla="*/ 2638 h 132990"/>
              <a:gd name="connsiteX8" fmla="*/ 2636 w 82669"/>
              <a:gd name="connsiteY8" fmla="*/ 831 h 132990"/>
              <a:gd name="connsiteX9" fmla="*/ 829 w 82669"/>
              <a:gd name="connsiteY9" fmla="*/ 7752 h 132990"/>
              <a:gd name="connsiteX10" fmla="*/ 829 w 82669"/>
              <a:gd name="connsiteY10" fmla="*/ 7752 h 132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2669" h="132990">
                <a:moveTo>
                  <a:pt x="829" y="7751"/>
                </a:moveTo>
                <a:lnTo>
                  <a:pt x="73607" y="131910"/>
                </a:lnTo>
                <a:lnTo>
                  <a:pt x="73722" y="132096"/>
                </a:lnTo>
                <a:lnTo>
                  <a:pt x="73818" y="132250"/>
                </a:lnTo>
                <a:cubicBezTo>
                  <a:pt x="75338" y="134593"/>
                  <a:pt x="78467" y="135269"/>
                  <a:pt x="80811" y="133750"/>
                </a:cubicBezTo>
                <a:cubicBezTo>
                  <a:pt x="83159" y="132236"/>
                  <a:pt x="83830" y="129106"/>
                  <a:pt x="82315" y="126758"/>
                </a:cubicBezTo>
                <a:lnTo>
                  <a:pt x="82277" y="126700"/>
                </a:lnTo>
                <a:lnTo>
                  <a:pt x="9556" y="2638"/>
                </a:lnTo>
                <a:cubicBezTo>
                  <a:pt x="8142" y="227"/>
                  <a:pt x="5047" y="-583"/>
                  <a:pt x="2636" y="831"/>
                </a:cubicBezTo>
                <a:cubicBezTo>
                  <a:pt x="225" y="2245"/>
                  <a:pt x="-580" y="5341"/>
                  <a:pt x="829" y="7752"/>
                </a:cubicBezTo>
                <a:lnTo>
                  <a:pt x="829" y="7752"/>
                </a:ln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D0561E90-3168-46CC-AA12-182C07201F40}"/>
              </a:ext>
            </a:extLst>
          </p:cNvPr>
          <p:cNvSpPr/>
          <p:nvPr/>
        </p:nvSpPr>
        <p:spPr>
          <a:xfrm>
            <a:off x="5361629" y="3396585"/>
            <a:ext cx="68292" cy="50321"/>
          </a:xfrm>
          <a:custGeom>
            <a:avLst/>
            <a:gdLst>
              <a:gd name="connsiteX0" fmla="*/ 150 w 68292"/>
              <a:gd name="connsiteY0" fmla="*/ 5548 h 50320"/>
              <a:gd name="connsiteX1" fmla="*/ 4511 w 68292"/>
              <a:gd name="connsiteY1" fmla="*/ 21982 h 50320"/>
              <a:gd name="connsiteX2" fmla="*/ 13209 w 68292"/>
              <a:gd name="connsiteY2" fmla="*/ 35161 h 50320"/>
              <a:gd name="connsiteX3" fmla="*/ 29331 w 68292"/>
              <a:gd name="connsiteY3" fmla="*/ 45062 h 50320"/>
              <a:gd name="connsiteX4" fmla="*/ 61110 w 68292"/>
              <a:gd name="connsiteY4" fmla="*/ 51057 h 50320"/>
              <a:gd name="connsiteX5" fmla="*/ 65418 w 68292"/>
              <a:gd name="connsiteY5" fmla="*/ 50780 h 50320"/>
              <a:gd name="connsiteX6" fmla="*/ 69492 w 68292"/>
              <a:gd name="connsiteY6" fmla="*/ 44899 h 50320"/>
              <a:gd name="connsiteX7" fmla="*/ 63611 w 68292"/>
              <a:gd name="connsiteY7" fmla="*/ 40826 h 50320"/>
              <a:gd name="connsiteX8" fmla="*/ 64119 w 68292"/>
              <a:gd name="connsiteY8" fmla="*/ 43596 h 50320"/>
              <a:gd name="connsiteX9" fmla="*/ 63678 w 68292"/>
              <a:gd name="connsiteY9" fmla="*/ 40816 h 50320"/>
              <a:gd name="connsiteX10" fmla="*/ 63611 w 68292"/>
              <a:gd name="connsiteY10" fmla="*/ 40827 h 50320"/>
              <a:gd name="connsiteX11" fmla="*/ 64119 w 68292"/>
              <a:gd name="connsiteY11" fmla="*/ 43597 h 50320"/>
              <a:gd name="connsiteX12" fmla="*/ 63678 w 68292"/>
              <a:gd name="connsiteY12" fmla="*/ 40817 h 50320"/>
              <a:gd name="connsiteX13" fmla="*/ 63070 w 68292"/>
              <a:gd name="connsiteY13" fmla="*/ 40879 h 50320"/>
              <a:gd name="connsiteX14" fmla="*/ 61109 w 68292"/>
              <a:gd name="connsiteY14" fmla="*/ 40942 h 50320"/>
              <a:gd name="connsiteX15" fmla="*/ 32340 w 68292"/>
              <a:gd name="connsiteY15" fmla="*/ 35411 h 50320"/>
              <a:gd name="connsiteX16" fmla="*/ 20479 w 68292"/>
              <a:gd name="connsiteY16" fmla="*/ 28131 h 50320"/>
              <a:gd name="connsiteX17" fmla="*/ 11905 w 68292"/>
              <a:gd name="connsiteY17" fmla="*/ 12863 h 50320"/>
              <a:gd name="connsiteX18" fmla="*/ 10525 w 68292"/>
              <a:gd name="connsiteY18" fmla="*/ 6968 h 50320"/>
              <a:gd name="connsiteX19" fmla="*/ 10290 w 68292"/>
              <a:gd name="connsiteY19" fmla="*/ 5310 h 50320"/>
              <a:gd name="connsiteX20" fmla="*/ 10247 w 68292"/>
              <a:gd name="connsiteY20" fmla="*/ 4907 h 50320"/>
              <a:gd name="connsiteX21" fmla="*/ 10237 w 68292"/>
              <a:gd name="connsiteY21" fmla="*/ 4825 h 50320"/>
              <a:gd name="connsiteX22" fmla="*/ 9709 w 68292"/>
              <a:gd name="connsiteY22" fmla="*/ 4869 h 50320"/>
              <a:gd name="connsiteX23" fmla="*/ 10237 w 68292"/>
              <a:gd name="connsiteY23" fmla="*/ 4830 h 50320"/>
              <a:gd name="connsiteX24" fmla="*/ 10237 w 68292"/>
              <a:gd name="connsiteY24" fmla="*/ 4827 h 50320"/>
              <a:gd name="connsiteX25" fmla="*/ 9709 w 68292"/>
              <a:gd name="connsiteY25" fmla="*/ 4870 h 50320"/>
              <a:gd name="connsiteX26" fmla="*/ 10237 w 68292"/>
              <a:gd name="connsiteY26" fmla="*/ 4831 h 50320"/>
              <a:gd name="connsiteX27" fmla="*/ 4835 w 68292"/>
              <a:gd name="connsiteY27" fmla="*/ 149 h 50320"/>
              <a:gd name="connsiteX28" fmla="*/ 148 w 68292"/>
              <a:gd name="connsiteY28" fmla="*/ 5550 h 50320"/>
              <a:gd name="connsiteX29" fmla="*/ 148 w 68292"/>
              <a:gd name="connsiteY29" fmla="*/ 5550 h 5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8292" h="50320">
                <a:moveTo>
                  <a:pt x="150" y="5548"/>
                </a:moveTo>
                <a:cubicBezTo>
                  <a:pt x="188" y="5903"/>
                  <a:pt x="705" y="13302"/>
                  <a:pt x="4511" y="21982"/>
                </a:cubicBezTo>
                <a:cubicBezTo>
                  <a:pt x="6423" y="26319"/>
                  <a:pt x="9179" y="30991"/>
                  <a:pt x="13209" y="35161"/>
                </a:cubicBezTo>
                <a:cubicBezTo>
                  <a:pt x="17230" y="39330"/>
                  <a:pt x="22564" y="42963"/>
                  <a:pt x="29331" y="45062"/>
                </a:cubicBezTo>
                <a:cubicBezTo>
                  <a:pt x="45592" y="50137"/>
                  <a:pt x="55828" y="51057"/>
                  <a:pt x="61110" y="51057"/>
                </a:cubicBezTo>
                <a:cubicBezTo>
                  <a:pt x="63717" y="51057"/>
                  <a:pt x="65111" y="50832"/>
                  <a:pt x="65418" y="50780"/>
                </a:cubicBezTo>
                <a:cubicBezTo>
                  <a:pt x="68169" y="50276"/>
                  <a:pt x="69990" y="47645"/>
                  <a:pt x="69492" y="44899"/>
                </a:cubicBezTo>
                <a:cubicBezTo>
                  <a:pt x="68993" y="42153"/>
                  <a:pt x="66362" y="40327"/>
                  <a:pt x="63611" y="40826"/>
                </a:cubicBezTo>
                <a:lnTo>
                  <a:pt x="64119" y="43596"/>
                </a:lnTo>
                <a:lnTo>
                  <a:pt x="63678" y="40816"/>
                </a:lnTo>
                <a:lnTo>
                  <a:pt x="63611" y="40827"/>
                </a:lnTo>
                <a:lnTo>
                  <a:pt x="64119" y="43597"/>
                </a:lnTo>
                <a:lnTo>
                  <a:pt x="63678" y="40817"/>
                </a:lnTo>
                <a:lnTo>
                  <a:pt x="63070" y="40879"/>
                </a:lnTo>
                <a:cubicBezTo>
                  <a:pt x="62643" y="40912"/>
                  <a:pt x="61996" y="40942"/>
                  <a:pt x="61109" y="40942"/>
                </a:cubicBezTo>
                <a:cubicBezTo>
                  <a:pt x="57002" y="40942"/>
                  <a:pt x="47786" y="40227"/>
                  <a:pt x="32340" y="35411"/>
                </a:cubicBezTo>
                <a:cubicBezTo>
                  <a:pt x="27270" y="33820"/>
                  <a:pt x="23484" y="31227"/>
                  <a:pt x="20479" y="28131"/>
                </a:cubicBezTo>
                <a:cubicBezTo>
                  <a:pt x="15984" y="23502"/>
                  <a:pt x="13343" y="17621"/>
                  <a:pt x="11905" y="12863"/>
                </a:cubicBezTo>
                <a:cubicBezTo>
                  <a:pt x="11186" y="10490"/>
                  <a:pt x="10760" y="8420"/>
                  <a:pt x="10525" y="6968"/>
                </a:cubicBezTo>
                <a:cubicBezTo>
                  <a:pt x="10405" y="6244"/>
                  <a:pt x="10329" y="5679"/>
                  <a:pt x="10290" y="5310"/>
                </a:cubicBezTo>
                <a:lnTo>
                  <a:pt x="10247" y="4907"/>
                </a:lnTo>
                <a:lnTo>
                  <a:pt x="10237" y="4825"/>
                </a:lnTo>
                <a:lnTo>
                  <a:pt x="9709" y="4869"/>
                </a:lnTo>
                <a:lnTo>
                  <a:pt x="10237" y="4830"/>
                </a:lnTo>
                <a:lnTo>
                  <a:pt x="10237" y="4827"/>
                </a:lnTo>
                <a:lnTo>
                  <a:pt x="9709" y="4870"/>
                </a:lnTo>
                <a:lnTo>
                  <a:pt x="10237" y="4831"/>
                </a:lnTo>
                <a:cubicBezTo>
                  <a:pt x="10040" y="2047"/>
                  <a:pt x="7620" y="-52"/>
                  <a:pt x="4835" y="149"/>
                </a:cubicBezTo>
                <a:cubicBezTo>
                  <a:pt x="2051" y="346"/>
                  <a:pt x="-48" y="2766"/>
                  <a:pt x="148" y="5550"/>
                </a:cubicBezTo>
                <a:lnTo>
                  <a:pt x="148" y="5550"/>
                </a:lnTo>
              </a:path>
            </a:pathLst>
          </a:custGeom>
          <a:solidFill>
            <a:srgbClr val="F7A56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891628EF-8EEE-438D-9FD8-1C3FE96F7365}"/>
              </a:ext>
            </a:extLst>
          </p:cNvPr>
          <p:cNvSpPr/>
          <p:nvPr/>
        </p:nvSpPr>
        <p:spPr>
          <a:xfrm>
            <a:off x="5643980" y="4738745"/>
            <a:ext cx="215660" cy="420538"/>
          </a:xfrm>
          <a:custGeom>
            <a:avLst/>
            <a:gdLst>
              <a:gd name="connsiteX0" fmla="*/ 217402 w 215660"/>
              <a:gd name="connsiteY0" fmla="*/ 414657 h 420537"/>
              <a:gd name="connsiteX1" fmla="*/ 212317 w 215660"/>
              <a:gd name="connsiteY1" fmla="*/ 406414 h 420537"/>
              <a:gd name="connsiteX2" fmla="*/ 145319 w 215660"/>
              <a:gd name="connsiteY2" fmla="*/ 297544 h 420537"/>
              <a:gd name="connsiteX3" fmla="*/ 108115 w 215660"/>
              <a:gd name="connsiteY3" fmla="*/ 236828 h 420537"/>
              <a:gd name="connsiteX4" fmla="*/ 87148 w 215660"/>
              <a:gd name="connsiteY4" fmla="*/ 202164 h 420537"/>
              <a:gd name="connsiteX5" fmla="*/ 87159 w 215660"/>
              <a:gd name="connsiteY5" fmla="*/ 202179 h 420537"/>
              <a:gd name="connsiteX6" fmla="*/ 82539 w 215660"/>
              <a:gd name="connsiteY6" fmla="*/ 191731 h 420537"/>
              <a:gd name="connsiteX7" fmla="*/ 51829 w 215660"/>
              <a:gd name="connsiteY7" fmla="*/ 105060 h 420537"/>
              <a:gd name="connsiteX8" fmla="*/ 9679 w 215660"/>
              <a:gd name="connsiteY8" fmla="*/ 2856 h 420537"/>
              <a:gd name="connsiteX9" fmla="*/ 2859 w 215660"/>
              <a:gd name="connsiteY9" fmla="*/ 709 h 420537"/>
              <a:gd name="connsiteX10" fmla="*/ 708 w 215660"/>
              <a:gd name="connsiteY10" fmla="*/ 7528 h 420537"/>
              <a:gd name="connsiteX11" fmla="*/ 47674 w 215660"/>
              <a:gd name="connsiteY11" fmla="*/ 123582 h 420537"/>
              <a:gd name="connsiteX12" fmla="*/ 66158 w 215660"/>
              <a:gd name="connsiteY12" fmla="*/ 176544 h 420537"/>
              <a:gd name="connsiteX13" fmla="*/ 73122 w 215660"/>
              <a:gd name="connsiteY13" fmla="*/ 195426 h 420537"/>
              <a:gd name="connsiteX14" fmla="*/ 78393 w 215660"/>
              <a:gd name="connsiteY14" fmla="*/ 207230 h 420537"/>
              <a:gd name="connsiteX15" fmla="*/ 78404 w 215660"/>
              <a:gd name="connsiteY15" fmla="*/ 207241 h 420537"/>
              <a:gd name="connsiteX16" fmla="*/ 104140 w 215660"/>
              <a:gd name="connsiteY16" fmla="*/ 249716 h 420537"/>
              <a:gd name="connsiteX17" fmla="*/ 208797 w 215660"/>
              <a:gd name="connsiteY17" fmla="*/ 419968 h 420537"/>
              <a:gd name="connsiteX18" fmla="*/ 215756 w 215660"/>
              <a:gd name="connsiteY18" fmla="*/ 421617 h 420537"/>
              <a:gd name="connsiteX19" fmla="*/ 217404 w 215660"/>
              <a:gd name="connsiteY19" fmla="*/ 414658 h 420537"/>
              <a:gd name="connsiteX20" fmla="*/ 217404 w 215660"/>
              <a:gd name="connsiteY20" fmla="*/ 414658 h 420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5660" h="420537">
                <a:moveTo>
                  <a:pt x="217402" y="414657"/>
                </a:moveTo>
                <a:cubicBezTo>
                  <a:pt x="217398" y="414646"/>
                  <a:pt x="215562" y="411676"/>
                  <a:pt x="212317" y="406414"/>
                </a:cubicBezTo>
                <a:cubicBezTo>
                  <a:pt x="200969" y="387996"/>
                  <a:pt x="172410" y="341649"/>
                  <a:pt x="145319" y="297544"/>
                </a:cubicBezTo>
                <a:cubicBezTo>
                  <a:pt x="131775" y="275489"/>
                  <a:pt x="118591" y="253990"/>
                  <a:pt x="108115" y="236828"/>
                </a:cubicBezTo>
                <a:cubicBezTo>
                  <a:pt x="97644" y="219676"/>
                  <a:pt x="89837" y="206803"/>
                  <a:pt x="87148" y="202164"/>
                </a:cubicBezTo>
                <a:lnTo>
                  <a:pt x="87159" y="202179"/>
                </a:lnTo>
                <a:cubicBezTo>
                  <a:pt x="86138" y="200425"/>
                  <a:pt x="84480" y="196696"/>
                  <a:pt x="82539" y="191731"/>
                </a:cubicBezTo>
                <a:cubicBezTo>
                  <a:pt x="75666" y="174234"/>
                  <a:pt x="64668" y="140869"/>
                  <a:pt x="51829" y="105060"/>
                </a:cubicBezTo>
                <a:cubicBezTo>
                  <a:pt x="38971" y="69222"/>
                  <a:pt x="24277" y="30896"/>
                  <a:pt x="9679" y="2856"/>
                </a:cubicBezTo>
                <a:cubicBezTo>
                  <a:pt x="8390" y="378"/>
                  <a:pt x="5337" y="-581"/>
                  <a:pt x="2859" y="709"/>
                </a:cubicBezTo>
                <a:cubicBezTo>
                  <a:pt x="382" y="1998"/>
                  <a:pt x="-582" y="5056"/>
                  <a:pt x="708" y="7528"/>
                </a:cubicBezTo>
                <a:cubicBezTo>
                  <a:pt x="16906" y="38603"/>
                  <a:pt x="33709" y="83911"/>
                  <a:pt x="47674" y="123582"/>
                </a:cubicBezTo>
                <a:cubicBezTo>
                  <a:pt x="54661" y="143428"/>
                  <a:pt x="60954" y="161884"/>
                  <a:pt x="66158" y="176544"/>
                </a:cubicBezTo>
                <a:cubicBezTo>
                  <a:pt x="68761" y="183876"/>
                  <a:pt x="71094" y="190260"/>
                  <a:pt x="73122" y="195426"/>
                </a:cubicBezTo>
                <a:cubicBezTo>
                  <a:pt x="75163" y="200611"/>
                  <a:pt x="76836" y="204503"/>
                  <a:pt x="78393" y="207230"/>
                </a:cubicBezTo>
                <a:lnTo>
                  <a:pt x="78404" y="207241"/>
                </a:lnTo>
                <a:cubicBezTo>
                  <a:pt x="81620" y="212786"/>
                  <a:pt x="91315" y="228744"/>
                  <a:pt x="104140" y="249716"/>
                </a:cubicBezTo>
                <a:cubicBezTo>
                  <a:pt x="142570" y="312579"/>
                  <a:pt x="208792" y="419963"/>
                  <a:pt x="208797" y="419968"/>
                </a:cubicBezTo>
                <a:cubicBezTo>
                  <a:pt x="210264" y="422345"/>
                  <a:pt x="213379" y="423083"/>
                  <a:pt x="215756" y="421617"/>
                </a:cubicBezTo>
                <a:cubicBezTo>
                  <a:pt x="218133" y="420150"/>
                  <a:pt x="218871" y="417035"/>
                  <a:pt x="217404" y="414658"/>
                </a:cubicBezTo>
                <a:lnTo>
                  <a:pt x="217404" y="414658"/>
                </a:lnTo>
              </a:path>
            </a:pathLst>
          </a:custGeom>
          <a:solidFill>
            <a:srgbClr val="40271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1437FBA4-15AE-4BA8-9B2E-55B6ABA5405E}"/>
              </a:ext>
            </a:extLst>
          </p:cNvPr>
          <p:cNvSpPr/>
          <p:nvPr/>
        </p:nvSpPr>
        <p:spPr>
          <a:xfrm>
            <a:off x="5570700" y="4293495"/>
            <a:ext cx="50321" cy="337868"/>
          </a:xfrm>
          <a:custGeom>
            <a:avLst/>
            <a:gdLst>
              <a:gd name="connsiteX0" fmla="*/ 52139 w 50320"/>
              <a:gd name="connsiteY0" fmla="*/ 333844 h 337867"/>
              <a:gd name="connsiteX1" fmla="*/ 38001 w 50320"/>
              <a:gd name="connsiteY1" fmla="*/ 270737 h 337867"/>
              <a:gd name="connsiteX2" fmla="*/ 20983 w 50320"/>
              <a:gd name="connsiteY2" fmla="*/ 130984 h 337867"/>
              <a:gd name="connsiteX3" fmla="*/ 13396 w 50320"/>
              <a:gd name="connsiteY3" fmla="*/ 52805 h 337867"/>
              <a:gd name="connsiteX4" fmla="*/ 10248 w 50320"/>
              <a:gd name="connsiteY4" fmla="*/ 5197 h 337867"/>
              <a:gd name="connsiteX5" fmla="*/ 5192 w 50320"/>
              <a:gd name="connsiteY5" fmla="*/ 136 h 337867"/>
              <a:gd name="connsiteX6" fmla="*/ 136 w 50320"/>
              <a:gd name="connsiteY6" fmla="*/ 5197 h 337867"/>
              <a:gd name="connsiteX7" fmla="*/ 3318 w 50320"/>
              <a:gd name="connsiteY7" fmla="*/ 53677 h 337867"/>
              <a:gd name="connsiteX8" fmla="*/ 15491 w 50320"/>
              <a:gd name="connsiteY8" fmla="*/ 174174 h 337867"/>
              <a:gd name="connsiteX9" fmla="*/ 28023 w 50320"/>
              <a:gd name="connsiteY9" fmla="*/ 272395 h 337867"/>
              <a:gd name="connsiteX10" fmla="*/ 42328 w 50320"/>
              <a:gd name="connsiteY10" fmla="*/ 336321 h 337867"/>
              <a:gd name="connsiteX11" fmla="*/ 48472 w 50320"/>
              <a:gd name="connsiteY11" fmla="*/ 339988 h 337867"/>
              <a:gd name="connsiteX12" fmla="*/ 52139 w 50320"/>
              <a:gd name="connsiteY12" fmla="*/ 333844 h 337867"/>
              <a:gd name="connsiteX13" fmla="*/ 52139 w 50320"/>
              <a:gd name="connsiteY13" fmla="*/ 333844 h 33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0320" h="337867">
                <a:moveTo>
                  <a:pt x="52139" y="333844"/>
                </a:moveTo>
                <a:cubicBezTo>
                  <a:pt x="45937" y="309302"/>
                  <a:pt x="40541" y="286087"/>
                  <a:pt x="38001" y="270737"/>
                </a:cubicBezTo>
                <a:cubicBezTo>
                  <a:pt x="33846" y="245849"/>
                  <a:pt x="26878" y="187214"/>
                  <a:pt x="20983" y="130984"/>
                </a:cubicBezTo>
                <a:cubicBezTo>
                  <a:pt x="18035" y="102862"/>
                  <a:pt x="15347" y="75305"/>
                  <a:pt x="13396" y="52805"/>
                </a:cubicBezTo>
                <a:cubicBezTo>
                  <a:pt x="11446" y="30347"/>
                  <a:pt x="10243" y="12783"/>
                  <a:pt x="10248" y="5197"/>
                </a:cubicBezTo>
                <a:cubicBezTo>
                  <a:pt x="10248" y="2403"/>
                  <a:pt x="7986" y="136"/>
                  <a:pt x="5192" y="136"/>
                </a:cubicBezTo>
                <a:cubicBezTo>
                  <a:pt x="2398" y="136"/>
                  <a:pt x="136" y="2403"/>
                  <a:pt x="136" y="5197"/>
                </a:cubicBezTo>
                <a:cubicBezTo>
                  <a:pt x="139" y="13612"/>
                  <a:pt x="1363" y="31057"/>
                  <a:pt x="3318" y="53677"/>
                </a:cubicBezTo>
                <a:cubicBezTo>
                  <a:pt x="6251" y="87555"/>
                  <a:pt x="10847" y="132724"/>
                  <a:pt x="15491" y="174174"/>
                </a:cubicBezTo>
                <a:cubicBezTo>
                  <a:pt x="20144" y="215638"/>
                  <a:pt x="24836" y="253297"/>
                  <a:pt x="28023" y="272395"/>
                </a:cubicBezTo>
                <a:cubicBezTo>
                  <a:pt x="30668" y="288339"/>
                  <a:pt x="36098" y="311640"/>
                  <a:pt x="42328" y="336321"/>
                </a:cubicBezTo>
                <a:cubicBezTo>
                  <a:pt x="43014" y="339029"/>
                  <a:pt x="45765" y="340668"/>
                  <a:pt x="48472" y="339988"/>
                </a:cubicBezTo>
                <a:cubicBezTo>
                  <a:pt x="51180" y="339302"/>
                  <a:pt x="52819" y="336552"/>
                  <a:pt x="52139" y="333844"/>
                </a:cubicBezTo>
                <a:lnTo>
                  <a:pt x="52139" y="333844"/>
                </a:lnTo>
              </a:path>
            </a:pathLst>
          </a:custGeom>
          <a:solidFill>
            <a:srgbClr val="40271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E7AC8FD9-4F3A-4448-9251-A02B29252710}"/>
              </a:ext>
            </a:extLst>
          </p:cNvPr>
          <p:cNvSpPr/>
          <p:nvPr/>
        </p:nvSpPr>
        <p:spPr>
          <a:xfrm>
            <a:off x="5721804" y="5396451"/>
            <a:ext cx="46726" cy="183311"/>
          </a:xfrm>
          <a:custGeom>
            <a:avLst/>
            <a:gdLst>
              <a:gd name="connsiteX0" fmla="*/ 49571 w 46726"/>
              <a:gd name="connsiteY0" fmla="*/ 178850 h 183311"/>
              <a:gd name="connsiteX1" fmla="*/ 34341 w 46726"/>
              <a:gd name="connsiteY1" fmla="*/ 100709 h 183311"/>
              <a:gd name="connsiteX2" fmla="*/ 22407 w 46726"/>
              <a:gd name="connsiteY2" fmla="*/ 37554 h 183311"/>
              <a:gd name="connsiteX3" fmla="*/ 9798 w 46726"/>
              <a:gd name="connsiteY3" fmla="*/ 3106 h 183311"/>
              <a:gd name="connsiteX4" fmla="*/ 3103 w 46726"/>
              <a:gd name="connsiteY4" fmla="*/ 589 h 183311"/>
              <a:gd name="connsiteX5" fmla="*/ 592 w 46726"/>
              <a:gd name="connsiteY5" fmla="*/ 7289 h 183311"/>
              <a:gd name="connsiteX6" fmla="*/ 12669 w 46726"/>
              <a:gd name="connsiteY6" fmla="*/ 40285 h 183311"/>
              <a:gd name="connsiteX7" fmla="*/ 24358 w 46726"/>
              <a:gd name="connsiteY7" fmla="*/ 102352 h 183311"/>
              <a:gd name="connsiteX8" fmla="*/ 39771 w 46726"/>
              <a:gd name="connsiteY8" fmla="*/ 181347 h 183311"/>
              <a:gd name="connsiteX9" fmla="*/ 45919 w 46726"/>
              <a:gd name="connsiteY9" fmla="*/ 184998 h 183311"/>
              <a:gd name="connsiteX10" fmla="*/ 49571 w 46726"/>
              <a:gd name="connsiteY10" fmla="*/ 178850 h 183311"/>
              <a:gd name="connsiteX11" fmla="*/ 49571 w 46726"/>
              <a:gd name="connsiteY11" fmla="*/ 178850 h 183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6726" h="183311">
                <a:moveTo>
                  <a:pt x="49571" y="178850"/>
                </a:moveTo>
                <a:cubicBezTo>
                  <a:pt x="43355" y="154432"/>
                  <a:pt x="38558" y="126286"/>
                  <a:pt x="34341" y="100709"/>
                </a:cubicBezTo>
                <a:cubicBezTo>
                  <a:pt x="30109" y="75093"/>
                  <a:pt x="26500" y="52166"/>
                  <a:pt x="22407" y="37554"/>
                </a:cubicBezTo>
                <a:cubicBezTo>
                  <a:pt x="18847" y="24830"/>
                  <a:pt x="14418" y="13270"/>
                  <a:pt x="9798" y="3106"/>
                </a:cubicBezTo>
                <a:cubicBezTo>
                  <a:pt x="8644" y="561"/>
                  <a:pt x="5644" y="-566"/>
                  <a:pt x="3103" y="589"/>
                </a:cubicBezTo>
                <a:cubicBezTo>
                  <a:pt x="559" y="1744"/>
                  <a:pt x="-568" y="4744"/>
                  <a:pt x="592" y="7289"/>
                </a:cubicBezTo>
                <a:cubicBezTo>
                  <a:pt x="5020" y="17042"/>
                  <a:pt x="9262" y="28122"/>
                  <a:pt x="12669" y="40285"/>
                </a:cubicBezTo>
                <a:cubicBezTo>
                  <a:pt x="16479" y="53810"/>
                  <a:pt x="20145" y="76761"/>
                  <a:pt x="24358" y="102352"/>
                </a:cubicBezTo>
                <a:cubicBezTo>
                  <a:pt x="28590" y="127978"/>
                  <a:pt x="33406" y="156349"/>
                  <a:pt x="39771" y="181347"/>
                </a:cubicBezTo>
                <a:cubicBezTo>
                  <a:pt x="40461" y="184054"/>
                  <a:pt x="43212" y="185689"/>
                  <a:pt x="45919" y="184998"/>
                </a:cubicBezTo>
                <a:cubicBezTo>
                  <a:pt x="48627" y="184308"/>
                  <a:pt x="50261" y="181553"/>
                  <a:pt x="49571" y="178850"/>
                </a:cubicBezTo>
                <a:lnTo>
                  <a:pt x="49571" y="178850"/>
                </a:lnTo>
              </a:path>
            </a:pathLst>
          </a:custGeom>
          <a:solidFill>
            <a:srgbClr val="4D5051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C6A6FCB3-111E-45B3-881F-B92E7F881818}"/>
              </a:ext>
            </a:extLst>
          </p:cNvPr>
          <p:cNvSpPr/>
          <p:nvPr/>
        </p:nvSpPr>
        <p:spPr>
          <a:xfrm>
            <a:off x="5794286" y="5162730"/>
            <a:ext cx="82670" cy="409755"/>
          </a:xfrm>
          <a:custGeom>
            <a:avLst/>
            <a:gdLst>
              <a:gd name="connsiteX0" fmla="*/ 79907 w 82669"/>
              <a:gd name="connsiteY0" fmla="*/ 170 h 409754"/>
              <a:gd name="connsiteX1" fmla="*/ 52159 w 82669"/>
              <a:gd name="connsiteY1" fmla="*/ 12573 h 409754"/>
              <a:gd name="connsiteX2" fmla="*/ 33138 w 82669"/>
              <a:gd name="connsiteY2" fmla="*/ 34699 h 409754"/>
              <a:gd name="connsiteX3" fmla="*/ 24583 w 82669"/>
              <a:gd name="connsiteY3" fmla="*/ 72646 h 409754"/>
              <a:gd name="connsiteX4" fmla="*/ 24615 w 82669"/>
              <a:gd name="connsiteY4" fmla="*/ 75387 h 409754"/>
              <a:gd name="connsiteX5" fmla="*/ 36410 w 82669"/>
              <a:gd name="connsiteY5" fmla="*/ 157309 h 409754"/>
              <a:gd name="connsiteX6" fmla="*/ 47015 w 82669"/>
              <a:gd name="connsiteY6" fmla="*/ 223325 h 409754"/>
              <a:gd name="connsiteX7" fmla="*/ 45424 w 82669"/>
              <a:gd name="connsiteY7" fmla="*/ 236399 h 409754"/>
              <a:gd name="connsiteX8" fmla="*/ 35087 w 82669"/>
              <a:gd name="connsiteY8" fmla="*/ 263045 h 409754"/>
              <a:gd name="connsiteX9" fmla="*/ 12476 w 82669"/>
              <a:gd name="connsiteY9" fmla="*/ 322505 h 409754"/>
              <a:gd name="connsiteX10" fmla="*/ 136 w 82669"/>
              <a:gd name="connsiteY10" fmla="*/ 388032 h 409754"/>
              <a:gd name="connsiteX11" fmla="*/ 1094 w 82669"/>
              <a:gd name="connsiteY11" fmla="*/ 402410 h 409754"/>
              <a:gd name="connsiteX12" fmla="*/ 1090 w 82669"/>
              <a:gd name="connsiteY12" fmla="*/ 402410 h 409754"/>
              <a:gd name="connsiteX13" fmla="*/ 1867 w 82669"/>
              <a:gd name="connsiteY13" fmla="*/ 407078 h 409754"/>
              <a:gd name="connsiteX14" fmla="*/ 7872 w 82669"/>
              <a:gd name="connsiteY14" fmla="*/ 410959 h 409754"/>
              <a:gd name="connsiteX15" fmla="*/ 11754 w 82669"/>
              <a:gd name="connsiteY15" fmla="*/ 404950 h 409754"/>
              <a:gd name="connsiteX16" fmla="*/ 11111 w 82669"/>
              <a:gd name="connsiteY16" fmla="*/ 401029 h 409754"/>
              <a:gd name="connsiteX17" fmla="*/ 11108 w 82669"/>
              <a:gd name="connsiteY17" fmla="*/ 401029 h 409754"/>
              <a:gd name="connsiteX18" fmla="*/ 10255 w 82669"/>
              <a:gd name="connsiteY18" fmla="*/ 388061 h 409754"/>
              <a:gd name="connsiteX19" fmla="*/ 29401 w 82669"/>
              <a:gd name="connsiteY19" fmla="*/ 304639 h 409754"/>
              <a:gd name="connsiteX20" fmla="*/ 44439 w 82669"/>
              <a:gd name="connsiteY20" fmla="*/ 266937 h 409754"/>
              <a:gd name="connsiteX21" fmla="*/ 55088 w 82669"/>
              <a:gd name="connsiteY21" fmla="*/ 239428 h 409754"/>
              <a:gd name="connsiteX22" fmla="*/ 57135 w 82669"/>
              <a:gd name="connsiteY22" fmla="*/ 223354 h 409754"/>
              <a:gd name="connsiteX23" fmla="*/ 46313 w 82669"/>
              <a:gd name="connsiteY23" fmla="*/ 155273 h 409754"/>
              <a:gd name="connsiteX24" fmla="*/ 34730 w 82669"/>
              <a:gd name="connsiteY24" fmla="*/ 75162 h 409754"/>
              <a:gd name="connsiteX25" fmla="*/ 34698 w 82669"/>
              <a:gd name="connsiteY25" fmla="*/ 72675 h 409754"/>
              <a:gd name="connsiteX26" fmla="*/ 42097 w 82669"/>
              <a:gd name="connsiteY26" fmla="*/ 39434 h 409754"/>
              <a:gd name="connsiteX27" fmla="*/ 66836 w 82669"/>
              <a:gd name="connsiteY27" fmla="*/ 15395 h 409754"/>
              <a:gd name="connsiteX28" fmla="*/ 77408 w 82669"/>
              <a:gd name="connsiteY28" fmla="*/ 11183 h 409754"/>
              <a:gd name="connsiteX29" fmla="*/ 80523 w 82669"/>
              <a:gd name="connsiteY29" fmla="*/ 10382 h 409754"/>
              <a:gd name="connsiteX30" fmla="*/ 81309 w 82669"/>
              <a:gd name="connsiteY30" fmla="*/ 10219 h 409754"/>
              <a:gd name="connsiteX31" fmla="*/ 81481 w 82669"/>
              <a:gd name="connsiteY31" fmla="*/ 10187 h 409754"/>
              <a:gd name="connsiteX32" fmla="*/ 81507 w 82669"/>
              <a:gd name="connsiteY32" fmla="*/ 10187 h 409754"/>
              <a:gd name="connsiteX33" fmla="*/ 81195 w 82669"/>
              <a:gd name="connsiteY33" fmla="*/ 8280 h 409754"/>
              <a:gd name="connsiteX34" fmla="*/ 81497 w 82669"/>
              <a:gd name="connsiteY34" fmla="*/ 10187 h 409754"/>
              <a:gd name="connsiteX35" fmla="*/ 81508 w 82669"/>
              <a:gd name="connsiteY35" fmla="*/ 10187 h 409754"/>
              <a:gd name="connsiteX36" fmla="*/ 81196 w 82669"/>
              <a:gd name="connsiteY36" fmla="*/ 8280 h 409754"/>
              <a:gd name="connsiteX37" fmla="*/ 81498 w 82669"/>
              <a:gd name="connsiteY37" fmla="*/ 10187 h 409754"/>
              <a:gd name="connsiteX38" fmla="*/ 85696 w 82669"/>
              <a:gd name="connsiteY38" fmla="*/ 4398 h 409754"/>
              <a:gd name="connsiteX39" fmla="*/ 79912 w 82669"/>
              <a:gd name="connsiteY39" fmla="*/ 200 h 409754"/>
              <a:gd name="connsiteX40" fmla="*/ 79912 w 82669"/>
              <a:gd name="connsiteY40" fmla="*/ 200 h 409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2669" h="409754">
                <a:moveTo>
                  <a:pt x="79907" y="170"/>
                </a:moveTo>
                <a:cubicBezTo>
                  <a:pt x="79442" y="260"/>
                  <a:pt x="65966" y="2388"/>
                  <a:pt x="52159" y="12573"/>
                </a:cubicBezTo>
                <a:cubicBezTo>
                  <a:pt x="45272" y="17667"/>
                  <a:pt x="38323" y="24832"/>
                  <a:pt x="33138" y="34699"/>
                </a:cubicBezTo>
                <a:cubicBezTo>
                  <a:pt x="27952" y="44562"/>
                  <a:pt x="24573" y="57080"/>
                  <a:pt x="24583" y="72646"/>
                </a:cubicBezTo>
                <a:cubicBezTo>
                  <a:pt x="24583" y="73547"/>
                  <a:pt x="24594" y="74457"/>
                  <a:pt x="24615" y="75387"/>
                </a:cubicBezTo>
                <a:cubicBezTo>
                  <a:pt x="25291" y="102575"/>
                  <a:pt x="30970" y="131209"/>
                  <a:pt x="36410" y="157309"/>
                </a:cubicBezTo>
                <a:cubicBezTo>
                  <a:pt x="41873" y="183366"/>
                  <a:pt x="47049" y="207031"/>
                  <a:pt x="47015" y="223325"/>
                </a:cubicBezTo>
                <a:cubicBezTo>
                  <a:pt x="47026" y="228573"/>
                  <a:pt x="46483" y="233006"/>
                  <a:pt x="45424" y="236399"/>
                </a:cubicBezTo>
                <a:cubicBezTo>
                  <a:pt x="43507" y="242596"/>
                  <a:pt x="39693" y="251922"/>
                  <a:pt x="35087" y="263045"/>
                </a:cubicBezTo>
                <a:cubicBezTo>
                  <a:pt x="28181" y="279756"/>
                  <a:pt x="19478" y="300656"/>
                  <a:pt x="12476" y="322505"/>
                </a:cubicBezTo>
                <a:cubicBezTo>
                  <a:pt x="5489" y="344364"/>
                  <a:pt x="150" y="367171"/>
                  <a:pt x="136" y="388032"/>
                </a:cubicBezTo>
                <a:cubicBezTo>
                  <a:pt x="136" y="392940"/>
                  <a:pt x="438" y="397747"/>
                  <a:pt x="1094" y="402410"/>
                </a:cubicBezTo>
                <a:lnTo>
                  <a:pt x="1090" y="402410"/>
                </a:lnTo>
                <a:cubicBezTo>
                  <a:pt x="1296" y="403886"/>
                  <a:pt x="1512" y="405434"/>
                  <a:pt x="1867" y="407078"/>
                </a:cubicBezTo>
                <a:cubicBezTo>
                  <a:pt x="2452" y="409809"/>
                  <a:pt x="5145" y="411549"/>
                  <a:pt x="7872" y="410959"/>
                </a:cubicBezTo>
                <a:cubicBezTo>
                  <a:pt x="10604" y="410370"/>
                  <a:pt x="12343" y="407681"/>
                  <a:pt x="11754" y="404950"/>
                </a:cubicBezTo>
                <a:cubicBezTo>
                  <a:pt x="11500" y="403771"/>
                  <a:pt x="11313" y="402482"/>
                  <a:pt x="11111" y="401029"/>
                </a:cubicBezTo>
                <a:lnTo>
                  <a:pt x="11108" y="401029"/>
                </a:lnTo>
                <a:cubicBezTo>
                  <a:pt x="10528" y="396898"/>
                  <a:pt x="10255" y="392561"/>
                  <a:pt x="10255" y="388061"/>
                </a:cubicBezTo>
                <a:cubicBezTo>
                  <a:pt x="10223" y="362546"/>
                  <a:pt x="19226" y="331966"/>
                  <a:pt x="29401" y="304639"/>
                </a:cubicBezTo>
                <a:cubicBezTo>
                  <a:pt x="34481" y="290966"/>
                  <a:pt x="39829" y="278084"/>
                  <a:pt x="44439" y="266937"/>
                </a:cubicBezTo>
                <a:cubicBezTo>
                  <a:pt x="49050" y="255770"/>
                  <a:pt x="52912" y="246406"/>
                  <a:pt x="55088" y="239428"/>
                </a:cubicBezTo>
                <a:cubicBezTo>
                  <a:pt x="56569" y="234635"/>
                  <a:pt x="57130" y="229263"/>
                  <a:pt x="57135" y="223354"/>
                </a:cubicBezTo>
                <a:cubicBezTo>
                  <a:pt x="57102" y="205109"/>
                  <a:pt x="51729" y="181324"/>
                  <a:pt x="46313" y="155273"/>
                </a:cubicBezTo>
                <a:cubicBezTo>
                  <a:pt x="40879" y="129264"/>
                  <a:pt x="35358" y="101132"/>
                  <a:pt x="34730" y="75162"/>
                </a:cubicBezTo>
                <a:cubicBezTo>
                  <a:pt x="34705" y="74318"/>
                  <a:pt x="34698" y="73494"/>
                  <a:pt x="34698" y="72675"/>
                </a:cubicBezTo>
                <a:cubicBezTo>
                  <a:pt x="34708" y="58551"/>
                  <a:pt x="37712" y="47792"/>
                  <a:pt x="42097" y="39434"/>
                </a:cubicBezTo>
                <a:cubicBezTo>
                  <a:pt x="48672" y="26926"/>
                  <a:pt x="58506" y="19632"/>
                  <a:pt x="66836" y="15395"/>
                </a:cubicBezTo>
                <a:cubicBezTo>
                  <a:pt x="70991" y="13287"/>
                  <a:pt x="74738" y="11969"/>
                  <a:pt x="77408" y="11183"/>
                </a:cubicBezTo>
                <a:cubicBezTo>
                  <a:pt x="78745" y="10794"/>
                  <a:pt x="79814" y="10536"/>
                  <a:pt x="80523" y="10382"/>
                </a:cubicBezTo>
                <a:lnTo>
                  <a:pt x="81309" y="10219"/>
                </a:lnTo>
                <a:lnTo>
                  <a:pt x="81481" y="10187"/>
                </a:lnTo>
                <a:lnTo>
                  <a:pt x="81507" y="10187"/>
                </a:lnTo>
                <a:lnTo>
                  <a:pt x="81195" y="8280"/>
                </a:lnTo>
                <a:lnTo>
                  <a:pt x="81497" y="10187"/>
                </a:lnTo>
                <a:lnTo>
                  <a:pt x="81508" y="10187"/>
                </a:lnTo>
                <a:lnTo>
                  <a:pt x="81196" y="8280"/>
                </a:lnTo>
                <a:lnTo>
                  <a:pt x="81498" y="10187"/>
                </a:lnTo>
                <a:cubicBezTo>
                  <a:pt x="84254" y="9751"/>
                  <a:pt x="86137" y="7158"/>
                  <a:pt x="85696" y="4398"/>
                </a:cubicBezTo>
                <a:cubicBezTo>
                  <a:pt x="85260" y="1642"/>
                  <a:pt x="82667" y="-241"/>
                  <a:pt x="79912" y="200"/>
                </a:cubicBezTo>
                <a:lnTo>
                  <a:pt x="79912" y="200"/>
                </a:lnTo>
              </a:path>
            </a:pathLst>
          </a:custGeom>
          <a:solidFill>
            <a:srgbClr val="222223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C9CCB381-D41E-468D-9DAE-96670E6C5E0C}"/>
              </a:ext>
            </a:extLst>
          </p:cNvPr>
          <p:cNvSpPr/>
          <p:nvPr/>
        </p:nvSpPr>
        <p:spPr>
          <a:xfrm>
            <a:off x="5859651" y="4080484"/>
            <a:ext cx="147368" cy="287547"/>
          </a:xfrm>
          <a:custGeom>
            <a:avLst/>
            <a:gdLst>
              <a:gd name="connsiteX0" fmla="*/ 141920 w 147367"/>
              <a:gd name="connsiteY0" fmla="*/ 185 h 287547"/>
              <a:gd name="connsiteX1" fmla="*/ 126220 w 147367"/>
              <a:gd name="connsiteY1" fmla="*/ 2332 h 287547"/>
              <a:gd name="connsiteX2" fmla="*/ 67724 w 147367"/>
              <a:gd name="connsiteY2" fmla="*/ 9721 h 287547"/>
              <a:gd name="connsiteX3" fmla="*/ 13693 w 147367"/>
              <a:gd name="connsiteY3" fmla="*/ 14600 h 287547"/>
              <a:gd name="connsiteX4" fmla="*/ 9193 w 147367"/>
              <a:gd name="connsiteY4" fmla="*/ 17600 h 287547"/>
              <a:gd name="connsiteX5" fmla="*/ 136 w 147367"/>
              <a:gd name="connsiteY5" fmla="*/ 84263 h 287547"/>
              <a:gd name="connsiteX6" fmla="*/ 1185 w 147367"/>
              <a:gd name="connsiteY6" fmla="*/ 113013 h 287547"/>
              <a:gd name="connsiteX7" fmla="*/ 20997 w 147367"/>
              <a:gd name="connsiteY7" fmla="*/ 284070 h 287547"/>
              <a:gd name="connsiteX8" fmla="*/ 23331 w 147367"/>
              <a:gd name="connsiteY8" fmla="*/ 287636 h 287547"/>
              <a:gd name="connsiteX9" fmla="*/ 27563 w 147367"/>
              <a:gd name="connsiteY9" fmla="*/ 288153 h 287547"/>
              <a:gd name="connsiteX10" fmla="*/ 55829 w 147367"/>
              <a:gd name="connsiteY10" fmla="*/ 279000 h 287547"/>
              <a:gd name="connsiteX11" fmla="*/ 59083 w 147367"/>
              <a:gd name="connsiteY11" fmla="*/ 272631 h 287547"/>
              <a:gd name="connsiteX12" fmla="*/ 52714 w 147367"/>
              <a:gd name="connsiteY12" fmla="*/ 269377 h 287547"/>
              <a:gd name="connsiteX13" fmla="*/ 24448 w 147367"/>
              <a:gd name="connsiteY13" fmla="*/ 278530 h 287547"/>
              <a:gd name="connsiteX14" fmla="*/ 26005 w 147367"/>
              <a:gd name="connsiteY14" fmla="*/ 283342 h 287547"/>
              <a:gd name="connsiteX15" fmla="*/ 31009 w 147367"/>
              <a:gd name="connsiteY15" fmla="*/ 282618 h 287547"/>
              <a:gd name="connsiteX16" fmla="*/ 28564 w 147367"/>
              <a:gd name="connsiteY16" fmla="*/ 265202 h 287547"/>
              <a:gd name="connsiteX17" fmla="*/ 11273 w 147367"/>
              <a:gd name="connsiteY17" fmla="*/ 112309 h 287547"/>
              <a:gd name="connsiteX18" fmla="*/ 10248 w 147367"/>
              <a:gd name="connsiteY18" fmla="*/ 84263 h 287547"/>
              <a:gd name="connsiteX19" fmla="*/ 14455 w 147367"/>
              <a:gd name="connsiteY19" fmla="*/ 36037 h 287547"/>
              <a:gd name="connsiteX20" fmla="*/ 17288 w 147367"/>
              <a:gd name="connsiteY20" fmla="*/ 24938 h 287547"/>
              <a:gd name="connsiteX21" fmla="*/ 18174 w 147367"/>
              <a:gd name="connsiteY21" fmla="*/ 22378 h 287547"/>
              <a:gd name="connsiteX22" fmla="*/ 18395 w 147367"/>
              <a:gd name="connsiteY22" fmla="*/ 21813 h 287547"/>
              <a:gd name="connsiteX23" fmla="*/ 18443 w 147367"/>
              <a:gd name="connsiteY23" fmla="*/ 21703 h 287547"/>
              <a:gd name="connsiteX24" fmla="*/ 18035 w 147367"/>
              <a:gd name="connsiteY24" fmla="*/ 21530 h 287547"/>
              <a:gd name="connsiteX25" fmla="*/ 18438 w 147367"/>
              <a:gd name="connsiteY25" fmla="*/ 21707 h 287547"/>
              <a:gd name="connsiteX26" fmla="*/ 18441 w 147367"/>
              <a:gd name="connsiteY26" fmla="*/ 21704 h 287547"/>
              <a:gd name="connsiteX27" fmla="*/ 18034 w 147367"/>
              <a:gd name="connsiteY27" fmla="*/ 21531 h 287547"/>
              <a:gd name="connsiteX28" fmla="*/ 18437 w 147367"/>
              <a:gd name="connsiteY28" fmla="*/ 21708 h 287547"/>
              <a:gd name="connsiteX29" fmla="*/ 13817 w 147367"/>
              <a:gd name="connsiteY29" fmla="*/ 19657 h 287547"/>
              <a:gd name="connsiteX30" fmla="*/ 13941 w 147367"/>
              <a:gd name="connsiteY30" fmla="*/ 24713 h 287547"/>
              <a:gd name="connsiteX31" fmla="*/ 90563 w 147367"/>
              <a:gd name="connsiteY31" fmla="*/ 17160 h 287547"/>
              <a:gd name="connsiteX32" fmla="*/ 143328 w 147367"/>
              <a:gd name="connsiteY32" fmla="*/ 10202 h 287547"/>
              <a:gd name="connsiteX33" fmla="*/ 147632 w 147367"/>
              <a:gd name="connsiteY33" fmla="*/ 4489 h 287547"/>
              <a:gd name="connsiteX34" fmla="*/ 141919 w 147367"/>
              <a:gd name="connsiteY34" fmla="*/ 185 h 287547"/>
              <a:gd name="connsiteX35" fmla="*/ 141919 w 147367"/>
              <a:gd name="connsiteY35" fmla="*/ 185 h 287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7367" h="287547">
                <a:moveTo>
                  <a:pt x="141920" y="185"/>
                </a:moveTo>
                <a:cubicBezTo>
                  <a:pt x="141906" y="185"/>
                  <a:pt x="135839" y="1037"/>
                  <a:pt x="126220" y="2332"/>
                </a:cubicBezTo>
                <a:cubicBezTo>
                  <a:pt x="111785" y="4277"/>
                  <a:pt x="89400" y="7205"/>
                  <a:pt x="67724" y="9721"/>
                </a:cubicBezTo>
                <a:cubicBezTo>
                  <a:pt x="46076" y="12238"/>
                  <a:pt x="25018" y="14332"/>
                  <a:pt x="13693" y="14600"/>
                </a:cubicBezTo>
                <a:cubicBezTo>
                  <a:pt x="11743" y="14648"/>
                  <a:pt x="9989" y="15822"/>
                  <a:pt x="9193" y="17600"/>
                </a:cubicBezTo>
                <a:cubicBezTo>
                  <a:pt x="8896" y="18271"/>
                  <a:pt x="131" y="38443"/>
                  <a:pt x="136" y="84263"/>
                </a:cubicBezTo>
                <a:cubicBezTo>
                  <a:pt x="136" y="92918"/>
                  <a:pt x="447" y="102489"/>
                  <a:pt x="1185" y="113013"/>
                </a:cubicBezTo>
                <a:cubicBezTo>
                  <a:pt x="5762" y="178895"/>
                  <a:pt x="20992" y="284003"/>
                  <a:pt x="20997" y="284070"/>
                </a:cubicBezTo>
                <a:cubicBezTo>
                  <a:pt x="21213" y="285537"/>
                  <a:pt x="22071" y="286855"/>
                  <a:pt x="23331" y="287636"/>
                </a:cubicBezTo>
                <a:cubicBezTo>
                  <a:pt x="24587" y="288417"/>
                  <a:pt x="26154" y="288609"/>
                  <a:pt x="27563" y="288153"/>
                </a:cubicBezTo>
                <a:lnTo>
                  <a:pt x="55829" y="279000"/>
                </a:lnTo>
                <a:cubicBezTo>
                  <a:pt x="58484" y="278142"/>
                  <a:pt x="59945" y="275290"/>
                  <a:pt x="59083" y="272631"/>
                </a:cubicBezTo>
                <a:cubicBezTo>
                  <a:pt x="58220" y="269976"/>
                  <a:pt x="55369" y="268519"/>
                  <a:pt x="52714" y="269377"/>
                </a:cubicBezTo>
                <a:lnTo>
                  <a:pt x="24448" y="278530"/>
                </a:lnTo>
                <a:lnTo>
                  <a:pt x="26005" y="283342"/>
                </a:lnTo>
                <a:lnTo>
                  <a:pt x="31009" y="282618"/>
                </a:lnTo>
                <a:cubicBezTo>
                  <a:pt x="31009" y="282600"/>
                  <a:pt x="30060" y="276067"/>
                  <a:pt x="28564" y="265202"/>
                </a:cubicBezTo>
                <a:cubicBezTo>
                  <a:pt x="24074" y="232614"/>
                  <a:pt x="14666" y="161196"/>
                  <a:pt x="11273" y="112309"/>
                </a:cubicBezTo>
                <a:cubicBezTo>
                  <a:pt x="10554" y="102005"/>
                  <a:pt x="10248" y="92674"/>
                  <a:pt x="10248" y="84263"/>
                </a:cubicBezTo>
                <a:cubicBezTo>
                  <a:pt x="10248" y="61998"/>
                  <a:pt x="12376" y="46187"/>
                  <a:pt x="14455" y="36037"/>
                </a:cubicBezTo>
                <a:cubicBezTo>
                  <a:pt x="15500" y="30957"/>
                  <a:pt x="16535" y="27291"/>
                  <a:pt x="17288" y="24938"/>
                </a:cubicBezTo>
                <a:cubicBezTo>
                  <a:pt x="17662" y="23763"/>
                  <a:pt x="17968" y="22910"/>
                  <a:pt x="18174" y="22378"/>
                </a:cubicBezTo>
                <a:lnTo>
                  <a:pt x="18395" y="21813"/>
                </a:lnTo>
                <a:lnTo>
                  <a:pt x="18443" y="21703"/>
                </a:lnTo>
                <a:lnTo>
                  <a:pt x="18035" y="21530"/>
                </a:lnTo>
                <a:lnTo>
                  <a:pt x="18438" y="21707"/>
                </a:lnTo>
                <a:lnTo>
                  <a:pt x="18441" y="21704"/>
                </a:lnTo>
                <a:lnTo>
                  <a:pt x="18034" y="21531"/>
                </a:lnTo>
                <a:lnTo>
                  <a:pt x="18437" y="21708"/>
                </a:lnTo>
                <a:lnTo>
                  <a:pt x="13817" y="19657"/>
                </a:lnTo>
                <a:lnTo>
                  <a:pt x="13941" y="24713"/>
                </a:lnTo>
                <a:cubicBezTo>
                  <a:pt x="30054" y="24311"/>
                  <a:pt x="62182" y="20683"/>
                  <a:pt x="90563" y="17160"/>
                </a:cubicBezTo>
                <a:cubicBezTo>
                  <a:pt x="118906" y="13633"/>
                  <a:pt x="143309" y="10202"/>
                  <a:pt x="143328" y="10202"/>
                </a:cubicBezTo>
                <a:cubicBezTo>
                  <a:pt x="146093" y="9813"/>
                  <a:pt x="148020" y="7254"/>
                  <a:pt x="147632" y="4489"/>
                </a:cubicBezTo>
                <a:cubicBezTo>
                  <a:pt x="147243" y="1724"/>
                  <a:pt x="144684" y="-203"/>
                  <a:pt x="141919" y="185"/>
                </a:cubicBezTo>
                <a:lnTo>
                  <a:pt x="141919" y="185"/>
                </a:lnTo>
              </a:path>
            </a:pathLst>
          </a:custGeom>
          <a:solidFill>
            <a:srgbClr val="402714"/>
          </a:solidFill>
          <a:ln w="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 userDrawn="1"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 userDrawn="1">
            <p:ph type="body" sz="quarter" idx="13"/>
          </p:nvPr>
        </p:nvSpPr>
        <p:spPr>
          <a:xfrm>
            <a:off x="711200" y="1752600"/>
            <a:ext cx="30988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 userDrawn="1">
            <p:ph type="body" sz="quarter" idx="14"/>
          </p:nvPr>
        </p:nvSpPr>
        <p:spPr>
          <a:xfrm>
            <a:off x="711200" y="2441355"/>
            <a:ext cx="3098800" cy="378270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lide Number Placeholder 13"/>
          <p:cNvSpPr>
            <a:spLocks noGrp="1"/>
          </p:cNvSpPr>
          <p:nvPr userDrawn="1"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6C006C8-340D-4741-97E2-41AA48F414A2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6190605" y="1903005"/>
            <a:ext cx="1738695" cy="3479321"/>
          </a:xfrm>
          <a:prstGeom prst="roundRect">
            <a:avLst>
              <a:gd name="adj" fmla="val 7038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0" name="Text Placeholder 11">
            <a:extLst>
              <a:ext uri="{FF2B5EF4-FFF2-40B4-BE49-F238E27FC236}">
                <a16:creationId xmlns:a16="http://schemas.microsoft.com/office/drawing/2014/main" id="{CEA48149-CFC2-45FD-AA43-BCBFC87F291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8760" y="2438400"/>
            <a:ext cx="325984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1" name="Text Placeholder 13">
            <a:extLst>
              <a:ext uri="{FF2B5EF4-FFF2-40B4-BE49-F238E27FC236}">
                <a16:creationId xmlns:a16="http://schemas.microsoft.com/office/drawing/2014/main" id="{6EDC593D-0826-4E95-936D-076BB3EAFF7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98760" y="3127155"/>
            <a:ext cx="3259840" cy="173556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3" name="Date Placeholder 11">
            <a:extLst>
              <a:ext uri="{FF2B5EF4-FFF2-40B4-BE49-F238E27FC236}">
                <a16:creationId xmlns:a16="http://schemas.microsoft.com/office/drawing/2014/main" id="{FFF51996-78F2-4FD2-BC4F-120E1AAFCC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320F9F38-8226-4BD4-A85D-718F8F34D56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74" name="Footer Placeholder 12">
            <a:extLst>
              <a:ext uri="{FF2B5EF4-FFF2-40B4-BE49-F238E27FC236}">
                <a16:creationId xmlns:a16="http://schemas.microsoft.com/office/drawing/2014/main" id="{789025E4-F554-4E74-9E85-FC1272742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035016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5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Left content - Right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  <a:solidFill>
            <a:schemeClr val="bg1"/>
          </a:solidFill>
        </p:spPr>
        <p:txBody>
          <a:bodyPr tIns="18288" bIns="0"/>
          <a:lstStyle>
            <a:lvl1pPr>
              <a:defRPr sz="1600" spc="267" baseline="0">
                <a:solidFill>
                  <a:schemeClr val="accent1"/>
                </a:solidFill>
              </a:defRPr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685800"/>
            <a:ext cx="2641598" cy="11430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199" y="2287769"/>
            <a:ext cx="2946401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tx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199" y="2976524"/>
            <a:ext cx="2946401" cy="20544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944563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5F5FA193-CD4A-44B7-A736-8E1B3D5D4F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62399" y="533399"/>
            <a:ext cx="7712149" cy="5638801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0" name="Date Placeholder 11">
            <a:extLst>
              <a:ext uri="{FF2B5EF4-FFF2-40B4-BE49-F238E27FC236}">
                <a16:creationId xmlns:a16="http://schemas.microsoft.com/office/drawing/2014/main" id="{5A4FE176-F7E5-4419-928C-2ABB128F8C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7EDEAB89-4DC5-4A9F-B324-1C07C49F592A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857891AA-4957-4354-871D-40C02816C5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0982650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ext - 3 image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74637"/>
            <a:ext cx="40894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199" y="1752600"/>
            <a:ext cx="4089405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199" y="2441355"/>
            <a:ext cx="4089405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5F5FA193-CD4A-44B7-A736-8E1B3D5D4F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686800" y="533399"/>
            <a:ext cx="2971800" cy="5638801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500B6420-C509-43F5-8437-C06B62BC1F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11195" y="3901176"/>
            <a:ext cx="4089405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E9C4D360-AB49-417D-9063-A62891FF793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11195" y="4589931"/>
            <a:ext cx="4089405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6C137BBE-406A-424C-9585-54444F1577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457825" y="533399"/>
            <a:ext cx="2887314" cy="26517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C5E86EDA-E11D-4D98-B677-D8AD95659B8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457825" y="3520440"/>
            <a:ext cx="2887314" cy="26517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5" name="Date Placeholder 11">
            <a:extLst>
              <a:ext uri="{FF2B5EF4-FFF2-40B4-BE49-F238E27FC236}">
                <a16:creationId xmlns:a16="http://schemas.microsoft.com/office/drawing/2014/main" id="{F6D1719B-CDED-4EDF-A386-634609646B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850F659F-97FC-4FEA-8C20-3F8B9397BF7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778156E5-88D4-4450-9CD1-95826ED8AF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937715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xt boxes with circula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8">
            <a:extLst>
              <a:ext uri="{FF2B5EF4-FFF2-40B4-BE49-F238E27FC236}">
                <a16:creationId xmlns:a16="http://schemas.microsoft.com/office/drawing/2014/main" id="{D9410FBA-1CDA-439C-B004-6DC0E4F5291E}"/>
              </a:ext>
            </a:extLst>
          </p:cNvPr>
          <p:cNvSpPr/>
          <p:nvPr userDrawn="1"/>
        </p:nvSpPr>
        <p:spPr>
          <a:xfrm rot="10800000">
            <a:off x="1006248" y="1764064"/>
            <a:ext cx="5187735" cy="1961526"/>
          </a:xfrm>
          <a:custGeom>
            <a:avLst/>
            <a:gdLst>
              <a:gd name="connsiteX0" fmla="*/ 52627 w 6168479"/>
              <a:gd name="connsiteY0" fmla="*/ 1283767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145953 w 6168479"/>
              <a:gd name="connsiteY5" fmla="*/ 980762 h 1961526"/>
              <a:gd name="connsiteX6" fmla="*/ 5187716 w 6168479"/>
              <a:gd name="connsiteY6" fmla="*/ 1961526 h 1961526"/>
              <a:gd name="connsiteX7" fmla="*/ 980763 w 6168479"/>
              <a:gd name="connsiteY7" fmla="*/ 1961526 h 1961526"/>
              <a:gd name="connsiteX8" fmla="*/ 980744 w 6168479"/>
              <a:gd name="connsiteY8" fmla="*/ 1961525 h 1961526"/>
              <a:gd name="connsiteX9" fmla="*/ 1158832 w 6168479"/>
              <a:gd name="connsiteY9" fmla="*/ 1961525 h 1961526"/>
              <a:gd name="connsiteX10" fmla="*/ 1460910 w 6168479"/>
              <a:gd name="connsiteY10" fmla="*/ 980762 h 1961526"/>
              <a:gd name="connsiteX11" fmla="*/ 1158833 w 6168479"/>
              <a:gd name="connsiteY11" fmla="*/ 0 h 1961526"/>
              <a:gd name="connsiteX12" fmla="*/ 5187716 w 6168479"/>
              <a:gd name="connsiteY12" fmla="*/ 0 h 1961526"/>
              <a:gd name="connsiteX13" fmla="*/ 6168479 w 6168479"/>
              <a:gd name="connsiteY13" fmla="*/ 980763 h 1961526"/>
              <a:gd name="connsiteX14" fmla="*/ 5187716 w 6168479"/>
              <a:gd name="connsiteY14" fmla="*/ 1961526 h 1961526"/>
              <a:gd name="connsiteX0" fmla="*/ 145953 w 6168479"/>
              <a:gd name="connsiteY0" fmla="*/ 980762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145953 w 6168479"/>
              <a:gd name="connsiteY5" fmla="*/ 980762 h 1961526"/>
              <a:gd name="connsiteX6" fmla="*/ 5187716 w 6168479"/>
              <a:gd name="connsiteY6" fmla="*/ 1961526 h 1961526"/>
              <a:gd name="connsiteX7" fmla="*/ 980763 w 6168479"/>
              <a:gd name="connsiteY7" fmla="*/ 1961526 h 1961526"/>
              <a:gd name="connsiteX8" fmla="*/ 980744 w 6168479"/>
              <a:gd name="connsiteY8" fmla="*/ 1961525 h 1961526"/>
              <a:gd name="connsiteX9" fmla="*/ 1158832 w 6168479"/>
              <a:gd name="connsiteY9" fmla="*/ 1961525 h 1961526"/>
              <a:gd name="connsiteX10" fmla="*/ 1460910 w 6168479"/>
              <a:gd name="connsiteY10" fmla="*/ 980762 h 1961526"/>
              <a:gd name="connsiteX11" fmla="*/ 1158833 w 6168479"/>
              <a:gd name="connsiteY11" fmla="*/ 0 h 1961526"/>
              <a:gd name="connsiteX12" fmla="*/ 5187716 w 6168479"/>
              <a:gd name="connsiteY12" fmla="*/ 0 h 1961526"/>
              <a:gd name="connsiteX13" fmla="*/ 6168479 w 6168479"/>
              <a:gd name="connsiteY13" fmla="*/ 980763 h 1961526"/>
              <a:gd name="connsiteX14" fmla="*/ 5187716 w 6168479"/>
              <a:gd name="connsiteY14" fmla="*/ 1961526 h 1961526"/>
              <a:gd name="connsiteX0" fmla="*/ 52627 w 6168479"/>
              <a:gd name="connsiteY0" fmla="*/ 677759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5187716 w 6168479"/>
              <a:gd name="connsiteY5" fmla="*/ 1961526 h 1961526"/>
              <a:gd name="connsiteX6" fmla="*/ 980763 w 6168479"/>
              <a:gd name="connsiteY6" fmla="*/ 1961526 h 1961526"/>
              <a:gd name="connsiteX7" fmla="*/ 980744 w 6168479"/>
              <a:gd name="connsiteY7" fmla="*/ 1961525 h 1961526"/>
              <a:gd name="connsiteX8" fmla="*/ 1158832 w 6168479"/>
              <a:gd name="connsiteY8" fmla="*/ 1961525 h 1961526"/>
              <a:gd name="connsiteX9" fmla="*/ 1460910 w 6168479"/>
              <a:gd name="connsiteY9" fmla="*/ 980762 h 1961526"/>
              <a:gd name="connsiteX10" fmla="*/ 1158833 w 6168479"/>
              <a:gd name="connsiteY10" fmla="*/ 0 h 1961526"/>
              <a:gd name="connsiteX11" fmla="*/ 5187716 w 6168479"/>
              <a:gd name="connsiteY11" fmla="*/ 0 h 1961526"/>
              <a:gd name="connsiteX12" fmla="*/ 6168479 w 6168479"/>
              <a:gd name="connsiteY12" fmla="*/ 980763 h 1961526"/>
              <a:gd name="connsiteX13" fmla="*/ 5187716 w 6168479"/>
              <a:gd name="connsiteY13" fmla="*/ 1961526 h 1961526"/>
              <a:gd name="connsiteX0" fmla="*/ 53950 w 6169802"/>
              <a:gd name="connsiteY0" fmla="*/ 677759 h 1961526"/>
              <a:gd name="connsiteX1" fmla="*/ 21249 w 6169802"/>
              <a:gd name="connsiteY1" fmla="*/ 1178421 h 1961526"/>
              <a:gd name="connsiteX2" fmla="*/ 1323 w 6169802"/>
              <a:gd name="connsiteY2" fmla="*/ 980763 h 1961526"/>
              <a:gd name="connsiteX3" fmla="*/ 53950 w 6169802"/>
              <a:gd name="connsiteY3" fmla="*/ 677759 h 1961526"/>
              <a:gd name="connsiteX4" fmla="*/ 5189039 w 6169802"/>
              <a:gd name="connsiteY4" fmla="*/ 1961526 h 1961526"/>
              <a:gd name="connsiteX5" fmla="*/ 982086 w 6169802"/>
              <a:gd name="connsiteY5" fmla="*/ 1961526 h 1961526"/>
              <a:gd name="connsiteX6" fmla="*/ 982067 w 6169802"/>
              <a:gd name="connsiteY6" fmla="*/ 1961525 h 1961526"/>
              <a:gd name="connsiteX7" fmla="*/ 1160155 w 6169802"/>
              <a:gd name="connsiteY7" fmla="*/ 1961525 h 1961526"/>
              <a:gd name="connsiteX8" fmla="*/ 1462233 w 6169802"/>
              <a:gd name="connsiteY8" fmla="*/ 980762 h 1961526"/>
              <a:gd name="connsiteX9" fmla="*/ 1160156 w 6169802"/>
              <a:gd name="connsiteY9" fmla="*/ 0 h 1961526"/>
              <a:gd name="connsiteX10" fmla="*/ 5189039 w 6169802"/>
              <a:gd name="connsiteY10" fmla="*/ 0 h 1961526"/>
              <a:gd name="connsiteX11" fmla="*/ 6169802 w 6169802"/>
              <a:gd name="connsiteY11" fmla="*/ 980763 h 1961526"/>
              <a:gd name="connsiteX12" fmla="*/ 5189039 w 6169802"/>
              <a:gd name="connsiteY12" fmla="*/ 1961526 h 1961526"/>
              <a:gd name="connsiteX0" fmla="*/ 0 w 6168479"/>
              <a:gd name="connsiteY0" fmla="*/ 980763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5187716 w 6168479"/>
              <a:gd name="connsiteY3" fmla="*/ 1961526 h 1961526"/>
              <a:gd name="connsiteX4" fmla="*/ 980763 w 6168479"/>
              <a:gd name="connsiteY4" fmla="*/ 1961526 h 1961526"/>
              <a:gd name="connsiteX5" fmla="*/ 980744 w 6168479"/>
              <a:gd name="connsiteY5" fmla="*/ 1961525 h 1961526"/>
              <a:gd name="connsiteX6" fmla="*/ 1158832 w 6168479"/>
              <a:gd name="connsiteY6" fmla="*/ 1961525 h 1961526"/>
              <a:gd name="connsiteX7" fmla="*/ 1460910 w 6168479"/>
              <a:gd name="connsiteY7" fmla="*/ 980762 h 1961526"/>
              <a:gd name="connsiteX8" fmla="*/ 1158833 w 6168479"/>
              <a:gd name="connsiteY8" fmla="*/ 0 h 1961526"/>
              <a:gd name="connsiteX9" fmla="*/ 5187716 w 6168479"/>
              <a:gd name="connsiteY9" fmla="*/ 0 h 1961526"/>
              <a:gd name="connsiteX10" fmla="*/ 6168479 w 6168479"/>
              <a:gd name="connsiteY10" fmla="*/ 980763 h 1961526"/>
              <a:gd name="connsiteX11" fmla="*/ 5187716 w 6168479"/>
              <a:gd name="connsiteY11" fmla="*/ 1961526 h 1961526"/>
              <a:gd name="connsiteX0" fmla="*/ 4206972 w 5187735"/>
              <a:gd name="connsiteY0" fmla="*/ 1961526 h 1961526"/>
              <a:gd name="connsiteX1" fmla="*/ 19 w 5187735"/>
              <a:gd name="connsiteY1" fmla="*/ 1961526 h 1961526"/>
              <a:gd name="connsiteX2" fmla="*/ 0 w 5187735"/>
              <a:gd name="connsiteY2" fmla="*/ 1961525 h 1961526"/>
              <a:gd name="connsiteX3" fmla="*/ 178088 w 5187735"/>
              <a:gd name="connsiteY3" fmla="*/ 1961525 h 1961526"/>
              <a:gd name="connsiteX4" fmla="*/ 480166 w 5187735"/>
              <a:gd name="connsiteY4" fmla="*/ 980762 h 1961526"/>
              <a:gd name="connsiteX5" fmla="*/ 178089 w 5187735"/>
              <a:gd name="connsiteY5" fmla="*/ 0 h 1961526"/>
              <a:gd name="connsiteX6" fmla="*/ 4206972 w 5187735"/>
              <a:gd name="connsiteY6" fmla="*/ 0 h 1961526"/>
              <a:gd name="connsiteX7" fmla="*/ 5187735 w 5187735"/>
              <a:gd name="connsiteY7" fmla="*/ 980763 h 1961526"/>
              <a:gd name="connsiteX8" fmla="*/ 4206972 w 5187735"/>
              <a:gd name="connsiteY8" fmla="*/ 1961526 h 1961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87735" h="1961526">
                <a:moveTo>
                  <a:pt x="4206972" y="1961526"/>
                </a:moveTo>
                <a:lnTo>
                  <a:pt x="19" y="1961526"/>
                </a:lnTo>
                <a:cubicBezTo>
                  <a:pt x="13" y="1961526"/>
                  <a:pt x="6" y="1961525"/>
                  <a:pt x="0" y="1961525"/>
                </a:cubicBezTo>
                <a:lnTo>
                  <a:pt x="178088" y="1961525"/>
                </a:lnTo>
                <a:lnTo>
                  <a:pt x="480166" y="980762"/>
                </a:lnTo>
                <a:lnTo>
                  <a:pt x="178089" y="0"/>
                </a:lnTo>
                <a:lnTo>
                  <a:pt x="4206972" y="0"/>
                </a:lnTo>
                <a:cubicBezTo>
                  <a:pt x="4748632" y="0"/>
                  <a:pt x="5187735" y="439103"/>
                  <a:pt x="5187735" y="980763"/>
                </a:cubicBezTo>
                <a:cubicBezTo>
                  <a:pt x="5187735" y="1522423"/>
                  <a:pt x="4748632" y="1961526"/>
                  <a:pt x="4206972" y="1961526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6C137BBE-406A-424C-9585-54444F1577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200938" y="1951662"/>
            <a:ext cx="1586331" cy="1586331"/>
          </a:xfrm>
          <a:prstGeom prst="ellipse">
            <a:avLst/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74637"/>
            <a:ext cx="40894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2981959" y="1972682"/>
            <a:ext cx="2625844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Edit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2981959" y="2527410"/>
            <a:ext cx="2630566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30" name="Freeform 28">
            <a:extLst>
              <a:ext uri="{FF2B5EF4-FFF2-40B4-BE49-F238E27FC236}">
                <a16:creationId xmlns:a16="http://schemas.microsoft.com/office/drawing/2014/main" id="{9959FD2E-F457-4AF5-91D4-EE04DE4C6C88}"/>
              </a:ext>
            </a:extLst>
          </p:cNvPr>
          <p:cNvSpPr/>
          <p:nvPr userDrawn="1"/>
        </p:nvSpPr>
        <p:spPr>
          <a:xfrm rot="10800000">
            <a:off x="1006249" y="3900379"/>
            <a:ext cx="5187735" cy="1961526"/>
          </a:xfrm>
          <a:custGeom>
            <a:avLst/>
            <a:gdLst>
              <a:gd name="connsiteX0" fmla="*/ 52627 w 6168479"/>
              <a:gd name="connsiteY0" fmla="*/ 1283767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145953 w 6168479"/>
              <a:gd name="connsiteY5" fmla="*/ 980762 h 1961526"/>
              <a:gd name="connsiteX6" fmla="*/ 5187716 w 6168479"/>
              <a:gd name="connsiteY6" fmla="*/ 1961526 h 1961526"/>
              <a:gd name="connsiteX7" fmla="*/ 980763 w 6168479"/>
              <a:gd name="connsiteY7" fmla="*/ 1961526 h 1961526"/>
              <a:gd name="connsiteX8" fmla="*/ 980744 w 6168479"/>
              <a:gd name="connsiteY8" fmla="*/ 1961525 h 1961526"/>
              <a:gd name="connsiteX9" fmla="*/ 1158832 w 6168479"/>
              <a:gd name="connsiteY9" fmla="*/ 1961525 h 1961526"/>
              <a:gd name="connsiteX10" fmla="*/ 1460910 w 6168479"/>
              <a:gd name="connsiteY10" fmla="*/ 980762 h 1961526"/>
              <a:gd name="connsiteX11" fmla="*/ 1158833 w 6168479"/>
              <a:gd name="connsiteY11" fmla="*/ 0 h 1961526"/>
              <a:gd name="connsiteX12" fmla="*/ 5187716 w 6168479"/>
              <a:gd name="connsiteY12" fmla="*/ 0 h 1961526"/>
              <a:gd name="connsiteX13" fmla="*/ 6168479 w 6168479"/>
              <a:gd name="connsiteY13" fmla="*/ 980763 h 1961526"/>
              <a:gd name="connsiteX14" fmla="*/ 5187716 w 6168479"/>
              <a:gd name="connsiteY14" fmla="*/ 1961526 h 1961526"/>
              <a:gd name="connsiteX0" fmla="*/ 145953 w 6168479"/>
              <a:gd name="connsiteY0" fmla="*/ 980762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145953 w 6168479"/>
              <a:gd name="connsiteY5" fmla="*/ 980762 h 1961526"/>
              <a:gd name="connsiteX6" fmla="*/ 5187716 w 6168479"/>
              <a:gd name="connsiteY6" fmla="*/ 1961526 h 1961526"/>
              <a:gd name="connsiteX7" fmla="*/ 980763 w 6168479"/>
              <a:gd name="connsiteY7" fmla="*/ 1961526 h 1961526"/>
              <a:gd name="connsiteX8" fmla="*/ 980744 w 6168479"/>
              <a:gd name="connsiteY8" fmla="*/ 1961525 h 1961526"/>
              <a:gd name="connsiteX9" fmla="*/ 1158832 w 6168479"/>
              <a:gd name="connsiteY9" fmla="*/ 1961525 h 1961526"/>
              <a:gd name="connsiteX10" fmla="*/ 1460910 w 6168479"/>
              <a:gd name="connsiteY10" fmla="*/ 980762 h 1961526"/>
              <a:gd name="connsiteX11" fmla="*/ 1158833 w 6168479"/>
              <a:gd name="connsiteY11" fmla="*/ 0 h 1961526"/>
              <a:gd name="connsiteX12" fmla="*/ 5187716 w 6168479"/>
              <a:gd name="connsiteY12" fmla="*/ 0 h 1961526"/>
              <a:gd name="connsiteX13" fmla="*/ 6168479 w 6168479"/>
              <a:gd name="connsiteY13" fmla="*/ 980763 h 1961526"/>
              <a:gd name="connsiteX14" fmla="*/ 5187716 w 6168479"/>
              <a:gd name="connsiteY14" fmla="*/ 1961526 h 1961526"/>
              <a:gd name="connsiteX0" fmla="*/ 52627 w 6168479"/>
              <a:gd name="connsiteY0" fmla="*/ 677759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5187716 w 6168479"/>
              <a:gd name="connsiteY5" fmla="*/ 1961526 h 1961526"/>
              <a:gd name="connsiteX6" fmla="*/ 980763 w 6168479"/>
              <a:gd name="connsiteY6" fmla="*/ 1961526 h 1961526"/>
              <a:gd name="connsiteX7" fmla="*/ 980744 w 6168479"/>
              <a:gd name="connsiteY7" fmla="*/ 1961525 h 1961526"/>
              <a:gd name="connsiteX8" fmla="*/ 1158832 w 6168479"/>
              <a:gd name="connsiteY8" fmla="*/ 1961525 h 1961526"/>
              <a:gd name="connsiteX9" fmla="*/ 1460910 w 6168479"/>
              <a:gd name="connsiteY9" fmla="*/ 980762 h 1961526"/>
              <a:gd name="connsiteX10" fmla="*/ 1158833 w 6168479"/>
              <a:gd name="connsiteY10" fmla="*/ 0 h 1961526"/>
              <a:gd name="connsiteX11" fmla="*/ 5187716 w 6168479"/>
              <a:gd name="connsiteY11" fmla="*/ 0 h 1961526"/>
              <a:gd name="connsiteX12" fmla="*/ 6168479 w 6168479"/>
              <a:gd name="connsiteY12" fmla="*/ 980763 h 1961526"/>
              <a:gd name="connsiteX13" fmla="*/ 5187716 w 6168479"/>
              <a:gd name="connsiteY13" fmla="*/ 1961526 h 1961526"/>
              <a:gd name="connsiteX0" fmla="*/ 53950 w 6169802"/>
              <a:gd name="connsiteY0" fmla="*/ 677759 h 1961526"/>
              <a:gd name="connsiteX1" fmla="*/ 21249 w 6169802"/>
              <a:gd name="connsiteY1" fmla="*/ 1178421 h 1961526"/>
              <a:gd name="connsiteX2" fmla="*/ 1323 w 6169802"/>
              <a:gd name="connsiteY2" fmla="*/ 980763 h 1961526"/>
              <a:gd name="connsiteX3" fmla="*/ 53950 w 6169802"/>
              <a:gd name="connsiteY3" fmla="*/ 677759 h 1961526"/>
              <a:gd name="connsiteX4" fmla="*/ 5189039 w 6169802"/>
              <a:gd name="connsiteY4" fmla="*/ 1961526 h 1961526"/>
              <a:gd name="connsiteX5" fmla="*/ 982086 w 6169802"/>
              <a:gd name="connsiteY5" fmla="*/ 1961526 h 1961526"/>
              <a:gd name="connsiteX6" fmla="*/ 982067 w 6169802"/>
              <a:gd name="connsiteY6" fmla="*/ 1961525 h 1961526"/>
              <a:gd name="connsiteX7" fmla="*/ 1160155 w 6169802"/>
              <a:gd name="connsiteY7" fmla="*/ 1961525 h 1961526"/>
              <a:gd name="connsiteX8" fmla="*/ 1462233 w 6169802"/>
              <a:gd name="connsiteY8" fmla="*/ 980762 h 1961526"/>
              <a:gd name="connsiteX9" fmla="*/ 1160156 w 6169802"/>
              <a:gd name="connsiteY9" fmla="*/ 0 h 1961526"/>
              <a:gd name="connsiteX10" fmla="*/ 5189039 w 6169802"/>
              <a:gd name="connsiteY10" fmla="*/ 0 h 1961526"/>
              <a:gd name="connsiteX11" fmla="*/ 6169802 w 6169802"/>
              <a:gd name="connsiteY11" fmla="*/ 980763 h 1961526"/>
              <a:gd name="connsiteX12" fmla="*/ 5189039 w 6169802"/>
              <a:gd name="connsiteY12" fmla="*/ 1961526 h 1961526"/>
              <a:gd name="connsiteX0" fmla="*/ 0 w 6168479"/>
              <a:gd name="connsiteY0" fmla="*/ 980763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5187716 w 6168479"/>
              <a:gd name="connsiteY3" fmla="*/ 1961526 h 1961526"/>
              <a:gd name="connsiteX4" fmla="*/ 980763 w 6168479"/>
              <a:gd name="connsiteY4" fmla="*/ 1961526 h 1961526"/>
              <a:gd name="connsiteX5" fmla="*/ 980744 w 6168479"/>
              <a:gd name="connsiteY5" fmla="*/ 1961525 h 1961526"/>
              <a:gd name="connsiteX6" fmla="*/ 1158832 w 6168479"/>
              <a:gd name="connsiteY6" fmla="*/ 1961525 h 1961526"/>
              <a:gd name="connsiteX7" fmla="*/ 1460910 w 6168479"/>
              <a:gd name="connsiteY7" fmla="*/ 980762 h 1961526"/>
              <a:gd name="connsiteX8" fmla="*/ 1158833 w 6168479"/>
              <a:gd name="connsiteY8" fmla="*/ 0 h 1961526"/>
              <a:gd name="connsiteX9" fmla="*/ 5187716 w 6168479"/>
              <a:gd name="connsiteY9" fmla="*/ 0 h 1961526"/>
              <a:gd name="connsiteX10" fmla="*/ 6168479 w 6168479"/>
              <a:gd name="connsiteY10" fmla="*/ 980763 h 1961526"/>
              <a:gd name="connsiteX11" fmla="*/ 5187716 w 6168479"/>
              <a:gd name="connsiteY11" fmla="*/ 1961526 h 1961526"/>
              <a:gd name="connsiteX0" fmla="*/ 4206972 w 5187735"/>
              <a:gd name="connsiteY0" fmla="*/ 1961526 h 1961526"/>
              <a:gd name="connsiteX1" fmla="*/ 19 w 5187735"/>
              <a:gd name="connsiteY1" fmla="*/ 1961526 h 1961526"/>
              <a:gd name="connsiteX2" fmla="*/ 0 w 5187735"/>
              <a:gd name="connsiteY2" fmla="*/ 1961525 h 1961526"/>
              <a:gd name="connsiteX3" fmla="*/ 178088 w 5187735"/>
              <a:gd name="connsiteY3" fmla="*/ 1961525 h 1961526"/>
              <a:gd name="connsiteX4" fmla="*/ 480166 w 5187735"/>
              <a:gd name="connsiteY4" fmla="*/ 980762 h 1961526"/>
              <a:gd name="connsiteX5" fmla="*/ 178089 w 5187735"/>
              <a:gd name="connsiteY5" fmla="*/ 0 h 1961526"/>
              <a:gd name="connsiteX6" fmla="*/ 4206972 w 5187735"/>
              <a:gd name="connsiteY6" fmla="*/ 0 h 1961526"/>
              <a:gd name="connsiteX7" fmla="*/ 5187735 w 5187735"/>
              <a:gd name="connsiteY7" fmla="*/ 980763 h 1961526"/>
              <a:gd name="connsiteX8" fmla="*/ 4206972 w 5187735"/>
              <a:gd name="connsiteY8" fmla="*/ 1961526 h 1961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87735" h="1961526">
                <a:moveTo>
                  <a:pt x="4206972" y="1961526"/>
                </a:moveTo>
                <a:lnTo>
                  <a:pt x="19" y="1961526"/>
                </a:lnTo>
                <a:cubicBezTo>
                  <a:pt x="13" y="1961526"/>
                  <a:pt x="6" y="1961525"/>
                  <a:pt x="0" y="1961525"/>
                </a:cubicBezTo>
                <a:lnTo>
                  <a:pt x="178088" y="1961525"/>
                </a:lnTo>
                <a:lnTo>
                  <a:pt x="480166" y="980762"/>
                </a:lnTo>
                <a:lnTo>
                  <a:pt x="178089" y="0"/>
                </a:lnTo>
                <a:lnTo>
                  <a:pt x="4206972" y="0"/>
                </a:lnTo>
                <a:cubicBezTo>
                  <a:pt x="4748632" y="0"/>
                  <a:pt x="5187735" y="439103"/>
                  <a:pt x="5187735" y="980763"/>
                </a:cubicBezTo>
                <a:cubicBezTo>
                  <a:pt x="5187735" y="1522423"/>
                  <a:pt x="4748632" y="1961526"/>
                  <a:pt x="4206972" y="19615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5B8B3641-A531-4270-9B66-31C5DCDB420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00938" y="4087977"/>
            <a:ext cx="1586331" cy="1586331"/>
          </a:xfrm>
          <a:prstGeom prst="ellipse">
            <a:avLst/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D2A0E3A2-746D-48BC-85A4-40E77D75C0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981959" y="4108997"/>
            <a:ext cx="2625844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Edit text styles</a:t>
            </a:r>
          </a:p>
        </p:txBody>
      </p:sp>
      <p:sp>
        <p:nvSpPr>
          <p:cNvPr id="34" name="Text Placeholder 13">
            <a:extLst>
              <a:ext uri="{FF2B5EF4-FFF2-40B4-BE49-F238E27FC236}">
                <a16:creationId xmlns:a16="http://schemas.microsoft.com/office/drawing/2014/main" id="{7E27DCFD-911E-47A6-A376-3EFC59FF314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981959" y="4663725"/>
            <a:ext cx="2630566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Freeform 28">
            <a:extLst>
              <a:ext uri="{FF2B5EF4-FFF2-40B4-BE49-F238E27FC236}">
                <a16:creationId xmlns:a16="http://schemas.microsoft.com/office/drawing/2014/main" id="{755AB753-09B7-4249-818C-14144B502617}"/>
              </a:ext>
            </a:extLst>
          </p:cNvPr>
          <p:cNvSpPr/>
          <p:nvPr userDrawn="1"/>
        </p:nvSpPr>
        <p:spPr>
          <a:xfrm rot="10800000">
            <a:off x="6209750" y="1764064"/>
            <a:ext cx="5187735" cy="1961526"/>
          </a:xfrm>
          <a:custGeom>
            <a:avLst/>
            <a:gdLst>
              <a:gd name="connsiteX0" fmla="*/ 52627 w 6168479"/>
              <a:gd name="connsiteY0" fmla="*/ 1283767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145953 w 6168479"/>
              <a:gd name="connsiteY5" fmla="*/ 980762 h 1961526"/>
              <a:gd name="connsiteX6" fmla="*/ 5187716 w 6168479"/>
              <a:gd name="connsiteY6" fmla="*/ 1961526 h 1961526"/>
              <a:gd name="connsiteX7" fmla="*/ 980763 w 6168479"/>
              <a:gd name="connsiteY7" fmla="*/ 1961526 h 1961526"/>
              <a:gd name="connsiteX8" fmla="*/ 980744 w 6168479"/>
              <a:gd name="connsiteY8" fmla="*/ 1961525 h 1961526"/>
              <a:gd name="connsiteX9" fmla="*/ 1158832 w 6168479"/>
              <a:gd name="connsiteY9" fmla="*/ 1961525 h 1961526"/>
              <a:gd name="connsiteX10" fmla="*/ 1460910 w 6168479"/>
              <a:gd name="connsiteY10" fmla="*/ 980762 h 1961526"/>
              <a:gd name="connsiteX11" fmla="*/ 1158833 w 6168479"/>
              <a:gd name="connsiteY11" fmla="*/ 0 h 1961526"/>
              <a:gd name="connsiteX12" fmla="*/ 5187716 w 6168479"/>
              <a:gd name="connsiteY12" fmla="*/ 0 h 1961526"/>
              <a:gd name="connsiteX13" fmla="*/ 6168479 w 6168479"/>
              <a:gd name="connsiteY13" fmla="*/ 980763 h 1961526"/>
              <a:gd name="connsiteX14" fmla="*/ 5187716 w 6168479"/>
              <a:gd name="connsiteY14" fmla="*/ 1961526 h 1961526"/>
              <a:gd name="connsiteX0" fmla="*/ 145953 w 6168479"/>
              <a:gd name="connsiteY0" fmla="*/ 980762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145953 w 6168479"/>
              <a:gd name="connsiteY5" fmla="*/ 980762 h 1961526"/>
              <a:gd name="connsiteX6" fmla="*/ 5187716 w 6168479"/>
              <a:gd name="connsiteY6" fmla="*/ 1961526 h 1961526"/>
              <a:gd name="connsiteX7" fmla="*/ 980763 w 6168479"/>
              <a:gd name="connsiteY7" fmla="*/ 1961526 h 1961526"/>
              <a:gd name="connsiteX8" fmla="*/ 980744 w 6168479"/>
              <a:gd name="connsiteY8" fmla="*/ 1961525 h 1961526"/>
              <a:gd name="connsiteX9" fmla="*/ 1158832 w 6168479"/>
              <a:gd name="connsiteY9" fmla="*/ 1961525 h 1961526"/>
              <a:gd name="connsiteX10" fmla="*/ 1460910 w 6168479"/>
              <a:gd name="connsiteY10" fmla="*/ 980762 h 1961526"/>
              <a:gd name="connsiteX11" fmla="*/ 1158833 w 6168479"/>
              <a:gd name="connsiteY11" fmla="*/ 0 h 1961526"/>
              <a:gd name="connsiteX12" fmla="*/ 5187716 w 6168479"/>
              <a:gd name="connsiteY12" fmla="*/ 0 h 1961526"/>
              <a:gd name="connsiteX13" fmla="*/ 6168479 w 6168479"/>
              <a:gd name="connsiteY13" fmla="*/ 980763 h 1961526"/>
              <a:gd name="connsiteX14" fmla="*/ 5187716 w 6168479"/>
              <a:gd name="connsiteY14" fmla="*/ 1961526 h 1961526"/>
              <a:gd name="connsiteX0" fmla="*/ 52627 w 6168479"/>
              <a:gd name="connsiteY0" fmla="*/ 677759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5187716 w 6168479"/>
              <a:gd name="connsiteY5" fmla="*/ 1961526 h 1961526"/>
              <a:gd name="connsiteX6" fmla="*/ 980763 w 6168479"/>
              <a:gd name="connsiteY6" fmla="*/ 1961526 h 1961526"/>
              <a:gd name="connsiteX7" fmla="*/ 980744 w 6168479"/>
              <a:gd name="connsiteY7" fmla="*/ 1961525 h 1961526"/>
              <a:gd name="connsiteX8" fmla="*/ 1158832 w 6168479"/>
              <a:gd name="connsiteY8" fmla="*/ 1961525 h 1961526"/>
              <a:gd name="connsiteX9" fmla="*/ 1460910 w 6168479"/>
              <a:gd name="connsiteY9" fmla="*/ 980762 h 1961526"/>
              <a:gd name="connsiteX10" fmla="*/ 1158833 w 6168479"/>
              <a:gd name="connsiteY10" fmla="*/ 0 h 1961526"/>
              <a:gd name="connsiteX11" fmla="*/ 5187716 w 6168479"/>
              <a:gd name="connsiteY11" fmla="*/ 0 h 1961526"/>
              <a:gd name="connsiteX12" fmla="*/ 6168479 w 6168479"/>
              <a:gd name="connsiteY12" fmla="*/ 980763 h 1961526"/>
              <a:gd name="connsiteX13" fmla="*/ 5187716 w 6168479"/>
              <a:gd name="connsiteY13" fmla="*/ 1961526 h 1961526"/>
              <a:gd name="connsiteX0" fmla="*/ 53950 w 6169802"/>
              <a:gd name="connsiteY0" fmla="*/ 677759 h 1961526"/>
              <a:gd name="connsiteX1" fmla="*/ 21249 w 6169802"/>
              <a:gd name="connsiteY1" fmla="*/ 1178421 h 1961526"/>
              <a:gd name="connsiteX2" fmla="*/ 1323 w 6169802"/>
              <a:gd name="connsiteY2" fmla="*/ 980763 h 1961526"/>
              <a:gd name="connsiteX3" fmla="*/ 53950 w 6169802"/>
              <a:gd name="connsiteY3" fmla="*/ 677759 h 1961526"/>
              <a:gd name="connsiteX4" fmla="*/ 5189039 w 6169802"/>
              <a:gd name="connsiteY4" fmla="*/ 1961526 h 1961526"/>
              <a:gd name="connsiteX5" fmla="*/ 982086 w 6169802"/>
              <a:gd name="connsiteY5" fmla="*/ 1961526 h 1961526"/>
              <a:gd name="connsiteX6" fmla="*/ 982067 w 6169802"/>
              <a:gd name="connsiteY6" fmla="*/ 1961525 h 1961526"/>
              <a:gd name="connsiteX7" fmla="*/ 1160155 w 6169802"/>
              <a:gd name="connsiteY7" fmla="*/ 1961525 h 1961526"/>
              <a:gd name="connsiteX8" fmla="*/ 1462233 w 6169802"/>
              <a:gd name="connsiteY8" fmla="*/ 980762 h 1961526"/>
              <a:gd name="connsiteX9" fmla="*/ 1160156 w 6169802"/>
              <a:gd name="connsiteY9" fmla="*/ 0 h 1961526"/>
              <a:gd name="connsiteX10" fmla="*/ 5189039 w 6169802"/>
              <a:gd name="connsiteY10" fmla="*/ 0 h 1961526"/>
              <a:gd name="connsiteX11" fmla="*/ 6169802 w 6169802"/>
              <a:gd name="connsiteY11" fmla="*/ 980763 h 1961526"/>
              <a:gd name="connsiteX12" fmla="*/ 5189039 w 6169802"/>
              <a:gd name="connsiteY12" fmla="*/ 1961526 h 1961526"/>
              <a:gd name="connsiteX0" fmla="*/ 0 w 6168479"/>
              <a:gd name="connsiteY0" fmla="*/ 980763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5187716 w 6168479"/>
              <a:gd name="connsiteY3" fmla="*/ 1961526 h 1961526"/>
              <a:gd name="connsiteX4" fmla="*/ 980763 w 6168479"/>
              <a:gd name="connsiteY4" fmla="*/ 1961526 h 1961526"/>
              <a:gd name="connsiteX5" fmla="*/ 980744 w 6168479"/>
              <a:gd name="connsiteY5" fmla="*/ 1961525 h 1961526"/>
              <a:gd name="connsiteX6" fmla="*/ 1158832 w 6168479"/>
              <a:gd name="connsiteY6" fmla="*/ 1961525 h 1961526"/>
              <a:gd name="connsiteX7" fmla="*/ 1460910 w 6168479"/>
              <a:gd name="connsiteY7" fmla="*/ 980762 h 1961526"/>
              <a:gd name="connsiteX8" fmla="*/ 1158833 w 6168479"/>
              <a:gd name="connsiteY8" fmla="*/ 0 h 1961526"/>
              <a:gd name="connsiteX9" fmla="*/ 5187716 w 6168479"/>
              <a:gd name="connsiteY9" fmla="*/ 0 h 1961526"/>
              <a:gd name="connsiteX10" fmla="*/ 6168479 w 6168479"/>
              <a:gd name="connsiteY10" fmla="*/ 980763 h 1961526"/>
              <a:gd name="connsiteX11" fmla="*/ 5187716 w 6168479"/>
              <a:gd name="connsiteY11" fmla="*/ 1961526 h 1961526"/>
              <a:gd name="connsiteX0" fmla="*/ 4206972 w 5187735"/>
              <a:gd name="connsiteY0" fmla="*/ 1961526 h 1961526"/>
              <a:gd name="connsiteX1" fmla="*/ 19 w 5187735"/>
              <a:gd name="connsiteY1" fmla="*/ 1961526 h 1961526"/>
              <a:gd name="connsiteX2" fmla="*/ 0 w 5187735"/>
              <a:gd name="connsiteY2" fmla="*/ 1961525 h 1961526"/>
              <a:gd name="connsiteX3" fmla="*/ 178088 w 5187735"/>
              <a:gd name="connsiteY3" fmla="*/ 1961525 h 1961526"/>
              <a:gd name="connsiteX4" fmla="*/ 480166 w 5187735"/>
              <a:gd name="connsiteY4" fmla="*/ 980762 h 1961526"/>
              <a:gd name="connsiteX5" fmla="*/ 178089 w 5187735"/>
              <a:gd name="connsiteY5" fmla="*/ 0 h 1961526"/>
              <a:gd name="connsiteX6" fmla="*/ 4206972 w 5187735"/>
              <a:gd name="connsiteY6" fmla="*/ 0 h 1961526"/>
              <a:gd name="connsiteX7" fmla="*/ 5187735 w 5187735"/>
              <a:gd name="connsiteY7" fmla="*/ 980763 h 1961526"/>
              <a:gd name="connsiteX8" fmla="*/ 4206972 w 5187735"/>
              <a:gd name="connsiteY8" fmla="*/ 1961526 h 1961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87735" h="1961526">
                <a:moveTo>
                  <a:pt x="4206972" y="1961526"/>
                </a:moveTo>
                <a:lnTo>
                  <a:pt x="19" y="1961526"/>
                </a:lnTo>
                <a:cubicBezTo>
                  <a:pt x="13" y="1961526"/>
                  <a:pt x="6" y="1961525"/>
                  <a:pt x="0" y="1961525"/>
                </a:cubicBezTo>
                <a:lnTo>
                  <a:pt x="178088" y="1961525"/>
                </a:lnTo>
                <a:lnTo>
                  <a:pt x="480166" y="980762"/>
                </a:lnTo>
                <a:lnTo>
                  <a:pt x="178089" y="0"/>
                </a:lnTo>
                <a:lnTo>
                  <a:pt x="4206972" y="0"/>
                </a:lnTo>
                <a:cubicBezTo>
                  <a:pt x="4748632" y="0"/>
                  <a:pt x="5187735" y="439103"/>
                  <a:pt x="5187735" y="980763"/>
                </a:cubicBezTo>
                <a:cubicBezTo>
                  <a:pt x="5187735" y="1522423"/>
                  <a:pt x="4748632" y="1961526"/>
                  <a:pt x="4206972" y="196152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50998A1C-9049-4B74-8D83-705598AC7D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04439" y="1951662"/>
            <a:ext cx="1586331" cy="1586331"/>
          </a:xfrm>
          <a:prstGeom prst="ellipse">
            <a:avLst/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7628E2A1-A964-4FDA-814F-12D0C7566B3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190182" y="1972682"/>
            <a:ext cx="2625844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Edit text styles</a:t>
            </a:r>
          </a:p>
        </p:txBody>
      </p:sp>
      <p:sp>
        <p:nvSpPr>
          <p:cNvPr id="38" name="Text Placeholder 13">
            <a:extLst>
              <a:ext uri="{FF2B5EF4-FFF2-40B4-BE49-F238E27FC236}">
                <a16:creationId xmlns:a16="http://schemas.microsoft.com/office/drawing/2014/main" id="{39564477-9A82-4732-9370-F7BF3D99C92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185460" y="2527410"/>
            <a:ext cx="2630566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Freeform 28">
            <a:extLst>
              <a:ext uri="{FF2B5EF4-FFF2-40B4-BE49-F238E27FC236}">
                <a16:creationId xmlns:a16="http://schemas.microsoft.com/office/drawing/2014/main" id="{4237ABC4-8E5A-4CDA-86D1-1BCA18C0C668}"/>
              </a:ext>
            </a:extLst>
          </p:cNvPr>
          <p:cNvSpPr/>
          <p:nvPr userDrawn="1"/>
        </p:nvSpPr>
        <p:spPr>
          <a:xfrm rot="10800000">
            <a:off x="6209750" y="3900379"/>
            <a:ext cx="5187735" cy="1961526"/>
          </a:xfrm>
          <a:custGeom>
            <a:avLst/>
            <a:gdLst>
              <a:gd name="connsiteX0" fmla="*/ 52627 w 6168479"/>
              <a:gd name="connsiteY0" fmla="*/ 1283767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145953 w 6168479"/>
              <a:gd name="connsiteY5" fmla="*/ 980762 h 1961526"/>
              <a:gd name="connsiteX6" fmla="*/ 5187716 w 6168479"/>
              <a:gd name="connsiteY6" fmla="*/ 1961526 h 1961526"/>
              <a:gd name="connsiteX7" fmla="*/ 980763 w 6168479"/>
              <a:gd name="connsiteY7" fmla="*/ 1961526 h 1961526"/>
              <a:gd name="connsiteX8" fmla="*/ 980744 w 6168479"/>
              <a:gd name="connsiteY8" fmla="*/ 1961525 h 1961526"/>
              <a:gd name="connsiteX9" fmla="*/ 1158832 w 6168479"/>
              <a:gd name="connsiteY9" fmla="*/ 1961525 h 1961526"/>
              <a:gd name="connsiteX10" fmla="*/ 1460910 w 6168479"/>
              <a:gd name="connsiteY10" fmla="*/ 980762 h 1961526"/>
              <a:gd name="connsiteX11" fmla="*/ 1158833 w 6168479"/>
              <a:gd name="connsiteY11" fmla="*/ 0 h 1961526"/>
              <a:gd name="connsiteX12" fmla="*/ 5187716 w 6168479"/>
              <a:gd name="connsiteY12" fmla="*/ 0 h 1961526"/>
              <a:gd name="connsiteX13" fmla="*/ 6168479 w 6168479"/>
              <a:gd name="connsiteY13" fmla="*/ 980763 h 1961526"/>
              <a:gd name="connsiteX14" fmla="*/ 5187716 w 6168479"/>
              <a:gd name="connsiteY14" fmla="*/ 1961526 h 1961526"/>
              <a:gd name="connsiteX0" fmla="*/ 145953 w 6168479"/>
              <a:gd name="connsiteY0" fmla="*/ 980762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145953 w 6168479"/>
              <a:gd name="connsiteY5" fmla="*/ 980762 h 1961526"/>
              <a:gd name="connsiteX6" fmla="*/ 5187716 w 6168479"/>
              <a:gd name="connsiteY6" fmla="*/ 1961526 h 1961526"/>
              <a:gd name="connsiteX7" fmla="*/ 980763 w 6168479"/>
              <a:gd name="connsiteY7" fmla="*/ 1961526 h 1961526"/>
              <a:gd name="connsiteX8" fmla="*/ 980744 w 6168479"/>
              <a:gd name="connsiteY8" fmla="*/ 1961525 h 1961526"/>
              <a:gd name="connsiteX9" fmla="*/ 1158832 w 6168479"/>
              <a:gd name="connsiteY9" fmla="*/ 1961525 h 1961526"/>
              <a:gd name="connsiteX10" fmla="*/ 1460910 w 6168479"/>
              <a:gd name="connsiteY10" fmla="*/ 980762 h 1961526"/>
              <a:gd name="connsiteX11" fmla="*/ 1158833 w 6168479"/>
              <a:gd name="connsiteY11" fmla="*/ 0 h 1961526"/>
              <a:gd name="connsiteX12" fmla="*/ 5187716 w 6168479"/>
              <a:gd name="connsiteY12" fmla="*/ 0 h 1961526"/>
              <a:gd name="connsiteX13" fmla="*/ 6168479 w 6168479"/>
              <a:gd name="connsiteY13" fmla="*/ 980763 h 1961526"/>
              <a:gd name="connsiteX14" fmla="*/ 5187716 w 6168479"/>
              <a:gd name="connsiteY14" fmla="*/ 1961526 h 1961526"/>
              <a:gd name="connsiteX0" fmla="*/ 52627 w 6168479"/>
              <a:gd name="connsiteY0" fmla="*/ 677759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19926 w 6168479"/>
              <a:gd name="connsiteY3" fmla="*/ 783105 h 1961526"/>
              <a:gd name="connsiteX4" fmla="*/ 52627 w 6168479"/>
              <a:gd name="connsiteY4" fmla="*/ 677759 h 1961526"/>
              <a:gd name="connsiteX5" fmla="*/ 5187716 w 6168479"/>
              <a:gd name="connsiteY5" fmla="*/ 1961526 h 1961526"/>
              <a:gd name="connsiteX6" fmla="*/ 980763 w 6168479"/>
              <a:gd name="connsiteY6" fmla="*/ 1961526 h 1961526"/>
              <a:gd name="connsiteX7" fmla="*/ 980744 w 6168479"/>
              <a:gd name="connsiteY7" fmla="*/ 1961525 h 1961526"/>
              <a:gd name="connsiteX8" fmla="*/ 1158832 w 6168479"/>
              <a:gd name="connsiteY8" fmla="*/ 1961525 h 1961526"/>
              <a:gd name="connsiteX9" fmla="*/ 1460910 w 6168479"/>
              <a:gd name="connsiteY9" fmla="*/ 980762 h 1961526"/>
              <a:gd name="connsiteX10" fmla="*/ 1158833 w 6168479"/>
              <a:gd name="connsiteY10" fmla="*/ 0 h 1961526"/>
              <a:gd name="connsiteX11" fmla="*/ 5187716 w 6168479"/>
              <a:gd name="connsiteY11" fmla="*/ 0 h 1961526"/>
              <a:gd name="connsiteX12" fmla="*/ 6168479 w 6168479"/>
              <a:gd name="connsiteY12" fmla="*/ 980763 h 1961526"/>
              <a:gd name="connsiteX13" fmla="*/ 5187716 w 6168479"/>
              <a:gd name="connsiteY13" fmla="*/ 1961526 h 1961526"/>
              <a:gd name="connsiteX0" fmla="*/ 53950 w 6169802"/>
              <a:gd name="connsiteY0" fmla="*/ 677759 h 1961526"/>
              <a:gd name="connsiteX1" fmla="*/ 21249 w 6169802"/>
              <a:gd name="connsiteY1" fmla="*/ 1178421 h 1961526"/>
              <a:gd name="connsiteX2" fmla="*/ 1323 w 6169802"/>
              <a:gd name="connsiteY2" fmla="*/ 980763 h 1961526"/>
              <a:gd name="connsiteX3" fmla="*/ 53950 w 6169802"/>
              <a:gd name="connsiteY3" fmla="*/ 677759 h 1961526"/>
              <a:gd name="connsiteX4" fmla="*/ 5189039 w 6169802"/>
              <a:gd name="connsiteY4" fmla="*/ 1961526 h 1961526"/>
              <a:gd name="connsiteX5" fmla="*/ 982086 w 6169802"/>
              <a:gd name="connsiteY5" fmla="*/ 1961526 h 1961526"/>
              <a:gd name="connsiteX6" fmla="*/ 982067 w 6169802"/>
              <a:gd name="connsiteY6" fmla="*/ 1961525 h 1961526"/>
              <a:gd name="connsiteX7" fmla="*/ 1160155 w 6169802"/>
              <a:gd name="connsiteY7" fmla="*/ 1961525 h 1961526"/>
              <a:gd name="connsiteX8" fmla="*/ 1462233 w 6169802"/>
              <a:gd name="connsiteY8" fmla="*/ 980762 h 1961526"/>
              <a:gd name="connsiteX9" fmla="*/ 1160156 w 6169802"/>
              <a:gd name="connsiteY9" fmla="*/ 0 h 1961526"/>
              <a:gd name="connsiteX10" fmla="*/ 5189039 w 6169802"/>
              <a:gd name="connsiteY10" fmla="*/ 0 h 1961526"/>
              <a:gd name="connsiteX11" fmla="*/ 6169802 w 6169802"/>
              <a:gd name="connsiteY11" fmla="*/ 980763 h 1961526"/>
              <a:gd name="connsiteX12" fmla="*/ 5189039 w 6169802"/>
              <a:gd name="connsiteY12" fmla="*/ 1961526 h 1961526"/>
              <a:gd name="connsiteX0" fmla="*/ 0 w 6168479"/>
              <a:gd name="connsiteY0" fmla="*/ 980763 h 1961526"/>
              <a:gd name="connsiteX1" fmla="*/ 19926 w 6168479"/>
              <a:gd name="connsiteY1" fmla="*/ 1178421 h 1961526"/>
              <a:gd name="connsiteX2" fmla="*/ 0 w 6168479"/>
              <a:gd name="connsiteY2" fmla="*/ 980763 h 1961526"/>
              <a:gd name="connsiteX3" fmla="*/ 5187716 w 6168479"/>
              <a:gd name="connsiteY3" fmla="*/ 1961526 h 1961526"/>
              <a:gd name="connsiteX4" fmla="*/ 980763 w 6168479"/>
              <a:gd name="connsiteY4" fmla="*/ 1961526 h 1961526"/>
              <a:gd name="connsiteX5" fmla="*/ 980744 w 6168479"/>
              <a:gd name="connsiteY5" fmla="*/ 1961525 h 1961526"/>
              <a:gd name="connsiteX6" fmla="*/ 1158832 w 6168479"/>
              <a:gd name="connsiteY6" fmla="*/ 1961525 h 1961526"/>
              <a:gd name="connsiteX7" fmla="*/ 1460910 w 6168479"/>
              <a:gd name="connsiteY7" fmla="*/ 980762 h 1961526"/>
              <a:gd name="connsiteX8" fmla="*/ 1158833 w 6168479"/>
              <a:gd name="connsiteY8" fmla="*/ 0 h 1961526"/>
              <a:gd name="connsiteX9" fmla="*/ 5187716 w 6168479"/>
              <a:gd name="connsiteY9" fmla="*/ 0 h 1961526"/>
              <a:gd name="connsiteX10" fmla="*/ 6168479 w 6168479"/>
              <a:gd name="connsiteY10" fmla="*/ 980763 h 1961526"/>
              <a:gd name="connsiteX11" fmla="*/ 5187716 w 6168479"/>
              <a:gd name="connsiteY11" fmla="*/ 1961526 h 1961526"/>
              <a:gd name="connsiteX0" fmla="*/ 4206972 w 5187735"/>
              <a:gd name="connsiteY0" fmla="*/ 1961526 h 1961526"/>
              <a:gd name="connsiteX1" fmla="*/ 19 w 5187735"/>
              <a:gd name="connsiteY1" fmla="*/ 1961526 h 1961526"/>
              <a:gd name="connsiteX2" fmla="*/ 0 w 5187735"/>
              <a:gd name="connsiteY2" fmla="*/ 1961525 h 1961526"/>
              <a:gd name="connsiteX3" fmla="*/ 178088 w 5187735"/>
              <a:gd name="connsiteY3" fmla="*/ 1961525 h 1961526"/>
              <a:gd name="connsiteX4" fmla="*/ 480166 w 5187735"/>
              <a:gd name="connsiteY4" fmla="*/ 980762 h 1961526"/>
              <a:gd name="connsiteX5" fmla="*/ 178089 w 5187735"/>
              <a:gd name="connsiteY5" fmla="*/ 0 h 1961526"/>
              <a:gd name="connsiteX6" fmla="*/ 4206972 w 5187735"/>
              <a:gd name="connsiteY6" fmla="*/ 0 h 1961526"/>
              <a:gd name="connsiteX7" fmla="*/ 5187735 w 5187735"/>
              <a:gd name="connsiteY7" fmla="*/ 980763 h 1961526"/>
              <a:gd name="connsiteX8" fmla="*/ 4206972 w 5187735"/>
              <a:gd name="connsiteY8" fmla="*/ 1961526 h 1961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87735" h="1961526">
                <a:moveTo>
                  <a:pt x="4206972" y="1961526"/>
                </a:moveTo>
                <a:lnTo>
                  <a:pt x="19" y="1961526"/>
                </a:lnTo>
                <a:cubicBezTo>
                  <a:pt x="13" y="1961526"/>
                  <a:pt x="6" y="1961525"/>
                  <a:pt x="0" y="1961525"/>
                </a:cubicBezTo>
                <a:lnTo>
                  <a:pt x="178088" y="1961525"/>
                </a:lnTo>
                <a:lnTo>
                  <a:pt x="480166" y="980762"/>
                </a:lnTo>
                <a:lnTo>
                  <a:pt x="178089" y="0"/>
                </a:lnTo>
                <a:lnTo>
                  <a:pt x="4206972" y="0"/>
                </a:lnTo>
                <a:cubicBezTo>
                  <a:pt x="4748632" y="0"/>
                  <a:pt x="5187735" y="439103"/>
                  <a:pt x="5187735" y="980763"/>
                </a:cubicBezTo>
                <a:cubicBezTo>
                  <a:pt x="5187735" y="1522423"/>
                  <a:pt x="4748632" y="1961526"/>
                  <a:pt x="4206972" y="196152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Picture Placeholder 3">
            <a:extLst>
              <a:ext uri="{FF2B5EF4-FFF2-40B4-BE49-F238E27FC236}">
                <a16:creationId xmlns:a16="http://schemas.microsoft.com/office/drawing/2014/main" id="{1D6696BE-F33A-4B66-BC64-9636B3529C0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04439" y="4087977"/>
            <a:ext cx="1586331" cy="1586331"/>
          </a:xfrm>
          <a:prstGeom prst="ellipse">
            <a:avLst/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41" name="Text Placeholder 11">
            <a:extLst>
              <a:ext uri="{FF2B5EF4-FFF2-40B4-BE49-F238E27FC236}">
                <a16:creationId xmlns:a16="http://schemas.microsoft.com/office/drawing/2014/main" id="{8AD8AB9A-8B24-49E6-96EB-25DE0395A61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190182" y="4108997"/>
            <a:ext cx="2625844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Edit text styles</a:t>
            </a:r>
          </a:p>
        </p:txBody>
      </p:sp>
      <p:sp>
        <p:nvSpPr>
          <p:cNvPr id="42" name="Text Placeholder 13">
            <a:extLst>
              <a:ext uri="{FF2B5EF4-FFF2-40B4-BE49-F238E27FC236}">
                <a16:creationId xmlns:a16="http://schemas.microsoft.com/office/drawing/2014/main" id="{E3A440D8-0133-40B2-85B2-3C4A30D6AC7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185460" y="4663725"/>
            <a:ext cx="2630566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Date Placeholder 11">
            <a:extLst>
              <a:ext uri="{FF2B5EF4-FFF2-40B4-BE49-F238E27FC236}">
                <a16:creationId xmlns:a16="http://schemas.microsoft.com/office/drawing/2014/main" id="{0D99F726-806A-4ADE-8BB0-36761E8C4F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BBFB517-5BDA-468A-A962-67F11B2EEB9F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6336732F-BF92-4E85-B30C-4A0A8C9748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647368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Left content -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29F3D7B-541A-4D6A-9C43-52CF9176F45A}"/>
              </a:ext>
            </a:extLst>
          </p:cNvPr>
          <p:cNvSpPr/>
          <p:nvPr userDrawn="1"/>
        </p:nvSpPr>
        <p:spPr bwMode="auto">
          <a:xfrm>
            <a:off x="5428035" y="3341231"/>
            <a:ext cx="6264612" cy="247752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74637"/>
            <a:ext cx="40894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199" y="1752600"/>
            <a:ext cx="4089405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199" y="2441355"/>
            <a:ext cx="4089405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5F5FA193-CD4A-44B7-A736-8E1B3D5D4F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57825" y="617342"/>
            <a:ext cx="6200775" cy="2593934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500B6420-C509-43F5-8437-C06B62BC1F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11195" y="3901176"/>
            <a:ext cx="4089405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E9C4D360-AB49-417D-9063-A62891FF793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11195" y="4589931"/>
            <a:ext cx="4089405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D2E8AE84-6884-46A9-90A8-E71FE4FDD7C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67400" y="3542271"/>
            <a:ext cx="53340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27AFAAAB-AE75-4F75-9EBE-A90E9B8AA85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867400" y="4231026"/>
            <a:ext cx="5334000" cy="1788774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Date Placeholder 11">
            <a:extLst>
              <a:ext uri="{FF2B5EF4-FFF2-40B4-BE49-F238E27FC236}">
                <a16:creationId xmlns:a16="http://schemas.microsoft.com/office/drawing/2014/main" id="{C9242A4D-827F-4F42-8B61-87D8E5152A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F6580F8F-97B3-4572-9509-A5908F456B7C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5" name="Footer Placeholder 12">
            <a:extLst>
              <a:ext uri="{FF2B5EF4-FFF2-40B4-BE49-F238E27FC236}">
                <a16:creationId xmlns:a16="http://schemas.microsoft.com/office/drawing/2014/main" id="{7A829D65-45DF-4501-AA99-A06B499C3C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9026509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left - righ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95E2A981-5EF1-43DD-8E01-DA241752557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33400" y="533399"/>
            <a:ext cx="2971800" cy="5638801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767308" y="274637"/>
            <a:ext cx="3815093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767307" y="1752600"/>
            <a:ext cx="3815097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767307" y="2441355"/>
            <a:ext cx="3815097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7439358" y="533400"/>
            <a:ext cx="14077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500B6420-C509-43F5-8437-C06B62BC1F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67303" y="3901176"/>
            <a:ext cx="3815097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E9C4D360-AB49-417D-9063-A62891FF793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767303" y="4589931"/>
            <a:ext cx="3815097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6C137BBE-406A-424C-9585-54444F1577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846861" y="533399"/>
            <a:ext cx="2887314" cy="26517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C5E86EDA-E11D-4D98-B677-D8AD95659B8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846861" y="3520440"/>
            <a:ext cx="2887314" cy="26517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5" name="Date Placeholder 11">
            <a:extLst>
              <a:ext uri="{FF2B5EF4-FFF2-40B4-BE49-F238E27FC236}">
                <a16:creationId xmlns:a16="http://schemas.microsoft.com/office/drawing/2014/main" id="{496D54E2-9A6C-452A-8A20-5C7B6D06E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ECF8FBAB-1574-44B3-9A88-B57EDE247C9C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FD6077AF-167F-48FC-8D3F-9BCD35F287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029750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3DEB3-4D78-449C-880E-A3392DFF9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B9EDC-0AC9-4ECD-84CB-E9C8DB03F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3614F-A700-4513-AFBD-FB1837066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D65AE-33CE-47CA-B10D-DBBA34708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17F68-CBB1-4212-BE21-BB0A88B8A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629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left - righ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767308" y="274637"/>
            <a:ext cx="3815093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767307" y="1752600"/>
            <a:ext cx="3815097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767307" y="2441355"/>
            <a:ext cx="3815097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7439358" y="533400"/>
            <a:ext cx="14077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500B6420-C509-43F5-8437-C06B62BC1F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67303" y="3901176"/>
            <a:ext cx="3815097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E9C4D360-AB49-417D-9063-A62891FF793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767303" y="4589931"/>
            <a:ext cx="3815097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6C137BBE-406A-424C-9585-54444F1577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846861" y="533399"/>
            <a:ext cx="2887314" cy="26517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C5E86EDA-E11D-4D98-B677-D8AD95659B8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846861" y="3520440"/>
            <a:ext cx="2887314" cy="26517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C71E8EF-6B06-411D-93A3-0EF4FD2C515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33400" y="533399"/>
            <a:ext cx="2887314" cy="26517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9AF3245B-3F9E-4050-8EFA-21747665D7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33400" y="3520440"/>
            <a:ext cx="2887314" cy="26517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3" name="Date Placeholder 11">
            <a:extLst>
              <a:ext uri="{FF2B5EF4-FFF2-40B4-BE49-F238E27FC236}">
                <a16:creationId xmlns:a16="http://schemas.microsoft.com/office/drawing/2014/main" id="{2B9159C0-C186-48FE-8E56-679E8B6D5B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82B65D56-EAFF-46D0-9F54-1DC4FB53603D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5" name="Footer Placeholder 12">
            <a:extLst>
              <a:ext uri="{FF2B5EF4-FFF2-40B4-BE49-F238E27FC236}">
                <a16:creationId xmlns:a16="http://schemas.microsoft.com/office/drawing/2014/main" id="{6776030C-22AF-4E73-BF44-B1FE2F7EB3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03703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ext - 4 image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11199" y="274637"/>
            <a:ext cx="4013201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199" y="1752600"/>
            <a:ext cx="4013205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199" y="2441355"/>
            <a:ext cx="4013205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500B6420-C509-43F5-8437-C06B62BC1F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11195" y="3901176"/>
            <a:ext cx="4013205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E9C4D360-AB49-417D-9063-A62891FF793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11195" y="4589931"/>
            <a:ext cx="4013205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B76DB1-12D4-4999-964A-EA5170BDD15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647461" y="533399"/>
            <a:ext cx="2926080" cy="27279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4AFC0CE0-9404-43DC-908E-31629B69789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647461" y="3474720"/>
            <a:ext cx="2926080" cy="27279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726C91-FA64-491B-82F0-378C9361030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497830" y="533399"/>
            <a:ext cx="2926080" cy="27279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619DAC22-C8CD-41E4-9066-0F272788BD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497830" y="3474720"/>
            <a:ext cx="2926080" cy="272796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C4A18FD9-040B-434B-B3C9-C3F3BC7D8C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F791B8CC-7EEC-4F9E-B1D4-C5D655130B60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6" name="Footer Placeholder 12">
            <a:extLst>
              <a:ext uri="{FF2B5EF4-FFF2-40B4-BE49-F238E27FC236}">
                <a16:creationId xmlns:a16="http://schemas.microsoft.com/office/drawing/2014/main" id="{49E328D6-22D2-40C2-AD60-3E026BD43F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6700786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eft content -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11199" y="274637"/>
            <a:ext cx="7012789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199" y="1752600"/>
            <a:ext cx="7012796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199" y="2441355"/>
            <a:ext cx="7012796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5F5FA193-CD4A-44B7-A736-8E1B3D5D4F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380207" y="533399"/>
            <a:ext cx="3278393" cy="5638801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500B6420-C509-43F5-8437-C06B62BC1F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11195" y="3901176"/>
            <a:ext cx="7012796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E9C4D360-AB49-417D-9063-A62891FF793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11195" y="4589931"/>
            <a:ext cx="7012796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Date Placeholder 11">
            <a:extLst>
              <a:ext uri="{FF2B5EF4-FFF2-40B4-BE49-F238E27FC236}">
                <a16:creationId xmlns:a16="http://schemas.microsoft.com/office/drawing/2014/main" id="{6D66C522-5C77-40A3-9204-BDB0B0AC1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208EA833-A9A6-46E6-85A8-7D4B8B2EBC7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9B74324E-D08B-4ABF-9B8A-4D451FDFB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5155471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on 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97B7F7D-F9CB-4031-ABFC-59A07B4902B8}"/>
              </a:ext>
            </a:extLst>
          </p:cNvPr>
          <p:cNvSpPr/>
          <p:nvPr userDrawn="1"/>
        </p:nvSpPr>
        <p:spPr bwMode="auto">
          <a:xfrm>
            <a:off x="5029202" y="457199"/>
            <a:ext cx="7162799" cy="5791202"/>
          </a:xfrm>
          <a:custGeom>
            <a:avLst/>
            <a:gdLst>
              <a:gd name="connsiteX0" fmla="*/ 1180652 w 7162799"/>
              <a:gd name="connsiteY0" fmla="*/ 0 h 5791202"/>
              <a:gd name="connsiteX1" fmla="*/ 7162799 w 7162799"/>
              <a:gd name="connsiteY1" fmla="*/ 0 h 5791202"/>
              <a:gd name="connsiteX2" fmla="*/ 7162799 w 7162799"/>
              <a:gd name="connsiteY2" fmla="*/ 5791202 h 5791202"/>
              <a:gd name="connsiteX3" fmla="*/ 0 w 7162799"/>
              <a:gd name="connsiteY3" fmla="*/ 5791202 h 5791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62799" h="5791202">
                <a:moveTo>
                  <a:pt x="1180652" y="0"/>
                </a:moveTo>
                <a:lnTo>
                  <a:pt x="7162799" y="0"/>
                </a:lnTo>
                <a:lnTo>
                  <a:pt x="7162799" y="5791202"/>
                </a:lnTo>
                <a:lnTo>
                  <a:pt x="0" y="5791202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  <a:p>
            <a:pPr algn="l"/>
            <a:endParaRPr lang="en-US"/>
          </a:p>
        </p:txBody>
      </p:sp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005304" y="609600"/>
            <a:ext cx="4148468" cy="11430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005303" y="1813824"/>
            <a:ext cx="4148472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005303" y="2502579"/>
            <a:ext cx="4148472" cy="206942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6677354" y="868363"/>
            <a:ext cx="14077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0679A4E-363B-4F9B-B597-101A12589436}"/>
              </a:ext>
            </a:extLst>
          </p:cNvPr>
          <p:cNvSpPr/>
          <p:nvPr userDrawn="1"/>
        </p:nvSpPr>
        <p:spPr bwMode="auto">
          <a:xfrm>
            <a:off x="0" y="457199"/>
            <a:ext cx="1905000" cy="5794435"/>
          </a:xfrm>
          <a:custGeom>
            <a:avLst/>
            <a:gdLst>
              <a:gd name="connsiteX0" fmla="*/ 0 w 1905000"/>
              <a:gd name="connsiteY0" fmla="*/ 0 h 5794435"/>
              <a:gd name="connsiteX1" fmla="*/ 1905000 w 1905000"/>
              <a:gd name="connsiteY1" fmla="*/ 0 h 5794435"/>
              <a:gd name="connsiteX2" fmla="*/ 777240 w 1905000"/>
              <a:gd name="connsiteY2" fmla="*/ 5794435 h 5794435"/>
              <a:gd name="connsiteX3" fmla="*/ 0 w 1905000"/>
              <a:gd name="connsiteY3" fmla="*/ 5794435 h 5794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5794435">
                <a:moveTo>
                  <a:pt x="0" y="0"/>
                </a:moveTo>
                <a:lnTo>
                  <a:pt x="1905000" y="0"/>
                </a:lnTo>
                <a:lnTo>
                  <a:pt x="777240" y="5794435"/>
                </a:lnTo>
                <a:lnTo>
                  <a:pt x="0" y="5794435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  <a:p>
            <a:pPr algn="l"/>
            <a:endParaRPr lang="en-US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95E2A981-5EF1-43DD-8E01-DA241752557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33400" y="474133"/>
            <a:ext cx="5667373" cy="5740558"/>
          </a:xfrm>
          <a:prstGeom prst="parallelogram">
            <a:avLst>
              <a:gd name="adj" fmla="val 20409"/>
            </a:avLst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823B9B2D-877E-4E9F-92C0-AD87E072A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2089D767-04B8-4AF7-972B-98BBDBCF4549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617B6E0D-4D50-4924-BC8C-521F842389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549065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ush stroke - Desi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Picture Placeholder 580">
            <a:extLst>
              <a:ext uri="{FF2B5EF4-FFF2-40B4-BE49-F238E27FC236}">
                <a16:creationId xmlns:a16="http://schemas.microsoft.com/office/drawing/2014/main" id="{548B98B5-BBD6-4F1E-AE47-543C0A2B647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43272" y="979789"/>
            <a:ext cx="6778232" cy="4297039"/>
          </a:xfrm>
          <a:custGeom>
            <a:avLst/>
            <a:gdLst>
              <a:gd name="connsiteX0" fmla="*/ 106796 w 6778232"/>
              <a:gd name="connsiteY0" fmla="*/ 3966328 h 4297039"/>
              <a:gd name="connsiteX1" fmla="*/ 110403 w 6778232"/>
              <a:gd name="connsiteY1" fmla="*/ 3978554 h 4297039"/>
              <a:gd name="connsiteX2" fmla="*/ 97294 w 6778232"/>
              <a:gd name="connsiteY2" fmla="*/ 3982422 h 4297039"/>
              <a:gd name="connsiteX3" fmla="*/ 93687 w 6778232"/>
              <a:gd name="connsiteY3" fmla="*/ 3970196 h 4297039"/>
              <a:gd name="connsiteX4" fmla="*/ 9502 w 6778232"/>
              <a:gd name="connsiteY4" fmla="*/ 3926363 h 4297039"/>
              <a:gd name="connsiteX5" fmla="*/ 26219 w 6778232"/>
              <a:gd name="connsiteY5" fmla="*/ 3934722 h 4297039"/>
              <a:gd name="connsiteX6" fmla="*/ 13110 w 6778232"/>
              <a:gd name="connsiteY6" fmla="*/ 3938590 h 4297039"/>
              <a:gd name="connsiteX7" fmla="*/ 17318 w 6778232"/>
              <a:gd name="connsiteY7" fmla="*/ 3952855 h 4297039"/>
              <a:gd name="connsiteX8" fmla="*/ 4209 w 6778232"/>
              <a:gd name="connsiteY8" fmla="*/ 3956723 h 4297039"/>
              <a:gd name="connsiteX9" fmla="*/ 0 w 6778232"/>
              <a:gd name="connsiteY9" fmla="*/ 3942458 h 4297039"/>
              <a:gd name="connsiteX10" fmla="*/ 48830 w 6778232"/>
              <a:gd name="connsiteY10" fmla="*/ 3914760 h 4297039"/>
              <a:gd name="connsiteX11" fmla="*/ 73363 w 6778232"/>
              <a:gd name="connsiteY11" fmla="*/ 3949610 h 4297039"/>
              <a:gd name="connsiteX12" fmla="*/ 63861 w 6778232"/>
              <a:gd name="connsiteY12" fmla="*/ 3965705 h 4297039"/>
              <a:gd name="connsiteX13" fmla="*/ 50752 w 6778232"/>
              <a:gd name="connsiteY13" fmla="*/ 3969573 h 4297039"/>
              <a:gd name="connsiteX14" fmla="*/ 41250 w 6778232"/>
              <a:gd name="connsiteY14" fmla="*/ 3985667 h 4297039"/>
              <a:gd name="connsiteX15" fmla="*/ 20926 w 6778232"/>
              <a:gd name="connsiteY15" fmla="*/ 3965082 h 4297039"/>
              <a:gd name="connsiteX16" fmla="*/ 34035 w 6778232"/>
              <a:gd name="connsiteY16" fmla="*/ 3961214 h 4297039"/>
              <a:gd name="connsiteX17" fmla="*/ 30428 w 6778232"/>
              <a:gd name="connsiteY17" fmla="*/ 3948987 h 4297039"/>
              <a:gd name="connsiteX18" fmla="*/ 26219 w 6778232"/>
              <a:gd name="connsiteY18" fmla="*/ 3934722 h 4297039"/>
              <a:gd name="connsiteX19" fmla="*/ 39328 w 6778232"/>
              <a:gd name="connsiteY19" fmla="*/ 3930854 h 4297039"/>
              <a:gd name="connsiteX20" fmla="*/ 484675 w 6778232"/>
              <a:gd name="connsiteY20" fmla="*/ 3894708 h 4297039"/>
              <a:gd name="connsiteX21" fmla="*/ 475173 w 6778232"/>
              <a:gd name="connsiteY21" fmla="*/ 3910803 h 4297039"/>
              <a:gd name="connsiteX22" fmla="*/ 488282 w 6778232"/>
              <a:gd name="connsiteY22" fmla="*/ 3906935 h 4297039"/>
              <a:gd name="connsiteX23" fmla="*/ 858845 w 6778232"/>
              <a:gd name="connsiteY23" fmla="*/ 3850765 h 4297039"/>
              <a:gd name="connsiteX24" fmla="*/ 879169 w 6778232"/>
              <a:gd name="connsiteY24" fmla="*/ 3871351 h 4297039"/>
              <a:gd name="connsiteX25" fmla="*/ 866060 w 6778232"/>
              <a:gd name="connsiteY25" fmla="*/ 3875218 h 4297039"/>
              <a:gd name="connsiteX26" fmla="*/ 862452 w 6778232"/>
              <a:gd name="connsiteY26" fmla="*/ 3862992 h 4297039"/>
              <a:gd name="connsiteX27" fmla="*/ 1119181 w 6778232"/>
              <a:gd name="connsiteY27" fmla="*/ 3831548 h 4297039"/>
              <a:gd name="connsiteX28" fmla="*/ 1124152 w 6778232"/>
              <a:gd name="connsiteY28" fmla="*/ 3832296 h 4297039"/>
              <a:gd name="connsiteX29" fmla="*/ 1125956 w 6778232"/>
              <a:gd name="connsiteY29" fmla="*/ 3838410 h 4297039"/>
              <a:gd name="connsiteX30" fmla="*/ 1116454 w 6778232"/>
              <a:gd name="connsiteY30" fmla="*/ 3854504 h 4297039"/>
              <a:gd name="connsiteX31" fmla="*/ 1099738 w 6778232"/>
              <a:gd name="connsiteY31" fmla="*/ 3846145 h 4297039"/>
              <a:gd name="connsiteX32" fmla="*/ 1112847 w 6778232"/>
              <a:gd name="connsiteY32" fmla="*/ 3842277 h 4297039"/>
              <a:gd name="connsiteX33" fmla="*/ 1122349 w 6778232"/>
              <a:gd name="connsiteY33" fmla="*/ 3826183 h 4297039"/>
              <a:gd name="connsiteX34" fmla="*/ 1139065 w 6778232"/>
              <a:gd name="connsiteY34" fmla="*/ 3834542 h 4297039"/>
              <a:gd name="connsiteX35" fmla="*/ 1124152 w 6778232"/>
              <a:gd name="connsiteY35" fmla="*/ 3832296 h 4297039"/>
              <a:gd name="connsiteX36" fmla="*/ 376559 w 6778232"/>
              <a:gd name="connsiteY36" fmla="*/ 3818064 h 4297039"/>
              <a:gd name="connsiteX37" fmla="*/ 367057 w 6778232"/>
              <a:gd name="connsiteY37" fmla="*/ 3834158 h 4297039"/>
              <a:gd name="connsiteX38" fmla="*/ 363450 w 6778232"/>
              <a:gd name="connsiteY38" fmla="*/ 3821932 h 4297039"/>
              <a:gd name="connsiteX39" fmla="*/ 1064984 w 6778232"/>
              <a:gd name="connsiteY39" fmla="*/ 3776653 h 4297039"/>
              <a:gd name="connsiteX40" fmla="*/ 1068591 w 6778232"/>
              <a:gd name="connsiteY40" fmla="*/ 3788880 h 4297039"/>
              <a:gd name="connsiteX41" fmla="*/ 1072199 w 6778232"/>
              <a:gd name="connsiteY41" fmla="*/ 3801107 h 4297039"/>
              <a:gd name="connsiteX42" fmla="*/ 1059090 w 6778232"/>
              <a:gd name="connsiteY42" fmla="*/ 3804975 h 4297039"/>
              <a:gd name="connsiteX43" fmla="*/ 2724194 w 6778232"/>
              <a:gd name="connsiteY43" fmla="*/ 3741215 h 4297039"/>
              <a:gd name="connsiteX44" fmla="*/ 2727802 w 6778232"/>
              <a:gd name="connsiteY44" fmla="*/ 3753442 h 4297039"/>
              <a:gd name="connsiteX45" fmla="*/ 2722721 w 6778232"/>
              <a:gd name="connsiteY45" fmla="*/ 3748296 h 4297039"/>
              <a:gd name="connsiteX46" fmla="*/ 2707477 w 6778232"/>
              <a:gd name="connsiteY46" fmla="*/ 3732856 h 4297039"/>
              <a:gd name="connsiteX47" fmla="*/ 2722721 w 6778232"/>
              <a:gd name="connsiteY47" fmla="*/ 3748296 h 4297039"/>
              <a:gd name="connsiteX48" fmla="*/ 2722229 w 6778232"/>
              <a:gd name="connsiteY48" fmla="*/ 3750655 h 4297039"/>
              <a:gd name="connsiteX49" fmla="*/ 2711085 w 6778232"/>
              <a:gd name="connsiteY49" fmla="*/ 3745083 h 4297039"/>
              <a:gd name="connsiteX50" fmla="*/ 439463 w 6778232"/>
              <a:gd name="connsiteY50" fmla="*/ 3693176 h 4297039"/>
              <a:gd name="connsiteX51" fmla="*/ 433569 w 6778232"/>
              <a:gd name="connsiteY51" fmla="*/ 3721497 h 4297039"/>
              <a:gd name="connsiteX52" fmla="*/ 426354 w 6778232"/>
              <a:gd name="connsiteY52" fmla="*/ 3697044 h 4297039"/>
              <a:gd name="connsiteX53" fmla="*/ 524013 w 6778232"/>
              <a:gd name="connsiteY53" fmla="*/ 3641648 h 4297039"/>
              <a:gd name="connsiteX54" fmla="*/ 514511 w 6778232"/>
              <a:gd name="connsiteY54" fmla="*/ 3657743 h 4297039"/>
              <a:gd name="connsiteX55" fmla="*/ 501402 w 6778232"/>
              <a:gd name="connsiteY55" fmla="*/ 3661610 h 4297039"/>
              <a:gd name="connsiteX56" fmla="*/ 497794 w 6778232"/>
              <a:gd name="connsiteY56" fmla="*/ 3649384 h 4297039"/>
              <a:gd name="connsiteX57" fmla="*/ 510903 w 6778232"/>
              <a:gd name="connsiteY57" fmla="*/ 3645516 h 4297039"/>
              <a:gd name="connsiteX58" fmla="*/ 584529 w 6778232"/>
              <a:gd name="connsiteY58" fmla="*/ 3597211 h 4297039"/>
              <a:gd name="connsiteX59" fmla="*/ 575027 w 6778232"/>
              <a:gd name="connsiteY59" fmla="*/ 3613306 h 4297039"/>
              <a:gd name="connsiteX60" fmla="*/ 578635 w 6778232"/>
              <a:gd name="connsiteY60" fmla="*/ 3625532 h 4297039"/>
              <a:gd name="connsiteX61" fmla="*/ 608461 w 6778232"/>
              <a:gd name="connsiteY61" fmla="*/ 3630023 h 4297039"/>
              <a:gd name="connsiteX62" fmla="*/ 621570 w 6778232"/>
              <a:gd name="connsiteY62" fmla="*/ 3626155 h 4297039"/>
              <a:gd name="connsiteX63" fmla="*/ 617962 w 6778232"/>
              <a:gd name="connsiteY63" fmla="*/ 3613928 h 4297039"/>
              <a:gd name="connsiteX64" fmla="*/ 604853 w 6778232"/>
              <a:gd name="connsiteY64" fmla="*/ 3617796 h 4297039"/>
              <a:gd name="connsiteX65" fmla="*/ 439109 w 6778232"/>
              <a:gd name="connsiteY65" fmla="*/ 3547080 h 4297039"/>
              <a:gd name="connsiteX66" fmla="*/ 455826 w 6778232"/>
              <a:gd name="connsiteY66" fmla="*/ 3555439 h 4297039"/>
              <a:gd name="connsiteX67" fmla="*/ 442716 w 6778232"/>
              <a:gd name="connsiteY67" fmla="*/ 3559307 h 4297039"/>
              <a:gd name="connsiteX68" fmla="*/ 5100099 w 6778232"/>
              <a:gd name="connsiteY68" fmla="*/ 3518686 h 4297039"/>
              <a:gd name="connsiteX69" fmla="*/ 5103706 w 6778232"/>
              <a:gd name="connsiteY69" fmla="*/ 3530913 h 4297039"/>
              <a:gd name="connsiteX70" fmla="*/ 5086990 w 6778232"/>
              <a:gd name="connsiteY70" fmla="*/ 3522554 h 4297039"/>
              <a:gd name="connsiteX71" fmla="*/ 441396 w 6778232"/>
              <a:gd name="connsiteY71" fmla="*/ 3506532 h 4297039"/>
              <a:gd name="connsiteX72" fmla="*/ 445003 w 6778232"/>
              <a:gd name="connsiteY72" fmla="*/ 3518759 h 4297039"/>
              <a:gd name="connsiteX73" fmla="*/ 448611 w 6778232"/>
              <a:gd name="connsiteY73" fmla="*/ 3530985 h 4297039"/>
              <a:gd name="connsiteX74" fmla="*/ 431894 w 6778232"/>
              <a:gd name="connsiteY74" fmla="*/ 3522627 h 4297039"/>
              <a:gd name="connsiteX75" fmla="*/ 418785 w 6778232"/>
              <a:gd name="connsiteY75" fmla="*/ 3526495 h 4297039"/>
              <a:gd name="connsiteX76" fmla="*/ 853369 w 6778232"/>
              <a:gd name="connsiteY76" fmla="*/ 3478017 h 4297039"/>
              <a:gd name="connsiteX77" fmla="*/ 852343 w 6778232"/>
              <a:gd name="connsiteY77" fmla="*/ 3480979 h 4297039"/>
              <a:gd name="connsiteX78" fmla="*/ 848999 w 6778232"/>
              <a:gd name="connsiteY78" fmla="*/ 3479307 h 4297039"/>
              <a:gd name="connsiteX79" fmla="*/ 858501 w 6778232"/>
              <a:gd name="connsiteY79" fmla="*/ 3463212 h 4297039"/>
              <a:gd name="connsiteX80" fmla="*/ 862108 w 6778232"/>
              <a:gd name="connsiteY80" fmla="*/ 3475439 h 4297039"/>
              <a:gd name="connsiteX81" fmla="*/ 853369 w 6778232"/>
              <a:gd name="connsiteY81" fmla="*/ 3478017 h 4297039"/>
              <a:gd name="connsiteX82" fmla="*/ 825068 w 6778232"/>
              <a:gd name="connsiteY82" fmla="*/ 3446495 h 4297039"/>
              <a:gd name="connsiteX83" fmla="*/ 836212 w 6778232"/>
              <a:gd name="connsiteY83" fmla="*/ 3452067 h 4297039"/>
              <a:gd name="connsiteX84" fmla="*/ 832283 w 6778232"/>
              <a:gd name="connsiteY84" fmla="*/ 3470948 h 4297039"/>
              <a:gd name="connsiteX85" fmla="*/ 828675 w 6778232"/>
              <a:gd name="connsiteY85" fmla="*/ 3458721 h 4297039"/>
              <a:gd name="connsiteX86" fmla="*/ 838177 w 6778232"/>
              <a:gd name="connsiteY86" fmla="*/ 3442627 h 4297039"/>
              <a:gd name="connsiteX87" fmla="*/ 841784 w 6778232"/>
              <a:gd name="connsiteY87" fmla="*/ 3454853 h 4297039"/>
              <a:gd name="connsiteX88" fmla="*/ 836212 w 6778232"/>
              <a:gd name="connsiteY88" fmla="*/ 3452067 h 4297039"/>
              <a:gd name="connsiteX89" fmla="*/ 817853 w 6778232"/>
              <a:gd name="connsiteY89" fmla="*/ 3422041 h 4297039"/>
              <a:gd name="connsiteX90" fmla="*/ 821460 w 6778232"/>
              <a:gd name="connsiteY90" fmla="*/ 3434268 h 4297039"/>
              <a:gd name="connsiteX91" fmla="*/ 808351 w 6778232"/>
              <a:gd name="connsiteY91" fmla="*/ 3438136 h 4297039"/>
              <a:gd name="connsiteX92" fmla="*/ 553995 w 6778232"/>
              <a:gd name="connsiteY92" fmla="*/ 3300527 h 4297039"/>
              <a:gd name="connsiteX93" fmla="*/ 583820 w 6778232"/>
              <a:gd name="connsiteY93" fmla="*/ 3305018 h 4297039"/>
              <a:gd name="connsiteX94" fmla="*/ 574319 w 6778232"/>
              <a:gd name="connsiteY94" fmla="*/ 3321113 h 4297039"/>
              <a:gd name="connsiteX95" fmla="*/ 570711 w 6778232"/>
              <a:gd name="connsiteY95" fmla="*/ 3308886 h 4297039"/>
              <a:gd name="connsiteX96" fmla="*/ 530063 w 6778232"/>
              <a:gd name="connsiteY96" fmla="*/ 3267715 h 4297039"/>
              <a:gd name="connsiteX97" fmla="*/ 550387 w 6778232"/>
              <a:gd name="connsiteY97" fmla="*/ 3288301 h 4297039"/>
              <a:gd name="connsiteX98" fmla="*/ 533671 w 6778232"/>
              <a:gd name="connsiteY98" fmla="*/ 3279942 h 4297039"/>
              <a:gd name="connsiteX99" fmla="*/ 5696493 w 6778232"/>
              <a:gd name="connsiteY99" fmla="*/ 3261953 h 4297039"/>
              <a:gd name="connsiteX100" fmla="*/ 5696770 w 6778232"/>
              <a:gd name="connsiteY100" fmla="*/ 3262894 h 4297039"/>
              <a:gd name="connsiteX101" fmla="*/ 5700378 w 6778232"/>
              <a:gd name="connsiteY101" fmla="*/ 3275120 h 4297039"/>
              <a:gd name="connsiteX102" fmla="*/ 5690577 w 6778232"/>
              <a:gd name="connsiteY102" fmla="*/ 3271120 h 4297039"/>
              <a:gd name="connsiteX103" fmla="*/ 5706272 w 6778232"/>
              <a:gd name="connsiteY103" fmla="*/ 3246799 h 4297039"/>
              <a:gd name="connsiteX104" fmla="*/ 5696493 w 6778232"/>
              <a:gd name="connsiteY104" fmla="*/ 3261953 h 4297039"/>
              <a:gd name="connsiteX105" fmla="*/ 5693163 w 6778232"/>
              <a:gd name="connsiteY105" fmla="*/ 3250667 h 4297039"/>
              <a:gd name="connsiteX106" fmla="*/ 687738 w 6778232"/>
              <a:gd name="connsiteY106" fmla="*/ 3125942 h 4297039"/>
              <a:gd name="connsiteX107" fmla="*/ 691346 w 6778232"/>
              <a:gd name="connsiteY107" fmla="*/ 3138169 h 4297039"/>
              <a:gd name="connsiteX108" fmla="*/ 694953 w 6778232"/>
              <a:gd name="connsiteY108" fmla="*/ 3150395 h 4297039"/>
              <a:gd name="connsiteX109" fmla="*/ 681844 w 6778232"/>
              <a:gd name="connsiteY109" fmla="*/ 3154263 h 4297039"/>
              <a:gd name="connsiteX110" fmla="*/ 678237 w 6778232"/>
              <a:gd name="connsiteY110" fmla="*/ 3142037 h 4297039"/>
              <a:gd name="connsiteX111" fmla="*/ 613657 w 6778232"/>
              <a:gd name="connsiteY111" fmla="*/ 3068054 h 4297039"/>
              <a:gd name="connsiteX112" fmla="*/ 617264 w 6778232"/>
              <a:gd name="connsiteY112" fmla="*/ 3080280 h 4297039"/>
              <a:gd name="connsiteX113" fmla="*/ 607763 w 6778232"/>
              <a:gd name="connsiteY113" fmla="*/ 3096375 h 4297039"/>
              <a:gd name="connsiteX114" fmla="*/ 594654 w 6778232"/>
              <a:gd name="connsiteY114" fmla="*/ 3100243 h 4297039"/>
              <a:gd name="connsiteX115" fmla="*/ 591046 w 6778232"/>
              <a:gd name="connsiteY115" fmla="*/ 3088016 h 4297039"/>
              <a:gd name="connsiteX116" fmla="*/ 604155 w 6778232"/>
              <a:gd name="connsiteY116" fmla="*/ 3084148 h 4297039"/>
              <a:gd name="connsiteX117" fmla="*/ 600548 w 6778232"/>
              <a:gd name="connsiteY117" fmla="*/ 3071922 h 4297039"/>
              <a:gd name="connsiteX118" fmla="*/ 891236 w 6778232"/>
              <a:gd name="connsiteY118" fmla="*/ 2946282 h 4297039"/>
              <a:gd name="connsiteX119" fmla="*/ 907953 w 6778232"/>
              <a:gd name="connsiteY119" fmla="*/ 2954640 h 4297039"/>
              <a:gd name="connsiteX120" fmla="*/ 898451 w 6778232"/>
              <a:gd name="connsiteY120" fmla="*/ 2970735 h 4297039"/>
              <a:gd name="connsiteX121" fmla="*/ 902059 w 6778232"/>
              <a:gd name="connsiteY121" fmla="*/ 2982962 h 4297039"/>
              <a:gd name="connsiteX122" fmla="*/ 875840 w 6778232"/>
              <a:gd name="connsiteY122" fmla="*/ 2990697 h 4297039"/>
              <a:gd name="connsiteX123" fmla="*/ 862731 w 6778232"/>
              <a:gd name="connsiteY123" fmla="*/ 2994565 h 4297039"/>
              <a:gd name="connsiteX124" fmla="*/ 881735 w 6778232"/>
              <a:gd name="connsiteY124" fmla="*/ 2962376 h 4297039"/>
              <a:gd name="connsiteX125" fmla="*/ 5818109 w 6778232"/>
              <a:gd name="connsiteY125" fmla="*/ 2940006 h 4297039"/>
              <a:gd name="connsiteX126" fmla="*/ 5817651 w 6778232"/>
              <a:gd name="connsiteY126" fmla="*/ 2948116 h 4297039"/>
              <a:gd name="connsiteX127" fmla="*/ 5804542 w 6778232"/>
              <a:gd name="connsiteY127" fmla="*/ 2951984 h 4297039"/>
              <a:gd name="connsiteX128" fmla="*/ 5819938 w 6778232"/>
              <a:gd name="connsiteY128" fmla="*/ 2907568 h 4297039"/>
              <a:gd name="connsiteX129" fmla="*/ 5827153 w 6778232"/>
              <a:gd name="connsiteY129" fmla="*/ 2932021 h 4297039"/>
              <a:gd name="connsiteX130" fmla="*/ 5818109 w 6778232"/>
              <a:gd name="connsiteY130" fmla="*/ 2940006 h 4297039"/>
              <a:gd name="connsiteX131" fmla="*/ 903025 w 6778232"/>
              <a:gd name="connsiteY131" fmla="*/ 2889640 h 4297039"/>
              <a:gd name="connsiteX132" fmla="*/ 926956 w 6778232"/>
              <a:gd name="connsiteY132" fmla="*/ 2922452 h 4297039"/>
              <a:gd name="connsiteX133" fmla="*/ 956782 w 6778232"/>
              <a:gd name="connsiteY133" fmla="*/ 2926942 h 4297039"/>
              <a:gd name="connsiteX134" fmla="*/ 924670 w 6778232"/>
              <a:gd name="connsiteY134" fmla="*/ 2962999 h 4297039"/>
              <a:gd name="connsiteX135" fmla="*/ 921062 w 6778232"/>
              <a:gd name="connsiteY135" fmla="*/ 2950773 h 4297039"/>
              <a:gd name="connsiteX136" fmla="*/ 904346 w 6778232"/>
              <a:gd name="connsiteY136" fmla="*/ 2942414 h 4297039"/>
              <a:gd name="connsiteX137" fmla="*/ 917455 w 6778232"/>
              <a:gd name="connsiteY137" fmla="*/ 2938546 h 4297039"/>
              <a:gd name="connsiteX138" fmla="*/ 930564 w 6778232"/>
              <a:gd name="connsiteY138" fmla="*/ 2934678 h 4297039"/>
              <a:gd name="connsiteX139" fmla="*/ 943673 w 6778232"/>
              <a:gd name="connsiteY139" fmla="*/ 2930810 h 4297039"/>
              <a:gd name="connsiteX140" fmla="*/ 913847 w 6778232"/>
              <a:gd name="connsiteY140" fmla="*/ 2926319 h 4297039"/>
              <a:gd name="connsiteX141" fmla="*/ 910240 w 6778232"/>
              <a:gd name="connsiteY141" fmla="*/ 2914093 h 4297039"/>
              <a:gd name="connsiteX142" fmla="*/ 826657 w 6778232"/>
              <a:gd name="connsiteY142" fmla="*/ 2872299 h 4297039"/>
              <a:gd name="connsiteX143" fmla="*/ 833872 w 6778232"/>
              <a:gd name="connsiteY143" fmla="*/ 2896752 h 4297039"/>
              <a:gd name="connsiteX144" fmla="*/ 820763 w 6778232"/>
              <a:gd name="connsiteY144" fmla="*/ 2900620 h 4297039"/>
              <a:gd name="connsiteX145" fmla="*/ 817155 w 6778232"/>
              <a:gd name="connsiteY145" fmla="*/ 2888393 h 4297039"/>
              <a:gd name="connsiteX146" fmla="*/ 804046 w 6778232"/>
              <a:gd name="connsiteY146" fmla="*/ 2892261 h 4297039"/>
              <a:gd name="connsiteX147" fmla="*/ 800438 w 6778232"/>
              <a:gd name="connsiteY147" fmla="*/ 2880034 h 4297039"/>
              <a:gd name="connsiteX148" fmla="*/ 813548 w 6778232"/>
              <a:gd name="connsiteY148" fmla="*/ 2876167 h 4297039"/>
              <a:gd name="connsiteX149" fmla="*/ 842053 w 6778232"/>
              <a:gd name="connsiteY149" fmla="*/ 2827883 h 4297039"/>
              <a:gd name="connsiteX150" fmla="*/ 823049 w 6778232"/>
              <a:gd name="connsiteY150" fmla="*/ 2860072 h 4297039"/>
              <a:gd name="connsiteX151" fmla="*/ 809940 w 6778232"/>
              <a:gd name="connsiteY151" fmla="*/ 2863940 h 4297039"/>
              <a:gd name="connsiteX152" fmla="*/ 806333 w 6778232"/>
              <a:gd name="connsiteY152" fmla="*/ 2851713 h 4297039"/>
              <a:gd name="connsiteX153" fmla="*/ 815835 w 6778232"/>
              <a:gd name="connsiteY153" fmla="*/ 2835619 h 4297039"/>
              <a:gd name="connsiteX154" fmla="*/ 819442 w 6778232"/>
              <a:gd name="connsiteY154" fmla="*/ 2847846 h 4297039"/>
              <a:gd name="connsiteX155" fmla="*/ 828944 w 6778232"/>
              <a:gd name="connsiteY155" fmla="*/ 2831751 h 4297039"/>
              <a:gd name="connsiteX156" fmla="*/ 1138990 w 6778232"/>
              <a:gd name="connsiteY156" fmla="*/ 2820019 h 4297039"/>
              <a:gd name="connsiteX157" fmla="*/ 1129488 w 6778232"/>
              <a:gd name="connsiteY157" fmla="*/ 2836113 h 4297039"/>
              <a:gd name="connsiteX158" fmla="*/ 1125881 w 6778232"/>
              <a:gd name="connsiteY158" fmla="*/ 2823886 h 4297039"/>
              <a:gd name="connsiteX159" fmla="*/ 1296300 w 6778232"/>
              <a:gd name="connsiteY159" fmla="*/ 2773605 h 4297039"/>
              <a:gd name="connsiteX160" fmla="*/ 1286798 w 6778232"/>
              <a:gd name="connsiteY160" fmla="*/ 2789699 h 4297039"/>
              <a:gd name="connsiteX161" fmla="*/ 1270081 w 6778232"/>
              <a:gd name="connsiteY161" fmla="*/ 2781340 h 4297039"/>
              <a:gd name="connsiteX162" fmla="*/ 1283191 w 6778232"/>
              <a:gd name="connsiteY162" fmla="*/ 2777472 h 4297039"/>
              <a:gd name="connsiteX163" fmla="*/ 5916641 w 6778232"/>
              <a:gd name="connsiteY163" fmla="*/ 2704039 h 4297039"/>
              <a:gd name="connsiteX164" fmla="*/ 5933358 w 6778232"/>
              <a:gd name="connsiteY164" fmla="*/ 2712397 h 4297039"/>
              <a:gd name="connsiteX165" fmla="*/ 5920248 w 6778232"/>
              <a:gd name="connsiteY165" fmla="*/ 2716265 h 4297039"/>
              <a:gd name="connsiteX166" fmla="*/ 1446395 w 6778232"/>
              <a:gd name="connsiteY166" fmla="*/ 2702737 h 4297039"/>
              <a:gd name="connsiteX167" fmla="*/ 1453610 w 6778232"/>
              <a:gd name="connsiteY167" fmla="*/ 2727191 h 4297039"/>
              <a:gd name="connsiteX168" fmla="*/ 1447715 w 6778232"/>
              <a:gd name="connsiteY168" fmla="*/ 2755512 h 4297039"/>
              <a:gd name="connsiteX169" fmla="*/ 1444108 w 6778232"/>
              <a:gd name="connsiteY169" fmla="*/ 2743285 h 4297039"/>
              <a:gd name="connsiteX170" fmla="*/ 1440501 w 6778232"/>
              <a:gd name="connsiteY170" fmla="*/ 2731058 h 4297039"/>
              <a:gd name="connsiteX171" fmla="*/ 1436893 w 6778232"/>
              <a:gd name="connsiteY171" fmla="*/ 2718832 h 4297039"/>
              <a:gd name="connsiteX172" fmla="*/ 1433286 w 6778232"/>
              <a:gd name="connsiteY172" fmla="*/ 2706605 h 4297039"/>
              <a:gd name="connsiteX173" fmla="*/ 6102456 w 6778232"/>
              <a:gd name="connsiteY173" fmla="*/ 2609341 h 4297039"/>
              <a:gd name="connsiteX174" fmla="*/ 6122780 w 6778232"/>
              <a:gd name="connsiteY174" fmla="*/ 2629927 h 4297039"/>
              <a:gd name="connsiteX175" fmla="*/ 6109671 w 6778232"/>
              <a:gd name="connsiteY175" fmla="*/ 2633795 h 4297039"/>
              <a:gd name="connsiteX176" fmla="*/ 6113278 w 6778232"/>
              <a:gd name="connsiteY176" fmla="*/ 2646021 h 4297039"/>
              <a:gd name="connsiteX177" fmla="*/ 6103777 w 6778232"/>
              <a:gd name="connsiteY177" fmla="*/ 2662116 h 4297039"/>
              <a:gd name="connsiteX178" fmla="*/ 6090668 w 6778232"/>
              <a:gd name="connsiteY178" fmla="*/ 2665983 h 4297039"/>
              <a:gd name="connsiteX179" fmla="*/ 6100169 w 6778232"/>
              <a:gd name="connsiteY179" fmla="*/ 2649889 h 4297039"/>
              <a:gd name="connsiteX180" fmla="*/ 6096562 w 6778232"/>
              <a:gd name="connsiteY180" fmla="*/ 2637663 h 4297039"/>
              <a:gd name="connsiteX181" fmla="*/ 6106064 w 6778232"/>
              <a:gd name="connsiteY181" fmla="*/ 2621568 h 4297039"/>
              <a:gd name="connsiteX182" fmla="*/ 1683224 w 6778232"/>
              <a:gd name="connsiteY182" fmla="*/ 2579698 h 4297039"/>
              <a:gd name="connsiteX183" fmla="*/ 1699940 w 6778232"/>
              <a:gd name="connsiteY183" fmla="*/ 2588057 h 4297039"/>
              <a:gd name="connsiteX184" fmla="*/ 1686831 w 6778232"/>
              <a:gd name="connsiteY184" fmla="*/ 2591924 h 4297039"/>
              <a:gd name="connsiteX185" fmla="*/ 1644862 w 6778232"/>
              <a:gd name="connsiteY185" fmla="*/ 2497979 h 4297039"/>
              <a:gd name="connsiteX186" fmla="*/ 1661579 w 6778232"/>
              <a:gd name="connsiteY186" fmla="*/ 2506338 h 4297039"/>
              <a:gd name="connsiteX187" fmla="*/ 1681903 w 6778232"/>
              <a:gd name="connsiteY187" fmla="*/ 2526923 h 4297039"/>
              <a:gd name="connsiteX188" fmla="*/ 1655685 w 6778232"/>
              <a:gd name="connsiteY188" fmla="*/ 2534659 h 4297039"/>
              <a:gd name="connsiteX189" fmla="*/ 1672401 w 6778232"/>
              <a:gd name="connsiteY189" fmla="*/ 2543018 h 4297039"/>
              <a:gd name="connsiteX190" fmla="*/ 1659292 w 6778232"/>
              <a:gd name="connsiteY190" fmla="*/ 2546886 h 4297039"/>
              <a:gd name="connsiteX191" fmla="*/ 1676008 w 6778232"/>
              <a:gd name="connsiteY191" fmla="*/ 2555244 h 4297039"/>
              <a:gd name="connsiteX192" fmla="*/ 1679616 w 6778232"/>
              <a:gd name="connsiteY192" fmla="*/ 2567471 h 4297039"/>
              <a:gd name="connsiteX193" fmla="*/ 1666507 w 6778232"/>
              <a:gd name="connsiteY193" fmla="*/ 2571339 h 4297039"/>
              <a:gd name="connsiteX194" fmla="*/ 1662899 w 6778232"/>
              <a:gd name="connsiteY194" fmla="*/ 2559112 h 4297039"/>
              <a:gd name="connsiteX195" fmla="*/ 1649790 w 6778232"/>
              <a:gd name="connsiteY195" fmla="*/ 2562980 h 4297039"/>
              <a:gd name="connsiteX196" fmla="*/ 1642575 w 6778232"/>
              <a:gd name="connsiteY196" fmla="*/ 2538527 h 4297039"/>
              <a:gd name="connsiteX197" fmla="*/ 1612750 w 6778232"/>
              <a:gd name="connsiteY197" fmla="*/ 2534036 h 4297039"/>
              <a:gd name="connsiteX198" fmla="*/ 1586531 w 6778232"/>
              <a:gd name="connsiteY198" fmla="*/ 2541772 h 4297039"/>
              <a:gd name="connsiteX199" fmla="*/ 1545019 w 6778232"/>
              <a:gd name="connsiteY199" fmla="*/ 2554019 h 4297039"/>
              <a:gd name="connsiteX200" fmla="*/ 1563920 w 6778232"/>
              <a:gd name="connsiteY200" fmla="*/ 2561734 h 4297039"/>
              <a:gd name="connsiteX201" fmla="*/ 1567528 w 6778232"/>
              <a:gd name="connsiteY201" fmla="*/ 2573960 h 4297039"/>
              <a:gd name="connsiteX202" fmla="*/ 1548627 w 6778232"/>
              <a:gd name="connsiteY202" fmla="*/ 2566246 h 4297039"/>
              <a:gd name="connsiteX203" fmla="*/ 1528303 w 6778232"/>
              <a:gd name="connsiteY203" fmla="*/ 2545661 h 4297039"/>
              <a:gd name="connsiteX204" fmla="*/ 1541412 w 6778232"/>
              <a:gd name="connsiteY204" fmla="*/ 2541793 h 4297039"/>
              <a:gd name="connsiteX205" fmla="*/ 1537805 w 6778232"/>
              <a:gd name="connsiteY205" fmla="*/ 2529566 h 4297039"/>
              <a:gd name="connsiteX206" fmla="*/ 1524696 w 6778232"/>
              <a:gd name="connsiteY206" fmla="*/ 2533434 h 4297039"/>
              <a:gd name="connsiteX207" fmla="*/ 1528303 w 6778232"/>
              <a:gd name="connsiteY207" fmla="*/ 2545661 h 4297039"/>
              <a:gd name="connsiteX208" fmla="*/ 1535518 w 6778232"/>
              <a:gd name="connsiteY208" fmla="*/ 2570114 h 4297039"/>
              <a:gd name="connsiteX209" fmla="*/ 1518801 w 6778232"/>
              <a:gd name="connsiteY209" fmla="*/ 2561755 h 4297039"/>
              <a:gd name="connsiteX210" fmla="*/ 1502085 w 6778232"/>
              <a:gd name="connsiteY210" fmla="*/ 2553396 h 4297039"/>
              <a:gd name="connsiteX211" fmla="*/ 1511586 w 6778232"/>
              <a:gd name="connsiteY211" fmla="*/ 2537302 h 4297039"/>
              <a:gd name="connsiteX212" fmla="*/ 1521088 w 6778232"/>
              <a:gd name="connsiteY212" fmla="*/ 2521208 h 4297039"/>
              <a:gd name="connsiteX213" fmla="*/ 1549491 w 6778232"/>
              <a:gd name="connsiteY213" fmla="*/ 2512827 h 4297039"/>
              <a:gd name="connsiteX214" fmla="*/ 1569815 w 6778232"/>
              <a:gd name="connsiteY214" fmla="*/ 2533413 h 4297039"/>
              <a:gd name="connsiteX215" fmla="*/ 1596033 w 6778232"/>
              <a:gd name="connsiteY215" fmla="*/ 2525677 h 4297039"/>
              <a:gd name="connsiteX216" fmla="*/ 426789 w 6778232"/>
              <a:gd name="connsiteY216" fmla="*/ 2483005 h 4297039"/>
              <a:gd name="connsiteX217" fmla="*/ 417288 w 6778232"/>
              <a:gd name="connsiteY217" fmla="*/ 2499100 h 4297039"/>
              <a:gd name="connsiteX218" fmla="*/ 404179 w 6778232"/>
              <a:gd name="connsiteY218" fmla="*/ 2502968 h 4297039"/>
              <a:gd name="connsiteX219" fmla="*/ 400571 w 6778232"/>
              <a:gd name="connsiteY219" fmla="*/ 2490741 h 4297039"/>
              <a:gd name="connsiteX220" fmla="*/ 413680 w 6778232"/>
              <a:gd name="connsiteY220" fmla="*/ 2486873 h 4297039"/>
              <a:gd name="connsiteX221" fmla="*/ 1564887 w 6778232"/>
              <a:gd name="connsiteY221" fmla="*/ 2468412 h 4297039"/>
              <a:gd name="connsiteX222" fmla="*/ 1572101 w 6778232"/>
              <a:gd name="connsiteY222" fmla="*/ 2492865 h 4297039"/>
              <a:gd name="connsiteX223" fmla="*/ 1555385 w 6778232"/>
              <a:gd name="connsiteY223" fmla="*/ 2484506 h 4297039"/>
              <a:gd name="connsiteX224" fmla="*/ 1551777 w 6778232"/>
              <a:gd name="connsiteY224" fmla="*/ 2472280 h 4297039"/>
              <a:gd name="connsiteX225" fmla="*/ 749945 w 6778232"/>
              <a:gd name="connsiteY225" fmla="*/ 2467405 h 4297039"/>
              <a:gd name="connsiteX226" fmla="*/ 753552 w 6778232"/>
              <a:gd name="connsiteY226" fmla="*/ 2479632 h 4297039"/>
              <a:gd name="connsiteX227" fmla="*/ 766661 w 6778232"/>
              <a:gd name="connsiteY227" fmla="*/ 2475764 h 4297039"/>
              <a:gd name="connsiteX228" fmla="*/ 744051 w 6778232"/>
              <a:gd name="connsiteY228" fmla="*/ 2495726 h 4297039"/>
              <a:gd name="connsiteX229" fmla="*/ 747658 w 6778232"/>
              <a:gd name="connsiteY229" fmla="*/ 2507953 h 4297039"/>
              <a:gd name="connsiteX230" fmla="*/ 730941 w 6778232"/>
              <a:gd name="connsiteY230" fmla="*/ 2499594 h 4297039"/>
              <a:gd name="connsiteX231" fmla="*/ 740443 w 6778232"/>
              <a:gd name="connsiteY231" fmla="*/ 2483500 h 4297039"/>
              <a:gd name="connsiteX232" fmla="*/ 1447007 w 6778232"/>
              <a:gd name="connsiteY232" fmla="*/ 2463319 h 4297039"/>
              <a:gd name="connsiteX233" fmla="*/ 1463723 w 6778232"/>
              <a:gd name="connsiteY233" fmla="*/ 2471678 h 4297039"/>
              <a:gd name="connsiteX234" fmla="*/ 1480440 w 6778232"/>
              <a:gd name="connsiteY234" fmla="*/ 2480037 h 4297039"/>
              <a:gd name="connsiteX235" fmla="*/ 1476833 w 6778232"/>
              <a:gd name="connsiteY235" fmla="*/ 2467810 h 4297039"/>
              <a:gd name="connsiteX236" fmla="*/ 1489942 w 6778232"/>
              <a:gd name="connsiteY236" fmla="*/ 2463942 h 4297039"/>
              <a:gd name="connsiteX237" fmla="*/ 1506658 w 6778232"/>
              <a:gd name="connsiteY237" fmla="*/ 2472301 h 4297039"/>
              <a:gd name="connsiteX238" fmla="*/ 1510266 w 6778232"/>
              <a:gd name="connsiteY238" fmla="*/ 2484528 h 4297039"/>
              <a:gd name="connsiteX239" fmla="*/ 1493549 w 6778232"/>
              <a:gd name="connsiteY239" fmla="*/ 2476169 h 4297039"/>
              <a:gd name="connsiteX240" fmla="*/ 1484047 w 6778232"/>
              <a:gd name="connsiteY240" fmla="*/ 2492263 h 4297039"/>
              <a:gd name="connsiteX241" fmla="*/ 1487655 w 6778232"/>
              <a:gd name="connsiteY241" fmla="*/ 2504490 h 4297039"/>
              <a:gd name="connsiteX242" fmla="*/ 1500764 w 6778232"/>
              <a:gd name="connsiteY242" fmla="*/ 2500622 h 4297039"/>
              <a:gd name="connsiteX243" fmla="*/ 1510266 w 6778232"/>
              <a:gd name="connsiteY243" fmla="*/ 2484528 h 4297039"/>
              <a:gd name="connsiteX244" fmla="*/ 1517481 w 6778232"/>
              <a:gd name="connsiteY244" fmla="*/ 2508981 h 4297039"/>
              <a:gd name="connsiteX245" fmla="*/ 1504372 w 6778232"/>
              <a:gd name="connsiteY245" fmla="*/ 2512849 h 4297039"/>
              <a:gd name="connsiteX246" fmla="*/ 1507979 w 6778232"/>
              <a:gd name="connsiteY246" fmla="*/ 2525075 h 4297039"/>
              <a:gd name="connsiteX247" fmla="*/ 1491262 w 6778232"/>
              <a:gd name="connsiteY247" fmla="*/ 2516717 h 4297039"/>
              <a:gd name="connsiteX248" fmla="*/ 1474546 w 6778232"/>
              <a:gd name="connsiteY248" fmla="*/ 2508358 h 4297039"/>
              <a:gd name="connsiteX249" fmla="*/ 1457829 w 6778232"/>
              <a:gd name="connsiteY249" fmla="*/ 2499999 h 4297039"/>
              <a:gd name="connsiteX250" fmla="*/ 1450614 w 6778232"/>
              <a:gd name="connsiteY250" fmla="*/ 2475546 h 4297039"/>
              <a:gd name="connsiteX251" fmla="*/ 1437505 w 6778232"/>
              <a:gd name="connsiteY251" fmla="*/ 2479414 h 4297039"/>
              <a:gd name="connsiteX252" fmla="*/ 1424396 w 6778232"/>
              <a:gd name="connsiteY252" fmla="*/ 2483281 h 4297039"/>
              <a:gd name="connsiteX253" fmla="*/ 1420789 w 6778232"/>
              <a:gd name="connsiteY253" fmla="*/ 2471055 h 4297039"/>
              <a:gd name="connsiteX254" fmla="*/ 1433898 w 6778232"/>
              <a:gd name="connsiteY254" fmla="*/ 2467187 h 4297039"/>
              <a:gd name="connsiteX255" fmla="*/ 6141429 w 6778232"/>
              <a:gd name="connsiteY255" fmla="*/ 2451642 h 4297039"/>
              <a:gd name="connsiteX256" fmla="*/ 6158146 w 6778232"/>
              <a:gd name="connsiteY256" fmla="*/ 2460000 h 4297039"/>
              <a:gd name="connsiteX257" fmla="*/ 6161753 w 6778232"/>
              <a:gd name="connsiteY257" fmla="*/ 2472227 h 4297039"/>
              <a:gd name="connsiteX258" fmla="*/ 6148644 w 6778232"/>
              <a:gd name="connsiteY258" fmla="*/ 2476095 h 4297039"/>
              <a:gd name="connsiteX259" fmla="*/ 6145037 w 6778232"/>
              <a:gd name="connsiteY259" fmla="*/ 2463868 h 4297039"/>
              <a:gd name="connsiteX260" fmla="*/ 630642 w 6778232"/>
              <a:gd name="connsiteY260" fmla="*/ 2449441 h 4297039"/>
              <a:gd name="connsiteX261" fmla="*/ 650966 w 6778232"/>
              <a:gd name="connsiteY261" fmla="*/ 2470027 h 4297039"/>
              <a:gd name="connsiteX262" fmla="*/ 667682 w 6778232"/>
              <a:gd name="connsiteY262" fmla="*/ 2478385 h 4297039"/>
              <a:gd name="connsiteX263" fmla="*/ 664075 w 6778232"/>
              <a:gd name="connsiteY263" fmla="*/ 2466159 h 4297039"/>
              <a:gd name="connsiteX264" fmla="*/ 677184 w 6778232"/>
              <a:gd name="connsiteY264" fmla="*/ 2462291 h 4297039"/>
              <a:gd name="connsiteX265" fmla="*/ 680792 w 6778232"/>
              <a:gd name="connsiteY265" fmla="*/ 2474518 h 4297039"/>
              <a:gd name="connsiteX266" fmla="*/ 693901 w 6778232"/>
              <a:gd name="connsiteY266" fmla="*/ 2470650 h 4297039"/>
              <a:gd name="connsiteX267" fmla="*/ 671290 w 6778232"/>
              <a:gd name="connsiteY267" fmla="*/ 2490612 h 4297039"/>
              <a:gd name="connsiteX268" fmla="*/ 658181 w 6778232"/>
              <a:gd name="connsiteY268" fmla="*/ 2494480 h 4297039"/>
              <a:gd name="connsiteX269" fmla="*/ 631962 w 6778232"/>
              <a:gd name="connsiteY269" fmla="*/ 2502216 h 4297039"/>
              <a:gd name="connsiteX270" fmla="*/ 605744 w 6778232"/>
              <a:gd name="connsiteY270" fmla="*/ 2509951 h 4297039"/>
              <a:gd name="connsiteX271" fmla="*/ 602137 w 6778232"/>
              <a:gd name="connsiteY271" fmla="*/ 2497725 h 4297039"/>
              <a:gd name="connsiteX272" fmla="*/ 615246 w 6778232"/>
              <a:gd name="connsiteY272" fmla="*/ 2493857 h 4297039"/>
              <a:gd name="connsiteX273" fmla="*/ 641464 w 6778232"/>
              <a:gd name="connsiteY273" fmla="*/ 2486121 h 4297039"/>
              <a:gd name="connsiteX274" fmla="*/ 637857 w 6778232"/>
              <a:gd name="connsiteY274" fmla="*/ 2473895 h 4297039"/>
              <a:gd name="connsiteX275" fmla="*/ 729621 w 6778232"/>
              <a:gd name="connsiteY275" fmla="*/ 2446820 h 4297039"/>
              <a:gd name="connsiteX276" fmla="*/ 746337 w 6778232"/>
              <a:gd name="connsiteY276" fmla="*/ 2455178 h 4297039"/>
              <a:gd name="connsiteX277" fmla="*/ 749945 w 6778232"/>
              <a:gd name="connsiteY277" fmla="*/ 2467405 h 4297039"/>
              <a:gd name="connsiteX278" fmla="*/ 736836 w 6778232"/>
              <a:gd name="connsiteY278" fmla="*/ 2471273 h 4297039"/>
              <a:gd name="connsiteX279" fmla="*/ 727334 w 6778232"/>
              <a:gd name="connsiteY279" fmla="*/ 2487367 h 4297039"/>
              <a:gd name="connsiteX280" fmla="*/ 720119 w 6778232"/>
              <a:gd name="connsiteY280" fmla="*/ 2462914 h 4297039"/>
              <a:gd name="connsiteX281" fmla="*/ 927579 w 6778232"/>
              <a:gd name="connsiteY281" fmla="*/ 2441577 h 4297039"/>
              <a:gd name="connsiteX282" fmla="*/ 918077 w 6778232"/>
              <a:gd name="connsiteY282" fmla="*/ 2457671 h 4297039"/>
              <a:gd name="connsiteX283" fmla="*/ 914470 w 6778232"/>
              <a:gd name="connsiteY283" fmla="*/ 2445444 h 4297039"/>
              <a:gd name="connsiteX284" fmla="*/ 1482727 w 6778232"/>
              <a:gd name="connsiteY284" fmla="*/ 2439489 h 4297039"/>
              <a:gd name="connsiteX285" fmla="*/ 1499443 w 6778232"/>
              <a:gd name="connsiteY285" fmla="*/ 2447848 h 4297039"/>
              <a:gd name="connsiteX286" fmla="*/ 1473225 w 6778232"/>
              <a:gd name="connsiteY286" fmla="*/ 2455583 h 4297039"/>
              <a:gd name="connsiteX287" fmla="*/ 1476833 w 6778232"/>
              <a:gd name="connsiteY287" fmla="*/ 2467810 h 4297039"/>
              <a:gd name="connsiteX288" fmla="*/ 1460116 w 6778232"/>
              <a:gd name="connsiteY288" fmla="*/ 2459451 h 4297039"/>
              <a:gd name="connsiteX289" fmla="*/ 1469618 w 6778232"/>
              <a:gd name="connsiteY289" fmla="*/ 2443357 h 4297039"/>
              <a:gd name="connsiteX290" fmla="*/ 6137822 w 6778232"/>
              <a:gd name="connsiteY290" fmla="*/ 2439415 h 4297039"/>
              <a:gd name="connsiteX291" fmla="*/ 6154538 w 6778232"/>
              <a:gd name="connsiteY291" fmla="*/ 2447774 h 4297039"/>
              <a:gd name="connsiteX292" fmla="*/ 6141429 w 6778232"/>
              <a:gd name="connsiteY292" fmla="*/ 2451642 h 4297039"/>
              <a:gd name="connsiteX293" fmla="*/ 712904 w 6778232"/>
              <a:gd name="connsiteY293" fmla="*/ 2438461 h 4297039"/>
              <a:gd name="connsiteX294" fmla="*/ 716512 w 6778232"/>
              <a:gd name="connsiteY294" fmla="*/ 2450688 h 4297039"/>
              <a:gd name="connsiteX295" fmla="*/ 720119 w 6778232"/>
              <a:gd name="connsiteY295" fmla="*/ 2462914 h 4297039"/>
              <a:gd name="connsiteX296" fmla="*/ 710617 w 6778232"/>
              <a:gd name="connsiteY296" fmla="*/ 2479009 h 4297039"/>
              <a:gd name="connsiteX297" fmla="*/ 714225 w 6778232"/>
              <a:gd name="connsiteY297" fmla="*/ 2491235 h 4297039"/>
              <a:gd name="connsiteX298" fmla="*/ 701116 w 6778232"/>
              <a:gd name="connsiteY298" fmla="*/ 2495103 h 4297039"/>
              <a:gd name="connsiteX299" fmla="*/ 693901 w 6778232"/>
              <a:gd name="connsiteY299" fmla="*/ 2470650 h 4297039"/>
              <a:gd name="connsiteX300" fmla="*/ 707010 w 6778232"/>
              <a:gd name="connsiteY300" fmla="*/ 2466782 h 4297039"/>
              <a:gd name="connsiteX301" fmla="*/ 703403 w 6778232"/>
              <a:gd name="connsiteY301" fmla="*/ 2454555 h 4297039"/>
              <a:gd name="connsiteX302" fmla="*/ 1039667 w 6778232"/>
              <a:gd name="connsiteY302" fmla="*/ 2435087 h 4297039"/>
              <a:gd name="connsiteX303" fmla="*/ 1043274 w 6778232"/>
              <a:gd name="connsiteY303" fmla="*/ 2447314 h 4297039"/>
              <a:gd name="connsiteX304" fmla="*/ 1030165 w 6778232"/>
              <a:gd name="connsiteY304" fmla="*/ 2451182 h 4297039"/>
              <a:gd name="connsiteX305" fmla="*/ 1033773 w 6778232"/>
              <a:gd name="connsiteY305" fmla="*/ 2463408 h 4297039"/>
              <a:gd name="connsiteX306" fmla="*/ 1017056 w 6778232"/>
              <a:gd name="connsiteY306" fmla="*/ 2455049 h 4297039"/>
              <a:gd name="connsiteX307" fmla="*/ 966906 w 6778232"/>
              <a:gd name="connsiteY307" fmla="*/ 2429973 h 4297039"/>
              <a:gd name="connsiteX308" fmla="*/ 970514 w 6778232"/>
              <a:gd name="connsiteY308" fmla="*/ 2442200 h 4297039"/>
              <a:gd name="connsiteX309" fmla="*/ 953797 w 6778232"/>
              <a:gd name="connsiteY309" fmla="*/ 2433841 h 4297039"/>
              <a:gd name="connsiteX310" fmla="*/ 1475512 w 6778232"/>
              <a:gd name="connsiteY310" fmla="*/ 2415036 h 4297039"/>
              <a:gd name="connsiteX311" fmla="*/ 1479119 w 6778232"/>
              <a:gd name="connsiteY311" fmla="*/ 2427262 h 4297039"/>
              <a:gd name="connsiteX312" fmla="*/ 1482727 w 6778232"/>
              <a:gd name="connsiteY312" fmla="*/ 2439489 h 4297039"/>
              <a:gd name="connsiteX313" fmla="*/ 1466010 w 6778232"/>
              <a:gd name="connsiteY313" fmla="*/ 2431130 h 4297039"/>
              <a:gd name="connsiteX314" fmla="*/ 401537 w 6778232"/>
              <a:gd name="connsiteY314" fmla="*/ 2397419 h 4297039"/>
              <a:gd name="connsiteX315" fmla="*/ 405145 w 6778232"/>
              <a:gd name="connsiteY315" fmla="*/ 2409646 h 4297039"/>
              <a:gd name="connsiteX316" fmla="*/ 392036 w 6778232"/>
              <a:gd name="connsiteY316" fmla="*/ 2413514 h 4297039"/>
              <a:gd name="connsiteX317" fmla="*/ 378926 w 6778232"/>
              <a:gd name="connsiteY317" fmla="*/ 2417381 h 4297039"/>
              <a:gd name="connsiteX318" fmla="*/ 1441477 w 6778232"/>
              <a:gd name="connsiteY318" fmla="*/ 2396280 h 4297039"/>
              <a:gd name="connsiteX319" fmla="*/ 1458194 w 6778232"/>
              <a:gd name="connsiteY319" fmla="*/ 2404639 h 4297039"/>
              <a:gd name="connsiteX320" fmla="*/ 1462403 w 6778232"/>
              <a:gd name="connsiteY320" fmla="*/ 2418904 h 4297039"/>
              <a:gd name="connsiteX321" fmla="*/ 1445085 w 6778232"/>
              <a:gd name="connsiteY321" fmla="*/ 2408506 h 4297039"/>
              <a:gd name="connsiteX322" fmla="*/ 453974 w 6778232"/>
              <a:gd name="connsiteY322" fmla="*/ 2381948 h 4297039"/>
              <a:gd name="connsiteX323" fmla="*/ 457581 w 6778232"/>
              <a:gd name="connsiteY323" fmla="*/ 2394174 h 4297039"/>
              <a:gd name="connsiteX324" fmla="*/ 470691 w 6778232"/>
              <a:gd name="connsiteY324" fmla="*/ 2390307 h 4297039"/>
              <a:gd name="connsiteX325" fmla="*/ 461189 w 6778232"/>
              <a:gd name="connsiteY325" fmla="*/ 2406401 h 4297039"/>
              <a:gd name="connsiteX326" fmla="*/ 464796 w 6778232"/>
              <a:gd name="connsiteY326" fmla="*/ 2418628 h 4297039"/>
              <a:gd name="connsiteX327" fmla="*/ 448080 w 6778232"/>
              <a:gd name="connsiteY327" fmla="*/ 2410269 h 4297039"/>
              <a:gd name="connsiteX328" fmla="*/ 451687 w 6778232"/>
              <a:gd name="connsiteY328" fmla="*/ 2422496 h 4297039"/>
              <a:gd name="connsiteX329" fmla="*/ 455295 w 6778232"/>
              <a:gd name="connsiteY329" fmla="*/ 2434722 h 4297039"/>
              <a:gd name="connsiteX330" fmla="*/ 458902 w 6778232"/>
              <a:gd name="connsiteY330" fmla="*/ 2446949 h 4297039"/>
              <a:gd name="connsiteX331" fmla="*/ 442186 w 6778232"/>
              <a:gd name="connsiteY331" fmla="*/ 2438590 h 4297039"/>
              <a:gd name="connsiteX332" fmla="*/ 425469 w 6778232"/>
              <a:gd name="connsiteY332" fmla="*/ 2430231 h 4297039"/>
              <a:gd name="connsiteX333" fmla="*/ 412360 w 6778232"/>
              <a:gd name="connsiteY333" fmla="*/ 2434099 h 4297039"/>
              <a:gd name="connsiteX334" fmla="*/ 399251 w 6778232"/>
              <a:gd name="connsiteY334" fmla="*/ 2437967 h 4297039"/>
              <a:gd name="connsiteX335" fmla="*/ 389749 w 6778232"/>
              <a:gd name="connsiteY335" fmla="*/ 2454061 h 4297039"/>
              <a:gd name="connsiteX336" fmla="*/ 376640 w 6778232"/>
              <a:gd name="connsiteY336" fmla="*/ 2457929 h 4297039"/>
              <a:gd name="connsiteX337" fmla="*/ 386141 w 6778232"/>
              <a:gd name="connsiteY337" fmla="*/ 2441835 h 4297039"/>
              <a:gd name="connsiteX338" fmla="*/ 395643 w 6778232"/>
              <a:gd name="connsiteY338" fmla="*/ 2425740 h 4297039"/>
              <a:gd name="connsiteX339" fmla="*/ 408752 w 6778232"/>
              <a:gd name="connsiteY339" fmla="*/ 2421872 h 4297039"/>
              <a:gd name="connsiteX340" fmla="*/ 421861 w 6778232"/>
              <a:gd name="connsiteY340" fmla="*/ 2418005 h 4297039"/>
              <a:gd name="connsiteX341" fmla="*/ 434971 w 6778232"/>
              <a:gd name="connsiteY341" fmla="*/ 2414137 h 4297039"/>
              <a:gd name="connsiteX342" fmla="*/ 444472 w 6778232"/>
              <a:gd name="connsiteY342" fmla="*/ 2398042 h 4297039"/>
              <a:gd name="connsiteX343" fmla="*/ 1288741 w 6778232"/>
              <a:gd name="connsiteY343" fmla="*/ 2361598 h 4297039"/>
              <a:gd name="connsiteX344" fmla="*/ 1279239 w 6778232"/>
              <a:gd name="connsiteY344" fmla="*/ 2377693 h 4297039"/>
              <a:gd name="connsiteX345" fmla="*/ 1275632 w 6778232"/>
              <a:gd name="connsiteY345" fmla="*/ 2365466 h 4297039"/>
              <a:gd name="connsiteX346" fmla="*/ 1245806 w 6778232"/>
              <a:gd name="connsiteY346" fmla="*/ 2360975 h 4297039"/>
              <a:gd name="connsiteX347" fmla="*/ 1249414 w 6778232"/>
              <a:gd name="connsiteY347" fmla="*/ 2373202 h 4297039"/>
              <a:gd name="connsiteX348" fmla="*/ 1239912 w 6778232"/>
              <a:gd name="connsiteY348" fmla="*/ 2389296 h 4297039"/>
              <a:gd name="connsiteX349" fmla="*/ 1236304 w 6778232"/>
              <a:gd name="connsiteY349" fmla="*/ 2377070 h 4297039"/>
              <a:gd name="connsiteX350" fmla="*/ 1159936 w 6778232"/>
              <a:gd name="connsiteY350" fmla="*/ 2359729 h 4297039"/>
              <a:gd name="connsiteX351" fmla="*/ 1163544 w 6778232"/>
              <a:gd name="connsiteY351" fmla="*/ 2371956 h 4297039"/>
              <a:gd name="connsiteX352" fmla="*/ 1170759 w 6778232"/>
              <a:gd name="connsiteY352" fmla="*/ 2396409 h 4297039"/>
              <a:gd name="connsiteX353" fmla="*/ 1154042 w 6778232"/>
              <a:gd name="connsiteY353" fmla="*/ 2388050 h 4297039"/>
              <a:gd name="connsiteX354" fmla="*/ 1140933 w 6778232"/>
              <a:gd name="connsiteY354" fmla="*/ 2391918 h 4297039"/>
              <a:gd name="connsiteX355" fmla="*/ 1150435 w 6778232"/>
              <a:gd name="connsiteY355" fmla="*/ 2375823 h 4297039"/>
              <a:gd name="connsiteX356" fmla="*/ 6023093 w 6778232"/>
              <a:gd name="connsiteY356" fmla="*/ 2340356 h 4297039"/>
              <a:gd name="connsiteX357" fmla="*/ 6043417 w 6778232"/>
              <a:gd name="connsiteY357" fmla="*/ 2360941 h 4297039"/>
              <a:gd name="connsiteX358" fmla="*/ 6026700 w 6778232"/>
              <a:gd name="connsiteY358" fmla="*/ 2352582 h 4297039"/>
              <a:gd name="connsiteX359" fmla="*/ 6105355 w 6778232"/>
              <a:gd name="connsiteY359" fmla="*/ 2329375 h 4297039"/>
              <a:gd name="connsiteX360" fmla="*/ 6095853 w 6778232"/>
              <a:gd name="connsiteY360" fmla="*/ 2345470 h 4297039"/>
              <a:gd name="connsiteX361" fmla="*/ 6092246 w 6778232"/>
              <a:gd name="connsiteY361" fmla="*/ 2333243 h 4297039"/>
              <a:gd name="connsiteX362" fmla="*/ 594567 w 6778232"/>
              <a:gd name="connsiteY362" fmla="*/ 2327175 h 4297039"/>
              <a:gd name="connsiteX363" fmla="*/ 611284 w 6778232"/>
              <a:gd name="connsiteY363" fmla="*/ 2335534 h 4297039"/>
              <a:gd name="connsiteX364" fmla="*/ 598175 w 6778232"/>
              <a:gd name="connsiteY364" fmla="*/ 2339402 h 4297039"/>
              <a:gd name="connsiteX365" fmla="*/ 1360181 w 6778232"/>
              <a:gd name="connsiteY365" fmla="*/ 2313938 h 4297039"/>
              <a:gd name="connsiteX366" fmla="*/ 1350679 w 6778232"/>
              <a:gd name="connsiteY366" fmla="*/ 2330033 h 4297039"/>
              <a:gd name="connsiteX367" fmla="*/ 1363789 w 6778232"/>
              <a:gd name="connsiteY367" fmla="*/ 2326165 h 4297039"/>
              <a:gd name="connsiteX368" fmla="*/ 6071922 w 6778232"/>
              <a:gd name="connsiteY368" fmla="*/ 2312658 h 4297039"/>
              <a:gd name="connsiteX369" fmla="*/ 6075529 w 6778232"/>
              <a:gd name="connsiteY369" fmla="*/ 2324884 h 4297039"/>
              <a:gd name="connsiteX370" fmla="*/ 6066027 w 6778232"/>
              <a:gd name="connsiteY370" fmla="*/ 2340979 h 4297039"/>
              <a:gd name="connsiteX371" fmla="*/ 6058813 w 6778232"/>
              <a:gd name="connsiteY371" fmla="*/ 2316526 h 4297039"/>
              <a:gd name="connsiteX372" fmla="*/ 1214660 w 6778232"/>
              <a:gd name="connsiteY372" fmla="*/ 2303710 h 4297039"/>
              <a:gd name="connsiteX373" fmla="*/ 1231376 w 6778232"/>
              <a:gd name="connsiteY373" fmla="*/ 2312069 h 4297039"/>
              <a:gd name="connsiteX374" fmla="*/ 1225723 w 6778232"/>
              <a:gd name="connsiteY374" fmla="*/ 2317059 h 4297039"/>
              <a:gd name="connsiteX375" fmla="*/ 1218267 w 6778232"/>
              <a:gd name="connsiteY375" fmla="*/ 2315937 h 4297039"/>
              <a:gd name="connsiteX376" fmla="*/ 1220071 w 6778232"/>
              <a:gd name="connsiteY376" fmla="*/ 2322049 h 4297039"/>
              <a:gd name="connsiteX377" fmla="*/ 1208765 w 6778232"/>
              <a:gd name="connsiteY377" fmla="*/ 2332031 h 4297039"/>
              <a:gd name="connsiteX378" fmla="*/ 5902469 w 6778232"/>
              <a:gd name="connsiteY378" fmla="*/ 2269618 h 4297039"/>
              <a:gd name="connsiteX379" fmla="*/ 5906076 w 6778232"/>
              <a:gd name="connsiteY379" fmla="*/ 2281844 h 4297039"/>
              <a:gd name="connsiteX380" fmla="*/ 5892967 w 6778232"/>
              <a:gd name="connsiteY380" fmla="*/ 2285712 h 4297039"/>
              <a:gd name="connsiteX381" fmla="*/ 5876251 w 6778232"/>
              <a:gd name="connsiteY381" fmla="*/ 2277353 h 4297039"/>
              <a:gd name="connsiteX382" fmla="*/ 6070601 w 6778232"/>
              <a:gd name="connsiteY382" fmla="*/ 2259884 h 4297039"/>
              <a:gd name="connsiteX383" fmla="*/ 6074209 w 6778232"/>
              <a:gd name="connsiteY383" fmla="*/ 2272110 h 4297039"/>
              <a:gd name="connsiteX384" fmla="*/ 6077816 w 6778232"/>
              <a:gd name="connsiteY384" fmla="*/ 2284337 h 4297039"/>
              <a:gd name="connsiteX385" fmla="*/ 6081424 w 6778232"/>
              <a:gd name="connsiteY385" fmla="*/ 2296563 h 4297039"/>
              <a:gd name="connsiteX386" fmla="*/ 6068314 w 6778232"/>
              <a:gd name="connsiteY386" fmla="*/ 2300431 h 4297039"/>
              <a:gd name="connsiteX387" fmla="*/ 6055205 w 6778232"/>
              <a:gd name="connsiteY387" fmla="*/ 2304299 h 4297039"/>
              <a:gd name="connsiteX388" fmla="*/ 6058813 w 6778232"/>
              <a:gd name="connsiteY388" fmla="*/ 2316526 h 4297039"/>
              <a:gd name="connsiteX389" fmla="*/ 6042096 w 6778232"/>
              <a:gd name="connsiteY389" fmla="*/ 2308167 h 4297039"/>
              <a:gd name="connsiteX390" fmla="*/ 6015878 w 6778232"/>
              <a:gd name="connsiteY390" fmla="*/ 2315902 h 4297039"/>
              <a:gd name="connsiteX391" fmla="*/ 5999161 w 6778232"/>
              <a:gd name="connsiteY391" fmla="*/ 2307544 h 4297039"/>
              <a:gd name="connsiteX392" fmla="*/ 6008663 w 6778232"/>
              <a:gd name="connsiteY392" fmla="*/ 2291449 h 4297039"/>
              <a:gd name="connsiteX393" fmla="*/ 6025380 w 6778232"/>
              <a:gd name="connsiteY393" fmla="*/ 2299808 h 4297039"/>
              <a:gd name="connsiteX394" fmla="*/ 6038488 w 6778232"/>
              <a:gd name="connsiteY394" fmla="*/ 2295940 h 4297039"/>
              <a:gd name="connsiteX395" fmla="*/ 6051598 w 6778232"/>
              <a:gd name="connsiteY395" fmla="*/ 2292072 h 4297039"/>
              <a:gd name="connsiteX396" fmla="*/ 6057492 w 6778232"/>
              <a:gd name="connsiteY396" fmla="*/ 2263751 h 4297039"/>
              <a:gd name="connsiteX397" fmla="*/ 5934581 w 6778232"/>
              <a:gd name="connsiteY397" fmla="*/ 2233561 h 4297039"/>
              <a:gd name="connsiteX398" fmla="*/ 5932295 w 6778232"/>
              <a:gd name="connsiteY398" fmla="*/ 2274108 h 4297039"/>
              <a:gd name="connsiteX399" fmla="*/ 5909684 w 6778232"/>
              <a:gd name="connsiteY399" fmla="*/ 2294071 h 4297039"/>
              <a:gd name="connsiteX400" fmla="*/ 5915578 w 6778232"/>
              <a:gd name="connsiteY400" fmla="*/ 2265750 h 4297039"/>
              <a:gd name="connsiteX401" fmla="*/ 5928687 w 6778232"/>
              <a:gd name="connsiteY401" fmla="*/ 2261882 h 4297039"/>
              <a:gd name="connsiteX402" fmla="*/ 5925080 w 6778232"/>
              <a:gd name="connsiteY402" fmla="*/ 2249655 h 4297039"/>
              <a:gd name="connsiteX403" fmla="*/ 5990626 w 6778232"/>
              <a:gd name="connsiteY403" fmla="*/ 2230316 h 4297039"/>
              <a:gd name="connsiteX404" fmla="*/ 6007342 w 6778232"/>
              <a:gd name="connsiteY404" fmla="*/ 2238675 h 4297039"/>
              <a:gd name="connsiteX405" fmla="*/ 6010950 w 6778232"/>
              <a:gd name="connsiteY405" fmla="*/ 2250902 h 4297039"/>
              <a:gd name="connsiteX406" fmla="*/ 5994233 w 6778232"/>
              <a:gd name="connsiteY406" fmla="*/ 2242543 h 4297039"/>
              <a:gd name="connsiteX407" fmla="*/ 661079 w 6778232"/>
              <a:gd name="connsiteY407" fmla="*/ 2214514 h 4297039"/>
              <a:gd name="connsiteX408" fmla="*/ 677796 w 6778232"/>
              <a:gd name="connsiteY408" fmla="*/ 2222873 h 4297039"/>
              <a:gd name="connsiteX409" fmla="*/ 664687 w 6778232"/>
              <a:gd name="connsiteY409" fmla="*/ 2226741 h 4297039"/>
              <a:gd name="connsiteX410" fmla="*/ 647970 w 6778232"/>
              <a:gd name="connsiteY410" fmla="*/ 2218382 h 4297039"/>
              <a:gd name="connsiteX411" fmla="*/ 911474 w 6778232"/>
              <a:gd name="connsiteY411" fmla="*/ 2193799 h 4297039"/>
              <a:gd name="connsiteX412" fmla="*/ 915082 w 6778232"/>
              <a:gd name="connsiteY412" fmla="*/ 2206026 h 4297039"/>
              <a:gd name="connsiteX413" fmla="*/ 909187 w 6778232"/>
              <a:gd name="connsiteY413" fmla="*/ 2234347 h 4297039"/>
              <a:gd name="connsiteX414" fmla="*/ 896078 w 6778232"/>
              <a:gd name="connsiteY414" fmla="*/ 2238215 h 4297039"/>
              <a:gd name="connsiteX415" fmla="*/ 905580 w 6778232"/>
              <a:gd name="connsiteY415" fmla="*/ 2222121 h 4297039"/>
              <a:gd name="connsiteX416" fmla="*/ 898365 w 6778232"/>
              <a:gd name="connsiteY416" fmla="*/ 2197667 h 4297039"/>
              <a:gd name="connsiteX417" fmla="*/ 878041 w 6778232"/>
              <a:gd name="connsiteY417" fmla="*/ 2177082 h 4297039"/>
              <a:gd name="connsiteX418" fmla="*/ 894758 w 6778232"/>
              <a:gd name="connsiteY418" fmla="*/ 2185441 h 4297039"/>
              <a:gd name="connsiteX419" fmla="*/ 885256 w 6778232"/>
              <a:gd name="connsiteY419" fmla="*/ 2201535 h 4297039"/>
              <a:gd name="connsiteX420" fmla="*/ 881648 w 6778232"/>
              <a:gd name="connsiteY420" fmla="*/ 2189308 h 4297039"/>
              <a:gd name="connsiteX421" fmla="*/ 868539 w 6778232"/>
              <a:gd name="connsiteY421" fmla="*/ 2193176 h 4297039"/>
              <a:gd name="connsiteX422" fmla="*/ 6185341 w 6778232"/>
              <a:gd name="connsiteY422" fmla="*/ 2117486 h 4297039"/>
              <a:gd name="connsiteX423" fmla="*/ 6202659 w 6778232"/>
              <a:gd name="connsiteY423" fmla="*/ 2127883 h 4297039"/>
              <a:gd name="connsiteX424" fmla="*/ 6193157 w 6778232"/>
              <a:gd name="connsiteY424" fmla="*/ 2143978 h 4297039"/>
              <a:gd name="connsiteX425" fmla="*/ 6183656 w 6778232"/>
              <a:gd name="connsiteY425" fmla="*/ 2160072 h 4297039"/>
              <a:gd name="connsiteX426" fmla="*/ 6166939 w 6778232"/>
              <a:gd name="connsiteY426" fmla="*/ 2151713 h 4297039"/>
              <a:gd name="connsiteX427" fmla="*/ 6163332 w 6778232"/>
              <a:gd name="connsiteY427" fmla="*/ 2139487 h 4297039"/>
              <a:gd name="connsiteX428" fmla="*/ 6153830 w 6778232"/>
              <a:gd name="connsiteY428" fmla="*/ 2155581 h 4297039"/>
              <a:gd name="connsiteX429" fmla="*/ 6140721 w 6778232"/>
              <a:gd name="connsiteY429" fmla="*/ 2159449 h 4297039"/>
              <a:gd name="connsiteX430" fmla="*/ 6131219 w 6778232"/>
              <a:gd name="connsiteY430" fmla="*/ 2175543 h 4297039"/>
              <a:gd name="connsiteX431" fmla="*/ 6121717 w 6778232"/>
              <a:gd name="connsiteY431" fmla="*/ 2191638 h 4297039"/>
              <a:gd name="connsiteX432" fmla="*/ 6134826 w 6778232"/>
              <a:gd name="connsiteY432" fmla="*/ 2187770 h 4297039"/>
              <a:gd name="connsiteX433" fmla="*/ 6161045 w 6778232"/>
              <a:gd name="connsiteY433" fmla="*/ 2180034 h 4297039"/>
              <a:gd name="connsiteX434" fmla="*/ 6164652 w 6778232"/>
              <a:gd name="connsiteY434" fmla="*/ 2192261 h 4297039"/>
              <a:gd name="connsiteX435" fmla="*/ 6151543 w 6778232"/>
              <a:gd name="connsiteY435" fmla="*/ 2196129 h 4297039"/>
              <a:gd name="connsiteX436" fmla="*/ 6138434 w 6778232"/>
              <a:gd name="connsiteY436" fmla="*/ 2199997 h 4297039"/>
              <a:gd name="connsiteX437" fmla="*/ 6142041 w 6778232"/>
              <a:gd name="connsiteY437" fmla="*/ 2212223 h 4297039"/>
              <a:gd name="connsiteX438" fmla="*/ 6145649 w 6778232"/>
              <a:gd name="connsiteY438" fmla="*/ 2224450 h 4297039"/>
              <a:gd name="connsiteX439" fmla="*/ 6158758 w 6778232"/>
              <a:gd name="connsiteY439" fmla="*/ 2220582 h 4297039"/>
              <a:gd name="connsiteX440" fmla="*/ 6175474 w 6778232"/>
              <a:gd name="connsiteY440" fmla="*/ 2228941 h 4297039"/>
              <a:gd name="connsiteX441" fmla="*/ 6162366 w 6778232"/>
              <a:gd name="connsiteY441" fmla="*/ 2232809 h 4297039"/>
              <a:gd name="connsiteX442" fmla="*/ 6152864 w 6778232"/>
              <a:gd name="connsiteY442" fmla="*/ 2248903 h 4297039"/>
              <a:gd name="connsiteX443" fmla="*/ 6160079 w 6778232"/>
              <a:gd name="connsiteY443" fmla="*/ 2273356 h 4297039"/>
              <a:gd name="connsiteX444" fmla="*/ 6176795 w 6778232"/>
              <a:gd name="connsiteY444" fmla="*/ 2281715 h 4297039"/>
              <a:gd name="connsiteX445" fmla="*/ 6173188 w 6778232"/>
              <a:gd name="connsiteY445" fmla="*/ 2269488 h 4297039"/>
              <a:gd name="connsiteX446" fmla="*/ 6165973 w 6778232"/>
              <a:gd name="connsiteY446" fmla="*/ 2245035 h 4297039"/>
              <a:gd name="connsiteX447" fmla="*/ 6186297 w 6778232"/>
              <a:gd name="connsiteY447" fmla="*/ 2265621 h 4297039"/>
              <a:gd name="connsiteX448" fmla="*/ 6195799 w 6778232"/>
              <a:gd name="connsiteY448" fmla="*/ 2249526 h 4297039"/>
              <a:gd name="connsiteX449" fmla="*/ 6199406 w 6778232"/>
              <a:gd name="connsiteY449" fmla="*/ 2261753 h 4297039"/>
              <a:gd name="connsiteX450" fmla="*/ 6208908 w 6778232"/>
              <a:gd name="connsiteY450" fmla="*/ 2245658 h 4297039"/>
              <a:gd name="connsiteX451" fmla="*/ 6212515 w 6778232"/>
              <a:gd name="connsiteY451" fmla="*/ 2257885 h 4297039"/>
              <a:gd name="connsiteX452" fmla="*/ 6219730 w 6778232"/>
              <a:gd name="connsiteY452" fmla="*/ 2282338 h 4297039"/>
              <a:gd name="connsiteX453" fmla="*/ 6203013 w 6778232"/>
              <a:gd name="connsiteY453" fmla="*/ 2273980 h 4297039"/>
              <a:gd name="connsiteX454" fmla="*/ 6206621 w 6778232"/>
              <a:gd name="connsiteY454" fmla="*/ 2286206 h 4297039"/>
              <a:gd name="connsiteX455" fmla="*/ 6193512 w 6778232"/>
              <a:gd name="connsiteY455" fmla="*/ 2290074 h 4297039"/>
              <a:gd name="connsiteX456" fmla="*/ 6210228 w 6778232"/>
              <a:gd name="connsiteY456" fmla="*/ 2298433 h 4297039"/>
              <a:gd name="connsiteX457" fmla="*/ 6226945 w 6778232"/>
              <a:gd name="connsiteY457" fmla="*/ 2306791 h 4297039"/>
              <a:gd name="connsiteX458" fmla="*/ 6213836 w 6778232"/>
              <a:gd name="connsiteY458" fmla="*/ 2310659 h 4297039"/>
              <a:gd name="connsiteX459" fmla="*/ 6200726 w 6778232"/>
              <a:gd name="connsiteY459" fmla="*/ 2314527 h 4297039"/>
              <a:gd name="connsiteX460" fmla="*/ 6204334 w 6778232"/>
              <a:gd name="connsiteY460" fmla="*/ 2326754 h 4297039"/>
              <a:gd name="connsiteX461" fmla="*/ 6194832 w 6778232"/>
              <a:gd name="connsiteY461" fmla="*/ 2342848 h 4297039"/>
              <a:gd name="connsiteX462" fmla="*/ 6191225 w 6778232"/>
              <a:gd name="connsiteY462" fmla="*/ 2330622 h 4297039"/>
              <a:gd name="connsiteX463" fmla="*/ 6187618 w 6778232"/>
              <a:gd name="connsiteY463" fmla="*/ 2318395 h 4297039"/>
              <a:gd name="connsiteX464" fmla="*/ 6178116 w 6778232"/>
              <a:gd name="connsiteY464" fmla="*/ 2334489 h 4297039"/>
              <a:gd name="connsiteX465" fmla="*/ 6170901 w 6778232"/>
              <a:gd name="connsiteY465" fmla="*/ 2310036 h 4297039"/>
              <a:gd name="connsiteX466" fmla="*/ 6165006 w 6778232"/>
              <a:gd name="connsiteY466" fmla="*/ 2338357 h 4297039"/>
              <a:gd name="connsiteX467" fmla="*/ 6151897 w 6778232"/>
              <a:gd name="connsiteY467" fmla="*/ 2342225 h 4297039"/>
              <a:gd name="connsiteX468" fmla="*/ 6135181 w 6778232"/>
              <a:gd name="connsiteY468" fmla="*/ 2333866 h 4297039"/>
              <a:gd name="connsiteX469" fmla="*/ 6148290 w 6778232"/>
              <a:gd name="connsiteY469" fmla="*/ 2329999 h 4297039"/>
              <a:gd name="connsiteX470" fmla="*/ 6127966 w 6778232"/>
              <a:gd name="connsiteY470" fmla="*/ 2309413 h 4297039"/>
              <a:gd name="connsiteX471" fmla="*/ 6131573 w 6778232"/>
              <a:gd name="connsiteY471" fmla="*/ 2321640 h 4297039"/>
              <a:gd name="connsiteX472" fmla="*/ 6122072 w 6778232"/>
              <a:gd name="connsiteY472" fmla="*/ 2337734 h 4297039"/>
              <a:gd name="connsiteX473" fmla="*/ 6108962 w 6778232"/>
              <a:gd name="connsiteY473" fmla="*/ 2341602 h 4297039"/>
              <a:gd name="connsiteX474" fmla="*/ 6118464 w 6778232"/>
              <a:gd name="connsiteY474" fmla="*/ 2325507 h 4297039"/>
              <a:gd name="connsiteX475" fmla="*/ 6101747 w 6778232"/>
              <a:gd name="connsiteY475" fmla="*/ 2317149 h 4297039"/>
              <a:gd name="connsiteX476" fmla="*/ 6092246 w 6778232"/>
              <a:gd name="connsiteY476" fmla="*/ 2333243 h 4297039"/>
              <a:gd name="connsiteX477" fmla="*/ 6088639 w 6778232"/>
              <a:gd name="connsiteY477" fmla="*/ 2321017 h 4297039"/>
              <a:gd name="connsiteX478" fmla="*/ 6085031 w 6778232"/>
              <a:gd name="connsiteY478" fmla="*/ 2308790 h 4297039"/>
              <a:gd name="connsiteX479" fmla="*/ 6081424 w 6778232"/>
              <a:gd name="connsiteY479" fmla="*/ 2296563 h 4297039"/>
              <a:gd name="connsiteX480" fmla="*/ 6090925 w 6778232"/>
              <a:gd name="connsiteY480" fmla="*/ 2280469 h 4297039"/>
              <a:gd name="connsiteX481" fmla="*/ 6087318 w 6778232"/>
              <a:gd name="connsiteY481" fmla="*/ 2268242 h 4297039"/>
              <a:gd name="connsiteX482" fmla="*/ 6070601 w 6778232"/>
              <a:gd name="connsiteY482" fmla="*/ 2259884 h 4297039"/>
              <a:gd name="connsiteX483" fmla="*/ 6063386 w 6778232"/>
              <a:gd name="connsiteY483" fmla="*/ 2235430 h 4297039"/>
              <a:gd name="connsiteX484" fmla="*/ 6056172 w 6778232"/>
              <a:gd name="connsiteY484" fmla="*/ 2210977 h 4297039"/>
              <a:gd name="connsiteX485" fmla="*/ 6043062 w 6778232"/>
              <a:gd name="connsiteY485" fmla="*/ 2214845 h 4297039"/>
              <a:gd name="connsiteX486" fmla="*/ 6046670 w 6778232"/>
              <a:gd name="connsiteY486" fmla="*/ 2227071 h 4297039"/>
              <a:gd name="connsiteX487" fmla="*/ 6033560 w 6778232"/>
              <a:gd name="connsiteY487" fmla="*/ 2230939 h 4297039"/>
              <a:gd name="connsiteX488" fmla="*/ 6020451 w 6778232"/>
              <a:gd name="connsiteY488" fmla="*/ 2234807 h 4297039"/>
              <a:gd name="connsiteX489" fmla="*/ 6016844 w 6778232"/>
              <a:gd name="connsiteY489" fmla="*/ 2222580 h 4297039"/>
              <a:gd name="connsiteX490" fmla="*/ 5990626 w 6778232"/>
              <a:gd name="connsiteY490" fmla="*/ 2230316 h 4297039"/>
              <a:gd name="connsiteX491" fmla="*/ 5987018 w 6778232"/>
              <a:gd name="connsiteY491" fmla="*/ 2218090 h 4297039"/>
              <a:gd name="connsiteX492" fmla="*/ 6013236 w 6778232"/>
              <a:gd name="connsiteY492" fmla="*/ 2210354 h 4297039"/>
              <a:gd name="connsiteX493" fmla="*/ 5992913 w 6778232"/>
              <a:gd name="connsiteY493" fmla="*/ 2189768 h 4297039"/>
              <a:gd name="connsiteX494" fmla="*/ 6001813 w 6778232"/>
              <a:gd name="connsiteY494" fmla="*/ 2171636 h 4297039"/>
              <a:gd name="connsiteX495" fmla="*/ 6006021 w 6778232"/>
              <a:gd name="connsiteY495" fmla="*/ 2185901 h 4297039"/>
              <a:gd name="connsiteX496" fmla="*/ 6022738 w 6778232"/>
              <a:gd name="connsiteY496" fmla="*/ 2194259 h 4297039"/>
              <a:gd name="connsiteX497" fmla="*/ 6019131 w 6778232"/>
              <a:gd name="connsiteY497" fmla="*/ 2182033 h 4297039"/>
              <a:gd name="connsiteX498" fmla="*/ 6014922 w 6778232"/>
              <a:gd name="connsiteY498" fmla="*/ 2167768 h 4297039"/>
              <a:gd name="connsiteX499" fmla="*/ 6032240 w 6778232"/>
              <a:gd name="connsiteY499" fmla="*/ 2178165 h 4297039"/>
              <a:gd name="connsiteX500" fmla="*/ 6035847 w 6778232"/>
              <a:gd name="connsiteY500" fmla="*/ 2190392 h 4297039"/>
              <a:gd name="connsiteX501" fmla="*/ 6045349 w 6778232"/>
              <a:gd name="connsiteY501" fmla="*/ 2174297 h 4297039"/>
              <a:gd name="connsiteX502" fmla="*/ 6058458 w 6778232"/>
              <a:gd name="connsiteY502" fmla="*/ 2170429 h 4297039"/>
              <a:gd name="connsiteX503" fmla="*/ 6101393 w 6778232"/>
              <a:gd name="connsiteY503" fmla="*/ 2171053 h 4297039"/>
              <a:gd name="connsiteX504" fmla="*/ 6119795 w 6778232"/>
              <a:gd name="connsiteY504" fmla="*/ 2136825 h 4297039"/>
              <a:gd name="connsiteX505" fmla="*/ 6146013 w 6778232"/>
              <a:gd name="connsiteY505" fmla="*/ 2129089 h 4297039"/>
              <a:gd name="connsiteX506" fmla="*/ 6189550 w 6778232"/>
              <a:gd name="connsiteY506" fmla="*/ 2131751 h 4297039"/>
              <a:gd name="connsiteX507" fmla="*/ 6172232 w 6778232"/>
              <a:gd name="connsiteY507" fmla="*/ 2121354 h 4297039"/>
              <a:gd name="connsiteX508" fmla="*/ 571967 w 6778232"/>
              <a:gd name="connsiteY508" fmla="*/ 2105681 h 4297039"/>
              <a:gd name="connsiteX509" fmla="*/ 575574 w 6778232"/>
              <a:gd name="connsiteY509" fmla="*/ 2117907 h 4297039"/>
              <a:gd name="connsiteX510" fmla="*/ 562465 w 6778232"/>
              <a:gd name="connsiteY510" fmla="*/ 2121775 h 4297039"/>
              <a:gd name="connsiteX511" fmla="*/ 6207952 w 6778232"/>
              <a:gd name="connsiteY511" fmla="*/ 2097524 h 4297039"/>
              <a:gd name="connsiteX512" fmla="*/ 6224669 w 6778232"/>
              <a:gd name="connsiteY512" fmla="*/ 2105882 h 4297039"/>
              <a:gd name="connsiteX513" fmla="*/ 6228878 w 6778232"/>
              <a:gd name="connsiteY513" fmla="*/ 2120147 h 4297039"/>
              <a:gd name="connsiteX514" fmla="*/ 6232485 w 6778232"/>
              <a:gd name="connsiteY514" fmla="*/ 2132374 h 4297039"/>
              <a:gd name="connsiteX515" fmla="*/ 6219376 w 6778232"/>
              <a:gd name="connsiteY515" fmla="*/ 2136242 h 4297039"/>
              <a:gd name="connsiteX516" fmla="*/ 6206266 w 6778232"/>
              <a:gd name="connsiteY516" fmla="*/ 2140110 h 4297039"/>
              <a:gd name="connsiteX517" fmla="*/ 6215768 w 6778232"/>
              <a:gd name="connsiteY517" fmla="*/ 2124015 h 4297039"/>
              <a:gd name="connsiteX518" fmla="*/ 6211559 w 6778232"/>
              <a:gd name="connsiteY518" fmla="*/ 2109750 h 4297039"/>
              <a:gd name="connsiteX519" fmla="*/ 5879868 w 6778232"/>
              <a:gd name="connsiteY519" fmla="*/ 2048124 h 4297039"/>
              <a:gd name="connsiteX520" fmla="*/ 5883476 w 6778232"/>
              <a:gd name="connsiteY520" fmla="*/ 2060350 h 4297039"/>
              <a:gd name="connsiteX521" fmla="*/ 5870367 w 6778232"/>
              <a:gd name="connsiteY521" fmla="*/ 2064217 h 4297039"/>
              <a:gd name="connsiteX522" fmla="*/ 5866760 w 6778232"/>
              <a:gd name="connsiteY522" fmla="*/ 2051991 h 4297039"/>
              <a:gd name="connsiteX523" fmla="*/ 5872654 w 6778232"/>
              <a:gd name="connsiteY523" fmla="*/ 2023670 h 4297039"/>
              <a:gd name="connsiteX524" fmla="*/ 5879868 w 6778232"/>
              <a:gd name="connsiteY524" fmla="*/ 2048124 h 4297039"/>
              <a:gd name="connsiteX525" fmla="*/ 5863152 w 6778232"/>
              <a:gd name="connsiteY525" fmla="*/ 2039764 h 4297039"/>
              <a:gd name="connsiteX526" fmla="*/ 6143373 w 6778232"/>
              <a:gd name="connsiteY526" fmla="*/ 2023541 h 4297039"/>
              <a:gd name="connsiteX527" fmla="*/ 6133871 w 6778232"/>
              <a:gd name="connsiteY527" fmla="*/ 2039635 h 4297039"/>
              <a:gd name="connsiteX528" fmla="*/ 6117154 w 6778232"/>
              <a:gd name="connsiteY528" fmla="*/ 2031277 h 4297039"/>
              <a:gd name="connsiteX529" fmla="*/ 6156481 w 6778232"/>
              <a:gd name="connsiteY529" fmla="*/ 2019673 h 4297039"/>
              <a:gd name="connsiteX530" fmla="*/ 6146980 w 6778232"/>
              <a:gd name="connsiteY530" fmla="*/ 2035767 h 4297039"/>
              <a:gd name="connsiteX531" fmla="*/ 6143373 w 6778232"/>
              <a:gd name="connsiteY531" fmla="*/ 2023541 h 4297039"/>
              <a:gd name="connsiteX532" fmla="*/ 896089 w 6778232"/>
              <a:gd name="connsiteY532" fmla="*/ 1996758 h 4297039"/>
              <a:gd name="connsiteX533" fmla="*/ 899696 w 6778232"/>
              <a:gd name="connsiteY533" fmla="*/ 2008985 h 4297039"/>
              <a:gd name="connsiteX534" fmla="*/ 886587 w 6778232"/>
              <a:gd name="connsiteY534" fmla="*/ 2012853 h 4297039"/>
              <a:gd name="connsiteX535" fmla="*/ 873478 w 6778232"/>
              <a:gd name="connsiteY535" fmla="*/ 2016721 h 4297039"/>
              <a:gd name="connsiteX536" fmla="*/ 882979 w 6778232"/>
              <a:gd name="connsiteY536" fmla="*/ 2000626 h 4297039"/>
              <a:gd name="connsiteX537" fmla="*/ 872157 w 6778232"/>
              <a:gd name="connsiteY537" fmla="*/ 1963946 h 4297039"/>
              <a:gd name="connsiteX538" fmla="*/ 875765 w 6778232"/>
              <a:gd name="connsiteY538" fmla="*/ 1976173 h 4297039"/>
              <a:gd name="connsiteX539" fmla="*/ 866263 w 6778232"/>
              <a:gd name="connsiteY539" fmla="*/ 1992268 h 4297039"/>
              <a:gd name="connsiteX540" fmla="*/ 853154 w 6778232"/>
              <a:gd name="connsiteY540" fmla="*/ 1996135 h 4297039"/>
              <a:gd name="connsiteX541" fmla="*/ 856761 w 6778232"/>
              <a:gd name="connsiteY541" fmla="*/ 2008362 h 4297039"/>
              <a:gd name="connsiteX542" fmla="*/ 877085 w 6778232"/>
              <a:gd name="connsiteY542" fmla="*/ 2028947 h 4297039"/>
              <a:gd name="connsiteX543" fmla="*/ 898011 w 6778232"/>
              <a:gd name="connsiteY543" fmla="*/ 2051571 h 4297039"/>
              <a:gd name="connsiteX544" fmla="*/ 868185 w 6778232"/>
              <a:gd name="connsiteY544" fmla="*/ 2047080 h 4297039"/>
              <a:gd name="connsiteX545" fmla="*/ 837758 w 6778232"/>
              <a:gd name="connsiteY545" fmla="*/ 2040551 h 4297039"/>
              <a:gd name="connsiteX546" fmla="*/ 855076 w 6778232"/>
              <a:gd name="connsiteY546" fmla="*/ 2050948 h 4297039"/>
              <a:gd name="connsiteX547" fmla="*/ 871792 w 6778232"/>
              <a:gd name="connsiteY547" fmla="*/ 2059307 h 4297039"/>
              <a:gd name="connsiteX548" fmla="*/ 858683 w 6778232"/>
              <a:gd name="connsiteY548" fmla="*/ 2063174 h 4297039"/>
              <a:gd name="connsiteX549" fmla="*/ 845574 w 6778232"/>
              <a:gd name="connsiteY549" fmla="*/ 2067042 h 4297039"/>
              <a:gd name="connsiteX550" fmla="*/ 828857 w 6778232"/>
              <a:gd name="connsiteY550" fmla="*/ 2058684 h 4297039"/>
              <a:gd name="connsiteX551" fmla="*/ 806246 w 6778232"/>
              <a:gd name="connsiteY551" fmla="*/ 2078646 h 4297039"/>
              <a:gd name="connsiteX552" fmla="*/ 802639 w 6778232"/>
              <a:gd name="connsiteY552" fmla="*/ 2066419 h 4297039"/>
              <a:gd name="connsiteX553" fmla="*/ 785321 w 6778232"/>
              <a:gd name="connsiteY553" fmla="*/ 2056022 h 4297039"/>
              <a:gd name="connsiteX554" fmla="*/ 798430 w 6778232"/>
              <a:gd name="connsiteY554" fmla="*/ 2052154 h 4297039"/>
              <a:gd name="connsiteX555" fmla="*/ 811539 w 6778232"/>
              <a:gd name="connsiteY555" fmla="*/ 2048286 h 4297039"/>
              <a:gd name="connsiteX556" fmla="*/ 807932 w 6778232"/>
              <a:gd name="connsiteY556" fmla="*/ 2036060 h 4297039"/>
              <a:gd name="connsiteX557" fmla="*/ 817434 w 6778232"/>
              <a:gd name="connsiteY557" fmla="*/ 2019965 h 4297039"/>
              <a:gd name="connsiteX558" fmla="*/ 804325 w 6778232"/>
              <a:gd name="connsiteY558" fmla="*/ 2023833 h 4297039"/>
              <a:gd name="connsiteX559" fmla="*/ 800717 w 6778232"/>
              <a:gd name="connsiteY559" fmla="*/ 2011606 h 4297039"/>
              <a:gd name="connsiteX560" fmla="*/ 797110 w 6778232"/>
              <a:gd name="connsiteY560" fmla="*/ 1999380 h 4297039"/>
              <a:gd name="connsiteX561" fmla="*/ 823328 w 6778232"/>
              <a:gd name="connsiteY561" fmla="*/ 1991644 h 4297039"/>
              <a:gd name="connsiteX562" fmla="*/ 826935 w 6778232"/>
              <a:gd name="connsiteY562" fmla="*/ 2003871 h 4297039"/>
              <a:gd name="connsiteX563" fmla="*/ 843652 w 6778232"/>
              <a:gd name="connsiteY563" fmla="*/ 2012230 h 4297039"/>
              <a:gd name="connsiteX564" fmla="*/ 849546 w 6778232"/>
              <a:gd name="connsiteY564" fmla="*/ 1983909 h 4297039"/>
              <a:gd name="connsiteX565" fmla="*/ 558504 w 6778232"/>
              <a:gd name="connsiteY565" fmla="*/ 1963452 h 4297039"/>
              <a:gd name="connsiteX566" fmla="*/ 578827 w 6778232"/>
              <a:gd name="connsiteY566" fmla="*/ 1984038 h 4297039"/>
              <a:gd name="connsiteX567" fmla="*/ 591937 w 6778232"/>
              <a:gd name="connsiteY567" fmla="*/ 1980170 h 4297039"/>
              <a:gd name="connsiteX568" fmla="*/ 595544 w 6778232"/>
              <a:gd name="connsiteY568" fmla="*/ 1992396 h 4297039"/>
              <a:gd name="connsiteX569" fmla="*/ 582435 w 6778232"/>
              <a:gd name="connsiteY569" fmla="*/ 1996264 h 4297039"/>
              <a:gd name="connsiteX570" fmla="*/ 586042 w 6778232"/>
              <a:gd name="connsiteY570" fmla="*/ 2008491 h 4297039"/>
              <a:gd name="connsiteX571" fmla="*/ 565718 w 6778232"/>
              <a:gd name="connsiteY571" fmla="*/ 1987906 h 4297039"/>
              <a:gd name="connsiteX572" fmla="*/ 898376 w 6778232"/>
              <a:gd name="connsiteY572" fmla="*/ 1956211 h 4297039"/>
              <a:gd name="connsiteX573" fmla="*/ 901983 w 6778232"/>
              <a:gd name="connsiteY573" fmla="*/ 1968437 h 4297039"/>
              <a:gd name="connsiteX574" fmla="*/ 888874 w 6778232"/>
              <a:gd name="connsiteY574" fmla="*/ 1972305 h 4297039"/>
              <a:gd name="connsiteX575" fmla="*/ 885266 w 6778232"/>
              <a:gd name="connsiteY575" fmla="*/ 1960078 h 4297039"/>
              <a:gd name="connsiteX576" fmla="*/ 719421 w 6778232"/>
              <a:gd name="connsiteY576" fmla="*/ 1929265 h 4297039"/>
              <a:gd name="connsiteX577" fmla="*/ 709919 w 6778232"/>
              <a:gd name="connsiteY577" fmla="*/ 1945359 h 4297039"/>
              <a:gd name="connsiteX578" fmla="*/ 706312 w 6778232"/>
              <a:gd name="connsiteY578" fmla="*/ 1933133 h 4297039"/>
              <a:gd name="connsiteX579" fmla="*/ 719421 w 6778232"/>
              <a:gd name="connsiteY579" fmla="*/ 1929265 h 4297039"/>
              <a:gd name="connsiteX580" fmla="*/ 736138 w 6778232"/>
              <a:gd name="connsiteY580" fmla="*/ 1937624 h 4297039"/>
              <a:gd name="connsiteX581" fmla="*/ 762356 w 6778232"/>
              <a:gd name="connsiteY581" fmla="*/ 1929888 h 4297039"/>
              <a:gd name="connsiteX582" fmla="*/ 782680 w 6778232"/>
              <a:gd name="connsiteY582" fmla="*/ 1950473 h 4297039"/>
              <a:gd name="connsiteX583" fmla="*/ 773178 w 6778232"/>
              <a:gd name="connsiteY583" fmla="*/ 1966568 h 4297039"/>
              <a:gd name="connsiteX584" fmla="*/ 765963 w 6778232"/>
              <a:gd name="connsiteY584" fmla="*/ 1942115 h 4297039"/>
              <a:gd name="connsiteX585" fmla="*/ 752854 w 6778232"/>
              <a:gd name="connsiteY585" fmla="*/ 1945983 h 4297039"/>
              <a:gd name="connsiteX586" fmla="*/ 730243 w 6778232"/>
              <a:gd name="connsiteY586" fmla="*/ 1965945 h 4297039"/>
              <a:gd name="connsiteX587" fmla="*/ 733851 w 6778232"/>
              <a:gd name="connsiteY587" fmla="*/ 1978171 h 4297039"/>
              <a:gd name="connsiteX588" fmla="*/ 720742 w 6778232"/>
              <a:gd name="connsiteY588" fmla="*/ 1982039 h 4297039"/>
              <a:gd name="connsiteX589" fmla="*/ 707632 w 6778232"/>
              <a:gd name="connsiteY589" fmla="*/ 1985907 h 4297039"/>
              <a:gd name="connsiteX590" fmla="*/ 704025 w 6778232"/>
              <a:gd name="connsiteY590" fmla="*/ 1973680 h 4297039"/>
              <a:gd name="connsiteX591" fmla="*/ 713527 w 6778232"/>
              <a:gd name="connsiteY591" fmla="*/ 1957586 h 4297039"/>
              <a:gd name="connsiteX592" fmla="*/ 709919 w 6778232"/>
              <a:gd name="connsiteY592" fmla="*/ 1945359 h 4297039"/>
              <a:gd name="connsiteX593" fmla="*/ 723028 w 6778232"/>
              <a:gd name="connsiteY593" fmla="*/ 1941491 h 4297039"/>
              <a:gd name="connsiteX594" fmla="*/ 672879 w 6778232"/>
              <a:gd name="connsiteY594" fmla="*/ 1916415 h 4297039"/>
              <a:gd name="connsiteX595" fmla="*/ 663377 w 6778232"/>
              <a:gd name="connsiteY595" fmla="*/ 1932510 h 4297039"/>
              <a:gd name="connsiteX596" fmla="*/ 659769 w 6778232"/>
              <a:gd name="connsiteY596" fmla="*/ 1920283 h 4297039"/>
              <a:gd name="connsiteX597" fmla="*/ 685988 w 6778232"/>
              <a:gd name="connsiteY597" fmla="*/ 1912547 h 4297039"/>
              <a:gd name="connsiteX598" fmla="*/ 689595 w 6778232"/>
              <a:gd name="connsiteY598" fmla="*/ 1924774 h 4297039"/>
              <a:gd name="connsiteX599" fmla="*/ 672879 w 6778232"/>
              <a:gd name="connsiteY599" fmla="*/ 1916415 h 4297039"/>
              <a:gd name="connsiteX600" fmla="*/ 583401 w 6778232"/>
              <a:gd name="connsiteY600" fmla="*/ 1902942 h 4297039"/>
              <a:gd name="connsiteX601" fmla="*/ 587009 w 6778232"/>
              <a:gd name="connsiteY601" fmla="*/ 1915169 h 4297039"/>
              <a:gd name="connsiteX602" fmla="*/ 590616 w 6778232"/>
              <a:gd name="connsiteY602" fmla="*/ 1927395 h 4297039"/>
              <a:gd name="connsiteX603" fmla="*/ 603725 w 6778232"/>
              <a:gd name="connsiteY603" fmla="*/ 1923528 h 4297039"/>
              <a:gd name="connsiteX604" fmla="*/ 620442 w 6778232"/>
              <a:gd name="connsiteY604" fmla="*/ 1931886 h 4297039"/>
              <a:gd name="connsiteX605" fmla="*/ 616834 w 6778232"/>
              <a:gd name="connsiteY605" fmla="*/ 1919660 h 4297039"/>
              <a:gd name="connsiteX606" fmla="*/ 613227 w 6778232"/>
              <a:gd name="connsiteY606" fmla="*/ 1907433 h 4297039"/>
              <a:gd name="connsiteX607" fmla="*/ 626336 w 6778232"/>
              <a:gd name="connsiteY607" fmla="*/ 1903565 h 4297039"/>
              <a:gd name="connsiteX608" fmla="*/ 643053 w 6778232"/>
              <a:gd name="connsiteY608" fmla="*/ 1911924 h 4297039"/>
              <a:gd name="connsiteX609" fmla="*/ 656162 w 6778232"/>
              <a:gd name="connsiteY609" fmla="*/ 1908056 h 4297039"/>
              <a:gd name="connsiteX610" fmla="*/ 646660 w 6778232"/>
              <a:gd name="connsiteY610" fmla="*/ 1924151 h 4297039"/>
              <a:gd name="connsiteX611" fmla="*/ 650268 w 6778232"/>
              <a:gd name="connsiteY611" fmla="*/ 1936377 h 4297039"/>
              <a:gd name="connsiteX612" fmla="*/ 663377 w 6778232"/>
              <a:gd name="connsiteY612" fmla="*/ 1932510 h 4297039"/>
              <a:gd name="connsiteX613" fmla="*/ 680093 w 6778232"/>
              <a:gd name="connsiteY613" fmla="*/ 1940868 h 4297039"/>
              <a:gd name="connsiteX614" fmla="*/ 693203 w 6778232"/>
              <a:gd name="connsiteY614" fmla="*/ 1937001 h 4297039"/>
              <a:gd name="connsiteX615" fmla="*/ 713527 w 6778232"/>
              <a:gd name="connsiteY615" fmla="*/ 1957586 h 4297039"/>
              <a:gd name="connsiteX616" fmla="*/ 700417 w 6778232"/>
              <a:gd name="connsiteY616" fmla="*/ 1961454 h 4297039"/>
              <a:gd name="connsiteX617" fmla="*/ 687308 w 6778232"/>
              <a:gd name="connsiteY617" fmla="*/ 1965322 h 4297039"/>
              <a:gd name="connsiteX618" fmla="*/ 690916 w 6778232"/>
              <a:gd name="connsiteY618" fmla="*/ 1977548 h 4297039"/>
              <a:gd name="connsiteX619" fmla="*/ 694523 w 6778232"/>
              <a:gd name="connsiteY619" fmla="*/ 1989775 h 4297039"/>
              <a:gd name="connsiteX620" fmla="*/ 724349 w 6778232"/>
              <a:gd name="connsiteY620" fmla="*/ 1994266 h 4297039"/>
              <a:gd name="connsiteX621" fmla="*/ 714847 w 6778232"/>
              <a:gd name="connsiteY621" fmla="*/ 2010360 h 4297039"/>
              <a:gd name="connsiteX622" fmla="*/ 722062 w 6778232"/>
              <a:gd name="connsiteY622" fmla="*/ 2034813 h 4297039"/>
              <a:gd name="connsiteX623" fmla="*/ 738779 w 6778232"/>
              <a:gd name="connsiteY623" fmla="*/ 2043172 h 4297039"/>
              <a:gd name="connsiteX624" fmla="*/ 735171 w 6778232"/>
              <a:gd name="connsiteY624" fmla="*/ 2030946 h 4297039"/>
              <a:gd name="connsiteX625" fmla="*/ 748280 w 6778232"/>
              <a:gd name="connsiteY625" fmla="*/ 2027078 h 4297039"/>
              <a:gd name="connsiteX626" fmla="*/ 761390 w 6778232"/>
              <a:gd name="connsiteY626" fmla="*/ 2023210 h 4297039"/>
              <a:gd name="connsiteX627" fmla="*/ 757782 w 6778232"/>
              <a:gd name="connsiteY627" fmla="*/ 2010983 h 4297039"/>
              <a:gd name="connsiteX628" fmla="*/ 778106 w 6778232"/>
              <a:gd name="connsiteY628" fmla="*/ 2031569 h 4297039"/>
              <a:gd name="connsiteX629" fmla="*/ 791215 w 6778232"/>
              <a:gd name="connsiteY629" fmla="*/ 2027701 h 4297039"/>
              <a:gd name="connsiteX630" fmla="*/ 768604 w 6778232"/>
              <a:gd name="connsiteY630" fmla="*/ 2047663 h 4297039"/>
              <a:gd name="connsiteX631" fmla="*/ 785321 w 6778232"/>
              <a:gd name="connsiteY631" fmla="*/ 2056022 h 4297039"/>
              <a:gd name="connsiteX632" fmla="*/ 789530 w 6778232"/>
              <a:gd name="connsiteY632" fmla="*/ 2070287 h 4297039"/>
              <a:gd name="connsiteX633" fmla="*/ 780028 w 6778232"/>
              <a:gd name="connsiteY633" fmla="*/ 2086381 h 4297039"/>
              <a:gd name="connsiteX634" fmla="*/ 776421 w 6778232"/>
              <a:gd name="connsiteY634" fmla="*/ 2074155 h 4297039"/>
              <a:gd name="connsiteX635" fmla="*/ 772212 w 6778232"/>
              <a:gd name="connsiteY635" fmla="*/ 2059890 h 4297039"/>
              <a:gd name="connsiteX636" fmla="*/ 759103 w 6778232"/>
              <a:gd name="connsiteY636" fmla="*/ 2063758 h 4297039"/>
              <a:gd name="connsiteX637" fmla="*/ 763312 w 6778232"/>
              <a:gd name="connsiteY637" fmla="*/ 2078023 h 4297039"/>
              <a:gd name="connsiteX638" fmla="*/ 742386 w 6778232"/>
              <a:gd name="connsiteY638" fmla="*/ 2055399 h 4297039"/>
              <a:gd name="connsiteX639" fmla="*/ 732884 w 6778232"/>
              <a:gd name="connsiteY639" fmla="*/ 2071493 h 4297039"/>
              <a:gd name="connsiteX640" fmla="*/ 716168 w 6778232"/>
              <a:gd name="connsiteY640" fmla="*/ 2063135 h 4297039"/>
              <a:gd name="connsiteX641" fmla="*/ 719775 w 6778232"/>
              <a:gd name="connsiteY641" fmla="*/ 2075361 h 4297039"/>
              <a:gd name="connsiteX642" fmla="*/ 693557 w 6778232"/>
              <a:gd name="connsiteY642" fmla="*/ 2083097 h 4297039"/>
              <a:gd name="connsiteX643" fmla="*/ 658438 w 6778232"/>
              <a:gd name="connsiteY643" fmla="*/ 2108965 h 4297039"/>
              <a:gd name="connsiteX644" fmla="*/ 632220 w 6778232"/>
              <a:gd name="connsiteY644" fmla="*/ 2116701 h 4297039"/>
              <a:gd name="connsiteX645" fmla="*/ 601793 w 6778232"/>
              <a:gd name="connsiteY645" fmla="*/ 2110172 h 4297039"/>
              <a:gd name="connsiteX646" fmla="*/ 606002 w 6778232"/>
              <a:gd name="connsiteY646" fmla="*/ 2124437 h 4297039"/>
              <a:gd name="connsiteX647" fmla="*/ 592892 w 6778232"/>
              <a:gd name="connsiteY647" fmla="*/ 2128305 h 4297039"/>
              <a:gd name="connsiteX648" fmla="*/ 575574 w 6778232"/>
              <a:gd name="connsiteY648" fmla="*/ 2117907 h 4297039"/>
              <a:gd name="connsiteX649" fmla="*/ 598185 w 6778232"/>
              <a:gd name="connsiteY649" fmla="*/ 2097945 h 4297039"/>
              <a:gd name="connsiteX650" fmla="*/ 611294 w 6778232"/>
              <a:gd name="connsiteY650" fmla="*/ 2094077 h 4297039"/>
              <a:gd name="connsiteX651" fmla="*/ 614902 w 6778232"/>
              <a:gd name="connsiteY651" fmla="*/ 2106304 h 4297039"/>
              <a:gd name="connsiteX652" fmla="*/ 628011 w 6778232"/>
              <a:gd name="connsiteY652" fmla="*/ 2102436 h 4297039"/>
              <a:gd name="connsiteX653" fmla="*/ 650622 w 6778232"/>
              <a:gd name="connsiteY653" fmla="*/ 2082474 h 4297039"/>
              <a:gd name="connsiteX654" fmla="*/ 663731 w 6778232"/>
              <a:gd name="connsiteY654" fmla="*/ 2078606 h 4297039"/>
              <a:gd name="connsiteX655" fmla="*/ 673233 w 6778232"/>
              <a:gd name="connsiteY655" fmla="*/ 2062512 h 4297039"/>
              <a:gd name="connsiteX656" fmla="*/ 643407 w 6778232"/>
              <a:gd name="connsiteY656" fmla="*/ 2058020 h 4297039"/>
              <a:gd name="connsiteX657" fmla="*/ 620796 w 6778232"/>
              <a:gd name="connsiteY657" fmla="*/ 2077983 h 4297039"/>
              <a:gd name="connsiteX658" fmla="*/ 617189 w 6778232"/>
              <a:gd name="connsiteY658" fmla="*/ 2065756 h 4297039"/>
              <a:gd name="connsiteX659" fmla="*/ 630298 w 6778232"/>
              <a:gd name="connsiteY659" fmla="*/ 2061889 h 4297039"/>
              <a:gd name="connsiteX660" fmla="*/ 652909 w 6778232"/>
              <a:gd name="connsiteY660" fmla="*/ 2041926 h 4297039"/>
              <a:gd name="connsiteX661" fmla="*/ 636192 w 6778232"/>
              <a:gd name="connsiteY661" fmla="*/ 2033567 h 4297039"/>
              <a:gd name="connsiteX662" fmla="*/ 632585 w 6778232"/>
              <a:gd name="connsiteY662" fmla="*/ 2021341 h 4297039"/>
              <a:gd name="connsiteX663" fmla="*/ 623083 w 6778232"/>
              <a:gd name="connsiteY663" fmla="*/ 2037435 h 4297039"/>
              <a:gd name="connsiteX664" fmla="*/ 606366 w 6778232"/>
              <a:gd name="connsiteY664" fmla="*/ 2029076 h 4297039"/>
              <a:gd name="connsiteX665" fmla="*/ 628977 w 6778232"/>
              <a:gd name="connsiteY665" fmla="*/ 2009114 h 4297039"/>
              <a:gd name="connsiteX666" fmla="*/ 625370 w 6778232"/>
              <a:gd name="connsiteY666" fmla="*/ 1996887 h 4297039"/>
              <a:gd name="connsiteX667" fmla="*/ 621762 w 6778232"/>
              <a:gd name="connsiteY667" fmla="*/ 1984661 h 4297039"/>
              <a:gd name="connsiteX668" fmla="*/ 605046 w 6778232"/>
              <a:gd name="connsiteY668" fmla="*/ 1976302 h 4297039"/>
              <a:gd name="connsiteX669" fmla="*/ 608653 w 6778232"/>
              <a:gd name="connsiteY669" fmla="*/ 1988529 h 4297039"/>
              <a:gd name="connsiteX670" fmla="*/ 612261 w 6778232"/>
              <a:gd name="connsiteY670" fmla="*/ 2000755 h 4297039"/>
              <a:gd name="connsiteX671" fmla="*/ 591937 w 6778232"/>
              <a:gd name="connsiteY671" fmla="*/ 1980170 h 4297039"/>
              <a:gd name="connsiteX672" fmla="*/ 575220 w 6778232"/>
              <a:gd name="connsiteY672" fmla="*/ 1971811 h 4297039"/>
              <a:gd name="connsiteX673" fmla="*/ 584722 w 6778232"/>
              <a:gd name="connsiteY673" fmla="*/ 1955717 h 4297039"/>
              <a:gd name="connsiteX674" fmla="*/ 571613 w 6778232"/>
              <a:gd name="connsiteY674" fmla="*/ 1959584 h 4297039"/>
              <a:gd name="connsiteX675" fmla="*/ 568005 w 6778232"/>
              <a:gd name="connsiteY675" fmla="*/ 1947358 h 4297039"/>
              <a:gd name="connsiteX676" fmla="*/ 581114 w 6778232"/>
              <a:gd name="connsiteY676" fmla="*/ 1943490 h 4297039"/>
              <a:gd name="connsiteX677" fmla="*/ 577507 w 6778232"/>
              <a:gd name="connsiteY677" fmla="*/ 1931263 h 4297039"/>
              <a:gd name="connsiteX678" fmla="*/ 573900 w 6778232"/>
              <a:gd name="connsiteY678" fmla="*/ 1919037 h 4297039"/>
              <a:gd name="connsiteX679" fmla="*/ 725315 w 6778232"/>
              <a:gd name="connsiteY679" fmla="*/ 1900944 h 4297039"/>
              <a:gd name="connsiteX680" fmla="*/ 719421 w 6778232"/>
              <a:gd name="connsiteY680" fmla="*/ 1929265 h 4297039"/>
              <a:gd name="connsiteX681" fmla="*/ 715814 w 6778232"/>
              <a:gd name="connsiteY681" fmla="*/ 1917038 h 4297039"/>
              <a:gd name="connsiteX682" fmla="*/ 5291534 w 6778232"/>
              <a:gd name="connsiteY682" fmla="*/ 1889435 h 4297039"/>
              <a:gd name="connsiteX683" fmla="*/ 5276241 w 6778232"/>
              <a:gd name="connsiteY683" fmla="*/ 1893948 h 4297039"/>
              <a:gd name="connsiteX684" fmla="*/ 5295142 w 6778232"/>
              <a:gd name="connsiteY684" fmla="*/ 1901662 h 4297039"/>
              <a:gd name="connsiteX685" fmla="*/ 777752 w 6778232"/>
              <a:gd name="connsiteY685" fmla="*/ 1885472 h 4297039"/>
              <a:gd name="connsiteX686" fmla="*/ 781359 w 6778232"/>
              <a:gd name="connsiteY686" fmla="*/ 1897699 h 4297039"/>
              <a:gd name="connsiteX687" fmla="*/ 768250 w 6778232"/>
              <a:gd name="connsiteY687" fmla="*/ 1901567 h 4297039"/>
              <a:gd name="connsiteX688" fmla="*/ 764643 w 6778232"/>
              <a:gd name="connsiteY688" fmla="*/ 1889340 h 4297039"/>
              <a:gd name="connsiteX689" fmla="*/ 5485885 w 6778232"/>
              <a:gd name="connsiteY689" fmla="*/ 1871965 h 4297039"/>
              <a:gd name="connsiteX690" fmla="*/ 5493100 w 6778232"/>
              <a:gd name="connsiteY690" fmla="*/ 1896419 h 4297039"/>
              <a:gd name="connsiteX691" fmla="*/ 5476383 w 6778232"/>
              <a:gd name="connsiteY691" fmla="*/ 1888060 h 4297039"/>
              <a:gd name="connsiteX692" fmla="*/ 5498994 w 6778232"/>
              <a:gd name="connsiteY692" fmla="*/ 1868098 h 4297039"/>
              <a:gd name="connsiteX693" fmla="*/ 5515711 w 6778232"/>
              <a:gd name="connsiteY693" fmla="*/ 1876456 h 4297039"/>
              <a:gd name="connsiteX694" fmla="*/ 5502602 w 6778232"/>
              <a:gd name="connsiteY694" fmla="*/ 1880325 h 4297039"/>
              <a:gd name="connsiteX695" fmla="*/ 5493100 w 6778232"/>
              <a:gd name="connsiteY695" fmla="*/ 1896419 h 4297039"/>
              <a:gd name="connsiteX696" fmla="*/ 5693345 w 6778232"/>
              <a:gd name="connsiteY696" fmla="*/ 1850628 h 4297039"/>
              <a:gd name="connsiteX697" fmla="*/ 5696952 w 6778232"/>
              <a:gd name="connsiteY697" fmla="*/ 1862854 h 4297039"/>
              <a:gd name="connsiteX698" fmla="*/ 5683843 w 6778232"/>
              <a:gd name="connsiteY698" fmla="*/ 1866722 h 4297039"/>
              <a:gd name="connsiteX699" fmla="*/ 5346258 w 6778232"/>
              <a:gd name="connsiteY699" fmla="*/ 1833416 h 4297039"/>
              <a:gd name="connsiteX700" fmla="*/ 5349865 w 6778232"/>
              <a:gd name="connsiteY700" fmla="*/ 1845643 h 4297039"/>
              <a:gd name="connsiteX701" fmla="*/ 5340364 w 6778232"/>
              <a:gd name="connsiteY701" fmla="*/ 1861737 h 4297039"/>
              <a:gd name="connsiteX702" fmla="*/ 5336756 w 6778232"/>
              <a:gd name="connsiteY702" fmla="*/ 1849511 h 4297039"/>
              <a:gd name="connsiteX703" fmla="*/ 5820829 w 6778232"/>
              <a:gd name="connsiteY703" fmla="*/ 1799723 h 4297039"/>
              <a:gd name="connsiteX704" fmla="*/ 5824436 w 6778232"/>
              <a:gd name="connsiteY704" fmla="*/ 1811949 h 4297039"/>
              <a:gd name="connsiteX705" fmla="*/ 5814935 w 6778232"/>
              <a:gd name="connsiteY705" fmla="*/ 1828044 h 4297039"/>
              <a:gd name="connsiteX706" fmla="*/ 5811327 w 6778232"/>
              <a:gd name="connsiteY706" fmla="*/ 1815817 h 4297039"/>
              <a:gd name="connsiteX707" fmla="*/ 5807720 w 6778232"/>
              <a:gd name="connsiteY707" fmla="*/ 1803591 h 4297039"/>
              <a:gd name="connsiteX708" fmla="*/ 6401594 w 6778232"/>
              <a:gd name="connsiteY708" fmla="*/ 1787861 h 4297039"/>
              <a:gd name="connsiteX709" fmla="*/ 6405201 w 6778232"/>
              <a:gd name="connsiteY709" fmla="*/ 1800088 h 4297039"/>
              <a:gd name="connsiteX710" fmla="*/ 6399307 w 6778232"/>
              <a:gd name="connsiteY710" fmla="*/ 1828409 h 4297039"/>
              <a:gd name="connsiteX711" fmla="*/ 6402914 w 6778232"/>
              <a:gd name="connsiteY711" fmla="*/ 1840636 h 4297039"/>
              <a:gd name="connsiteX712" fmla="*/ 6376696 w 6778232"/>
              <a:gd name="connsiteY712" fmla="*/ 1848371 h 4297039"/>
              <a:gd name="connsiteX713" fmla="*/ 6386198 w 6778232"/>
              <a:gd name="connsiteY713" fmla="*/ 1832277 h 4297039"/>
              <a:gd name="connsiteX714" fmla="*/ 6382591 w 6778232"/>
              <a:gd name="connsiteY714" fmla="*/ 1820050 h 4297039"/>
              <a:gd name="connsiteX715" fmla="*/ 6369481 w 6778232"/>
              <a:gd name="connsiteY715" fmla="*/ 1823918 h 4297039"/>
              <a:gd name="connsiteX716" fmla="*/ 6365874 w 6778232"/>
              <a:gd name="connsiteY716" fmla="*/ 1811691 h 4297039"/>
              <a:gd name="connsiteX717" fmla="*/ 6378983 w 6778232"/>
              <a:gd name="connsiteY717" fmla="*/ 1807824 h 4297039"/>
              <a:gd name="connsiteX718" fmla="*/ 6392092 w 6778232"/>
              <a:gd name="connsiteY718" fmla="*/ 1803956 h 4297039"/>
              <a:gd name="connsiteX719" fmla="*/ 5344336 w 6778232"/>
              <a:gd name="connsiteY719" fmla="*/ 1778605 h 4297039"/>
              <a:gd name="connsiteX720" fmla="*/ 5334835 w 6778232"/>
              <a:gd name="connsiteY720" fmla="*/ 1794699 h 4297039"/>
              <a:gd name="connsiteX721" fmla="*/ 5331227 w 6778232"/>
              <a:gd name="connsiteY721" fmla="*/ 1782473 h 4297039"/>
              <a:gd name="connsiteX722" fmla="*/ 5357445 w 6778232"/>
              <a:gd name="connsiteY722" fmla="*/ 1774737 h 4297039"/>
              <a:gd name="connsiteX723" fmla="*/ 5361053 w 6778232"/>
              <a:gd name="connsiteY723" fmla="*/ 1786964 h 4297039"/>
              <a:gd name="connsiteX724" fmla="*/ 5344336 w 6778232"/>
              <a:gd name="connsiteY724" fmla="*/ 1778605 h 4297039"/>
              <a:gd name="connsiteX725" fmla="*/ 5254859 w 6778232"/>
              <a:gd name="connsiteY725" fmla="*/ 1765132 h 4297039"/>
              <a:gd name="connsiteX726" fmla="*/ 5275183 w 6778232"/>
              <a:gd name="connsiteY726" fmla="*/ 1785717 h 4297039"/>
              <a:gd name="connsiteX727" fmla="*/ 5291900 w 6778232"/>
              <a:gd name="connsiteY727" fmla="*/ 1794076 h 4297039"/>
              <a:gd name="connsiteX728" fmla="*/ 5321725 w 6778232"/>
              <a:gd name="connsiteY728" fmla="*/ 1798567 h 4297039"/>
              <a:gd name="connsiteX729" fmla="*/ 5325333 w 6778232"/>
              <a:gd name="connsiteY729" fmla="*/ 1810794 h 4297039"/>
              <a:gd name="connsiteX730" fmla="*/ 5312223 w 6778232"/>
              <a:gd name="connsiteY730" fmla="*/ 1814662 h 4297039"/>
              <a:gd name="connsiteX731" fmla="*/ 5315831 w 6778232"/>
              <a:gd name="connsiteY731" fmla="*/ 1826888 h 4297039"/>
              <a:gd name="connsiteX732" fmla="*/ 5299115 w 6778232"/>
              <a:gd name="connsiteY732" fmla="*/ 1818529 h 4297039"/>
              <a:gd name="connsiteX733" fmla="*/ 5295507 w 6778232"/>
              <a:gd name="connsiteY733" fmla="*/ 1806303 h 4297039"/>
              <a:gd name="connsiteX734" fmla="*/ 5282398 w 6778232"/>
              <a:gd name="connsiteY734" fmla="*/ 1810171 h 4297039"/>
              <a:gd name="connsiteX735" fmla="*/ 5272896 w 6778232"/>
              <a:gd name="connsiteY735" fmla="*/ 1826265 h 4297039"/>
              <a:gd name="connsiteX736" fmla="*/ 5253995 w 6778232"/>
              <a:gd name="connsiteY736" fmla="*/ 1818551 h 4297039"/>
              <a:gd name="connsiteX737" fmla="*/ 5250388 w 6778232"/>
              <a:gd name="connsiteY737" fmla="*/ 1806324 h 4297039"/>
              <a:gd name="connsiteX738" fmla="*/ 5237277 w 6778232"/>
              <a:gd name="connsiteY738" fmla="*/ 1810193 h 4297039"/>
              <a:gd name="connsiteX739" fmla="*/ 5230062 w 6778232"/>
              <a:gd name="connsiteY739" fmla="*/ 1785739 h 4297039"/>
              <a:gd name="connsiteX740" fmla="*/ 5246781 w 6778232"/>
              <a:gd name="connsiteY740" fmla="*/ 1794098 h 4297039"/>
              <a:gd name="connsiteX741" fmla="*/ 5262074 w 6778232"/>
              <a:gd name="connsiteY741" fmla="*/ 1789585 h 4297039"/>
              <a:gd name="connsiteX742" fmla="*/ 5258466 w 6778232"/>
              <a:gd name="connsiteY742" fmla="*/ 1777359 h 4297039"/>
              <a:gd name="connsiteX743" fmla="*/ 5243173 w 6778232"/>
              <a:gd name="connsiteY743" fmla="*/ 1781871 h 4297039"/>
              <a:gd name="connsiteX744" fmla="*/ 5267968 w 6778232"/>
              <a:gd name="connsiteY744" fmla="*/ 1761264 h 4297039"/>
              <a:gd name="connsiteX745" fmla="*/ 5284685 w 6778232"/>
              <a:gd name="connsiteY745" fmla="*/ 1769623 h 4297039"/>
              <a:gd name="connsiteX746" fmla="*/ 5297794 w 6778232"/>
              <a:gd name="connsiteY746" fmla="*/ 1765755 h 4297039"/>
              <a:gd name="connsiteX747" fmla="*/ 5301401 w 6778232"/>
              <a:gd name="connsiteY747" fmla="*/ 1777982 h 4297039"/>
              <a:gd name="connsiteX748" fmla="*/ 5318118 w 6778232"/>
              <a:gd name="connsiteY748" fmla="*/ 1786340 h 4297039"/>
              <a:gd name="connsiteX749" fmla="*/ 5321725 w 6778232"/>
              <a:gd name="connsiteY749" fmla="*/ 1798567 h 4297039"/>
              <a:gd name="connsiteX750" fmla="*/ 5305009 w 6778232"/>
              <a:gd name="connsiteY750" fmla="*/ 1790208 h 4297039"/>
              <a:gd name="connsiteX751" fmla="*/ 5288292 w 6778232"/>
              <a:gd name="connsiteY751" fmla="*/ 1781850 h 4297039"/>
              <a:gd name="connsiteX752" fmla="*/ 5275183 w 6778232"/>
              <a:gd name="connsiteY752" fmla="*/ 1785717 h 4297039"/>
              <a:gd name="connsiteX753" fmla="*/ 6364553 w 6778232"/>
              <a:gd name="connsiteY753" fmla="*/ 1758917 h 4297039"/>
              <a:gd name="connsiteX754" fmla="*/ 6368161 w 6778232"/>
              <a:gd name="connsiteY754" fmla="*/ 1771144 h 4297039"/>
              <a:gd name="connsiteX755" fmla="*/ 6371768 w 6778232"/>
              <a:gd name="connsiteY755" fmla="*/ 1783370 h 4297039"/>
              <a:gd name="connsiteX756" fmla="*/ 6384877 w 6778232"/>
              <a:gd name="connsiteY756" fmla="*/ 1779502 h 4297039"/>
              <a:gd name="connsiteX757" fmla="*/ 6388485 w 6778232"/>
              <a:gd name="connsiteY757" fmla="*/ 1791729 h 4297039"/>
              <a:gd name="connsiteX758" fmla="*/ 6375376 w 6778232"/>
              <a:gd name="connsiteY758" fmla="*/ 1795597 h 4297039"/>
              <a:gd name="connsiteX759" fmla="*/ 6355052 w 6778232"/>
              <a:gd name="connsiteY759" fmla="*/ 1775012 h 4297039"/>
              <a:gd name="connsiteX760" fmla="*/ 5307296 w 6778232"/>
              <a:gd name="connsiteY760" fmla="*/ 1749661 h 4297039"/>
              <a:gd name="connsiteX761" fmla="*/ 5324012 w 6778232"/>
              <a:gd name="connsiteY761" fmla="*/ 1758019 h 4297039"/>
              <a:gd name="connsiteX762" fmla="*/ 5327620 w 6778232"/>
              <a:gd name="connsiteY762" fmla="*/ 1770246 h 4297039"/>
              <a:gd name="connsiteX763" fmla="*/ 5310903 w 6778232"/>
              <a:gd name="connsiteY763" fmla="*/ 1761887 h 4297039"/>
              <a:gd name="connsiteX764" fmla="*/ 5297794 w 6778232"/>
              <a:gd name="connsiteY764" fmla="*/ 1765755 h 4297039"/>
              <a:gd name="connsiteX765" fmla="*/ 6374055 w 6778232"/>
              <a:gd name="connsiteY765" fmla="*/ 1742823 h 4297039"/>
              <a:gd name="connsiteX766" fmla="*/ 6377662 w 6778232"/>
              <a:gd name="connsiteY766" fmla="*/ 1755049 h 4297039"/>
              <a:gd name="connsiteX767" fmla="*/ 6364553 w 6778232"/>
              <a:gd name="connsiteY767" fmla="*/ 1758917 h 4297039"/>
              <a:gd name="connsiteX768" fmla="*/ 5290579 w 6778232"/>
              <a:gd name="connsiteY768" fmla="*/ 1741302 h 4297039"/>
              <a:gd name="connsiteX769" fmla="*/ 5307296 w 6778232"/>
              <a:gd name="connsiteY769" fmla="*/ 1749661 h 4297039"/>
              <a:gd name="connsiteX770" fmla="*/ 5294186 w 6778232"/>
              <a:gd name="connsiteY770" fmla="*/ 1753529 h 4297039"/>
              <a:gd name="connsiteX771" fmla="*/ 6172489 w 6778232"/>
              <a:gd name="connsiteY771" fmla="*/ 1735839 h 4297039"/>
              <a:gd name="connsiteX772" fmla="*/ 6176097 w 6778232"/>
              <a:gd name="connsiteY772" fmla="*/ 1748066 h 4297039"/>
              <a:gd name="connsiteX773" fmla="*/ 6179704 w 6778232"/>
              <a:gd name="connsiteY773" fmla="*/ 1760293 h 4297039"/>
              <a:gd name="connsiteX774" fmla="*/ 6162988 w 6778232"/>
              <a:gd name="connsiteY774" fmla="*/ 1751934 h 4297039"/>
              <a:gd name="connsiteX775" fmla="*/ 5283364 w 6778232"/>
              <a:gd name="connsiteY775" fmla="*/ 1716849 h 4297039"/>
              <a:gd name="connsiteX776" fmla="*/ 5290579 w 6778232"/>
              <a:gd name="connsiteY776" fmla="*/ 1741302 h 4297039"/>
              <a:gd name="connsiteX777" fmla="*/ 5281077 w 6778232"/>
              <a:gd name="connsiteY777" fmla="*/ 1757396 h 4297039"/>
              <a:gd name="connsiteX778" fmla="*/ 5260753 w 6778232"/>
              <a:gd name="connsiteY778" fmla="*/ 1736811 h 4297039"/>
              <a:gd name="connsiteX779" fmla="*/ 5273863 w 6778232"/>
              <a:gd name="connsiteY779" fmla="*/ 1732943 h 4297039"/>
              <a:gd name="connsiteX780" fmla="*/ 5111726 w 6778232"/>
              <a:gd name="connsiteY780" fmla="*/ 1674453 h 4297039"/>
              <a:gd name="connsiteX781" fmla="*/ 5115333 w 6778232"/>
              <a:gd name="connsiteY781" fmla="*/ 1686680 h 4297039"/>
              <a:gd name="connsiteX782" fmla="*/ 5102224 w 6778232"/>
              <a:gd name="connsiteY782" fmla="*/ 1690548 h 4297039"/>
              <a:gd name="connsiteX783" fmla="*/ 5225999 w 6778232"/>
              <a:gd name="connsiteY783" fmla="*/ 1667319 h 4297039"/>
              <a:gd name="connsiteX784" fmla="*/ 5229607 w 6778232"/>
              <a:gd name="connsiteY784" fmla="*/ 1679546 h 4297039"/>
              <a:gd name="connsiteX785" fmla="*/ 5214314 w 6778232"/>
              <a:gd name="connsiteY785" fmla="*/ 1684058 h 4297039"/>
              <a:gd name="connsiteX786" fmla="*/ 619733 w 6778232"/>
              <a:gd name="connsiteY786" fmla="*/ 1639694 h 4297039"/>
              <a:gd name="connsiteX787" fmla="*/ 613839 w 6778232"/>
              <a:gd name="connsiteY787" fmla="*/ 1668015 h 4297039"/>
              <a:gd name="connsiteX788" fmla="*/ 610232 w 6778232"/>
              <a:gd name="connsiteY788" fmla="*/ 1655789 h 4297039"/>
              <a:gd name="connsiteX789" fmla="*/ 606624 w 6778232"/>
              <a:gd name="connsiteY789" fmla="*/ 1643562 h 4297039"/>
              <a:gd name="connsiteX790" fmla="*/ 651846 w 6778232"/>
              <a:gd name="connsiteY790" fmla="*/ 1603637 h 4297039"/>
              <a:gd name="connsiteX791" fmla="*/ 655453 w 6778232"/>
              <a:gd name="connsiteY791" fmla="*/ 1615864 h 4297039"/>
              <a:gd name="connsiteX792" fmla="*/ 642344 w 6778232"/>
              <a:gd name="connsiteY792" fmla="*/ 1619731 h 4297039"/>
              <a:gd name="connsiteX793" fmla="*/ 629235 w 6778232"/>
              <a:gd name="connsiteY793" fmla="*/ 1623599 h 4297039"/>
              <a:gd name="connsiteX794" fmla="*/ 638737 w 6778232"/>
              <a:gd name="connsiteY794" fmla="*/ 1607505 h 4297039"/>
              <a:gd name="connsiteX795" fmla="*/ 691173 w 6778232"/>
              <a:gd name="connsiteY795" fmla="*/ 1592034 h 4297039"/>
              <a:gd name="connsiteX796" fmla="*/ 681672 w 6778232"/>
              <a:gd name="connsiteY796" fmla="*/ 1608128 h 4297039"/>
              <a:gd name="connsiteX797" fmla="*/ 672170 w 6778232"/>
              <a:gd name="connsiteY797" fmla="*/ 1624222 h 4297039"/>
              <a:gd name="connsiteX798" fmla="*/ 668562 w 6778232"/>
              <a:gd name="connsiteY798" fmla="*/ 1611996 h 4297039"/>
              <a:gd name="connsiteX799" fmla="*/ 664955 w 6778232"/>
              <a:gd name="connsiteY799" fmla="*/ 1599769 h 4297039"/>
              <a:gd name="connsiteX800" fmla="*/ 678064 w 6778232"/>
              <a:gd name="connsiteY800" fmla="*/ 1595901 h 4297039"/>
              <a:gd name="connsiteX801" fmla="*/ 5521262 w 6778232"/>
              <a:gd name="connsiteY801" fmla="*/ 1460584 h 4297039"/>
              <a:gd name="connsiteX802" fmla="*/ 5511760 w 6778232"/>
              <a:gd name="connsiteY802" fmla="*/ 1476678 h 4297039"/>
              <a:gd name="connsiteX803" fmla="*/ 5495043 w 6778232"/>
              <a:gd name="connsiteY803" fmla="*/ 1468319 h 4297039"/>
              <a:gd name="connsiteX804" fmla="*/ 5508152 w 6778232"/>
              <a:gd name="connsiteY804" fmla="*/ 1464452 h 4297039"/>
              <a:gd name="connsiteX805" fmla="*/ 5405566 w 6778232"/>
              <a:gd name="connsiteY805" fmla="*/ 1454846 h 4297039"/>
              <a:gd name="connsiteX806" fmla="*/ 5409173 w 6778232"/>
              <a:gd name="connsiteY806" fmla="*/ 1467073 h 4297039"/>
              <a:gd name="connsiteX807" fmla="*/ 5399672 w 6778232"/>
              <a:gd name="connsiteY807" fmla="*/ 1483167 h 4297039"/>
              <a:gd name="connsiteX808" fmla="*/ 5392457 w 6778232"/>
              <a:gd name="connsiteY808" fmla="*/ 1458714 h 4297039"/>
              <a:gd name="connsiteX809" fmla="*/ 5474719 w 6778232"/>
              <a:gd name="connsiteY809" fmla="*/ 1447734 h 4297039"/>
              <a:gd name="connsiteX810" fmla="*/ 5478327 w 6778232"/>
              <a:gd name="connsiteY810" fmla="*/ 1459960 h 4297039"/>
              <a:gd name="connsiteX811" fmla="*/ 5481934 w 6778232"/>
              <a:gd name="connsiteY811" fmla="*/ 1472187 h 4297039"/>
              <a:gd name="connsiteX812" fmla="*/ 5465217 w 6778232"/>
              <a:gd name="connsiteY812" fmla="*/ 1463828 h 4297039"/>
              <a:gd name="connsiteX813" fmla="*/ 5661855 w 6778232"/>
              <a:gd name="connsiteY813" fmla="*/ 1405811 h 4297039"/>
              <a:gd name="connsiteX814" fmla="*/ 5665462 w 6778232"/>
              <a:gd name="connsiteY814" fmla="*/ 1418037 h 4297039"/>
              <a:gd name="connsiteX815" fmla="*/ 5652353 w 6778232"/>
              <a:gd name="connsiteY815" fmla="*/ 1421905 h 4297039"/>
              <a:gd name="connsiteX816" fmla="*/ 5648746 w 6778232"/>
              <a:gd name="connsiteY816" fmla="*/ 1409679 h 4297039"/>
              <a:gd name="connsiteX817" fmla="*/ 5958792 w 6778232"/>
              <a:gd name="connsiteY817" fmla="*/ 1397946 h 4297039"/>
              <a:gd name="connsiteX818" fmla="*/ 5952898 w 6778232"/>
              <a:gd name="connsiteY818" fmla="*/ 1426267 h 4297039"/>
              <a:gd name="connsiteX819" fmla="*/ 5949290 w 6778232"/>
              <a:gd name="connsiteY819" fmla="*/ 1414041 h 4297039"/>
              <a:gd name="connsiteX820" fmla="*/ 5958499 w 6778232"/>
              <a:gd name="connsiteY820" fmla="*/ 1386218 h 4297039"/>
              <a:gd name="connsiteX821" fmla="*/ 5985010 w 6778232"/>
              <a:gd name="connsiteY821" fmla="*/ 1390211 h 4297039"/>
              <a:gd name="connsiteX822" fmla="*/ 5988618 w 6778232"/>
              <a:gd name="connsiteY822" fmla="*/ 1402437 h 4297039"/>
              <a:gd name="connsiteX823" fmla="*/ 5975508 w 6778232"/>
              <a:gd name="connsiteY823" fmla="*/ 1406305 h 4297039"/>
              <a:gd name="connsiteX824" fmla="*/ 5971901 w 6778232"/>
              <a:gd name="connsiteY824" fmla="*/ 1394078 h 4297039"/>
              <a:gd name="connsiteX825" fmla="*/ 5958792 w 6778232"/>
              <a:gd name="connsiteY825" fmla="*/ 1397946 h 4297039"/>
              <a:gd name="connsiteX826" fmla="*/ 5958462 w 6778232"/>
              <a:gd name="connsiteY826" fmla="*/ 1384753 h 4297039"/>
              <a:gd name="connsiteX827" fmla="*/ 5958499 w 6778232"/>
              <a:gd name="connsiteY827" fmla="*/ 1386218 h 4297039"/>
              <a:gd name="connsiteX828" fmla="*/ 5955185 w 6778232"/>
              <a:gd name="connsiteY828" fmla="*/ 1385720 h 4297039"/>
              <a:gd name="connsiteX829" fmla="*/ 5959758 w 6778232"/>
              <a:gd name="connsiteY829" fmla="*/ 1304624 h 4297039"/>
              <a:gd name="connsiteX830" fmla="*/ 5970580 w 6778232"/>
              <a:gd name="connsiteY830" fmla="*/ 1341304 h 4297039"/>
              <a:gd name="connsiteX831" fmla="*/ 5974188 w 6778232"/>
              <a:gd name="connsiteY831" fmla="*/ 1353531 h 4297039"/>
              <a:gd name="connsiteX832" fmla="*/ 5977795 w 6778232"/>
              <a:gd name="connsiteY832" fmla="*/ 1365757 h 4297039"/>
              <a:gd name="connsiteX833" fmla="*/ 5964686 w 6778232"/>
              <a:gd name="connsiteY833" fmla="*/ 1369625 h 4297039"/>
              <a:gd name="connsiteX834" fmla="*/ 5968293 w 6778232"/>
              <a:gd name="connsiteY834" fmla="*/ 1381852 h 4297039"/>
              <a:gd name="connsiteX835" fmla="*/ 5958462 w 6778232"/>
              <a:gd name="connsiteY835" fmla="*/ 1384753 h 4297039"/>
              <a:gd name="connsiteX836" fmla="*/ 5957471 w 6778232"/>
              <a:gd name="connsiteY836" fmla="*/ 1345172 h 4297039"/>
              <a:gd name="connsiteX837" fmla="*/ 5953864 w 6778232"/>
              <a:gd name="connsiteY837" fmla="*/ 1332945 h 4297039"/>
              <a:gd name="connsiteX838" fmla="*/ 5950256 w 6778232"/>
              <a:gd name="connsiteY838" fmla="*/ 1320719 h 4297039"/>
              <a:gd name="connsiteX839" fmla="*/ 5913216 w 6778232"/>
              <a:gd name="connsiteY839" fmla="*/ 1291774 h 4297039"/>
              <a:gd name="connsiteX840" fmla="*/ 5929933 w 6778232"/>
              <a:gd name="connsiteY840" fmla="*/ 1300133 h 4297039"/>
              <a:gd name="connsiteX841" fmla="*/ 5933540 w 6778232"/>
              <a:gd name="connsiteY841" fmla="*/ 1312360 h 4297039"/>
              <a:gd name="connsiteX842" fmla="*/ 5916823 w 6778232"/>
              <a:gd name="connsiteY842" fmla="*/ 1304001 h 4297039"/>
              <a:gd name="connsiteX843" fmla="*/ 6183580 w 6778232"/>
              <a:gd name="connsiteY843" fmla="*/ 1145549 h 4297039"/>
              <a:gd name="connsiteX844" fmla="*/ 6187188 w 6778232"/>
              <a:gd name="connsiteY844" fmla="*/ 1157776 h 4297039"/>
              <a:gd name="connsiteX845" fmla="*/ 6174079 w 6778232"/>
              <a:gd name="connsiteY845" fmla="*/ 1161643 h 4297039"/>
              <a:gd name="connsiteX846" fmla="*/ 6170471 w 6778232"/>
              <a:gd name="connsiteY846" fmla="*/ 1149417 h 4297039"/>
              <a:gd name="connsiteX847" fmla="*/ 5980694 w 6778232"/>
              <a:gd name="connsiteY847" fmla="*/ 1085791 h 4297039"/>
              <a:gd name="connsiteX848" fmla="*/ 5971193 w 6778232"/>
              <a:gd name="connsiteY848" fmla="*/ 1101886 h 4297039"/>
              <a:gd name="connsiteX849" fmla="*/ 5967585 w 6778232"/>
              <a:gd name="connsiteY849" fmla="*/ 1089659 h 4297039"/>
              <a:gd name="connsiteX850" fmla="*/ 6259594 w 6778232"/>
              <a:gd name="connsiteY850" fmla="*/ 1016794 h 4297039"/>
              <a:gd name="connsiteX851" fmla="*/ 6276311 w 6778232"/>
              <a:gd name="connsiteY851" fmla="*/ 1025152 h 4297039"/>
              <a:gd name="connsiteX852" fmla="*/ 6263201 w 6778232"/>
              <a:gd name="connsiteY852" fmla="*/ 1029020 h 4297039"/>
              <a:gd name="connsiteX853" fmla="*/ 5988274 w 6778232"/>
              <a:gd name="connsiteY853" fmla="*/ 1014884 h 4297039"/>
              <a:gd name="connsiteX854" fmla="*/ 5982380 w 6778232"/>
              <a:gd name="connsiteY854" fmla="*/ 1043205 h 4297039"/>
              <a:gd name="connsiteX855" fmla="*/ 5978772 w 6778232"/>
              <a:gd name="connsiteY855" fmla="*/ 1030979 h 4297039"/>
              <a:gd name="connsiteX856" fmla="*/ 5975165 w 6778232"/>
              <a:gd name="connsiteY856" fmla="*/ 1018752 h 4297039"/>
              <a:gd name="connsiteX857" fmla="*/ 1083683 w 6778232"/>
              <a:gd name="connsiteY857" fmla="*/ 990422 h 4297039"/>
              <a:gd name="connsiteX858" fmla="*/ 1085071 w 6778232"/>
              <a:gd name="connsiteY858" fmla="*/ 995125 h 4297039"/>
              <a:gd name="connsiteX859" fmla="*/ 1075569 w 6778232"/>
              <a:gd name="connsiteY859" fmla="*/ 1011219 h 4297039"/>
              <a:gd name="connsiteX860" fmla="*/ 1087289 w 6778232"/>
              <a:gd name="connsiteY860" fmla="*/ 981180 h 4297039"/>
              <a:gd name="connsiteX861" fmla="*/ 1083683 w 6778232"/>
              <a:gd name="connsiteY861" fmla="*/ 990422 h 4297039"/>
              <a:gd name="connsiteX862" fmla="*/ 1081464 w 6778232"/>
              <a:gd name="connsiteY862" fmla="*/ 982898 h 4297039"/>
              <a:gd name="connsiteX863" fmla="*/ 6133441 w 6778232"/>
              <a:gd name="connsiteY863" fmla="*/ 879016 h 4297039"/>
              <a:gd name="connsiteX864" fmla="*/ 6123939 w 6778232"/>
              <a:gd name="connsiteY864" fmla="*/ 895110 h 4297039"/>
              <a:gd name="connsiteX865" fmla="*/ 6120332 w 6778232"/>
              <a:gd name="connsiteY865" fmla="*/ 882884 h 4297039"/>
              <a:gd name="connsiteX866" fmla="*/ 5953166 w 6778232"/>
              <a:gd name="connsiteY866" fmla="*/ 799296 h 4297039"/>
              <a:gd name="connsiteX867" fmla="*/ 5969882 w 6778232"/>
              <a:gd name="connsiteY867" fmla="*/ 807655 h 4297039"/>
              <a:gd name="connsiteX868" fmla="*/ 5973490 w 6778232"/>
              <a:gd name="connsiteY868" fmla="*/ 819881 h 4297039"/>
              <a:gd name="connsiteX869" fmla="*/ 5960381 w 6778232"/>
              <a:gd name="connsiteY869" fmla="*/ 823749 h 4297039"/>
              <a:gd name="connsiteX870" fmla="*/ 5962668 w 6778232"/>
              <a:gd name="connsiteY870" fmla="*/ 783201 h 4297039"/>
              <a:gd name="connsiteX871" fmla="*/ 5953166 w 6778232"/>
              <a:gd name="connsiteY871" fmla="*/ 799296 h 4297039"/>
              <a:gd name="connsiteX872" fmla="*/ 5949558 w 6778232"/>
              <a:gd name="connsiteY872" fmla="*/ 787069 h 4297039"/>
              <a:gd name="connsiteX873" fmla="*/ 4886153 w 6778232"/>
              <a:gd name="connsiteY873" fmla="*/ 620133 h 4297039"/>
              <a:gd name="connsiteX874" fmla="*/ 4889760 w 6778232"/>
              <a:gd name="connsiteY874" fmla="*/ 632360 h 4297039"/>
              <a:gd name="connsiteX875" fmla="*/ 4876651 w 6778232"/>
              <a:gd name="connsiteY875" fmla="*/ 636228 h 4297039"/>
              <a:gd name="connsiteX876" fmla="*/ 6156664 w 6778232"/>
              <a:gd name="connsiteY876" fmla="*/ 619635 h 4297039"/>
              <a:gd name="connsiteX877" fmla="*/ 6160271 w 6778232"/>
              <a:gd name="connsiteY877" fmla="*/ 631862 h 4297039"/>
              <a:gd name="connsiteX878" fmla="*/ 6173380 w 6778232"/>
              <a:gd name="connsiteY878" fmla="*/ 627994 h 4297039"/>
              <a:gd name="connsiteX879" fmla="*/ 6190097 w 6778232"/>
              <a:gd name="connsiteY879" fmla="*/ 636353 h 4297039"/>
              <a:gd name="connsiteX880" fmla="*/ 6193704 w 6778232"/>
              <a:gd name="connsiteY880" fmla="*/ 648580 h 4297039"/>
              <a:gd name="connsiteX881" fmla="*/ 6206813 w 6778232"/>
              <a:gd name="connsiteY881" fmla="*/ 644712 h 4297039"/>
              <a:gd name="connsiteX882" fmla="*/ 6199599 w 6778232"/>
              <a:gd name="connsiteY882" fmla="*/ 620258 h 4297039"/>
              <a:gd name="connsiteX883" fmla="*/ 6173380 w 6778232"/>
              <a:gd name="connsiteY883" fmla="*/ 627994 h 4297039"/>
              <a:gd name="connsiteX884" fmla="*/ 4852720 w 6778232"/>
              <a:gd name="connsiteY884" fmla="*/ 603416 h 4297039"/>
              <a:gd name="connsiteX885" fmla="*/ 4882545 w 6778232"/>
              <a:gd name="connsiteY885" fmla="*/ 607907 h 4297039"/>
              <a:gd name="connsiteX886" fmla="*/ 4869437 w 6778232"/>
              <a:gd name="connsiteY886" fmla="*/ 611775 h 4297039"/>
              <a:gd name="connsiteX887" fmla="*/ 6273884 w 6778232"/>
              <a:gd name="connsiteY887" fmla="*/ 598341 h 4297039"/>
              <a:gd name="connsiteX888" fmla="*/ 6270936 w 6778232"/>
              <a:gd name="connsiteY888" fmla="*/ 612502 h 4297039"/>
              <a:gd name="connsiteX889" fmla="*/ 6267329 w 6778232"/>
              <a:gd name="connsiteY889" fmla="*/ 600275 h 4297039"/>
              <a:gd name="connsiteX890" fmla="*/ 4614114 w 6778232"/>
              <a:gd name="connsiteY890" fmla="*/ 567488 h 4297039"/>
              <a:gd name="connsiteX891" fmla="*/ 4617721 w 6778232"/>
              <a:gd name="connsiteY891" fmla="*/ 579715 h 4297039"/>
              <a:gd name="connsiteX892" fmla="*/ 4604612 w 6778232"/>
              <a:gd name="connsiteY892" fmla="*/ 583583 h 4297039"/>
              <a:gd name="connsiteX893" fmla="*/ 4601005 w 6778232"/>
              <a:gd name="connsiteY893" fmla="*/ 571356 h 4297039"/>
              <a:gd name="connsiteX894" fmla="*/ 5055150 w 6778232"/>
              <a:gd name="connsiteY894" fmla="*/ 556980 h 4297039"/>
              <a:gd name="connsiteX895" fmla="*/ 5058758 w 6778232"/>
              <a:gd name="connsiteY895" fmla="*/ 569207 h 4297039"/>
              <a:gd name="connsiteX896" fmla="*/ 5065973 w 6778232"/>
              <a:gd name="connsiteY896" fmla="*/ 593660 h 4297039"/>
              <a:gd name="connsiteX897" fmla="*/ 5052863 w 6778232"/>
              <a:gd name="connsiteY897" fmla="*/ 597528 h 4297039"/>
              <a:gd name="connsiteX898" fmla="*/ 5043362 w 6778232"/>
              <a:gd name="connsiteY898" fmla="*/ 613622 h 4297039"/>
              <a:gd name="connsiteX899" fmla="*/ 5023038 w 6778232"/>
              <a:gd name="connsiteY899" fmla="*/ 593037 h 4297039"/>
              <a:gd name="connsiteX900" fmla="*/ 5013536 w 6778232"/>
              <a:gd name="connsiteY900" fmla="*/ 609131 h 4297039"/>
              <a:gd name="connsiteX901" fmla="*/ 4996820 w 6778232"/>
              <a:gd name="connsiteY901" fmla="*/ 600773 h 4297039"/>
              <a:gd name="connsiteX902" fmla="*/ 5006321 w 6778232"/>
              <a:gd name="connsiteY902" fmla="*/ 584678 h 4297039"/>
              <a:gd name="connsiteX903" fmla="*/ 4993212 w 6778232"/>
              <a:gd name="connsiteY903" fmla="*/ 588546 h 4297039"/>
              <a:gd name="connsiteX904" fmla="*/ 4989605 w 6778232"/>
              <a:gd name="connsiteY904" fmla="*/ 576319 h 4297039"/>
              <a:gd name="connsiteX905" fmla="*/ 5015823 w 6778232"/>
              <a:gd name="connsiteY905" fmla="*/ 568584 h 4297039"/>
              <a:gd name="connsiteX906" fmla="*/ 5032540 w 6778232"/>
              <a:gd name="connsiteY906" fmla="*/ 576942 h 4297039"/>
              <a:gd name="connsiteX907" fmla="*/ 5042041 w 6778232"/>
              <a:gd name="connsiteY907" fmla="*/ 560848 h 4297039"/>
              <a:gd name="connsiteX908" fmla="*/ 4220485 w 6778232"/>
              <a:gd name="connsiteY908" fmla="*/ 537427 h 4297039"/>
              <a:gd name="connsiteX909" fmla="*/ 4237201 w 6778232"/>
              <a:gd name="connsiteY909" fmla="*/ 545786 h 4297039"/>
              <a:gd name="connsiteX910" fmla="*/ 4224092 w 6778232"/>
              <a:gd name="connsiteY910" fmla="*/ 549653 h 4297039"/>
              <a:gd name="connsiteX911" fmla="*/ 5559547 w 6778232"/>
              <a:gd name="connsiteY911" fmla="*/ 527778 h 4297039"/>
              <a:gd name="connsiteX912" fmla="*/ 5550045 w 6778232"/>
              <a:gd name="connsiteY912" fmla="*/ 543872 h 4297039"/>
              <a:gd name="connsiteX913" fmla="*/ 5546438 w 6778232"/>
              <a:gd name="connsiteY913" fmla="*/ 531646 h 4297039"/>
              <a:gd name="connsiteX914" fmla="*/ 2276126 w 6778232"/>
              <a:gd name="connsiteY914" fmla="*/ 524088 h 4297039"/>
              <a:gd name="connsiteX915" fmla="*/ 2279734 w 6778232"/>
              <a:gd name="connsiteY915" fmla="*/ 536315 h 4297039"/>
              <a:gd name="connsiteX916" fmla="*/ 2260831 w 6778232"/>
              <a:gd name="connsiteY916" fmla="*/ 528601 h 4297039"/>
              <a:gd name="connsiteX917" fmla="*/ 6414782 w 6778232"/>
              <a:gd name="connsiteY917" fmla="*/ 423859 h 4297039"/>
              <a:gd name="connsiteX918" fmla="*/ 6405281 w 6778232"/>
              <a:gd name="connsiteY918" fmla="*/ 439954 h 4297039"/>
              <a:gd name="connsiteX919" fmla="*/ 6401673 w 6778232"/>
              <a:gd name="connsiteY919" fmla="*/ 427727 h 4297039"/>
              <a:gd name="connsiteX920" fmla="*/ 5674888 w 6778232"/>
              <a:gd name="connsiteY920" fmla="*/ 387419 h 4297039"/>
              <a:gd name="connsiteX921" fmla="*/ 5678496 w 6778232"/>
              <a:gd name="connsiteY921" fmla="*/ 399645 h 4297039"/>
              <a:gd name="connsiteX922" fmla="*/ 5691605 w 6778232"/>
              <a:gd name="connsiteY922" fmla="*/ 395778 h 4297039"/>
              <a:gd name="connsiteX923" fmla="*/ 5695212 w 6778232"/>
              <a:gd name="connsiteY923" fmla="*/ 408004 h 4297039"/>
              <a:gd name="connsiteX924" fmla="*/ 5708322 w 6778232"/>
              <a:gd name="connsiteY924" fmla="*/ 404136 h 4297039"/>
              <a:gd name="connsiteX925" fmla="*/ 5725038 w 6778232"/>
              <a:gd name="connsiteY925" fmla="*/ 412495 h 4297039"/>
              <a:gd name="connsiteX926" fmla="*/ 5728646 w 6778232"/>
              <a:gd name="connsiteY926" fmla="*/ 424722 h 4297039"/>
              <a:gd name="connsiteX927" fmla="*/ 5715536 w 6778232"/>
              <a:gd name="connsiteY927" fmla="*/ 428590 h 4297039"/>
              <a:gd name="connsiteX928" fmla="*/ 5719144 w 6778232"/>
              <a:gd name="connsiteY928" fmla="*/ 440816 h 4297039"/>
              <a:gd name="connsiteX929" fmla="*/ 5698820 w 6778232"/>
              <a:gd name="connsiteY929" fmla="*/ 420231 h 4297039"/>
              <a:gd name="connsiteX930" fmla="*/ 5685710 w 6778232"/>
              <a:gd name="connsiteY930" fmla="*/ 424099 h 4297039"/>
              <a:gd name="connsiteX931" fmla="*/ 5676209 w 6778232"/>
              <a:gd name="connsiteY931" fmla="*/ 440193 h 4297039"/>
              <a:gd name="connsiteX932" fmla="*/ 5672602 w 6778232"/>
              <a:gd name="connsiteY932" fmla="*/ 427966 h 4297039"/>
              <a:gd name="connsiteX933" fmla="*/ 5682103 w 6778232"/>
              <a:gd name="connsiteY933" fmla="*/ 411872 h 4297039"/>
              <a:gd name="connsiteX934" fmla="*/ 5668994 w 6778232"/>
              <a:gd name="connsiteY934" fmla="*/ 415740 h 4297039"/>
              <a:gd name="connsiteX935" fmla="*/ 5665387 w 6778232"/>
              <a:gd name="connsiteY935" fmla="*/ 403513 h 4297039"/>
              <a:gd name="connsiteX936" fmla="*/ 6116026 w 6778232"/>
              <a:gd name="connsiteY936" fmla="*/ 337008 h 4297039"/>
              <a:gd name="connsiteX937" fmla="*/ 6106524 w 6778232"/>
              <a:gd name="connsiteY937" fmla="*/ 353102 h 4297039"/>
              <a:gd name="connsiteX938" fmla="*/ 6093415 w 6778232"/>
              <a:gd name="connsiteY938" fmla="*/ 356970 h 4297039"/>
              <a:gd name="connsiteX939" fmla="*/ 6394823 w 6778232"/>
              <a:gd name="connsiteY939" fmla="*/ 307913 h 4297039"/>
              <a:gd name="connsiteX940" fmla="*/ 6411540 w 6778232"/>
              <a:gd name="connsiteY940" fmla="*/ 316272 h 4297039"/>
              <a:gd name="connsiteX941" fmla="*/ 6398431 w 6778232"/>
              <a:gd name="connsiteY941" fmla="*/ 320140 h 4297039"/>
              <a:gd name="connsiteX942" fmla="*/ 6774023 w 6778232"/>
              <a:gd name="connsiteY942" fmla="*/ 289068 h 4297039"/>
              <a:gd name="connsiteX943" fmla="*/ 6778232 w 6778232"/>
              <a:gd name="connsiteY943" fmla="*/ 303333 h 4297039"/>
              <a:gd name="connsiteX944" fmla="*/ 6768730 w 6778232"/>
              <a:gd name="connsiteY944" fmla="*/ 319428 h 4297039"/>
              <a:gd name="connsiteX945" fmla="*/ 6752014 w 6778232"/>
              <a:gd name="connsiteY945" fmla="*/ 311069 h 4297039"/>
              <a:gd name="connsiteX946" fmla="*/ 6765122 w 6778232"/>
              <a:gd name="connsiteY946" fmla="*/ 307201 h 4297039"/>
              <a:gd name="connsiteX947" fmla="*/ 3819662 w 6778232"/>
              <a:gd name="connsiteY947" fmla="*/ 0 h 4297039"/>
              <a:gd name="connsiteX948" fmla="*/ 3836378 w 6778232"/>
              <a:gd name="connsiteY948" fmla="*/ 8359 h 4297039"/>
              <a:gd name="connsiteX949" fmla="*/ 3849488 w 6778232"/>
              <a:gd name="connsiteY949" fmla="*/ 4491 h 4297039"/>
              <a:gd name="connsiteX950" fmla="*/ 3853095 w 6778232"/>
              <a:gd name="connsiteY950" fmla="*/ 16718 h 4297039"/>
              <a:gd name="connsiteX951" fmla="*/ 3856703 w 6778232"/>
              <a:gd name="connsiteY951" fmla="*/ 28944 h 4297039"/>
              <a:gd name="connsiteX952" fmla="*/ 3869812 w 6778232"/>
              <a:gd name="connsiteY952" fmla="*/ 25076 h 4297039"/>
              <a:gd name="connsiteX953" fmla="*/ 3866204 w 6778232"/>
              <a:gd name="connsiteY953" fmla="*/ 12850 h 4297039"/>
              <a:gd name="connsiteX954" fmla="*/ 3916956 w 6778232"/>
              <a:gd name="connsiteY954" fmla="*/ 39964 h 4297039"/>
              <a:gd name="connsiteX955" fmla="*/ 3946783 w 6778232"/>
              <a:gd name="connsiteY955" fmla="*/ 44455 h 4297039"/>
              <a:gd name="connsiteX956" fmla="*/ 3973000 w 6778232"/>
              <a:gd name="connsiteY956" fmla="*/ 36720 h 4297039"/>
              <a:gd name="connsiteX957" fmla="*/ 4010040 w 6778232"/>
              <a:gd name="connsiteY957" fmla="*/ 65664 h 4297039"/>
              <a:gd name="connsiteX958" fmla="*/ 4039866 w 6778232"/>
              <a:gd name="connsiteY958" fmla="*/ 70155 h 4297039"/>
              <a:gd name="connsiteX959" fmla="*/ 4041187 w 6778232"/>
              <a:gd name="connsiteY959" fmla="*/ 122929 h 4297039"/>
              <a:gd name="connsiteX960" fmla="*/ 4071012 w 6778232"/>
              <a:gd name="connsiteY960" fmla="*/ 127420 h 4297039"/>
              <a:gd name="connsiteX961" fmla="*/ 4097231 w 6778232"/>
              <a:gd name="connsiteY961" fmla="*/ 119685 h 4297039"/>
              <a:gd name="connsiteX962" fmla="*/ 4119843 w 6778232"/>
              <a:gd name="connsiteY962" fmla="*/ 99722 h 4297039"/>
              <a:gd name="connsiteX963" fmla="*/ 4140166 w 6778232"/>
              <a:gd name="connsiteY963" fmla="*/ 120308 h 4297039"/>
              <a:gd name="connsiteX964" fmla="*/ 4074620 w 6778232"/>
              <a:gd name="connsiteY964" fmla="*/ 139647 h 4297039"/>
              <a:gd name="connsiteX965" fmla="*/ 3995965 w 6778232"/>
              <a:gd name="connsiteY965" fmla="*/ 162854 h 4297039"/>
              <a:gd name="connsiteX966" fmla="*/ 3967460 w 6778232"/>
              <a:gd name="connsiteY966" fmla="*/ 211137 h 4297039"/>
              <a:gd name="connsiteX967" fmla="*/ 3918630 w 6778232"/>
              <a:gd name="connsiteY967" fmla="*/ 238835 h 4297039"/>
              <a:gd name="connsiteX968" fmla="*/ 3866194 w 6778232"/>
              <a:gd name="connsiteY968" fmla="*/ 254307 h 4297039"/>
              <a:gd name="connsiteX969" fmla="*/ 3813757 w 6778232"/>
              <a:gd name="connsiteY969" fmla="*/ 269778 h 4297039"/>
              <a:gd name="connsiteX970" fmla="*/ 3757713 w 6778232"/>
              <a:gd name="connsiteY970" fmla="*/ 273023 h 4297039"/>
              <a:gd name="connsiteX971" fmla="*/ 3718385 w 6778232"/>
              <a:gd name="connsiteY971" fmla="*/ 284626 h 4297039"/>
              <a:gd name="connsiteX972" fmla="*/ 3669556 w 6778232"/>
              <a:gd name="connsiteY972" fmla="*/ 312324 h 4297039"/>
              <a:gd name="connsiteX973" fmla="*/ 3624335 w 6778232"/>
              <a:gd name="connsiteY973" fmla="*/ 352249 h 4297039"/>
              <a:gd name="connsiteX974" fmla="*/ 3644658 w 6778232"/>
              <a:gd name="connsiteY974" fmla="*/ 372834 h 4297039"/>
              <a:gd name="connsiteX975" fmla="*/ 3648266 w 6778232"/>
              <a:gd name="connsiteY975" fmla="*/ 385061 h 4297039"/>
              <a:gd name="connsiteX976" fmla="*/ 3651873 w 6778232"/>
              <a:gd name="connsiteY976" fmla="*/ 397287 h 4297039"/>
              <a:gd name="connsiteX977" fmla="*/ 3612546 w 6778232"/>
              <a:gd name="connsiteY977" fmla="*/ 408891 h 4297039"/>
              <a:gd name="connsiteX978" fmla="*/ 3619761 w 6778232"/>
              <a:gd name="connsiteY978" fmla="*/ 433344 h 4297039"/>
              <a:gd name="connsiteX979" fmla="*/ 3603044 w 6778232"/>
              <a:gd name="connsiteY979" fmla="*/ 424985 h 4297039"/>
              <a:gd name="connsiteX980" fmla="*/ 3567325 w 6778232"/>
              <a:gd name="connsiteY980" fmla="*/ 448815 h 4297039"/>
              <a:gd name="connsiteX981" fmla="*/ 3584041 w 6778232"/>
              <a:gd name="connsiteY981" fmla="*/ 457174 h 4297039"/>
              <a:gd name="connsiteX982" fmla="*/ 3580433 w 6778232"/>
              <a:gd name="connsiteY982" fmla="*/ 444947 h 4297039"/>
              <a:gd name="connsiteX983" fmla="*/ 3593542 w 6778232"/>
              <a:gd name="connsiteY983" fmla="*/ 441080 h 4297039"/>
              <a:gd name="connsiteX984" fmla="*/ 3610259 w 6778232"/>
              <a:gd name="connsiteY984" fmla="*/ 449438 h 4297039"/>
              <a:gd name="connsiteX985" fmla="*/ 3606651 w 6778232"/>
              <a:gd name="connsiteY985" fmla="*/ 437212 h 4297039"/>
              <a:gd name="connsiteX986" fmla="*/ 3636477 w 6778232"/>
              <a:gd name="connsiteY986" fmla="*/ 441703 h 4297039"/>
              <a:gd name="connsiteX987" fmla="*/ 3632870 w 6778232"/>
              <a:gd name="connsiteY987" fmla="*/ 429476 h 4297039"/>
              <a:gd name="connsiteX988" fmla="*/ 3642372 w 6778232"/>
              <a:gd name="connsiteY988" fmla="*/ 413382 h 4297039"/>
              <a:gd name="connsiteX989" fmla="*/ 3649587 w 6778232"/>
              <a:gd name="connsiteY989" fmla="*/ 437835 h 4297039"/>
              <a:gd name="connsiteX990" fmla="*/ 3662695 w 6778232"/>
              <a:gd name="connsiteY990" fmla="*/ 433967 h 4297039"/>
              <a:gd name="connsiteX991" fmla="*/ 3675805 w 6778232"/>
              <a:gd name="connsiteY991" fmla="*/ 430099 h 4297039"/>
              <a:gd name="connsiteX992" fmla="*/ 3692522 w 6778232"/>
              <a:gd name="connsiteY992" fmla="*/ 438458 h 4297039"/>
              <a:gd name="connsiteX993" fmla="*/ 3722349 w 6778232"/>
              <a:gd name="connsiteY993" fmla="*/ 442949 h 4297039"/>
              <a:gd name="connsiteX994" fmla="*/ 3718741 w 6778232"/>
              <a:gd name="connsiteY994" fmla="*/ 430722 h 4297039"/>
              <a:gd name="connsiteX995" fmla="*/ 3715134 w 6778232"/>
              <a:gd name="connsiteY995" fmla="*/ 418495 h 4297039"/>
              <a:gd name="connsiteX996" fmla="*/ 3731849 w 6778232"/>
              <a:gd name="connsiteY996" fmla="*/ 426855 h 4297039"/>
              <a:gd name="connsiteX997" fmla="*/ 3735456 w 6778232"/>
              <a:gd name="connsiteY997" fmla="*/ 439081 h 4297039"/>
              <a:gd name="connsiteX998" fmla="*/ 3754460 w 6778232"/>
              <a:gd name="connsiteY998" fmla="*/ 406892 h 4297039"/>
              <a:gd name="connsiteX999" fmla="*/ 3761675 w 6778232"/>
              <a:gd name="connsiteY999" fmla="*/ 431346 h 4297039"/>
              <a:gd name="connsiteX1000" fmla="*/ 3774784 w 6778232"/>
              <a:gd name="connsiteY1000" fmla="*/ 427478 h 4297039"/>
              <a:gd name="connsiteX1001" fmla="*/ 3804609 w 6778232"/>
              <a:gd name="connsiteY1001" fmla="*/ 431969 h 4297039"/>
              <a:gd name="connsiteX1002" fmla="*/ 3808217 w 6778232"/>
              <a:gd name="connsiteY1002" fmla="*/ 444195 h 4297039"/>
              <a:gd name="connsiteX1003" fmla="*/ 3821326 w 6778232"/>
              <a:gd name="connsiteY1003" fmla="*/ 440327 h 4297039"/>
              <a:gd name="connsiteX1004" fmla="*/ 3830828 w 6778232"/>
              <a:gd name="connsiteY1004" fmla="*/ 424233 h 4297039"/>
              <a:gd name="connsiteX1005" fmla="*/ 3838043 w 6778232"/>
              <a:gd name="connsiteY1005" fmla="*/ 448686 h 4297039"/>
              <a:gd name="connsiteX1006" fmla="*/ 3864261 w 6778232"/>
              <a:gd name="connsiteY1006" fmla="*/ 440951 h 4297039"/>
              <a:gd name="connsiteX1007" fmla="*/ 3880978 w 6778232"/>
              <a:gd name="connsiteY1007" fmla="*/ 449309 h 4297039"/>
              <a:gd name="connsiteX1008" fmla="*/ 3907197 w 6778232"/>
              <a:gd name="connsiteY1008" fmla="*/ 441573 h 4297039"/>
              <a:gd name="connsiteX1009" fmla="*/ 3920305 w 6778232"/>
              <a:gd name="connsiteY1009" fmla="*/ 437706 h 4297039"/>
              <a:gd name="connsiteX1010" fmla="*/ 3923913 w 6778232"/>
              <a:gd name="connsiteY1010" fmla="*/ 449932 h 4297039"/>
              <a:gd name="connsiteX1011" fmla="*/ 3940629 w 6778232"/>
              <a:gd name="connsiteY1011" fmla="*/ 458291 h 4297039"/>
              <a:gd name="connsiteX1012" fmla="*/ 3953738 w 6778232"/>
              <a:gd name="connsiteY1012" fmla="*/ 454423 h 4297039"/>
              <a:gd name="connsiteX1013" fmla="*/ 3950131 w 6778232"/>
              <a:gd name="connsiteY1013" fmla="*/ 442197 h 4297039"/>
              <a:gd name="connsiteX1014" fmla="*/ 3966848 w 6778232"/>
              <a:gd name="connsiteY1014" fmla="*/ 450556 h 4297039"/>
              <a:gd name="connsiteX1015" fmla="*/ 3983564 w 6778232"/>
              <a:gd name="connsiteY1015" fmla="*/ 458914 h 4297039"/>
              <a:gd name="connsiteX1016" fmla="*/ 3996674 w 6778232"/>
              <a:gd name="connsiteY1016" fmla="*/ 455047 h 4297039"/>
              <a:gd name="connsiteX1017" fmla="*/ 4009782 w 6778232"/>
              <a:gd name="connsiteY1017" fmla="*/ 451179 h 4297039"/>
              <a:gd name="connsiteX1018" fmla="*/ 4006175 w 6778232"/>
              <a:gd name="connsiteY1018" fmla="*/ 438952 h 4297039"/>
              <a:gd name="connsiteX1019" fmla="*/ 4026499 w 6778232"/>
              <a:gd name="connsiteY1019" fmla="*/ 459538 h 4297039"/>
              <a:gd name="connsiteX1020" fmla="*/ 4056325 w 6778232"/>
              <a:gd name="connsiteY1020" fmla="*/ 464028 h 4297039"/>
              <a:gd name="connsiteX1021" fmla="*/ 4043216 w 6778232"/>
              <a:gd name="connsiteY1021" fmla="*/ 467896 h 4297039"/>
              <a:gd name="connsiteX1022" fmla="*/ 4030107 w 6778232"/>
              <a:gd name="connsiteY1022" fmla="*/ 471764 h 4297039"/>
              <a:gd name="connsiteX1023" fmla="*/ 4037321 w 6778232"/>
              <a:gd name="connsiteY1023" fmla="*/ 496217 h 4297039"/>
              <a:gd name="connsiteX1024" fmla="*/ 4050431 w 6778232"/>
              <a:gd name="connsiteY1024" fmla="*/ 492350 h 4297039"/>
              <a:gd name="connsiteX1025" fmla="*/ 4063540 w 6778232"/>
              <a:gd name="connsiteY1025" fmla="*/ 488482 h 4297039"/>
              <a:gd name="connsiteX1026" fmla="*/ 4076650 w 6778232"/>
              <a:gd name="connsiteY1026" fmla="*/ 484613 h 4297039"/>
              <a:gd name="connsiteX1027" fmla="*/ 4054038 w 6778232"/>
              <a:gd name="connsiteY1027" fmla="*/ 504576 h 4297039"/>
              <a:gd name="connsiteX1028" fmla="*/ 4040929 w 6778232"/>
              <a:gd name="connsiteY1028" fmla="*/ 508444 h 4297039"/>
              <a:gd name="connsiteX1029" fmla="*/ 4044536 w 6778232"/>
              <a:gd name="connsiteY1029" fmla="*/ 520671 h 4297039"/>
              <a:gd name="connsiteX1030" fmla="*/ 4048144 w 6778232"/>
              <a:gd name="connsiteY1030" fmla="*/ 532897 h 4297039"/>
              <a:gd name="connsiteX1031" fmla="*/ 4061253 w 6778232"/>
              <a:gd name="connsiteY1031" fmla="*/ 529029 h 4297039"/>
              <a:gd name="connsiteX1032" fmla="*/ 4070754 w 6778232"/>
              <a:gd name="connsiteY1032" fmla="*/ 512935 h 4297039"/>
              <a:gd name="connsiteX1033" fmla="*/ 4067147 w 6778232"/>
              <a:gd name="connsiteY1033" fmla="*/ 500708 h 4297039"/>
              <a:gd name="connsiteX1034" fmla="*/ 4083865 w 6778232"/>
              <a:gd name="connsiteY1034" fmla="*/ 509067 h 4297039"/>
              <a:gd name="connsiteX1035" fmla="*/ 4104188 w 6778232"/>
              <a:gd name="connsiteY1035" fmla="*/ 529652 h 4297039"/>
              <a:gd name="connsiteX1036" fmla="*/ 4091080 w 6778232"/>
              <a:gd name="connsiteY1036" fmla="*/ 533520 h 4297039"/>
              <a:gd name="connsiteX1037" fmla="*/ 4095289 w 6778232"/>
              <a:gd name="connsiteY1037" fmla="*/ 547784 h 4297039"/>
              <a:gd name="connsiteX1038" fmla="*/ 4098896 w 6778232"/>
              <a:gd name="connsiteY1038" fmla="*/ 560010 h 4297039"/>
              <a:gd name="connsiteX1039" fmla="*/ 4112004 w 6778232"/>
              <a:gd name="connsiteY1039" fmla="*/ 556143 h 4297039"/>
              <a:gd name="connsiteX1040" fmla="*/ 4125113 w 6778232"/>
              <a:gd name="connsiteY1040" fmla="*/ 552275 h 4297039"/>
              <a:gd name="connsiteX1041" fmla="*/ 4128721 w 6778232"/>
              <a:gd name="connsiteY1041" fmla="*/ 564501 h 4297039"/>
              <a:gd name="connsiteX1042" fmla="*/ 4145437 w 6778232"/>
              <a:gd name="connsiteY1042" fmla="*/ 572860 h 4297039"/>
              <a:gd name="connsiteX1043" fmla="*/ 4119219 w 6778232"/>
              <a:gd name="connsiteY1043" fmla="*/ 580596 h 4297039"/>
              <a:gd name="connsiteX1044" fmla="*/ 4149044 w 6778232"/>
              <a:gd name="connsiteY1044" fmla="*/ 585087 h 4297039"/>
              <a:gd name="connsiteX1045" fmla="*/ 4175263 w 6778232"/>
              <a:gd name="connsiteY1045" fmla="*/ 577351 h 4297039"/>
              <a:gd name="connsiteX1046" fmla="*/ 4182478 w 6778232"/>
              <a:gd name="connsiteY1046" fmla="*/ 601805 h 4297039"/>
              <a:gd name="connsiteX1047" fmla="*/ 4186085 w 6778232"/>
              <a:gd name="connsiteY1047" fmla="*/ 614031 h 4297039"/>
              <a:gd name="connsiteX1048" fmla="*/ 4195587 w 6778232"/>
              <a:gd name="connsiteY1048" fmla="*/ 597937 h 4297039"/>
              <a:gd name="connsiteX1049" fmla="*/ 4197874 w 6778232"/>
              <a:gd name="connsiteY1049" fmla="*/ 557389 h 4297039"/>
              <a:gd name="connsiteX1050" fmla="*/ 4227700 w 6778232"/>
              <a:gd name="connsiteY1050" fmla="*/ 561880 h 4297039"/>
              <a:gd name="connsiteX1051" fmla="*/ 4240808 w 6778232"/>
              <a:gd name="connsiteY1051" fmla="*/ 558012 h 4297039"/>
              <a:gd name="connsiteX1052" fmla="*/ 4257527 w 6778232"/>
              <a:gd name="connsiteY1052" fmla="*/ 566371 h 4297039"/>
              <a:gd name="connsiteX1053" fmla="*/ 4261134 w 6778232"/>
              <a:gd name="connsiteY1053" fmla="*/ 578597 h 4297039"/>
              <a:gd name="connsiteX1054" fmla="*/ 4274242 w 6778232"/>
              <a:gd name="connsiteY1054" fmla="*/ 574730 h 4297039"/>
              <a:gd name="connsiteX1055" fmla="*/ 4287351 w 6778232"/>
              <a:gd name="connsiteY1055" fmla="*/ 570862 h 4297039"/>
              <a:gd name="connsiteX1056" fmla="*/ 4280136 w 6778232"/>
              <a:gd name="connsiteY1056" fmla="*/ 546409 h 4297039"/>
              <a:gd name="connsiteX1057" fmla="*/ 4309962 w 6778232"/>
              <a:gd name="connsiteY1057" fmla="*/ 550900 h 4297039"/>
              <a:gd name="connsiteX1058" fmla="*/ 4323071 w 6778232"/>
              <a:gd name="connsiteY1058" fmla="*/ 547032 h 4297039"/>
              <a:gd name="connsiteX1059" fmla="*/ 4326678 w 6778232"/>
              <a:gd name="connsiteY1059" fmla="*/ 559259 h 4297039"/>
              <a:gd name="connsiteX1060" fmla="*/ 4343395 w 6778232"/>
              <a:gd name="connsiteY1060" fmla="*/ 567617 h 4297039"/>
              <a:gd name="connsiteX1061" fmla="*/ 4333893 w 6778232"/>
              <a:gd name="connsiteY1061" fmla="*/ 583712 h 4297039"/>
              <a:gd name="connsiteX1062" fmla="*/ 4317177 w 6778232"/>
              <a:gd name="connsiteY1062" fmla="*/ 575353 h 4297039"/>
              <a:gd name="connsiteX1063" fmla="*/ 4304068 w 6778232"/>
              <a:gd name="connsiteY1063" fmla="*/ 579221 h 4297039"/>
              <a:gd name="connsiteX1064" fmla="*/ 4300460 w 6778232"/>
              <a:gd name="connsiteY1064" fmla="*/ 566994 h 4297039"/>
              <a:gd name="connsiteX1065" fmla="*/ 4290958 w 6778232"/>
              <a:gd name="connsiteY1065" fmla="*/ 583089 h 4297039"/>
              <a:gd name="connsiteX1066" fmla="*/ 4294566 w 6778232"/>
              <a:gd name="connsiteY1066" fmla="*/ 595315 h 4297039"/>
              <a:gd name="connsiteX1067" fmla="*/ 4333893 w 6778232"/>
              <a:gd name="connsiteY1067" fmla="*/ 583712 h 4297039"/>
              <a:gd name="connsiteX1068" fmla="*/ 4347002 w 6778232"/>
              <a:gd name="connsiteY1068" fmla="*/ 579844 h 4297039"/>
              <a:gd name="connsiteX1069" fmla="*/ 4393545 w 6778232"/>
              <a:gd name="connsiteY1069" fmla="*/ 592694 h 4297039"/>
              <a:gd name="connsiteX1070" fmla="*/ 4445981 w 6778232"/>
              <a:gd name="connsiteY1070" fmla="*/ 577222 h 4297039"/>
              <a:gd name="connsiteX1071" fmla="*/ 4498418 w 6778232"/>
              <a:gd name="connsiteY1071" fmla="*/ 561751 h 4297039"/>
              <a:gd name="connsiteX1072" fmla="*/ 4505633 w 6778232"/>
              <a:gd name="connsiteY1072" fmla="*/ 586204 h 4297039"/>
              <a:gd name="connsiteX1073" fmla="*/ 4531851 w 6778232"/>
              <a:gd name="connsiteY1073" fmla="*/ 578469 h 4297039"/>
              <a:gd name="connsiteX1074" fmla="*/ 4544960 w 6778232"/>
              <a:gd name="connsiteY1074" fmla="*/ 574601 h 4297039"/>
              <a:gd name="connsiteX1075" fmla="*/ 4554462 w 6778232"/>
              <a:gd name="connsiteY1075" fmla="*/ 558506 h 4297039"/>
              <a:gd name="connsiteX1076" fmla="*/ 4558070 w 6778232"/>
              <a:gd name="connsiteY1076" fmla="*/ 570733 h 4297039"/>
              <a:gd name="connsiteX1077" fmla="*/ 4574787 w 6778232"/>
              <a:gd name="connsiteY1077" fmla="*/ 579091 h 4297039"/>
              <a:gd name="connsiteX1078" fmla="*/ 4571180 w 6778232"/>
              <a:gd name="connsiteY1078" fmla="*/ 566865 h 4297039"/>
              <a:gd name="connsiteX1079" fmla="*/ 4584288 w 6778232"/>
              <a:gd name="connsiteY1079" fmla="*/ 562997 h 4297039"/>
              <a:gd name="connsiteX1080" fmla="*/ 4587895 w 6778232"/>
              <a:gd name="connsiteY1080" fmla="*/ 575224 h 4297039"/>
              <a:gd name="connsiteX1081" fmla="*/ 4591503 w 6778232"/>
              <a:gd name="connsiteY1081" fmla="*/ 587451 h 4297039"/>
              <a:gd name="connsiteX1082" fmla="*/ 4604612 w 6778232"/>
              <a:gd name="connsiteY1082" fmla="*/ 583583 h 4297039"/>
              <a:gd name="connsiteX1083" fmla="*/ 4634438 w 6778232"/>
              <a:gd name="connsiteY1083" fmla="*/ 588074 h 4297039"/>
              <a:gd name="connsiteX1084" fmla="*/ 4640332 w 6778232"/>
              <a:gd name="connsiteY1084" fmla="*/ 559753 h 4297039"/>
              <a:gd name="connsiteX1085" fmla="*/ 4664264 w 6778232"/>
              <a:gd name="connsiteY1085" fmla="*/ 592564 h 4297039"/>
              <a:gd name="connsiteX1086" fmla="*/ 4684588 w 6778232"/>
              <a:gd name="connsiteY1086" fmla="*/ 613150 h 4297039"/>
              <a:gd name="connsiteX1087" fmla="*/ 4680980 w 6778232"/>
              <a:gd name="connsiteY1087" fmla="*/ 600923 h 4297039"/>
              <a:gd name="connsiteX1088" fmla="*/ 4694089 w 6778232"/>
              <a:gd name="connsiteY1088" fmla="*/ 597056 h 4297039"/>
              <a:gd name="connsiteX1089" fmla="*/ 4710806 w 6778232"/>
              <a:gd name="connsiteY1089" fmla="*/ 605414 h 4297039"/>
              <a:gd name="connsiteX1090" fmla="*/ 4723915 w 6778232"/>
              <a:gd name="connsiteY1090" fmla="*/ 601546 h 4297039"/>
              <a:gd name="connsiteX1091" fmla="*/ 4744240 w 6778232"/>
              <a:gd name="connsiteY1091" fmla="*/ 622131 h 4297039"/>
              <a:gd name="connsiteX1092" fmla="*/ 4760956 w 6778232"/>
              <a:gd name="connsiteY1092" fmla="*/ 630491 h 4297039"/>
              <a:gd name="connsiteX1093" fmla="*/ 4774065 w 6778232"/>
              <a:gd name="connsiteY1093" fmla="*/ 626623 h 4297039"/>
              <a:gd name="connsiteX1094" fmla="*/ 4787174 w 6778232"/>
              <a:gd name="connsiteY1094" fmla="*/ 622755 h 4297039"/>
              <a:gd name="connsiteX1095" fmla="*/ 4809785 w 6778232"/>
              <a:gd name="connsiteY1095" fmla="*/ 602793 h 4297039"/>
              <a:gd name="connsiteX1096" fmla="*/ 4836003 w 6778232"/>
              <a:gd name="connsiteY1096" fmla="*/ 595057 h 4297039"/>
              <a:gd name="connsiteX1097" fmla="*/ 4852720 w 6778232"/>
              <a:gd name="connsiteY1097" fmla="*/ 603416 h 4297039"/>
              <a:gd name="connsiteX1098" fmla="*/ 4843218 w 6778232"/>
              <a:gd name="connsiteY1098" fmla="*/ 619510 h 4297039"/>
              <a:gd name="connsiteX1099" fmla="*/ 4826502 w 6778232"/>
              <a:gd name="connsiteY1099" fmla="*/ 611151 h 4297039"/>
              <a:gd name="connsiteX1100" fmla="*/ 4817000 w 6778232"/>
              <a:gd name="connsiteY1100" fmla="*/ 627246 h 4297039"/>
              <a:gd name="connsiteX1101" fmla="*/ 4833717 w 6778232"/>
              <a:gd name="connsiteY1101" fmla="*/ 635605 h 4297039"/>
              <a:gd name="connsiteX1102" fmla="*/ 4850433 w 6778232"/>
              <a:gd name="connsiteY1102" fmla="*/ 643964 h 4297039"/>
              <a:gd name="connsiteX1103" fmla="*/ 4859935 w 6778232"/>
              <a:gd name="connsiteY1103" fmla="*/ 627869 h 4297039"/>
              <a:gd name="connsiteX1104" fmla="*/ 4876651 w 6778232"/>
              <a:gd name="connsiteY1104" fmla="*/ 636228 h 4297039"/>
              <a:gd name="connsiteX1105" fmla="*/ 4883866 w 6778232"/>
              <a:gd name="connsiteY1105" fmla="*/ 660681 h 4297039"/>
              <a:gd name="connsiteX1106" fmla="*/ 4893368 w 6778232"/>
              <a:gd name="connsiteY1106" fmla="*/ 644587 h 4297039"/>
              <a:gd name="connsiteX1107" fmla="*/ 4896975 w 6778232"/>
              <a:gd name="connsiteY1107" fmla="*/ 656813 h 4297039"/>
              <a:gd name="connsiteX1108" fmla="*/ 4925379 w 6778232"/>
              <a:gd name="connsiteY1108" fmla="*/ 648433 h 4297039"/>
              <a:gd name="connsiteX1109" fmla="*/ 4928987 w 6778232"/>
              <a:gd name="connsiteY1109" fmla="*/ 660659 h 4297039"/>
              <a:gd name="connsiteX1110" fmla="*/ 4913693 w 6778232"/>
              <a:gd name="connsiteY1110" fmla="*/ 665172 h 4297039"/>
              <a:gd name="connsiteX1111" fmla="*/ 4887474 w 6778232"/>
              <a:gd name="connsiteY1111" fmla="*/ 672908 h 4297039"/>
              <a:gd name="connsiteX1112" fmla="*/ 4904190 w 6778232"/>
              <a:gd name="connsiteY1112" fmla="*/ 681267 h 4297039"/>
              <a:gd name="connsiteX1113" fmla="*/ 4907797 w 6778232"/>
              <a:gd name="connsiteY1113" fmla="*/ 693493 h 4297039"/>
              <a:gd name="connsiteX1114" fmla="*/ 4917301 w 6778232"/>
              <a:gd name="connsiteY1114" fmla="*/ 677398 h 4297039"/>
              <a:gd name="connsiteX1115" fmla="*/ 4928987 w 6778232"/>
              <a:gd name="connsiteY1115" fmla="*/ 660659 h 4297039"/>
              <a:gd name="connsiteX1116" fmla="*/ 4958813 w 6778232"/>
              <a:gd name="connsiteY1116" fmla="*/ 665150 h 4297039"/>
              <a:gd name="connsiteX1117" fmla="*/ 4975529 w 6778232"/>
              <a:gd name="connsiteY1117" fmla="*/ 673509 h 4297039"/>
              <a:gd name="connsiteX1118" fmla="*/ 4985031 w 6778232"/>
              <a:gd name="connsiteY1118" fmla="*/ 657415 h 4297039"/>
              <a:gd name="connsiteX1119" fmla="*/ 5011249 w 6778232"/>
              <a:gd name="connsiteY1119" fmla="*/ 649679 h 4297039"/>
              <a:gd name="connsiteX1120" fmla="*/ 5037467 w 6778232"/>
              <a:gd name="connsiteY1120" fmla="*/ 641943 h 4297039"/>
              <a:gd name="connsiteX1121" fmla="*/ 5046969 w 6778232"/>
              <a:gd name="connsiteY1121" fmla="*/ 625849 h 4297039"/>
              <a:gd name="connsiteX1122" fmla="*/ 5030253 w 6778232"/>
              <a:gd name="connsiteY1122" fmla="*/ 617490 h 4297039"/>
              <a:gd name="connsiteX1123" fmla="*/ 5043362 w 6778232"/>
              <a:gd name="connsiteY1123" fmla="*/ 613622 h 4297039"/>
              <a:gd name="connsiteX1124" fmla="*/ 5060078 w 6778232"/>
              <a:gd name="connsiteY1124" fmla="*/ 621981 h 4297039"/>
              <a:gd name="connsiteX1125" fmla="*/ 5076795 w 6778232"/>
              <a:gd name="connsiteY1125" fmla="*/ 630340 h 4297039"/>
              <a:gd name="connsiteX1126" fmla="*/ 5089904 w 6778232"/>
              <a:gd name="connsiteY1126" fmla="*/ 626472 h 4297039"/>
              <a:gd name="connsiteX1127" fmla="*/ 5099406 w 6778232"/>
              <a:gd name="connsiteY1127" fmla="*/ 610378 h 4297039"/>
              <a:gd name="connsiteX1128" fmla="*/ 5119730 w 6778232"/>
              <a:gd name="connsiteY1128" fmla="*/ 630963 h 4297039"/>
              <a:gd name="connsiteX1129" fmla="*/ 5132839 w 6778232"/>
              <a:gd name="connsiteY1129" fmla="*/ 627095 h 4297039"/>
              <a:gd name="connsiteX1130" fmla="*/ 5168559 w 6778232"/>
              <a:gd name="connsiteY1130" fmla="*/ 603265 h 4297039"/>
              <a:gd name="connsiteX1131" fmla="*/ 5159057 w 6778232"/>
              <a:gd name="connsiteY1131" fmla="*/ 619360 h 4297039"/>
              <a:gd name="connsiteX1132" fmla="*/ 5162665 w 6778232"/>
              <a:gd name="connsiteY1132" fmla="*/ 631586 h 4297039"/>
              <a:gd name="connsiteX1133" fmla="*/ 5188883 w 6778232"/>
              <a:gd name="connsiteY1133" fmla="*/ 623850 h 4297039"/>
              <a:gd name="connsiteX1134" fmla="*/ 5228211 w 6778232"/>
              <a:gd name="connsiteY1134" fmla="*/ 612247 h 4297039"/>
              <a:gd name="connsiteX1135" fmla="*/ 5250821 w 6778232"/>
              <a:gd name="connsiteY1135" fmla="*/ 592285 h 4297039"/>
              <a:gd name="connsiteX1136" fmla="*/ 5280647 w 6778232"/>
              <a:gd name="connsiteY1136" fmla="*/ 596776 h 4297039"/>
              <a:gd name="connsiteX1137" fmla="*/ 5290149 w 6778232"/>
              <a:gd name="connsiteY1137" fmla="*/ 580681 h 4297039"/>
              <a:gd name="connsiteX1138" fmla="*/ 5342585 w 6778232"/>
              <a:gd name="connsiteY1138" fmla="*/ 565210 h 4297039"/>
              <a:gd name="connsiteX1139" fmla="*/ 5359302 w 6778232"/>
              <a:gd name="connsiteY1139" fmla="*/ 573569 h 4297039"/>
              <a:gd name="connsiteX1140" fmla="*/ 5352087 w 6778232"/>
              <a:gd name="connsiteY1140" fmla="*/ 549116 h 4297039"/>
              <a:gd name="connsiteX1141" fmla="*/ 5368804 w 6778232"/>
              <a:gd name="connsiteY1141" fmla="*/ 557474 h 4297039"/>
              <a:gd name="connsiteX1142" fmla="*/ 5381913 w 6778232"/>
              <a:gd name="connsiteY1142" fmla="*/ 553607 h 4297039"/>
              <a:gd name="connsiteX1143" fmla="*/ 5389128 w 6778232"/>
              <a:gd name="connsiteY1143" fmla="*/ 578060 h 4297039"/>
              <a:gd name="connsiteX1144" fmla="*/ 5398630 w 6778232"/>
              <a:gd name="connsiteY1144" fmla="*/ 561965 h 4297039"/>
              <a:gd name="connsiteX1145" fmla="*/ 5415346 w 6778232"/>
              <a:gd name="connsiteY1145" fmla="*/ 570324 h 4297039"/>
              <a:gd name="connsiteX1146" fmla="*/ 5441564 w 6778232"/>
              <a:gd name="connsiteY1146" fmla="*/ 562588 h 4297039"/>
              <a:gd name="connsiteX1147" fmla="*/ 5467783 w 6778232"/>
              <a:gd name="connsiteY1147" fmla="*/ 554853 h 4297039"/>
              <a:gd name="connsiteX1148" fmla="*/ 5480892 w 6778232"/>
              <a:gd name="connsiteY1148" fmla="*/ 550985 h 4297039"/>
              <a:gd name="connsiteX1149" fmla="*/ 5507111 w 6778232"/>
              <a:gd name="connsiteY1149" fmla="*/ 543249 h 4297039"/>
              <a:gd name="connsiteX1150" fmla="*/ 5510718 w 6778232"/>
              <a:gd name="connsiteY1150" fmla="*/ 555476 h 4297039"/>
              <a:gd name="connsiteX1151" fmla="*/ 5523827 w 6778232"/>
              <a:gd name="connsiteY1151" fmla="*/ 551608 h 4297039"/>
              <a:gd name="connsiteX1152" fmla="*/ 5516612 w 6778232"/>
              <a:gd name="connsiteY1152" fmla="*/ 527155 h 4297039"/>
              <a:gd name="connsiteX1153" fmla="*/ 5533329 w 6778232"/>
              <a:gd name="connsiteY1153" fmla="*/ 535514 h 4297039"/>
              <a:gd name="connsiteX1154" fmla="*/ 5536936 w 6778232"/>
              <a:gd name="connsiteY1154" fmla="*/ 547740 h 4297039"/>
              <a:gd name="connsiteX1155" fmla="*/ 5550045 w 6778232"/>
              <a:gd name="connsiteY1155" fmla="*/ 543872 h 4297039"/>
              <a:gd name="connsiteX1156" fmla="*/ 5576264 w 6778232"/>
              <a:gd name="connsiteY1156" fmla="*/ 536137 h 4297039"/>
              <a:gd name="connsiteX1157" fmla="*/ 5559547 w 6778232"/>
              <a:gd name="connsiteY1157" fmla="*/ 527778 h 4297039"/>
              <a:gd name="connsiteX1158" fmla="*/ 5569049 w 6778232"/>
              <a:gd name="connsiteY1158" fmla="*/ 511683 h 4297039"/>
              <a:gd name="connsiteX1159" fmla="*/ 5572656 w 6778232"/>
              <a:gd name="connsiteY1159" fmla="*/ 523910 h 4297039"/>
              <a:gd name="connsiteX1160" fmla="*/ 5585765 w 6778232"/>
              <a:gd name="connsiteY1160" fmla="*/ 520042 h 4297039"/>
              <a:gd name="connsiteX1161" fmla="*/ 5608376 w 6778232"/>
              <a:gd name="connsiteY1161" fmla="*/ 500080 h 4297039"/>
              <a:gd name="connsiteX1162" fmla="*/ 5654919 w 6778232"/>
              <a:gd name="connsiteY1162" fmla="*/ 512930 h 4297039"/>
              <a:gd name="connsiteX1163" fmla="*/ 5668028 w 6778232"/>
              <a:gd name="connsiteY1163" fmla="*/ 509062 h 4297039"/>
              <a:gd name="connsiteX1164" fmla="*/ 5677530 w 6778232"/>
              <a:gd name="connsiteY1164" fmla="*/ 492967 h 4297039"/>
              <a:gd name="connsiteX1165" fmla="*/ 5673922 w 6778232"/>
              <a:gd name="connsiteY1165" fmla="*/ 480741 h 4297039"/>
              <a:gd name="connsiteX1166" fmla="*/ 5664420 w 6778232"/>
              <a:gd name="connsiteY1166" fmla="*/ 496835 h 4297039"/>
              <a:gd name="connsiteX1167" fmla="*/ 5657205 w 6778232"/>
              <a:gd name="connsiteY1167" fmla="*/ 472382 h 4297039"/>
              <a:gd name="connsiteX1168" fmla="*/ 5640489 w 6778232"/>
              <a:gd name="connsiteY1168" fmla="*/ 464023 h 4297039"/>
              <a:gd name="connsiteX1169" fmla="*/ 5630987 w 6778232"/>
              <a:gd name="connsiteY1169" fmla="*/ 480118 h 4297039"/>
              <a:gd name="connsiteX1170" fmla="*/ 5627380 w 6778232"/>
              <a:gd name="connsiteY1170" fmla="*/ 467891 h 4297039"/>
              <a:gd name="connsiteX1171" fmla="*/ 5601161 w 6778232"/>
              <a:gd name="connsiteY1171" fmla="*/ 475627 h 4297039"/>
              <a:gd name="connsiteX1172" fmla="*/ 5578551 w 6778232"/>
              <a:gd name="connsiteY1172" fmla="*/ 495589 h 4297039"/>
              <a:gd name="connsiteX1173" fmla="*/ 5571336 w 6778232"/>
              <a:gd name="connsiteY1173" fmla="*/ 471136 h 4297039"/>
              <a:gd name="connsiteX1174" fmla="*/ 5558226 w 6778232"/>
              <a:gd name="connsiteY1174" fmla="*/ 475003 h 4297039"/>
              <a:gd name="connsiteX1175" fmla="*/ 5554619 w 6778232"/>
              <a:gd name="connsiteY1175" fmla="*/ 462777 h 4297039"/>
              <a:gd name="connsiteX1176" fmla="*/ 5545117 w 6778232"/>
              <a:gd name="connsiteY1176" fmla="*/ 478871 h 4297039"/>
              <a:gd name="connsiteX1177" fmla="*/ 5532008 w 6778232"/>
              <a:gd name="connsiteY1177" fmla="*/ 482739 h 4297039"/>
              <a:gd name="connsiteX1178" fmla="*/ 5541510 w 6778232"/>
              <a:gd name="connsiteY1178" fmla="*/ 466645 h 4297039"/>
              <a:gd name="connsiteX1179" fmla="*/ 5528401 w 6778232"/>
              <a:gd name="connsiteY1179" fmla="*/ 470513 h 4297039"/>
              <a:gd name="connsiteX1180" fmla="*/ 5515291 w 6778232"/>
              <a:gd name="connsiteY1180" fmla="*/ 474380 h 4297039"/>
              <a:gd name="connsiteX1181" fmla="*/ 5521186 w 6778232"/>
              <a:gd name="connsiteY1181" fmla="*/ 446059 h 4297039"/>
              <a:gd name="connsiteX1182" fmla="*/ 5547404 w 6778232"/>
              <a:gd name="connsiteY1182" fmla="*/ 438324 h 4297039"/>
              <a:gd name="connsiteX1183" fmla="*/ 5556906 w 6778232"/>
              <a:gd name="connsiteY1183" fmla="*/ 422229 h 4297039"/>
              <a:gd name="connsiteX1184" fmla="*/ 5560513 w 6778232"/>
              <a:gd name="connsiteY1184" fmla="*/ 434456 h 4297039"/>
              <a:gd name="connsiteX1185" fmla="*/ 5577230 w 6778232"/>
              <a:gd name="connsiteY1185" fmla="*/ 442815 h 4297039"/>
              <a:gd name="connsiteX1186" fmla="*/ 5586731 w 6778232"/>
              <a:gd name="connsiteY1186" fmla="*/ 426720 h 4297039"/>
              <a:gd name="connsiteX1187" fmla="*/ 5583124 w 6778232"/>
              <a:gd name="connsiteY1187" fmla="*/ 414494 h 4297039"/>
              <a:gd name="connsiteX1188" fmla="*/ 5596233 w 6778232"/>
              <a:gd name="connsiteY1188" fmla="*/ 410626 h 4297039"/>
              <a:gd name="connsiteX1189" fmla="*/ 5609343 w 6778232"/>
              <a:gd name="connsiteY1189" fmla="*/ 406758 h 4297039"/>
              <a:gd name="connsiteX1190" fmla="*/ 5612950 w 6778232"/>
              <a:gd name="connsiteY1190" fmla="*/ 418985 h 4297039"/>
              <a:gd name="connsiteX1191" fmla="*/ 5603448 w 6778232"/>
              <a:gd name="connsiteY1191" fmla="*/ 435079 h 4297039"/>
              <a:gd name="connsiteX1192" fmla="*/ 5620165 w 6778232"/>
              <a:gd name="connsiteY1192" fmla="*/ 443438 h 4297039"/>
              <a:gd name="connsiteX1193" fmla="*/ 5633274 w 6778232"/>
              <a:gd name="connsiteY1193" fmla="*/ 439570 h 4297039"/>
              <a:gd name="connsiteX1194" fmla="*/ 5659492 w 6778232"/>
              <a:gd name="connsiteY1194" fmla="*/ 431834 h 4297039"/>
              <a:gd name="connsiteX1195" fmla="*/ 5655885 w 6778232"/>
              <a:gd name="connsiteY1195" fmla="*/ 419608 h 4297039"/>
              <a:gd name="connsiteX1196" fmla="*/ 5652277 w 6778232"/>
              <a:gd name="connsiteY1196" fmla="*/ 407381 h 4297039"/>
              <a:gd name="connsiteX1197" fmla="*/ 5672602 w 6778232"/>
              <a:gd name="connsiteY1197" fmla="*/ 427966 h 4297039"/>
              <a:gd name="connsiteX1198" fmla="*/ 5666707 w 6778232"/>
              <a:gd name="connsiteY1198" fmla="*/ 456288 h 4297039"/>
              <a:gd name="connsiteX1199" fmla="*/ 5679817 w 6778232"/>
              <a:gd name="connsiteY1199" fmla="*/ 452420 h 4297039"/>
              <a:gd name="connsiteX1200" fmla="*/ 5689318 w 6778232"/>
              <a:gd name="connsiteY1200" fmla="*/ 436325 h 4297039"/>
              <a:gd name="connsiteX1201" fmla="*/ 5696533 w 6778232"/>
              <a:gd name="connsiteY1201" fmla="*/ 460779 h 4297039"/>
              <a:gd name="connsiteX1202" fmla="*/ 5700140 w 6778232"/>
              <a:gd name="connsiteY1202" fmla="*/ 473005 h 4297039"/>
              <a:gd name="connsiteX1203" fmla="*/ 5716857 w 6778232"/>
              <a:gd name="connsiteY1203" fmla="*/ 481364 h 4297039"/>
              <a:gd name="connsiteX1204" fmla="*/ 5729966 w 6778232"/>
              <a:gd name="connsiteY1204" fmla="*/ 477496 h 4297039"/>
              <a:gd name="connsiteX1205" fmla="*/ 5743076 w 6778232"/>
              <a:gd name="connsiteY1205" fmla="*/ 473628 h 4297039"/>
              <a:gd name="connsiteX1206" fmla="*/ 5739468 w 6778232"/>
              <a:gd name="connsiteY1206" fmla="*/ 461402 h 4297039"/>
              <a:gd name="connsiteX1207" fmla="*/ 5752577 w 6778232"/>
              <a:gd name="connsiteY1207" fmla="*/ 457534 h 4297039"/>
              <a:gd name="connsiteX1208" fmla="*/ 5778796 w 6778232"/>
              <a:gd name="connsiteY1208" fmla="*/ 449798 h 4297039"/>
              <a:gd name="connsiteX1209" fmla="*/ 5775188 w 6778232"/>
              <a:gd name="connsiteY1209" fmla="*/ 437571 h 4297039"/>
              <a:gd name="connsiteX1210" fmla="*/ 5762079 w 6778232"/>
              <a:gd name="connsiteY1210" fmla="*/ 441439 h 4297039"/>
              <a:gd name="connsiteX1211" fmla="*/ 5758471 w 6778232"/>
              <a:gd name="connsiteY1211" fmla="*/ 429213 h 4297039"/>
              <a:gd name="connsiteX1212" fmla="*/ 5745362 w 6778232"/>
              <a:gd name="connsiteY1212" fmla="*/ 433081 h 4297039"/>
              <a:gd name="connsiteX1213" fmla="*/ 5741755 w 6778232"/>
              <a:gd name="connsiteY1213" fmla="*/ 420854 h 4297039"/>
              <a:gd name="connsiteX1214" fmla="*/ 5738147 w 6778232"/>
              <a:gd name="connsiteY1214" fmla="*/ 408627 h 4297039"/>
              <a:gd name="connsiteX1215" fmla="*/ 5734540 w 6778232"/>
              <a:gd name="connsiteY1215" fmla="*/ 396401 h 4297039"/>
              <a:gd name="connsiteX1216" fmla="*/ 5730932 w 6778232"/>
              <a:gd name="connsiteY1216" fmla="*/ 384174 h 4297039"/>
              <a:gd name="connsiteX1217" fmla="*/ 5773867 w 6778232"/>
              <a:gd name="connsiteY1217" fmla="*/ 384797 h 4297039"/>
              <a:gd name="connsiteX1218" fmla="*/ 5807301 w 6778232"/>
              <a:gd name="connsiteY1218" fmla="*/ 401515 h 4297039"/>
              <a:gd name="connsiteX1219" fmla="*/ 5843021 w 6778232"/>
              <a:gd name="connsiteY1219" fmla="*/ 377685 h 4297039"/>
              <a:gd name="connsiteX1220" fmla="*/ 5859737 w 6778232"/>
              <a:gd name="connsiteY1220" fmla="*/ 386043 h 4297039"/>
              <a:gd name="connsiteX1221" fmla="*/ 5876454 w 6778232"/>
              <a:gd name="connsiteY1221" fmla="*/ 394402 h 4297039"/>
              <a:gd name="connsiteX1222" fmla="*/ 5846628 w 6778232"/>
              <a:gd name="connsiteY1222" fmla="*/ 389911 h 4297039"/>
              <a:gd name="connsiteX1223" fmla="*/ 5833519 w 6778232"/>
              <a:gd name="connsiteY1223" fmla="*/ 393779 h 4297039"/>
              <a:gd name="connsiteX1224" fmla="*/ 5827625 w 6778232"/>
              <a:gd name="connsiteY1224" fmla="*/ 422100 h 4297039"/>
              <a:gd name="connsiteX1225" fmla="*/ 5810908 w 6778232"/>
              <a:gd name="connsiteY1225" fmla="*/ 413741 h 4297039"/>
              <a:gd name="connsiteX1226" fmla="*/ 5794191 w 6778232"/>
              <a:gd name="connsiteY1226" fmla="*/ 405383 h 4297039"/>
              <a:gd name="connsiteX1227" fmla="*/ 5784690 w 6778232"/>
              <a:gd name="connsiteY1227" fmla="*/ 421477 h 4297039"/>
              <a:gd name="connsiteX1228" fmla="*/ 5788297 w 6778232"/>
              <a:gd name="connsiteY1228" fmla="*/ 433704 h 4297039"/>
              <a:gd name="connsiteX1229" fmla="*/ 5801406 w 6778232"/>
              <a:gd name="connsiteY1229" fmla="*/ 429836 h 4297039"/>
              <a:gd name="connsiteX1230" fmla="*/ 5814516 w 6778232"/>
              <a:gd name="connsiteY1230" fmla="*/ 425968 h 4297039"/>
              <a:gd name="connsiteX1231" fmla="*/ 5821730 w 6778232"/>
              <a:gd name="connsiteY1231" fmla="*/ 450421 h 4297039"/>
              <a:gd name="connsiteX1232" fmla="*/ 5844341 w 6778232"/>
              <a:gd name="connsiteY1232" fmla="*/ 430459 h 4297039"/>
              <a:gd name="connsiteX1233" fmla="*/ 5866952 w 6778232"/>
              <a:gd name="connsiteY1233" fmla="*/ 410497 h 4297039"/>
              <a:gd name="connsiteX1234" fmla="*/ 5922996 w 6778232"/>
              <a:gd name="connsiteY1234" fmla="*/ 407252 h 4297039"/>
              <a:gd name="connsiteX1235" fmla="*/ 5919389 w 6778232"/>
              <a:gd name="connsiteY1235" fmla="*/ 395025 h 4297039"/>
              <a:gd name="connsiteX1236" fmla="*/ 5912174 w 6778232"/>
              <a:gd name="connsiteY1236" fmla="*/ 370572 h 4297039"/>
              <a:gd name="connsiteX1237" fmla="*/ 5925283 w 6778232"/>
              <a:gd name="connsiteY1237" fmla="*/ 366704 h 4297039"/>
              <a:gd name="connsiteX1238" fmla="*/ 5932498 w 6778232"/>
              <a:gd name="connsiteY1238" fmla="*/ 391158 h 4297039"/>
              <a:gd name="connsiteX1239" fmla="*/ 5945607 w 6778232"/>
              <a:gd name="connsiteY1239" fmla="*/ 387290 h 4297039"/>
              <a:gd name="connsiteX1240" fmla="*/ 5958716 w 6778232"/>
              <a:gd name="connsiteY1240" fmla="*/ 383422 h 4297039"/>
              <a:gd name="connsiteX1241" fmla="*/ 5965931 w 6778232"/>
              <a:gd name="connsiteY1241" fmla="*/ 407875 h 4297039"/>
              <a:gd name="connsiteX1242" fmla="*/ 5982648 w 6778232"/>
              <a:gd name="connsiteY1242" fmla="*/ 416234 h 4297039"/>
              <a:gd name="connsiteX1243" fmla="*/ 5995757 w 6778232"/>
              <a:gd name="connsiteY1243" fmla="*/ 412366 h 4297039"/>
              <a:gd name="connsiteX1244" fmla="*/ 6021975 w 6778232"/>
              <a:gd name="connsiteY1244" fmla="*/ 404630 h 4297039"/>
              <a:gd name="connsiteX1245" fmla="*/ 6014760 w 6778232"/>
              <a:gd name="connsiteY1245" fmla="*/ 380177 h 4297039"/>
              <a:gd name="connsiteX1246" fmla="*/ 6011153 w 6778232"/>
              <a:gd name="connsiteY1246" fmla="*/ 367951 h 4297039"/>
              <a:gd name="connsiteX1247" fmla="*/ 6027869 w 6778232"/>
              <a:gd name="connsiteY1247" fmla="*/ 376309 h 4297039"/>
              <a:gd name="connsiteX1248" fmla="*/ 6031477 w 6778232"/>
              <a:gd name="connsiteY1248" fmla="*/ 388536 h 4297039"/>
              <a:gd name="connsiteX1249" fmla="*/ 6040979 w 6778232"/>
              <a:gd name="connsiteY1249" fmla="*/ 372442 h 4297039"/>
              <a:gd name="connsiteX1250" fmla="*/ 6024262 w 6778232"/>
              <a:gd name="connsiteY1250" fmla="*/ 364083 h 4297039"/>
              <a:gd name="connsiteX1251" fmla="*/ 6033764 w 6778232"/>
              <a:gd name="connsiteY1251" fmla="*/ 347988 h 4297039"/>
              <a:gd name="connsiteX1252" fmla="*/ 6050481 w 6778232"/>
              <a:gd name="connsiteY1252" fmla="*/ 356347 h 4297039"/>
              <a:gd name="connsiteX1253" fmla="*/ 6063589 w 6778232"/>
              <a:gd name="connsiteY1253" fmla="*/ 352479 h 4297039"/>
              <a:gd name="connsiteX1254" fmla="*/ 6070804 w 6778232"/>
              <a:gd name="connsiteY1254" fmla="*/ 376933 h 4297039"/>
              <a:gd name="connsiteX1255" fmla="*/ 6083914 w 6778232"/>
              <a:gd name="connsiteY1255" fmla="*/ 373065 h 4297039"/>
              <a:gd name="connsiteX1256" fmla="*/ 6110132 w 6778232"/>
              <a:gd name="connsiteY1256" fmla="*/ 365329 h 4297039"/>
              <a:gd name="connsiteX1257" fmla="*/ 6106524 w 6778232"/>
              <a:gd name="connsiteY1257" fmla="*/ 353102 h 4297039"/>
              <a:gd name="connsiteX1258" fmla="*/ 6168360 w 6778232"/>
              <a:gd name="connsiteY1258" fmla="*/ 361440 h 4297039"/>
              <a:gd name="connsiteX1259" fmla="*/ 6207688 w 6778232"/>
              <a:gd name="connsiteY1259" fmla="*/ 349836 h 4297039"/>
              <a:gd name="connsiteX1260" fmla="*/ 6230298 w 6778232"/>
              <a:gd name="connsiteY1260" fmla="*/ 329874 h 4297039"/>
              <a:gd name="connsiteX1261" fmla="*/ 6247015 w 6778232"/>
              <a:gd name="connsiteY1261" fmla="*/ 338233 h 4297039"/>
              <a:gd name="connsiteX1262" fmla="*/ 6260124 w 6778232"/>
              <a:gd name="connsiteY1262" fmla="*/ 334365 h 4297039"/>
              <a:gd name="connsiteX1263" fmla="*/ 6269627 w 6778232"/>
              <a:gd name="connsiteY1263" fmla="*/ 318270 h 4297039"/>
              <a:gd name="connsiteX1264" fmla="*/ 6286343 w 6778232"/>
              <a:gd name="connsiteY1264" fmla="*/ 326629 h 4297039"/>
              <a:gd name="connsiteX1265" fmla="*/ 6299452 w 6778232"/>
              <a:gd name="connsiteY1265" fmla="*/ 322762 h 4297039"/>
              <a:gd name="connsiteX1266" fmla="*/ 6325670 w 6778232"/>
              <a:gd name="connsiteY1266" fmla="*/ 315026 h 4297039"/>
              <a:gd name="connsiteX1267" fmla="*/ 6364997 w 6778232"/>
              <a:gd name="connsiteY1267" fmla="*/ 303422 h 4297039"/>
              <a:gd name="connsiteX1268" fmla="*/ 6355496 w 6778232"/>
              <a:gd name="connsiteY1268" fmla="*/ 319517 h 4297039"/>
              <a:gd name="connsiteX1269" fmla="*/ 6329277 w 6778232"/>
              <a:gd name="connsiteY1269" fmla="*/ 327253 h 4297039"/>
              <a:gd name="connsiteX1270" fmla="*/ 6289950 w 6778232"/>
              <a:gd name="connsiteY1270" fmla="*/ 338856 h 4297039"/>
              <a:gd name="connsiteX1271" fmla="*/ 6293557 w 6778232"/>
              <a:gd name="connsiteY1271" fmla="*/ 351083 h 4297039"/>
              <a:gd name="connsiteX1272" fmla="*/ 6319776 w 6778232"/>
              <a:gd name="connsiteY1272" fmla="*/ 343347 h 4297039"/>
              <a:gd name="connsiteX1273" fmla="*/ 6332885 w 6778232"/>
              <a:gd name="connsiteY1273" fmla="*/ 339479 h 4297039"/>
              <a:gd name="connsiteX1274" fmla="*/ 6340100 w 6778232"/>
              <a:gd name="connsiteY1274" fmla="*/ 363932 h 4297039"/>
              <a:gd name="connsiteX1275" fmla="*/ 6349602 w 6778232"/>
              <a:gd name="connsiteY1275" fmla="*/ 347838 h 4297039"/>
              <a:gd name="connsiteX1276" fmla="*/ 6359103 w 6778232"/>
              <a:gd name="connsiteY1276" fmla="*/ 331743 h 4297039"/>
              <a:gd name="connsiteX1277" fmla="*/ 6362711 w 6778232"/>
              <a:gd name="connsiteY1277" fmla="*/ 343970 h 4297039"/>
              <a:gd name="connsiteX1278" fmla="*/ 6353209 w 6778232"/>
              <a:gd name="connsiteY1278" fmla="*/ 360065 h 4297039"/>
              <a:gd name="connsiteX1279" fmla="*/ 6379427 w 6778232"/>
              <a:gd name="connsiteY1279" fmla="*/ 352329 h 4297039"/>
              <a:gd name="connsiteX1280" fmla="*/ 6415148 w 6778232"/>
              <a:gd name="connsiteY1280" fmla="*/ 328499 h 4297039"/>
              <a:gd name="connsiteX1281" fmla="*/ 6411540 w 6778232"/>
              <a:gd name="connsiteY1281" fmla="*/ 316272 h 4297039"/>
              <a:gd name="connsiteX1282" fmla="*/ 6404325 w 6778232"/>
              <a:gd name="connsiteY1282" fmla="*/ 291819 h 4297039"/>
              <a:gd name="connsiteX1283" fmla="*/ 6424649 w 6778232"/>
              <a:gd name="connsiteY1283" fmla="*/ 312404 h 4297039"/>
              <a:gd name="connsiteX1284" fmla="*/ 6454475 w 6778232"/>
              <a:gd name="connsiteY1284" fmla="*/ 316895 h 4297039"/>
              <a:gd name="connsiteX1285" fmla="*/ 6471191 w 6778232"/>
              <a:gd name="connsiteY1285" fmla="*/ 325254 h 4297039"/>
              <a:gd name="connsiteX1286" fmla="*/ 6491515 w 6778232"/>
              <a:gd name="connsiteY1286" fmla="*/ 345840 h 4297039"/>
              <a:gd name="connsiteX1287" fmla="*/ 6514127 w 6778232"/>
              <a:gd name="connsiteY1287" fmla="*/ 325877 h 4297039"/>
              <a:gd name="connsiteX1288" fmla="*/ 6530843 w 6778232"/>
              <a:gd name="connsiteY1288" fmla="*/ 334236 h 4297039"/>
              <a:gd name="connsiteX1289" fmla="*/ 6536737 w 6778232"/>
              <a:gd name="connsiteY1289" fmla="*/ 305915 h 4297039"/>
              <a:gd name="connsiteX1290" fmla="*/ 6549847 w 6778232"/>
              <a:gd name="connsiteY1290" fmla="*/ 302047 h 4297039"/>
              <a:gd name="connsiteX1291" fmla="*/ 6576065 w 6778232"/>
              <a:gd name="connsiteY1291" fmla="*/ 294311 h 4297039"/>
              <a:gd name="connsiteX1292" fmla="*/ 6579672 w 6778232"/>
              <a:gd name="connsiteY1292" fmla="*/ 306538 h 4297039"/>
              <a:gd name="connsiteX1293" fmla="*/ 6583280 w 6778232"/>
              <a:gd name="connsiteY1293" fmla="*/ 318765 h 4297039"/>
              <a:gd name="connsiteX1294" fmla="*/ 6589174 w 6778232"/>
              <a:gd name="connsiteY1294" fmla="*/ 290444 h 4297039"/>
              <a:gd name="connsiteX1295" fmla="*/ 6592781 w 6778232"/>
              <a:gd name="connsiteY1295" fmla="*/ 302670 h 4297039"/>
              <a:gd name="connsiteX1296" fmla="*/ 6602283 w 6778232"/>
              <a:gd name="connsiteY1296" fmla="*/ 286576 h 4297039"/>
              <a:gd name="connsiteX1297" fmla="*/ 6619000 w 6778232"/>
              <a:gd name="connsiteY1297" fmla="*/ 294935 h 4297039"/>
              <a:gd name="connsiteX1298" fmla="*/ 6622607 w 6778232"/>
              <a:gd name="connsiteY1298" fmla="*/ 307161 h 4297039"/>
              <a:gd name="connsiteX1299" fmla="*/ 6632109 w 6778232"/>
              <a:gd name="connsiteY1299" fmla="*/ 291067 h 4297039"/>
              <a:gd name="connsiteX1300" fmla="*/ 6628501 w 6778232"/>
              <a:gd name="connsiteY1300" fmla="*/ 278840 h 4297039"/>
              <a:gd name="connsiteX1301" fmla="*/ 6645218 w 6778232"/>
              <a:gd name="connsiteY1301" fmla="*/ 287199 h 4297039"/>
              <a:gd name="connsiteX1302" fmla="*/ 6648826 w 6778232"/>
              <a:gd name="connsiteY1302" fmla="*/ 299425 h 4297039"/>
              <a:gd name="connsiteX1303" fmla="*/ 6652433 w 6778232"/>
              <a:gd name="connsiteY1303" fmla="*/ 311652 h 4297039"/>
              <a:gd name="connsiteX1304" fmla="*/ 6665542 w 6778232"/>
              <a:gd name="connsiteY1304" fmla="*/ 307784 h 4297039"/>
              <a:gd name="connsiteX1305" fmla="*/ 6688153 w 6778232"/>
              <a:gd name="connsiteY1305" fmla="*/ 287822 h 4297039"/>
              <a:gd name="connsiteX1306" fmla="*/ 6704869 w 6778232"/>
              <a:gd name="connsiteY1306" fmla="*/ 296181 h 4297039"/>
              <a:gd name="connsiteX1307" fmla="*/ 6717979 w 6778232"/>
              <a:gd name="connsiteY1307" fmla="*/ 292313 h 4297039"/>
              <a:gd name="connsiteX1308" fmla="*/ 6740590 w 6778232"/>
              <a:gd name="connsiteY1308" fmla="*/ 272351 h 4297039"/>
              <a:gd name="connsiteX1309" fmla="*/ 6753699 w 6778232"/>
              <a:gd name="connsiteY1309" fmla="*/ 268483 h 4297039"/>
              <a:gd name="connsiteX1310" fmla="*/ 6757306 w 6778232"/>
              <a:gd name="connsiteY1310" fmla="*/ 280709 h 4297039"/>
              <a:gd name="connsiteX1311" fmla="*/ 6744197 w 6778232"/>
              <a:gd name="connsiteY1311" fmla="*/ 284577 h 4297039"/>
              <a:gd name="connsiteX1312" fmla="*/ 6747805 w 6778232"/>
              <a:gd name="connsiteY1312" fmla="*/ 296804 h 4297039"/>
              <a:gd name="connsiteX1313" fmla="*/ 6752014 w 6778232"/>
              <a:gd name="connsiteY1313" fmla="*/ 311069 h 4297039"/>
              <a:gd name="connsiteX1314" fmla="*/ 6738904 w 6778232"/>
              <a:gd name="connsiteY1314" fmla="*/ 314937 h 4297039"/>
              <a:gd name="connsiteX1315" fmla="*/ 6729402 w 6778232"/>
              <a:gd name="connsiteY1315" fmla="*/ 331031 h 4297039"/>
              <a:gd name="connsiteX1316" fmla="*/ 6725795 w 6778232"/>
              <a:gd name="connsiteY1316" fmla="*/ 318805 h 4297039"/>
              <a:gd name="connsiteX1317" fmla="*/ 6708477 w 6778232"/>
              <a:gd name="connsiteY1317" fmla="*/ 308407 h 4297039"/>
              <a:gd name="connsiteX1318" fmla="*/ 6712686 w 6778232"/>
              <a:gd name="connsiteY1318" fmla="*/ 322673 h 4297039"/>
              <a:gd name="connsiteX1319" fmla="*/ 6716293 w 6778232"/>
              <a:gd name="connsiteY1319" fmla="*/ 334899 h 4297039"/>
              <a:gd name="connsiteX1320" fmla="*/ 6699577 w 6778232"/>
              <a:gd name="connsiteY1320" fmla="*/ 326540 h 4297039"/>
              <a:gd name="connsiteX1321" fmla="*/ 6686468 w 6778232"/>
              <a:gd name="connsiteY1321" fmla="*/ 330408 h 4297039"/>
              <a:gd name="connsiteX1322" fmla="*/ 6642931 w 6778232"/>
              <a:gd name="connsiteY1322" fmla="*/ 327747 h 4297039"/>
              <a:gd name="connsiteX1323" fmla="*/ 6647140 w 6778232"/>
              <a:gd name="connsiteY1323" fmla="*/ 342012 h 4297039"/>
              <a:gd name="connsiteX1324" fmla="*/ 6650748 w 6778232"/>
              <a:gd name="connsiteY1324" fmla="*/ 354238 h 4297039"/>
              <a:gd name="connsiteX1325" fmla="*/ 6629822 w 6778232"/>
              <a:gd name="connsiteY1325" fmla="*/ 331614 h 4297039"/>
              <a:gd name="connsiteX1326" fmla="*/ 6603604 w 6778232"/>
              <a:gd name="connsiteY1326" fmla="*/ 339350 h 4297039"/>
              <a:gd name="connsiteX1327" fmla="*/ 6577385 w 6778232"/>
              <a:gd name="connsiteY1327" fmla="*/ 347086 h 4297039"/>
              <a:gd name="connsiteX1328" fmla="*/ 6564276 w 6778232"/>
              <a:gd name="connsiteY1328" fmla="*/ 350954 h 4297039"/>
              <a:gd name="connsiteX1329" fmla="*/ 6534450 w 6778232"/>
              <a:gd name="connsiteY1329" fmla="*/ 346463 h 4297039"/>
              <a:gd name="connsiteX1330" fmla="*/ 6508232 w 6778232"/>
              <a:gd name="connsiteY1330" fmla="*/ 354198 h 4297039"/>
              <a:gd name="connsiteX1331" fmla="*/ 6482014 w 6778232"/>
              <a:gd name="connsiteY1331" fmla="*/ 361934 h 4297039"/>
              <a:gd name="connsiteX1332" fmla="*/ 6459403 w 6778232"/>
              <a:gd name="connsiteY1332" fmla="*/ 381896 h 4297039"/>
              <a:gd name="connsiteX1333" fmla="*/ 6442686 w 6778232"/>
              <a:gd name="connsiteY1333" fmla="*/ 373537 h 4297039"/>
              <a:gd name="connsiteX1334" fmla="*/ 6425970 w 6778232"/>
              <a:gd name="connsiteY1334" fmla="*/ 365179 h 4297039"/>
              <a:gd name="connsiteX1335" fmla="*/ 6418755 w 6778232"/>
              <a:gd name="connsiteY1335" fmla="*/ 340725 h 4297039"/>
              <a:gd name="connsiteX1336" fmla="*/ 6409253 w 6778232"/>
              <a:gd name="connsiteY1336" fmla="*/ 356820 h 4297039"/>
              <a:gd name="connsiteX1337" fmla="*/ 6412861 w 6778232"/>
              <a:gd name="connsiteY1337" fmla="*/ 369046 h 4297039"/>
              <a:gd name="connsiteX1338" fmla="*/ 6360424 w 6778232"/>
              <a:gd name="connsiteY1338" fmla="*/ 384518 h 4297039"/>
              <a:gd name="connsiteX1339" fmla="*/ 6334206 w 6778232"/>
              <a:gd name="connsiteY1339" fmla="*/ 392253 h 4297039"/>
              <a:gd name="connsiteX1340" fmla="*/ 6298487 w 6778232"/>
              <a:gd name="connsiteY1340" fmla="*/ 416083 h 4297039"/>
              <a:gd name="connsiteX1341" fmla="*/ 6311595 w 6778232"/>
              <a:gd name="connsiteY1341" fmla="*/ 412216 h 4297039"/>
              <a:gd name="connsiteX1342" fmla="*/ 6341421 w 6778232"/>
              <a:gd name="connsiteY1342" fmla="*/ 416707 h 4297039"/>
              <a:gd name="connsiteX1343" fmla="*/ 6354529 w 6778232"/>
              <a:gd name="connsiteY1343" fmla="*/ 412839 h 4297039"/>
              <a:gd name="connsiteX1344" fmla="*/ 6375455 w 6778232"/>
              <a:gd name="connsiteY1344" fmla="*/ 435463 h 4297039"/>
              <a:gd name="connsiteX1345" fmla="*/ 6388564 w 6778232"/>
              <a:gd name="connsiteY1345" fmla="*/ 431595 h 4297039"/>
              <a:gd name="connsiteX1346" fmla="*/ 6405281 w 6778232"/>
              <a:gd name="connsiteY1346" fmla="*/ 439954 h 4297039"/>
              <a:gd name="connsiteX1347" fmla="*/ 6418390 w 6778232"/>
              <a:gd name="connsiteY1347" fmla="*/ 436086 h 4297039"/>
              <a:gd name="connsiteX1348" fmla="*/ 6431499 w 6778232"/>
              <a:gd name="connsiteY1348" fmla="*/ 432218 h 4297039"/>
              <a:gd name="connsiteX1349" fmla="*/ 6435107 w 6778232"/>
              <a:gd name="connsiteY1349" fmla="*/ 444444 h 4297039"/>
              <a:gd name="connsiteX1350" fmla="*/ 6438714 w 6778232"/>
              <a:gd name="connsiteY1350" fmla="*/ 456671 h 4297039"/>
              <a:gd name="connsiteX1351" fmla="*/ 6408888 w 6778232"/>
              <a:gd name="connsiteY1351" fmla="*/ 452180 h 4297039"/>
              <a:gd name="connsiteX1352" fmla="*/ 6412496 w 6778232"/>
              <a:gd name="connsiteY1352" fmla="*/ 464407 h 4297039"/>
              <a:gd name="connsiteX1353" fmla="*/ 6395779 w 6778232"/>
              <a:gd name="connsiteY1353" fmla="*/ 456048 h 4297039"/>
              <a:gd name="connsiteX1354" fmla="*/ 6379063 w 6778232"/>
              <a:gd name="connsiteY1354" fmla="*/ 447689 h 4297039"/>
              <a:gd name="connsiteX1355" fmla="*/ 6356452 w 6778232"/>
              <a:gd name="connsiteY1355" fmla="*/ 467651 h 4297039"/>
              <a:gd name="connsiteX1356" fmla="*/ 6369561 w 6778232"/>
              <a:gd name="connsiteY1356" fmla="*/ 463784 h 4297039"/>
              <a:gd name="connsiteX1357" fmla="*/ 6360059 w 6778232"/>
              <a:gd name="connsiteY1357" fmla="*/ 479878 h 4297039"/>
              <a:gd name="connsiteX1358" fmla="*/ 6376776 w 6778232"/>
              <a:gd name="connsiteY1358" fmla="*/ 488237 h 4297039"/>
              <a:gd name="connsiteX1359" fmla="*/ 6402994 w 6778232"/>
              <a:gd name="connsiteY1359" fmla="*/ 480501 h 4297039"/>
              <a:gd name="connsiteX1360" fmla="*/ 6416103 w 6778232"/>
              <a:gd name="connsiteY1360" fmla="*/ 476634 h 4297039"/>
              <a:gd name="connsiteX1361" fmla="*/ 6423318 w 6778232"/>
              <a:gd name="connsiteY1361" fmla="*/ 501087 h 4297039"/>
              <a:gd name="connsiteX1362" fmla="*/ 6426925 w 6778232"/>
              <a:gd name="connsiteY1362" fmla="*/ 513313 h 4297039"/>
              <a:gd name="connsiteX1363" fmla="*/ 6410209 w 6778232"/>
              <a:gd name="connsiteY1363" fmla="*/ 504955 h 4297039"/>
              <a:gd name="connsiteX1364" fmla="*/ 6397100 w 6778232"/>
              <a:gd name="connsiteY1364" fmla="*/ 508822 h 4297039"/>
              <a:gd name="connsiteX1365" fmla="*/ 6393492 w 6778232"/>
              <a:gd name="connsiteY1365" fmla="*/ 496596 h 4297039"/>
              <a:gd name="connsiteX1366" fmla="*/ 6370882 w 6778232"/>
              <a:gd name="connsiteY1366" fmla="*/ 516558 h 4297039"/>
              <a:gd name="connsiteX1367" fmla="*/ 6374489 w 6778232"/>
              <a:gd name="connsiteY1367" fmla="*/ 528785 h 4297039"/>
              <a:gd name="connsiteX1368" fmla="*/ 6344663 w 6778232"/>
              <a:gd name="connsiteY1368" fmla="*/ 524294 h 4297039"/>
              <a:gd name="connsiteX1369" fmla="*/ 6327948 w 6778232"/>
              <a:gd name="connsiteY1369" fmla="*/ 515934 h 4297039"/>
              <a:gd name="connsiteX1370" fmla="*/ 6331555 w 6778232"/>
              <a:gd name="connsiteY1370" fmla="*/ 528161 h 4297039"/>
              <a:gd name="connsiteX1371" fmla="*/ 6314837 w 6778232"/>
              <a:gd name="connsiteY1371" fmla="*/ 519803 h 4297039"/>
              <a:gd name="connsiteX1372" fmla="*/ 6290906 w 6778232"/>
              <a:gd name="connsiteY1372" fmla="*/ 486991 h 4297039"/>
              <a:gd name="connsiteX1373" fmla="*/ 6285011 w 6778232"/>
              <a:gd name="connsiteY1373" fmla="*/ 515312 h 4297039"/>
              <a:gd name="connsiteX1374" fmla="*/ 6268295 w 6778232"/>
              <a:gd name="connsiteY1374" fmla="*/ 506953 h 4297039"/>
              <a:gd name="connsiteX1375" fmla="*/ 6281404 w 6778232"/>
              <a:gd name="connsiteY1375" fmla="*/ 503085 h 4297039"/>
              <a:gd name="connsiteX1376" fmla="*/ 6277797 w 6778232"/>
              <a:gd name="connsiteY1376" fmla="*/ 490859 h 4297039"/>
              <a:gd name="connsiteX1377" fmla="*/ 6268295 w 6778232"/>
              <a:gd name="connsiteY1377" fmla="*/ 506953 h 4297039"/>
              <a:gd name="connsiteX1378" fmla="*/ 6258793 w 6778232"/>
              <a:gd name="connsiteY1378" fmla="*/ 523047 h 4297039"/>
              <a:gd name="connsiteX1379" fmla="*/ 6242077 w 6778232"/>
              <a:gd name="connsiteY1379" fmla="*/ 514689 h 4297039"/>
              <a:gd name="connsiteX1380" fmla="*/ 6238469 w 6778232"/>
              <a:gd name="connsiteY1380" fmla="*/ 502462 h 4297039"/>
              <a:gd name="connsiteX1381" fmla="*/ 6225360 w 6778232"/>
              <a:gd name="connsiteY1381" fmla="*/ 506330 h 4297039"/>
              <a:gd name="connsiteX1382" fmla="*/ 6242077 w 6778232"/>
              <a:gd name="connsiteY1382" fmla="*/ 514689 h 4297039"/>
              <a:gd name="connsiteX1383" fmla="*/ 6245684 w 6778232"/>
              <a:gd name="connsiteY1383" fmla="*/ 526915 h 4297039"/>
              <a:gd name="connsiteX1384" fmla="*/ 6249291 w 6778232"/>
              <a:gd name="connsiteY1384" fmla="*/ 539142 h 4297039"/>
              <a:gd name="connsiteX1385" fmla="*/ 6252899 w 6778232"/>
              <a:gd name="connsiteY1385" fmla="*/ 551369 h 4297039"/>
              <a:gd name="connsiteX1386" fmla="*/ 6269616 w 6778232"/>
              <a:gd name="connsiteY1386" fmla="*/ 559727 h 4297039"/>
              <a:gd name="connsiteX1387" fmla="*/ 6266008 w 6778232"/>
              <a:gd name="connsiteY1387" fmla="*/ 547501 h 4297039"/>
              <a:gd name="connsiteX1388" fmla="*/ 6262401 w 6778232"/>
              <a:gd name="connsiteY1388" fmla="*/ 535274 h 4297039"/>
              <a:gd name="connsiteX1389" fmla="*/ 6312550 w 6778232"/>
              <a:gd name="connsiteY1389" fmla="*/ 560350 h 4297039"/>
              <a:gd name="connsiteX1390" fmla="*/ 6338770 w 6778232"/>
              <a:gd name="connsiteY1390" fmla="*/ 552614 h 4297039"/>
              <a:gd name="connsiteX1391" fmla="*/ 6361380 w 6778232"/>
              <a:gd name="connsiteY1391" fmla="*/ 532652 h 4297039"/>
              <a:gd name="connsiteX1392" fmla="*/ 6351878 w 6778232"/>
              <a:gd name="connsiteY1392" fmla="*/ 548747 h 4297039"/>
              <a:gd name="connsiteX1393" fmla="*/ 6355485 w 6778232"/>
              <a:gd name="connsiteY1393" fmla="*/ 560973 h 4297039"/>
              <a:gd name="connsiteX1394" fmla="*/ 6342377 w 6778232"/>
              <a:gd name="connsiteY1394" fmla="*/ 564841 h 4297039"/>
              <a:gd name="connsiteX1395" fmla="*/ 6349592 w 6778232"/>
              <a:gd name="connsiteY1395" fmla="*/ 589294 h 4297039"/>
              <a:gd name="connsiteX1396" fmla="*/ 6332875 w 6778232"/>
              <a:gd name="connsiteY1396" fmla="*/ 580936 h 4297039"/>
              <a:gd name="connsiteX1397" fmla="*/ 6319765 w 6778232"/>
              <a:gd name="connsiteY1397" fmla="*/ 584804 h 4297039"/>
              <a:gd name="connsiteX1398" fmla="*/ 6323373 w 6778232"/>
              <a:gd name="connsiteY1398" fmla="*/ 597030 h 4297039"/>
              <a:gd name="connsiteX1399" fmla="*/ 6313871 w 6778232"/>
              <a:gd name="connsiteY1399" fmla="*/ 613125 h 4297039"/>
              <a:gd name="connsiteX1400" fmla="*/ 6310263 w 6778232"/>
              <a:gd name="connsiteY1400" fmla="*/ 600898 h 4297039"/>
              <a:gd name="connsiteX1401" fmla="*/ 6293547 w 6778232"/>
              <a:gd name="connsiteY1401" fmla="*/ 592539 h 4297039"/>
              <a:gd name="connsiteX1402" fmla="*/ 6280438 w 6778232"/>
              <a:gd name="connsiteY1402" fmla="*/ 596407 h 4297039"/>
              <a:gd name="connsiteX1403" fmla="*/ 6273884 w 6778232"/>
              <a:gd name="connsiteY1403" fmla="*/ 598341 h 4297039"/>
              <a:gd name="connsiteX1404" fmla="*/ 6276830 w 6778232"/>
              <a:gd name="connsiteY1404" fmla="*/ 584180 h 4297039"/>
              <a:gd name="connsiteX1405" fmla="*/ 6289940 w 6778232"/>
              <a:gd name="connsiteY1405" fmla="*/ 580313 h 4297039"/>
              <a:gd name="connsiteX1406" fmla="*/ 6306656 w 6778232"/>
              <a:gd name="connsiteY1406" fmla="*/ 588672 h 4297039"/>
              <a:gd name="connsiteX1407" fmla="*/ 6316158 w 6778232"/>
              <a:gd name="connsiteY1407" fmla="*/ 572577 h 4297039"/>
              <a:gd name="connsiteX1408" fmla="*/ 6286332 w 6778232"/>
              <a:gd name="connsiteY1408" fmla="*/ 568086 h 4297039"/>
              <a:gd name="connsiteX1409" fmla="*/ 6260114 w 6778232"/>
              <a:gd name="connsiteY1409" fmla="*/ 575822 h 4297039"/>
              <a:gd name="connsiteX1410" fmla="*/ 6233896 w 6778232"/>
              <a:gd name="connsiteY1410" fmla="*/ 583557 h 4297039"/>
              <a:gd name="connsiteX1411" fmla="*/ 6205493 w 6778232"/>
              <a:gd name="connsiteY1411" fmla="*/ 591937 h 4297039"/>
              <a:gd name="connsiteX1412" fmla="*/ 6209101 w 6778232"/>
              <a:gd name="connsiteY1412" fmla="*/ 604164 h 4297039"/>
              <a:gd name="connsiteX1413" fmla="*/ 6216315 w 6778232"/>
              <a:gd name="connsiteY1413" fmla="*/ 628617 h 4297039"/>
              <a:gd name="connsiteX1414" fmla="*/ 6228001 w 6778232"/>
              <a:gd name="connsiteY1414" fmla="*/ 611878 h 4297039"/>
              <a:gd name="connsiteX1415" fmla="*/ 6241110 w 6778232"/>
              <a:gd name="connsiteY1415" fmla="*/ 608010 h 4297039"/>
              <a:gd name="connsiteX1416" fmla="*/ 6250612 w 6778232"/>
              <a:gd name="connsiteY1416" fmla="*/ 591916 h 4297039"/>
              <a:gd name="connsiteX1417" fmla="*/ 6267329 w 6778232"/>
              <a:gd name="connsiteY1417" fmla="*/ 600275 h 4297039"/>
              <a:gd name="connsiteX1418" fmla="*/ 6248325 w 6778232"/>
              <a:gd name="connsiteY1418" fmla="*/ 632464 h 4297039"/>
              <a:gd name="connsiteX1419" fmla="*/ 6278151 w 6778232"/>
              <a:gd name="connsiteY1419" fmla="*/ 636955 h 4297039"/>
              <a:gd name="connsiteX1420" fmla="*/ 6300762 w 6778232"/>
              <a:gd name="connsiteY1420" fmla="*/ 616992 h 4297039"/>
              <a:gd name="connsiteX1421" fmla="*/ 6321086 w 6778232"/>
              <a:gd name="connsiteY1421" fmla="*/ 637578 h 4297039"/>
              <a:gd name="connsiteX1422" fmla="*/ 6334195 w 6778232"/>
              <a:gd name="connsiteY1422" fmla="*/ 633710 h 4297039"/>
              <a:gd name="connsiteX1423" fmla="*/ 6349592 w 6778232"/>
              <a:gd name="connsiteY1423" fmla="*/ 589294 h 4297039"/>
              <a:gd name="connsiteX1424" fmla="*/ 6347304 w 6778232"/>
              <a:gd name="connsiteY1424" fmla="*/ 629842 h 4297039"/>
              <a:gd name="connsiteX1425" fmla="*/ 6354519 w 6778232"/>
              <a:gd name="connsiteY1425" fmla="*/ 654296 h 4297039"/>
              <a:gd name="connsiteX1426" fmla="*/ 6307977 w 6778232"/>
              <a:gd name="connsiteY1426" fmla="*/ 641446 h 4297039"/>
              <a:gd name="connsiteX1427" fmla="*/ 6315192 w 6778232"/>
              <a:gd name="connsiteY1427" fmla="*/ 665899 h 4297039"/>
              <a:gd name="connsiteX1428" fmla="*/ 6302083 w 6778232"/>
              <a:gd name="connsiteY1428" fmla="*/ 669767 h 4297039"/>
              <a:gd name="connsiteX1429" fmla="*/ 6318799 w 6778232"/>
              <a:gd name="connsiteY1429" fmla="*/ 678126 h 4297039"/>
              <a:gd name="connsiteX1430" fmla="*/ 6322407 w 6778232"/>
              <a:gd name="connsiteY1430" fmla="*/ 690352 h 4297039"/>
              <a:gd name="connsiteX1431" fmla="*/ 6335516 w 6778232"/>
              <a:gd name="connsiteY1431" fmla="*/ 686484 h 4297039"/>
              <a:gd name="connsiteX1432" fmla="*/ 6339123 w 6778232"/>
              <a:gd name="connsiteY1432" fmla="*/ 698711 h 4297039"/>
              <a:gd name="connsiteX1433" fmla="*/ 6326014 w 6778232"/>
              <a:gd name="connsiteY1433" fmla="*/ 702579 h 4297039"/>
              <a:gd name="connsiteX1434" fmla="*/ 6309297 w 6778232"/>
              <a:gd name="connsiteY1434" fmla="*/ 694220 h 4297039"/>
              <a:gd name="connsiteX1435" fmla="*/ 6299796 w 6778232"/>
              <a:gd name="connsiteY1435" fmla="*/ 710315 h 4297039"/>
              <a:gd name="connsiteX1436" fmla="*/ 6316512 w 6778232"/>
              <a:gd name="connsiteY1436" fmla="*/ 718673 h 4297039"/>
              <a:gd name="connsiteX1437" fmla="*/ 6320120 w 6778232"/>
              <a:gd name="connsiteY1437" fmla="*/ 730900 h 4297039"/>
              <a:gd name="connsiteX1438" fmla="*/ 6323727 w 6778232"/>
              <a:gd name="connsiteY1438" fmla="*/ 743127 h 4297039"/>
              <a:gd name="connsiteX1439" fmla="*/ 6336836 w 6778232"/>
              <a:gd name="connsiteY1439" fmla="*/ 739259 h 4297039"/>
              <a:gd name="connsiteX1440" fmla="*/ 6349945 w 6778232"/>
              <a:gd name="connsiteY1440" fmla="*/ 735391 h 4297039"/>
              <a:gd name="connsiteX1441" fmla="*/ 6346338 w 6778232"/>
              <a:gd name="connsiteY1441" fmla="*/ 723164 h 4297039"/>
              <a:gd name="connsiteX1442" fmla="*/ 6363055 w 6778232"/>
              <a:gd name="connsiteY1442" fmla="*/ 731523 h 4297039"/>
              <a:gd name="connsiteX1443" fmla="*/ 6340444 w 6778232"/>
              <a:gd name="connsiteY1443" fmla="*/ 751485 h 4297039"/>
              <a:gd name="connsiteX1444" fmla="*/ 6314225 w 6778232"/>
              <a:gd name="connsiteY1444" fmla="*/ 759221 h 4297039"/>
              <a:gd name="connsiteX1445" fmla="*/ 6330942 w 6778232"/>
              <a:gd name="connsiteY1445" fmla="*/ 767580 h 4297039"/>
              <a:gd name="connsiteX1446" fmla="*/ 6357160 w 6778232"/>
              <a:gd name="connsiteY1446" fmla="*/ 759844 h 4297039"/>
              <a:gd name="connsiteX1447" fmla="*/ 6364375 w 6778232"/>
              <a:gd name="connsiteY1447" fmla="*/ 784297 h 4297039"/>
              <a:gd name="connsiteX1448" fmla="*/ 6381092 w 6778232"/>
              <a:gd name="connsiteY1448" fmla="*/ 792656 h 4297039"/>
              <a:gd name="connsiteX1449" fmla="*/ 6394201 w 6778232"/>
              <a:gd name="connsiteY1449" fmla="*/ 788788 h 4297039"/>
              <a:gd name="connsiteX1450" fmla="*/ 6386986 w 6778232"/>
              <a:gd name="connsiteY1450" fmla="*/ 764335 h 4297039"/>
              <a:gd name="connsiteX1451" fmla="*/ 6400096 w 6778232"/>
              <a:gd name="connsiteY1451" fmla="*/ 760467 h 4297039"/>
              <a:gd name="connsiteX1452" fmla="*/ 6416812 w 6778232"/>
              <a:gd name="connsiteY1452" fmla="*/ 768826 h 4297039"/>
              <a:gd name="connsiteX1453" fmla="*/ 6439423 w 6778232"/>
              <a:gd name="connsiteY1453" fmla="*/ 748864 h 4297039"/>
              <a:gd name="connsiteX1454" fmla="*/ 6433528 w 6778232"/>
              <a:gd name="connsiteY1454" fmla="*/ 777185 h 4297039"/>
              <a:gd name="connsiteX1455" fmla="*/ 6437136 w 6778232"/>
              <a:gd name="connsiteY1455" fmla="*/ 789411 h 4297039"/>
              <a:gd name="connsiteX1456" fmla="*/ 6453853 w 6778232"/>
              <a:gd name="connsiteY1456" fmla="*/ 797770 h 4297039"/>
              <a:gd name="connsiteX1457" fmla="*/ 6446638 w 6778232"/>
              <a:gd name="connsiteY1457" fmla="*/ 773317 h 4297039"/>
              <a:gd name="connsiteX1458" fmla="*/ 6482358 w 6778232"/>
              <a:gd name="connsiteY1458" fmla="*/ 749487 h 4297039"/>
              <a:gd name="connsiteX1459" fmla="*/ 6508576 w 6778232"/>
              <a:gd name="connsiteY1459" fmla="*/ 741751 h 4297039"/>
              <a:gd name="connsiteX1460" fmla="*/ 6512183 w 6778232"/>
              <a:gd name="connsiteY1460" fmla="*/ 753978 h 4297039"/>
              <a:gd name="connsiteX1461" fmla="*/ 6528900 w 6778232"/>
              <a:gd name="connsiteY1461" fmla="*/ 762337 h 4297039"/>
              <a:gd name="connsiteX1462" fmla="*/ 6519398 w 6778232"/>
              <a:gd name="connsiteY1462" fmla="*/ 778431 h 4297039"/>
              <a:gd name="connsiteX1463" fmla="*/ 6506289 w 6778232"/>
              <a:gd name="connsiteY1463" fmla="*/ 782299 h 4297039"/>
              <a:gd name="connsiteX1464" fmla="*/ 6500395 w 6778232"/>
              <a:gd name="connsiteY1464" fmla="*/ 810620 h 4297039"/>
              <a:gd name="connsiteX1465" fmla="*/ 6507610 w 6778232"/>
              <a:gd name="connsiteY1465" fmla="*/ 835073 h 4297039"/>
              <a:gd name="connsiteX1466" fmla="*/ 6520719 w 6778232"/>
              <a:gd name="connsiteY1466" fmla="*/ 831206 h 4297039"/>
              <a:gd name="connsiteX1467" fmla="*/ 6537435 w 6778232"/>
              <a:gd name="connsiteY1467" fmla="*/ 839564 h 4297039"/>
              <a:gd name="connsiteX1468" fmla="*/ 6501715 w 6778232"/>
              <a:gd name="connsiteY1468" fmla="*/ 863394 h 4297039"/>
              <a:gd name="connsiteX1469" fmla="*/ 6471890 w 6778232"/>
              <a:gd name="connsiteY1469" fmla="*/ 858903 h 4297039"/>
              <a:gd name="connsiteX1470" fmla="*/ 6462388 w 6778232"/>
              <a:gd name="connsiteY1470" fmla="*/ 874998 h 4297039"/>
              <a:gd name="connsiteX1471" fmla="*/ 6465995 w 6778232"/>
              <a:gd name="connsiteY1471" fmla="*/ 887224 h 4297039"/>
              <a:gd name="connsiteX1472" fmla="*/ 6452886 w 6778232"/>
              <a:gd name="connsiteY1472" fmla="*/ 891092 h 4297039"/>
              <a:gd name="connsiteX1473" fmla="*/ 6456494 w 6778232"/>
              <a:gd name="connsiteY1473" fmla="*/ 903319 h 4297039"/>
              <a:gd name="connsiteX1474" fmla="*/ 6469603 w 6778232"/>
              <a:gd name="connsiteY1474" fmla="*/ 899451 h 4297039"/>
              <a:gd name="connsiteX1475" fmla="*/ 6473210 w 6778232"/>
              <a:gd name="connsiteY1475" fmla="*/ 911678 h 4297039"/>
              <a:gd name="connsiteX1476" fmla="*/ 6463708 w 6778232"/>
              <a:gd name="connsiteY1476" fmla="*/ 927772 h 4297039"/>
              <a:gd name="connsiteX1477" fmla="*/ 6460101 w 6778232"/>
              <a:gd name="connsiteY1477" fmla="*/ 915546 h 4297039"/>
              <a:gd name="connsiteX1478" fmla="*/ 6446993 w 6778232"/>
              <a:gd name="connsiteY1478" fmla="*/ 919413 h 4297039"/>
              <a:gd name="connsiteX1479" fmla="*/ 6437490 w 6778232"/>
              <a:gd name="connsiteY1479" fmla="*/ 935508 h 4297039"/>
              <a:gd name="connsiteX1480" fmla="*/ 6430275 w 6778232"/>
              <a:gd name="connsiteY1480" fmla="*/ 911054 h 4297039"/>
              <a:gd name="connsiteX1481" fmla="*/ 6417166 w 6778232"/>
              <a:gd name="connsiteY1481" fmla="*/ 914922 h 4297039"/>
              <a:gd name="connsiteX1482" fmla="*/ 6404057 w 6778232"/>
              <a:gd name="connsiteY1482" fmla="*/ 918790 h 4297039"/>
              <a:gd name="connsiteX1483" fmla="*/ 6361122 w 6778232"/>
              <a:gd name="connsiteY1483" fmla="*/ 918167 h 4297039"/>
              <a:gd name="connsiteX1484" fmla="*/ 6364729 w 6778232"/>
              <a:gd name="connsiteY1484" fmla="*/ 930394 h 4297039"/>
              <a:gd name="connsiteX1485" fmla="*/ 6368337 w 6778232"/>
              <a:gd name="connsiteY1485" fmla="*/ 942620 h 4297039"/>
              <a:gd name="connsiteX1486" fmla="*/ 6363044 w 6778232"/>
              <a:gd name="connsiteY1486" fmla="*/ 972980 h 4297039"/>
              <a:gd name="connsiteX1487" fmla="*/ 6357150 w 6778232"/>
              <a:gd name="connsiteY1487" fmla="*/ 1001301 h 4297039"/>
              <a:gd name="connsiteX1488" fmla="*/ 6353542 w 6778232"/>
              <a:gd name="connsiteY1488" fmla="*/ 989074 h 4297039"/>
              <a:gd name="connsiteX1489" fmla="*/ 6349935 w 6778232"/>
              <a:gd name="connsiteY1489" fmla="*/ 976848 h 4297039"/>
              <a:gd name="connsiteX1490" fmla="*/ 6347648 w 6778232"/>
              <a:gd name="connsiteY1490" fmla="*/ 1017395 h 4297039"/>
              <a:gd name="connsiteX1491" fmla="*/ 6335962 w 6778232"/>
              <a:gd name="connsiteY1491" fmla="*/ 1034134 h 4297039"/>
              <a:gd name="connsiteX1492" fmla="*/ 6322853 w 6778232"/>
              <a:gd name="connsiteY1492" fmla="*/ 1038002 h 4297039"/>
              <a:gd name="connsiteX1493" fmla="*/ 6332355 w 6778232"/>
              <a:gd name="connsiteY1493" fmla="*/ 1021907 h 4297039"/>
              <a:gd name="connsiteX1494" fmla="*/ 6328747 w 6778232"/>
              <a:gd name="connsiteY1494" fmla="*/ 1009681 h 4297039"/>
              <a:gd name="connsiteX1495" fmla="*/ 6312031 w 6778232"/>
              <a:gd name="connsiteY1495" fmla="*/ 1001322 h 4297039"/>
              <a:gd name="connsiteX1496" fmla="*/ 6289420 w 6778232"/>
              <a:gd name="connsiteY1496" fmla="*/ 1021284 h 4297039"/>
              <a:gd name="connsiteX1497" fmla="*/ 6285813 w 6778232"/>
              <a:gd name="connsiteY1497" fmla="*/ 1009058 h 4297039"/>
              <a:gd name="connsiteX1498" fmla="*/ 6272703 w 6778232"/>
              <a:gd name="connsiteY1498" fmla="*/ 1012926 h 4297039"/>
              <a:gd name="connsiteX1499" fmla="*/ 6282205 w 6778232"/>
              <a:gd name="connsiteY1499" fmla="*/ 996831 h 4297039"/>
              <a:gd name="connsiteX1500" fmla="*/ 6277996 w 6778232"/>
              <a:gd name="connsiteY1500" fmla="*/ 982566 h 4297039"/>
              <a:gd name="connsiteX1501" fmla="*/ 6269096 w 6778232"/>
              <a:gd name="connsiteY1501" fmla="*/ 1000699 h 4297039"/>
              <a:gd name="connsiteX1502" fmla="*/ 6255986 w 6778232"/>
              <a:gd name="connsiteY1502" fmla="*/ 1004567 h 4297039"/>
              <a:gd name="connsiteX1503" fmla="*/ 6246485 w 6778232"/>
              <a:gd name="connsiteY1503" fmla="*/ 1020661 h 4297039"/>
              <a:gd name="connsiteX1504" fmla="*/ 6233376 w 6778232"/>
              <a:gd name="connsiteY1504" fmla="*/ 1024529 h 4297039"/>
              <a:gd name="connsiteX1505" fmla="*/ 6207157 w 6778232"/>
              <a:gd name="connsiteY1505" fmla="*/ 1032265 h 4297039"/>
              <a:gd name="connsiteX1506" fmla="*/ 6216659 w 6778232"/>
              <a:gd name="connsiteY1506" fmla="*/ 1016170 h 4297039"/>
              <a:gd name="connsiteX1507" fmla="*/ 6208843 w 6778232"/>
              <a:gd name="connsiteY1507" fmla="*/ 989679 h 4297039"/>
              <a:gd name="connsiteX1508" fmla="*/ 6235061 w 6778232"/>
              <a:gd name="connsiteY1508" fmla="*/ 981943 h 4297039"/>
              <a:gd name="connsiteX1509" fmla="*/ 6248170 w 6778232"/>
              <a:gd name="connsiteY1509" fmla="*/ 978075 h 4297039"/>
              <a:gd name="connsiteX1510" fmla="*/ 6244563 w 6778232"/>
              <a:gd name="connsiteY1510" fmla="*/ 965849 h 4297039"/>
              <a:gd name="connsiteX1511" fmla="*/ 6261279 w 6778232"/>
              <a:gd name="connsiteY1511" fmla="*/ 974207 h 4297039"/>
              <a:gd name="connsiteX1512" fmla="*/ 6274389 w 6778232"/>
              <a:gd name="connsiteY1512" fmla="*/ 970340 h 4297039"/>
              <a:gd name="connsiteX1513" fmla="*/ 6273068 w 6778232"/>
              <a:gd name="connsiteY1513" fmla="*/ 917565 h 4297039"/>
              <a:gd name="connsiteX1514" fmla="*/ 6256352 w 6778232"/>
              <a:gd name="connsiteY1514" fmla="*/ 909206 h 4297039"/>
              <a:gd name="connsiteX1515" fmla="*/ 6252744 w 6778232"/>
              <a:gd name="connsiteY1515" fmla="*/ 896980 h 4297039"/>
              <a:gd name="connsiteX1516" fmla="*/ 6239635 w 6778232"/>
              <a:gd name="connsiteY1516" fmla="*/ 900848 h 4297039"/>
              <a:gd name="connsiteX1517" fmla="*/ 6226526 w 6778232"/>
              <a:gd name="connsiteY1517" fmla="*/ 904715 h 4297039"/>
              <a:gd name="connsiteX1518" fmla="*/ 6179983 w 6778232"/>
              <a:gd name="connsiteY1518" fmla="*/ 891866 h 4297039"/>
              <a:gd name="connsiteX1519" fmla="*/ 6146550 w 6778232"/>
              <a:gd name="connsiteY1519" fmla="*/ 875148 h 4297039"/>
              <a:gd name="connsiteX1520" fmla="*/ 6133441 w 6778232"/>
              <a:gd name="connsiteY1520" fmla="*/ 879016 h 4297039"/>
              <a:gd name="connsiteX1521" fmla="*/ 6129833 w 6778232"/>
              <a:gd name="connsiteY1521" fmla="*/ 866789 h 4297039"/>
              <a:gd name="connsiteX1522" fmla="*/ 6103615 w 6778232"/>
              <a:gd name="connsiteY1522" fmla="*/ 874525 h 4297039"/>
              <a:gd name="connsiteX1523" fmla="*/ 6113117 w 6778232"/>
              <a:gd name="connsiteY1523" fmla="*/ 858431 h 4297039"/>
              <a:gd name="connsiteX1524" fmla="*/ 6096400 w 6778232"/>
              <a:gd name="connsiteY1524" fmla="*/ 850072 h 4297039"/>
              <a:gd name="connsiteX1525" fmla="*/ 6083291 w 6778232"/>
              <a:gd name="connsiteY1525" fmla="*/ 853940 h 4297039"/>
              <a:gd name="connsiteX1526" fmla="*/ 6079684 w 6778232"/>
              <a:gd name="connsiteY1526" fmla="*/ 841713 h 4297039"/>
              <a:gd name="connsiteX1527" fmla="*/ 6089186 w 6778232"/>
              <a:gd name="connsiteY1527" fmla="*/ 825619 h 4297039"/>
              <a:gd name="connsiteX1528" fmla="*/ 6072469 w 6778232"/>
              <a:gd name="connsiteY1528" fmla="*/ 817260 h 4297039"/>
              <a:gd name="connsiteX1529" fmla="*/ 6065254 w 6778232"/>
              <a:gd name="connsiteY1529" fmla="*/ 792807 h 4297039"/>
              <a:gd name="connsiteX1530" fmla="*/ 6078363 w 6778232"/>
              <a:gd name="connsiteY1530" fmla="*/ 788939 h 4297039"/>
              <a:gd name="connsiteX1531" fmla="*/ 6058039 w 6778232"/>
              <a:gd name="connsiteY1531" fmla="*/ 768353 h 4297039"/>
              <a:gd name="connsiteX1532" fmla="*/ 6041322 w 6778232"/>
              <a:gd name="connsiteY1532" fmla="*/ 759994 h 4297039"/>
              <a:gd name="connsiteX1533" fmla="*/ 6028213 w 6778232"/>
              <a:gd name="connsiteY1533" fmla="*/ 763862 h 4297039"/>
              <a:gd name="connsiteX1534" fmla="*/ 6050824 w 6778232"/>
              <a:gd name="connsiteY1534" fmla="*/ 743900 h 4297039"/>
              <a:gd name="connsiteX1535" fmla="*/ 6077042 w 6778232"/>
              <a:gd name="connsiteY1535" fmla="*/ 736164 h 4297039"/>
              <a:gd name="connsiteX1536" fmla="*/ 6073435 w 6778232"/>
              <a:gd name="connsiteY1536" fmla="*/ 723938 h 4297039"/>
              <a:gd name="connsiteX1537" fmla="*/ 6082937 w 6778232"/>
              <a:gd name="connsiteY1537" fmla="*/ 707843 h 4297039"/>
              <a:gd name="connsiteX1538" fmla="*/ 6066220 w 6778232"/>
              <a:gd name="connsiteY1538" fmla="*/ 699485 h 4297039"/>
              <a:gd name="connsiteX1539" fmla="*/ 6056719 w 6778232"/>
              <a:gd name="connsiteY1539" fmla="*/ 715579 h 4297039"/>
              <a:gd name="connsiteX1540" fmla="*/ 6043609 w 6778232"/>
              <a:gd name="connsiteY1540" fmla="*/ 719447 h 4297039"/>
              <a:gd name="connsiteX1541" fmla="*/ 6040002 w 6778232"/>
              <a:gd name="connsiteY1541" fmla="*/ 707220 h 4297039"/>
              <a:gd name="connsiteX1542" fmla="*/ 6036394 w 6778232"/>
              <a:gd name="connsiteY1542" fmla="*/ 694994 h 4297039"/>
              <a:gd name="connsiteX1543" fmla="*/ 6023285 w 6778232"/>
              <a:gd name="connsiteY1543" fmla="*/ 698861 h 4297039"/>
              <a:gd name="connsiteX1544" fmla="*/ 6026893 w 6778232"/>
              <a:gd name="connsiteY1544" fmla="*/ 711088 h 4297039"/>
              <a:gd name="connsiteX1545" fmla="*/ 6010176 w 6778232"/>
              <a:gd name="connsiteY1545" fmla="*/ 702729 h 4297039"/>
              <a:gd name="connsiteX1546" fmla="*/ 6006568 w 6778232"/>
              <a:gd name="connsiteY1546" fmla="*/ 690503 h 4297039"/>
              <a:gd name="connsiteX1547" fmla="*/ 5999354 w 6778232"/>
              <a:gd name="connsiteY1547" fmla="*/ 666049 h 4297039"/>
              <a:gd name="connsiteX1548" fmla="*/ 6019678 w 6778232"/>
              <a:gd name="connsiteY1548" fmla="*/ 686635 h 4297039"/>
              <a:gd name="connsiteX1549" fmla="*/ 6042289 w 6778232"/>
              <a:gd name="connsiteY1549" fmla="*/ 666672 h 4297039"/>
              <a:gd name="connsiteX1550" fmla="*/ 6068507 w 6778232"/>
              <a:gd name="connsiteY1550" fmla="*/ 658937 h 4297039"/>
              <a:gd name="connsiteX1551" fmla="*/ 6091118 w 6778232"/>
              <a:gd name="connsiteY1551" fmla="*/ 638975 h 4297039"/>
              <a:gd name="connsiteX1552" fmla="*/ 6100620 w 6778232"/>
              <a:gd name="connsiteY1552" fmla="*/ 622880 h 4297039"/>
              <a:gd name="connsiteX1553" fmla="*/ 6104227 w 6778232"/>
              <a:gd name="connsiteY1553" fmla="*/ 635107 h 4297039"/>
              <a:gd name="connsiteX1554" fmla="*/ 6113729 w 6778232"/>
              <a:gd name="connsiteY1554" fmla="*/ 619012 h 4297039"/>
              <a:gd name="connsiteX1555" fmla="*/ 6130446 w 6778232"/>
              <a:gd name="connsiteY1555" fmla="*/ 627371 h 4297039"/>
              <a:gd name="connsiteX1556" fmla="*/ 6153056 w 6778232"/>
              <a:gd name="connsiteY1556" fmla="*/ 607409 h 4297039"/>
              <a:gd name="connsiteX1557" fmla="*/ 6166166 w 6778232"/>
              <a:gd name="connsiteY1557" fmla="*/ 603541 h 4297039"/>
              <a:gd name="connsiteX1558" fmla="*/ 6179274 w 6778232"/>
              <a:gd name="connsiteY1558" fmla="*/ 599673 h 4297039"/>
              <a:gd name="connsiteX1559" fmla="*/ 6149449 w 6778232"/>
              <a:gd name="connsiteY1559" fmla="*/ 595182 h 4297039"/>
              <a:gd name="connsiteX1560" fmla="*/ 6123231 w 6778232"/>
              <a:gd name="connsiteY1560" fmla="*/ 602918 h 4297039"/>
              <a:gd name="connsiteX1561" fmla="*/ 6083903 w 6778232"/>
              <a:gd name="connsiteY1561" fmla="*/ 614521 h 4297039"/>
              <a:gd name="connsiteX1562" fmla="*/ 6050470 w 6778232"/>
              <a:gd name="connsiteY1562" fmla="*/ 597804 h 4297039"/>
              <a:gd name="connsiteX1563" fmla="*/ 6059972 w 6778232"/>
              <a:gd name="connsiteY1563" fmla="*/ 581709 h 4297039"/>
              <a:gd name="connsiteX1564" fmla="*/ 6046862 w 6778232"/>
              <a:gd name="connsiteY1564" fmla="*/ 585577 h 4297039"/>
              <a:gd name="connsiteX1565" fmla="*/ 6030146 w 6778232"/>
              <a:gd name="connsiteY1565" fmla="*/ 577218 h 4297039"/>
              <a:gd name="connsiteX1566" fmla="*/ 6014750 w 6778232"/>
              <a:gd name="connsiteY1566" fmla="*/ 621634 h 4297039"/>
              <a:gd name="connsiteX1567" fmla="*/ 6031467 w 6778232"/>
              <a:gd name="connsiteY1567" fmla="*/ 629993 h 4297039"/>
              <a:gd name="connsiteX1568" fmla="*/ 6035074 w 6778232"/>
              <a:gd name="connsiteY1568" fmla="*/ 642219 h 4297039"/>
              <a:gd name="connsiteX1569" fmla="*/ 6025572 w 6778232"/>
              <a:gd name="connsiteY1569" fmla="*/ 658314 h 4297039"/>
              <a:gd name="connsiteX1570" fmla="*/ 6012463 w 6778232"/>
              <a:gd name="connsiteY1570" fmla="*/ 662182 h 4297039"/>
              <a:gd name="connsiteX1571" fmla="*/ 5995746 w 6778232"/>
              <a:gd name="connsiteY1571" fmla="*/ 653823 h 4297039"/>
              <a:gd name="connsiteX1572" fmla="*/ 5982637 w 6778232"/>
              <a:gd name="connsiteY1572" fmla="*/ 657691 h 4297039"/>
              <a:gd name="connsiteX1573" fmla="*/ 5950525 w 6778232"/>
              <a:gd name="connsiteY1573" fmla="*/ 693747 h 4297039"/>
              <a:gd name="connsiteX1574" fmla="*/ 5957740 w 6778232"/>
              <a:gd name="connsiteY1574" fmla="*/ 718200 h 4297039"/>
              <a:gd name="connsiteX1575" fmla="*/ 5938736 w 6778232"/>
              <a:gd name="connsiteY1575" fmla="*/ 750390 h 4297039"/>
              <a:gd name="connsiteX1576" fmla="*/ 5923340 w 6778232"/>
              <a:gd name="connsiteY1576" fmla="*/ 794805 h 4297039"/>
              <a:gd name="connsiteX1577" fmla="*/ 5919733 w 6778232"/>
              <a:gd name="connsiteY1577" fmla="*/ 782578 h 4297039"/>
              <a:gd name="connsiteX1578" fmla="*/ 5929235 w 6778232"/>
              <a:gd name="connsiteY1578" fmla="*/ 766484 h 4297039"/>
              <a:gd name="connsiteX1579" fmla="*/ 5925627 w 6778232"/>
              <a:gd name="connsiteY1579" fmla="*/ 754257 h 4297039"/>
              <a:gd name="connsiteX1580" fmla="*/ 5912518 w 6778232"/>
              <a:gd name="connsiteY1580" fmla="*/ 758125 h 4297039"/>
              <a:gd name="connsiteX1581" fmla="*/ 5906623 w 6778232"/>
              <a:gd name="connsiteY1581" fmla="*/ 786446 h 4297039"/>
              <a:gd name="connsiteX1582" fmla="*/ 5903016 w 6778232"/>
              <a:gd name="connsiteY1582" fmla="*/ 774220 h 4297039"/>
              <a:gd name="connsiteX1583" fmla="*/ 5899409 w 6778232"/>
              <a:gd name="connsiteY1583" fmla="*/ 761993 h 4297039"/>
              <a:gd name="connsiteX1584" fmla="*/ 5889907 w 6778232"/>
              <a:gd name="connsiteY1584" fmla="*/ 778087 h 4297039"/>
              <a:gd name="connsiteX1585" fmla="*/ 5884013 w 6778232"/>
              <a:gd name="connsiteY1585" fmla="*/ 806408 h 4297039"/>
              <a:gd name="connsiteX1586" fmla="*/ 5874511 w 6778232"/>
              <a:gd name="connsiteY1586" fmla="*/ 822503 h 4297039"/>
              <a:gd name="connsiteX1587" fmla="*/ 5891228 w 6778232"/>
              <a:gd name="connsiteY1587" fmla="*/ 830862 h 4297039"/>
              <a:gd name="connsiteX1588" fmla="*/ 5904336 w 6778232"/>
              <a:gd name="connsiteY1588" fmla="*/ 826994 h 4297039"/>
              <a:gd name="connsiteX1589" fmla="*/ 5913838 w 6778232"/>
              <a:gd name="connsiteY1589" fmla="*/ 810899 h 4297039"/>
              <a:gd name="connsiteX1590" fmla="*/ 5930555 w 6778232"/>
              <a:gd name="connsiteY1590" fmla="*/ 819258 h 4297039"/>
              <a:gd name="connsiteX1591" fmla="*/ 5936449 w 6778232"/>
              <a:gd name="connsiteY1591" fmla="*/ 790937 h 4297039"/>
              <a:gd name="connsiteX1592" fmla="*/ 5953166 w 6778232"/>
              <a:gd name="connsiteY1592" fmla="*/ 799296 h 4297039"/>
              <a:gd name="connsiteX1593" fmla="*/ 5940057 w 6778232"/>
              <a:gd name="connsiteY1593" fmla="*/ 803164 h 4297039"/>
              <a:gd name="connsiteX1594" fmla="*/ 5943664 w 6778232"/>
              <a:gd name="connsiteY1594" fmla="*/ 815390 h 4297039"/>
              <a:gd name="connsiteX1595" fmla="*/ 5947272 w 6778232"/>
              <a:gd name="connsiteY1595" fmla="*/ 827617 h 4297039"/>
              <a:gd name="connsiteX1596" fmla="*/ 5950879 w 6778232"/>
              <a:gd name="connsiteY1596" fmla="*/ 839844 h 4297039"/>
              <a:gd name="connsiteX1597" fmla="*/ 5941377 w 6778232"/>
              <a:gd name="connsiteY1597" fmla="*/ 855938 h 4297039"/>
              <a:gd name="connsiteX1598" fmla="*/ 5928268 w 6778232"/>
              <a:gd name="connsiteY1598" fmla="*/ 859806 h 4297039"/>
              <a:gd name="connsiteX1599" fmla="*/ 5918766 w 6778232"/>
              <a:gd name="connsiteY1599" fmla="*/ 875900 h 4297039"/>
              <a:gd name="connsiteX1600" fmla="*/ 5922374 w 6778232"/>
              <a:gd name="connsiteY1600" fmla="*/ 888127 h 4297039"/>
              <a:gd name="connsiteX1601" fmla="*/ 5939090 w 6778232"/>
              <a:gd name="connsiteY1601" fmla="*/ 896486 h 4297039"/>
              <a:gd name="connsiteX1602" fmla="*/ 5968916 w 6778232"/>
              <a:gd name="connsiteY1602" fmla="*/ 900977 h 4297039"/>
              <a:gd name="connsiteX1603" fmla="*/ 6004636 w 6778232"/>
              <a:gd name="connsiteY1603" fmla="*/ 877147 h 4297039"/>
              <a:gd name="connsiteX1604" fmla="*/ 6008244 w 6778232"/>
              <a:gd name="connsiteY1604" fmla="*/ 889373 h 4297039"/>
              <a:gd name="connsiteX1605" fmla="*/ 6011851 w 6778232"/>
              <a:gd name="connsiteY1605" fmla="*/ 901600 h 4297039"/>
              <a:gd name="connsiteX1606" fmla="*/ 6024960 w 6778232"/>
              <a:gd name="connsiteY1606" fmla="*/ 897732 h 4297039"/>
              <a:gd name="connsiteX1607" fmla="*/ 6041677 w 6778232"/>
              <a:gd name="connsiteY1607" fmla="*/ 906091 h 4297039"/>
              <a:gd name="connsiteX1608" fmla="*/ 6045284 w 6778232"/>
              <a:gd name="connsiteY1608" fmla="*/ 918317 h 4297039"/>
              <a:gd name="connsiteX1609" fmla="*/ 6035782 w 6778232"/>
              <a:gd name="connsiteY1609" fmla="*/ 934412 h 4297039"/>
              <a:gd name="connsiteX1610" fmla="*/ 6048892 w 6778232"/>
              <a:gd name="connsiteY1610" fmla="*/ 930544 h 4297039"/>
              <a:gd name="connsiteX1611" fmla="*/ 6062001 w 6778232"/>
              <a:gd name="connsiteY1611" fmla="*/ 926676 h 4297039"/>
              <a:gd name="connsiteX1612" fmla="*/ 6082325 w 6778232"/>
              <a:gd name="connsiteY1612" fmla="*/ 947262 h 4297039"/>
              <a:gd name="connsiteX1613" fmla="*/ 6102649 w 6778232"/>
              <a:gd name="connsiteY1613" fmla="*/ 967847 h 4297039"/>
              <a:gd name="connsiteX1614" fmla="*/ 6141976 w 6778232"/>
              <a:gd name="connsiteY1614" fmla="*/ 956244 h 4297039"/>
              <a:gd name="connsiteX1615" fmla="*/ 6177696 w 6778232"/>
              <a:gd name="connsiteY1615" fmla="*/ 932414 h 4297039"/>
              <a:gd name="connsiteX1616" fmla="*/ 6194413 w 6778232"/>
              <a:gd name="connsiteY1616" fmla="*/ 940772 h 4297039"/>
              <a:gd name="connsiteX1617" fmla="*/ 6217024 w 6778232"/>
              <a:gd name="connsiteY1617" fmla="*/ 920810 h 4297039"/>
              <a:gd name="connsiteX1618" fmla="*/ 6220632 w 6778232"/>
              <a:gd name="connsiteY1618" fmla="*/ 933036 h 4297039"/>
              <a:gd name="connsiteX1619" fmla="*/ 6224239 w 6778232"/>
              <a:gd name="connsiteY1619" fmla="*/ 945263 h 4297039"/>
              <a:gd name="connsiteX1620" fmla="*/ 6198020 w 6778232"/>
              <a:gd name="connsiteY1620" fmla="*/ 952999 h 4297039"/>
              <a:gd name="connsiteX1621" fmla="*/ 6171802 w 6778232"/>
              <a:gd name="connsiteY1621" fmla="*/ 960734 h 4297039"/>
              <a:gd name="connsiteX1622" fmla="*/ 6145584 w 6778232"/>
              <a:gd name="connsiteY1622" fmla="*/ 968470 h 4297039"/>
              <a:gd name="connsiteX1623" fmla="*/ 6119366 w 6778232"/>
              <a:gd name="connsiteY1623" fmla="*/ 976206 h 4297039"/>
              <a:gd name="connsiteX1624" fmla="*/ 6122973 w 6778232"/>
              <a:gd name="connsiteY1624" fmla="*/ 988433 h 4297039"/>
              <a:gd name="connsiteX1625" fmla="*/ 6126580 w 6778232"/>
              <a:gd name="connsiteY1625" fmla="*/ 1000659 h 4297039"/>
              <a:gd name="connsiteX1626" fmla="*/ 6109864 w 6778232"/>
              <a:gd name="connsiteY1626" fmla="*/ 992300 h 4297039"/>
              <a:gd name="connsiteX1627" fmla="*/ 6100362 w 6778232"/>
              <a:gd name="connsiteY1627" fmla="*/ 1008395 h 4297039"/>
              <a:gd name="connsiteX1628" fmla="*/ 6130188 w 6778232"/>
              <a:gd name="connsiteY1628" fmla="*/ 1012886 h 4297039"/>
              <a:gd name="connsiteX1629" fmla="*/ 6143297 w 6778232"/>
              <a:gd name="connsiteY1629" fmla="*/ 1009018 h 4297039"/>
              <a:gd name="connsiteX1630" fmla="*/ 6164222 w 6778232"/>
              <a:gd name="connsiteY1630" fmla="*/ 1031642 h 4297039"/>
              <a:gd name="connsiteX1631" fmla="*/ 6171437 w 6778232"/>
              <a:gd name="connsiteY1631" fmla="*/ 1056095 h 4297039"/>
              <a:gd name="connsiteX1632" fmla="*/ 6154721 w 6778232"/>
              <a:gd name="connsiteY1632" fmla="*/ 1047736 h 4297039"/>
              <a:gd name="connsiteX1633" fmla="*/ 6132110 w 6778232"/>
              <a:gd name="connsiteY1633" fmla="*/ 1067698 h 4297039"/>
              <a:gd name="connsiteX1634" fmla="*/ 6115393 w 6778232"/>
              <a:gd name="connsiteY1634" fmla="*/ 1059340 h 4297039"/>
              <a:gd name="connsiteX1635" fmla="*/ 6085567 w 6778232"/>
              <a:gd name="connsiteY1635" fmla="*/ 1054849 h 4297039"/>
              <a:gd name="connsiteX1636" fmla="*/ 6079673 w 6778232"/>
              <a:gd name="connsiteY1636" fmla="*/ 1083170 h 4297039"/>
              <a:gd name="connsiteX1637" fmla="*/ 6076066 w 6778232"/>
              <a:gd name="connsiteY1637" fmla="*/ 1070943 h 4297039"/>
              <a:gd name="connsiteX1638" fmla="*/ 6072458 w 6778232"/>
              <a:gd name="connsiteY1638" fmla="*/ 1058717 h 4297039"/>
              <a:gd name="connsiteX1639" fmla="*/ 6062957 w 6778232"/>
              <a:gd name="connsiteY1639" fmla="*/ 1074811 h 4297039"/>
              <a:gd name="connsiteX1640" fmla="*/ 6059349 w 6778232"/>
              <a:gd name="connsiteY1640" fmla="*/ 1062584 h 4297039"/>
              <a:gd name="connsiteX1641" fmla="*/ 6049847 w 6778232"/>
              <a:gd name="connsiteY1641" fmla="*/ 1078679 h 4297039"/>
              <a:gd name="connsiteX1642" fmla="*/ 6042031 w 6778232"/>
              <a:gd name="connsiteY1642" fmla="*/ 1052187 h 4297039"/>
              <a:gd name="connsiteX1643" fmla="*/ 6025314 w 6778232"/>
              <a:gd name="connsiteY1643" fmla="*/ 1043828 h 4297039"/>
              <a:gd name="connsiteX1644" fmla="*/ 6033131 w 6778232"/>
              <a:gd name="connsiteY1644" fmla="*/ 1070320 h 4297039"/>
              <a:gd name="connsiteX1645" fmla="*/ 6049847 w 6778232"/>
              <a:gd name="connsiteY1645" fmla="*/ 1078679 h 4297039"/>
              <a:gd name="connsiteX1646" fmla="*/ 6023629 w 6778232"/>
              <a:gd name="connsiteY1646" fmla="*/ 1086414 h 4297039"/>
              <a:gd name="connsiteX1647" fmla="*/ 5999096 w 6778232"/>
              <a:gd name="connsiteY1647" fmla="*/ 1051564 h 4297039"/>
              <a:gd name="connsiteX1648" fmla="*/ 6012206 w 6778232"/>
              <a:gd name="connsiteY1648" fmla="*/ 1047696 h 4297039"/>
              <a:gd name="connsiteX1649" fmla="*/ 6008598 w 6778232"/>
              <a:gd name="connsiteY1649" fmla="*/ 1035469 h 4297039"/>
              <a:gd name="connsiteX1650" fmla="*/ 5995489 w 6778232"/>
              <a:gd name="connsiteY1650" fmla="*/ 1039337 h 4297039"/>
              <a:gd name="connsiteX1651" fmla="*/ 5991881 w 6778232"/>
              <a:gd name="connsiteY1651" fmla="*/ 1027111 h 4297039"/>
              <a:gd name="connsiteX1652" fmla="*/ 5988274 w 6778232"/>
              <a:gd name="connsiteY1652" fmla="*/ 1014884 h 4297039"/>
              <a:gd name="connsiteX1653" fmla="*/ 6001383 w 6778232"/>
              <a:gd name="connsiteY1653" fmla="*/ 1011016 h 4297039"/>
              <a:gd name="connsiteX1654" fmla="*/ 6037103 w 6778232"/>
              <a:gd name="connsiteY1654" fmla="*/ 987186 h 4297039"/>
              <a:gd name="connsiteX1655" fmla="*/ 6033496 w 6778232"/>
              <a:gd name="connsiteY1655" fmla="*/ 974959 h 4297039"/>
              <a:gd name="connsiteX1656" fmla="*/ 6026281 w 6778232"/>
              <a:gd name="connsiteY1656" fmla="*/ 950506 h 4297039"/>
              <a:gd name="connsiteX1657" fmla="*/ 5996455 w 6778232"/>
              <a:gd name="connsiteY1657" fmla="*/ 946015 h 4297039"/>
              <a:gd name="connsiteX1658" fmla="*/ 5966629 w 6778232"/>
              <a:gd name="connsiteY1658" fmla="*/ 941524 h 4297039"/>
              <a:gd name="connsiteX1659" fmla="*/ 5970237 w 6778232"/>
              <a:gd name="connsiteY1659" fmla="*/ 953751 h 4297039"/>
              <a:gd name="connsiteX1660" fmla="*/ 5960735 w 6778232"/>
              <a:gd name="connsiteY1660" fmla="*/ 969846 h 4297039"/>
              <a:gd name="connsiteX1661" fmla="*/ 5977452 w 6778232"/>
              <a:gd name="connsiteY1661" fmla="*/ 978204 h 4297039"/>
              <a:gd name="connsiteX1662" fmla="*/ 5967950 w 6778232"/>
              <a:gd name="connsiteY1662" fmla="*/ 994299 h 4297039"/>
              <a:gd name="connsiteX1663" fmla="*/ 5975165 w 6778232"/>
              <a:gd name="connsiteY1663" fmla="*/ 1018752 h 4297039"/>
              <a:gd name="connsiteX1664" fmla="*/ 5958448 w 6778232"/>
              <a:gd name="connsiteY1664" fmla="*/ 1010393 h 4297039"/>
              <a:gd name="connsiteX1665" fmla="*/ 5941732 w 6778232"/>
              <a:gd name="connsiteY1665" fmla="*/ 1002034 h 4297039"/>
              <a:gd name="connsiteX1666" fmla="*/ 5938124 w 6778232"/>
              <a:gd name="connsiteY1666" fmla="*/ 989808 h 4297039"/>
              <a:gd name="connsiteX1667" fmla="*/ 5925015 w 6778232"/>
              <a:gd name="connsiteY1667" fmla="*/ 993676 h 4297039"/>
              <a:gd name="connsiteX1668" fmla="*/ 5921408 w 6778232"/>
              <a:gd name="connsiteY1668" fmla="*/ 981449 h 4297039"/>
              <a:gd name="connsiteX1669" fmla="*/ 5908298 w 6778232"/>
              <a:gd name="connsiteY1669" fmla="*/ 985317 h 4297039"/>
              <a:gd name="connsiteX1670" fmla="*/ 5891582 w 6778232"/>
              <a:gd name="connsiteY1670" fmla="*/ 976958 h 4297039"/>
              <a:gd name="connsiteX1671" fmla="*/ 5898797 w 6778232"/>
              <a:gd name="connsiteY1671" fmla="*/ 1001411 h 4297039"/>
              <a:gd name="connsiteX1672" fmla="*/ 5902404 w 6778232"/>
              <a:gd name="connsiteY1672" fmla="*/ 1013638 h 4297039"/>
              <a:gd name="connsiteX1673" fmla="*/ 5915513 w 6778232"/>
              <a:gd name="connsiteY1673" fmla="*/ 1009770 h 4297039"/>
              <a:gd name="connsiteX1674" fmla="*/ 5932230 w 6778232"/>
              <a:gd name="connsiteY1674" fmla="*/ 1018129 h 4297039"/>
              <a:gd name="connsiteX1675" fmla="*/ 5978772 w 6778232"/>
              <a:gd name="connsiteY1675" fmla="*/ 1030979 h 4297039"/>
              <a:gd name="connsiteX1676" fmla="*/ 5956161 w 6778232"/>
              <a:gd name="connsiteY1676" fmla="*/ 1050941 h 4297039"/>
              <a:gd name="connsiteX1677" fmla="*/ 5954476 w 6778232"/>
              <a:gd name="connsiteY1677" fmla="*/ 1093527 h 4297039"/>
              <a:gd name="connsiteX1678" fmla="*/ 5943052 w 6778232"/>
              <a:gd name="connsiteY1678" fmla="*/ 1054809 h 4297039"/>
              <a:gd name="connsiteX1679" fmla="*/ 5933550 w 6778232"/>
              <a:gd name="connsiteY1679" fmla="*/ 1070903 h 4297039"/>
              <a:gd name="connsiteX1680" fmla="*/ 5920441 w 6778232"/>
              <a:gd name="connsiteY1680" fmla="*/ 1074771 h 4297039"/>
              <a:gd name="connsiteX1681" fmla="*/ 5929943 w 6778232"/>
              <a:gd name="connsiteY1681" fmla="*/ 1058677 h 4297039"/>
              <a:gd name="connsiteX1682" fmla="*/ 5916834 w 6778232"/>
              <a:gd name="connsiteY1682" fmla="*/ 1062544 h 4297039"/>
              <a:gd name="connsiteX1683" fmla="*/ 5903725 w 6778232"/>
              <a:gd name="connsiteY1683" fmla="*/ 1066412 h 4297039"/>
              <a:gd name="connsiteX1684" fmla="*/ 5894223 w 6778232"/>
              <a:gd name="connsiteY1684" fmla="*/ 1082507 h 4297039"/>
              <a:gd name="connsiteX1685" fmla="*/ 5941367 w 6778232"/>
              <a:gd name="connsiteY1685" fmla="*/ 1097395 h 4297039"/>
              <a:gd name="connsiteX1686" fmla="*/ 5928258 w 6778232"/>
              <a:gd name="connsiteY1686" fmla="*/ 1101263 h 4297039"/>
              <a:gd name="connsiteX1687" fmla="*/ 5922363 w 6778232"/>
              <a:gd name="connsiteY1687" fmla="*/ 1129584 h 4297039"/>
              <a:gd name="connsiteX1688" fmla="*/ 5931865 w 6778232"/>
              <a:gd name="connsiteY1688" fmla="*/ 1113489 h 4297039"/>
              <a:gd name="connsiteX1689" fmla="*/ 5961691 w 6778232"/>
              <a:gd name="connsiteY1689" fmla="*/ 1117980 h 4297039"/>
              <a:gd name="connsiteX1690" fmla="*/ 5971193 w 6778232"/>
              <a:gd name="connsiteY1690" fmla="*/ 1101886 h 4297039"/>
              <a:gd name="connsiteX1691" fmla="*/ 5974800 w 6778232"/>
              <a:gd name="connsiteY1691" fmla="*/ 1114112 h 4297039"/>
              <a:gd name="connsiteX1692" fmla="*/ 5987909 w 6778232"/>
              <a:gd name="connsiteY1692" fmla="*/ 1110245 h 4297039"/>
              <a:gd name="connsiteX1693" fmla="*/ 5978408 w 6778232"/>
              <a:gd name="connsiteY1693" fmla="*/ 1126339 h 4297039"/>
              <a:gd name="connsiteX1694" fmla="*/ 5968906 w 6778232"/>
              <a:gd name="connsiteY1694" fmla="*/ 1142433 h 4297039"/>
              <a:gd name="connsiteX1695" fmla="*/ 5942688 w 6778232"/>
              <a:gd name="connsiteY1695" fmla="*/ 1150169 h 4297039"/>
              <a:gd name="connsiteX1696" fmla="*/ 5946295 w 6778232"/>
              <a:gd name="connsiteY1696" fmla="*/ 1162396 h 4297039"/>
              <a:gd name="connsiteX1697" fmla="*/ 5949902 w 6778232"/>
              <a:gd name="connsiteY1697" fmla="*/ 1174622 h 4297039"/>
              <a:gd name="connsiteX1698" fmla="*/ 5936793 w 6778232"/>
              <a:gd name="connsiteY1698" fmla="*/ 1178490 h 4297039"/>
              <a:gd name="connsiteX1699" fmla="*/ 5923684 w 6778232"/>
              <a:gd name="connsiteY1699" fmla="*/ 1182358 h 4297039"/>
              <a:gd name="connsiteX1700" fmla="*/ 5927291 w 6778232"/>
              <a:gd name="connsiteY1700" fmla="*/ 1194585 h 4297039"/>
              <a:gd name="connsiteX1701" fmla="*/ 5992837 w 6778232"/>
              <a:gd name="connsiteY1701" fmla="*/ 1175245 h 4297039"/>
              <a:gd name="connsiteX1702" fmla="*/ 6032165 w 6778232"/>
              <a:gd name="connsiteY1702" fmla="*/ 1163642 h 4297039"/>
              <a:gd name="connsiteX1703" fmla="*/ 6075100 w 6778232"/>
              <a:gd name="connsiteY1703" fmla="*/ 1164265 h 4297039"/>
              <a:gd name="connsiteX1704" fmla="*/ 6084601 w 6778232"/>
              <a:gd name="connsiteY1704" fmla="*/ 1148171 h 4297039"/>
              <a:gd name="connsiteX1705" fmla="*/ 6097710 w 6778232"/>
              <a:gd name="connsiteY1705" fmla="*/ 1144303 h 4297039"/>
              <a:gd name="connsiteX1706" fmla="*/ 6094103 w 6778232"/>
              <a:gd name="connsiteY1706" fmla="*/ 1132076 h 4297039"/>
              <a:gd name="connsiteX1707" fmla="*/ 6090495 w 6778232"/>
              <a:gd name="connsiteY1707" fmla="*/ 1119850 h 4297039"/>
              <a:gd name="connsiteX1708" fmla="*/ 6099997 w 6778232"/>
              <a:gd name="connsiteY1708" fmla="*/ 1103755 h 4297039"/>
              <a:gd name="connsiteX1709" fmla="*/ 6096390 w 6778232"/>
              <a:gd name="connsiteY1709" fmla="*/ 1091528 h 4297039"/>
              <a:gd name="connsiteX1710" fmla="*/ 6116714 w 6778232"/>
              <a:gd name="connsiteY1710" fmla="*/ 1112114 h 4297039"/>
              <a:gd name="connsiteX1711" fmla="*/ 6103605 w 6778232"/>
              <a:gd name="connsiteY1711" fmla="*/ 1115982 h 4297039"/>
              <a:gd name="connsiteX1712" fmla="*/ 6110820 w 6778232"/>
              <a:gd name="connsiteY1712" fmla="*/ 1140435 h 4297039"/>
              <a:gd name="connsiteX1713" fmla="*/ 6127536 w 6778232"/>
              <a:gd name="connsiteY1713" fmla="*/ 1148794 h 4297039"/>
              <a:gd name="connsiteX1714" fmla="*/ 6144253 w 6778232"/>
              <a:gd name="connsiteY1714" fmla="*/ 1157153 h 4297039"/>
              <a:gd name="connsiteX1715" fmla="*/ 6147860 w 6778232"/>
              <a:gd name="connsiteY1715" fmla="*/ 1169379 h 4297039"/>
              <a:gd name="connsiteX1716" fmla="*/ 6151467 w 6778232"/>
              <a:gd name="connsiteY1716" fmla="*/ 1181606 h 4297039"/>
              <a:gd name="connsiteX1717" fmla="*/ 6164577 w 6778232"/>
              <a:gd name="connsiteY1717" fmla="*/ 1177738 h 4297039"/>
              <a:gd name="connsiteX1718" fmla="*/ 6174079 w 6778232"/>
              <a:gd name="connsiteY1718" fmla="*/ 1161643 h 4297039"/>
              <a:gd name="connsiteX1719" fmla="*/ 6181293 w 6778232"/>
              <a:gd name="connsiteY1719" fmla="*/ 1186097 h 4297039"/>
              <a:gd name="connsiteX1720" fmla="*/ 6168184 w 6778232"/>
              <a:gd name="connsiteY1720" fmla="*/ 1189965 h 4297039"/>
              <a:gd name="connsiteX1721" fmla="*/ 6155075 w 6778232"/>
              <a:gd name="connsiteY1721" fmla="*/ 1193832 h 4297039"/>
              <a:gd name="connsiteX1722" fmla="*/ 6145573 w 6778232"/>
              <a:gd name="connsiteY1722" fmla="*/ 1209927 h 4297039"/>
              <a:gd name="connsiteX1723" fmla="*/ 6158682 w 6778232"/>
              <a:gd name="connsiteY1723" fmla="*/ 1206059 h 4297039"/>
              <a:gd name="connsiteX1724" fmla="*/ 6168184 w 6778232"/>
              <a:gd name="connsiteY1724" fmla="*/ 1189965 h 4297039"/>
              <a:gd name="connsiteX1725" fmla="*/ 6188508 w 6778232"/>
              <a:gd name="connsiteY1725" fmla="*/ 1210550 h 4297039"/>
              <a:gd name="connsiteX1726" fmla="*/ 6205225 w 6778232"/>
              <a:gd name="connsiteY1726" fmla="*/ 1218909 h 4297039"/>
              <a:gd name="connsiteX1727" fmla="*/ 6212440 w 6778232"/>
              <a:gd name="connsiteY1727" fmla="*/ 1243362 h 4297039"/>
              <a:gd name="connsiteX1728" fmla="*/ 6195723 w 6778232"/>
              <a:gd name="connsiteY1728" fmla="*/ 1235003 h 4297039"/>
              <a:gd name="connsiteX1729" fmla="*/ 6192116 w 6778232"/>
              <a:gd name="connsiteY1729" fmla="*/ 1222777 h 4297039"/>
              <a:gd name="connsiteX1730" fmla="*/ 6182614 w 6778232"/>
              <a:gd name="connsiteY1730" fmla="*/ 1238871 h 4297039"/>
              <a:gd name="connsiteX1731" fmla="*/ 6169505 w 6778232"/>
              <a:gd name="connsiteY1731" fmla="*/ 1242739 h 4297039"/>
              <a:gd name="connsiteX1732" fmla="*/ 6165897 w 6778232"/>
              <a:gd name="connsiteY1732" fmla="*/ 1230512 h 4297039"/>
              <a:gd name="connsiteX1733" fmla="*/ 6152788 w 6778232"/>
              <a:gd name="connsiteY1733" fmla="*/ 1234380 h 4297039"/>
              <a:gd name="connsiteX1734" fmla="*/ 6139679 w 6778232"/>
              <a:gd name="connsiteY1734" fmla="*/ 1238248 h 4297039"/>
              <a:gd name="connsiteX1735" fmla="*/ 6143286 w 6778232"/>
              <a:gd name="connsiteY1735" fmla="*/ 1250475 h 4297039"/>
              <a:gd name="connsiteX1736" fmla="*/ 6146894 w 6778232"/>
              <a:gd name="connsiteY1736" fmla="*/ 1262701 h 4297039"/>
              <a:gd name="connsiteX1737" fmla="*/ 6090850 w 6778232"/>
              <a:gd name="connsiteY1737" fmla="*/ 1265946 h 4297039"/>
              <a:gd name="connsiteX1738" fmla="*/ 6064632 w 6778232"/>
              <a:gd name="connsiteY1738" fmla="*/ 1273682 h 4297039"/>
              <a:gd name="connsiteX1739" fmla="*/ 6044307 w 6778232"/>
              <a:gd name="connsiteY1739" fmla="*/ 1253096 h 4297039"/>
              <a:gd name="connsiteX1740" fmla="*/ 6031198 w 6778232"/>
              <a:gd name="connsiteY1740" fmla="*/ 1256964 h 4297039"/>
              <a:gd name="connsiteX1741" fmla="*/ 6034806 w 6778232"/>
              <a:gd name="connsiteY1741" fmla="*/ 1269191 h 4297039"/>
              <a:gd name="connsiteX1742" fmla="*/ 6047915 w 6778232"/>
              <a:gd name="connsiteY1742" fmla="*/ 1265323 h 4297039"/>
              <a:gd name="connsiteX1743" fmla="*/ 6038413 w 6778232"/>
              <a:gd name="connsiteY1743" fmla="*/ 1281417 h 4297039"/>
              <a:gd name="connsiteX1744" fmla="*/ 6012195 w 6778232"/>
              <a:gd name="connsiteY1744" fmla="*/ 1289153 h 4297039"/>
              <a:gd name="connsiteX1745" fmla="*/ 6021697 w 6778232"/>
              <a:gd name="connsiteY1745" fmla="*/ 1273058 h 4297039"/>
              <a:gd name="connsiteX1746" fmla="*/ 5995478 w 6778232"/>
              <a:gd name="connsiteY1746" fmla="*/ 1280794 h 4297039"/>
              <a:gd name="connsiteX1747" fmla="*/ 5982369 w 6778232"/>
              <a:gd name="connsiteY1747" fmla="*/ 1284662 h 4297039"/>
              <a:gd name="connsiteX1748" fmla="*/ 5978762 w 6778232"/>
              <a:gd name="connsiteY1748" fmla="*/ 1272435 h 4297039"/>
              <a:gd name="connsiteX1749" fmla="*/ 5965653 w 6778232"/>
              <a:gd name="connsiteY1749" fmla="*/ 1276303 h 4297039"/>
              <a:gd name="connsiteX1750" fmla="*/ 5956151 w 6778232"/>
              <a:gd name="connsiteY1750" fmla="*/ 1292398 h 4297039"/>
              <a:gd name="connsiteX1751" fmla="*/ 5959758 w 6778232"/>
              <a:gd name="connsiteY1751" fmla="*/ 1304624 h 4297039"/>
              <a:gd name="connsiteX1752" fmla="*/ 5939434 w 6778232"/>
              <a:gd name="connsiteY1752" fmla="*/ 1284039 h 4297039"/>
              <a:gd name="connsiteX1753" fmla="*/ 5913216 w 6778232"/>
              <a:gd name="connsiteY1753" fmla="*/ 1291774 h 4297039"/>
              <a:gd name="connsiteX1754" fmla="*/ 5922718 w 6778232"/>
              <a:gd name="connsiteY1754" fmla="*/ 1275680 h 4297039"/>
              <a:gd name="connsiteX1755" fmla="*/ 5935827 w 6778232"/>
              <a:gd name="connsiteY1755" fmla="*/ 1271812 h 4297039"/>
              <a:gd name="connsiteX1756" fmla="*/ 5932219 w 6778232"/>
              <a:gd name="connsiteY1756" fmla="*/ 1259586 h 4297039"/>
              <a:gd name="connsiteX1757" fmla="*/ 5919110 w 6778232"/>
              <a:gd name="connsiteY1757" fmla="*/ 1263454 h 4297039"/>
              <a:gd name="connsiteX1758" fmla="*/ 5900107 w 6778232"/>
              <a:gd name="connsiteY1758" fmla="*/ 1295642 h 4297039"/>
              <a:gd name="connsiteX1759" fmla="*/ 5886998 w 6778232"/>
              <a:gd name="connsiteY1759" fmla="*/ 1299510 h 4297039"/>
              <a:gd name="connsiteX1760" fmla="*/ 5870281 w 6778232"/>
              <a:gd name="connsiteY1760" fmla="*/ 1291151 h 4297039"/>
              <a:gd name="connsiteX1761" fmla="*/ 5883390 w 6778232"/>
              <a:gd name="connsiteY1761" fmla="*/ 1287284 h 4297039"/>
              <a:gd name="connsiteX1762" fmla="*/ 5879783 w 6778232"/>
              <a:gd name="connsiteY1762" fmla="*/ 1275057 h 4297039"/>
              <a:gd name="connsiteX1763" fmla="*/ 5915503 w 6778232"/>
              <a:gd name="connsiteY1763" fmla="*/ 1251227 h 4297039"/>
              <a:gd name="connsiteX1764" fmla="*/ 5954830 w 6778232"/>
              <a:gd name="connsiteY1764" fmla="*/ 1239623 h 4297039"/>
              <a:gd name="connsiteX1765" fmla="*/ 5938114 w 6778232"/>
              <a:gd name="connsiteY1765" fmla="*/ 1231264 h 4297039"/>
              <a:gd name="connsiteX1766" fmla="*/ 5925004 w 6778232"/>
              <a:gd name="connsiteY1766" fmla="*/ 1235132 h 4297039"/>
              <a:gd name="connsiteX1767" fmla="*/ 5911895 w 6778232"/>
              <a:gd name="connsiteY1767" fmla="*/ 1239000 h 4297039"/>
              <a:gd name="connsiteX1768" fmla="*/ 5895179 w 6778232"/>
              <a:gd name="connsiteY1768" fmla="*/ 1230641 h 4297039"/>
              <a:gd name="connsiteX1769" fmla="*/ 5885677 w 6778232"/>
              <a:gd name="connsiteY1769" fmla="*/ 1246736 h 4297039"/>
              <a:gd name="connsiteX1770" fmla="*/ 5872568 w 6778232"/>
              <a:gd name="connsiteY1770" fmla="*/ 1250604 h 4297039"/>
              <a:gd name="connsiteX1771" fmla="*/ 5859459 w 6778232"/>
              <a:gd name="connsiteY1771" fmla="*/ 1254471 h 4297039"/>
              <a:gd name="connsiteX1772" fmla="*/ 5833240 w 6778232"/>
              <a:gd name="connsiteY1772" fmla="*/ 1262207 h 4297039"/>
              <a:gd name="connsiteX1773" fmla="*/ 5849957 w 6778232"/>
              <a:gd name="connsiteY1773" fmla="*/ 1270566 h 4297039"/>
              <a:gd name="connsiteX1774" fmla="*/ 5853564 w 6778232"/>
              <a:gd name="connsiteY1774" fmla="*/ 1282792 h 4297039"/>
              <a:gd name="connsiteX1775" fmla="*/ 5836848 w 6778232"/>
              <a:gd name="connsiteY1775" fmla="*/ 1274434 h 4297039"/>
              <a:gd name="connsiteX1776" fmla="*/ 5823739 w 6778232"/>
              <a:gd name="connsiteY1776" fmla="*/ 1278302 h 4297039"/>
              <a:gd name="connsiteX1777" fmla="*/ 5827346 w 6778232"/>
              <a:gd name="connsiteY1777" fmla="*/ 1290528 h 4297039"/>
              <a:gd name="connsiteX1778" fmla="*/ 5797520 w 6778232"/>
              <a:gd name="connsiteY1778" fmla="*/ 1286038 h 4297039"/>
              <a:gd name="connsiteX1779" fmla="*/ 5804735 w 6778232"/>
              <a:gd name="connsiteY1779" fmla="*/ 1310491 h 4297039"/>
              <a:gd name="connsiteX1780" fmla="*/ 5791626 w 6778232"/>
              <a:gd name="connsiteY1780" fmla="*/ 1314358 h 4297039"/>
              <a:gd name="connsiteX1781" fmla="*/ 5808342 w 6778232"/>
              <a:gd name="connsiteY1781" fmla="*/ 1322717 h 4297039"/>
              <a:gd name="connsiteX1782" fmla="*/ 5834561 w 6778232"/>
              <a:gd name="connsiteY1782" fmla="*/ 1314981 h 4297039"/>
              <a:gd name="connsiteX1783" fmla="*/ 5857172 w 6778232"/>
              <a:gd name="connsiteY1783" fmla="*/ 1295019 h 4297039"/>
              <a:gd name="connsiteX1784" fmla="*/ 5873888 w 6778232"/>
              <a:gd name="connsiteY1784" fmla="*/ 1303378 h 4297039"/>
              <a:gd name="connsiteX1785" fmla="*/ 5877496 w 6778232"/>
              <a:gd name="connsiteY1785" fmla="*/ 1315604 h 4297039"/>
              <a:gd name="connsiteX1786" fmla="*/ 5860779 w 6778232"/>
              <a:gd name="connsiteY1786" fmla="*/ 1307246 h 4297039"/>
              <a:gd name="connsiteX1787" fmla="*/ 5847670 w 6778232"/>
              <a:gd name="connsiteY1787" fmla="*/ 1311114 h 4297039"/>
              <a:gd name="connsiteX1788" fmla="*/ 5867994 w 6778232"/>
              <a:gd name="connsiteY1788" fmla="*/ 1331699 h 4297039"/>
              <a:gd name="connsiteX1789" fmla="*/ 5888318 w 6778232"/>
              <a:gd name="connsiteY1789" fmla="*/ 1352284 h 4297039"/>
              <a:gd name="connsiteX1790" fmla="*/ 5854885 w 6778232"/>
              <a:gd name="connsiteY1790" fmla="*/ 1335567 h 4297039"/>
              <a:gd name="connsiteX1791" fmla="*/ 5838168 w 6778232"/>
              <a:gd name="connsiteY1791" fmla="*/ 1327208 h 4297039"/>
              <a:gd name="connsiteX1792" fmla="*/ 5825059 w 6778232"/>
              <a:gd name="connsiteY1792" fmla="*/ 1331076 h 4297039"/>
              <a:gd name="connsiteX1793" fmla="*/ 5798841 w 6778232"/>
              <a:gd name="connsiteY1793" fmla="*/ 1338811 h 4297039"/>
              <a:gd name="connsiteX1794" fmla="*/ 5785732 w 6778232"/>
              <a:gd name="connsiteY1794" fmla="*/ 1342679 h 4297039"/>
              <a:gd name="connsiteX1795" fmla="*/ 5789339 w 6778232"/>
              <a:gd name="connsiteY1795" fmla="*/ 1354906 h 4297039"/>
              <a:gd name="connsiteX1796" fmla="*/ 5776230 w 6778232"/>
              <a:gd name="connsiteY1796" fmla="*/ 1358774 h 4297039"/>
              <a:gd name="connsiteX1797" fmla="*/ 5746404 w 6778232"/>
              <a:gd name="connsiteY1797" fmla="*/ 1354283 h 4297039"/>
              <a:gd name="connsiteX1798" fmla="*/ 5736902 w 6778232"/>
              <a:gd name="connsiteY1798" fmla="*/ 1370377 h 4297039"/>
              <a:gd name="connsiteX1799" fmla="*/ 5753619 w 6778232"/>
              <a:gd name="connsiteY1799" fmla="*/ 1378736 h 4297039"/>
              <a:gd name="connsiteX1800" fmla="*/ 5757227 w 6778232"/>
              <a:gd name="connsiteY1800" fmla="*/ 1390963 h 4297039"/>
              <a:gd name="connsiteX1801" fmla="*/ 5740510 w 6778232"/>
              <a:gd name="connsiteY1801" fmla="*/ 1382604 h 4297039"/>
              <a:gd name="connsiteX1802" fmla="*/ 5731008 w 6778232"/>
              <a:gd name="connsiteY1802" fmla="*/ 1398698 h 4297039"/>
              <a:gd name="connsiteX1803" fmla="*/ 5721507 w 6778232"/>
              <a:gd name="connsiteY1803" fmla="*/ 1414793 h 4297039"/>
              <a:gd name="connsiteX1804" fmla="*/ 5708397 w 6778232"/>
              <a:gd name="connsiteY1804" fmla="*/ 1418661 h 4297039"/>
              <a:gd name="connsiteX1805" fmla="*/ 5712005 w 6778232"/>
              <a:gd name="connsiteY1805" fmla="*/ 1430887 h 4297039"/>
              <a:gd name="connsiteX1806" fmla="*/ 5698895 w 6778232"/>
              <a:gd name="connsiteY1806" fmla="*/ 1434755 h 4297039"/>
              <a:gd name="connsiteX1807" fmla="*/ 5685787 w 6778232"/>
              <a:gd name="connsiteY1807" fmla="*/ 1438623 h 4297039"/>
              <a:gd name="connsiteX1808" fmla="*/ 5678572 w 6778232"/>
              <a:gd name="connsiteY1808" fmla="*/ 1414170 h 4297039"/>
              <a:gd name="connsiteX1809" fmla="*/ 5688073 w 6778232"/>
              <a:gd name="connsiteY1809" fmla="*/ 1398075 h 4297039"/>
              <a:gd name="connsiteX1810" fmla="*/ 5701182 w 6778232"/>
              <a:gd name="connsiteY1810" fmla="*/ 1394207 h 4297039"/>
              <a:gd name="connsiteX1811" fmla="*/ 5680858 w 6778232"/>
              <a:gd name="connsiteY1811" fmla="*/ 1373622 h 4297039"/>
              <a:gd name="connsiteX1812" fmla="*/ 5671357 w 6778232"/>
              <a:gd name="connsiteY1812" fmla="*/ 1389716 h 4297039"/>
              <a:gd name="connsiteX1813" fmla="*/ 5678572 w 6778232"/>
              <a:gd name="connsiteY1813" fmla="*/ 1414170 h 4297039"/>
              <a:gd name="connsiteX1814" fmla="*/ 5661855 w 6778232"/>
              <a:gd name="connsiteY1814" fmla="*/ 1405811 h 4297039"/>
              <a:gd name="connsiteX1815" fmla="*/ 5645138 w 6778232"/>
              <a:gd name="connsiteY1815" fmla="*/ 1397452 h 4297039"/>
              <a:gd name="connsiteX1816" fmla="*/ 5622528 w 6778232"/>
              <a:gd name="connsiteY1816" fmla="*/ 1417414 h 4297039"/>
              <a:gd name="connsiteX1817" fmla="*/ 5618920 w 6778232"/>
              <a:gd name="connsiteY1817" fmla="*/ 1405188 h 4297039"/>
              <a:gd name="connsiteX1818" fmla="*/ 5615313 w 6778232"/>
              <a:gd name="connsiteY1818" fmla="*/ 1392961 h 4297039"/>
              <a:gd name="connsiteX1819" fmla="*/ 5602203 w 6778232"/>
              <a:gd name="connsiteY1819" fmla="*/ 1396829 h 4297039"/>
              <a:gd name="connsiteX1820" fmla="*/ 5605811 w 6778232"/>
              <a:gd name="connsiteY1820" fmla="*/ 1409056 h 4297039"/>
              <a:gd name="connsiteX1821" fmla="*/ 5609418 w 6778232"/>
              <a:gd name="connsiteY1821" fmla="*/ 1421282 h 4297039"/>
              <a:gd name="connsiteX1822" fmla="*/ 5592702 w 6778232"/>
              <a:gd name="connsiteY1822" fmla="*/ 1412923 h 4297039"/>
              <a:gd name="connsiteX1823" fmla="*/ 5566483 w 6778232"/>
              <a:gd name="connsiteY1823" fmla="*/ 1420659 h 4297039"/>
              <a:gd name="connsiteX1824" fmla="*/ 5562876 w 6778232"/>
              <a:gd name="connsiteY1824" fmla="*/ 1408432 h 4297039"/>
              <a:gd name="connsiteX1825" fmla="*/ 5559269 w 6778232"/>
              <a:gd name="connsiteY1825" fmla="*/ 1396206 h 4297039"/>
              <a:gd name="connsiteX1826" fmla="*/ 5546159 w 6778232"/>
              <a:gd name="connsiteY1826" fmla="*/ 1400074 h 4297039"/>
              <a:gd name="connsiteX1827" fmla="*/ 5549767 w 6778232"/>
              <a:gd name="connsiteY1827" fmla="*/ 1412300 h 4297039"/>
              <a:gd name="connsiteX1828" fmla="*/ 5536657 w 6778232"/>
              <a:gd name="connsiteY1828" fmla="*/ 1416168 h 4297039"/>
              <a:gd name="connsiteX1829" fmla="*/ 5527156 w 6778232"/>
              <a:gd name="connsiteY1829" fmla="*/ 1432263 h 4297039"/>
              <a:gd name="connsiteX1830" fmla="*/ 5519941 w 6778232"/>
              <a:gd name="connsiteY1830" fmla="*/ 1407809 h 4297039"/>
              <a:gd name="connsiteX1831" fmla="*/ 5510439 w 6778232"/>
              <a:gd name="connsiteY1831" fmla="*/ 1423904 h 4297039"/>
              <a:gd name="connsiteX1832" fmla="*/ 5497330 w 6778232"/>
              <a:gd name="connsiteY1832" fmla="*/ 1427772 h 4297039"/>
              <a:gd name="connsiteX1833" fmla="*/ 5500937 w 6778232"/>
              <a:gd name="connsiteY1833" fmla="*/ 1439998 h 4297039"/>
              <a:gd name="connsiteX1834" fmla="*/ 5495043 w 6778232"/>
              <a:gd name="connsiteY1834" fmla="*/ 1468319 h 4297039"/>
              <a:gd name="connsiteX1835" fmla="*/ 5491436 w 6778232"/>
              <a:gd name="connsiteY1835" fmla="*/ 1456093 h 4297039"/>
              <a:gd name="connsiteX1836" fmla="*/ 5487829 w 6778232"/>
              <a:gd name="connsiteY1836" fmla="*/ 1443866 h 4297039"/>
              <a:gd name="connsiteX1837" fmla="*/ 5474719 w 6778232"/>
              <a:gd name="connsiteY1837" fmla="*/ 1447734 h 4297039"/>
              <a:gd name="connsiteX1838" fmla="*/ 5471112 w 6778232"/>
              <a:gd name="connsiteY1838" fmla="*/ 1435507 h 4297039"/>
              <a:gd name="connsiteX1839" fmla="*/ 5484221 w 6778232"/>
              <a:gd name="connsiteY1839" fmla="*/ 1431639 h 4297039"/>
              <a:gd name="connsiteX1840" fmla="*/ 5480614 w 6778232"/>
              <a:gd name="connsiteY1840" fmla="*/ 1419413 h 4297039"/>
              <a:gd name="connsiteX1841" fmla="*/ 5467504 w 6778232"/>
              <a:gd name="connsiteY1841" fmla="*/ 1423281 h 4297039"/>
              <a:gd name="connsiteX1842" fmla="*/ 5463897 w 6778232"/>
              <a:gd name="connsiteY1842" fmla="*/ 1411054 h 4297039"/>
              <a:gd name="connsiteX1843" fmla="*/ 5441286 w 6778232"/>
              <a:gd name="connsiteY1843" fmla="*/ 1431016 h 4297039"/>
              <a:gd name="connsiteX1844" fmla="*/ 5411460 w 6778232"/>
              <a:gd name="connsiteY1844" fmla="*/ 1426525 h 4297039"/>
              <a:gd name="connsiteX1845" fmla="*/ 5398351 w 6778232"/>
              <a:gd name="connsiteY1845" fmla="*/ 1430393 h 4297039"/>
              <a:gd name="connsiteX1846" fmla="*/ 5392457 w 6778232"/>
              <a:gd name="connsiteY1846" fmla="*/ 1458714 h 4297039"/>
              <a:gd name="connsiteX1847" fmla="*/ 5382955 w 6778232"/>
              <a:gd name="connsiteY1847" fmla="*/ 1474809 h 4297039"/>
              <a:gd name="connsiteX1848" fmla="*/ 5386563 w 6778232"/>
              <a:gd name="connsiteY1848" fmla="*/ 1487035 h 4297039"/>
              <a:gd name="connsiteX1849" fmla="*/ 5369846 w 6778232"/>
              <a:gd name="connsiteY1849" fmla="*/ 1478677 h 4297039"/>
              <a:gd name="connsiteX1850" fmla="*/ 5356737 w 6778232"/>
              <a:gd name="connsiteY1850" fmla="*/ 1482544 h 4297039"/>
              <a:gd name="connsiteX1851" fmla="*/ 5334126 w 6778232"/>
              <a:gd name="connsiteY1851" fmla="*/ 1502507 h 4297039"/>
              <a:gd name="connsiteX1852" fmla="*/ 5321017 w 6778232"/>
              <a:gd name="connsiteY1852" fmla="*/ 1506374 h 4297039"/>
              <a:gd name="connsiteX1853" fmla="*/ 5324624 w 6778232"/>
              <a:gd name="connsiteY1853" fmla="*/ 1518601 h 4297039"/>
              <a:gd name="connsiteX1854" fmla="*/ 5311515 w 6778232"/>
              <a:gd name="connsiteY1854" fmla="*/ 1522469 h 4297039"/>
              <a:gd name="connsiteX1855" fmla="*/ 5307908 w 6778232"/>
              <a:gd name="connsiteY1855" fmla="*/ 1510242 h 4297039"/>
              <a:gd name="connsiteX1856" fmla="*/ 5298406 w 6778232"/>
              <a:gd name="connsiteY1856" fmla="*/ 1526337 h 4297039"/>
              <a:gd name="connsiteX1857" fmla="*/ 5281689 w 6778232"/>
              <a:gd name="connsiteY1857" fmla="*/ 1517978 h 4297039"/>
              <a:gd name="connsiteX1858" fmla="*/ 5305621 w 6778232"/>
              <a:gd name="connsiteY1858" fmla="*/ 1550790 h 4297039"/>
              <a:gd name="connsiteX1859" fmla="*/ 5292511 w 6778232"/>
              <a:gd name="connsiteY1859" fmla="*/ 1554658 h 4297039"/>
              <a:gd name="connsiteX1860" fmla="*/ 5285297 w 6778232"/>
              <a:gd name="connsiteY1860" fmla="*/ 1530205 h 4297039"/>
              <a:gd name="connsiteX1861" fmla="*/ 5245969 w 6778232"/>
              <a:gd name="connsiteY1861" fmla="*/ 1541808 h 4297039"/>
              <a:gd name="connsiteX1862" fmla="*/ 5232860 w 6778232"/>
              <a:gd name="connsiteY1862" fmla="*/ 1545676 h 4297039"/>
              <a:gd name="connsiteX1863" fmla="*/ 5226966 w 6778232"/>
              <a:gd name="connsiteY1863" fmla="*/ 1573997 h 4297039"/>
              <a:gd name="connsiteX1864" fmla="*/ 5189925 w 6778232"/>
              <a:gd name="connsiteY1864" fmla="*/ 1545053 h 4297039"/>
              <a:gd name="connsiteX1865" fmla="*/ 5197140 w 6778232"/>
              <a:gd name="connsiteY1865" fmla="*/ 1569506 h 4297039"/>
              <a:gd name="connsiteX1866" fmla="*/ 5200747 w 6778232"/>
              <a:gd name="connsiteY1866" fmla="*/ 1581733 h 4297039"/>
              <a:gd name="connsiteX1867" fmla="*/ 5185454 w 6778232"/>
              <a:gd name="connsiteY1867" fmla="*/ 1586245 h 4297039"/>
              <a:gd name="connsiteX1868" fmla="*/ 5181847 w 6778232"/>
              <a:gd name="connsiteY1868" fmla="*/ 1574018 h 4297039"/>
              <a:gd name="connsiteX1869" fmla="*/ 5165128 w 6778232"/>
              <a:gd name="connsiteY1869" fmla="*/ 1565660 h 4297039"/>
              <a:gd name="connsiteX1870" fmla="*/ 5155627 w 6778232"/>
              <a:gd name="connsiteY1870" fmla="*/ 1581754 h 4297039"/>
              <a:gd name="connsiteX1871" fmla="*/ 5172343 w 6778232"/>
              <a:gd name="connsiteY1871" fmla="*/ 1590113 h 4297039"/>
              <a:gd name="connsiteX1872" fmla="*/ 5179558 w 6778232"/>
              <a:gd name="connsiteY1872" fmla="*/ 1614566 h 4297039"/>
              <a:gd name="connsiteX1873" fmla="*/ 5166449 w 6778232"/>
              <a:gd name="connsiteY1873" fmla="*/ 1618434 h 4297039"/>
              <a:gd name="connsiteX1874" fmla="*/ 5162842 w 6778232"/>
              <a:gd name="connsiteY1874" fmla="*/ 1606208 h 4297039"/>
              <a:gd name="connsiteX1875" fmla="*/ 5159234 w 6778232"/>
              <a:gd name="connsiteY1875" fmla="*/ 1593981 h 4297039"/>
              <a:gd name="connsiteX1876" fmla="*/ 5149733 w 6778232"/>
              <a:gd name="connsiteY1876" fmla="*/ 1610075 h 4297039"/>
              <a:gd name="connsiteX1877" fmla="*/ 5153340 w 6778232"/>
              <a:gd name="connsiteY1877" fmla="*/ 1622302 h 4297039"/>
              <a:gd name="connsiteX1878" fmla="*/ 5127122 w 6778232"/>
              <a:gd name="connsiteY1878" fmla="*/ 1630038 h 4297039"/>
              <a:gd name="connsiteX1879" fmla="*/ 5114013 w 6778232"/>
              <a:gd name="connsiteY1879" fmla="*/ 1633905 h 4297039"/>
              <a:gd name="connsiteX1880" fmla="*/ 5100903 w 6778232"/>
              <a:gd name="connsiteY1880" fmla="*/ 1637773 h 4297039"/>
              <a:gd name="connsiteX1881" fmla="*/ 5078293 w 6778232"/>
              <a:gd name="connsiteY1881" fmla="*/ 1657736 h 4297039"/>
              <a:gd name="connsiteX1882" fmla="*/ 5091401 w 6778232"/>
              <a:gd name="connsiteY1882" fmla="*/ 1653868 h 4297039"/>
              <a:gd name="connsiteX1883" fmla="*/ 5095009 w 6778232"/>
              <a:gd name="connsiteY1883" fmla="*/ 1666094 h 4297039"/>
              <a:gd name="connsiteX1884" fmla="*/ 5081900 w 6778232"/>
              <a:gd name="connsiteY1884" fmla="*/ 1669962 h 4297039"/>
              <a:gd name="connsiteX1885" fmla="*/ 5061576 w 6778232"/>
              <a:gd name="connsiteY1885" fmla="*/ 1649377 h 4297039"/>
              <a:gd name="connsiteX1886" fmla="*/ 5065183 w 6778232"/>
              <a:gd name="connsiteY1886" fmla="*/ 1661604 h 4297039"/>
              <a:gd name="connsiteX1887" fmla="*/ 5068791 w 6778232"/>
              <a:gd name="connsiteY1887" fmla="*/ 1673830 h 4297039"/>
              <a:gd name="connsiteX1888" fmla="*/ 5076006 w 6778232"/>
              <a:gd name="connsiteY1888" fmla="*/ 1698283 h 4297039"/>
              <a:gd name="connsiteX1889" fmla="*/ 5079613 w 6778232"/>
              <a:gd name="connsiteY1889" fmla="*/ 1710510 h 4297039"/>
              <a:gd name="connsiteX1890" fmla="*/ 5040286 w 6778232"/>
              <a:gd name="connsiteY1890" fmla="*/ 1722113 h 4297039"/>
              <a:gd name="connsiteX1891" fmla="*/ 5021282 w 6778232"/>
              <a:gd name="connsiteY1891" fmla="*/ 1754302 h 4297039"/>
              <a:gd name="connsiteX1892" fmla="*/ 5034391 w 6778232"/>
              <a:gd name="connsiteY1892" fmla="*/ 1750435 h 4297039"/>
              <a:gd name="connsiteX1893" fmla="*/ 5047501 w 6778232"/>
              <a:gd name="connsiteY1893" fmla="*/ 1746567 h 4297039"/>
              <a:gd name="connsiteX1894" fmla="*/ 5057002 w 6778232"/>
              <a:gd name="connsiteY1894" fmla="*/ 1730472 h 4297039"/>
              <a:gd name="connsiteX1895" fmla="*/ 5060610 w 6778232"/>
              <a:gd name="connsiteY1895" fmla="*/ 1742699 h 4297039"/>
              <a:gd name="connsiteX1896" fmla="*/ 5064217 w 6778232"/>
              <a:gd name="connsiteY1896" fmla="*/ 1754925 h 4297039"/>
              <a:gd name="connsiteX1897" fmla="*/ 5070113 w 6778232"/>
              <a:gd name="connsiteY1897" fmla="*/ 1726604 h 4297039"/>
              <a:gd name="connsiteX1898" fmla="*/ 5086828 w 6778232"/>
              <a:gd name="connsiteY1898" fmla="*/ 1734963 h 4297039"/>
              <a:gd name="connsiteX1899" fmla="*/ 5116654 w 6778232"/>
              <a:gd name="connsiteY1899" fmla="*/ 1739454 h 4297039"/>
              <a:gd name="connsiteX1900" fmla="*/ 5113046 w 6778232"/>
              <a:gd name="connsiteY1900" fmla="*/ 1727228 h 4297039"/>
              <a:gd name="connsiteX1901" fmla="*/ 5122548 w 6778232"/>
              <a:gd name="connsiteY1901" fmla="*/ 1711133 h 4297039"/>
              <a:gd name="connsiteX1902" fmla="*/ 5118941 w 6778232"/>
              <a:gd name="connsiteY1902" fmla="*/ 1698906 h 4297039"/>
              <a:gd name="connsiteX1903" fmla="*/ 5115333 w 6778232"/>
              <a:gd name="connsiteY1903" fmla="*/ 1686680 h 4297039"/>
              <a:gd name="connsiteX1904" fmla="*/ 5128442 w 6778232"/>
              <a:gd name="connsiteY1904" fmla="*/ 1682812 h 4297039"/>
              <a:gd name="connsiteX1905" fmla="*/ 5152374 w 6778232"/>
              <a:gd name="connsiteY1905" fmla="*/ 1715624 h 4297039"/>
              <a:gd name="connsiteX1906" fmla="*/ 5169090 w 6778232"/>
              <a:gd name="connsiteY1906" fmla="*/ 1723983 h 4297039"/>
              <a:gd name="connsiteX1907" fmla="*/ 5204810 w 6778232"/>
              <a:gd name="connsiteY1907" fmla="*/ 1700153 h 4297039"/>
              <a:gd name="connsiteX1908" fmla="*/ 5233214 w 6778232"/>
              <a:gd name="connsiteY1908" fmla="*/ 1691772 h 4297039"/>
              <a:gd name="connsiteX1909" fmla="*/ 5229607 w 6778232"/>
              <a:gd name="connsiteY1909" fmla="*/ 1679546 h 4297039"/>
              <a:gd name="connsiteX1910" fmla="*/ 5263040 w 6778232"/>
              <a:gd name="connsiteY1910" fmla="*/ 1696263 h 4297039"/>
              <a:gd name="connsiteX1911" fmla="*/ 5249931 w 6778232"/>
              <a:gd name="connsiteY1911" fmla="*/ 1700131 h 4297039"/>
              <a:gd name="connsiteX1912" fmla="*/ 5240429 w 6778232"/>
              <a:gd name="connsiteY1912" fmla="*/ 1716225 h 4297039"/>
              <a:gd name="connsiteX1913" fmla="*/ 5253538 w 6778232"/>
              <a:gd name="connsiteY1913" fmla="*/ 1712358 h 4297039"/>
              <a:gd name="connsiteX1914" fmla="*/ 5266648 w 6778232"/>
              <a:gd name="connsiteY1914" fmla="*/ 1708490 h 4297039"/>
              <a:gd name="connsiteX1915" fmla="*/ 5263040 w 6778232"/>
              <a:gd name="connsiteY1915" fmla="*/ 1696263 h 4297039"/>
              <a:gd name="connsiteX1916" fmla="*/ 5259433 w 6778232"/>
              <a:gd name="connsiteY1916" fmla="*/ 1684037 h 4297039"/>
              <a:gd name="connsiteX1917" fmla="*/ 5276149 w 6778232"/>
              <a:gd name="connsiteY1917" fmla="*/ 1692395 h 4297039"/>
              <a:gd name="connsiteX1918" fmla="*/ 5283364 w 6778232"/>
              <a:gd name="connsiteY1918" fmla="*/ 1716849 h 4297039"/>
              <a:gd name="connsiteX1919" fmla="*/ 5257146 w 6778232"/>
              <a:gd name="connsiteY1919" fmla="*/ 1724584 h 4297039"/>
              <a:gd name="connsiteX1920" fmla="*/ 5244037 w 6778232"/>
              <a:gd name="connsiteY1920" fmla="*/ 1728452 h 4297039"/>
              <a:gd name="connsiteX1921" fmla="*/ 5225136 w 6778232"/>
              <a:gd name="connsiteY1921" fmla="*/ 1720738 h 4297039"/>
              <a:gd name="connsiteX1922" fmla="*/ 5195309 w 6778232"/>
              <a:gd name="connsiteY1922" fmla="*/ 1716247 h 4297039"/>
              <a:gd name="connsiteX1923" fmla="*/ 5146480 w 6778232"/>
              <a:gd name="connsiteY1923" fmla="*/ 1743945 h 4297039"/>
              <a:gd name="connsiteX1924" fmla="*/ 5150087 w 6778232"/>
              <a:gd name="connsiteY1924" fmla="*/ 1756172 h 4297039"/>
              <a:gd name="connsiteX1925" fmla="*/ 5163196 w 6778232"/>
              <a:gd name="connsiteY1925" fmla="*/ 1752304 h 4297039"/>
              <a:gd name="connsiteX1926" fmla="*/ 5153694 w 6778232"/>
              <a:gd name="connsiteY1926" fmla="*/ 1768398 h 4297039"/>
              <a:gd name="connsiteX1927" fmla="*/ 5166804 w 6778232"/>
              <a:gd name="connsiteY1927" fmla="*/ 1764531 h 4297039"/>
              <a:gd name="connsiteX1928" fmla="*/ 5176305 w 6778232"/>
              <a:gd name="connsiteY1928" fmla="*/ 1748436 h 4297039"/>
              <a:gd name="connsiteX1929" fmla="*/ 5179913 w 6778232"/>
              <a:gd name="connsiteY1929" fmla="*/ 1760663 h 4297039"/>
              <a:gd name="connsiteX1930" fmla="*/ 5196629 w 6778232"/>
              <a:gd name="connsiteY1930" fmla="*/ 1769021 h 4297039"/>
              <a:gd name="connsiteX1931" fmla="*/ 5209739 w 6778232"/>
              <a:gd name="connsiteY1931" fmla="*/ 1765154 h 4297039"/>
              <a:gd name="connsiteX1932" fmla="*/ 5213346 w 6778232"/>
              <a:gd name="connsiteY1932" fmla="*/ 1777380 h 4297039"/>
              <a:gd name="connsiteX1933" fmla="*/ 5219240 w 6778232"/>
              <a:gd name="connsiteY1933" fmla="*/ 1749059 h 4297039"/>
              <a:gd name="connsiteX1934" fmla="*/ 5235958 w 6778232"/>
              <a:gd name="connsiteY1934" fmla="*/ 1757418 h 4297039"/>
              <a:gd name="connsiteX1935" fmla="*/ 5226455 w 6778232"/>
              <a:gd name="connsiteY1935" fmla="*/ 1773513 h 4297039"/>
              <a:gd name="connsiteX1936" fmla="*/ 5230062 w 6778232"/>
              <a:gd name="connsiteY1936" fmla="*/ 1785739 h 4297039"/>
              <a:gd name="connsiteX1937" fmla="*/ 5220561 w 6778232"/>
              <a:gd name="connsiteY1937" fmla="*/ 1801834 h 4297039"/>
              <a:gd name="connsiteX1938" fmla="*/ 5203844 w 6778232"/>
              <a:gd name="connsiteY1938" fmla="*/ 1793475 h 4297039"/>
              <a:gd name="connsiteX1939" fmla="*/ 5207452 w 6778232"/>
              <a:gd name="connsiteY1939" fmla="*/ 1805701 h 4297039"/>
              <a:gd name="connsiteX1940" fmla="*/ 5211059 w 6778232"/>
              <a:gd name="connsiteY1940" fmla="*/ 1817928 h 4297039"/>
              <a:gd name="connsiteX1941" fmla="*/ 5201557 w 6778232"/>
              <a:gd name="connsiteY1941" fmla="*/ 1834023 h 4297039"/>
              <a:gd name="connsiteX1942" fmla="*/ 5195663 w 6778232"/>
              <a:gd name="connsiteY1942" fmla="*/ 1862343 h 4297039"/>
              <a:gd name="connsiteX1943" fmla="*/ 5178947 w 6778232"/>
              <a:gd name="connsiteY1943" fmla="*/ 1853985 h 4297039"/>
              <a:gd name="connsiteX1944" fmla="*/ 5182554 w 6778232"/>
              <a:gd name="connsiteY1944" fmla="*/ 1866211 h 4297039"/>
              <a:gd name="connsiteX1945" fmla="*/ 5199872 w 6778232"/>
              <a:gd name="connsiteY1945" fmla="*/ 1876607 h 4297039"/>
              <a:gd name="connsiteX1946" fmla="*/ 5205165 w 6778232"/>
              <a:gd name="connsiteY1946" fmla="*/ 1846249 h 4297039"/>
              <a:gd name="connsiteX1947" fmla="*/ 5227776 w 6778232"/>
              <a:gd name="connsiteY1947" fmla="*/ 1826287 h 4297039"/>
              <a:gd name="connsiteX1948" fmla="*/ 5221881 w 6778232"/>
              <a:gd name="connsiteY1948" fmla="*/ 1854608 h 4297039"/>
              <a:gd name="connsiteX1949" fmla="*/ 5239199 w 6778232"/>
              <a:gd name="connsiteY1949" fmla="*/ 1865004 h 4297039"/>
              <a:gd name="connsiteX1950" fmla="*/ 5229697 w 6778232"/>
              <a:gd name="connsiteY1950" fmla="*/ 1881098 h 4297039"/>
              <a:gd name="connsiteX1951" fmla="*/ 5226090 w 6778232"/>
              <a:gd name="connsiteY1951" fmla="*/ 1868871 h 4297039"/>
              <a:gd name="connsiteX1952" fmla="*/ 5212981 w 6778232"/>
              <a:gd name="connsiteY1952" fmla="*/ 1872739 h 4297039"/>
              <a:gd name="connsiteX1953" fmla="*/ 5229697 w 6778232"/>
              <a:gd name="connsiteY1953" fmla="*/ 1881098 h 4297039"/>
              <a:gd name="connsiteX1954" fmla="*/ 5220195 w 6778232"/>
              <a:gd name="connsiteY1954" fmla="*/ 1897193 h 4297039"/>
              <a:gd name="connsiteX1955" fmla="*/ 5223803 w 6778232"/>
              <a:gd name="connsiteY1955" fmla="*/ 1909420 h 4297039"/>
              <a:gd name="connsiteX1956" fmla="*/ 5236912 w 6778232"/>
              <a:gd name="connsiteY1956" fmla="*/ 1905551 h 4297039"/>
              <a:gd name="connsiteX1957" fmla="*/ 5233305 w 6778232"/>
              <a:gd name="connsiteY1957" fmla="*/ 1893325 h 4297039"/>
              <a:gd name="connsiteX1958" fmla="*/ 5246414 w 6778232"/>
              <a:gd name="connsiteY1958" fmla="*/ 1889457 h 4297039"/>
              <a:gd name="connsiteX1959" fmla="*/ 5250022 w 6778232"/>
              <a:gd name="connsiteY1959" fmla="*/ 1901684 h 4297039"/>
              <a:gd name="connsiteX1960" fmla="*/ 5266738 w 6778232"/>
              <a:gd name="connsiteY1960" fmla="*/ 1910043 h 4297039"/>
              <a:gd name="connsiteX1961" fmla="*/ 5259523 w 6778232"/>
              <a:gd name="connsiteY1961" fmla="*/ 1885589 h 4297039"/>
              <a:gd name="connsiteX1962" fmla="*/ 5265419 w 6778232"/>
              <a:gd name="connsiteY1962" fmla="*/ 1857268 h 4297039"/>
              <a:gd name="connsiteX1963" fmla="*/ 5269026 w 6778232"/>
              <a:gd name="connsiteY1963" fmla="*/ 1869494 h 4297039"/>
              <a:gd name="connsiteX1964" fmla="*/ 5272634 w 6778232"/>
              <a:gd name="connsiteY1964" fmla="*/ 1881721 h 4297039"/>
              <a:gd name="connsiteX1965" fmla="*/ 5280712 w 6778232"/>
              <a:gd name="connsiteY1965" fmla="*/ 1852756 h 4297039"/>
              <a:gd name="connsiteX1966" fmla="*/ 5276503 w 6778232"/>
              <a:gd name="connsiteY1966" fmla="*/ 1838492 h 4297039"/>
              <a:gd name="connsiteX1967" fmla="*/ 5289613 w 6778232"/>
              <a:gd name="connsiteY1967" fmla="*/ 1834624 h 4297039"/>
              <a:gd name="connsiteX1968" fmla="*/ 5293821 w 6778232"/>
              <a:gd name="connsiteY1968" fmla="*/ 1848887 h 4297039"/>
              <a:gd name="connsiteX1969" fmla="*/ 5297429 w 6778232"/>
              <a:gd name="connsiteY1969" fmla="*/ 1861114 h 4297039"/>
              <a:gd name="connsiteX1970" fmla="*/ 5306931 w 6778232"/>
              <a:gd name="connsiteY1970" fmla="*/ 1845020 h 4297039"/>
              <a:gd name="connsiteX1971" fmla="*/ 5310538 w 6778232"/>
              <a:gd name="connsiteY1971" fmla="*/ 1857246 h 4297039"/>
              <a:gd name="connsiteX1972" fmla="*/ 5323647 w 6778232"/>
              <a:gd name="connsiteY1972" fmla="*/ 1853379 h 4297039"/>
              <a:gd name="connsiteX1973" fmla="*/ 5320039 w 6778232"/>
              <a:gd name="connsiteY1973" fmla="*/ 1841152 h 4297039"/>
              <a:gd name="connsiteX1974" fmla="*/ 5333149 w 6778232"/>
              <a:gd name="connsiteY1974" fmla="*/ 1837284 h 4297039"/>
              <a:gd name="connsiteX1975" fmla="*/ 5336756 w 6778232"/>
              <a:gd name="connsiteY1975" fmla="*/ 1849511 h 4297039"/>
              <a:gd name="connsiteX1976" fmla="*/ 5314145 w 6778232"/>
              <a:gd name="connsiteY1976" fmla="*/ 1869473 h 4297039"/>
              <a:gd name="connsiteX1977" fmla="*/ 5308251 w 6778232"/>
              <a:gd name="connsiteY1977" fmla="*/ 1897794 h 4297039"/>
              <a:gd name="connsiteX1978" fmla="*/ 5330862 w 6778232"/>
              <a:gd name="connsiteY1978" fmla="*/ 1877832 h 4297039"/>
              <a:gd name="connsiteX1979" fmla="*/ 5334469 w 6778232"/>
              <a:gd name="connsiteY1979" fmla="*/ 1890058 h 4297039"/>
              <a:gd name="connsiteX1980" fmla="*/ 5354793 w 6778232"/>
              <a:gd name="connsiteY1980" fmla="*/ 1910644 h 4297039"/>
              <a:gd name="connsiteX1981" fmla="*/ 5351186 w 6778232"/>
              <a:gd name="connsiteY1981" fmla="*/ 1898417 h 4297039"/>
              <a:gd name="connsiteX1982" fmla="*/ 5347578 w 6778232"/>
              <a:gd name="connsiteY1982" fmla="*/ 1886190 h 4297039"/>
              <a:gd name="connsiteX1983" fmla="*/ 5364295 w 6778232"/>
              <a:gd name="connsiteY1983" fmla="*/ 1894549 h 4297039"/>
              <a:gd name="connsiteX1984" fmla="*/ 5367903 w 6778232"/>
              <a:gd name="connsiteY1984" fmla="*/ 1906776 h 4297039"/>
              <a:gd name="connsiteX1985" fmla="*/ 5358401 w 6778232"/>
              <a:gd name="connsiteY1985" fmla="*/ 1922870 h 4297039"/>
              <a:gd name="connsiteX1986" fmla="*/ 5362008 w 6778232"/>
              <a:gd name="connsiteY1986" fmla="*/ 1935097 h 4297039"/>
              <a:gd name="connsiteX1987" fmla="*/ 5375118 w 6778232"/>
              <a:gd name="connsiteY1987" fmla="*/ 1931229 h 4297039"/>
              <a:gd name="connsiteX1988" fmla="*/ 5388227 w 6778232"/>
              <a:gd name="connsiteY1988" fmla="*/ 1927362 h 4297039"/>
              <a:gd name="connsiteX1989" fmla="*/ 5404943 w 6778232"/>
              <a:gd name="connsiteY1989" fmla="*/ 1935720 h 4297039"/>
              <a:gd name="connsiteX1990" fmla="*/ 5395442 w 6778232"/>
              <a:gd name="connsiteY1990" fmla="*/ 1951815 h 4297039"/>
              <a:gd name="connsiteX1991" fmla="*/ 5382332 w 6778232"/>
              <a:gd name="connsiteY1991" fmla="*/ 1955682 h 4297039"/>
              <a:gd name="connsiteX1992" fmla="*/ 5399049 w 6778232"/>
              <a:gd name="connsiteY1992" fmla="*/ 1964041 h 4297039"/>
              <a:gd name="connsiteX1993" fmla="*/ 5425267 w 6778232"/>
              <a:gd name="connsiteY1993" fmla="*/ 1956306 h 4297039"/>
              <a:gd name="connsiteX1994" fmla="*/ 5404943 w 6778232"/>
              <a:gd name="connsiteY1994" fmla="*/ 1935720 h 4297039"/>
              <a:gd name="connsiteX1995" fmla="*/ 5401336 w 6778232"/>
              <a:gd name="connsiteY1995" fmla="*/ 1923494 h 4297039"/>
              <a:gd name="connsiteX1996" fmla="*/ 5397728 w 6778232"/>
              <a:gd name="connsiteY1996" fmla="*/ 1911267 h 4297039"/>
              <a:gd name="connsiteX1997" fmla="*/ 5410837 w 6778232"/>
              <a:gd name="connsiteY1997" fmla="*/ 1907399 h 4297039"/>
              <a:gd name="connsiteX1998" fmla="*/ 5418052 w 6778232"/>
              <a:gd name="connsiteY1998" fmla="*/ 1931852 h 4297039"/>
              <a:gd name="connsiteX1999" fmla="*/ 5431162 w 6778232"/>
              <a:gd name="connsiteY1999" fmla="*/ 1927985 h 4297039"/>
              <a:gd name="connsiteX2000" fmla="*/ 5427554 w 6778232"/>
              <a:gd name="connsiteY2000" fmla="*/ 1915758 h 4297039"/>
              <a:gd name="connsiteX2001" fmla="*/ 5410837 w 6778232"/>
              <a:gd name="connsiteY2001" fmla="*/ 1907399 h 4297039"/>
              <a:gd name="connsiteX2002" fmla="*/ 5420339 w 6778232"/>
              <a:gd name="connsiteY2002" fmla="*/ 1891305 h 4297039"/>
              <a:gd name="connsiteX2003" fmla="*/ 5433448 w 6778232"/>
              <a:gd name="connsiteY2003" fmla="*/ 1887437 h 4297039"/>
              <a:gd name="connsiteX2004" fmla="*/ 5437056 w 6778232"/>
              <a:gd name="connsiteY2004" fmla="*/ 1899663 h 4297039"/>
              <a:gd name="connsiteX2005" fmla="*/ 5453772 w 6778232"/>
              <a:gd name="connsiteY2005" fmla="*/ 1908022 h 4297039"/>
              <a:gd name="connsiteX2006" fmla="*/ 5466882 w 6778232"/>
              <a:gd name="connsiteY2006" fmla="*/ 1904155 h 4297039"/>
              <a:gd name="connsiteX2007" fmla="*/ 5470489 w 6778232"/>
              <a:gd name="connsiteY2007" fmla="*/ 1916381 h 4297039"/>
              <a:gd name="connsiteX2008" fmla="*/ 5474097 w 6778232"/>
              <a:gd name="connsiteY2008" fmla="*/ 1928608 h 4297039"/>
              <a:gd name="connsiteX2009" fmla="*/ 5487205 w 6778232"/>
              <a:gd name="connsiteY2009" fmla="*/ 1924740 h 4297039"/>
              <a:gd name="connsiteX2010" fmla="*/ 5483598 w 6778232"/>
              <a:gd name="connsiteY2010" fmla="*/ 1912513 h 4297039"/>
              <a:gd name="connsiteX2011" fmla="*/ 5493100 w 6778232"/>
              <a:gd name="connsiteY2011" fmla="*/ 1896419 h 4297039"/>
              <a:gd name="connsiteX2012" fmla="*/ 5506209 w 6778232"/>
              <a:gd name="connsiteY2012" fmla="*/ 1892551 h 4297039"/>
              <a:gd name="connsiteX2013" fmla="*/ 5509816 w 6778232"/>
              <a:gd name="connsiteY2013" fmla="*/ 1904778 h 4297039"/>
              <a:gd name="connsiteX2014" fmla="*/ 5522926 w 6778232"/>
              <a:gd name="connsiteY2014" fmla="*/ 1900910 h 4297039"/>
              <a:gd name="connsiteX2015" fmla="*/ 5536035 w 6778232"/>
              <a:gd name="connsiteY2015" fmla="*/ 1897042 h 4297039"/>
              <a:gd name="connsiteX2016" fmla="*/ 5539642 w 6778232"/>
              <a:gd name="connsiteY2016" fmla="*/ 1909268 h 4297039"/>
              <a:gd name="connsiteX2017" fmla="*/ 5545537 w 6778232"/>
              <a:gd name="connsiteY2017" fmla="*/ 1880948 h 4297039"/>
              <a:gd name="connsiteX2018" fmla="*/ 5532427 w 6778232"/>
              <a:gd name="connsiteY2018" fmla="*/ 1884815 h 4297039"/>
              <a:gd name="connsiteX2019" fmla="*/ 5541929 w 6778232"/>
              <a:gd name="connsiteY2019" fmla="*/ 1868721 h 4297039"/>
              <a:gd name="connsiteX2020" fmla="*/ 5555038 w 6778232"/>
              <a:gd name="connsiteY2020" fmla="*/ 1864853 h 4297039"/>
              <a:gd name="connsiteX2021" fmla="*/ 5549144 w 6778232"/>
              <a:gd name="connsiteY2021" fmla="*/ 1893174 h 4297039"/>
              <a:gd name="connsiteX2022" fmla="*/ 5559966 w 6778232"/>
              <a:gd name="connsiteY2022" fmla="*/ 1929854 h 4297039"/>
              <a:gd name="connsiteX2023" fmla="*/ 5543250 w 6778232"/>
              <a:gd name="connsiteY2023" fmla="*/ 1921495 h 4297039"/>
              <a:gd name="connsiteX2024" fmla="*/ 5520639 w 6778232"/>
              <a:gd name="connsiteY2024" fmla="*/ 1941457 h 4297039"/>
              <a:gd name="connsiteX2025" fmla="*/ 5546857 w 6778232"/>
              <a:gd name="connsiteY2025" fmla="*/ 1933722 h 4297039"/>
              <a:gd name="connsiteX2026" fmla="*/ 5559966 w 6778232"/>
              <a:gd name="connsiteY2026" fmla="*/ 1929854 h 4297039"/>
              <a:gd name="connsiteX2027" fmla="*/ 5573076 w 6778232"/>
              <a:gd name="connsiteY2027" fmla="*/ 1925986 h 4297039"/>
              <a:gd name="connsiteX2028" fmla="*/ 5563574 w 6778232"/>
              <a:gd name="connsiteY2028" fmla="*/ 1942081 h 4297039"/>
              <a:gd name="connsiteX2029" fmla="*/ 5550464 w 6778232"/>
              <a:gd name="connsiteY2029" fmla="*/ 1945948 h 4297039"/>
              <a:gd name="connsiteX2030" fmla="*/ 5554072 w 6778232"/>
              <a:gd name="connsiteY2030" fmla="*/ 1958175 h 4297039"/>
              <a:gd name="connsiteX2031" fmla="*/ 5567181 w 6778232"/>
              <a:gd name="connsiteY2031" fmla="*/ 1954307 h 4297039"/>
              <a:gd name="connsiteX2032" fmla="*/ 5557679 w 6778232"/>
              <a:gd name="connsiteY2032" fmla="*/ 1970402 h 4297039"/>
              <a:gd name="connsiteX2033" fmla="*/ 5597007 w 6778232"/>
              <a:gd name="connsiteY2033" fmla="*/ 1958798 h 4297039"/>
              <a:gd name="connsiteX2034" fmla="*/ 5626833 w 6778232"/>
              <a:gd name="connsiteY2034" fmla="*/ 1963289 h 4297039"/>
              <a:gd name="connsiteX2035" fmla="*/ 5623225 w 6778232"/>
              <a:gd name="connsiteY2035" fmla="*/ 1951062 h 4297039"/>
              <a:gd name="connsiteX2036" fmla="*/ 5619618 w 6778232"/>
              <a:gd name="connsiteY2036" fmla="*/ 1938836 h 4297039"/>
              <a:gd name="connsiteX2037" fmla="*/ 5632727 w 6778232"/>
              <a:gd name="connsiteY2037" fmla="*/ 1934968 h 4297039"/>
              <a:gd name="connsiteX2038" fmla="*/ 5629120 w 6778232"/>
              <a:gd name="connsiteY2038" fmla="*/ 1922741 h 4297039"/>
              <a:gd name="connsiteX2039" fmla="*/ 5616010 w 6778232"/>
              <a:gd name="connsiteY2039" fmla="*/ 1926609 h 4297039"/>
              <a:gd name="connsiteX2040" fmla="*/ 5625512 w 6778232"/>
              <a:gd name="connsiteY2040" fmla="*/ 1910515 h 4297039"/>
              <a:gd name="connsiteX2041" fmla="*/ 5621905 w 6778232"/>
              <a:gd name="connsiteY2041" fmla="*/ 1898288 h 4297039"/>
              <a:gd name="connsiteX2042" fmla="*/ 5612403 w 6778232"/>
              <a:gd name="connsiteY2042" fmla="*/ 1914383 h 4297039"/>
              <a:gd name="connsiteX2043" fmla="*/ 5608796 w 6778232"/>
              <a:gd name="connsiteY2043" fmla="*/ 1902156 h 4297039"/>
              <a:gd name="connsiteX2044" fmla="*/ 5605188 w 6778232"/>
              <a:gd name="connsiteY2044" fmla="*/ 1889929 h 4297039"/>
              <a:gd name="connsiteX2045" fmla="*/ 5597973 w 6778232"/>
              <a:gd name="connsiteY2045" fmla="*/ 1865476 h 4297039"/>
              <a:gd name="connsiteX2046" fmla="*/ 5614690 w 6778232"/>
              <a:gd name="connsiteY2046" fmla="*/ 1873835 h 4297039"/>
              <a:gd name="connsiteX2047" fmla="*/ 5618297 w 6778232"/>
              <a:gd name="connsiteY2047" fmla="*/ 1886061 h 4297039"/>
              <a:gd name="connsiteX2048" fmla="*/ 5627799 w 6778232"/>
              <a:gd name="connsiteY2048" fmla="*/ 1869967 h 4297039"/>
              <a:gd name="connsiteX2049" fmla="*/ 5607475 w 6778232"/>
              <a:gd name="connsiteY2049" fmla="*/ 1849382 h 4297039"/>
              <a:gd name="connsiteX2050" fmla="*/ 5624191 w 6778232"/>
              <a:gd name="connsiteY2050" fmla="*/ 1857741 h 4297039"/>
              <a:gd name="connsiteX2051" fmla="*/ 5650410 w 6778232"/>
              <a:gd name="connsiteY2051" fmla="*/ 1850005 h 4297039"/>
              <a:gd name="connsiteX2052" fmla="*/ 5644516 w 6778232"/>
              <a:gd name="connsiteY2052" fmla="*/ 1878326 h 4297039"/>
              <a:gd name="connsiteX2053" fmla="*/ 5674341 w 6778232"/>
              <a:gd name="connsiteY2053" fmla="*/ 1882817 h 4297039"/>
              <a:gd name="connsiteX2054" fmla="*/ 5670734 w 6778232"/>
              <a:gd name="connsiteY2054" fmla="*/ 1870590 h 4297039"/>
              <a:gd name="connsiteX2055" fmla="*/ 5687450 w 6778232"/>
              <a:gd name="connsiteY2055" fmla="*/ 1878949 h 4297039"/>
              <a:gd name="connsiteX2056" fmla="*/ 5696952 w 6778232"/>
              <a:gd name="connsiteY2056" fmla="*/ 1862854 h 4297039"/>
              <a:gd name="connsiteX2057" fmla="*/ 5700560 w 6778232"/>
              <a:gd name="connsiteY2057" fmla="*/ 1875081 h 4297039"/>
              <a:gd name="connsiteX2058" fmla="*/ 5713669 w 6778232"/>
              <a:gd name="connsiteY2058" fmla="*/ 1871213 h 4297039"/>
              <a:gd name="connsiteX2059" fmla="*/ 5726778 w 6778232"/>
              <a:gd name="connsiteY2059" fmla="*/ 1867345 h 4297039"/>
              <a:gd name="connsiteX2060" fmla="*/ 5723170 w 6778232"/>
              <a:gd name="connsiteY2060" fmla="*/ 1855119 h 4297039"/>
              <a:gd name="connsiteX2061" fmla="*/ 5732672 w 6778232"/>
              <a:gd name="connsiteY2061" fmla="*/ 1839024 h 4297039"/>
              <a:gd name="connsiteX2062" fmla="*/ 5745782 w 6778232"/>
              <a:gd name="connsiteY2062" fmla="*/ 1835156 h 4297039"/>
              <a:gd name="connsiteX2063" fmla="*/ 5742174 w 6778232"/>
              <a:gd name="connsiteY2063" fmla="*/ 1822930 h 4297039"/>
              <a:gd name="connsiteX2064" fmla="*/ 5758890 w 6778232"/>
              <a:gd name="connsiteY2064" fmla="*/ 1831289 h 4297039"/>
              <a:gd name="connsiteX2065" fmla="*/ 5755283 w 6778232"/>
              <a:gd name="connsiteY2065" fmla="*/ 1819062 h 4297039"/>
              <a:gd name="connsiteX2066" fmla="*/ 5768392 w 6778232"/>
              <a:gd name="connsiteY2066" fmla="*/ 1815194 h 4297039"/>
              <a:gd name="connsiteX2067" fmla="*/ 5785109 w 6778232"/>
              <a:gd name="connsiteY2067" fmla="*/ 1823553 h 4297039"/>
              <a:gd name="connsiteX2068" fmla="*/ 5798218 w 6778232"/>
              <a:gd name="connsiteY2068" fmla="*/ 1819685 h 4297039"/>
              <a:gd name="connsiteX2069" fmla="*/ 5794611 w 6778232"/>
              <a:gd name="connsiteY2069" fmla="*/ 1807459 h 4297039"/>
              <a:gd name="connsiteX2070" fmla="*/ 5777894 w 6778232"/>
              <a:gd name="connsiteY2070" fmla="*/ 1799100 h 4297039"/>
              <a:gd name="connsiteX2071" fmla="*/ 5781502 w 6778232"/>
              <a:gd name="connsiteY2071" fmla="*/ 1811326 h 4297039"/>
              <a:gd name="connsiteX2072" fmla="*/ 5768392 w 6778232"/>
              <a:gd name="connsiteY2072" fmla="*/ 1815194 h 4297039"/>
              <a:gd name="connsiteX2073" fmla="*/ 5764785 w 6778232"/>
              <a:gd name="connsiteY2073" fmla="*/ 1802968 h 4297039"/>
              <a:gd name="connsiteX2074" fmla="*/ 5751676 w 6778232"/>
              <a:gd name="connsiteY2074" fmla="*/ 1806836 h 4297039"/>
              <a:gd name="connsiteX2075" fmla="*/ 5748068 w 6778232"/>
              <a:gd name="connsiteY2075" fmla="*/ 1794609 h 4297039"/>
              <a:gd name="connsiteX2076" fmla="*/ 5761177 w 6778232"/>
              <a:gd name="connsiteY2076" fmla="*/ 1790741 h 4297039"/>
              <a:gd name="connsiteX2077" fmla="*/ 5757570 w 6778232"/>
              <a:gd name="connsiteY2077" fmla="*/ 1778514 h 4297039"/>
              <a:gd name="connsiteX2078" fmla="*/ 5791003 w 6778232"/>
              <a:gd name="connsiteY2078" fmla="*/ 1795232 h 4297039"/>
              <a:gd name="connsiteX2079" fmla="*/ 5814935 w 6778232"/>
              <a:gd name="connsiteY2079" fmla="*/ 1828044 h 4297039"/>
              <a:gd name="connsiteX2080" fmla="*/ 5828044 w 6778232"/>
              <a:gd name="connsiteY2080" fmla="*/ 1824176 h 4297039"/>
              <a:gd name="connsiteX2081" fmla="*/ 5824436 w 6778232"/>
              <a:gd name="connsiteY2081" fmla="*/ 1811949 h 4297039"/>
              <a:gd name="connsiteX2082" fmla="*/ 5837546 w 6778232"/>
              <a:gd name="connsiteY2082" fmla="*/ 1808082 h 4297039"/>
              <a:gd name="connsiteX2083" fmla="*/ 5841153 w 6778232"/>
              <a:gd name="connsiteY2083" fmla="*/ 1820308 h 4297039"/>
              <a:gd name="connsiteX2084" fmla="*/ 5860156 w 6778232"/>
              <a:gd name="connsiteY2084" fmla="*/ 1788120 h 4297039"/>
              <a:gd name="connsiteX2085" fmla="*/ 5863764 w 6778232"/>
              <a:gd name="connsiteY2085" fmla="*/ 1800346 h 4297039"/>
              <a:gd name="connsiteX2086" fmla="*/ 5854262 w 6778232"/>
              <a:gd name="connsiteY2086" fmla="*/ 1816441 h 4297039"/>
              <a:gd name="connsiteX2087" fmla="*/ 5870979 w 6778232"/>
              <a:gd name="connsiteY2087" fmla="*/ 1824799 h 4297039"/>
              <a:gd name="connsiteX2088" fmla="*/ 5880481 w 6778232"/>
              <a:gd name="connsiteY2088" fmla="*/ 1808705 h 4297039"/>
              <a:gd name="connsiteX2089" fmla="*/ 5910306 w 6778232"/>
              <a:gd name="connsiteY2089" fmla="*/ 1813196 h 4297039"/>
              <a:gd name="connsiteX2090" fmla="*/ 5919808 w 6778232"/>
              <a:gd name="connsiteY2090" fmla="*/ 1797101 h 4297039"/>
              <a:gd name="connsiteX2091" fmla="*/ 5942419 w 6778232"/>
              <a:gd name="connsiteY2091" fmla="*/ 1777139 h 4297039"/>
              <a:gd name="connsiteX2092" fmla="*/ 5959135 w 6778232"/>
              <a:gd name="connsiteY2092" fmla="*/ 1785498 h 4297039"/>
              <a:gd name="connsiteX2093" fmla="*/ 5968637 w 6778232"/>
              <a:gd name="connsiteY2093" fmla="*/ 1769404 h 4297039"/>
              <a:gd name="connsiteX2094" fmla="*/ 5965030 w 6778232"/>
              <a:gd name="connsiteY2094" fmla="*/ 1757177 h 4297039"/>
              <a:gd name="connsiteX2095" fmla="*/ 5987641 w 6778232"/>
              <a:gd name="connsiteY2095" fmla="*/ 1737215 h 4297039"/>
              <a:gd name="connsiteX2096" fmla="*/ 5991248 w 6778232"/>
              <a:gd name="connsiteY2096" fmla="*/ 1749441 h 4297039"/>
              <a:gd name="connsiteX2097" fmla="*/ 5981746 w 6778232"/>
              <a:gd name="connsiteY2097" fmla="*/ 1765536 h 4297039"/>
              <a:gd name="connsiteX2098" fmla="*/ 5994855 w 6778232"/>
              <a:gd name="connsiteY2098" fmla="*/ 1761668 h 4297039"/>
              <a:gd name="connsiteX2099" fmla="*/ 6007965 w 6778232"/>
              <a:gd name="connsiteY2099" fmla="*/ 1757800 h 4297039"/>
              <a:gd name="connsiteX2100" fmla="*/ 6011572 w 6778232"/>
              <a:gd name="connsiteY2100" fmla="*/ 1770027 h 4297039"/>
              <a:gd name="connsiteX2101" fmla="*/ 6034183 w 6778232"/>
              <a:gd name="connsiteY2101" fmla="*/ 1750064 h 4297039"/>
              <a:gd name="connsiteX2102" fmla="*/ 6047292 w 6778232"/>
              <a:gd name="connsiteY2102" fmla="*/ 1746197 h 4297039"/>
              <a:gd name="connsiteX2103" fmla="*/ 6060401 w 6778232"/>
              <a:gd name="connsiteY2103" fmla="*/ 1742328 h 4297039"/>
              <a:gd name="connsiteX2104" fmla="*/ 6037790 w 6778232"/>
              <a:gd name="connsiteY2104" fmla="*/ 1762291 h 4297039"/>
              <a:gd name="connsiteX2105" fmla="*/ 6041398 w 6778232"/>
              <a:gd name="connsiteY2105" fmla="*/ 1774518 h 4297039"/>
              <a:gd name="connsiteX2106" fmla="*/ 6045005 w 6778232"/>
              <a:gd name="connsiteY2106" fmla="*/ 1786744 h 4297039"/>
              <a:gd name="connsiteX2107" fmla="*/ 6054507 w 6778232"/>
              <a:gd name="connsiteY2107" fmla="*/ 1770650 h 4297039"/>
              <a:gd name="connsiteX2108" fmla="*/ 6071224 w 6778232"/>
              <a:gd name="connsiteY2108" fmla="*/ 1779008 h 4297039"/>
              <a:gd name="connsiteX2109" fmla="*/ 6080725 w 6778232"/>
              <a:gd name="connsiteY2109" fmla="*/ 1762914 h 4297039"/>
              <a:gd name="connsiteX2110" fmla="*/ 6067616 w 6778232"/>
              <a:gd name="connsiteY2110" fmla="*/ 1766782 h 4297039"/>
              <a:gd name="connsiteX2111" fmla="*/ 6077118 w 6778232"/>
              <a:gd name="connsiteY2111" fmla="*/ 1750687 h 4297039"/>
              <a:gd name="connsiteX2112" fmla="*/ 6097442 w 6778232"/>
              <a:gd name="connsiteY2112" fmla="*/ 1771273 h 4297039"/>
              <a:gd name="connsiteX2113" fmla="*/ 6106944 w 6778232"/>
              <a:gd name="connsiteY2113" fmla="*/ 1755178 h 4297039"/>
              <a:gd name="connsiteX2114" fmla="*/ 6133162 w 6778232"/>
              <a:gd name="connsiteY2114" fmla="*/ 1747443 h 4297039"/>
              <a:gd name="connsiteX2115" fmla="*/ 6162988 w 6778232"/>
              <a:gd name="connsiteY2115" fmla="*/ 1751934 h 4297039"/>
              <a:gd name="connsiteX2116" fmla="*/ 6140377 w 6778232"/>
              <a:gd name="connsiteY2116" fmla="*/ 1771896 h 4297039"/>
              <a:gd name="connsiteX2117" fmla="*/ 6123660 w 6778232"/>
              <a:gd name="connsiteY2117" fmla="*/ 1763537 h 4297039"/>
              <a:gd name="connsiteX2118" fmla="*/ 6114159 w 6778232"/>
              <a:gd name="connsiteY2118" fmla="*/ 1779632 h 4297039"/>
              <a:gd name="connsiteX2119" fmla="*/ 6104657 w 6778232"/>
              <a:gd name="connsiteY2119" fmla="*/ 1795726 h 4297039"/>
              <a:gd name="connsiteX2120" fmla="*/ 6101049 w 6778232"/>
              <a:gd name="connsiteY2120" fmla="*/ 1783500 h 4297039"/>
              <a:gd name="connsiteX2121" fmla="*/ 6084333 w 6778232"/>
              <a:gd name="connsiteY2121" fmla="*/ 1775141 h 4297039"/>
              <a:gd name="connsiteX2122" fmla="*/ 6074831 w 6778232"/>
              <a:gd name="connsiteY2122" fmla="*/ 1791235 h 4297039"/>
              <a:gd name="connsiteX2123" fmla="*/ 6058114 w 6778232"/>
              <a:gd name="connsiteY2123" fmla="*/ 1782876 h 4297039"/>
              <a:gd name="connsiteX2124" fmla="*/ 6061722 w 6778232"/>
              <a:gd name="connsiteY2124" fmla="*/ 1795103 h 4297039"/>
              <a:gd name="connsiteX2125" fmla="*/ 6048613 w 6778232"/>
              <a:gd name="connsiteY2125" fmla="*/ 1798971 h 4297039"/>
              <a:gd name="connsiteX2126" fmla="*/ 6035504 w 6778232"/>
              <a:gd name="connsiteY2126" fmla="*/ 1802839 h 4297039"/>
              <a:gd name="connsiteX2127" fmla="*/ 6031896 w 6778232"/>
              <a:gd name="connsiteY2127" fmla="*/ 1790612 h 4297039"/>
              <a:gd name="connsiteX2128" fmla="*/ 6028289 w 6778232"/>
              <a:gd name="connsiteY2128" fmla="*/ 1778385 h 4297039"/>
              <a:gd name="connsiteX2129" fmla="*/ 6024681 w 6778232"/>
              <a:gd name="connsiteY2129" fmla="*/ 1766159 h 4297039"/>
              <a:gd name="connsiteX2130" fmla="*/ 6015180 w 6778232"/>
              <a:gd name="connsiteY2130" fmla="*/ 1782253 h 4297039"/>
              <a:gd name="connsiteX2131" fmla="*/ 6018787 w 6778232"/>
              <a:gd name="connsiteY2131" fmla="*/ 1794480 h 4297039"/>
              <a:gd name="connsiteX2132" fmla="*/ 6022394 w 6778232"/>
              <a:gd name="connsiteY2132" fmla="*/ 1806706 h 4297039"/>
              <a:gd name="connsiteX2133" fmla="*/ 6009285 w 6778232"/>
              <a:gd name="connsiteY2133" fmla="*/ 1810574 h 4297039"/>
              <a:gd name="connsiteX2134" fmla="*/ 6026002 w 6778232"/>
              <a:gd name="connsiteY2134" fmla="*/ 1818933 h 4297039"/>
              <a:gd name="connsiteX2135" fmla="*/ 6035504 w 6778232"/>
              <a:gd name="connsiteY2135" fmla="*/ 1802839 h 4297039"/>
              <a:gd name="connsiteX2136" fmla="*/ 6039111 w 6778232"/>
              <a:gd name="connsiteY2136" fmla="*/ 1815065 h 4297039"/>
              <a:gd name="connsiteX2137" fmla="*/ 6055827 w 6778232"/>
              <a:gd name="connsiteY2137" fmla="*/ 1823424 h 4297039"/>
              <a:gd name="connsiteX2138" fmla="*/ 6068937 w 6778232"/>
              <a:gd name="connsiteY2138" fmla="*/ 1819556 h 4297039"/>
              <a:gd name="connsiteX2139" fmla="*/ 6082046 w 6778232"/>
              <a:gd name="connsiteY2139" fmla="*/ 1815688 h 4297039"/>
              <a:gd name="connsiteX2140" fmla="*/ 6078439 w 6778232"/>
              <a:gd name="connsiteY2140" fmla="*/ 1803462 h 4297039"/>
              <a:gd name="connsiteX2141" fmla="*/ 6074831 w 6778232"/>
              <a:gd name="connsiteY2141" fmla="*/ 1791235 h 4297039"/>
              <a:gd name="connsiteX2142" fmla="*/ 6095155 w 6778232"/>
              <a:gd name="connsiteY2142" fmla="*/ 1811820 h 4297039"/>
              <a:gd name="connsiteX2143" fmla="*/ 6121373 w 6778232"/>
              <a:gd name="connsiteY2143" fmla="*/ 1804085 h 4297039"/>
              <a:gd name="connsiteX2144" fmla="*/ 6130875 w 6778232"/>
              <a:gd name="connsiteY2144" fmla="*/ 1787990 h 4297039"/>
              <a:gd name="connsiteX2145" fmla="*/ 6134483 w 6778232"/>
              <a:gd name="connsiteY2145" fmla="*/ 1800217 h 4297039"/>
              <a:gd name="connsiteX2146" fmla="*/ 6138090 w 6778232"/>
              <a:gd name="connsiteY2146" fmla="*/ 1812444 h 4297039"/>
              <a:gd name="connsiteX2147" fmla="*/ 6147592 w 6778232"/>
              <a:gd name="connsiteY2147" fmla="*/ 1796349 h 4297039"/>
              <a:gd name="connsiteX2148" fmla="*/ 6151199 w 6778232"/>
              <a:gd name="connsiteY2148" fmla="*/ 1808576 h 4297039"/>
              <a:gd name="connsiteX2149" fmla="*/ 6157093 w 6778232"/>
              <a:gd name="connsiteY2149" fmla="*/ 1780255 h 4297039"/>
              <a:gd name="connsiteX2150" fmla="*/ 6170203 w 6778232"/>
              <a:gd name="connsiteY2150" fmla="*/ 1776387 h 4297039"/>
              <a:gd name="connsiteX2151" fmla="*/ 6183312 w 6778232"/>
              <a:gd name="connsiteY2151" fmla="*/ 1772519 h 4297039"/>
              <a:gd name="connsiteX2152" fmla="*/ 6186919 w 6778232"/>
              <a:gd name="connsiteY2152" fmla="*/ 1784746 h 4297039"/>
              <a:gd name="connsiteX2153" fmla="*/ 6173810 w 6778232"/>
              <a:gd name="connsiteY2153" fmla="*/ 1788613 h 4297039"/>
              <a:gd name="connsiteX2154" fmla="*/ 6216745 w 6778232"/>
              <a:gd name="connsiteY2154" fmla="*/ 1789237 h 4297039"/>
              <a:gd name="connsiteX2155" fmla="*/ 6229854 w 6778232"/>
              <a:gd name="connsiteY2155" fmla="*/ 1785369 h 4297039"/>
              <a:gd name="connsiteX2156" fmla="*/ 6239356 w 6778232"/>
              <a:gd name="connsiteY2156" fmla="*/ 1769275 h 4297039"/>
              <a:gd name="connsiteX2157" fmla="*/ 6242963 w 6778232"/>
              <a:gd name="connsiteY2157" fmla="*/ 1781501 h 4297039"/>
              <a:gd name="connsiteX2158" fmla="*/ 6259680 w 6778232"/>
              <a:gd name="connsiteY2158" fmla="*/ 1789860 h 4297039"/>
              <a:gd name="connsiteX2159" fmla="*/ 6272789 w 6778232"/>
              <a:gd name="connsiteY2159" fmla="*/ 1785992 h 4297039"/>
              <a:gd name="connsiteX2160" fmla="*/ 6276397 w 6778232"/>
              <a:gd name="connsiteY2160" fmla="*/ 1798219 h 4297039"/>
              <a:gd name="connsiteX2161" fmla="*/ 6289506 w 6778232"/>
              <a:gd name="connsiteY2161" fmla="*/ 1794351 h 4297039"/>
              <a:gd name="connsiteX2162" fmla="*/ 6272789 w 6778232"/>
              <a:gd name="connsiteY2162" fmla="*/ 1785992 h 4297039"/>
              <a:gd name="connsiteX2163" fmla="*/ 6269182 w 6778232"/>
              <a:gd name="connsiteY2163" fmla="*/ 1773765 h 4297039"/>
              <a:gd name="connsiteX2164" fmla="*/ 6256073 w 6778232"/>
              <a:gd name="connsiteY2164" fmla="*/ 1777633 h 4297039"/>
              <a:gd name="connsiteX2165" fmla="*/ 6252465 w 6778232"/>
              <a:gd name="connsiteY2165" fmla="*/ 1765406 h 4297039"/>
              <a:gd name="connsiteX2166" fmla="*/ 6295400 w 6778232"/>
              <a:gd name="connsiteY2166" fmla="*/ 1766030 h 4297039"/>
              <a:gd name="connsiteX2167" fmla="*/ 6347837 w 6778232"/>
              <a:gd name="connsiteY2167" fmla="*/ 1750558 h 4297039"/>
              <a:gd name="connsiteX2168" fmla="*/ 6351444 w 6778232"/>
              <a:gd name="connsiteY2168" fmla="*/ 1762785 h 4297039"/>
              <a:gd name="connsiteX2169" fmla="*/ 6355052 w 6778232"/>
              <a:gd name="connsiteY2169" fmla="*/ 1775012 h 4297039"/>
              <a:gd name="connsiteX2170" fmla="*/ 6345550 w 6778232"/>
              <a:gd name="connsiteY2170" fmla="*/ 1791106 h 4297039"/>
              <a:gd name="connsiteX2171" fmla="*/ 6332440 w 6778232"/>
              <a:gd name="connsiteY2171" fmla="*/ 1794974 h 4297039"/>
              <a:gd name="connsiteX2172" fmla="*/ 6349157 w 6778232"/>
              <a:gd name="connsiteY2172" fmla="*/ 1803333 h 4297039"/>
              <a:gd name="connsiteX2173" fmla="*/ 6369481 w 6778232"/>
              <a:gd name="connsiteY2173" fmla="*/ 1823918 h 4297039"/>
              <a:gd name="connsiteX2174" fmla="*/ 6359979 w 6778232"/>
              <a:gd name="connsiteY2174" fmla="*/ 1840013 h 4297039"/>
              <a:gd name="connsiteX2175" fmla="*/ 6343263 w 6778232"/>
              <a:gd name="connsiteY2175" fmla="*/ 1831654 h 4297039"/>
              <a:gd name="connsiteX2176" fmla="*/ 6346870 w 6778232"/>
              <a:gd name="connsiteY2176" fmla="*/ 1843881 h 4297039"/>
              <a:gd name="connsiteX2177" fmla="*/ 6337369 w 6778232"/>
              <a:gd name="connsiteY2177" fmla="*/ 1859975 h 4297039"/>
              <a:gd name="connsiteX2178" fmla="*/ 6333761 w 6778232"/>
              <a:gd name="connsiteY2178" fmla="*/ 1847748 h 4297039"/>
              <a:gd name="connsiteX2179" fmla="*/ 6320652 w 6778232"/>
              <a:gd name="connsiteY2179" fmla="*/ 1851616 h 4297039"/>
              <a:gd name="connsiteX2180" fmla="*/ 6313437 w 6778232"/>
              <a:gd name="connsiteY2180" fmla="*/ 1827163 h 4297039"/>
              <a:gd name="connsiteX2181" fmla="*/ 6330154 w 6778232"/>
              <a:gd name="connsiteY2181" fmla="*/ 1835522 h 4297039"/>
              <a:gd name="connsiteX2182" fmla="*/ 6339655 w 6778232"/>
              <a:gd name="connsiteY2182" fmla="*/ 1819427 h 4297039"/>
              <a:gd name="connsiteX2183" fmla="*/ 6336048 w 6778232"/>
              <a:gd name="connsiteY2183" fmla="*/ 1807200 h 4297039"/>
              <a:gd name="connsiteX2184" fmla="*/ 6319332 w 6778232"/>
              <a:gd name="connsiteY2184" fmla="*/ 1798842 h 4297039"/>
              <a:gd name="connsiteX2185" fmla="*/ 6309830 w 6778232"/>
              <a:gd name="connsiteY2185" fmla="*/ 1814936 h 4297039"/>
              <a:gd name="connsiteX2186" fmla="*/ 6300328 w 6778232"/>
              <a:gd name="connsiteY2186" fmla="*/ 1831031 h 4297039"/>
              <a:gd name="connsiteX2187" fmla="*/ 6303935 w 6778232"/>
              <a:gd name="connsiteY2187" fmla="*/ 1843258 h 4297039"/>
              <a:gd name="connsiteX2188" fmla="*/ 6290826 w 6778232"/>
              <a:gd name="connsiteY2188" fmla="*/ 1847125 h 4297039"/>
              <a:gd name="connsiteX2189" fmla="*/ 6257393 w 6778232"/>
              <a:gd name="connsiteY2189" fmla="*/ 1830407 h 4297039"/>
              <a:gd name="connsiteX2190" fmla="*/ 6247892 w 6778232"/>
              <a:gd name="connsiteY2190" fmla="*/ 1846502 h 4297039"/>
              <a:gd name="connsiteX2191" fmla="*/ 6244284 w 6778232"/>
              <a:gd name="connsiteY2191" fmla="*/ 1834275 h 4297039"/>
              <a:gd name="connsiteX2192" fmla="*/ 6199062 w 6778232"/>
              <a:gd name="connsiteY2192" fmla="*/ 1874200 h 4297039"/>
              <a:gd name="connsiteX2193" fmla="*/ 6189560 w 6778232"/>
              <a:gd name="connsiteY2193" fmla="*/ 1890295 h 4297039"/>
              <a:gd name="connsiteX2194" fmla="*/ 6163342 w 6778232"/>
              <a:gd name="connsiteY2194" fmla="*/ 1898030 h 4297039"/>
              <a:gd name="connsiteX2195" fmla="*/ 6180059 w 6778232"/>
              <a:gd name="connsiteY2195" fmla="*/ 1906389 h 4297039"/>
              <a:gd name="connsiteX2196" fmla="*/ 6183666 w 6778232"/>
              <a:gd name="connsiteY2196" fmla="*/ 1918615 h 4297039"/>
              <a:gd name="connsiteX2197" fmla="*/ 6170557 w 6778232"/>
              <a:gd name="connsiteY2197" fmla="*/ 1922483 h 4297039"/>
              <a:gd name="connsiteX2198" fmla="*/ 6150233 w 6778232"/>
              <a:gd name="connsiteY2198" fmla="*/ 1901898 h 4297039"/>
              <a:gd name="connsiteX2199" fmla="*/ 6137124 w 6778232"/>
              <a:gd name="connsiteY2199" fmla="*/ 1905766 h 4297039"/>
              <a:gd name="connsiteX2200" fmla="*/ 6120407 w 6778232"/>
              <a:gd name="connsiteY2200" fmla="*/ 1897407 h 4297039"/>
              <a:gd name="connsiteX2201" fmla="*/ 6107298 w 6778232"/>
              <a:gd name="connsiteY2201" fmla="*/ 1901275 h 4297039"/>
              <a:gd name="connsiteX2202" fmla="*/ 6084687 w 6778232"/>
              <a:gd name="connsiteY2202" fmla="*/ 1921237 h 4297039"/>
              <a:gd name="connsiteX2203" fmla="*/ 6067971 w 6778232"/>
              <a:gd name="connsiteY2203" fmla="*/ 1912878 h 4297039"/>
              <a:gd name="connsiteX2204" fmla="*/ 6058469 w 6778232"/>
              <a:gd name="connsiteY2204" fmla="*/ 1928973 h 4297039"/>
              <a:gd name="connsiteX2205" fmla="*/ 6041752 w 6778232"/>
              <a:gd name="connsiteY2205" fmla="*/ 1920614 h 4297039"/>
              <a:gd name="connsiteX2206" fmla="*/ 6045360 w 6778232"/>
              <a:gd name="connsiteY2206" fmla="*/ 1932841 h 4297039"/>
              <a:gd name="connsiteX2207" fmla="*/ 6032250 w 6778232"/>
              <a:gd name="connsiteY2207" fmla="*/ 1936708 h 4297039"/>
              <a:gd name="connsiteX2208" fmla="*/ 6019141 w 6778232"/>
              <a:gd name="connsiteY2208" fmla="*/ 1940576 h 4297039"/>
              <a:gd name="connsiteX2209" fmla="*/ 5992923 w 6778232"/>
              <a:gd name="connsiteY2209" fmla="*/ 1948312 h 4297039"/>
              <a:gd name="connsiteX2210" fmla="*/ 5983421 w 6778232"/>
              <a:gd name="connsiteY2210" fmla="*/ 1964406 h 4297039"/>
              <a:gd name="connsiteX2211" fmla="*/ 5979814 w 6778232"/>
              <a:gd name="connsiteY2211" fmla="*/ 1952180 h 4297039"/>
              <a:gd name="connsiteX2212" fmla="*/ 5966705 w 6778232"/>
              <a:gd name="connsiteY2212" fmla="*/ 1956048 h 4297039"/>
              <a:gd name="connsiteX2213" fmla="*/ 5936879 w 6778232"/>
              <a:gd name="connsiteY2213" fmla="*/ 1951557 h 4297039"/>
              <a:gd name="connsiteX2214" fmla="*/ 5940486 w 6778232"/>
              <a:gd name="connsiteY2214" fmla="*/ 1963783 h 4297039"/>
              <a:gd name="connsiteX2215" fmla="*/ 5944093 w 6778232"/>
              <a:gd name="connsiteY2215" fmla="*/ 1976010 h 4297039"/>
              <a:gd name="connsiteX2216" fmla="*/ 5927377 w 6778232"/>
              <a:gd name="connsiteY2216" fmla="*/ 1967651 h 4297039"/>
              <a:gd name="connsiteX2217" fmla="*/ 5914268 w 6778232"/>
              <a:gd name="connsiteY2217" fmla="*/ 1971519 h 4297039"/>
              <a:gd name="connsiteX2218" fmla="*/ 5888050 w 6778232"/>
              <a:gd name="connsiteY2218" fmla="*/ 1979255 h 4297039"/>
              <a:gd name="connsiteX2219" fmla="*/ 5898872 w 6778232"/>
              <a:gd name="connsiteY2219" fmla="*/ 2015934 h 4297039"/>
              <a:gd name="connsiteX2220" fmla="*/ 5882155 w 6778232"/>
              <a:gd name="connsiteY2220" fmla="*/ 2007575 h 4297039"/>
              <a:gd name="connsiteX2221" fmla="*/ 5859545 w 6778232"/>
              <a:gd name="connsiteY2221" fmla="*/ 2027538 h 4297039"/>
              <a:gd name="connsiteX2222" fmla="*/ 5853650 w 6778232"/>
              <a:gd name="connsiteY2222" fmla="*/ 2055859 h 4297039"/>
              <a:gd name="connsiteX2223" fmla="*/ 5857258 w 6778232"/>
              <a:gd name="connsiteY2223" fmla="*/ 2068085 h 4297039"/>
              <a:gd name="connsiteX2224" fmla="*/ 5870367 w 6778232"/>
              <a:gd name="connsiteY2224" fmla="*/ 2064217 h 4297039"/>
              <a:gd name="connsiteX2225" fmla="*/ 5873974 w 6778232"/>
              <a:gd name="connsiteY2225" fmla="*/ 2076444 h 4297039"/>
              <a:gd name="connsiteX2226" fmla="*/ 5887083 w 6778232"/>
              <a:gd name="connsiteY2226" fmla="*/ 2072576 h 4297039"/>
              <a:gd name="connsiteX2227" fmla="*/ 5890691 w 6778232"/>
              <a:gd name="connsiteY2227" fmla="*/ 2084803 h 4297039"/>
              <a:gd name="connsiteX2228" fmla="*/ 5911015 w 6778232"/>
              <a:gd name="connsiteY2228" fmla="*/ 2105388 h 4297039"/>
              <a:gd name="connsiteX2229" fmla="*/ 5907407 w 6778232"/>
              <a:gd name="connsiteY2229" fmla="*/ 2093162 h 4297039"/>
              <a:gd name="connsiteX2230" fmla="*/ 5920517 w 6778232"/>
              <a:gd name="connsiteY2230" fmla="*/ 2089294 h 4297039"/>
              <a:gd name="connsiteX2231" fmla="*/ 5900193 w 6778232"/>
              <a:gd name="connsiteY2231" fmla="*/ 2068709 h 4297039"/>
              <a:gd name="connsiteX2232" fmla="*/ 5887083 w 6778232"/>
              <a:gd name="connsiteY2232" fmla="*/ 2072576 h 4297039"/>
              <a:gd name="connsiteX2233" fmla="*/ 5896585 w 6778232"/>
              <a:gd name="connsiteY2233" fmla="*/ 2056482 h 4297039"/>
              <a:gd name="connsiteX2234" fmla="*/ 5892978 w 6778232"/>
              <a:gd name="connsiteY2234" fmla="*/ 2044255 h 4297039"/>
              <a:gd name="connsiteX2235" fmla="*/ 5909694 w 6778232"/>
              <a:gd name="connsiteY2235" fmla="*/ 2052614 h 4297039"/>
              <a:gd name="connsiteX2236" fmla="*/ 5913302 w 6778232"/>
              <a:gd name="connsiteY2236" fmla="*/ 2064841 h 4297039"/>
              <a:gd name="connsiteX2237" fmla="*/ 5916909 w 6778232"/>
              <a:gd name="connsiteY2237" fmla="*/ 2077068 h 4297039"/>
              <a:gd name="connsiteX2238" fmla="*/ 5933626 w 6778232"/>
              <a:gd name="connsiteY2238" fmla="*/ 2085426 h 4297039"/>
              <a:gd name="connsiteX2239" fmla="*/ 5943127 w 6778232"/>
              <a:gd name="connsiteY2239" fmla="*/ 2069332 h 4297039"/>
              <a:gd name="connsiteX2240" fmla="*/ 5950342 w 6778232"/>
              <a:gd name="connsiteY2240" fmla="*/ 2093785 h 4297039"/>
              <a:gd name="connsiteX2241" fmla="*/ 5959844 w 6778232"/>
              <a:gd name="connsiteY2241" fmla="*/ 2077691 h 4297039"/>
              <a:gd name="connsiteX2242" fmla="*/ 5972953 w 6778232"/>
              <a:gd name="connsiteY2242" fmla="*/ 2073823 h 4297039"/>
              <a:gd name="connsiteX2243" fmla="*/ 5986062 w 6778232"/>
              <a:gd name="connsiteY2243" fmla="*/ 2069955 h 4297039"/>
              <a:gd name="connsiteX2244" fmla="*/ 5982455 w 6778232"/>
              <a:gd name="connsiteY2244" fmla="*/ 2057728 h 4297039"/>
              <a:gd name="connsiteX2245" fmla="*/ 6015888 w 6778232"/>
              <a:gd name="connsiteY2245" fmla="*/ 2074446 h 4297039"/>
              <a:gd name="connsiteX2246" fmla="*/ 6025390 w 6778232"/>
              <a:gd name="connsiteY2246" fmla="*/ 2058351 h 4297039"/>
              <a:gd name="connsiteX2247" fmla="*/ 6034892 w 6778232"/>
              <a:gd name="connsiteY2247" fmla="*/ 2042257 h 4297039"/>
              <a:gd name="connsiteX2248" fmla="*/ 6051608 w 6778232"/>
              <a:gd name="connsiteY2248" fmla="*/ 2050616 h 4297039"/>
              <a:gd name="connsiteX2249" fmla="*/ 6048001 w 6778232"/>
              <a:gd name="connsiteY2249" fmla="*/ 2038389 h 4297039"/>
              <a:gd name="connsiteX2250" fmla="*/ 6074219 w 6778232"/>
              <a:gd name="connsiteY2250" fmla="*/ 2030654 h 4297039"/>
              <a:gd name="connsiteX2251" fmla="*/ 6087328 w 6778232"/>
              <a:gd name="connsiteY2251" fmla="*/ 2026786 h 4297039"/>
              <a:gd name="connsiteX2252" fmla="*/ 6090936 w 6778232"/>
              <a:gd name="connsiteY2252" fmla="*/ 2039012 h 4297039"/>
              <a:gd name="connsiteX2253" fmla="*/ 6081434 w 6778232"/>
              <a:gd name="connsiteY2253" fmla="*/ 2055107 h 4297039"/>
              <a:gd name="connsiteX2254" fmla="*/ 6094543 w 6778232"/>
              <a:gd name="connsiteY2254" fmla="*/ 2051239 h 4297039"/>
              <a:gd name="connsiteX2255" fmla="*/ 6107652 w 6778232"/>
              <a:gd name="connsiteY2255" fmla="*/ 2047371 h 4297039"/>
              <a:gd name="connsiteX2256" fmla="*/ 6104045 w 6778232"/>
              <a:gd name="connsiteY2256" fmla="*/ 2035144 h 4297039"/>
              <a:gd name="connsiteX2257" fmla="*/ 6117154 w 6778232"/>
              <a:gd name="connsiteY2257" fmla="*/ 2031277 h 4297039"/>
              <a:gd name="connsiteX2258" fmla="*/ 6120761 w 6778232"/>
              <a:gd name="connsiteY2258" fmla="*/ 2043503 h 4297039"/>
              <a:gd name="connsiteX2259" fmla="*/ 6150587 w 6778232"/>
              <a:gd name="connsiteY2259" fmla="*/ 2047994 h 4297039"/>
              <a:gd name="connsiteX2260" fmla="*/ 6160089 w 6778232"/>
              <a:gd name="connsiteY2260" fmla="*/ 2031900 h 4297039"/>
              <a:gd name="connsiteX2261" fmla="*/ 6156481 w 6778232"/>
              <a:gd name="connsiteY2261" fmla="*/ 2019673 h 4297039"/>
              <a:gd name="connsiteX2262" fmla="*/ 6182700 w 6778232"/>
              <a:gd name="connsiteY2262" fmla="*/ 2011937 h 4297039"/>
              <a:gd name="connsiteX2263" fmla="*/ 6179093 w 6778232"/>
              <a:gd name="connsiteY2263" fmla="*/ 1999711 h 4297039"/>
              <a:gd name="connsiteX2264" fmla="*/ 6208918 w 6778232"/>
              <a:gd name="connsiteY2264" fmla="*/ 2004202 h 4297039"/>
              <a:gd name="connsiteX2265" fmla="*/ 6248246 w 6778232"/>
              <a:gd name="connsiteY2265" fmla="*/ 1992598 h 4297039"/>
              <a:gd name="connsiteX2266" fmla="*/ 6287573 w 6778232"/>
              <a:gd name="connsiteY2266" fmla="*/ 1980995 h 4297039"/>
              <a:gd name="connsiteX2267" fmla="*/ 6313792 w 6778232"/>
              <a:gd name="connsiteY2267" fmla="*/ 1973259 h 4297039"/>
              <a:gd name="connsiteX2268" fmla="*/ 6317399 w 6778232"/>
              <a:gd name="connsiteY2268" fmla="*/ 1985486 h 4297039"/>
              <a:gd name="connsiteX2269" fmla="*/ 6304290 w 6778232"/>
              <a:gd name="connsiteY2269" fmla="*/ 1989353 h 4297039"/>
              <a:gd name="connsiteX2270" fmla="*/ 6307897 w 6778232"/>
              <a:gd name="connsiteY2270" fmla="*/ 2001580 h 4297039"/>
              <a:gd name="connsiteX2271" fmla="*/ 6311505 w 6778232"/>
              <a:gd name="connsiteY2271" fmla="*/ 2013807 h 4297039"/>
              <a:gd name="connsiteX2272" fmla="*/ 6298396 w 6778232"/>
              <a:gd name="connsiteY2272" fmla="*/ 2017674 h 4297039"/>
              <a:gd name="connsiteX2273" fmla="*/ 6294788 w 6778232"/>
              <a:gd name="connsiteY2273" fmla="*/ 2005448 h 4297039"/>
              <a:gd name="connsiteX2274" fmla="*/ 6281679 w 6778232"/>
              <a:gd name="connsiteY2274" fmla="*/ 2009316 h 4297039"/>
              <a:gd name="connsiteX2275" fmla="*/ 6278071 w 6778232"/>
              <a:gd name="connsiteY2275" fmla="*/ 1997089 h 4297039"/>
              <a:gd name="connsiteX2276" fmla="*/ 6264962 w 6778232"/>
              <a:gd name="connsiteY2276" fmla="*/ 2000957 h 4297039"/>
              <a:gd name="connsiteX2277" fmla="*/ 6268570 w 6778232"/>
              <a:gd name="connsiteY2277" fmla="*/ 2013184 h 4297039"/>
              <a:gd name="connsiteX2278" fmla="*/ 6272177 w 6778232"/>
              <a:gd name="connsiteY2278" fmla="*/ 2025410 h 4297039"/>
              <a:gd name="connsiteX2279" fmla="*/ 6259068 w 6778232"/>
              <a:gd name="connsiteY2279" fmla="*/ 2029278 h 4297039"/>
              <a:gd name="connsiteX2280" fmla="*/ 6229242 w 6778232"/>
              <a:gd name="connsiteY2280" fmla="*/ 2024787 h 4297039"/>
              <a:gd name="connsiteX2281" fmla="*/ 6219740 w 6778232"/>
              <a:gd name="connsiteY2281" fmla="*/ 2040882 h 4297039"/>
              <a:gd name="connsiteX2282" fmla="*/ 6197130 w 6778232"/>
              <a:gd name="connsiteY2282" fmla="*/ 2060844 h 4297039"/>
              <a:gd name="connsiteX2283" fmla="*/ 6193522 w 6778232"/>
              <a:gd name="connsiteY2283" fmla="*/ 2048617 h 4297039"/>
              <a:gd name="connsiteX2284" fmla="*/ 6176805 w 6778232"/>
              <a:gd name="connsiteY2284" fmla="*/ 2040258 h 4297039"/>
              <a:gd name="connsiteX2285" fmla="*/ 6180413 w 6778232"/>
              <a:gd name="connsiteY2285" fmla="*/ 2052485 h 4297039"/>
              <a:gd name="connsiteX2286" fmla="*/ 6200737 w 6778232"/>
              <a:gd name="connsiteY2286" fmla="*/ 2073070 h 4297039"/>
              <a:gd name="connsiteX2287" fmla="*/ 6187628 w 6778232"/>
              <a:gd name="connsiteY2287" fmla="*/ 2076939 h 4297039"/>
              <a:gd name="connsiteX2288" fmla="*/ 6194843 w 6778232"/>
              <a:gd name="connsiteY2288" fmla="*/ 2101391 h 4297039"/>
              <a:gd name="connsiteX2289" fmla="*/ 6178126 w 6778232"/>
              <a:gd name="connsiteY2289" fmla="*/ 2093033 h 4297039"/>
              <a:gd name="connsiteX2290" fmla="*/ 6170911 w 6778232"/>
              <a:gd name="connsiteY2290" fmla="*/ 2068580 h 4297039"/>
              <a:gd name="connsiteX2291" fmla="*/ 6157802 w 6778232"/>
              <a:gd name="connsiteY2291" fmla="*/ 2072447 h 4297039"/>
              <a:gd name="connsiteX2292" fmla="*/ 6155515 w 6778232"/>
              <a:gd name="connsiteY2292" fmla="*/ 2112995 h 4297039"/>
              <a:gd name="connsiteX2293" fmla="*/ 6142406 w 6778232"/>
              <a:gd name="connsiteY2293" fmla="*/ 2116863 h 4297039"/>
              <a:gd name="connsiteX2294" fmla="*/ 6151908 w 6778232"/>
              <a:gd name="connsiteY2294" fmla="*/ 2100769 h 4297039"/>
              <a:gd name="connsiteX2295" fmla="*/ 6144693 w 6778232"/>
              <a:gd name="connsiteY2295" fmla="*/ 2076315 h 4297039"/>
              <a:gd name="connsiteX2296" fmla="*/ 6127976 w 6778232"/>
              <a:gd name="connsiteY2296" fmla="*/ 2067956 h 4297039"/>
              <a:gd name="connsiteX2297" fmla="*/ 6118475 w 6778232"/>
              <a:gd name="connsiteY2297" fmla="*/ 2084051 h 4297039"/>
              <a:gd name="connsiteX2298" fmla="*/ 6108973 w 6778232"/>
              <a:gd name="connsiteY2298" fmla="*/ 2100146 h 4297039"/>
              <a:gd name="connsiteX2299" fmla="*/ 6092256 w 6778232"/>
              <a:gd name="connsiteY2299" fmla="*/ 2091787 h 4297039"/>
              <a:gd name="connsiteX2300" fmla="*/ 6101758 w 6778232"/>
              <a:gd name="connsiteY2300" fmla="*/ 2075692 h 4297039"/>
              <a:gd name="connsiteX2301" fmla="*/ 6088649 w 6778232"/>
              <a:gd name="connsiteY2301" fmla="*/ 2079560 h 4297039"/>
              <a:gd name="connsiteX2302" fmla="*/ 6079147 w 6778232"/>
              <a:gd name="connsiteY2302" fmla="*/ 2095654 h 4297039"/>
              <a:gd name="connsiteX2303" fmla="*/ 6082754 w 6778232"/>
              <a:gd name="connsiteY2303" fmla="*/ 2107881 h 4297039"/>
              <a:gd name="connsiteX2304" fmla="*/ 6069646 w 6778232"/>
              <a:gd name="connsiteY2304" fmla="*/ 2111749 h 4297039"/>
              <a:gd name="connsiteX2305" fmla="*/ 6056536 w 6778232"/>
              <a:gd name="connsiteY2305" fmla="*/ 2115617 h 4297039"/>
              <a:gd name="connsiteX2306" fmla="*/ 6043427 w 6778232"/>
              <a:gd name="connsiteY2306" fmla="*/ 2119485 h 4297039"/>
              <a:gd name="connsiteX2307" fmla="*/ 6047034 w 6778232"/>
              <a:gd name="connsiteY2307" fmla="*/ 2131711 h 4297039"/>
              <a:gd name="connsiteX2308" fmla="*/ 6033926 w 6778232"/>
              <a:gd name="connsiteY2308" fmla="*/ 2135579 h 4297039"/>
              <a:gd name="connsiteX2309" fmla="*/ 6024424 w 6778232"/>
              <a:gd name="connsiteY2309" fmla="*/ 2151673 h 4297039"/>
              <a:gd name="connsiteX2310" fmla="*/ 6020816 w 6778232"/>
              <a:gd name="connsiteY2310" fmla="*/ 2139447 h 4297039"/>
              <a:gd name="connsiteX2311" fmla="*/ 6011314 w 6778232"/>
              <a:gd name="connsiteY2311" fmla="*/ 2155541 h 4297039"/>
              <a:gd name="connsiteX2312" fmla="*/ 5998205 w 6778232"/>
              <a:gd name="connsiteY2312" fmla="*/ 2159409 h 4297039"/>
              <a:gd name="connsiteX2313" fmla="*/ 5994598 w 6778232"/>
              <a:gd name="connsiteY2313" fmla="*/ 2147182 h 4297039"/>
              <a:gd name="connsiteX2314" fmla="*/ 5985096 w 6778232"/>
              <a:gd name="connsiteY2314" fmla="*/ 2163277 h 4297039"/>
              <a:gd name="connsiteX2315" fmla="*/ 5968379 w 6778232"/>
              <a:gd name="connsiteY2315" fmla="*/ 2154918 h 4297039"/>
              <a:gd name="connsiteX2316" fmla="*/ 5988704 w 6778232"/>
              <a:gd name="connsiteY2316" fmla="*/ 2175503 h 4297039"/>
              <a:gd name="connsiteX2317" fmla="*/ 5992913 w 6778232"/>
              <a:gd name="connsiteY2317" fmla="*/ 2189768 h 4297039"/>
              <a:gd name="connsiteX2318" fmla="*/ 5983411 w 6778232"/>
              <a:gd name="connsiteY2318" fmla="*/ 2205863 h 4297039"/>
              <a:gd name="connsiteX2319" fmla="*/ 5979803 w 6778232"/>
              <a:gd name="connsiteY2319" fmla="*/ 2193636 h 4297039"/>
              <a:gd name="connsiteX2320" fmla="*/ 5970301 w 6778232"/>
              <a:gd name="connsiteY2320" fmla="*/ 2209731 h 4297039"/>
              <a:gd name="connsiteX2321" fmla="*/ 5960800 w 6778232"/>
              <a:gd name="connsiteY2321" fmla="*/ 2225825 h 4297039"/>
              <a:gd name="connsiteX2322" fmla="*/ 5977516 w 6778232"/>
              <a:gd name="connsiteY2322" fmla="*/ 2234184 h 4297039"/>
              <a:gd name="connsiteX2323" fmla="*/ 5981124 w 6778232"/>
              <a:gd name="connsiteY2323" fmla="*/ 2246411 h 4297039"/>
              <a:gd name="connsiteX2324" fmla="*/ 5997840 w 6778232"/>
              <a:gd name="connsiteY2324" fmla="*/ 2254769 h 4297039"/>
              <a:gd name="connsiteX2325" fmla="*/ 5968015 w 6778232"/>
              <a:gd name="connsiteY2325" fmla="*/ 2250278 h 4297039"/>
              <a:gd name="connsiteX2326" fmla="*/ 5934581 w 6778232"/>
              <a:gd name="connsiteY2326" fmla="*/ 2233561 h 4297039"/>
              <a:gd name="connsiteX2327" fmla="*/ 5904756 w 6778232"/>
              <a:gd name="connsiteY2327" fmla="*/ 2229070 h 4297039"/>
              <a:gd name="connsiteX2328" fmla="*/ 5880223 w 6778232"/>
              <a:gd name="connsiteY2328" fmla="*/ 2194219 h 4297039"/>
              <a:gd name="connsiteX2329" fmla="*/ 5910049 w 6778232"/>
              <a:gd name="connsiteY2329" fmla="*/ 2198710 h 4297039"/>
              <a:gd name="connsiteX2330" fmla="*/ 5944083 w 6778232"/>
              <a:gd name="connsiteY2330" fmla="*/ 2217466 h 4297039"/>
              <a:gd name="connsiteX2331" fmla="*/ 5923158 w 6778232"/>
              <a:gd name="connsiteY2331" fmla="*/ 2194843 h 4297039"/>
              <a:gd name="connsiteX2332" fmla="*/ 5910049 w 6778232"/>
              <a:gd name="connsiteY2332" fmla="*/ 2198710 h 4297039"/>
              <a:gd name="connsiteX2333" fmla="*/ 5919550 w 6778232"/>
              <a:gd name="connsiteY2333" fmla="*/ 2182616 h 4297039"/>
              <a:gd name="connsiteX2334" fmla="*/ 5936267 w 6778232"/>
              <a:gd name="connsiteY2334" fmla="*/ 2190975 h 4297039"/>
              <a:gd name="connsiteX2335" fmla="*/ 5962485 w 6778232"/>
              <a:gd name="connsiteY2335" fmla="*/ 2183239 h 4297039"/>
              <a:gd name="connsiteX2336" fmla="*/ 5971987 w 6778232"/>
              <a:gd name="connsiteY2336" fmla="*/ 2167145 h 4297039"/>
              <a:gd name="connsiteX2337" fmla="*/ 5955270 w 6778232"/>
              <a:gd name="connsiteY2337" fmla="*/ 2158786 h 4297039"/>
              <a:gd name="connsiteX2338" fmla="*/ 5948055 w 6778232"/>
              <a:gd name="connsiteY2338" fmla="*/ 2134333 h 4297039"/>
              <a:gd name="connsiteX2339" fmla="*/ 5931339 w 6778232"/>
              <a:gd name="connsiteY2339" fmla="*/ 2125974 h 4297039"/>
              <a:gd name="connsiteX2340" fmla="*/ 5908728 w 6778232"/>
              <a:gd name="connsiteY2340" fmla="*/ 2145936 h 4297039"/>
              <a:gd name="connsiteX2341" fmla="*/ 5912335 w 6778232"/>
              <a:gd name="connsiteY2341" fmla="*/ 2158163 h 4297039"/>
              <a:gd name="connsiteX2342" fmla="*/ 5915943 w 6778232"/>
              <a:gd name="connsiteY2342" fmla="*/ 2170389 h 4297039"/>
              <a:gd name="connsiteX2343" fmla="*/ 5919550 w 6778232"/>
              <a:gd name="connsiteY2343" fmla="*/ 2182616 h 4297039"/>
              <a:gd name="connsiteX2344" fmla="*/ 5886117 w 6778232"/>
              <a:gd name="connsiteY2344" fmla="*/ 2165898 h 4297039"/>
              <a:gd name="connsiteX2345" fmla="*/ 5889725 w 6778232"/>
              <a:gd name="connsiteY2345" fmla="*/ 2178125 h 4297039"/>
              <a:gd name="connsiteX2346" fmla="*/ 5824179 w 6778232"/>
              <a:gd name="connsiteY2346" fmla="*/ 2197464 h 4297039"/>
              <a:gd name="connsiteX2347" fmla="*/ 5827786 w 6778232"/>
              <a:gd name="connsiteY2347" fmla="*/ 2209691 h 4297039"/>
              <a:gd name="connsiteX2348" fmla="*/ 5840895 w 6778232"/>
              <a:gd name="connsiteY2348" fmla="*/ 2205823 h 4297039"/>
              <a:gd name="connsiteX2349" fmla="*/ 5835602 w 6778232"/>
              <a:gd name="connsiteY2349" fmla="*/ 2236182 h 4297039"/>
              <a:gd name="connsiteX2350" fmla="*/ 5852319 w 6778232"/>
              <a:gd name="connsiteY2350" fmla="*/ 2244541 h 4297039"/>
              <a:gd name="connsiteX2351" fmla="*/ 5844503 w 6778232"/>
              <a:gd name="connsiteY2351" fmla="*/ 2218050 h 4297039"/>
              <a:gd name="connsiteX2352" fmla="*/ 5854005 w 6778232"/>
              <a:gd name="connsiteY2352" fmla="*/ 2201955 h 4297039"/>
              <a:gd name="connsiteX2353" fmla="*/ 5857612 w 6778232"/>
              <a:gd name="connsiteY2353" fmla="*/ 2214182 h 4297039"/>
              <a:gd name="connsiteX2354" fmla="*/ 5865428 w 6778232"/>
              <a:gd name="connsiteY2354" fmla="*/ 2240673 h 4297039"/>
              <a:gd name="connsiteX2355" fmla="*/ 5874930 w 6778232"/>
              <a:gd name="connsiteY2355" fmla="*/ 2224579 h 4297039"/>
              <a:gd name="connsiteX2356" fmla="*/ 5867113 w 6778232"/>
              <a:gd name="connsiteY2356" fmla="*/ 2198087 h 4297039"/>
              <a:gd name="connsiteX2357" fmla="*/ 5891647 w 6778232"/>
              <a:gd name="connsiteY2357" fmla="*/ 2232938 h 4297039"/>
              <a:gd name="connsiteX2358" fmla="*/ 5895254 w 6778232"/>
              <a:gd name="connsiteY2358" fmla="*/ 2245164 h 4297039"/>
              <a:gd name="connsiteX2359" fmla="*/ 5908363 w 6778232"/>
              <a:gd name="connsiteY2359" fmla="*/ 2241297 h 4297039"/>
              <a:gd name="connsiteX2360" fmla="*/ 5911971 w 6778232"/>
              <a:gd name="connsiteY2360" fmla="*/ 2253523 h 4297039"/>
              <a:gd name="connsiteX2361" fmla="*/ 5898861 w 6778232"/>
              <a:gd name="connsiteY2361" fmla="*/ 2257391 h 4297039"/>
              <a:gd name="connsiteX2362" fmla="*/ 5878537 w 6778232"/>
              <a:gd name="connsiteY2362" fmla="*/ 2236806 h 4297039"/>
              <a:gd name="connsiteX2363" fmla="*/ 5869036 w 6778232"/>
              <a:gd name="connsiteY2363" fmla="*/ 2252900 h 4297039"/>
              <a:gd name="connsiteX2364" fmla="*/ 5872643 w 6778232"/>
              <a:gd name="connsiteY2364" fmla="*/ 2265126 h 4297039"/>
              <a:gd name="connsiteX2365" fmla="*/ 5876251 w 6778232"/>
              <a:gd name="connsiteY2365" fmla="*/ 2277353 h 4297039"/>
              <a:gd name="connsiteX2366" fmla="*/ 5879858 w 6778232"/>
              <a:gd name="connsiteY2366" fmla="*/ 2289580 h 4297039"/>
              <a:gd name="connsiteX2367" fmla="*/ 5887073 w 6778232"/>
              <a:gd name="connsiteY2367" fmla="*/ 2314033 h 4297039"/>
              <a:gd name="connsiteX2368" fmla="*/ 5913291 w 6778232"/>
              <a:gd name="connsiteY2368" fmla="*/ 2306298 h 4297039"/>
              <a:gd name="connsiteX2369" fmla="*/ 5939510 w 6778232"/>
              <a:gd name="connsiteY2369" fmla="*/ 2298562 h 4297039"/>
              <a:gd name="connsiteX2370" fmla="*/ 5935902 w 6778232"/>
              <a:gd name="connsiteY2370" fmla="*/ 2286335 h 4297039"/>
              <a:gd name="connsiteX2371" fmla="*/ 5932295 w 6778232"/>
              <a:gd name="connsiteY2371" fmla="*/ 2274108 h 4297039"/>
              <a:gd name="connsiteX2372" fmla="*/ 5988339 w 6778232"/>
              <a:gd name="connsiteY2372" fmla="*/ 2270864 h 4297039"/>
              <a:gd name="connsiteX2373" fmla="*/ 5991946 w 6778232"/>
              <a:gd name="connsiteY2373" fmla="*/ 2283091 h 4297039"/>
              <a:gd name="connsiteX2374" fmla="*/ 5995553 w 6778232"/>
              <a:gd name="connsiteY2374" fmla="*/ 2295317 h 4297039"/>
              <a:gd name="connsiteX2375" fmla="*/ 5982445 w 6778232"/>
              <a:gd name="connsiteY2375" fmla="*/ 2299185 h 4297039"/>
              <a:gd name="connsiteX2376" fmla="*/ 5978837 w 6778232"/>
              <a:gd name="connsiteY2376" fmla="*/ 2286958 h 4297039"/>
              <a:gd name="connsiteX2377" fmla="*/ 5965728 w 6778232"/>
              <a:gd name="connsiteY2377" fmla="*/ 2290826 h 4297039"/>
              <a:gd name="connsiteX2378" fmla="*/ 5956226 w 6778232"/>
              <a:gd name="connsiteY2378" fmla="*/ 2306921 h 4297039"/>
              <a:gd name="connsiteX2379" fmla="*/ 5969335 w 6778232"/>
              <a:gd name="connsiteY2379" fmla="*/ 2303053 h 4297039"/>
              <a:gd name="connsiteX2380" fmla="*/ 5982445 w 6778232"/>
              <a:gd name="connsiteY2380" fmla="*/ 2299185 h 4297039"/>
              <a:gd name="connsiteX2381" fmla="*/ 5986052 w 6778232"/>
              <a:gd name="connsiteY2381" fmla="*/ 2311411 h 4297039"/>
              <a:gd name="connsiteX2382" fmla="*/ 5976550 w 6778232"/>
              <a:gd name="connsiteY2382" fmla="*/ 2327506 h 4297039"/>
              <a:gd name="connsiteX2383" fmla="*/ 5980158 w 6778232"/>
              <a:gd name="connsiteY2383" fmla="*/ 2339733 h 4297039"/>
              <a:gd name="connsiteX2384" fmla="*/ 5993267 w 6778232"/>
              <a:gd name="connsiteY2384" fmla="*/ 2335865 h 4297039"/>
              <a:gd name="connsiteX2385" fmla="*/ 5989660 w 6778232"/>
              <a:gd name="connsiteY2385" fmla="*/ 2323638 h 4297039"/>
              <a:gd name="connsiteX2386" fmla="*/ 6015878 w 6778232"/>
              <a:gd name="connsiteY2386" fmla="*/ 2315902 h 4297039"/>
              <a:gd name="connsiteX2387" fmla="*/ 6019485 w 6778232"/>
              <a:gd name="connsiteY2387" fmla="*/ 2328129 h 4297039"/>
              <a:gd name="connsiteX2388" fmla="*/ 6006376 w 6778232"/>
              <a:gd name="connsiteY2388" fmla="*/ 2331997 h 4297039"/>
              <a:gd name="connsiteX2389" fmla="*/ 6009983 w 6778232"/>
              <a:gd name="connsiteY2389" fmla="*/ 2344224 h 4297039"/>
              <a:gd name="connsiteX2390" fmla="*/ 6013591 w 6778232"/>
              <a:gd name="connsiteY2390" fmla="*/ 2356450 h 4297039"/>
              <a:gd name="connsiteX2391" fmla="*/ 5996874 w 6778232"/>
              <a:gd name="connsiteY2391" fmla="*/ 2348091 h 4297039"/>
              <a:gd name="connsiteX2392" fmla="*/ 5990980 w 6778232"/>
              <a:gd name="connsiteY2392" fmla="*/ 2376412 h 4297039"/>
              <a:gd name="connsiteX2393" fmla="*/ 5998195 w 6778232"/>
              <a:gd name="connsiteY2393" fmla="*/ 2400866 h 4297039"/>
              <a:gd name="connsiteX2394" fmla="*/ 6007697 w 6778232"/>
              <a:gd name="connsiteY2394" fmla="*/ 2384771 h 4297039"/>
              <a:gd name="connsiteX2395" fmla="*/ 6011304 w 6778232"/>
              <a:gd name="connsiteY2395" fmla="*/ 2396998 h 4297039"/>
              <a:gd name="connsiteX2396" fmla="*/ 6020806 w 6778232"/>
              <a:gd name="connsiteY2396" fmla="*/ 2380903 h 4297039"/>
              <a:gd name="connsiteX2397" fmla="*/ 6028020 w 6778232"/>
              <a:gd name="connsiteY2397" fmla="*/ 2405357 h 4297039"/>
              <a:gd name="connsiteX2398" fmla="*/ 6054239 w 6778232"/>
              <a:gd name="connsiteY2398" fmla="*/ 2397621 h 4297039"/>
              <a:gd name="connsiteX2399" fmla="*/ 6084065 w 6778232"/>
              <a:gd name="connsiteY2399" fmla="*/ 2402112 h 4297039"/>
              <a:gd name="connsiteX2400" fmla="*/ 6087672 w 6778232"/>
              <a:gd name="connsiteY2400" fmla="*/ 2414339 h 4297039"/>
              <a:gd name="connsiteX2401" fmla="*/ 6091279 w 6778232"/>
              <a:gd name="connsiteY2401" fmla="*/ 2426565 h 4297039"/>
              <a:gd name="connsiteX2402" fmla="*/ 6078170 w 6778232"/>
              <a:gd name="connsiteY2402" fmla="*/ 2430433 h 4297039"/>
              <a:gd name="connsiteX2403" fmla="*/ 6065061 w 6778232"/>
              <a:gd name="connsiteY2403" fmla="*/ 2434301 h 4297039"/>
              <a:gd name="connsiteX2404" fmla="*/ 6051952 w 6778232"/>
              <a:gd name="connsiteY2404" fmla="*/ 2438169 h 4297039"/>
              <a:gd name="connsiteX2405" fmla="*/ 6072276 w 6778232"/>
              <a:gd name="connsiteY2405" fmla="*/ 2458754 h 4297039"/>
              <a:gd name="connsiteX2406" fmla="*/ 6092600 w 6778232"/>
              <a:gd name="connsiteY2406" fmla="*/ 2479340 h 4297039"/>
              <a:gd name="connsiteX2407" fmla="*/ 6148644 w 6778232"/>
              <a:gd name="connsiteY2407" fmla="*/ 2476095 h 4297039"/>
              <a:gd name="connsiteX2408" fmla="*/ 6178470 w 6778232"/>
              <a:gd name="connsiteY2408" fmla="*/ 2480586 h 4297039"/>
              <a:gd name="connsiteX2409" fmla="*/ 6191579 w 6778232"/>
              <a:gd name="connsiteY2409" fmla="*/ 2476718 h 4297039"/>
              <a:gd name="connsiteX2410" fmla="*/ 6201081 w 6778232"/>
              <a:gd name="connsiteY2410" fmla="*/ 2460624 h 4297039"/>
              <a:gd name="connsiteX2411" fmla="*/ 6204688 w 6778232"/>
              <a:gd name="connsiteY2411" fmla="*/ 2472850 h 4297039"/>
              <a:gd name="connsiteX2412" fmla="*/ 6198794 w 6778232"/>
              <a:gd name="connsiteY2412" fmla="*/ 2501171 h 4297039"/>
              <a:gd name="connsiteX2413" fmla="*/ 6225012 w 6778232"/>
              <a:gd name="connsiteY2413" fmla="*/ 2493435 h 4297039"/>
              <a:gd name="connsiteX2414" fmla="*/ 6234514 w 6778232"/>
              <a:gd name="connsiteY2414" fmla="*/ 2477341 h 4297039"/>
              <a:gd name="connsiteX2415" fmla="*/ 6247623 w 6778232"/>
              <a:gd name="connsiteY2415" fmla="*/ 2473473 h 4297039"/>
              <a:gd name="connsiteX2416" fmla="*/ 6273842 w 6778232"/>
              <a:gd name="connsiteY2416" fmla="*/ 2465737 h 4297039"/>
              <a:gd name="connsiteX2417" fmla="*/ 6267947 w 6778232"/>
              <a:gd name="connsiteY2417" fmla="*/ 2494059 h 4297039"/>
              <a:gd name="connsiteX2418" fmla="*/ 6277449 w 6778232"/>
              <a:gd name="connsiteY2418" fmla="*/ 2477964 h 4297039"/>
              <a:gd name="connsiteX2419" fmla="*/ 6281057 w 6778232"/>
              <a:gd name="connsiteY2419" fmla="*/ 2490191 h 4297039"/>
              <a:gd name="connsiteX2420" fmla="*/ 6284664 w 6778232"/>
              <a:gd name="connsiteY2420" fmla="*/ 2502417 h 4297039"/>
              <a:gd name="connsiteX2421" fmla="*/ 6294165 w 6778232"/>
              <a:gd name="connsiteY2421" fmla="*/ 2486323 h 4297039"/>
              <a:gd name="connsiteX2422" fmla="*/ 6297773 w 6778232"/>
              <a:gd name="connsiteY2422" fmla="*/ 2498550 h 4297039"/>
              <a:gd name="connsiteX2423" fmla="*/ 6314490 w 6778232"/>
              <a:gd name="connsiteY2423" fmla="*/ 2506908 h 4297039"/>
              <a:gd name="connsiteX2424" fmla="*/ 6320384 w 6778232"/>
              <a:gd name="connsiteY2424" fmla="*/ 2478587 h 4297039"/>
              <a:gd name="connsiteX2425" fmla="*/ 6337101 w 6778232"/>
              <a:gd name="connsiteY2425" fmla="*/ 2486946 h 4297039"/>
              <a:gd name="connsiteX2426" fmla="*/ 6350210 w 6778232"/>
              <a:gd name="connsiteY2426" fmla="*/ 2483078 h 4297039"/>
              <a:gd name="connsiteX2427" fmla="*/ 6357424 w 6778232"/>
              <a:gd name="connsiteY2427" fmla="*/ 2507531 h 4297039"/>
              <a:gd name="connsiteX2428" fmla="*/ 6361032 w 6778232"/>
              <a:gd name="connsiteY2428" fmla="*/ 2519758 h 4297039"/>
              <a:gd name="connsiteX2429" fmla="*/ 6368247 w 6778232"/>
              <a:gd name="connsiteY2429" fmla="*/ 2544211 h 4297039"/>
              <a:gd name="connsiteX2430" fmla="*/ 6351531 w 6778232"/>
              <a:gd name="connsiteY2430" fmla="*/ 2535852 h 4297039"/>
              <a:gd name="connsiteX2431" fmla="*/ 6342029 w 6778232"/>
              <a:gd name="connsiteY2431" fmla="*/ 2551947 h 4297039"/>
              <a:gd name="connsiteX2432" fmla="*/ 6312203 w 6778232"/>
              <a:gd name="connsiteY2432" fmla="*/ 2547456 h 4297039"/>
              <a:gd name="connsiteX2433" fmla="*/ 6295486 w 6778232"/>
              <a:gd name="connsiteY2433" fmla="*/ 2539097 h 4297039"/>
              <a:gd name="connsiteX2434" fmla="*/ 6259766 w 6778232"/>
              <a:gd name="connsiteY2434" fmla="*/ 2562927 h 4297039"/>
              <a:gd name="connsiteX2435" fmla="*/ 6243050 w 6778232"/>
              <a:gd name="connsiteY2435" fmla="*/ 2554569 h 4297039"/>
              <a:gd name="connsiteX2436" fmla="*/ 6246657 w 6778232"/>
              <a:gd name="connsiteY2436" fmla="*/ 2566795 h 4297039"/>
              <a:gd name="connsiteX2437" fmla="*/ 6250264 w 6778232"/>
              <a:gd name="connsiteY2437" fmla="*/ 2579022 h 4297039"/>
              <a:gd name="connsiteX2438" fmla="*/ 6233548 w 6778232"/>
              <a:gd name="connsiteY2438" fmla="*/ 2570663 h 4297039"/>
              <a:gd name="connsiteX2439" fmla="*/ 6220438 w 6778232"/>
              <a:gd name="connsiteY2439" fmla="*/ 2574531 h 4297039"/>
              <a:gd name="connsiteX2440" fmla="*/ 6216831 w 6778232"/>
              <a:gd name="connsiteY2440" fmla="*/ 2562304 h 4297039"/>
              <a:gd name="connsiteX2441" fmla="*/ 6190613 w 6778232"/>
              <a:gd name="connsiteY2441" fmla="*/ 2570040 h 4297039"/>
              <a:gd name="connsiteX2442" fmla="*/ 6181111 w 6778232"/>
              <a:gd name="connsiteY2442" fmla="*/ 2586134 h 4297039"/>
              <a:gd name="connsiteX2443" fmla="*/ 6188326 w 6778232"/>
              <a:gd name="connsiteY2443" fmla="*/ 2610588 h 4297039"/>
              <a:gd name="connsiteX2444" fmla="*/ 6171610 w 6778232"/>
              <a:gd name="connsiteY2444" fmla="*/ 2602229 h 4297039"/>
              <a:gd name="connsiteX2445" fmla="*/ 6168002 w 6778232"/>
              <a:gd name="connsiteY2445" fmla="*/ 2590002 h 4297039"/>
              <a:gd name="connsiteX2446" fmla="*/ 6151285 w 6778232"/>
              <a:gd name="connsiteY2446" fmla="*/ 2581643 h 4297039"/>
              <a:gd name="connsiteX2447" fmla="*/ 6171610 w 6778232"/>
              <a:gd name="connsiteY2447" fmla="*/ 2602229 h 4297039"/>
              <a:gd name="connsiteX2448" fmla="*/ 6162108 w 6778232"/>
              <a:gd name="connsiteY2448" fmla="*/ 2618323 h 4297039"/>
              <a:gd name="connsiteX2449" fmla="*/ 6158500 w 6778232"/>
              <a:gd name="connsiteY2449" fmla="*/ 2606097 h 4297039"/>
              <a:gd name="connsiteX2450" fmla="*/ 6141784 w 6778232"/>
              <a:gd name="connsiteY2450" fmla="*/ 2597738 h 4297039"/>
              <a:gd name="connsiteX2451" fmla="*/ 6132282 w 6778232"/>
              <a:gd name="connsiteY2451" fmla="*/ 2613832 h 4297039"/>
              <a:gd name="connsiteX2452" fmla="*/ 6128674 w 6778232"/>
              <a:gd name="connsiteY2452" fmla="*/ 2601606 h 4297039"/>
              <a:gd name="connsiteX2453" fmla="*/ 6111958 w 6778232"/>
              <a:gd name="connsiteY2453" fmla="*/ 2593247 h 4297039"/>
              <a:gd name="connsiteX2454" fmla="*/ 6135889 w 6778232"/>
              <a:gd name="connsiteY2454" fmla="*/ 2626059 h 4297039"/>
              <a:gd name="connsiteX2455" fmla="*/ 6148998 w 6778232"/>
              <a:gd name="connsiteY2455" fmla="*/ 2622191 h 4297039"/>
              <a:gd name="connsiteX2456" fmla="*/ 6162108 w 6778232"/>
              <a:gd name="connsiteY2456" fmla="*/ 2618323 h 4297039"/>
              <a:gd name="connsiteX2457" fmla="*/ 6152606 w 6778232"/>
              <a:gd name="connsiteY2457" fmla="*/ 2634418 h 4297039"/>
              <a:gd name="connsiteX2458" fmla="*/ 6139497 w 6778232"/>
              <a:gd name="connsiteY2458" fmla="*/ 2638285 h 4297039"/>
              <a:gd name="connsiteX2459" fmla="*/ 6126388 w 6778232"/>
              <a:gd name="connsiteY2459" fmla="*/ 2642153 h 4297039"/>
              <a:gd name="connsiteX2460" fmla="*/ 6122780 w 6778232"/>
              <a:gd name="connsiteY2460" fmla="*/ 2629927 h 4297039"/>
              <a:gd name="connsiteX2461" fmla="*/ 6119173 w 6778232"/>
              <a:gd name="connsiteY2461" fmla="*/ 2617700 h 4297039"/>
              <a:gd name="connsiteX2462" fmla="*/ 6098849 w 6778232"/>
              <a:gd name="connsiteY2462" fmla="*/ 2597115 h 4297039"/>
              <a:gd name="connsiteX2463" fmla="*/ 6089347 w 6778232"/>
              <a:gd name="connsiteY2463" fmla="*/ 2613209 h 4297039"/>
              <a:gd name="connsiteX2464" fmla="*/ 6092954 w 6778232"/>
              <a:gd name="connsiteY2464" fmla="*/ 2625436 h 4297039"/>
              <a:gd name="connsiteX2465" fmla="*/ 6079845 w 6778232"/>
              <a:gd name="connsiteY2465" fmla="*/ 2629304 h 4297039"/>
              <a:gd name="connsiteX2466" fmla="*/ 6070344 w 6778232"/>
              <a:gd name="connsiteY2466" fmla="*/ 2645398 h 4297039"/>
              <a:gd name="connsiteX2467" fmla="*/ 6060842 w 6778232"/>
              <a:gd name="connsiteY2467" fmla="*/ 2661492 h 4297039"/>
              <a:gd name="connsiteX2468" fmla="*/ 6038231 w 6778232"/>
              <a:gd name="connsiteY2468" fmla="*/ 2681455 h 4297039"/>
              <a:gd name="connsiteX2469" fmla="*/ 6025122 w 6778232"/>
              <a:gd name="connsiteY2469" fmla="*/ 2685323 h 4297039"/>
              <a:gd name="connsiteX2470" fmla="*/ 6017907 w 6778232"/>
              <a:gd name="connsiteY2470" fmla="*/ 2660869 h 4297039"/>
              <a:gd name="connsiteX2471" fmla="*/ 6007085 w 6778232"/>
              <a:gd name="connsiteY2471" fmla="*/ 2624189 h 4297039"/>
              <a:gd name="connsiteX2472" fmla="*/ 5997583 w 6778232"/>
              <a:gd name="connsiteY2472" fmla="*/ 2640284 h 4297039"/>
              <a:gd name="connsiteX2473" fmla="*/ 6004798 w 6778232"/>
              <a:gd name="connsiteY2473" fmla="*/ 2664737 h 4297039"/>
              <a:gd name="connsiteX2474" fmla="*/ 5991689 w 6778232"/>
              <a:gd name="connsiteY2474" fmla="*/ 2668605 h 4297039"/>
              <a:gd name="connsiteX2475" fmla="*/ 5971365 w 6778232"/>
              <a:gd name="connsiteY2475" fmla="*/ 2648020 h 4297039"/>
              <a:gd name="connsiteX2476" fmla="*/ 5948754 w 6778232"/>
              <a:gd name="connsiteY2476" fmla="*/ 2667982 h 4297039"/>
              <a:gd name="connsiteX2477" fmla="*/ 5935645 w 6778232"/>
              <a:gd name="connsiteY2477" fmla="*/ 2671850 h 4297039"/>
              <a:gd name="connsiteX2478" fmla="*/ 5926143 w 6778232"/>
              <a:gd name="connsiteY2478" fmla="*/ 2687944 h 4297039"/>
              <a:gd name="connsiteX2479" fmla="*/ 5916641 w 6778232"/>
              <a:gd name="connsiteY2479" fmla="*/ 2704039 h 4297039"/>
              <a:gd name="connsiteX2480" fmla="*/ 5894030 w 6778232"/>
              <a:gd name="connsiteY2480" fmla="*/ 2724001 h 4297039"/>
              <a:gd name="connsiteX2481" fmla="*/ 5828484 w 6778232"/>
              <a:gd name="connsiteY2481" fmla="*/ 2743340 h 4297039"/>
              <a:gd name="connsiteX2482" fmla="*/ 5749829 w 6778232"/>
              <a:gd name="connsiteY2482" fmla="*/ 2766547 h 4297039"/>
              <a:gd name="connsiteX2483" fmla="*/ 5779655 w 6778232"/>
              <a:gd name="connsiteY2483" fmla="*/ 2771038 h 4297039"/>
              <a:gd name="connsiteX2484" fmla="*/ 5770154 w 6778232"/>
              <a:gd name="connsiteY2484" fmla="*/ 2787133 h 4297039"/>
              <a:gd name="connsiteX2485" fmla="*/ 5757044 w 6778232"/>
              <a:gd name="connsiteY2485" fmla="*/ 2791000 h 4297039"/>
              <a:gd name="connsiteX2486" fmla="*/ 5730826 w 6778232"/>
              <a:gd name="connsiteY2486" fmla="*/ 2798736 h 4297039"/>
              <a:gd name="connsiteX2487" fmla="*/ 5717717 w 6778232"/>
              <a:gd name="connsiteY2487" fmla="*/ 2802604 h 4297039"/>
              <a:gd name="connsiteX2488" fmla="*/ 5735035 w 6778232"/>
              <a:gd name="connsiteY2488" fmla="*/ 2813000 h 4297039"/>
              <a:gd name="connsiteX2489" fmla="*/ 5738642 w 6778232"/>
              <a:gd name="connsiteY2489" fmla="*/ 2825226 h 4297039"/>
              <a:gd name="connsiteX2490" fmla="*/ 5699315 w 6778232"/>
              <a:gd name="connsiteY2490" fmla="*/ 2836830 h 4297039"/>
              <a:gd name="connsiteX2491" fmla="*/ 5686205 w 6778232"/>
              <a:gd name="connsiteY2491" fmla="*/ 2840698 h 4297039"/>
              <a:gd name="connsiteX2492" fmla="*/ 5680311 w 6778232"/>
              <a:gd name="connsiteY2492" fmla="*/ 2869019 h 4297039"/>
              <a:gd name="connsiteX2493" fmla="*/ 5710137 w 6778232"/>
              <a:gd name="connsiteY2493" fmla="*/ 2873510 h 4297039"/>
              <a:gd name="connsiteX2494" fmla="*/ 5734068 w 6778232"/>
              <a:gd name="connsiteY2494" fmla="*/ 2906322 h 4297039"/>
              <a:gd name="connsiteX2495" fmla="*/ 5720959 w 6778232"/>
              <a:gd name="connsiteY2495" fmla="*/ 2910190 h 4297039"/>
              <a:gd name="connsiteX2496" fmla="*/ 5728174 w 6778232"/>
              <a:gd name="connsiteY2496" fmla="*/ 2934643 h 4297039"/>
              <a:gd name="connsiteX2497" fmla="*/ 5744890 w 6778232"/>
              <a:gd name="connsiteY2497" fmla="*/ 2943002 h 4297039"/>
              <a:gd name="connsiteX2498" fmla="*/ 5741283 w 6778232"/>
              <a:gd name="connsiteY2498" fmla="*/ 2930775 h 4297039"/>
              <a:gd name="connsiteX2499" fmla="*/ 5761607 w 6778232"/>
              <a:gd name="connsiteY2499" fmla="*/ 2951360 h 4297039"/>
              <a:gd name="connsiteX2500" fmla="*/ 5791433 w 6778232"/>
              <a:gd name="connsiteY2500" fmla="*/ 2955851 h 4297039"/>
              <a:gd name="connsiteX2501" fmla="*/ 5804542 w 6778232"/>
              <a:gd name="connsiteY2501" fmla="*/ 2951984 h 4297039"/>
              <a:gd name="connsiteX2502" fmla="*/ 5824866 w 6778232"/>
              <a:gd name="connsiteY2502" fmla="*/ 2972569 h 4297039"/>
              <a:gd name="connsiteX2503" fmla="*/ 5845190 w 6778232"/>
              <a:gd name="connsiteY2503" fmla="*/ 2993154 h 4297039"/>
              <a:gd name="connsiteX2504" fmla="*/ 5854692 w 6778232"/>
              <a:gd name="connsiteY2504" fmla="*/ 2977060 h 4297039"/>
              <a:gd name="connsiteX2505" fmla="*/ 5851084 w 6778232"/>
              <a:gd name="connsiteY2505" fmla="*/ 2964833 h 4297039"/>
              <a:gd name="connsiteX2506" fmla="*/ 5867801 w 6778232"/>
              <a:gd name="connsiteY2506" fmla="*/ 2973192 h 4297039"/>
              <a:gd name="connsiteX2507" fmla="*/ 5871408 w 6778232"/>
              <a:gd name="connsiteY2507" fmla="*/ 2985419 h 4297039"/>
              <a:gd name="connsiteX2508" fmla="*/ 5880910 w 6778232"/>
              <a:gd name="connsiteY2508" fmla="*/ 2969324 h 4297039"/>
              <a:gd name="connsiteX2509" fmla="*/ 5897627 w 6778232"/>
              <a:gd name="connsiteY2509" fmla="*/ 2977683 h 4297039"/>
              <a:gd name="connsiteX2510" fmla="*/ 5920238 w 6778232"/>
              <a:gd name="connsiteY2510" fmla="*/ 2957721 h 4297039"/>
              <a:gd name="connsiteX2511" fmla="*/ 5936954 w 6778232"/>
              <a:gd name="connsiteY2511" fmla="*/ 2966079 h 4297039"/>
              <a:gd name="connsiteX2512" fmla="*/ 5950063 w 6778232"/>
              <a:gd name="connsiteY2512" fmla="*/ 2962212 h 4297039"/>
              <a:gd name="connsiteX2513" fmla="*/ 5976282 w 6778232"/>
              <a:gd name="connsiteY2513" fmla="*/ 2954476 h 4297039"/>
              <a:gd name="connsiteX2514" fmla="*/ 5992998 w 6778232"/>
              <a:gd name="connsiteY2514" fmla="*/ 2962835 h 4297039"/>
              <a:gd name="connsiteX2515" fmla="*/ 6002500 w 6778232"/>
              <a:gd name="connsiteY2515" fmla="*/ 2946740 h 4297039"/>
              <a:gd name="connsiteX2516" fmla="*/ 5998893 w 6778232"/>
              <a:gd name="connsiteY2516" fmla="*/ 2934514 h 4297039"/>
              <a:gd name="connsiteX2517" fmla="*/ 6015609 w 6778232"/>
              <a:gd name="connsiteY2517" fmla="*/ 2942872 h 4297039"/>
              <a:gd name="connsiteX2518" fmla="*/ 6019217 w 6778232"/>
              <a:gd name="connsiteY2518" fmla="*/ 2955099 h 4297039"/>
              <a:gd name="connsiteX2519" fmla="*/ 6045435 w 6778232"/>
              <a:gd name="connsiteY2519" fmla="*/ 2947364 h 4297039"/>
              <a:gd name="connsiteX2520" fmla="*/ 6081155 w 6778232"/>
              <a:gd name="connsiteY2520" fmla="*/ 2923533 h 4297039"/>
              <a:gd name="connsiteX2521" fmla="*/ 6071653 w 6778232"/>
              <a:gd name="connsiteY2521" fmla="*/ 2939628 h 4297039"/>
              <a:gd name="connsiteX2522" fmla="*/ 6058544 w 6778232"/>
              <a:gd name="connsiteY2522" fmla="*/ 2943496 h 4297039"/>
              <a:gd name="connsiteX2523" fmla="*/ 6088370 w 6778232"/>
              <a:gd name="connsiteY2523" fmla="*/ 2947987 h 4297039"/>
              <a:gd name="connsiteX2524" fmla="*/ 6108694 w 6778232"/>
              <a:gd name="connsiteY2524" fmla="*/ 2968572 h 4297039"/>
              <a:gd name="connsiteX2525" fmla="*/ 6105086 w 6778232"/>
              <a:gd name="connsiteY2525" fmla="*/ 2956345 h 4297039"/>
              <a:gd name="connsiteX2526" fmla="*/ 6118196 w 6778232"/>
              <a:gd name="connsiteY2526" fmla="*/ 2952477 h 4297039"/>
              <a:gd name="connsiteX2527" fmla="*/ 6125411 w 6778232"/>
              <a:gd name="connsiteY2527" fmla="*/ 2976932 h 4297039"/>
              <a:gd name="connsiteX2528" fmla="*/ 6112302 w 6778232"/>
              <a:gd name="connsiteY2528" fmla="*/ 2980800 h 4297039"/>
              <a:gd name="connsiteX2529" fmla="*/ 6115909 w 6778232"/>
              <a:gd name="connsiteY2529" fmla="*/ 2993026 h 4297039"/>
              <a:gd name="connsiteX2530" fmla="*/ 6089691 w 6778232"/>
              <a:gd name="connsiteY2530" fmla="*/ 3000762 h 4297039"/>
              <a:gd name="connsiteX2531" fmla="*/ 6087404 w 6778232"/>
              <a:gd name="connsiteY2531" fmla="*/ 3041310 h 4297039"/>
              <a:gd name="connsiteX2532" fmla="*/ 6083797 w 6778232"/>
              <a:gd name="connsiteY2532" fmla="*/ 3029083 h 4297039"/>
              <a:gd name="connsiteX2533" fmla="*/ 6070687 w 6778232"/>
              <a:gd name="connsiteY2533" fmla="*/ 3032951 h 4297039"/>
              <a:gd name="connsiteX2534" fmla="*/ 6053971 w 6778232"/>
              <a:gd name="connsiteY2534" fmla="*/ 3024592 h 4297039"/>
              <a:gd name="connsiteX2535" fmla="*/ 6040862 w 6778232"/>
              <a:gd name="connsiteY2535" fmla="*/ 3028460 h 4297039"/>
              <a:gd name="connsiteX2536" fmla="*/ 6044469 w 6778232"/>
              <a:gd name="connsiteY2536" fmla="*/ 3040687 h 4297039"/>
              <a:gd name="connsiteX2537" fmla="*/ 6034967 w 6778232"/>
              <a:gd name="connsiteY2537" fmla="*/ 3056781 h 4297039"/>
              <a:gd name="connsiteX2538" fmla="*/ 6051684 w 6778232"/>
              <a:gd name="connsiteY2538" fmla="*/ 3065140 h 4297039"/>
              <a:gd name="connsiteX2539" fmla="*/ 6055291 w 6778232"/>
              <a:gd name="connsiteY2539" fmla="*/ 3077367 h 4297039"/>
              <a:gd name="connsiteX2540" fmla="*/ 6029073 w 6778232"/>
              <a:gd name="connsiteY2540" fmla="*/ 3085102 h 4297039"/>
              <a:gd name="connsiteX2541" fmla="*/ 6010070 w 6778232"/>
              <a:gd name="connsiteY2541" fmla="*/ 3117291 h 4297039"/>
              <a:gd name="connsiteX2542" fmla="*/ 5980244 w 6778232"/>
              <a:gd name="connsiteY2542" fmla="*/ 3112800 h 4297039"/>
              <a:gd name="connsiteX2543" fmla="*/ 5967135 w 6778232"/>
              <a:gd name="connsiteY2543" fmla="*/ 3116668 h 4297039"/>
              <a:gd name="connsiteX2544" fmla="*/ 5950418 w 6778232"/>
              <a:gd name="connsiteY2544" fmla="*/ 3108309 h 4297039"/>
              <a:gd name="connsiteX2545" fmla="*/ 5940916 w 6778232"/>
              <a:gd name="connsiteY2545" fmla="*/ 3124404 h 4297039"/>
              <a:gd name="connsiteX2546" fmla="*/ 5927807 w 6778232"/>
              <a:gd name="connsiteY2546" fmla="*/ 3128271 h 4297039"/>
              <a:gd name="connsiteX2547" fmla="*/ 5914698 w 6778232"/>
              <a:gd name="connsiteY2547" fmla="*/ 3132139 h 4297039"/>
              <a:gd name="connsiteX2548" fmla="*/ 5905196 w 6778232"/>
              <a:gd name="connsiteY2548" fmla="*/ 3148234 h 4297039"/>
              <a:gd name="connsiteX2549" fmla="*/ 5901589 w 6778232"/>
              <a:gd name="connsiteY2549" fmla="*/ 3136007 h 4297039"/>
              <a:gd name="connsiteX2550" fmla="*/ 5881265 w 6778232"/>
              <a:gd name="connsiteY2550" fmla="*/ 3115422 h 4297039"/>
              <a:gd name="connsiteX2551" fmla="*/ 5858654 w 6778232"/>
              <a:gd name="connsiteY2551" fmla="*/ 3135384 h 4297039"/>
              <a:gd name="connsiteX2552" fmla="*/ 5828828 w 6778232"/>
              <a:gd name="connsiteY2552" fmla="*/ 3130893 h 4297039"/>
              <a:gd name="connsiteX2553" fmla="*/ 5802610 w 6778232"/>
              <a:gd name="connsiteY2553" fmla="*/ 3138629 h 4297039"/>
              <a:gd name="connsiteX2554" fmla="*/ 5796716 w 6778232"/>
              <a:gd name="connsiteY2554" fmla="*/ 3166950 h 4297039"/>
              <a:gd name="connsiteX2555" fmla="*/ 5763282 w 6778232"/>
              <a:gd name="connsiteY2555" fmla="*/ 3150232 h 4297039"/>
              <a:gd name="connsiteX2556" fmla="*/ 5740672 w 6778232"/>
              <a:gd name="connsiteY2556" fmla="*/ 3170194 h 4297039"/>
              <a:gd name="connsiteX2557" fmla="*/ 5747886 w 6778232"/>
              <a:gd name="connsiteY2557" fmla="*/ 3194648 h 4297039"/>
              <a:gd name="connsiteX2558" fmla="*/ 5738385 w 6778232"/>
              <a:gd name="connsiteY2558" fmla="*/ 3210742 h 4297039"/>
              <a:gd name="connsiteX2559" fmla="*/ 5712167 w 6778232"/>
              <a:gd name="connsiteY2559" fmla="*/ 3218478 h 4297039"/>
              <a:gd name="connsiteX2560" fmla="*/ 5689555 w 6778232"/>
              <a:gd name="connsiteY2560" fmla="*/ 3238440 h 4297039"/>
              <a:gd name="connsiteX2561" fmla="*/ 5681477 w 6778232"/>
              <a:gd name="connsiteY2561" fmla="*/ 3267406 h 4297039"/>
              <a:gd name="connsiteX2562" fmla="*/ 5690577 w 6778232"/>
              <a:gd name="connsiteY2562" fmla="*/ 3271120 h 4297039"/>
              <a:gd name="connsiteX2563" fmla="*/ 5685084 w 6778232"/>
              <a:gd name="connsiteY2563" fmla="*/ 3279632 h 4297039"/>
              <a:gd name="connsiteX2564" fmla="*/ 5649363 w 6778232"/>
              <a:gd name="connsiteY2564" fmla="*/ 3303463 h 4297039"/>
              <a:gd name="connsiteX2565" fmla="*/ 5623145 w 6778232"/>
              <a:gd name="connsiteY2565" fmla="*/ 3311199 h 4297039"/>
              <a:gd name="connsiteX2566" fmla="*/ 5587424 w 6778232"/>
              <a:gd name="connsiteY2566" fmla="*/ 3335029 h 4297039"/>
              <a:gd name="connsiteX2567" fmla="*/ 5570708 w 6778232"/>
              <a:gd name="connsiteY2567" fmla="*/ 3326670 h 4297039"/>
              <a:gd name="connsiteX2568" fmla="*/ 5561206 w 6778232"/>
              <a:gd name="connsiteY2568" fmla="*/ 3342764 h 4297039"/>
              <a:gd name="connsiteX2569" fmla="*/ 5551706 w 6778232"/>
              <a:gd name="connsiteY2569" fmla="*/ 3358858 h 4297039"/>
              <a:gd name="connsiteX2570" fmla="*/ 5534988 w 6778232"/>
              <a:gd name="connsiteY2570" fmla="*/ 3350500 h 4297039"/>
              <a:gd name="connsiteX2571" fmla="*/ 5538596 w 6778232"/>
              <a:gd name="connsiteY2571" fmla="*/ 3362727 h 4297039"/>
              <a:gd name="connsiteX2572" fmla="*/ 5505162 w 6778232"/>
              <a:gd name="connsiteY2572" fmla="*/ 3346009 h 4297039"/>
              <a:gd name="connsiteX2573" fmla="*/ 5508770 w 6778232"/>
              <a:gd name="connsiteY2573" fmla="*/ 3358236 h 4297039"/>
              <a:gd name="connsiteX2574" fmla="*/ 5499268 w 6778232"/>
              <a:gd name="connsiteY2574" fmla="*/ 3374330 h 4297039"/>
              <a:gd name="connsiteX2575" fmla="*/ 5482551 w 6778232"/>
              <a:gd name="connsiteY2575" fmla="*/ 3365971 h 4297039"/>
              <a:gd name="connsiteX2576" fmla="*/ 5446831 w 6778232"/>
              <a:gd name="connsiteY2576" fmla="*/ 3389801 h 4297039"/>
              <a:gd name="connsiteX2577" fmla="*/ 5394395 w 6778232"/>
              <a:gd name="connsiteY2577" fmla="*/ 3405273 h 4297039"/>
              <a:gd name="connsiteX2578" fmla="*/ 5371784 w 6778232"/>
              <a:gd name="connsiteY2578" fmla="*/ 3425235 h 4297039"/>
              <a:gd name="connsiteX2579" fmla="*/ 5345565 w 6778232"/>
              <a:gd name="connsiteY2579" fmla="*/ 3432971 h 4297039"/>
              <a:gd name="connsiteX2580" fmla="*/ 5302631 w 6778232"/>
              <a:gd name="connsiteY2580" fmla="*/ 3432348 h 4297039"/>
              <a:gd name="connsiteX2581" fmla="*/ 5253801 w 6778232"/>
              <a:gd name="connsiteY2581" fmla="*/ 3460046 h 4297039"/>
              <a:gd name="connsiteX2582" fmla="*/ 5214474 w 6778232"/>
              <a:gd name="connsiteY2582" fmla="*/ 3471649 h 4297039"/>
              <a:gd name="connsiteX2583" fmla="*/ 5162037 w 6778232"/>
              <a:gd name="connsiteY2583" fmla="*/ 3487120 h 4297039"/>
              <a:gd name="connsiteX2584" fmla="*/ 5129926 w 6778232"/>
              <a:gd name="connsiteY2584" fmla="*/ 3523177 h 4297039"/>
              <a:gd name="connsiteX2585" fmla="*/ 5126319 w 6778232"/>
              <a:gd name="connsiteY2585" fmla="*/ 3510950 h 4297039"/>
              <a:gd name="connsiteX2586" fmla="*/ 5119104 w 6778232"/>
              <a:gd name="connsiteY2586" fmla="*/ 3486497 h 4297039"/>
              <a:gd name="connsiteX2587" fmla="*/ 5109600 w 6778232"/>
              <a:gd name="connsiteY2587" fmla="*/ 3502592 h 4297039"/>
              <a:gd name="connsiteX2588" fmla="*/ 5100099 w 6778232"/>
              <a:gd name="connsiteY2588" fmla="*/ 3518686 h 4297039"/>
              <a:gd name="connsiteX2589" fmla="*/ 5083382 w 6778232"/>
              <a:gd name="connsiteY2589" fmla="*/ 3510327 h 4297039"/>
              <a:gd name="connsiteX2590" fmla="*/ 5086990 w 6778232"/>
              <a:gd name="connsiteY2590" fmla="*/ 3522554 h 4297039"/>
              <a:gd name="connsiteX2591" fmla="*/ 5066666 w 6778232"/>
              <a:gd name="connsiteY2591" fmla="*/ 3501969 h 4297039"/>
              <a:gd name="connsiteX2592" fmla="*/ 5057164 w 6778232"/>
              <a:gd name="connsiteY2592" fmla="*/ 3518063 h 4297039"/>
              <a:gd name="connsiteX2593" fmla="*/ 5060771 w 6778232"/>
              <a:gd name="connsiteY2593" fmla="*/ 3530290 h 4297039"/>
              <a:gd name="connsiteX2594" fmla="*/ 5034553 w 6778232"/>
              <a:gd name="connsiteY2594" fmla="*/ 3538025 h 4297039"/>
              <a:gd name="connsiteX2595" fmla="*/ 5017836 w 6778232"/>
              <a:gd name="connsiteY2595" fmla="*/ 3529667 h 4297039"/>
              <a:gd name="connsiteX2596" fmla="*/ 5004727 w 6778232"/>
              <a:gd name="connsiteY2596" fmla="*/ 3533534 h 4297039"/>
              <a:gd name="connsiteX2597" fmla="*/ 4982118 w 6778232"/>
              <a:gd name="connsiteY2597" fmla="*/ 3553496 h 4297039"/>
              <a:gd name="connsiteX2598" fmla="*/ 4978510 w 6778232"/>
              <a:gd name="connsiteY2598" fmla="*/ 3541270 h 4297039"/>
              <a:gd name="connsiteX2599" fmla="*/ 4974903 w 6778232"/>
              <a:gd name="connsiteY2599" fmla="*/ 3529043 h 4297039"/>
              <a:gd name="connsiteX2600" fmla="*/ 4965400 w 6778232"/>
              <a:gd name="connsiteY2600" fmla="*/ 3545138 h 4297039"/>
              <a:gd name="connsiteX2601" fmla="*/ 4955898 w 6778232"/>
              <a:gd name="connsiteY2601" fmla="*/ 3561232 h 4297039"/>
              <a:gd name="connsiteX2602" fmla="*/ 4939181 w 6778232"/>
              <a:gd name="connsiteY2602" fmla="*/ 3552873 h 4297039"/>
              <a:gd name="connsiteX2603" fmla="*/ 4929680 w 6778232"/>
              <a:gd name="connsiteY2603" fmla="*/ 3568968 h 4297039"/>
              <a:gd name="connsiteX2604" fmla="*/ 4920178 w 6778232"/>
              <a:gd name="connsiteY2604" fmla="*/ 3585062 h 4297039"/>
              <a:gd name="connsiteX2605" fmla="*/ 4916571 w 6778232"/>
              <a:gd name="connsiteY2605" fmla="*/ 3572836 h 4297039"/>
              <a:gd name="connsiteX2606" fmla="*/ 4903461 w 6778232"/>
              <a:gd name="connsiteY2606" fmla="*/ 3576704 h 4297039"/>
              <a:gd name="connsiteX2607" fmla="*/ 4890352 w 6778232"/>
              <a:gd name="connsiteY2607" fmla="*/ 3580571 h 4297039"/>
              <a:gd name="connsiteX2608" fmla="*/ 4886745 w 6778232"/>
              <a:gd name="connsiteY2608" fmla="*/ 3568345 h 4297039"/>
              <a:gd name="connsiteX2609" fmla="*/ 4880850 w 6778232"/>
              <a:gd name="connsiteY2609" fmla="*/ 3596666 h 4297039"/>
              <a:gd name="connsiteX2610" fmla="*/ 4867741 w 6778232"/>
              <a:gd name="connsiteY2610" fmla="*/ 3600534 h 4297039"/>
              <a:gd name="connsiteX2611" fmla="*/ 4877243 w 6778232"/>
              <a:gd name="connsiteY2611" fmla="*/ 3584439 h 4297039"/>
              <a:gd name="connsiteX2612" fmla="*/ 4837917 w 6778232"/>
              <a:gd name="connsiteY2612" fmla="*/ 3596042 h 4297039"/>
              <a:gd name="connsiteX2613" fmla="*/ 4798588 w 6778232"/>
              <a:gd name="connsiteY2613" fmla="*/ 3607646 h 4297039"/>
              <a:gd name="connsiteX2614" fmla="*/ 4775977 w 6778232"/>
              <a:gd name="connsiteY2614" fmla="*/ 3627609 h 4297039"/>
              <a:gd name="connsiteX2615" fmla="*/ 4762868 w 6778232"/>
              <a:gd name="connsiteY2615" fmla="*/ 3631476 h 4297039"/>
              <a:gd name="connsiteX2616" fmla="*/ 4746151 w 6778232"/>
              <a:gd name="connsiteY2616" fmla="*/ 3623118 h 4297039"/>
              <a:gd name="connsiteX2617" fmla="*/ 4729435 w 6778232"/>
              <a:gd name="connsiteY2617" fmla="*/ 3614759 h 4297039"/>
              <a:gd name="connsiteX2618" fmla="*/ 4703216 w 6778232"/>
              <a:gd name="connsiteY2618" fmla="*/ 3622494 h 4297039"/>
              <a:gd name="connsiteX2619" fmla="*/ 4690108 w 6778232"/>
              <a:gd name="connsiteY2619" fmla="*/ 3626362 h 4297039"/>
              <a:gd name="connsiteX2620" fmla="*/ 4673391 w 6778232"/>
              <a:gd name="connsiteY2620" fmla="*/ 3618003 h 4297039"/>
              <a:gd name="connsiteX2621" fmla="*/ 4637671 w 6778232"/>
              <a:gd name="connsiteY2621" fmla="*/ 3641834 h 4297039"/>
              <a:gd name="connsiteX2622" fmla="*/ 4585234 w 6778232"/>
              <a:gd name="connsiteY2622" fmla="*/ 3657305 h 4297039"/>
              <a:gd name="connsiteX2623" fmla="*/ 4575732 w 6778232"/>
              <a:gd name="connsiteY2623" fmla="*/ 3673399 h 4297039"/>
              <a:gd name="connsiteX2624" fmla="*/ 4562623 w 6778232"/>
              <a:gd name="connsiteY2624" fmla="*/ 3677267 h 4297039"/>
              <a:gd name="connsiteX2625" fmla="*/ 4532797 w 6778232"/>
              <a:gd name="connsiteY2625" fmla="*/ 3672776 h 4297039"/>
              <a:gd name="connsiteX2626" fmla="*/ 4536405 w 6778232"/>
              <a:gd name="connsiteY2626" fmla="*/ 3685003 h 4297039"/>
              <a:gd name="connsiteX2627" fmla="*/ 4540012 w 6778232"/>
              <a:gd name="connsiteY2627" fmla="*/ 3697230 h 4297039"/>
              <a:gd name="connsiteX2628" fmla="*/ 4523297 w 6778232"/>
              <a:gd name="connsiteY2628" fmla="*/ 3688870 h 4297039"/>
              <a:gd name="connsiteX2629" fmla="*/ 4510187 w 6778232"/>
              <a:gd name="connsiteY2629" fmla="*/ 3692739 h 4297039"/>
              <a:gd name="connsiteX2630" fmla="*/ 4513794 w 6778232"/>
              <a:gd name="connsiteY2630" fmla="*/ 3704965 h 4297039"/>
              <a:gd name="connsiteX2631" fmla="*/ 4517402 w 6778232"/>
              <a:gd name="connsiteY2631" fmla="*/ 3717192 h 4297039"/>
              <a:gd name="connsiteX2632" fmla="*/ 4498500 w 6778232"/>
              <a:gd name="connsiteY2632" fmla="*/ 3709478 h 4297039"/>
              <a:gd name="connsiteX2633" fmla="*/ 4485392 w 6778232"/>
              <a:gd name="connsiteY2633" fmla="*/ 3713345 h 4297039"/>
              <a:gd name="connsiteX2634" fmla="*/ 4462780 w 6778232"/>
              <a:gd name="connsiteY2634" fmla="*/ 3733307 h 4297039"/>
              <a:gd name="connsiteX2635" fmla="*/ 4436562 w 6778232"/>
              <a:gd name="connsiteY2635" fmla="*/ 3741043 h 4297039"/>
              <a:gd name="connsiteX2636" fmla="*/ 4419846 w 6778232"/>
              <a:gd name="connsiteY2636" fmla="*/ 3732684 h 4297039"/>
              <a:gd name="connsiteX2637" fmla="*/ 4410344 w 6778232"/>
              <a:gd name="connsiteY2637" fmla="*/ 3748779 h 4297039"/>
              <a:gd name="connsiteX2638" fmla="*/ 4397235 w 6778232"/>
              <a:gd name="connsiteY2638" fmla="*/ 3752647 h 4297039"/>
              <a:gd name="connsiteX2639" fmla="*/ 4371016 w 6778232"/>
              <a:gd name="connsiteY2639" fmla="*/ 3760382 h 4297039"/>
              <a:gd name="connsiteX2640" fmla="*/ 4378832 w 6778232"/>
              <a:gd name="connsiteY2640" fmla="*/ 3786873 h 4297039"/>
              <a:gd name="connsiteX2641" fmla="*/ 4362116 w 6778232"/>
              <a:gd name="connsiteY2641" fmla="*/ 3778514 h 4297039"/>
              <a:gd name="connsiteX2642" fmla="*/ 4357907 w 6778232"/>
              <a:gd name="connsiteY2642" fmla="*/ 3764250 h 4297039"/>
              <a:gd name="connsiteX2643" fmla="*/ 4349007 w 6778232"/>
              <a:gd name="connsiteY2643" fmla="*/ 3782382 h 4297039"/>
              <a:gd name="connsiteX2644" fmla="*/ 4352614 w 6778232"/>
              <a:gd name="connsiteY2644" fmla="*/ 3794608 h 4297039"/>
              <a:gd name="connsiteX2645" fmla="*/ 4335897 w 6778232"/>
              <a:gd name="connsiteY2645" fmla="*/ 3786250 h 4297039"/>
              <a:gd name="connsiteX2646" fmla="*/ 4322788 w 6778232"/>
              <a:gd name="connsiteY2646" fmla="*/ 3790117 h 4297039"/>
              <a:gd name="connsiteX2647" fmla="*/ 4309679 w 6778232"/>
              <a:gd name="connsiteY2647" fmla="*/ 3793985 h 4297039"/>
              <a:gd name="connsiteX2648" fmla="*/ 4300177 w 6778232"/>
              <a:gd name="connsiteY2648" fmla="*/ 3810080 h 4297039"/>
              <a:gd name="connsiteX2649" fmla="*/ 4287068 w 6778232"/>
              <a:gd name="connsiteY2649" fmla="*/ 3813948 h 4297039"/>
              <a:gd name="connsiteX2650" fmla="*/ 4283461 w 6778232"/>
              <a:gd name="connsiteY2650" fmla="*/ 3801721 h 4297039"/>
              <a:gd name="connsiteX2651" fmla="*/ 4270352 w 6778232"/>
              <a:gd name="connsiteY2651" fmla="*/ 3805589 h 4297039"/>
              <a:gd name="connsiteX2652" fmla="*/ 4260850 w 6778232"/>
              <a:gd name="connsiteY2652" fmla="*/ 3821683 h 4297039"/>
              <a:gd name="connsiteX2653" fmla="*/ 4244133 w 6778232"/>
              <a:gd name="connsiteY2653" fmla="*/ 3813324 h 4297039"/>
              <a:gd name="connsiteX2654" fmla="*/ 4231024 w 6778232"/>
              <a:gd name="connsiteY2654" fmla="*/ 3817192 h 4297039"/>
              <a:gd name="connsiteX2655" fmla="*/ 4212021 w 6778232"/>
              <a:gd name="connsiteY2655" fmla="*/ 3849381 h 4297039"/>
              <a:gd name="connsiteX2656" fmla="*/ 4198912 w 6778232"/>
              <a:gd name="connsiteY2656" fmla="*/ 3853249 h 4297039"/>
              <a:gd name="connsiteX2657" fmla="*/ 4202519 w 6778232"/>
              <a:gd name="connsiteY2657" fmla="*/ 3865475 h 4297039"/>
              <a:gd name="connsiteX2658" fmla="*/ 4185802 w 6778232"/>
              <a:gd name="connsiteY2658" fmla="*/ 3857117 h 4297039"/>
              <a:gd name="connsiteX2659" fmla="*/ 4163191 w 6778232"/>
              <a:gd name="connsiteY2659" fmla="*/ 3877079 h 4297039"/>
              <a:gd name="connsiteX2660" fmla="*/ 4131079 w 6778232"/>
              <a:gd name="connsiteY2660" fmla="*/ 3913136 h 4297039"/>
              <a:gd name="connsiteX2661" fmla="*/ 4114362 w 6778232"/>
              <a:gd name="connsiteY2661" fmla="*/ 3904777 h 4297039"/>
              <a:gd name="connsiteX2662" fmla="*/ 4107147 w 6778232"/>
              <a:gd name="connsiteY2662" fmla="*/ 3880324 h 4297039"/>
              <a:gd name="connsiteX2663" fmla="*/ 4084536 w 6778232"/>
              <a:gd name="connsiteY2663" fmla="*/ 3900286 h 4297039"/>
              <a:gd name="connsiteX2664" fmla="*/ 4075035 w 6778232"/>
              <a:gd name="connsiteY2664" fmla="*/ 3916380 h 4297039"/>
              <a:gd name="connsiteX2665" fmla="*/ 4071427 w 6778232"/>
              <a:gd name="connsiteY2665" fmla="*/ 3904154 h 4297039"/>
              <a:gd name="connsiteX2666" fmla="*/ 4058318 w 6778232"/>
              <a:gd name="connsiteY2666" fmla="*/ 3908022 h 4297039"/>
              <a:gd name="connsiteX2667" fmla="*/ 4035707 w 6778232"/>
              <a:gd name="connsiteY2667" fmla="*/ 3927984 h 4297039"/>
              <a:gd name="connsiteX2668" fmla="*/ 4005881 w 6778232"/>
              <a:gd name="connsiteY2668" fmla="*/ 3923493 h 4297039"/>
              <a:gd name="connsiteX2669" fmla="*/ 3989165 w 6778232"/>
              <a:gd name="connsiteY2669" fmla="*/ 3915134 h 4297039"/>
              <a:gd name="connsiteX2670" fmla="*/ 3979663 w 6778232"/>
              <a:gd name="connsiteY2670" fmla="*/ 3931229 h 4297039"/>
              <a:gd name="connsiteX2671" fmla="*/ 3966554 w 6778232"/>
              <a:gd name="connsiteY2671" fmla="*/ 3935096 h 4297039"/>
              <a:gd name="connsiteX2672" fmla="*/ 3940336 w 6778232"/>
              <a:gd name="connsiteY2672" fmla="*/ 3942832 h 4297039"/>
              <a:gd name="connsiteX2673" fmla="*/ 3923619 w 6778232"/>
              <a:gd name="connsiteY2673" fmla="*/ 3934473 h 4297039"/>
              <a:gd name="connsiteX2674" fmla="*/ 3897401 w 6778232"/>
              <a:gd name="connsiteY2674" fmla="*/ 3942209 h 4297039"/>
              <a:gd name="connsiteX2675" fmla="*/ 3858073 w 6778232"/>
              <a:gd name="connsiteY2675" fmla="*/ 3953812 h 4297039"/>
              <a:gd name="connsiteX2676" fmla="*/ 3854466 w 6778232"/>
              <a:gd name="connsiteY2676" fmla="*/ 3941586 h 4297039"/>
              <a:gd name="connsiteX2677" fmla="*/ 3850858 w 6778232"/>
              <a:gd name="connsiteY2677" fmla="*/ 3929359 h 4297039"/>
              <a:gd name="connsiteX2678" fmla="*/ 3828248 w 6778232"/>
              <a:gd name="connsiteY2678" fmla="*/ 3949322 h 4297039"/>
              <a:gd name="connsiteX2679" fmla="*/ 3815138 w 6778232"/>
              <a:gd name="connsiteY2679" fmla="*/ 3953189 h 4297039"/>
              <a:gd name="connsiteX2680" fmla="*/ 3802029 w 6778232"/>
              <a:gd name="connsiteY2680" fmla="*/ 3957057 h 4297039"/>
              <a:gd name="connsiteX2681" fmla="*/ 3785313 w 6778232"/>
              <a:gd name="connsiteY2681" fmla="*/ 3948698 h 4297039"/>
              <a:gd name="connsiteX2682" fmla="*/ 3805637 w 6778232"/>
              <a:gd name="connsiteY2682" fmla="*/ 3969284 h 4297039"/>
              <a:gd name="connsiteX2683" fmla="*/ 3809244 w 6778232"/>
              <a:gd name="connsiteY2683" fmla="*/ 3981510 h 4297039"/>
              <a:gd name="connsiteX2684" fmla="*/ 3788920 w 6778232"/>
              <a:gd name="connsiteY2684" fmla="*/ 3960925 h 4297039"/>
              <a:gd name="connsiteX2685" fmla="*/ 3766309 w 6778232"/>
              <a:gd name="connsiteY2685" fmla="*/ 3980887 h 4297039"/>
              <a:gd name="connsiteX2686" fmla="*/ 3740091 w 6778232"/>
              <a:gd name="connsiteY2686" fmla="*/ 3988623 h 4297039"/>
              <a:gd name="connsiteX2687" fmla="*/ 3726982 w 6778232"/>
              <a:gd name="connsiteY2687" fmla="*/ 3992491 h 4297039"/>
              <a:gd name="connsiteX2688" fmla="*/ 3730589 w 6778232"/>
              <a:gd name="connsiteY2688" fmla="*/ 4004717 h 4297039"/>
              <a:gd name="connsiteX2689" fmla="*/ 3743698 w 6778232"/>
              <a:gd name="connsiteY2689" fmla="*/ 4000850 h 4297039"/>
              <a:gd name="connsiteX2690" fmla="*/ 3760415 w 6778232"/>
              <a:gd name="connsiteY2690" fmla="*/ 4009208 h 4297039"/>
              <a:gd name="connsiteX2691" fmla="*/ 3764022 w 6778232"/>
              <a:gd name="connsiteY2691" fmla="*/ 4021435 h 4297039"/>
              <a:gd name="connsiteX2692" fmla="*/ 3773524 w 6778232"/>
              <a:gd name="connsiteY2692" fmla="*/ 4005341 h 4297039"/>
              <a:gd name="connsiteX2693" fmla="*/ 3786633 w 6778232"/>
              <a:gd name="connsiteY2693" fmla="*/ 4001473 h 4297039"/>
              <a:gd name="connsiteX2694" fmla="*/ 3812851 w 6778232"/>
              <a:gd name="connsiteY2694" fmla="*/ 3993737 h 4297039"/>
              <a:gd name="connsiteX2695" fmla="*/ 3731909 w 6778232"/>
              <a:gd name="connsiteY2695" fmla="*/ 4057492 h 4297039"/>
              <a:gd name="connsiteX2696" fmla="*/ 3669971 w 6778232"/>
              <a:gd name="connsiteY2696" fmla="*/ 4089057 h 4297039"/>
              <a:gd name="connsiteX2697" fmla="*/ 3690295 w 6778232"/>
              <a:gd name="connsiteY2697" fmla="*/ 4109643 h 4297039"/>
              <a:gd name="connsiteX2698" fmla="*/ 3712906 w 6778232"/>
              <a:gd name="connsiteY2698" fmla="*/ 4089681 h 4297039"/>
              <a:gd name="connsiteX2699" fmla="*/ 3739124 w 6778232"/>
              <a:gd name="connsiteY2699" fmla="*/ 4081945 h 4297039"/>
              <a:gd name="connsiteX2700" fmla="*/ 3772558 w 6778232"/>
              <a:gd name="connsiteY2700" fmla="*/ 4098663 h 4297039"/>
              <a:gd name="connsiteX2701" fmla="*/ 3782059 w 6778232"/>
              <a:gd name="connsiteY2701" fmla="*/ 4082568 h 4297039"/>
              <a:gd name="connsiteX2702" fmla="*/ 3804670 w 6778232"/>
              <a:gd name="connsiteY2702" fmla="*/ 4062606 h 4297039"/>
              <a:gd name="connsiteX2703" fmla="*/ 3811885 w 6778232"/>
              <a:gd name="connsiteY2703" fmla="*/ 4087059 h 4297039"/>
              <a:gd name="connsiteX2704" fmla="*/ 3821387 w 6778232"/>
              <a:gd name="connsiteY2704" fmla="*/ 4070965 h 4297039"/>
              <a:gd name="connsiteX2705" fmla="*/ 3847605 w 6778232"/>
              <a:gd name="connsiteY2705" fmla="*/ 4063229 h 4297039"/>
              <a:gd name="connsiteX2706" fmla="*/ 3870216 w 6778232"/>
              <a:gd name="connsiteY2706" fmla="*/ 4043267 h 4297039"/>
              <a:gd name="connsiteX2707" fmla="*/ 3866609 w 6778232"/>
              <a:gd name="connsiteY2707" fmla="*/ 4031040 h 4297039"/>
              <a:gd name="connsiteX2708" fmla="*/ 3883325 w 6778232"/>
              <a:gd name="connsiteY2708" fmla="*/ 4039399 h 4297039"/>
              <a:gd name="connsiteX2709" fmla="*/ 3896434 w 6778232"/>
              <a:gd name="connsiteY2709" fmla="*/ 4035531 h 4297039"/>
              <a:gd name="connsiteX2710" fmla="*/ 3916759 w 6778232"/>
              <a:gd name="connsiteY2710" fmla="*/ 4056116 h 4297039"/>
              <a:gd name="connsiteX2711" fmla="*/ 3926260 w 6778232"/>
              <a:gd name="connsiteY2711" fmla="*/ 4040022 h 4297039"/>
              <a:gd name="connsiteX2712" fmla="*/ 3939369 w 6778232"/>
              <a:gd name="connsiteY2712" fmla="*/ 4036154 h 4297039"/>
              <a:gd name="connsiteX2713" fmla="*/ 3935762 w 6778232"/>
              <a:gd name="connsiteY2713" fmla="*/ 4023928 h 4297039"/>
              <a:gd name="connsiteX2714" fmla="*/ 3952479 w 6778232"/>
              <a:gd name="connsiteY2714" fmla="*/ 4032286 h 4297039"/>
              <a:gd name="connsiteX2715" fmla="*/ 3965588 w 6778232"/>
              <a:gd name="connsiteY2715" fmla="*/ 4028419 h 4297039"/>
              <a:gd name="connsiteX2716" fmla="*/ 3997700 w 6778232"/>
              <a:gd name="connsiteY2716" fmla="*/ 3992362 h 4297039"/>
              <a:gd name="connsiteX2717" fmla="*/ 4014417 w 6778232"/>
              <a:gd name="connsiteY2717" fmla="*/ 4000721 h 4297039"/>
              <a:gd name="connsiteX2718" fmla="*/ 4040635 w 6778232"/>
              <a:gd name="connsiteY2718" fmla="*/ 3992985 h 4297039"/>
              <a:gd name="connsiteX2719" fmla="*/ 4066854 w 6778232"/>
              <a:gd name="connsiteY2719" fmla="*/ 3985249 h 4297039"/>
              <a:gd name="connsiteX2720" fmla="*/ 4072748 w 6778232"/>
              <a:gd name="connsiteY2720" fmla="*/ 3956928 h 4297039"/>
              <a:gd name="connsiteX2721" fmla="*/ 4076355 w 6778232"/>
              <a:gd name="connsiteY2721" fmla="*/ 3969155 h 4297039"/>
              <a:gd name="connsiteX2722" fmla="*/ 4093072 w 6778232"/>
              <a:gd name="connsiteY2722" fmla="*/ 3977514 h 4297039"/>
              <a:gd name="connsiteX2723" fmla="*/ 4128792 w 6778232"/>
              <a:gd name="connsiteY2723" fmla="*/ 3953683 h 4297039"/>
              <a:gd name="connsiteX2724" fmla="*/ 4171727 w 6778232"/>
              <a:gd name="connsiteY2724" fmla="*/ 3954307 h 4297039"/>
              <a:gd name="connsiteX2725" fmla="*/ 4149116 w 6778232"/>
              <a:gd name="connsiteY2725" fmla="*/ 3974269 h 4297039"/>
              <a:gd name="connsiteX2726" fmla="*/ 4136007 w 6778232"/>
              <a:gd name="connsiteY2726" fmla="*/ 3978137 h 4297039"/>
              <a:gd name="connsiteX2727" fmla="*/ 4122898 w 6778232"/>
              <a:gd name="connsiteY2727" fmla="*/ 3982005 h 4297039"/>
              <a:gd name="connsiteX2728" fmla="*/ 4117003 w 6778232"/>
              <a:gd name="connsiteY2728" fmla="*/ 4010325 h 4297039"/>
              <a:gd name="connsiteX2729" fmla="*/ 4120611 w 6778232"/>
              <a:gd name="connsiteY2729" fmla="*/ 4022552 h 4297039"/>
              <a:gd name="connsiteX2730" fmla="*/ 4133720 w 6778232"/>
              <a:gd name="connsiteY2730" fmla="*/ 4018684 h 4297039"/>
              <a:gd name="connsiteX2731" fmla="*/ 4146829 w 6778232"/>
              <a:gd name="connsiteY2731" fmla="*/ 4014816 h 4297039"/>
              <a:gd name="connsiteX2732" fmla="*/ 4156331 w 6778232"/>
              <a:gd name="connsiteY2732" fmla="*/ 3998722 h 4297039"/>
              <a:gd name="connsiteX2733" fmla="*/ 4182549 w 6778232"/>
              <a:gd name="connsiteY2733" fmla="*/ 3990986 h 4297039"/>
              <a:gd name="connsiteX2734" fmla="*/ 4192051 w 6778232"/>
              <a:gd name="connsiteY2734" fmla="*/ 3974892 h 4297039"/>
              <a:gd name="connsiteX2735" fmla="*/ 4201553 w 6778232"/>
              <a:gd name="connsiteY2735" fmla="*/ 3958798 h 4297039"/>
              <a:gd name="connsiteX2736" fmla="*/ 4211054 w 6778232"/>
              <a:gd name="connsiteY2736" fmla="*/ 3942703 h 4297039"/>
              <a:gd name="connsiteX2737" fmla="*/ 4214662 w 6778232"/>
              <a:gd name="connsiteY2737" fmla="*/ 3954930 h 4297039"/>
              <a:gd name="connsiteX2738" fmla="*/ 4227771 w 6778232"/>
              <a:gd name="connsiteY2738" fmla="*/ 3951062 h 4297039"/>
              <a:gd name="connsiteX2739" fmla="*/ 4195658 w 6778232"/>
              <a:gd name="connsiteY2739" fmla="*/ 3987119 h 4297039"/>
              <a:gd name="connsiteX2740" fmla="*/ 4159938 w 6778232"/>
              <a:gd name="connsiteY2740" fmla="*/ 4010949 h 4297039"/>
              <a:gd name="connsiteX2741" fmla="*/ 4101607 w 6778232"/>
              <a:gd name="connsiteY2741" fmla="*/ 4054741 h 4297039"/>
              <a:gd name="connsiteX2742" fmla="*/ 4084891 w 6778232"/>
              <a:gd name="connsiteY2742" fmla="*/ 4046382 h 4297039"/>
              <a:gd name="connsiteX2743" fmla="*/ 4075389 w 6778232"/>
              <a:gd name="connsiteY2743" fmla="*/ 4062477 h 4297039"/>
              <a:gd name="connsiteX2744" fmla="*/ 4071782 w 6778232"/>
              <a:gd name="connsiteY2744" fmla="*/ 4050250 h 4297039"/>
              <a:gd name="connsiteX2745" fmla="*/ 4055065 w 6778232"/>
              <a:gd name="connsiteY2745" fmla="*/ 4041891 h 4297039"/>
              <a:gd name="connsiteX2746" fmla="*/ 4058672 w 6778232"/>
              <a:gd name="connsiteY2746" fmla="*/ 4054118 h 4297039"/>
              <a:gd name="connsiteX2747" fmla="*/ 4049171 w 6778232"/>
              <a:gd name="connsiteY2747" fmla="*/ 4070213 h 4297039"/>
              <a:gd name="connsiteX2748" fmla="*/ 4045563 w 6778232"/>
              <a:gd name="connsiteY2748" fmla="*/ 4057986 h 4297039"/>
              <a:gd name="connsiteX2749" fmla="*/ 4028847 w 6778232"/>
              <a:gd name="connsiteY2749" fmla="*/ 4049627 h 4297039"/>
              <a:gd name="connsiteX2750" fmla="*/ 4032454 w 6778232"/>
              <a:gd name="connsiteY2750" fmla="*/ 4061854 h 4297039"/>
              <a:gd name="connsiteX2751" fmla="*/ 4019345 w 6778232"/>
              <a:gd name="connsiteY2751" fmla="*/ 4065721 h 4297039"/>
              <a:gd name="connsiteX2752" fmla="*/ 4022953 w 6778232"/>
              <a:gd name="connsiteY2752" fmla="*/ 4077948 h 4297039"/>
              <a:gd name="connsiteX2753" fmla="*/ 4006236 w 6778232"/>
              <a:gd name="connsiteY2753" fmla="*/ 4069589 h 4297039"/>
              <a:gd name="connsiteX2754" fmla="*/ 4000342 w 6778232"/>
              <a:gd name="connsiteY2754" fmla="*/ 4097910 h 4297039"/>
              <a:gd name="connsiteX2755" fmla="*/ 3961014 w 6778232"/>
              <a:gd name="connsiteY2755" fmla="*/ 4109514 h 4297039"/>
              <a:gd name="connsiteX2756" fmla="*/ 3934796 w 6778232"/>
              <a:gd name="connsiteY2756" fmla="*/ 4117250 h 4297039"/>
              <a:gd name="connsiteX2757" fmla="*/ 3908577 w 6778232"/>
              <a:gd name="connsiteY2757" fmla="*/ 4124985 h 4297039"/>
              <a:gd name="connsiteX2758" fmla="*/ 3895468 w 6778232"/>
              <a:gd name="connsiteY2758" fmla="*/ 4128853 h 4297039"/>
              <a:gd name="connsiteX2759" fmla="*/ 3869250 w 6778232"/>
              <a:gd name="connsiteY2759" fmla="*/ 4136589 h 4297039"/>
              <a:gd name="connsiteX2760" fmla="*/ 3859748 w 6778232"/>
              <a:gd name="connsiteY2760" fmla="*/ 4152683 h 4297039"/>
              <a:gd name="connsiteX2761" fmla="*/ 3829922 w 6778232"/>
              <a:gd name="connsiteY2761" fmla="*/ 4148192 h 4297039"/>
              <a:gd name="connsiteX2762" fmla="*/ 3810919 w 6778232"/>
              <a:gd name="connsiteY2762" fmla="*/ 4180381 h 4297039"/>
              <a:gd name="connsiteX2763" fmla="*/ 3797810 w 6778232"/>
              <a:gd name="connsiteY2763" fmla="*/ 4184249 h 4297039"/>
              <a:gd name="connsiteX2764" fmla="*/ 3781093 w 6778232"/>
              <a:gd name="connsiteY2764" fmla="*/ 4175890 h 4297039"/>
              <a:gd name="connsiteX2765" fmla="*/ 3771591 w 6778232"/>
              <a:gd name="connsiteY2765" fmla="*/ 4191985 h 4297039"/>
              <a:gd name="connsiteX2766" fmla="*/ 3775199 w 6778232"/>
              <a:gd name="connsiteY2766" fmla="*/ 4204211 h 4297039"/>
              <a:gd name="connsiteX2767" fmla="*/ 3762090 w 6778232"/>
              <a:gd name="connsiteY2767" fmla="*/ 4208079 h 4297039"/>
              <a:gd name="connsiteX2768" fmla="*/ 3696544 w 6778232"/>
              <a:gd name="connsiteY2768" fmla="*/ 4227418 h 4297039"/>
              <a:gd name="connsiteX2769" fmla="*/ 3630998 w 6778232"/>
              <a:gd name="connsiteY2769" fmla="*/ 4246757 h 4297039"/>
              <a:gd name="connsiteX2770" fmla="*/ 3627391 w 6778232"/>
              <a:gd name="connsiteY2770" fmla="*/ 4234531 h 4297039"/>
              <a:gd name="connsiteX2771" fmla="*/ 3640500 w 6778232"/>
              <a:gd name="connsiteY2771" fmla="*/ 4230663 h 4297039"/>
              <a:gd name="connsiteX2772" fmla="*/ 3636892 w 6778232"/>
              <a:gd name="connsiteY2772" fmla="*/ 4218436 h 4297039"/>
              <a:gd name="connsiteX2773" fmla="*/ 3633285 w 6778232"/>
              <a:gd name="connsiteY2773" fmla="*/ 4206210 h 4297039"/>
              <a:gd name="connsiteX2774" fmla="*/ 3616568 w 6778232"/>
              <a:gd name="connsiteY2774" fmla="*/ 4197851 h 4297039"/>
              <a:gd name="connsiteX2775" fmla="*/ 3610674 w 6778232"/>
              <a:gd name="connsiteY2775" fmla="*/ 4226172 h 4297039"/>
              <a:gd name="connsiteX2776" fmla="*/ 3597565 w 6778232"/>
              <a:gd name="connsiteY2776" fmla="*/ 4230040 h 4297039"/>
              <a:gd name="connsiteX2777" fmla="*/ 3571346 w 6778232"/>
              <a:gd name="connsiteY2777" fmla="*/ 4237775 h 4297039"/>
              <a:gd name="connsiteX2778" fmla="*/ 3541521 w 6778232"/>
              <a:gd name="connsiteY2778" fmla="*/ 4233285 h 4297039"/>
              <a:gd name="connsiteX2779" fmla="*/ 3558237 w 6778232"/>
              <a:gd name="connsiteY2779" fmla="*/ 4241643 h 4297039"/>
              <a:gd name="connsiteX2780" fmla="*/ 3513016 w 6778232"/>
              <a:gd name="connsiteY2780" fmla="*/ 4281568 h 4297039"/>
              <a:gd name="connsiteX2781" fmla="*/ 3486797 w 6778232"/>
              <a:gd name="connsiteY2781" fmla="*/ 4289303 h 4297039"/>
              <a:gd name="connsiteX2782" fmla="*/ 3470081 w 6778232"/>
              <a:gd name="connsiteY2782" fmla="*/ 4280945 h 4297039"/>
              <a:gd name="connsiteX2783" fmla="*/ 3460579 w 6778232"/>
              <a:gd name="connsiteY2783" fmla="*/ 4297039 h 4297039"/>
              <a:gd name="connsiteX2784" fmla="*/ 3440255 w 6778232"/>
              <a:gd name="connsiteY2784" fmla="*/ 4276454 h 4297039"/>
              <a:gd name="connsiteX2785" fmla="*/ 3430753 w 6778232"/>
              <a:gd name="connsiteY2785" fmla="*/ 4292548 h 4297039"/>
              <a:gd name="connsiteX2786" fmla="*/ 3414037 w 6778232"/>
              <a:gd name="connsiteY2786" fmla="*/ 4284189 h 4297039"/>
              <a:gd name="connsiteX2787" fmla="*/ 3423538 w 6778232"/>
              <a:gd name="connsiteY2787" fmla="*/ 4268095 h 4297039"/>
              <a:gd name="connsiteX2788" fmla="*/ 3406822 w 6778232"/>
              <a:gd name="connsiteY2788" fmla="*/ 4259736 h 4297039"/>
              <a:gd name="connsiteX2789" fmla="*/ 3397320 w 6778232"/>
              <a:gd name="connsiteY2789" fmla="*/ 4275831 h 4297039"/>
              <a:gd name="connsiteX2790" fmla="*/ 3372523 w 6778232"/>
              <a:gd name="connsiteY2790" fmla="*/ 4296438 h 4297039"/>
              <a:gd name="connsiteX2791" fmla="*/ 3384211 w 6778232"/>
              <a:gd name="connsiteY2791" fmla="*/ 4279699 h 4297039"/>
              <a:gd name="connsiteX2792" fmla="*/ 3393712 w 6778232"/>
              <a:gd name="connsiteY2792" fmla="*/ 4263604 h 4297039"/>
              <a:gd name="connsiteX2793" fmla="*/ 3373388 w 6778232"/>
              <a:gd name="connsiteY2793" fmla="*/ 4243019 h 4297039"/>
              <a:gd name="connsiteX2794" fmla="*/ 3358094 w 6778232"/>
              <a:gd name="connsiteY2794" fmla="*/ 4247531 h 4297039"/>
              <a:gd name="connsiteX2795" fmla="*/ 3361701 w 6778232"/>
              <a:gd name="connsiteY2795" fmla="*/ 4259758 h 4297039"/>
              <a:gd name="connsiteX2796" fmla="*/ 3341377 w 6778232"/>
              <a:gd name="connsiteY2796" fmla="*/ 4239172 h 4297039"/>
              <a:gd name="connsiteX2797" fmla="*/ 3347271 w 6778232"/>
              <a:gd name="connsiteY2797" fmla="*/ 4210851 h 4297039"/>
              <a:gd name="connsiteX2798" fmla="*/ 3355351 w 6778232"/>
              <a:gd name="connsiteY2798" fmla="*/ 4181885 h 4297039"/>
              <a:gd name="connsiteX2799" fmla="*/ 3304337 w 6778232"/>
              <a:gd name="connsiteY2799" fmla="*/ 4210228 h 4297039"/>
              <a:gd name="connsiteX2800" fmla="*/ 3300729 w 6778232"/>
              <a:gd name="connsiteY2800" fmla="*/ 4198002 h 4297039"/>
              <a:gd name="connsiteX2801" fmla="*/ 3268616 w 6778232"/>
              <a:gd name="connsiteY2801" fmla="*/ 4234058 h 4297039"/>
              <a:gd name="connsiteX2802" fmla="*/ 3225682 w 6778232"/>
              <a:gd name="connsiteY2802" fmla="*/ 4233435 h 4297039"/>
              <a:gd name="connsiteX2803" fmla="*/ 3186354 w 6778232"/>
              <a:gd name="connsiteY2803" fmla="*/ 4245039 h 4297039"/>
              <a:gd name="connsiteX2804" fmla="*/ 3147027 w 6778232"/>
              <a:gd name="connsiteY2804" fmla="*/ 4256642 h 4297039"/>
              <a:gd name="connsiteX2805" fmla="*/ 3143419 w 6778232"/>
              <a:gd name="connsiteY2805" fmla="*/ 4244416 h 4297039"/>
              <a:gd name="connsiteX2806" fmla="*/ 3130310 w 6778232"/>
              <a:gd name="connsiteY2806" fmla="*/ 4248283 h 4297039"/>
              <a:gd name="connsiteX2807" fmla="*/ 3117201 w 6778232"/>
              <a:gd name="connsiteY2807" fmla="*/ 4252151 h 4297039"/>
              <a:gd name="connsiteX2808" fmla="*/ 3100486 w 6778232"/>
              <a:gd name="connsiteY2808" fmla="*/ 4243792 h 4297039"/>
              <a:gd name="connsiteX2809" fmla="*/ 3096878 w 6778232"/>
              <a:gd name="connsiteY2809" fmla="*/ 4231566 h 4297039"/>
              <a:gd name="connsiteX2810" fmla="*/ 3083768 w 6778232"/>
              <a:gd name="connsiteY2810" fmla="*/ 4235434 h 4297039"/>
              <a:gd name="connsiteX2811" fmla="*/ 3057549 w 6778232"/>
              <a:gd name="connsiteY2811" fmla="*/ 4243169 h 4297039"/>
              <a:gd name="connsiteX2812" fmla="*/ 3027723 w 6778232"/>
              <a:gd name="connsiteY2812" fmla="*/ 4238678 h 4297039"/>
              <a:gd name="connsiteX2813" fmla="*/ 3001505 w 6778232"/>
              <a:gd name="connsiteY2813" fmla="*/ 4246414 h 4297039"/>
              <a:gd name="connsiteX2814" fmla="*/ 2997898 w 6778232"/>
              <a:gd name="connsiteY2814" fmla="*/ 4234187 h 4297039"/>
              <a:gd name="connsiteX2815" fmla="*/ 2984789 w 6778232"/>
              <a:gd name="connsiteY2815" fmla="*/ 4238055 h 4297039"/>
              <a:gd name="connsiteX2816" fmla="*/ 2971679 w 6778232"/>
              <a:gd name="connsiteY2816" fmla="*/ 4241923 h 4297039"/>
              <a:gd name="connsiteX2817" fmla="*/ 2954963 w 6778232"/>
              <a:gd name="connsiteY2817" fmla="*/ 4233564 h 4297039"/>
              <a:gd name="connsiteX2818" fmla="*/ 2945462 w 6778232"/>
              <a:gd name="connsiteY2818" fmla="*/ 4249658 h 4297039"/>
              <a:gd name="connsiteX2819" fmla="*/ 2938247 w 6778232"/>
              <a:gd name="connsiteY2819" fmla="*/ 4225205 h 4297039"/>
              <a:gd name="connsiteX2820" fmla="*/ 2921530 w 6778232"/>
              <a:gd name="connsiteY2820" fmla="*/ 4216847 h 4297039"/>
              <a:gd name="connsiteX2821" fmla="*/ 2925137 w 6778232"/>
              <a:gd name="connsiteY2821" fmla="*/ 4229073 h 4297039"/>
              <a:gd name="connsiteX2822" fmla="*/ 2912029 w 6778232"/>
              <a:gd name="connsiteY2822" fmla="*/ 4232941 h 4297039"/>
              <a:gd name="connsiteX2823" fmla="*/ 2861277 w 6778232"/>
              <a:gd name="connsiteY2823" fmla="*/ 4205828 h 4297039"/>
              <a:gd name="connsiteX2824" fmla="*/ 2831451 w 6778232"/>
              <a:gd name="connsiteY2824" fmla="*/ 4201337 h 4297039"/>
              <a:gd name="connsiteX2825" fmla="*/ 2805233 w 6778232"/>
              <a:gd name="connsiteY2825" fmla="*/ 4209072 h 4297039"/>
              <a:gd name="connsiteX2826" fmla="*/ 2784909 w 6778232"/>
              <a:gd name="connsiteY2826" fmla="*/ 4188487 h 4297039"/>
              <a:gd name="connsiteX2827" fmla="*/ 2751476 w 6778232"/>
              <a:gd name="connsiteY2827" fmla="*/ 4171769 h 4297039"/>
              <a:gd name="connsiteX2828" fmla="*/ 2740653 w 6778232"/>
              <a:gd name="connsiteY2828" fmla="*/ 4135090 h 4297039"/>
              <a:gd name="connsiteX2829" fmla="*/ 2710828 w 6778232"/>
              <a:gd name="connsiteY2829" fmla="*/ 4130599 h 4297039"/>
              <a:gd name="connsiteX2830" fmla="*/ 2684609 w 6778232"/>
              <a:gd name="connsiteY2830" fmla="*/ 4138334 h 4297039"/>
              <a:gd name="connsiteX2831" fmla="*/ 2671500 w 6778232"/>
              <a:gd name="connsiteY2831" fmla="*/ 4142202 h 4297039"/>
              <a:gd name="connsiteX2832" fmla="*/ 2641675 w 6778232"/>
              <a:gd name="connsiteY2832" fmla="*/ 4137711 h 4297039"/>
              <a:gd name="connsiteX2833" fmla="*/ 2720331 w 6778232"/>
              <a:gd name="connsiteY2833" fmla="*/ 4114504 h 4297039"/>
              <a:gd name="connsiteX2834" fmla="*/ 2782268 w 6778232"/>
              <a:gd name="connsiteY2834" fmla="*/ 4082938 h 4297039"/>
              <a:gd name="connsiteX2835" fmla="*/ 2827490 w 6778232"/>
              <a:gd name="connsiteY2835" fmla="*/ 4043014 h 4297039"/>
              <a:gd name="connsiteX2836" fmla="*/ 2876320 w 6778232"/>
              <a:gd name="connsiteY2836" fmla="*/ 4015315 h 4297039"/>
              <a:gd name="connsiteX2837" fmla="*/ 2928755 w 6778232"/>
              <a:gd name="connsiteY2837" fmla="*/ 3999845 h 4297039"/>
              <a:gd name="connsiteX2838" fmla="*/ 2977585 w 6778232"/>
              <a:gd name="connsiteY2838" fmla="*/ 3972147 h 4297039"/>
              <a:gd name="connsiteX2839" fmla="*/ 3024128 w 6778232"/>
              <a:gd name="connsiteY2839" fmla="*/ 3984996 h 4297039"/>
              <a:gd name="connsiteX2840" fmla="*/ 3076564 w 6778232"/>
              <a:gd name="connsiteY2840" fmla="*/ 3969525 h 4297039"/>
              <a:gd name="connsiteX2841" fmla="*/ 3108676 w 6778232"/>
              <a:gd name="connsiteY2841" fmla="*/ 3933468 h 4297039"/>
              <a:gd name="connsiteX2842" fmla="*/ 3153899 w 6778232"/>
              <a:gd name="connsiteY2842" fmla="*/ 3893543 h 4297039"/>
              <a:gd name="connsiteX2843" fmla="*/ 3146685 w 6778232"/>
              <a:gd name="connsiteY2843" fmla="*/ 3869090 h 4297039"/>
              <a:gd name="connsiteX2844" fmla="*/ 3129966 w 6778232"/>
              <a:gd name="connsiteY2844" fmla="*/ 3860732 h 4297039"/>
              <a:gd name="connsiteX2845" fmla="*/ 3126359 w 6778232"/>
              <a:gd name="connsiteY2845" fmla="*/ 3848504 h 4297039"/>
              <a:gd name="connsiteX2846" fmla="*/ 3165686 w 6778232"/>
              <a:gd name="connsiteY2846" fmla="*/ 3836900 h 4297039"/>
              <a:gd name="connsiteX2847" fmla="*/ 3171580 w 6778232"/>
              <a:gd name="connsiteY2847" fmla="*/ 3808579 h 4297039"/>
              <a:gd name="connsiteX2848" fmla="*/ 3175188 w 6778232"/>
              <a:gd name="connsiteY2848" fmla="*/ 3820806 h 4297039"/>
              <a:gd name="connsiteX2849" fmla="*/ 3178795 w 6778232"/>
              <a:gd name="connsiteY2849" fmla="*/ 3833032 h 4297039"/>
              <a:gd name="connsiteX2850" fmla="*/ 3227625 w 6778232"/>
              <a:gd name="connsiteY2850" fmla="*/ 3805334 h 4297039"/>
              <a:gd name="connsiteX2851" fmla="*/ 3207300 w 6778232"/>
              <a:gd name="connsiteY2851" fmla="*/ 3784749 h 4297039"/>
              <a:gd name="connsiteX2852" fmla="*/ 3197799 w 6778232"/>
              <a:gd name="connsiteY2852" fmla="*/ 3800844 h 4297039"/>
              <a:gd name="connsiteX2853" fmla="*/ 3184690 w 6778232"/>
              <a:gd name="connsiteY2853" fmla="*/ 3804711 h 4297039"/>
              <a:gd name="connsiteX2854" fmla="*/ 3171580 w 6778232"/>
              <a:gd name="connsiteY2854" fmla="*/ 3808579 h 4297039"/>
              <a:gd name="connsiteX2855" fmla="*/ 3141755 w 6778232"/>
              <a:gd name="connsiteY2855" fmla="*/ 3804088 h 4297039"/>
              <a:gd name="connsiteX2856" fmla="*/ 3145362 w 6778232"/>
              <a:gd name="connsiteY2856" fmla="*/ 3816315 h 4297039"/>
              <a:gd name="connsiteX2857" fmla="*/ 3135862 w 6778232"/>
              <a:gd name="connsiteY2857" fmla="*/ 3832409 h 4297039"/>
              <a:gd name="connsiteX2858" fmla="*/ 3132254 w 6778232"/>
              <a:gd name="connsiteY2858" fmla="*/ 3820182 h 4297039"/>
              <a:gd name="connsiteX2859" fmla="*/ 3128647 w 6778232"/>
              <a:gd name="connsiteY2859" fmla="*/ 3807956 h 4297039"/>
              <a:gd name="connsiteX2860" fmla="*/ 3102427 w 6778232"/>
              <a:gd name="connsiteY2860" fmla="*/ 3815692 h 4297039"/>
              <a:gd name="connsiteX2861" fmla="*/ 3085711 w 6778232"/>
              <a:gd name="connsiteY2861" fmla="*/ 3807333 h 4297039"/>
              <a:gd name="connsiteX2862" fmla="*/ 3055885 w 6778232"/>
              <a:gd name="connsiteY2862" fmla="*/ 3802842 h 4297039"/>
              <a:gd name="connsiteX2863" fmla="*/ 3059492 w 6778232"/>
              <a:gd name="connsiteY2863" fmla="*/ 3815069 h 4297039"/>
              <a:gd name="connsiteX2864" fmla="*/ 3046383 w 6778232"/>
              <a:gd name="connsiteY2864" fmla="*/ 3818936 h 4297039"/>
              <a:gd name="connsiteX2865" fmla="*/ 3023772 w 6778232"/>
              <a:gd name="connsiteY2865" fmla="*/ 3838899 h 4297039"/>
              <a:gd name="connsiteX2866" fmla="*/ 3020165 w 6778232"/>
              <a:gd name="connsiteY2866" fmla="*/ 3826672 h 4297039"/>
              <a:gd name="connsiteX2867" fmla="*/ 3003448 w 6778232"/>
              <a:gd name="connsiteY2867" fmla="*/ 3818313 h 4297039"/>
              <a:gd name="connsiteX2868" fmla="*/ 2977231 w 6778232"/>
              <a:gd name="connsiteY2868" fmla="*/ 3826049 h 4297039"/>
              <a:gd name="connsiteX2869" fmla="*/ 2973624 w 6778232"/>
              <a:gd name="connsiteY2869" fmla="*/ 3813822 h 4297039"/>
              <a:gd name="connsiteX2870" fmla="*/ 2956906 w 6778232"/>
              <a:gd name="connsiteY2870" fmla="*/ 3805464 h 4297039"/>
              <a:gd name="connsiteX2871" fmla="*/ 2951013 w 6778232"/>
              <a:gd name="connsiteY2871" fmla="*/ 3833784 h 4297039"/>
              <a:gd name="connsiteX2872" fmla="*/ 2947405 w 6778232"/>
              <a:gd name="connsiteY2872" fmla="*/ 3821558 h 4297039"/>
              <a:gd name="connsiteX2873" fmla="*/ 2943798 w 6778232"/>
              <a:gd name="connsiteY2873" fmla="*/ 3809331 h 4297039"/>
              <a:gd name="connsiteX2874" fmla="*/ 2930688 w 6778232"/>
              <a:gd name="connsiteY2874" fmla="*/ 3813199 h 4297039"/>
              <a:gd name="connsiteX2875" fmla="*/ 2900862 w 6778232"/>
              <a:gd name="connsiteY2875" fmla="*/ 3808708 h 4297039"/>
              <a:gd name="connsiteX2876" fmla="*/ 2884145 w 6778232"/>
              <a:gd name="connsiteY2876" fmla="*/ 3800349 h 4297039"/>
              <a:gd name="connsiteX2877" fmla="*/ 2861534 w 6778232"/>
              <a:gd name="connsiteY2877" fmla="*/ 3820312 h 4297039"/>
              <a:gd name="connsiteX2878" fmla="*/ 2854320 w 6778232"/>
              <a:gd name="connsiteY2878" fmla="*/ 3795858 h 4297039"/>
              <a:gd name="connsiteX2879" fmla="*/ 2850712 w 6778232"/>
              <a:gd name="connsiteY2879" fmla="*/ 3783632 h 4297039"/>
              <a:gd name="connsiteX2880" fmla="*/ 2837603 w 6778232"/>
              <a:gd name="connsiteY2880" fmla="*/ 3787500 h 4297039"/>
              <a:gd name="connsiteX2881" fmla="*/ 2820886 w 6778232"/>
              <a:gd name="connsiteY2881" fmla="*/ 3779141 h 4297039"/>
              <a:gd name="connsiteX2882" fmla="*/ 2824494 w 6778232"/>
              <a:gd name="connsiteY2882" fmla="*/ 3791368 h 4297039"/>
              <a:gd name="connsiteX2883" fmla="*/ 2828101 w 6778232"/>
              <a:gd name="connsiteY2883" fmla="*/ 3803594 h 4297039"/>
              <a:gd name="connsiteX2884" fmla="*/ 2811386 w 6778232"/>
              <a:gd name="connsiteY2884" fmla="*/ 3795235 h 4297039"/>
              <a:gd name="connsiteX2885" fmla="*/ 2807778 w 6778232"/>
              <a:gd name="connsiteY2885" fmla="*/ 3783009 h 4297039"/>
              <a:gd name="connsiteX2886" fmla="*/ 2794668 w 6778232"/>
              <a:gd name="connsiteY2886" fmla="*/ 3786877 h 4297039"/>
              <a:gd name="connsiteX2887" fmla="*/ 2781560 w 6778232"/>
              <a:gd name="connsiteY2887" fmla="*/ 3790744 h 4297039"/>
              <a:gd name="connsiteX2888" fmla="*/ 2768450 w 6778232"/>
              <a:gd name="connsiteY2888" fmla="*/ 3794612 h 4297039"/>
              <a:gd name="connsiteX2889" fmla="*/ 2751733 w 6778232"/>
              <a:gd name="connsiteY2889" fmla="*/ 3786254 h 4297039"/>
              <a:gd name="connsiteX2890" fmla="*/ 2735016 w 6778232"/>
              <a:gd name="connsiteY2890" fmla="*/ 3777895 h 4297039"/>
              <a:gd name="connsiteX2891" fmla="*/ 2748125 w 6778232"/>
              <a:gd name="connsiteY2891" fmla="*/ 3774027 h 4297039"/>
              <a:gd name="connsiteX2892" fmla="*/ 2740911 w 6778232"/>
              <a:gd name="connsiteY2892" fmla="*/ 3749574 h 4297039"/>
              <a:gd name="connsiteX2893" fmla="*/ 2731409 w 6778232"/>
              <a:gd name="connsiteY2893" fmla="*/ 3765668 h 4297039"/>
              <a:gd name="connsiteX2894" fmla="*/ 2718300 w 6778232"/>
              <a:gd name="connsiteY2894" fmla="*/ 3769536 h 4297039"/>
              <a:gd name="connsiteX2895" fmla="*/ 2722229 w 6778232"/>
              <a:gd name="connsiteY2895" fmla="*/ 3750655 h 4297039"/>
              <a:gd name="connsiteX2896" fmla="*/ 2727802 w 6778232"/>
              <a:gd name="connsiteY2896" fmla="*/ 3753442 h 4297039"/>
              <a:gd name="connsiteX2897" fmla="*/ 2737303 w 6778232"/>
              <a:gd name="connsiteY2897" fmla="*/ 3737347 h 4297039"/>
              <a:gd name="connsiteX2898" fmla="*/ 2754020 w 6778232"/>
              <a:gd name="connsiteY2898" fmla="*/ 3745706 h 4297039"/>
              <a:gd name="connsiteX2899" fmla="*/ 2750412 w 6778232"/>
              <a:gd name="connsiteY2899" fmla="*/ 3733479 h 4297039"/>
              <a:gd name="connsiteX2900" fmla="*/ 2733696 w 6778232"/>
              <a:gd name="connsiteY2900" fmla="*/ 3725120 h 4297039"/>
              <a:gd name="connsiteX2901" fmla="*/ 2730088 w 6778232"/>
              <a:gd name="connsiteY2901" fmla="*/ 3712894 h 4297039"/>
              <a:gd name="connsiteX2902" fmla="*/ 2720587 w 6778232"/>
              <a:gd name="connsiteY2902" fmla="*/ 3728988 h 4297039"/>
              <a:gd name="connsiteX2903" fmla="*/ 2707477 w 6778232"/>
              <a:gd name="connsiteY2903" fmla="*/ 3732856 h 4297039"/>
              <a:gd name="connsiteX2904" fmla="*/ 2687153 w 6778232"/>
              <a:gd name="connsiteY2904" fmla="*/ 3712271 h 4297039"/>
              <a:gd name="connsiteX2905" fmla="*/ 2696054 w 6778232"/>
              <a:gd name="connsiteY2905" fmla="*/ 3694139 h 4297039"/>
              <a:gd name="connsiteX2906" fmla="*/ 2682945 w 6778232"/>
              <a:gd name="connsiteY2906" fmla="*/ 3698007 h 4297039"/>
              <a:gd name="connsiteX2907" fmla="*/ 2669836 w 6778232"/>
              <a:gd name="connsiteY2907" fmla="*/ 3701875 h 4297039"/>
              <a:gd name="connsiteX2908" fmla="*/ 2656727 w 6778232"/>
              <a:gd name="connsiteY2908" fmla="*/ 3705743 h 4297039"/>
              <a:gd name="connsiteX2909" fmla="*/ 2649512 w 6778232"/>
              <a:gd name="connsiteY2909" fmla="*/ 3681289 h 4297039"/>
              <a:gd name="connsiteX2910" fmla="*/ 2636403 w 6778232"/>
              <a:gd name="connsiteY2910" fmla="*/ 3685157 h 4297039"/>
              <a:gd name="connsiteX2911" fmla="*/ 2645904 w 6778232"/>
              <a:gd name="connsiteY2911" fmla="*/ 3669063 h 4297039"/>
              <a:gd name="connsiteX2912" fmla="*/ 2659014 w 6778232"/>
              <a:gd name="connsiteY2912" fmla="*/ 3665195 h 4297039"/>
              <a:gd name="connsiteX2913" fmla="*/ 2629188 w 6778232"/>
              <a:gd name="connsiteY2913" fmla="*/ 3660704 h 4297039"/>
              <a:gd name="connsiteX2914" fmla="*/ 2602970 w 6778232"/>
              <a:gd name="connsiteY2914" fmla="*/ 3668440 h 4297039"/>
              <a:gd name="connsiteX2915" fmla="*/ 2599362 w 6778232"/>
              <a:gd name="connsiteY2915" fmla="*/ 3656213 h 4297039"/>
              <a:gd name="connsiteX2916" fmla="*/ 2608864 w 6778232"/>
              <a:gd name="connsiteY2916" fmla="*/ 3640119 h 4297039"/>
              <a:gd name="connsiteX2917" fmla="*/ 2582647 w 6778232"/>
              <a:gd name="connsiteY2917" fmla="*/ 3647854 h 4297039"/>
              <a:gd name="connsiteX2918" fmla="*/ 2580359 w 6778232"/>
              <a:gd name="connsiteY2918" fmla="*/ 3688402 h 4297039"/>
              <a:gd name="connsiteX2919" fmla="*/ 2563642 w 6778232"/>
              <a:gd name="connsiteY2919" fmla="*/ 3680043 h 4297039"/>
              <a:gd name="connsiteX2920" fmla="*/ 2550533 w 6778232"/>
              <a:gd name="connsiteY2920" fmla="*/ 3683911 h 4297039"/>
              <a:gd name="connsiteX2921" fmla="*/ 2554140 w 6778232"/>
              <a:gd name="connsiteY2921" fmla="*/ 3696137 h 4297039"/>
              <a:gd name="connsiteX2922" fmla="*/ 2537424 w 6778232"/>
              <a:gd name="connsiteY2922" fmla="*/ 3687779 h 4297039"/>
              <a:gd name="connsiteX2923" fmla="*/ 2533816 w 6778232"/>
              <a:gd name="connsiteY2923" fmla="*/ 3675552 h 4297039"/>
              <a:gd name="connsiteX2924" fmla="*/ 2524315 w 6778232"/>
              <a:gd name="connsiteY2924" fmla="*/ 3691647 h 4297039"/>
              <a:gd name="connsiteX2925" fmla="*/ 2520707 w 6778232"/>
              <a:gd name="connsiteY2925" fmla="*/ 3679420 h 4297039"/>
              <a:gd name="connsiteX2926" fmla="*/ 2517100 w 6778232"/>
              <a:gd name="connsiteY2926" fmla="*/ 3667193 h 4297039"/>
              <a:gd name="connsiteX2927" fmla="*/ 2507598 w 6778232"/>
              <a:gd name="connsiteY2927" fmla="*/ 3683288 h 4297039"/>
              <a:gd name="connsiteX2928" fmla="*/ 2500383 w 6778232"/>
              <a:gd name="connsiteY2928" fmla="*/ 3658834 h 4297039"/>
              <a:gd name="connsiteX2929" fmla="*/ 2494489 w 6778232"/>
              <a:gd name="connsiteY2929" fmla="*/ 3687156 h 4297039"/>
              <a:gd name="connsiteX2930" fmla="*/ 2498096 w 6778232"/>
              <a:gd name="connsiteY2930" fmla="*/ 3699382 h 4297039"/>
              <a:gd name="connsiteX2931" fmla="*/ 2484987 w 6778232"/>
              <a:gd name="connsiteY2931" fmla="*/ 3703250 h 4297039"/>
              <a:gd name="connsiteX2932" fmla="*/ 2455161 w 6778232"/>
              <a:gd name="connsiteY2932" fmla="*/ 3698759 h 4297039"/>
              <a:gd name="connsiteX2933" fmla="*/ 2468270 w 6778232"/>
              <a:gd name="connsiteY2933" fmla="*/ 3694891 h 4297039"/>
              <a:gd name="connsiteX2934" fmla="*/ 2451554 w 6778232"/>
              <a:gd name="connsiteY2934" fmla="*/ 3686533 h 4297039"/>
              <a:gd name="connsiteX2935" fmla="*/ 2447946 w 6778232"/>
              <a:gd name="connsiteY2935" fmla="*/ 3674306 h 4297039"/>
              <a:gd name="connsiteX2936" fmla="*/ 2474165 w 6778232"/>
              <a:gd name="connsiteY2936" fmla="*/ 3666570 h 4297039"/>
              <a:gd name="connsiteX2937" fmla="*/ 2477772 w 6778232"/>
              <a:gd name="connsiteY2937" fmla="*/ 3678797 h 4297039"/>
              <a:gd name="connsiteX2938" fmla="*/ 2490881 w 6778232"/>
              <a:gd name="connsiteY2938" fmla="*/ 3674929 h 4297039"/>
              <a:gd name="connsiteX2939" fmla="*/ 2483666 w 6778232"/>
              <a:gd name="connsiteY2939" fmla="*/ 3650476 h 4297039"/>
              <a:gd name="connsiteX2940" fmla="*/ 2444339 w 6778232"/>
              <a:gd name="connsiteY2940" fmla="*/ 3662079 h 4297039"/>
              <a:gd name="connsiteX2941" fmla="*/ 2388295 w 6778232"/>
              <a:gd name="connsiteY2941" fmla="*/ 3665324 h 4297039"/>
              <a:gd name="connsiteX2942" fmla="*/ 2332251 w 6778232"/>
              <a:gd name="connsiteY2942" fmla="*/ 3668569 h 4297039"/>
              <a:gd name="connsiteX2943" fmla="*/ 2296531 w 6778232"/>
              <a:gd name="connsiteY2943" fmla="*/ 3692399 h 4297039"/>
              <a:gd name="connsiteX2944" fmla="*/ 2276207 w 6778232"/>
              <a:gd name="connsiteY2944" fmla="*/ 3671813 h 4297039"/>
              <a:gd name="connsiteX2945" fmla="*/ 2259490 w 6778232"/>
              <a:gd name="connsiteY2945" fmla="*/ 3663455 h 4297039"/>
              <a:gd name="connsiteX2946" fmla="*/ 2233272 w 6778232"/>
              <a:gd name="connsiteY2946" fmla="*/ 3671190 h 4297039"/>
              <a:gd name="connsiteX2947" fmla="*/ 2223770 w 6778232"/>
              <a:gd name="connsiteY2947" fmla="*/ 3687285 h 4297039"/>
              <a:gd name="connsiteX2948" fmla="*/ 2207053 w 6778232"/>
              <a:gd name="connsiteY2948" fmla="*/ 3678926 h 4297039"/>
              <a:gd name="connsiteX2949" fmla="*/ 2193944 w 6778232"/>
              <a:gd name="connsiteY2949" fmla="*/ 3682794 h 4297039"/>
              <a:gd name="connsiteX2950" fmla="*/ 2190337 w 6778232"/>
              <a:gd name="connsiteY2950" fmla="*/ 3670567 h 4297039"/>
              <a:gd name="connsiteX2951" fmla="*/ 2186729 w 6778232"/>
              <a:gd name="connsiteY2951" fmla="*/ 3658341 h 4297039"/>
              <a:gd name="connsiteX2952" fmla="*/ 2177227 w 6778232"/>
              <a:gd name="connsiteY2952" fmla="*/ 3674435 h 4297039"/>
              <a:gd name="connsiteX2953" fmla="*/ 2173620 w 6778232"/>
              <a:gd name="connsiteY2953" fmla="*/ 3662208 h 4297039"/>
              <a:gd name="connsiteX2954" fmla="*/ 2147402 w 6778232"/>
              <a:gd name="connsiteY2954" fmla="*/ 3669944 h 4297039"/>
              <a:gd name="connsiteX2955" fmla="*/ 2137900 w 6778232"/>
              <a:gd name="connsiteY2955" fmla="*/ 3686038 h 4297039"/>
              <a:gd name="connsiteX2956" fmla="*/ 2127078 w 6778232"/>
              <a:gd name="connsiteY2956" fmla="*/ 3649359 h 4297039"/>
              <a:gd name="connsiteX2957" fmla="*/ 2106754 w 6778232"/>
              <a:gd name="connsiteY2957" fmla="*/ 3628773 h 4297039"/>
              <a:gd name="connsiteX2958" fmla="*/ 2097252 w 6778232"/>
              <a:gd name="connsiteY2958" fmla="*/ 3644868 h 4297039"/>
              <a:gd name="connsiteX2959" fmla="*/ 2084143 w 6778232"/>
              <a:gd name="connsiteY2959" fmla="*/ 3648735 h 4297039"/>
              <a:gd name="connsiteX2960" fmla="*/ 2067426 w 6778232"/>
              <a:gd name="connsiteY2960" fmla="*/ 3640377 h 4297039"/>
              <a:gd name="connsiteX2961" fmla="*/ 2054317 w 6778232"/>
              <a:gd name="connsiteY2961" fmla="*/ 3644244 h 4297039"/>
              <a:gd name="connsiteX2962" fmla="*/ 2047102 w 6778232"/>
              <a:gd name="connsiteY2962" fmla="*/ 3619791 h 4297039"/>
              <a:gd name="connsiteX2963" fmla="*/ 2020884 w 6778232"/>
              <a:gd name="connsiteY2963" fmla="*/ 3627527 h 4297039"/>
              <a:gd name="connsiteX2964" fmla="*/ 2007775 w 6778232"/>
              <a:gd name="connsiteY2964" fmla="*/ 3631395 h 4297039"/>
              <a:gd name="connsiteX2965" fmla="*/ 1991058 w 6778232"/>
              <a:gd name="connsiteY2965" fmla="*/ 3623036 h 4297039"/>
              <a:gd name="connsiteX2966" fmla="*/ 1981556 w 6778232"/>
              <a:gd name="connsiteY2966" fmla="*/ 3639130 h 4297039"/>
              <a:gd name="connsiteX2967" fmla="*/ 1955338 w 6778232"/>
              <a:gd name="connsiteY2967" fmla="*/ 3646866 h 4297039"/>
              <a:gd name="connsiteX2968" fmla="*/ 1929120 w 6778232"/>
              <a:gd name="connsiteY2968" fmla="*/ 3654602 h 4297039"/>
              <a:gd name="connsiteX2969" fmla="*/ 1912403 w 6778232"/>
              <a:gd name="connsiteY2969" fmla="*/ 3646243 h 4297039"/>
              <a:gd name="connsiteX2970" fmla="*/ 1908796 w 6778232"/>
              <a:gd name="connsiteY2970" fmla="*/ 3634016 h 4297039"/>
              <a:gd name="connsiteX2971" fmla="*/ 1925512 w 6778232"/>
              <a:gd name="connsiteY2971" fmla="*/ 3642375 h 4297039"/>
              <a:gd name="connsiteX2972" fmla="*/ 1921905 w 6778232"/>
              <a:gd name="connsiteY2972" fmla="*/ 3630148 h 4297039"/>
              <a:gd name="connsiteX2973" fmla="*/ 1931407 w 6778232"/>
              <a:gd name="connsiteY2973" fmla="*/ 3614054 h 4297039"/>
              <a:gd name="connsiteX2974" fmla="*/ 1938621 w 6778232"/>
              <a:gd name="connsiteY2974" fmla="*/ 3638507 h 4297039"/>
              <a:gd name="connsiteX2975" fmla="*/ 1951731 w 6778232"/>
              <a:gd name="connsiteY2975" fmla="*/ 3634639 h 4297039"/>
              <a:gd name="connsiteX2976" fmla="*/ 1964840 w 6778232"/>
              <a:gd name="connsiteY2976" fmla="*/ 3630772 h 4297039"/>
              <a:gd name="connsiteX2977" fmla="*/ 1961232 w 6778232"/>
              <a:gd name="connsiteY2977" fmla="*/ 3618545 h 4297039"/>
              <a:gd name="connsiteX2978" fmla="*/ 1957625 w 6778232"/>
              <a:gd name="connsiteY2978" fmla="*/ 3606319 h 4297039"/>
              <a:gd name="connsiteX2979" fmla="*/ 1940909 w 6778232"/>
              <a:gd name="connsiteY2979" fmla="*/ 3597960 h 4297039"/>
              <a:gd name="connsiteX2980" fmla="*/ 1918297 w 6778232"/>
              <a:gd name="connsiteY2980" fmla="*/ 3617922 h 4297039"/>
              <a:gd name="connsiteX2981" fmla="*/ 1905188 w 6778232"/>
              <a:gd name="connsiteY2981" fmla="*/ 3621790 h 4297039"/>
              <a:gd name="connsiteX2982" fmla="*/ 1892079 w 6778232"/>
              <a:gd name="connsiteY2982" fmla="*/ 3625658 h 4297039"/>
              <a:gd name="connsiteX2983" fmla="*/ 1888472 w 6778232"/>
              <a:gd name="connsiteY2983" fmla="*/ 3613431 h 4297039"/>
              <a:gd name="connsiteX2984" fmla="*/ 1901581 w 6778232"/>
              <a:gd name="connsiteY2984" fmla="*/ 3609563 h 4297039"/>
              <a:gd name="connsiteX2985" fmla="*/ 1897974 w 6778232"/>
              <a:gd name="connsiteY2985" fmla="*/ 3597337 h 4297039"/>
              <a:gd name="connsiteX2986" fmla="*/ 1881257 w 6778232"/>
              <a:gd name="connsiteY2986" fmla="*/ 3588978 h 4297039"/>
              <a:gd name="connsiteX2987" fmla="*/ 1868148 w 6778232"/>
              <a:gd name="connsiteY2987" fmla="*/ 3592846 h 4297039"/>
              <a:gd name="connsiteX2988" fmla="*/ 1877649 w 6778232"/>
              <a:gd name="connsiteY2988" fmla="*/ 3576751 h 4297039"/>
              <a:gd name="connsiteX2989" fmla="*/ 1890758 w 6778232"/>
              <a:gd name="connsiteY2989" fmla="*/ 3572883 h 4297039"/>
              <a:gd name="connsiteX2990" fmla="*/ 1887151 w 6778232"/>
              <a:gd name="connsiteY2990" fmla="*/ 3560657 h 4297039"/>
              <a:gd name="connsiteX2991" fmla="*/ 1870435 w 6778232"/>
              <a:gd name="connsiteY2991" fmla="*/ 3552298 h 4297039"/>
              <a:gd name="connsiteX2992" fmla="*/ 1874042 w 6778232"/>
              <a:gd name="connsiteY2992" fmla="*/ 3564525 h 4297039"/>
              <a:gd name="connsiteX2993" fmla="*/ 1849247 w 6778232"/>
              <a:gd name="connsiteY2993" fmla="*/ 3585131 h 4297039"/>
              <a:gd name="connsiteX2994" fmla="*/ 1836138 w 6778232"/>
              <a:gd name="connsiteY2994" fmla="*/ 3588999 h 4297039"/>
              <a:gd name="connsiteX2995" fmla="*/ 1806312 w 6778232"/>
              <a:gd name="connsiteY2995" fmla="*/ 3584508 h 4297039"/>
              <a:gd name="connsiteX2996" fmla="*/ 1796810 w 6778232"/>
              <a:gd name="connsiteY2996" fmla="*/ 3600602 h 4297039"/>
              <a:gd name="connsiteX2997" fmla="*/ 1770592 w 6778232"/>
              <a:gd name="connsiteY2997" fmla="*/ 3608338 h 4297039"/>
              <a:gd name="connsiteX2998" fmla="*/ 1757483 w 6778232"/>
              <a:gd name="connsiteY2998" fmla="*/ 3612206 h 4297039"/>
              <a:gd name="connsiteX2999" fmla="*/ 1747981 w 6778232"/>
              <a:gd name="connsiteY2999" fmla="*/ 3628300 h 4297039"/>
              <a:gd name="connsiteX3000" fmla="*/ 1761090 w 6778232"/>
              <a:gd name="connsiteY3000" fmla="*/ 3624433 h 4297039"/>
              <a:gd name="connsiteX3001" fmla="*/ 1764698 w 6778232"/>
              <a:gd name="connsiteY3001" fmla="*/ 3636659 h 4297039"/>
              <a:gd name="connsiteX3002" fmla="*/ 1751588 w 6778232"/>
              <a:gd name="connsiteY3002" fmla="*/ 3640527 h 4297039"/>
              <a:gd name="connsiteX3003" fmla="*/ 1755196 w 6778232"/>
              <a:gd name="connsiteY3003" fmla="*/ 3652754 h 4297039"/>
              <a:gd name="connsiteX3004" fmla="*/ 1768305 w 6778232"/>
              <a:gd name="connsiteY3004" fmla="*/ 3648886 h 4297039"/>
              <a:gd name="connsiteX3005" fmla="*/ 1777807 w 6778232"/>
              <a:gd name="connsiteY3005" fmla="*/ 3632791 h 4297039"/>
              <a:gd name="connsiteX3006" fmla="*/ 1785022 w 6778232"/>
              <a:gd name="connsiteY3006" fmla="*/ 3657245 h 4297039"/>
              <a:gd name="connsiteX3007" fmla="*/ 1771913 w 6778232"/>
              <a:gd name="connsiteY3007" fmla="*/ 3661113 h 4297039"/>
              <a:gd name="connsiteX3008" fmla="*/ 1788629 w 6778232"/>
              <a:gd name="connsiteY3008" fmla="*/ 3669471 h 4297039"/>
              <a:gd name="connsiteX3009" fmla="*/ 1792237 w 6778232"/>
              <a:gd name="connsiteY3009" fmla="*/ 3681698 h 4297039"/>
              <a:gd name="connsiteX3010" fmla="*/ 1775520 w 6778232"/>
              <a:gd name="connsiteY3010" fmla="*/ 3673339 h 4297039"/>
              <a:gd name="connsiteX3011" fmla="*/ 1762411 w 6778232"/>
              <a:gd name="connsiteY3011" fmla="*/ 3677207 h 4297039"/>
              <a:gd name="connsiteX3012" fmla="*/ 1749302 w 6778232"/>
              <a:gd name="connsiteY3012" fmla="*/ 3681075 h 4297039"/>
              <a:gd name="connsiteX3013" fmla="*/ 1723083 w 6778232"/>
              <a:gd name="connsiteY3013" fmla="*/ 3688810 h 4297039"/>
              <a:gd name="connsiteX3014" fmla="*/ 1719476 w 6778232"/>
              <a:gd name="connsiteY3014" fmla="*/ 3676584 h 4297039"/>
              <a:gd name="connsiteX3015" fmla="*/ 1715869 w 6778232"/>
              <a:gd name="connsiteY3015" fmla="*/ 3664357 h 4297039"/>
              <a:gd name="connsiteX3016" fmla="*/ 1725370 w 6778232"/>
              <a:gd name="connsiteY3016" fmla="*/ 3648263 h 4297039"/>
              <a:gd name="connsiteX3017" fmla="*/ 1734872 w 6778232"/>
              <a:gd name="connsiteY3017" fmla="*/ 3632168 h 4297039"/>
              <a:gd name="connsiteX3018" fmla="*/ 1731265 w 6778232"/>
              <a:gd name="connsiteY3018" fmla="*/ 3619942 h 4297039"/>
              <a:gd name="connsiteX3019" fmla="*/ 1714548 w 6778232"/>
              <a:gd name="connsiteY3019" fmla="*/ 3611583 h 4297039"/>
              <a:gd name="connsiteX3020" fmla="*/ 1718155 w 6778232"/>
              <a:gd name="connsiteY3020" fmla="*/ 3623809 h 4297039"/>
              <a:gd name="connsiteX3021" fmla="*/ 1705046 w 6778232"/>
              <a:gd name="connsiteY3021" fmla="*/ 3627677 h 4297039"/>
              <a:gd name="connsiteX3022" fmla="*/ 1691937 w 6778232"/>
              <a:gd name="connsiteY3022" fmla="*/ 3631545 h 4297039"/>
              <a:gd name="connsiteX3023" fmla="*/ 1678828 w 6778232"/>
              <a:gd name="connsiteY3023" fmla="*/ 3635413 h 4297039"/>
              <a:gd name="connsiteX3024" fmla="*/ 1675221 w 6778232"/>
              <a:gd name="connsiteY3024" fmla="*/ 3623186 h 4297039"/>
              <a:gd name="connsiteX3025" fmla="*/ 1671613 w 6778232"/>
              <a:gd name="connsiteY3025" fmla="*/ 3610960 h 4297039"/>
              <a:gd name="connsiteX3026" fmla="*/ 1649002 w 6778232"/>
              <a:gd name="connsiteY3026" fmla="*/ 3630922 h 4297039"/>
              <a:gd name="connsiteX3027" fmla="*/ 1609674 w 6778232"/>
              <a:gd name="connsiteY3027" fmla="*/ 3642526 h 4297039"/>
              <a:gd name="connsiteX3028" fmla="*/ 1619176 w 6778232"/>
              <a:gd name="connsiteY3028" fmla="*/ 3626431 h 4297039"/>
              <a:gd name="connsiteX3029" fmla="*/ 1589350 w 6778232"/>
              <a:gd name="connsiteY3029" fmla="*/ 3621940 h 4297039"/>
              <a:gd name="connsiteX3030" fmla="*/ 1553630 w 6778232"/>
              <a:gd name="connsiteY3030" fmla="*/ 3645770 h 4297039"/>
              <a:gd name="connsiteX3031" fmla="*/ 1527412 w 6778232"/>
              <a:gd name="connsiteY3031" fmla="*/ 3653506 h 4297039"/>
              <a:gd name="connsiteX3032" fmla="*/ 1514303 w 6778232"/>
              <a:gd name="connsiteY3032" fmla="*/ 3657374 h 4297039"/>
              <a:gd name="connsiteX3033" fmla="*/ 1488085 w 6778232"/>
              <a:gd name="connsiteY3033" fmla="*/ 3665109 h 4297039"/>
              <a:gd name="connsiteX3034" fmla="*/ 1448757 w 6778232"/>
              <a:gd name="connsiteY3034" fmla="*/ 3676713 h 4297039"/>
              <a:gd name="connsiteX3035" fmla="*/ 1432040 w 6778232"/>
              <a:gd name="connsiteY3035" fmla="*/ 3668354 h 4297039"/>
              <a:gd name="connsiteX3036" fmla="*/ 1418931 w 6778232"/>
              <a:gd name="connsiteY3036" fmla="*/ 3672222 h 4297039"/>
              <a:gd name="connsiteX3037" fmla="*/ 1422539 w 6778232"/>
              <a:gd name="connsiteY3037" fmla="*/ 3684449 h 4297039"/>
              <a:gd name="connsiteX3038" fmla="*/ 1409430 w 6778232"/>
              <a:gd name="connsiteY3038" fmla="*/ 3688316 h 4297039"/>
              <a:gd name="connsiteX3039" fmla="*/ 1405822 w 6778232"/>
              <a:gd name="connsiteY3039" fmla="*/ 3676090 h 4297039"/>
              <a:gd name="connsiteX3040" fmla="*/ 1392713 w 6778232"/>
              <a:gd name="connsiteY3040" fmla="*/ 3679958 h 4297039"/>
              <a:gd name="connsiteX3041" fmla="*/ 1362887 w 6778232"/>
              <a:gd name="connsiteY3041" fmla="*/ 3675467 h 4297039"/>
              <a:gd name="connsiteX3042" fmla="*/ 1353385 w 6778232"/>
              <a:gd name="connsiteY3042" fmla="*/ 3691561 h 4297039"/>
              <a:gd name="connsiteX3043" fmla="*/ 1327167 w 6778232"/>
              <a:gd name="connsiteY3043" fmla="*/ 3699297 h 4297039"/>
              <a:gd name="connsiteX3044" fmla="*/ 1287840 w 6778232"/>
              <a:gd name="connsiteY3044" fmla="*/ 3710900 h 4297039"/>
              <a:gd name="connsiteX3045" fmla="*/ 1267516 w 6778232"/>
              <a:gd name="connsiteY3045" fmla="*/ 3690315 h 4297039"/>
              <a:gd name="connsiteX3046" fmla="*/ 1258014 w 6778232"/>
              <a:gd name="connsiteY3046" fmla="*/ 3706409 h 4297039"/>
              <a:gd name="connsiteX3047" fmla="*/ 1254407 w 6778232"/>
              <a:gd name="connsiteY3047" fmla="*/ 3694183 h 4297039"/>
              <a:gd name="connsiteX3048" fmla="*/ 1228188 w 6778232"/>
              <a:gd name="connsiteY3048" fmla="*/ 3701918 h 4297039"/>
              <a:gd name="connsiteX3049" fmla="*/ 1201970 w 6778232"/>
              <a:gd name="connsiteY3049" fmla="*/ 3709654 h 4297039"/>
              <a:gd name="connsiteX3050" fmla="*/ 1218686 w 6778232"/>
              <a:gd name="connsiteY3050" fmla="*/ 3718013 h 4297039"/>
              <a:gd name="connsiteX3051" fmla="*/ 1231796 w 6778232"/>
              <a:gd name="connsiteY3051" fmla="*/ 3714145 h 4297039"/>
              <a:gd name="connsiteX3052" fmla="*/ 1235403 w 6778232"/>
              <a:gd name="connsiteY3052" fmla="*/ 3726372 h 4297039"/>
              <a:gd name="connsiteX3053" fmla="*/ 1212792 w 6778232"/>
              <a:gd name="connsiteY3053" fmla="*/ 3746334 h 4297039"/>
              <a:gd name="connsiteX3054" fmla="*/ 1205577 w 6778232"/>
              <a:gd name="connsiteY3054" fmla="*/ 3721881 h 4297039"/>
              <a:gd name="connsiteX3055" fmla="*/ 1196076 w 6778232"/>
              <a:gd name="connsiteY3055" fmla="*/ 3737975 h 4297039"/>
              <a:gd name="connsiteX3056" fmla="*/ 1173465 w 6778232"/>
              <a:gd name="connsiteY3056" fmla="*/ 3757937 h 4297039"/>
              <a:gd name="connsiteX3057" fmla="*/ 1136424 w 6778232"/>
              <a:gd name="connsiteY3057" fmla="*/ 3728993 h 4297039"/>
              <a:gd name="connsiteX3058" fmla="*/ 1110206 w 6778232"/>
              <a:gd name="connsiteY3058" fmla="*/ 3736729 h 4297039"/>
              <a:gd name="connsiteX3059" fmla="*/ 1104311 w 6778232"/>
              <a:gd name="connsiteY3059" fmla="*/ 3765050 h 4297039"/>
              <a:gd name="connsiteX3060" fmla="*/ 1107919 w 6778232"/>
              <a:gd name="connsiteY3060" fmla="*/ 3777277 h 4297039"/>
              <a:gd name="connsiteX3061" fmla="*/ 1111526 w 6778232"/>
              <a:gd name="connsiteY3061" fmla="*/ 3789503 h 4297039"/>
              <a:gd name="connsiteX3062" fmla="*/ 1121028 w 6778232"/>
              <a:gd name="connsiteY3062" fmla="*/ 3773409 h 4297039"/>
              <a:gd name="connsiteX3063" fmla="*/ 1137745 w 6778232"/>
              <a:gd name="connsiteY3063" fmla="*/ 3781768 h 4297039"/>
              <a:gd name="connsiteX3064" fmla="*/ 1150854 w 6778232"/>
              <a:gd name="connsiteY3064" fmla="*/ 3777900 h 4297039"/>
              <a:gd name="connsiteX3065" fmla="*/ 1147246 w 6778232"/>
              <a:gd name="connsiteY3065" fmla="*/ 3765673 h 4297039"/>
              <a:gd name="connsiteX3066" fmla="*/ 1163963 w 6778232"/>
              <a:gd name="connsiteY3066" fmla="*/ 3774032 h 4297039"/>
              <a:gd name="connsiteX3067" fmla="*/ 1177072 w 6778232"/>
              <a:gd name="connsiteY3067" fmla="*/ 3770164 h 4297039"/>
              <a:gd name="connsiteX3068" fmla="*/ 1199683 w 6778232"/>
              <a:gd name="connsiteY3068" fmla="*/ 3750202 h 4297039"/>
              <a:gd name="connsiteX3069" fmla="*/ 1206898 w 6778232"/>
              <a:gd name="connsiteY3069" fmla="*/ 3774655 h 4297039"/>
              <a:gd name="connsiteX3070" fmla="*/ 1220007 w 6778232"/>
              <a:gd name="connsiteY3070" fmla="*/ 3770787 h 4297039"/>
              <a:gd name="connsiteX3071" fmla="*/ 1233116 w 6778232"/>
              <a:gd name="connsiteY3071" fmla="*/ 3766919 h 4297039"/>
              <a:gd name="connsiteX3072" fmla="*/ 1236724 w 6778232"/>
              <a:gd name="connsiteY3072" fmla="*/ 3779146 h 4297039"/>
              <a:gd name="connsiteX3073" fmla="*/ 1253440 w 6778232"/>
              <a:gd name="connsiteY3073" fmla="*/ 3787505 h 4297039"/>
              <a:gd name="connsiteX3074" fmla="*/ 1266549 w 6778232"/>
              <a:gd name="connsiteY3074" fmla="*/ 3783637 h 4297039"/>
              <a:gd name="connsiteX3075" fmla="*/ 1260655 w 6778232"/>
              <a:gd name="connsiteY3075" fmla="*/ 3811958 h 4297039"/>
              <a:gd name="connsiteX3076" fmla="*/ 1243939 w 6778232"/>
              <a:gd name="connsiteY3076" fmla="*/ 3803599 h 4297039"/>
              <a:gd name="connsiteX3077" fmla="*/ 1221328 w 6778232"/>
              <a:gd name="connsiteY3077" fmla="*/ 3823561 h 4297039"/>
              <a:gd name="connsiteX3078" fmla="*/ 1217720 w 6778232"/>
              <a:gd name="connsiteY3078" fmla="*/ 3811335 h 4297039"/>
              <a:gd name="connsiteX3079" fmla="*/ 1204611 w 6778232"/>
              <a:gd name="connsiteY3079" fmla="*/ 3815203 h 4297039"/>
              <a:gd name="connsiteX3080" fmla="*/ 1208218 w 6778232"/>
              <a:gd name="connsiteY3080" fmla="*/ 3827429 h 4297039"/>
              <a:gd name="connsiteX3081" fmla="*/ 1198717 w 6778232"/>
              <a:gd name="connsiteY3081" fmla="*/ 3843524 h 4297039"/>
              <a:gd name="connsiteX3082" fmla="*/ 1182000 w 6778232"/>
              <a:gd name="connsiteY3082" fmla="*/ 3835165 h 4297039"/>
              <a:gd name="connsiteX3083" fmla="*/ 1178393 w 6778232"/>
              <a:gd name="connsiteY3083" fmla="*/ 3822938 h 4297039"/>
              <a:gd name="connsiteX3084" fmla="*/ 1174785 w 6778232"/>
              <a:gd name="connsiteY3084" fmla="*/ 3810712 h 4297039"/>
              <a:gd name="connsiteX3085" fmla="*/ 1158069 w 6778232"/>
              <a:gd name="connsiteY3085" fmla="*/ 3802353 h 4297039"/>
              <a:gd name="connsiteX3086" fmla="*/ 1161676 w 6778232"/>
              <a:gd name="connsiteY3086" fmla="*/ 3814579 h 4297039"/>
              <a:gd name="connsiteX3087" fmla="*/ 1165284 w 6778232"/>
              <a:gd name="connsiteY3087" fmla="*/ 3826806 h 4297039"/>
              <a:gd name="connsiteX3088" fmla="*/ 1144959 w 6778232"/>
              <a:gd name="connsiteY3088" fmla="*/ 3806221 h 4297039"/>
              <a:gd name="connsiteX3089" fmla="*/ 1118741 w 6778232"/>
              <a:gd name="connsiteY3089" fmla="*/ 3813956 h 4297039"/>
              <a:gd name="connsiteX3090" fmla="*/ 1115134 w 6778232"/>
              <a:gd name="connsiteY3090" fmla="*/ 3801730 h 4297039"/>
              <a:gd name="connsiteX3091" fmla="*/ 1098417 w 6778232"/>
              <a:gd name="connsiteY3091" fmla="*/ 3793371 h 4297039"/>
              <a:gd name="connsiteX3092" fmla="*/ 1088915 w 6778232"/>
              <a:gd name="connsiteY3092" fmla="*/ 3809465 h 4297039"/>
              <a:gd name="connsiteX3093" fmla="*/ 1085308 w 6778232"/>
              <a:gd name="connsiteY3093" fmla="*/ 3797239 h 4297039"/>
              <a:gd name="connsiteX3094" fmla="*/ 1078093 w 6778232"/>
              <a:gd name="connsiteY3094" fmla="*/ 3772786 h 4297039"/>
              <a:gd name="connsiteX3095" fmla="*/ 1061376 w 6778232"/>
              <a:gd name="connsiteY3095" fmla="*/ 3764427 h 4297039"/>
              <a:gd name="connsiteX3096" fmla="*/ 1064984 w 6778232"/>
              <a:gd name="connsiteY3096" fmla="*/ 3776653 h 4297039"/>
              <a:gd name="connsiteX3097" fmla="*/ 1051875 w 6778232"/>
              <a:gd name="connsiteY3097" fmla="*/ 3780521 h 4297039"/>
              <a:gd name="connsiteX3098" fmla="*/ 1042373 w 6778232"/>
              <a:gd name="connsiteY3098" fmla="*/ 3796616 h 4297039"/>
              <a:gd name="connsiteX3099" fmla="*/ 1029264 w 6778232"/>
              <a:gd name="connsiteY3099" fmla="*/ 3800483 h 4297039"/>
              <a:gd name="connsiteX3100" fmla="*/ 999438 w 6778232"/>
              <a:gd name="connsiteY3100" fmla="*/ 3795992 h 4297039"/>
              <a:gd name="connsiteX3101" fmla="*/ 1003046 w 6778232"/>
              <a:gd name="connsiteY3101" fmla="*/ 3808219 h 4297039"/>
              <a:gd name="connsiteX3102" fmla="*/ 1019762 w 6778232"/>
              <a:gd name="connsiteY3102" fmla="*/ 3816578 h 4297039"/>
              <a:gd name="connsiteX3103" fmla="*/ 1023370 w 6778232"/>
              <a:gd name="connsiteY3103" fmla="*/ 3828804 h 4297039"/>
              <a:gd name="connsiteX3104" fmla="*/ 1032871 w 6778232"/>
              <a:gd name="connsiteY3104" fmla="*/ 3812710 h 4297039"/>
              <a:gd name="connsiteX3105" fmla="*/ 1049588 w 6778232"/>
              <a:gd name="connsiteY3105" fmla="*/ 3821069 h 4297039"/>
              <a:gd name="connsiteX3106" fmla="*/ 1066304 w 6778232"/>
              <a:gd name="connsiteY3106" fmla="*/ 3829428 h 4297039"/>
              <a:gd name="connsiteX3107" fmla="*/ 1079414 w 6778232"/>
              <a:gd name="connsiteY3107" fmla="*/ 3825560 h 4297039"/>
              <a:gd name="connsiteX3108" fmla="*/ 1096130 w 6778232"/>
              <a:gd name="connsiteY3108" fmla="*/ 3833919 h 4297039"/>
              <a:gd name="connsiteX3109" fmla="*/ 1105632 w 6778232"/>
              <a:gd name="connsiteY3109" fmla="*/ 3817824 h 4297039"/>
              <a:gd name="connsiteX3110" fmla="*/ 1118741 w 6778232"/>
              <a:gd name="connsiteY3110" fmla="*/ 3813956 h 4297039"/>
              <a:gd name="connsiteX3111" fmla="*/ 1122349 w 6778232"/>
              <a:gd name="connsiteY3111" fmla="*/ 3826183 h 4297039"/>
              <a:gd name="connsiteX3112" fmla="*/ 1119181 w 6778232"/>
              <a:gd name="connsiteY3112" fmla="*/ 3831548 h 4297039"/>
              <a:gd name="connsiteX3113" fmla="*/ 1109239 w 6778232"/>
              <a:gd name="connsiteY3113" fmla="*/ 3830051 h 4297039"/>
              <a:gd name="connsiteX3114" fmla="*/ 1099738 w 6778232"/>
              <a:gd name="connsiteY3114" fmla="*/ 3846145 h 4297039"/>
              <a:gd name="connsiteX3115" fmla="*/ 1077127 w 6778232"/>
              <a:gd name="connsiteY3115" fmla="*/ 3866108 h 4297039"/>
              <a:gd name="connsiteX3116" fmla="*/ 1086629 w 6778232"/>
              <a:gd name="connsiteY3116" fmla="*/ 3850013 h 4297039"/>
              <a:gd name="connsiteX3117" fmla="*/ 1083021 w 6778232"/>
              <a:gd name="connsiteY3117" fmla="*/ 3837786 h 4297039"/>
              <a:gd name="connsiteX3118" fmla="*/ 1069912 w 6778232"/>
              <a:gd name="connsiteY3118" fmla="*/ 3841654 h 4297039"/>
              <a:gd name="connsiteX3119" fmla="*/ 1053196 w 6778232"/>
              <a:gd name="connsiteY3119" fmla="*/ 3833295 h 4297039"/>
              <a:gd name="connsiteX3120" fmla="*/ 1056803 w 6778232"/>
              <a:gd name="connsiteY3120" fmla="*/ 3845522 h 4297039"/>
              <a:gd name="connsiteX3121" fmla="*/ 1043694 w 6778232"/>
              <a:gd name="connsiteY3121" fmla="*/ 3849390 h 4297039"/>
              <a:gd name="connsiteX3122" fmla="*/ 1047301 w 6778232"/>
              <a:gd name="connsiteY3122" fmla="*/ 3861617 h 4297039"/>
              <a:gd name="connsiteX3123" fmla="*/ 1017475 w 6778232"/>
              <a:gd name="connsiteY3123" fmla="*/ 3857126 h 4297039"/>
              <a:gd name="connsiteX3124" fmla="*/ 974540 w 6778232"/>
              <a:gd name="connsiteY3124" fmla="*/ 3856502 h 4297039"/>
              <a:gd name="connsiteX3125" fmla="*/ 948322 w 6778232"/>
              <a:gd name="connsiteY3125" fmla="*/ 3864238 h 4297039"/>
              <a:gd name="connsiteX3126" fmla="*/ 922104 w 6778232"/>
              <a:gd name="connsiteY3126" fmla="*/ 3871974 h 4297039"/>
              <a:gd name="connsiteX3127" fmla="*/ 901780 w 6778232"/>
              <a:gd name="connsiteY3127" fmla="*/ 3851388 h 4297039"/>
              <a:gd name="connsiteX3128" fmla="*/ 931605 w 6778232"/>
              <a:gd name="connsiteY3128" fmla="*/ 3855879 h 4297039"/>
              <a:gd name="connsiteX3129" fmla="*/ 944715 w 6778232"/>
              <a:gd name="connsiteY3129" fmla="*/ 3852011 h 4297039"/>
              <a:gd name="connsiteX3130" fmla="*/ 950609 w 6778232"/>
              <a:gd name="connsiteY3130" fmla="*/ 3823690 h 4297039"/>
              <a:gd name="connsiteX3131" fmla="*/ 984042 w 6778232"/>
              <a:gd name="connsiteY3131" fmla="*/ 3840408 h 4297039"/>
              <a:gd name="connsiteX3132" fmla="*/ 997151 w 6778232"/>
              <a:gd name="connsiteY3132" fmla="*/ 3836540 h 4297039"/>
              <a:gd name="connsiteX3133" fmla="*/ 993544 w 6778232"/>
              <a:gd name="connsiteY3133" fmla="*/ 3824314 h 4297039"/>
              <a:gd name="connsiteX3134" fmla="*/ 989936 w 6778232"/>
              <a:gd name="connsiteY3134" fmla="*/ 3812087 h 4297039"/>
              <a:gd name="connsiteX3135" fmla="*/ 986329 w 6778232"/>
              <a:gd name="connsiteY3135" fmla="*/ 3799860 h 4297039"/>
              <a:gd name="connsiteX3136" fmla="*/ 973220 w 6778232"/>
              <a:gd name="connsiteY3136" fmla="*/ 3803728 h 4297039"/>
              <a:gd name="connsiteX3137" fmla="*/ 976827 w 6778232"/>
              <a:gd name="connsiteY3137" fmla="*/ 3815955 h 4297039"/>
              <a:gd name="connsiteX3138" fmla="*/ 963718 w 6778232"/>
              <a:gd name="connsiteY3138" fmla="*/ 3819823 h 4297039"/>
              <a:gd name="connsiteX3139" fmla="*/ 960111 w 6778232"/>
              <a:gd name="connsiteY3139" fmla="*/ 3807596 h 4297039"/>
              <a:gd name="connsiteX3140" fmla="*/ 950609 w 6778232"/>
              <a:gd name="connsiteY3140" fmla="*/ 3823690 h 4297039"/>
              <a:gd name="connsiteX3141" fmla="*/ 924391 w 6778232"/>
              <a:gd name="connsiteY3141" fmla="*/ 3831426 h 4297039"/>
              <a:gd name="connsiteX3142" fmla="*/ 868347 w 6778232"/>
              <a:gd name="connsiteY3142" fmla="*/ 3834671 h 4297039"/>
              <a:gd name="connsiteX3143" fmla="*/ 858845 w 6778232"/>
              <a:gd name="connsiteY3143" fmla="*/ 3850765 h 4297039"/>
              <a:gd name="connsiteX3144" fmla="*/ 855237 w 6778232"/>
              <a:gd name="connsiteY3144" fmla="*/ 3838539 h 4297039"/>
              <a:gd name="connsiteX3145" fmla="*/ 845736 w 6778232"/>
              <a:gd name="connsiteY3145" fmla="*/ 3854633 h 4297039"/>
              <a:gd name="connsiteX3146" fmla="*/ 819517 w 6778232"/>
              <a:gd name="connsiteY3146" fmla="*/ 3862369 h 4297039"/>
              <a:gd name="connsiteX3147" fmla="*/ 815910 w 6778232"/>
              <a:gd name="connsiteY3147" fmla="*/ 3850142 h 4297039"/>
              <a:gd name="connsiteX3148" fmla="*/ 795586 w 6778232"/>
              <a:gd name="connsiteY3148" fmla="*/ 3829557 h 4297039"/>
              <a:gd name="connsiteX3149" fmla="*/ 786084 w 6778232"/>
              <a:gd name="connsiteY3149" fmla="*/ 3845651 h 4297039"/>
              <a:gd name="connsiteX3150" fmla="*/ 759866 w 6778232"/>
              <a:gd name="connsiteY3150" fmla="*/ 3853387 h 4297039"/>
              <a:gd name="connsiteX3151" fmla="*/ 763473 w 6778232"/>
              <a:gd name="connsiteY3151" fmla="*/ 3865613 h 4297039"/>
              <a:gd name="connsiteX3152" fmla="*/ 767081 w 6778232"/>
              <a:gd name="connsiteY3152" fmla="*/ 3877840 h 4297039"/>
              <a:gd name="connsiteX3153" fmla="*/ 753972 w 6778232"/>
              <a:gd name="connsiteY3153" fmla="*/ 3881708 h 4297039"/>
              <a:gd name="connsiteX3154" fmla="*/ 757579 w 6778232"/>
              <a:gd name="connsiteY3154" fmla="*/ 3893935 h 4297039"/>
              <a:gd name="connsiteX3155" fmla="*/ 744470 w 6778232"/>
              <a:gd name="connsiteY3155" fmla="*/ 3897802 h 4297039"/>
              <a:gd name="connsiteX3156" fmla="*/ 727753 w 6778232"/>
              <a:gd name="connsiteY3156" fmla="*/ 3889444 h 4297039"/>
              <a:gd name="connsiteX3157" fmla="*/ 714644 w 6778232"/>
              <a:gd name="connsiteY3157" fmla="*/ 3893311 h 4297039"/>
              <a:gd name="connsiteX3158" fmla="*/ 724146 w 6778232"/>
              <a:gd name="connsiteY3158" fmla="*/ 3877217 h 4297039"/>
              <a:gd name="connsiteX3159" fmla="*/ 694320 w 6778232"/>
              <a:gd name="connsiteY3159" fmla="*/ 3872726 h 4297039"/>
              <a:gd name="connsiteX3160" fmla="*/ 668102 w 6778232"/>
              <a:gd name="connsiteY3160" fmla="*/ 3880462 h 4297039"/>
              <a:gd name="connsiteX3161" fmla="*/ 684818 w 6778232"/>
              <a:gd name="connsiteY3161" fmla="*/ 3888820 h 4297039"/>
              <a:gd name="connsiteX3162" fmla="*/ 675317 w 6778232"/>
              <a:gd name="connsiteY3162" fmla="*/ 3904915 h 4297039"/>
              <a:gd name="connsiteX3163" fmla="*/ 671709 w 6778232"/>
              <a:gd name="connsiteY3163" fmla="*/ 3892688 h 4297039"/>
              <a:gd name="connsiteX3164" fmla="*/ 641883 w 6778232"/>
              <a:gd name="connsiteY3164" fmla="*/ 3888197 h 4297039"/>
              <a:gd name="connsiteX3165" fmla="*/ 613479 w 6778232"/>
              <a:gd name="connsiteY3165" fmla="*/ 3896578 h 4297039"/>
              <a:gd name="connsiteX3166" fmla="*/ 574152 w 6778232"/>
              <a:gd name="connsiteY3166" fmla="*/ 3908181 h 4297039"/>
              <a:gd name="connsiteX3167" fmla="*/ 551541 w 6778232"/>
              <a:gd name="connsiteY3167" fmla="*/ 3928144 h 4297039"/>
              <a:gd name="connsiteX3168" fmla="*/ 547933 w 6778232"/>
              <a:gd name="connsiteY3168" fmla="*/ 3915917 h 4297039"/>
              <a:gd name="connsiteX3169" fmla="*/ 521715 w 6778232"/>
              <a:gd name="connsiteY3169" fmla="*/ 3923653 h 4297039"/>
              <a:gd name="connsiteX3170" fmla="*/ 508606 w 6778232"/>
              <a:gd name="connsiteY3170" fmla="*/ 3927520 h 4297039"/>
              <a:gd name="connsiteX3171" fmla="*/ 504999 w 6778232"/>
              <a:gd name="connsiteY3171" fmla="*/ 3915294 h 4297039"/>
              <a:gd name="connsiteX3172" fmla="*/ 482388 w 6778232"/>
              <a:gd name="connsiteY3172" fmla="*/ 3935256 h 4297039"/>
              <a:gd name="connsiteX3173" fmla="*/ 465671 w 6778232"/>
              <a:gd name="connsiteY3173" fmla="*/ 3926897 h 4297039"/>
              <a:gd name="connsiteX3174" fmla="*/ 439453 w 6778232"/>
              <a:gd name="connsiteY3174" fmla="*/ 3934633 h 4297039"/>
              <a:gd name="connsiteX3175" fmla="*/ 426344 w 6778232"/>
              <a:gd name="connsiteY3175" fmla="*/ 3938501 h 4297039"/>
              <a:gd name="connsiteX3176" fmla="*/ 435845 w 6778232"/>
              <a:gd name="connsiteY3176" fmla="*/ 3922406 h 4297039"/>
              <a:gd name="connsiteX3177" fmla="*/ 448955 w 6778232"/>
              <a:gd name="connsiteY3177" fmla="*/ 3918539 h 4297039"/>
              <a:gd name="connsiteX3178" fmla="*/ 438132 w 6778232"/>
              <a:gd name="connsiteY3178" fmla="*/ 3881859 h 4297039"/>
              <a:gd name="connsiteX3179" fmla="*/ 428631 w 6778232"/>
              <a:gd name="connsiteY3179" fmla="*/ 3897953 h 4297039"/>
              <a:gd name="connsiteX3180" fmla="*/ 422736 w 6778232"/>
              <a:gd name="connsiteY3180" fmla="*/ 3926274 h 4297039"/>
              <a:gd name="connsiteX3181" fmla="*/ 415521 w 6778232"/>
              <a:gd name="connsiteY3181" fmla="*/ 3901821 h 4297039"/>
              <a:gd name="connsiteX3182" fmla="*/ 402412 w 6778232"/>
              <a:gd name="connsiteY3182" fmla="*/ 3905689 h 4297039"/>
              <a:gd name="connsiteX3183" fmla="*/ 379801 w 6778232"/>
              <a:gd name="connsiteY3183" fmla="*/ 3925651 h 4297039"/>
              <a:gd name="connsiteX3184" fmla="*/ 383409 w 6778232"/>
              <a:gd name="connsiteY3184" fmla="*/ 3937878 h 4297039"/>
              <a:gd name="connsiteX3185" fmla="*/ 370300 w 6778232"/>
              <a:gd name="connsiteY3185" fmla="*/ 3941746 h 4297039"/>
              <a:gd name="connsiteX3186" fmla="*/ 373907 w 6778232"/>
              <a:gd name="connsiteY3186" fmla="*/ 3953972 h 4297039"/>
              <a:gd name="connsiteX3187" fmla="*/ 357190 w 6778232"/>
              <a:gd name="connsiteY3187" fmla="*/ 3945613 h 4297039"/>
              <a:gd name="connsiteX3188" fmla="*/ 327365 w 6778232"/>
              <a:gd name="connsiteY3188" fmla="*/ 3941122 h 4297039"/>
              <a:gd name="connsiteX3189" fmla="*/ 310648 w 6778232"/>
              <a:gd name="connsiteY3189" fmla="*/ 3932764 h 4297039"/>
              <a:gd name="connsiteX3190" fmla="*/ 290324 w 6778232"/>
              <a:gd name="connsiteY3190" fmla="*/ 3912178 h 4297039"/>
              <a:gd name="connsiteX3191" fmla="*/ 277215 w 6778232"/>
              <a:gd name="connsiteY3191" fmla="*/ 3916046 h 4297039"/>
              <a:gd name="connsiteX3192" fmla="*/ 247389 w 6778232"/>
              <a:gd name="connsiteY3192" fmla="*/ 3911555 h 4297039"/>
              <a:gd name="connsiteX3193" fmla="*/ 241495 w 6778232"/>
              <a:gd name="connsiteY3193" fmla="*/ 3939876 h 4297039"/>
              <a:gd name="connsiteX3194" fmla="*/ 228386 w 6778232"/>
              <a:gd name="connsiteY3194" fmla="*/ 3943744 h 4297039"/>
              <a:gd name="connsiteX3195" fmla="*/ 205775 w 6778232"/>
              <a:gd name="connsiteY3195" fmla="*/ 3963706 h 4297039"/>
              <a:gd name="connsiteX3196" fmla="*/ 202167 w 6778232"/>
              <a:gd name="connsiteY3196" fmla="*/ 3951480 h 4297039"/>
              <a:gd name="connsiteX3197" fmla="*/ 185451 w 6778232"/>
              <a:gd name="connsiteY3197" fmla="*/ 3943121 h 4297039"/>
              <a:gd name="connsiteX3198" fmla="*/ 192666 w 6778232"/>
              <a:gd name="connsiteY3198" fmla="*/ 3967574 h 4297039"/>
              <a:gd name="connsiteX3199" fmla="*/ 183164 w 6778232"/>
              <a:gd name="connsiteY3199" fmla="*/ 3983669 h 4297039"/>
              <a:gd name="connsiteX3200" fmla="*/ 175949 w 6778232"/>
              <a:gd name="connsiteY3200" fmla="*/ 3959215 h 4297039"/>
              <a:gd name="connsiteX3201" fmla="*/ 162840 w 6778232"/>
              <a:gd name="connsiteY3201" fmla="*/ 3963083 h 4297039"/>
              <a:gd name="connsiteX3202" fmla="*/ 149731 w 6778232"/>
              <a:gd name="connsiteY3202" fmla="*/ 3966951 h 4297039"/>
              <a:gd name="connsiteX3203" fmla="*/ 136621 w 6778232"/>
              <a:gd name="connsiteY3203" fmla="*/ 3970819 h 4297039"/>
              <a:gd name="connsiteX3204" fmla="*/ 133014 w 6778232"/>
              <a:gd name="connsiteY3204" fmla="*/ 3958592 h 4297039"/>
              <a:gd name="connsiteX3205" fmla="*/ 129407 w 6778232"/>
              <a:gd name="connsiteY3205" fmla="*/ 3946366 h 4297039"/>
              <a:gd name="connsiteX3206" fmla="*/ 116297 w 6778232"/>
              <a:gd name="connsiteY3206" fmla="*/ 3950233 h 4297039"/>
              <a:gd name="connsiteX3207" fmla="*/ 93687 w 6778232"/>
              <a:gd name="connsiteY3207" fmla="*/ 3970196 h 4297039"/>
              <a:gd name="connsiteX3208" fmla="*/ 90079 w 6778232"/>
              <a:gd name="connsiteY3208" fmla="*/ 3957969 h 4297039"/>
              <a:gd name="connsiteX3209" fmla="*/ 73363 w 6778232"/>
              <a:gd name="connsiteY3209" fmla="*/ 3949610 h 4297039"/>
              <a:gd name="connsiteX3210" fmla="*/ 69755 w 6778232"/>
              <a:gd name="connsiteY3210" fmla="*/ 3937384 h 4297039"/>
              <a:gd name="connsiteX3211" fmla="*/ 65546 w 6778232"/>
              <a:gd name="connsiteY3211" fmla="*/ 3923119 h 4297039"/>
              <a:gd name="connsiteX3212" fmla="*/ 78655 w 6778232"/>
              <a:gd name="connsiteY3212" fmla="*/ 3919251 h 4297039"/>
              <a:gd name="connsiteX3213" fmla="*/ 91765 w 6778232"/>
              <a:gd name="connsiteY3213" fmla="*/ 3915383 h 4297039"/>
              <a:gd name="connsiteX3214" fmla="*/ 135301 w 6778232"/>
              <a:gd name="connsiteY3214" fmla="*/ 3918044 h 4297039"/>
              <a:gd name="connsiteX3215" fmla="*/ 131092 w 6778232"/>
              <a:gd name="connsiteY3215" fmla="*/ 3903779 h 4297039"/>
              <a:gd name="connsiteX3216" fmla="*/ 144201 w 6778232"/>
              <a:gd name="connsiteY3216" fmla="*/ 3899912 h 4297039"/>
              <a:gd name="connsiteX3217" fmla="*/ 161519 w 6778232"/>
              <a:gd name="connsiteY3217" fmla="*/ 3910309 h 4297039"/>
              <a:gd name="connsiteX3218" fmla="*/ 187738 w 6778232"/>
              <a:gd name="connsiteY3218" fmla="*/ 3902573 h 4297039"/>
              <a:gd name="connsiteX3219" fmla="*/ 213956 w 6778232"/>
              <a:gd name="connsiteY3219" fmla="*/ 3894837 h 4297039"/>
              <a:gd name="connsiteX3220" fmla="*/ 227065 w 6778232"/>
              <a:gd name="connsiteY3220" fmla="*/ 3890970 h 4297039"/>
              <a:gd name="connsiteX3221" fmla="*/ 243782 w 6778232"/>
              <a:gd name="connsiteY3221" fmla="*/ 3899328 h 4297039"/>
              <a:gd name="connsiteX3222" fmla="*/ 283109 w 6778232"/>
              <a:gd name="connsiteY3222" fmla="*/ 3887725 h 4297039"/>
              <a:gd name="connsiteX3223" fmla="*/ 309327 w 6778232"/>
              <a:gd name="connsiteY3223" fmla="*/ 3879989 h 4297039"/>
              <a:gd name="connsiteX3224" fmla="*/ 335546 w 6778232"/>
              <a:gd name="connsiteY3224" fmla="*/ 3872254 h 4297039"/>
              <a:gd name="connsiteX3225" fmla="*/ 352262 w 6778232"/>
              <a:gd name="connsiteY3225" fmla="*/ 3880613 h 4297039"/>
              <a:gd name="connsiteX3226" fmla="*/ 372586 w 6778232"/>
              <a:gd name="connsiteY3226" fmla="*/ 3901198 h 4297039"/>
              <a:gd name="connsiteX3227" fmla="*/ 385696 w 6778232"/>
              <a:gd name="connsiteY3227" fmla="*/ 3897330 h 4297039"/>
              <a:gd name="connsiteX3228" fmla="*/ 382088 w 6778232"/>
              <a:gd name="connsiteY3228" fmla="*/ 3885103 h 4297039"/>
              <a:gd name="connsiteX3229" fmla="*/ 421416 w 6778232"/>
              <a:gd name="connsiteY3229" fmla="*/ 3873500 h 4297039"/>
              <a:gd name="connsiteX3230" fmla="*/ 460743 w 6778232"/>
              <a:gd name="connsiteY3230" fmla="*/ 3861896 h 4297039"/>
              <a:gd name="connsiteX3231" fmla="*/ 483354 w 6778232"/>
              <a:gd name="connsiteY3231" fmla="*/ 3841934 h 4297039"/>
              <a:gd name="connsiteX3232" fmla="*/ 466637 w 6778232"/>
              <a:gd name="connsiteY3232" fmla="*/ 3833575 h 4297039"/>
              <a:gd name="connsiteX3233" fmla="*/ 440419 w 6778232"/>
              <a:gd name="connsiteY3233" fmla="*/ 3841311 h 4297039"/>
              <a:gd name="connsiteX3234" fmla="*/ 423702 w 6778232"/>
              <a:gd name="connsiteY3234" fmla="*/ 3832952 h 4297039"/>
              <a:gd name="connsiteX3235" fmla="*/ 402777 w 6778232"/>
              <a:gd name="connsiteY3235" fmla="*/ 3810328 h 4297039"/>
              <a:gd name="connsiteX3236" fmla="*/ 406384 w 6778232"/>
              <a:gd name="connsiteY3236" fmla="*/ 3822555 h 4297039"/>
              <a:gd name="connsiteX3237" fmla="*/ 410593 w 6778232"/>
              <a:gd name="connsiteY3237" fmla="*/ 3836820 h 4297039"/>
              <a:gd name="connsiteX3238" fmla="*/ 393275 w 6778232"/>
              <a:gd name="connsiteY3238" fmla="*/ 3826423 h 4297039"/>
              <a:gd name="connsiteX3239" fmla="*/ 389668 w 6778232"/>
              <a:gd name="connsiteY3239" fmla="*/ 3814196 h 4297039"/>
              <a:gd name="connsiteX3240" fmla="*/ 376559 w 6778232"/>
              <a:gd name="connsiteY3240" fmla="*/ 3818064 h 4297039"/>
              <a:gd name="connsiteX3241" fmla="*/ 372951 w 6778232"/>
              <a:gd name="connsiteY3241" fmla="*/ 3805837 h 4297039"/>
              <a:gd name="connsiteX3242" fmla="*/ 359842 w 6778232"/>
              <a:gd name="connsiteY3242" fmla="*/ 3809705 h 4297039"/>
              <a:gd name="connsiteX3243" fmla="*/ 363450 w 6778232"/>
              <a:gd name="connsiteY3243" fmla="*/ 3821932 h 4297039"/>
              <a:gd name="connsiteX3244" fmla="*/ 350340 w 6778232"/>
              <a:gd name="connsiteY3244" fmla="*/ 3825800 h 4297039"/>
              <a:gd name="connsiteX3245" fmla="*/ 343126 w 6778232"/>
              <a:gd name="connsiteY3245" fmla="*/ 3801347 h 4297039"/>
              <a:gd name="connsiteX3246" fmla="*/ 339518 w 6778232"/>
              <a:gd name="connsiteY3246" fmla="*/ 3789120 h 4297039"/>
              <a:gd name="connsiteX3247" fmla="*/ 352627 w 6778232"/>
              <a:gd name="connsiteY3247" fmla="*/ 3785252 h 4297039"/>
              <a:gd name="connsiteX3248" fmla="*/ 369344 w 6778232"/>
              <a:gd name="connsiteY3248" fmla="*/ 3793611 h 4297039"/>
              <a:gd name="connsiteX3249" fmla="*/ 382453 w 6778232"/>
              <a:gd name="connsiteY3249" fmla="*/ 3789743 h 4297039"/>
              <a:gd name="connsiteX3250" fmla="*/ 412279 w 6778232"/>
              <a:gd name="connsiteY3250" fmla="*/ 3794234 h 4297039"/>
              <a:gd name="connsiteX3251" fmla="*/ 425388 w 6778232"/>
              <a:gd name="connsiteY3251" fmla="*/ 3790366 h 4297039"/>
              <a:gd name="connsiteX3252" fmla="*/ 408671 w 6778232"/>
              <a:gd name="connsiteY3252" fmla="*/ 3782007 h 4297039"/>
              <a:gd name="connsiteX3253" fmla="*/ 418173 w 6778232"/>
              <a:gd name="connsiteY3253" fmla="*/ 3765913 h 4297039"/>
              <a:gd name="connsiteX3254" fmla="*/ 401456 w 6778232"/>
              <a:gd name="connsiteY3254" fmla="*/ 3757554 h 4297039"/>
              <a:gd name="connsiteX3255" fmla="*/ 388347 w 6778232"/>
              <a:gd name="connsiteY3255" fmla="*/ 3761422 h 4297039"/>
              <a:gd name="connsiteX3256" fmla="*/ 375238 w 6778232"/>
              <a:gd name="connsiteY3256" fmla="*/ 3765290 h 4297039"/>
              <a:gd name="connsiteX3257" fmla="*/ 354914 w 6778232"/>
              <a:gd name="connsiteY3257" fmla="*/ 3744704 h 4297039"/>
              <a:gd name="connsiteX3258" fmla="*/ 364416 w 6778232"/>
              <a:gd name="connsiteY3258" fmla="*/ 3728610 h 4297039"/>
              <a:gd name="connsiteX3259" fmla="*/ 368023 w 6778232"/>
              <a:gd name="connsiteY3259" fmla="*/ 3740836 h 4297039"/>
              <a:gd name="connsiteX3260" fmla="*/ 381132 w 6778232"/>
              <a:gd name="connsiteY3260" fmla="*/ 3736969 h 4297039"/>
              <a:gd name="connsiteX3261" fmla="*/ 394242 w 6778232"/>
              <a:gd name="connsiteY3261" fmla="*/ 3733101 h 4297039"/>
              <a:gd name="connsiteX3262" fmla="*/ 397849 w 6778232"/>
              <a:gd name="connsiteY3262" fmla="*/ 3745327 h 4297039"/>
              <a:gd name="connsiteX3263" fmla="*/ 410958 w 6778232"/>
              <a:gd name="connsiteY3263" fmla="*/ 3741460 h 4297039"/>
              <a:gd name="connsiteX3264" fmla="*/ 407351 w 6778232"/>
              <a:gd name="connsiteY3264" fmla="*/ 3729233 h 4297039"/>
              <a:gd name="connsiteX3265" fmla="*/ 420460 w 6778232"/>
              <a:gd name="connsiteY3265" fmla="*/ 3725365 h 4297039"/>
              <a:gd name="connsiteX3266" fmla="*/ 437176 w 6778232"/>
              <a:gd name="connsiteY3266" fmla="*/ 3733724 h 4297039"/>
              <a:gd name="connsiteX3267" fmla="*/ 463395 w 6778232"/>
              <a:gd name="connsiteY3267" fmla="*/ 3725988 h 4297039"/>
              <a:gd name="connsiteX3268" fmla="*/ 446678 w 6778232"/>
              <a:gd name="connsiteY3268" fmla="*/ 3717629 h 4297039"/>
              <a:gd name="connsiteX3269" fmla="*/ 476504 w 6778232"/>
              <a:gd name="connsiteY3269" fmla="*/ 3722120 h 4297039"/>
              <a:gd name="connsiteX3270" fmla="*/ 487326 w 6778232"/>
              <a:gd name="connsiteY3270" fmla="*/ 3758800 h 4297039"/>
              <a:gd name="connsiteX3271" fmla="*/ 493221 w 6778232"/>
              <a:gd name="connsiteY3271" fmla="*/ 3730479 h 4297039"/>
              <a:gd name="connsiteX3272" fmla="*/ 509937 w 6778232"/>
              <a:gd name="connsiteY3272" fmla="*/ 3738838 h 4297039"/>
              <a:gd name="connsiteX3273" fmla="*/ 500435 w 6778232"/>
              <a:gd name="connsiteY3273" fmla="*/ 3754933 h 4297039"/>
              <a:gd name="connsiteX3274" fmla="*/ 513545 w 6778232"/>
              <a:gd name="connsiteY3274" fmla="*/ 3751065 h 4297039"/>
              <a:gd name="connsiteX3275" fmla="*/ 519439 w 6778232"/>
              <a:gd name="connsiteY3275" fmla="*/ 3722744 h 4297039"/>
              <a:gd name="connsiteX3276" fmla="*/ 536155 w 6778232"/>
              <a:gd name="connsiteY3276" fmla="*/ 3731102 h 4297039"/>
              <a:gd name="connsiteX3277" fmla="*/ 539763 w 6778232"/>
              <a:gd name="connsiteY3277" fmla="*/ 3743329 h 4297039"/>
              <a:gd name="connsiteX3278" fmla="*/ 552872 w 6778232"/>
              <a:gd name="connsiteY3278" fmla="*/ 3739461 h 4297039"/>
              <a:gd name="connsiteX3279" fmla="*/ 536155 w 6778232"/>
              <a:gd name="connsiteY3279" fmla="*/ 3731102 h 4297039"/>
              <a:gd name="connsiteX3280" fmla="*/ 532548 w 6778232"/>
              <a:gd name="connsiteY3280" fmla="*/ 3718876 h 4297039"/>
              <a:gd name="connsiteX3281" fmla="*/ 525333 w 6778232"/>
              <a:gd name="connsiteY3281" fmla="*/ 3694422 h 4297039"/>
              <a:gd name="connsiteX3282" fmla="*/ 508617 w 6778232"/>
              <a:gd name="connsiteY3282" fmla="*/ 3686064 h 4297039"/>
              <a:gd name="connsiteX3283" fmla="*/ 512224 w 6778232"/>
              <a:gd name="connsiteY3283" fmla="*/ 3698290 h 4297039"/>
              <a:gd name="connsiteX3284" fmla="*/ 515831 w 6778232"/>
              <a:gd name="connsiteY3284" fmla="*/ 3710517 h 4297039"/>
              <a:gd name="connsiteX3285" fmla="*/ 469289 w 6778232"/>
              <a:gd name="connsiteY3285" fmla="*/ 3697667 h 4297039"/>
              <a:gd name="connsiteX3286" fmla="*/ 439463 w 6778232"/>
              <a:gd name="connsiteY3286" fmla="*/ 3693176 h 4297039"/>
              <a:gd name="connsiteX3287" fmla="*/ 435856 w 6778232"/>
              <a:gd name="connsiteY3287" fmla="*/ 3680950 h 4297039"/>
              <a:gd name="connsiteX3288" fmla="*/ 445358 w 6778232"/>
              <a:gd name="connsiteY3288" fmla="*/ 3664855 h 4297039"/>
              <a:gd name="connsiteX3289" fmla="*/ 458467 w 6778232"/>
              <a:gd name="connsiteY3289" fmla="*/ 3660987 h 4297039"/>
              <a:gd name="connsiteX3290" fmla="*/ 467969 w 6778232"/>
              <a:gd name="connsiteY3290" fmla="*/ 3644893 h 4297039"/>
              <a:gd name="connsiteX3291" fmla="*/ 501402 w 6778232"/>
              <a:gd name="connsiteY3291" fmla="*/ 3661610 h 4297039"/>
              <a:gd name="connsiteX3292" fmla="*/ 475183 w 6778232"/>
              <a:gd name="connsiteY3292" fmla="*/ 3669346 h 4297039"/>
              <a:gd name="connsiteX3293" fmla="*/ 462074 w 6778232"/>
              <a:gd name="connsiteY3293" fmla="*/ 3673214 h 4297039"/>
              <a:gd name="connsiteX3294" fmla="*/ 491900 w 6778232"/>
              <a:gd name="connsiteY3294" fmla="*/ 3677705 h 4297039"/>
              <a:gd name="connsiteX3295" fmla="*/ 518118 w 6778232"/>
              <a:gd name="connsiteY3295" fmla="*/ 3669969 h 4297039"/>
              <a:gd name="connsiteX3296" fmla="*/ 544337 w 6778232"/>
              <a:gd name="connsiteY3296" fmla="*/ 3662234 h 4297039"/>
              <a:gd name="connsiteX3297" fmla="*/ 589457 w 6778232"/>
              <a:gd name="connsiteY3297" fmla="*/ 3662212 h 4297039"/>
              <a:gd name="connsiteX3298" fmla="*/ 582242 w 6778232"/>
              <a:gd name="connsiteY3298" fmla="*/ 3637759 h 4297039"/>
              <a:gd name="connsiteX3299" fmla="*/ 565526 w 6778232"/>
              <a:gd name="connsiteY3299" fmla="*/ 3629400 h 4297039"/>
              <a:gd name="connsiteX3300" fmla="*/ 553838 w 6778232"/>
              <a:gd name="connsiteY3300" fmla="*/ 3646139 h 4297039"/>
              <a:gd name="connsiteX3301" fmla="*/ 550231 w 6778232"/>
              <a:gd name="connsiteY3301" fmla="*/ 3633912 h 4297039"/>
              <a:gd name="connsiteX3302" fmla="*/ 540729 w 6778232"/>
              <a:gd name="connsiteY3302" fmla="*/ 3650007 h 4297039"/>
              <a:gd name="connsiteX3303" fmla="*/ 527620 w 6778232"/>
              <a:gd name="connsiteY3303" fmla="*/ 3653875 h 4297039"/>
              <a:gd name="connsiteX3304" fmla="*/ 529907 w 6778232"/>
              <a:gd name="connsiteY3304" fmla="*/ 3613327 h 4297039"/>
              <a:gd name="connsiteX3305" fmla="*/ 500081 w 6778232"/>
              <a:gd name="connsiteY3305" fmla="*/ 3608836 h 4297039"/>
              <a:gd name="connsiteX3306" fmla="*/ 477470 w 6778232"/>
              <a:gd name="connsiteY3306" fmla="*/ 3628799 h 4297039"/>
              <a:gd name="connsiteX3307" fmla="*/ 457146 w 6778232"/>
              <a:gd name="connsiteY3307" fmla="*/ 3608213 h 4297039"/>
              <a:gd name="connsiteX3308" fmla="*/ 444037 w 6778232"/>
              <a:gd name="connsiteY3308" fmla="*/ 3612081 h 4297039"/>
              <a:gd name="connsiteX3309" fmla="*/ 441750 w 6778232"/>
              <a:gd name="connsiteY3309" fmla="*/ 3652629 h 4297039"/>
              <a:gd name="connsiteX3310" fmla="*/ 430928 w 6778232"/>
              <a:gd name="connsiteY3310" fmla="*/ 3615949 h 4297039"/>
              <a:gd name="connsiteX3311" fmla="*/ 436822 w 6778232"/>
              <a:gd name="connsiteY3311" fmla="*/ 3587628 h 4297039"/>
              <a:gd name="connsiteX3312" fmla="*/ 470255 w 6778232"/>
              <a:gd name="connsiteY3312" fmla="*/ 3604345 h 4297039"/>
              <a:gd name="connsiteX3313" fmla="*/ 466648 w 6778232"/>
              <a:gd name="connsiteY3313" fmla="*/ 3592119 h 4297039"/>
              <a:gd name="connsiteX3314" fmla="*/ 476150 w 6778232"/>
              <a:gd name="connsiteY3314" fmla="*/ 3576024 h 4297039"/>
              <a:gd name="connsiteX3315" fmla="*/ 463041 w 6778232"/>
              <a:gd name="connsiteY3315" fmla="*/ 3579892 h 4297039"/>
              <a:gd name="connsiteX3316" fmla="*/ 459433 w 6778232"/>
              <a:gd name="connsiteY3316" fmla="*/ 3567665 h 4297039"/>
              <a:gd name="connsiteX3317" fmla="*/ 455826 w 6778232"/>
              <a:gd name="connsiteY3317" fmla="*/ 3555439 h 4297039"/>
              <a:gd name="connsiteX3318" fmla="*/ 468935 w 6778232"/>
              <a:gd name="connsiteY3318" fmla="*/ 3551571 h 4297039"/>
              <a:gd name="connsiteX3319" fmla="*/ 478436 w 6778232"/>
              <a:gd name="connsiteY3319" fmla="*/ 3535476 h 4297039"/>
              <a:gd name="connsiteX3320" fmla="*/ 458113 w 6778232"/>
              <a:gd name="connsiteY3320" fmla="*/ 3514891 h 4297039"/>
              <a:gd name="connsiteX3321" fmla="*/ 441396 w 6778232"/>
              <a:gd name="connsiteY3321" fmla="*/ 3506532 h 4297039"/>
              <a:gd name="connsiteX3322" fmla="*/ 467614 w 6778232"/>
              <a:gd name="connsiteY3322" fmla="*/ 3498797 h 4297039"/>
              <a:gd name="connsiteX3323" fmla="*/ 464007 w 6778232"/>
              <a:gd name="connsiteY3323" fmla="*/ 3486570 h 4297039"/>
              <a:gd name="connsiteX3324" fmla="*/ 447290 w 6778232"/>
              <a:gd name="connsiteY3324" fmla="*/ 3478211 h 4297039"/>
              <a:gd name="connsiteX3325" fmla="*/ 421072 w 6778232"/>
              <a:gd name="connsiteY3325" fmla="*/ 3485947 h 4297039"/>
              <a:gd name="connsiteX3326" fmla="*/ 413857 w 6778232"/>
              <a:gd name="connsiteY3326" fmla="*/ 3461494 h 4297039"/>
              <a:gd name="connsiteX3327" fmla="*/ 400748 w 6778232"/>
              <a:gd name="connsiteY3327" fmla="*/ 3465362 h 4297039"/>
              <a:gd name="connsiteX3328" fmla="*/ 387639 w 6778232"/>
              <a:gd name="connsiteY3328" fmla="*/ 3469229 h 4297039"/>
              <a:gd name="connsiteX3329" fmla="*/ 391246 w 6778232"/>
              <a:gd name="connsiteY3329" fmla="*/ 3481456 h 4297039"/>
              <a:gd name="connsiteX3330" fmla="*/ 378137 w 6778232"/>
              <a:gd name="connsiteY3330" fmla="*/ 3485324 h 4297039"/>
              <a:gd name="connsiteX3331" fmla="*/ 374529 w 6778232"/>
              <a:gd name="connsiteY3331" fmla="*/ 3473097 h 4297039"/>
              <a:gd name="connsiteX3332" fmla="*/ 361420 w 6778232"/>
              <a:gd name="connsiteY3332" fmla="*/ 3476965 h 4297039"/>
              <a:gd name="connsiteX3333" fmla="*/ 338809 w 6778232"/>
              <a:gd name="connsiteY3333" fmla="*/ 3496927 h 4297039"/>
              <a:gd name="connsiteX3334" fmla="*/ 348311 w 6778232"/>
              <a:gd name="connsiteY3334" fmla="*/ 3480833 h 4297039"/>
              <a:gd name="connsiteX3335" fmla="*/ 357813 w 6778232"/>
              <a:gd name="connsiteY3335" fmla="*/ 3464738 h 4297039"/>
              <a:gd name="connsiteX3336" fmla="*/ 341096 w 6778232"/>
              <a:gd name="connsiteY3336" fmla="*/ 3456380 h 4297039"/>
              <a:gd name="connsiteX3337" fmla="*/ 327987 w 6778232"/>
              <a:gd name="connsiteY3337" fmla="*/ 3460247 h 4297039"/>
              <a:gd name="connsiteX3338" fmla="*/ 335202 w 6778232"/>
              <a:gd name="connsiteY3338" fmla="*/ 3484701 h 4297039"/>
              <a:gd name="connsiteX3339" fmla="*/ 295875 w 6778232"/>
              <a:gd name="connsiteY3339" fmla="*/ 3496304 h 4297039"/>
              <a:gd name="connsiteX3340" fmla="*/ 269656 w 6778232"/>
              <a:gd name="connsiteY3340" fmla="*/ 3504040 h 4297039"/>
              <a:gd name="connsiteX3341" fmla="*/ 266049 w 6778232"/>
              <a:gd name="connsiteY3341" fmla="*/ 3491813 h 4297039"/>
              <a:gd name="connsiteX3342" fmla="*/ 275550 w 6778232"/>
              <a:gd name="connsiteY3342" fmla="*/ 3475719 h 4297039"/>
              <a:gd name="connsiteX3343" fmla="*/ 288660 w 6778232"/>
              <a:gd name="connsiteY3343" fmla="*/ 3471851 h 4297039"/>
              <a:gd name="connsiteX3344" fmla="*/ 281445 w 6778232"/>
              <a:gd name="connsiteY3344" fmla="*/ 3447398 h 4297039"/>
              <a:gd name="connsiteX3345" fmla="*/ 274230 w 6778232"/>
              <a:gd name="connsiteY3345" fmla="*/ 3422944 h 4297039"/>
              <a:gd name="connsiteX3346" fmla="*/ 270622 w 6778232"/>
              <a:gd name="connsiteY3346" fmla="*/ 3410718 h 4297039"/>
              <a:gd name="connsiteX3347" fmla="*/ 257513 w 6778232"/>
              <a:gd name="connsiteY3347" fmla="*/ 3414586 h 4297039"/>
              <a:gd name="connsiteX3348" fmla="*/ 280124 w 6778232"/>
              <a:gd name="connsiteY3348" fmla="*/ 3394623 h 4297039"/>
              <a:gd name="connsiteX3349" fmla="*/ 319452 w 6778232"/>
              <a:gd name="connsiteY3349" fmla="*/ 3383020 h 4297039"/>
              <a:gd name="connsiteX3350" fmla="*/ 315844 w 6778232"/>
              <a:gd name="connsiteY3350" fmla="*/ 3370793 h 4297039"/>
              <a:gd name="connsiteX3351" fmla="*/ 325346 w 6778232"/>
              <a:gd name="connsiteY3351" fmla="*/ 3354699 h 4297039"/>
              <a:gd name="connsiteX3352" fmla="*/ 321739 w 6778232"/>
              <a:gd name="connsiteY3352" fmla="*/ 3342472 h 4297039"/>
              <a:gd name="connsiteX3353" fmla="*/ 305022 w 6778232"/>
              <a:gd name="connsiteY3353" fmla="*/ 3334113 h 4297039"/>
              <a:gd name="connsiteX3354" fmla="*/ 318131 w 6778232"/>
              <a:gd name="connsiteY3354" fmla="*/ 3330246 h 4297039"/>
              <a:gd name="connsiteX3355" fmla="*/ 331240 w 6778232"/>
              <a:gd name="connsiteY3355" fmla="*/ 3326378 h 4297039"/>
              <a:gd name="connsiteX3356" fmla="*/ 344349 w 6778232"/>
              <a:gd name="connsiteY3356" fmla="*/ 3322510 h 4297039"/>
              <a:gd name="connsiteX3357" fmla="*/ 347957 w 6778232"/>
              <a:gd name="connsiteY3357" fmla="*/ 3334737 h 4297039"/>
              <a:gd name="connsiteX3358" fmla="*/ 364673 w 6778232"/>
              <a:gd name="connsiteY3358" fmla="*/ 3343095 h 4297039"/>
              <a:gd name="connsiteX3359" fmla="*/ 390892 w 6778232"/>
              <a:gd name="connsiteY3359" fmla="*/ 3335360 h 4297039"/>
              <a:gd name="connsiteX3360" fmla="*/ 417110 w 6778232"/>
              <a:gd name="connsiteY3360" fmla="*/ 3327624 h 4297039"/>
              <a:gd name="connsiteX3361" fmla="*/ 426612 w 6778232"/>
              <a:gd name="connsiteY3361" fmla="*/ 3311530 h 4297039"/>
              <a:gd name="connsiteX3362" fmla="*/ 409895 w 6778232"/>
              <a:gd name="connsiteY3362" fmla="*/ 3303171 h 4297039"/>
              <a:gd name="connsiteX3363" fmla="*/ 419397 w 6778232"/>
              <a:gd name="connsiteY3363" fmla="*/ 3287076 h 4297039"/>
              <a:gd name="connsiteX3364" fmla="*/ 424690 w 6778232"/>
              <a:gd name="connsiteY3364" fmla="*/ 3256718 h 4297039"/>
              <a:gd name="connsiteX3365" fmla="*/ 428298 w 6778232"/>
              <a:gd name="connsiteY3365" fmla="*/ 3268945 h 4297039"/>
              <a:gd name="connsiteX3366" fmla="*/ 445615 w 6778232"/>
              <a:gd name="connsiteY3366" fmla="*/ 3279341 h 4297039"/>
              <a:gd name="connsiteX3367" fmla="*/ 437799 w 6778232"/>
              <a:gd name="connsiteY3367" fmla="*/ 3252850 h 4297039"/>
              <a:gd name="connsiteX3368" fmla="*/ 430584 w 6778232"/>
              <a:gd name="connsiteY3368" fmla="*/ 3228397 h 4297039"/>
              <a:gd name="connsiteX3369" fmla="*/ 442272 w 6778232"/>
              <a:gd name="connsiteY3369" fmla="*/ 3211658 h 4297039"/>
              <a:gd name="connsiteX3370" fmla="*/ 455381 w 6778232"/>
              <a:gd name="connsiteY3370" fmla="*/ 3207790 h 4297039"/>
              <a:gd name="connsiteX3371" fmla="*/ 458988 w 6778232"/>
              <a:gd name="connsiteY3371" fmla="*/ 3220016 h 4297039"/>
              <a:gd name="connsiteX3372" fmla="*/ 445879 w 6778232"/>
              <a:gd name="connsiteY3372" fmla="*/ 3223884 h 4297039"/>
              <a:gd name="connsiteX3373" fmla="*/ 449487 w 6778232"/>
              <a:gd name="connsiteY3373" fmla="*/ 3236111 h 4297039"/>
              <a:gd name="connsiteX3374" fmla="*/ 479312 w 6778232"/>
              <a:gd name="connsiteY3374" fmla="*/ 3240602 h 4297039"/>
              <a:gd name="connsiteX3375" fmla="*/ 488814 w 6778232"/>
              <a:gd name="connsiteY3375" fmla="*/ 3224507 h 4297039"/>
              <a:gd name="connsiteX3376" fmla="*/ 505531 w 6778232"/>
              <a:gd name="connsiteY3376" fmla="*/ 3232866 h 4297039"/>
              <a:gd name="connsiteX3377" fmla="*/ 509138 w 6778232"/>
              <a:gd name="connsiteY3377" fmla="*/ 3245093 h 4297039"/>
              <a:gd name="connsiteX3378" fmla="*/ 496029 w 6778232"/>
              <a:gd name="connsiteY3378" fmla="*/ 3248961 h 4297039"/>
              <a:gd name="connsiteX3379" fmla="*/ 500237 w 6778232"/>
              <a:gd name="connsiteY3379" fmla="*/ 3263224 h 4297039"/>
              <a:gd name="connsiteX3380" fmla="*/ 513347 w 6778232"/>
              <a:gd name="connsiteY3380" fmla="*/ 3259357 h 4297039"/>
              <a:gd name="connsiteX3381" fmla="*/ 526456 w 6778232"/>
              <a:gd name="connsiteY3381" fmla="*/ 3255489 h 4297039"/>
              <a:gd name="connsiteX3382" fmla="*/ 531749 w 6778232"/>
              <a:gd name="connsiteY3382" fmla="*/ 3225131 h 4297039"/>
              <a:gd name="connsiteX3383" fmla="*/ 544858 w 6778232"/>
              <a:gd name="connsiteY3383" fmla="*/ 3221263 h 4297039"/>
              <a:gd name="connsiteX3384" fmla="*/ 571076 w 6778232"/>
              <a:gd name="connsiteY3384" fmla="*/ 3213527 h 4297039"/>
              <a:gd name="connsiteX3385" fmla="*/ 578892 w 6778232"/>
              <a:gd name="connsiteY3385" fmla="*/ 3240017 h 4297039"/>
              <a:gd name="connsiteX3386" fmla="*/ 569391 w 6778232"/>
              <a:gd name="connsiteY3386" fmla="*/ 3256112 h 4297039"/>
              <a:gd name="connsiteX3387" fmla="*/ 556281 w 6778232"/>
              <a:gd name="connsiteY3387" fmla="*/ 3259980 h 4297039"/>
              <a:gd name="connsiteX3388" fmla="*/ 530063 w 6778232"/>
              <a:gd name="connsiteY3388" fmla="*/ 3267715 h 4297039"/>
              <a:gd name="connsiteX3389" fmla="*/ 516954 w 6778232"/>
              <a:gd name="connsiteY3389" fmla="*/ 3271583 h 4297039"/>
              <a:gd name="connsiteX3390" fmla="*/ 505166 w 6778232"/>
              <a:gd name="connsiteY3390" fmla="*/ 3328225 h 4297039"/>
              <a:gd name="connsiteX3391" fmla="*/ 521882 w 6778232"/>
              <a:gd name="connsiteY3391" fmla="*/ 3336584 h 4297039"/>
              <a:gd name="connsiteX3392" fmla="*/ 529097 w 6778232"/>
              <a:gd name="connsiteY3392" fmla="*/ 3361037 h 4297039"/>
              <a:gd name="connsiteX3393" fmla="*/ 538599 w 6778232"/>
              <a:gd name="connsiteY3393" fmla="*/ 3344943 h 4297039"/>
              <a:gd name="connsiteX3394" fmla="*/ 564817 w 6778232"/>
              <a:gd name="connsiteY3394" fmla="*/ 3337207 h 4297039"/>
              <a:gd name="connsiteX3395" fmla="*/ 598250 w 6778232"/>
              <a:gd name="connsiteY3395" fmla="*/ 3353925 h 4297039"/>
              <a:gd name="connsiteX3396" fmla="*/ 631683 w 6778232"/>
              <a:gd name="connsiteY3396" fmla="*/ 3370642 h 4297039"/>
              <a:gd name="connsiteX3397" fmla="*/ 644793 w 6778232"/>
              <a:gd name="connsiteY3397" fmla="*/ 3366775 h 4297039"/>
              <a:gd name="connsiteX3398" fmla="*/ 667404 w 6778232"/>
              <a:gd name="connsiteY3398" fmla="*/ 3346812 h 4297039"/>
              <a:gd name="connsiteX3399" fmla="*/ 671011 w 6778232"/>
              <a:gd name="connsiteY3399" fmla="*/ 3359039 h 4297039"/>
              <a:gd name="connsiteX3400" fmla="*/ 657902 w 6778232"/>
              <a:gd name="connsiteY3400" fmla="*/ 3362907 h 4297039"/>
              <a:gd name="connsiteX3401" fmla="*/ 648400 w 6778232"/>
              <a:gd name="connsiteY3401" fmla="*/ 3379001 h 4297039"/>
              <a:gd name="connsiteX3402" fmla="*/ 665117 w 6778232"/>
              <a:gd name="connsiteY3402" fmla="*/ 3387360 h 4297039"/>
              <a:gd name="connsiteX3403" fmla="*/ 674618 w 6778232"/>
              <a:gd name="connsiteY3403" fmla="*/ 3371266 h 4297039"/>
              <a:gd name="connsiteX3404" fmla="*/ 681833 w 6778232"/>
              <a:gd name="connsiteY3404" fmla="*/ 3395719 h 4297039"/>
              <a:gd name="connsiteX3405" fmla="*/ 694942 w 6778232"/>
              <a:gd name="connsiteY3405" fmla="*/ 3391851 h 4297039"/>
              <a:gd name="connsiteX3406" fmla="*/ 698550 w 6778232"/>
              <a:gd name="connsiteY3406" fmla="*/ 3404078 h 4297039"/>
              <a:gd name="connsiteX3407" fmla="*/ 702157 w 6778232"/>
              <a:gd name="connsiteY3407" fmla="*/ 3416304 h 4297039"/>
              <a:gd name="connsiteX3408" fmla="*/ 718874 w 6778232"/>
              <a:gd name="connsiteY3408" fmla="*/ 3424663 h 4297039"/>
              <a:gd name="connsiteX3409" fmla="*/ 729696 w 6778232"/>
              <a:gd name="connsiteY3409" fmla="*/ 3461343 h 4297039"/>
              <a:gd name="connsiteX3410" fmla="*/ 723141 w 6778232"/>
              <a:gd name="connsiteY3410" fmla="*/ 3463277 h 4297039"/>
              <a:gd name="connsiteX3411" fmla="*/ 712980 w 6778232"/>
              <a:gd name="connsiteY3411" fmla="*/ 3452984 h 4297039"/>
              <a:gd name="connsiteX3412" fmla="*/ 716587 w 6778232"/>
              <a:gd name="connsiteY3412" fmla="*/ 3465211 h 4297039"/>
              <a:gd name="connsiteX3413" fmla="*/ 723141 w 6778232"/>
              <a:gd name="connsiteY3413" fmla="*/ 3463277 h 4297039"/>
              <a:gd name="connsiteX3414" fmla="*/ 733304 w 6778232"/>
              <a:gd name="connsiteY3414" fmla="*/ 3473569 h 4297039"/>
              <a:gd name="connsiteX3415" fmla="*/ 736911 w 6778232"/>
              <a:gd name="connsiteY3415" fmla="*/ 3485796 h 4297039"/>
              <a:gd name="connsiteX3416" fmla="*/ 750020 w 6778232"/>
              <a:gd name="connsiteY3416" fmla="*/ 3481928 h 4297039"/>
              <a:gd name="connsiteX3417" fmla="*/ 727409 w 6778232"/>
              <a:gd name="connsiteY3417" fmla="*/ 3501891 h 4297039"/>
              <a:gd name="connsiteX3418" fmla="*/ 717908 w 6778232"/>
              <a:gd name="connsiteY3418" fmla="*/ 3517985 h 4297039"/>
              <a:gd name="connsiteX3419" fmla="*/ 708406 w 6778232"/>
              <a:gd name="connsiteY3419" fmla="*/ 3534079 h 4297039"/>
              <a:gd name="connsiteX3420" fmla="*/ 712013 w 6778232"/>
              <a:gd name="connsiteY3420" fmla="*/ 3546306 h 4297039"/>
              <a:gd name="connsiteX3421" fmla="*/ 725122 w 6778232"/>
              <a:gd name="connsiteY3421" fmla="*/ 3542438 h 4297039"/>
              <a:gd name="connsiteX3422" fmla="*/ 734624 w 6778232"/>
              <a:gd name="connsiteY3422" fmla="*/ 3526344 h 4297039"/>
              <a:gd name="connsiteX3423" fmla="*/ 747733 w 6778232"/>
              <a:gd name="connsiteY3423" fmla="*/ 3522476 h 4297039"/>
              <a:gd name="connsiteX3424" fmla="*/ 738232 w 6778232"/>
              <a:gd name="connsiteY3424" fmla="*/ 3538570 h 4297039"/>
              <a:gd name="connsiteX3425" fmla="*/ 741839 w 6778232"/>
              <a:gd name="connsiteY3425" fmla="*/ 3550797 h 4297039"/>
              <a:gd name="connsiteX3426" fmla="*/ 754948 w 6778232"/>
              <a:gd name="connsiteY3426" fmla="*/ 3546929 h 4297039"/>
              <a:gd name="connsiteX3427" fmla="*/ 764450 w 6778232"/>
              <a:gd name="connsiteY3427" fmla="*/ 3530835 h 4297039"/>
              <a:gd name="connsiteX3428" fmla="*/ 768057 w 6778232"/>
              <a:gd name="connsiteY3428" fmla="*/ 3543061 h 4297039"/>
              <a:gd name="connsiteX3429" fmla="*/ 781167 w 6778232"/>
              <a:gd name="connsiteY3429" fmla="*/ 3539194 h 4297039"/>
              <a:gd name="connsiteX3430" fmla="*/ 775272 w 6778232"/>
              <a:gd name="connsiteY3430" fmla="*/ 3567515 h 4297039"/>
              <a:gd name="connsiteX3431" fmla="*/ 778880 w 6778232"/>
              <a:gd name="connsiteY3431" fmla="*/ 3579741 h 4297039"/>
              <a:gd name="connsiteX3432" fmla="*/ 758556 w 6778232"/>
              <a:gd name="connsiteY3432" fmla="*/ 3559156 h 4297039"/>
              <a:gd name="connsiteX3433" fmla="*/ 749054 w 6778232"/>
              <a:gd name="connsiteY3433" fmla="*/ 3575250 h 4297039"/>
              <a:gd name="connsiteX3434" fmla="*/ 726443 w 6778232"/>
              <a:gd name="connsiteY3434" fmla="*/ 3595213 h 4297039"/>
              <a:gd name="connsiteX3435" fmla="*/ 700225 w 6778232"/>
              <a:gd name="connsiteY3435" fmla="*/ 3602948 h 4297039"/>
              <a:gd name="connsiteX3436" fmla="*/ 677614 w 6778232"/>
              <a:gd name="connsiteY3436" fmla="*/ 3622910 h 4297039"/>
              <a:gd name="connsiteX3437" fmla="*/ 647788 w 6778232"/>
              <a:gd name="connsiteY3437" fmla="*/ 3618419 h 4297039"/>
              <a:gd name="connsiteX3438" fmla="*/ 625177 w 6778232"/>
              <a:gd name="connsiteY3438" fmla="*/ 3638382 h 4297039"/>
              <a:gd name="connsiteX3439" fmla="*/ 612068 w 6778232"/>
              <a:gd name="connsiteY3439" fmla="*/ 3642250 h 4297039"/>
              <a:gd name="connsiteX3440" fmla="*/ 602566 w 6778232"/>
              <a:gd name="connsiteY3440" fmla="*/ 3658344 h 4297039"/>
              <a:gd name="connsiteX3441" fmla="*/ 632392 w 6778232"/>
              <a:gd name="connsiteY3441" fmla="*/ 3662835 h 4297039"/>
              <a:gd name="connsiteX3442" fmla="*/ 671720 w 6778232"/>
              <a:gd name="connsiteY3442" fmla="*/ 3651231 h 4297039"/>
              <a:gd name="connsiteX3443" fmla="*/ 697938 w 6778232"/>
              <a:gd name="connsiteY3443" fmla="*/ 3643496 h 4297039"/>
              <a:gd name="connsiteX3444" fmla="*/ 727764 w 6778232"/>
              <a:gd name="connsiteY3444" fmla="*/ 3647987 h 4297039"/>
              <a:gd name="connsiteX3445" fmla="*/ 714654 w 6778232"/>
              <a:gd name="connsiteY3445" fmla="*/ 3651855 h 4297039"/>
              <a:gd name="connsiteX3446" fmla="*/ 718262 w 6778232"/>
              <a:gd name="connsiteY3446" fmla="*/ 3664081 h 4297039"/>
              <a:gd name="connsiteX3447" fmla="*/ 744480 w 6778232"/>
              <a:gd name="connsiteY3447" fmla="*/ 3656346 h 4297039"/>
              <a:gd name="connsiteX3448" fmla="*/ 761197 w 6778232"/>
              <a:gd name="connsiteY3448" fmla="*/ 3664704 h 4297039"/>
              <a:gd name="connsiteX3449" fmla="*/ 763484 w 6778232"/>
              <a:gd name="connsiteY3449" fmla="*/ 3624157 h 4297039"/>
              <a:gd name="connsiteX3450" fmla="*/ 759876 w 6778232"/>
              <a:gd name="connsiteY3450" fmla="*/ 3611930 h 4297039"/>
              <a:gd name="connsiteX3451" fmla="*/ 743160 w 6778232"/>
              <a:gd name="connsiteY3451" fmla="*/ 3603571 h 4297039"/>
              <a:gd name="connsiteX3452" fmla="*/ 752661 w 6778232"/>
              <a:gd name="connsiteY3452" fmla="*/ 3587477 h 4297039"/>
              <a:gd name="connsiteX3453" fmla="*/ 765771 w 6778232"/>
              <a:gd name="connsiteY3453" fmla="*/ 3583609 h 4297039"/>
              <a:gd name="connsiteX3454" fmla="*/ 782487 w 6778232"/>
              <a:gd name="connsiteY3454" fmla="*/ 3591968 h 4297039"/>
              <a:gd name="connsiteX3455" fmla="*/ 808705 w 6778232"/>
              <a:gd name="connsiteY3455" fmla="*/ 3584232 h 4297039"/>
              <a:gd name="connsiteX3456" fmla="*/ 840818 w 6778232"/>
              <a:gd name="connsiteY3456" fmla="*/ 3548175 h 4297039"/>
              <a:gd name="connsiteX3457" fmla="*/ 820494 w 6778232"/>
              <a:gd name="connsiteY3457" fmla="*/ 3527590 h 4297039"/>
              <a:gd name="connsiteX3458" fmla="*/ 843105 w 6778232"/>
              <a:gd name="connsiteY3458" fmla="*/ 3507628 h 4297039"/>
              <a:gd name="connsiteX3459" fmla="*/ 852343 w 6778232"/>
              <a:gd name="connsiteY3459" fmla="*/ 3480979 h 4297039"/>
              <a:gd name="connsiteX3460" fmla="*/ 865716 w 6778232"/>
              <a:gd name="connsiteY3460" fmla="*/ 3487665 h 4297039"/>
              <a:gd name="connsiteX3461" fmla="*/ 875218 w 6778232"/>
              <a:gd name="connsiteY3461" fmla="*/ 3471571 h 4297039"/>
              <a:gd name="connsiteX3462" fmla="*/ 878825 w 6778232"/>
              <a:gd name="connsiteY3462" fmla="*/ 3483798 h 4297039"/>
              <a:gd name="connsiteX3463" fmla="*/ 888327 w 6778232"/>
              <a:gd name="connsiteY3463" fmla="*/ 3467703 h 4297039"/>
              <a:gd name="connsiteX3464" fmla="*/ 894221 w 6778232"/>
              <a:gd name="connsiteY3464" fmla="*/ 3439382 h 4297039"/>
              <a:gd name="connsiteX3465" fmla="*/ 907330 w 6778232"/>
              <a:gd name="connsiteY3465" fmla="*/ 3435514 h 4297039"/>
              <a:gd name="connsiteX3466" fmla="*/ 920439 w 6778232"/>
              <a:gd name="connsiteY3466" fmla="*/ 3431647 h 4297039"/>
              <a:gd name="connsiteX3467" fmla="*/ 900115 w 6778232"/>
              <a:gd name="connsiteY3467" fmla="*/ 3411061 h 4297039"/>
              <a:gd name="connsiteX3468" fmla="*/ 877504 w 6778232"/>
              <a:gd name="connsiteY3468" fmla="*/ 3431023 h 4297039"/>
              <a:gd name="connsiteX3469" fmla="*/ 864395 w 6778232"/>
              <a:gd name="connsiteY3469" fmla="*/ 3434891 h 4297039"/>
              <a:gd name="connsiteX3470" fmla="*/ 851286 w 6778232"/>
              <a:gd name="connsiteY3470" fmla="*/ 3438759 h 4297039"/>
              <a:gd name="connsiteX3471" fmla="*/ 841784 w 6778232"/>
              <a:gd name="connsiteY3471" fmla="*/ 3454853 h 4297039"/>
              <a:gd name="connsiteX3472" fmla="*/ 847679 w 6778232"/>
              <a:gd name="connsiteY3472" fmla="*/ 3426532 h 4297039"/>
              <a:gd name="connsiteX3473" fmla="*/ 830962 w 6778232"/>
              <a:gd name="connsiteY3473" fmla="*/ 3418173 h 4297039"/>
              <a:gd name="connsiteX3474" fmla="*/ 840464 w 6778232"/>
              <a:gd name="connsiteY3474" fmla="*/ 3402079 h 4297039"/>
              <a:gd name="connsiteX3475" fmla="*/ 836856 w 6778232"/>
              <a:gd name="connsiteY3475" fmla="*/ 3389853 h 4297039"/>
              <a:gd name="connsiteX3476" fmla="*/ 863075 w 6778232"/>
              <a:gd name="connsiteY3476" fmla="*/ 3382117 h 4297039"/>
              <a:gd name="connsiteX3477" fmla="*/ 868969 w 6778232"/>
              <a:gd name="connsiteY3477" fmla="*/ 3353796 h 4297039"/>
              <a:gd name="connsiteX3478" fmla="*/ 839143 w 6778232"/>
              <a:gd name="connsiteY3478" fmla="*/ 3349305 h 4297039"/>
              <a:gd name="connsiteX3479" fmla="*/ 812925 w 6778232"/>
              <a:gd name="connsiteY3479" fmla="*/ 3357040 h 4297039"/>
              <a:gd name="connsiteX3480" fmla="*/ 773597 w 6778232"/>
              <a:gd name="connsiteY3480" fmla="*/ 3368644 h 4297039"/>
              <a:gd name="connsiteX3481" fmla="*/ 769990 w 6778232"/>
              <a:gd name="connsiteY3481" fmla="*/ 3356417 h 4297039"/>
              <a:gd name="connsiteX3482" fmla="*/ 766382 w 6778232"/>
              <a:gd name="connsiteY3482" fmla="*/ 3344191 h 4297039"/>
              <a:gd name="connsiteX3483" fmla="*/ 753273 w 6778232"/>
              <a:gd name="connsiteY3483" fmla="*/ 3348059 h 4297039"/>
              <a:gd name="connsiteX3484" fmla="*/ 740164 w 6778232"/>
              <a:gd name="connsiteY3484" fmla="*/ 3351926 h 4297039"/>
              <a:gd name="connsiteX3485" fmla="*/ 749666 w 6778232"/>
              <a:gd name="connsiteY3485" fmla="*/ 3335832 h 4297039"/>
              <a:gd name="connsiteX3486" fmla="*/ 746058 w 6778232"/>
              <a:gd name="connsiteY3486" fmla="*/ 3323605 h 4297039"/>
              <a:gd name="connsiteX3487" fmla="*/ 729342 w 6778232"/>
              <a:gd name="connsiteY3487" fmla="*/ 3315246 h 4297039"/>
              <a:gd name="connsiteX3488" fmla="*/ 719840 w 6778232"/>
              <a:gd name="connsiteY3488" fmla="*/ 3331341 h 4297039"/>
              <a:gd name="connsiteX3489" fmla="*/ 695909 w 6778232"/>
              <a:gd name="connsiteY3489" fmla="*/ 3298529 h 4297039"/>
              <a:gd name="connsiteX3490" fmla="*/ 675585 w 6778232"/>
              <a:gd name="connsiteY3490" fmla="*/ 3277944 h 4297039"/>
              <a:gd name="connsiteX3491" fmla="*/ 636257 w 6778232"/>
              <a:gd name="connsiteY3491" fmla="*/ 3289547 h 4297039"/>
              <a:gd name="connsiteX3492" fmla="*/ 617254 w 6778232"/>
              <a:gd name="connsiteY3492" fmla="*/ 3321736 h 4297039"/>
              <a:gd name="connsiteX3493" fmla="*/ 583820 w 6778232"/>
              <a:gd name="connsiteY3493" fmla="*/ 3305018 h 4297039"/>
              <a:gd name="connsiteX3494" fmla="*/ 606431 w 6778232"/>
              <a:gd name="connsiteY3494" fmla="*/ 3285056 h 4297039"/>
              <a:gd name="connsiteX3495" fmla="*/ 632650 w 6778232"/>
              <a:gd name="connsiteY3495" fmla="*/ 3277320 h 4297039"/>
              <a:gd name="connsiteX3496" fmla="*/ 658868 w 6778232"/>
              <a:gd name="connsiteY3496" fmla="*/ 3269585 h 4297039"/>
              <a:gd name="connsiteX3497" fmla="*/ 664762 w 6778232"/>
              <a:gd name="connsiteY3497" fmla="*/ 3241264 h 4297039"/>
              <a:gd name="connsiteX3498" fmla="*/ 681479 w 6778232"/>
              <a:gd name="connsiteY3498" fmla="*/ 3249623 h 4297039"/>
              <a:gd name="connsiteX3499" fmla="*/ 690981 w 6778232"/>
              <a:gd name="connsiteY3499" fmla="*/ 3233528 h 4297039"/>
              <a:gd name="connsiteX3500" fmla="*/ 661155 w 6778232"/>
              <a:gd name="connsiteY3500" fmla="*/ 3229037 h 4297039"/>
              <a:gd name="connsiteX3501" fmla="*/ 634937 w 6778232"/>
              <a:gd name="connsiteY3501" fmla="*/ 3236773 h 4297039"/>
              <a:gd name="connsiteX3502" fmla="*/ 614011 w 6778232"/>
              <a:gd name="connsiteY3502" fmla="*/ 3214150 h 4297039"/>
              <a:gd name="connsiteX3503" fmla="*/ 606797 w 6778232"/>
              <a:gd name="connsiteY3503" fmla="*/ 3189697 h 4297039"/>
              <a:gd name="connsiteX3504" fmla="*/ 623513 w 6778232"/>
              <a:gd name="connsiteY3504" fmla="*/ 3198056 h 4297039"/>
              <a:gd name="connsiteX3505" fmla="*/ 627121 w 6778232"/>
              <a:gd name="connsiteY3505" fmla="*/ 3210282 h 4297039"/>
              <a:gd name="connsiteX3506" fmla="*/ 649731 w 6778232"/>
              <a:gd name="connsiteY3506" fmla="*/ 3190320 h 4297039"/>
              <a:gd name="connsiteX3507" fmla="*/ 662841 w 6778232"/>
              <a:gd name="connsiteY3507" fmla="*/ 3186452 h 4297039"/>
              <a:gd name="connsiteX3508" fmla="*/ 692666 w 6778232"/>
              <a:gd name="connsiteY3508" fmla="*/ 3190943 h 4297039"/>
              <a:gd name="connsiteX3509" fmla="*/ 702168 w 6778232"/>
              <a:gd name="connsiteY3509" fmla="*/ 3174849 h 4297039"/>
              <a:gd name="connsiteX3510" fmla="*/ 715277 w 6778232"/>
              <a:gd name="connsiteY3510" fmla="*/ 3170981 h 4297039"/>
              <a:gd name="connsiteX3511" fmla="*/ 731994 w 6778232"/>
              <a:gd name="connsiteY3511" fmla="*/ 3179340 h 4297039"/>
              <a:gd name="connsiteX3512" fmla="*/ 736202 w 6778232"/>
              <a:gd name="connsiteY3512" fmla="*/ 3193603 h 4297039"/>
              <a:gd name="connsiteX3513" fmla="*/ 752919 w 6778232"/>
              <a:gd name="connsiteY3513" fmla="*/ 3201962 h 4297039"/>
              <a:gd name="connsiteX3514" fmla="*/ 762421 w 6778232"/>
              <a:gd name="connsiteY3514" fmla="*/ 3185868 h 4297039"/>
              <a:gd name="connsiteX3515" fmla="*/ 745103 w 6778232"/>
              <a:gd name="connsiteY3515" fmla="*/ 3175472 h 4297039"/>
              <a:gd name="connsiteX3516" fmla="*/ 758212 w 6778232"/>
              <a:gd name="connsiteY3516" fmla="*/ 3171604 h 4297039"/>
              <a:gd name="connsiteX3517" fmla="*/ 779137 w 6778232"/>
              <a:gd name="connsiteY3517" fmla="*/ 3194226 h 4297039"/>
              <a:gd name="connsiteX3518" fmla="*/ 766028 w 6778232"/>
              <a:gd name="connsiteY3518" fmla="*/ 3198094 h 4297039"/>
              <a:gd name="connsiteX3519" fmla="*/ 782745 w 6778232"/>
              <a:gd name="connsiteY3519" fmla="*/ 3206453 h 4297039"/>
              <a:gd name="connsiteX3520" fmla="*/ 786352 w 6778232"/>
              <a:gd name="connsiteY3520" fmla="*/ 3218680 h 4297039"/>
              <a:gd name="connsiteX3521" fmla="*/ 803069 w 6778232"/>
              <a:gd name="connsiteY3521" fmla="*/ 3227039 h 4297039"/>
              <a:gd name="connsiteX3522" fmla="*/ 799461 w 6778232"/>
              <a:gd name="connsiteY3522" fmla="*/ 3214812 h 4297039"/>
              <a:gd name="connsiteX3523" fmla="*/ 816178 w 6778232"/>
              <a:gd name="connsiteY3523" fmla="*/ 3223171 h 4297039"/>
              <a:gd name="connsiteX3524" fmla="*/ 780458 w 6778232"/>
              <a:gd name="connsiteY3524" fmla="*/ 3247001 h 4297039"/>
              <a:gd name="connsiteX3525" fmla="*/ 754240 w 6778232"/>
              <a:gd name="connsiteY3525" fmla="*/ 3254737 h 4297039"/>
              <a:gd name="connsiteX3526" fmla="*/ 761454 w 6778232"/>
              <a:gd name="connsiteY3526" fmla="*/ 3279190 h 4297039"/>
              <a:gd name="connsiteX3527" fmla="*/ 765062 w 6778232"/>
              <a:gd name="connsiteY3527" fmla="*/ 3291417 h 4297039"/>
              <a:gd name="connsiteX3528" fmla="*/ 768669 w 6778232"/>
              <a:gd name="connsiteY3528" fmla="*/ 3303643 h 4297039"/>
              <a:gd name="connsiteX3529" fmla="*/ 781778 w 6778232"/>
              <a:gd name="connsiteY3529" fmla="*/ 3299775 h 4297039"/>
              <a:gd name="connsiteX3530" fmla="*/ 811604 w 6778232"/>
              <a:gd name="connsiteY3530" fmla="*/ 3304266 h 4297039"/>
              <a:gd name="connsiteX3531" fmla="*/ 807997 w 6778232"/>
              <a:gd name="connsiteY3531" fmla="*/ 3292039 h 4297039"/>
              <a:gd name="connsiteX3532" fmla="*/ 824713 w 6778232"/>
              <a:gd name="connsiteY3532" fmla="*/ 3300398 h 4297039"/>
              <a:gd name="connsiteX3533" fmla="*/ 817499 w 6778232"/>
              <a:gd name="connsiteY3533" fmla="*/ 3275945 h 4297039"/>
              <a:gd name="connsiteX3534" fmla="*/ 813891 w 6778232"/>
              <a:gd name="connsiteY3534" fmla="*/ 3263719 h 4297039"/>
              <a:gd name="connsiteX3535" fmla="*/ 810284 w 6778232"/>
              <a:gd name="connsiteY3535" fmla="*/ 3251492 h 4297039"/>
              <a:gd name="connsiteX3536" fmla="*/ 819785 w 6778232"/>
              <a:gd name="connsiteY3536" fmla="*/ 3235397 h 4297039"/>
              <a:gd name="connsiteX3537" fmla="*/ 832895 w 6778232"/>
              <a:gd name="connsiteY3537" fmla="*/ 3231530 h 4297039"/>
              <a:gd name="connsiteX3538" fmla="*/ 836502 w 6778232"/>
              <a:gd name="connsiteY3538" fmla="*/ 3243756 h 4297039"/>
              <a:gd name="connsiteX3539" fmla="*/ 853219 w 6778232"/>
              <a:gd name="connsiteY3539" fmla="*/ 3252115 h 4297039"/>
              <a:gd name="connsiteX3540" fmla="*/ 866328 w 6778232"/>
              <a:gd name="connsiteY3540" fmla="*/ 3248247 h 4297039"/>
              <a:gd name="connsiteX3541" fmla="*/ 869935 w 6778232"/>
              <a:gd name="connsiteY3541" fmla="*/ 3260474 h 4297039"/>
              <a:gd name="connsiteX3542" fmla="*/ 860433 w 6778232"/>
              <a:gd name="connsiteY3542" fmla="*/ 3276568 h 4297039"/>
              <a:gd name="connsiteX3543" fmla="*/ 883044 w 6778232"/>
              <a:gd name="connsiteY3543" fmla="*/ 3256606 h 4297039"/>
              <a:gd name="connsiteX3544" fmla="*/ 899761 w 6778232"/>
              <a:gd name="connsiteY3544" fmla="*/ 3264965 h 4297039"/>
              <a:gd name="connsiteX3545" fmla="*/ 896154 w 6778232"/>
              <a:gd name="connsiteY3545" fmla="*/ 3252738 h 4297039"/>
              <a:gd name="connsiteX3546" fmla="*/ 875829 w 6778232"/>
              <a:gd name="connsiteY3546" fmla="*/ 3232153 h 4297039"/>
              <a:gd name="connsiteX3547" fmla="*/ 862720 w 6778232"/>
              <a:gd name="connsiteY3547" fmla="*/ 3236021 h 4297039"/>
              <a:gd name="connsiteX3548" fmla="*/ 849611 w 6778232"/>
              <a:gd name="connsiteY3548" fmla="*/ 3239888 h 4297039"/>
              <a:gd name="connsiteX3549" fmla="*/ 829287 w 6778232"/>
              <a:gd name="connsiteY3549" fmla="*/ 3219303 h 4297039"/>
              <a:gd name="connsiteX3550" fmla="*/ 816178 w 6778232"/>
              <a:gd name="connsiteY3550" fmla="*/ 3223171 h 4297039"/>
              <a:gd name="connsiteX3551" fmla="*/ 822072 w 6778232"/>
              <a:gd name="connsiteY3551" fmla="*/ 3194850 h 4297039"/>
              <a:gd name="connsiteX3552" fmla="*/ 827966 w 6778232"/>
              <a:gd name="connsiteY3552" fmla="*/ 3166528 h 4297039"/>
              <a:gd name="connsiteX3553" fmla="*/ 835181 w 6778232"/>
              <a:gd name="connsiteY3553" fmla="*/ 3190982 h 4297039"/>
              <a:gd name="connsiteX3554" fmla="*/ 848291 w 6778232"/>
              <a:gd name="connsiteY3554" fmla="*/ 3187114 h 4297039"/>
              <a:gd name="connsiteX3555" fmla="*/ 857792 w 6778232"/>
              <a:gd name="connsiteY3555" fmla="*/ 3171019 h 4297039"/>
              <a:gd name="connsiteX3556" fmla="*/ 861400 w 6778232"/>
              <a:gd name="connsiteY3556" fmla="*/ 3183246 h 4297039"/>
              <a:gd name="connsiteX3557" fmla="*/ 874509 w 6778232"/>
              <a:gd name="connsiteY3557" fmla="*/ 3179378 h 4297039"/>
              <a:gd name="connsiteX3558" fmla="*/ 878116 w 6778232"/>
              <a:gd name="connsiteY3558" fmla="*/ 3191605 h 4297039"/>
              <a:gd name="connsiteX3559" fmla="*/ 887618 w 6778232"/>
              <a:gd name="connsiteY3559" fmla="*/ 3175510 h 4297039"/>
              <a:gd name="connsiteX3560" fmla="*/ 884011 w 6778232"/>
              <a:gd name="connsiteY3560" fmla="*/ 3163284 h 4297039"/>
              <a:gd name="connsiteX3561" fmla="*/ 854185 w 6778232"/>
              <a:gd name="connsiteY3561" fmla="*/ 3158793 h 4297039"/>
              <a:gd name="connsiteX3562" fmla="*/ 863086 w 6778232"/>
              <a:gd name="connsiteY3562" fmla="*/ 3140661 h 4297039"/>
              <a:gd name="connsiteX3563" fmla="*/ 833260 w 6778232"/>
              <a:gd name="connsiteY3563" fmla="*/ 3136170 h 4297039"/>
              <a:gd name="connsiteX3564" fmla="*/ 820151 w 6778232"/>
              <a:gd name="connsiteY3564" fmla="*/ 3140038 h 4297039"/>
              <a:gd name="connsiteX3565" fmla="*/ 814857 w 6778232"/>
              <a:gd name="connsiteY3565" fmla="*/ 3170396 h 4297039"/>
              <a:gd name="connsiteX3566" fmla="*/ 810649 w 6778232"/>
              <a:gd name="connsiteY3566" fmla="*/ 3156133 h 4297039"/>
              <a:gd name="connsiteX3567" fmla="*/ 807041 w 6778232"/>
              <a:gd name="connsiteY3567" fmla="*/ 3143906 h 4297039"/>
              <a:gd name="connsiteX3568" fmla="*/ 803434 w 6778232"/>
              <a:gd name="connsiteY3568" fmla="*/ 3131679 h 4297039"/>
              <a:gd name="connsiteX3569" fmla="*/ 799827 w 6778232"/>
              <a:gd name="connsiteY3569" fmla="*/ 3119453 h 4297039"/>
              <a:gd name="connsiteX3570" fmla="*/ 809328 w 6778232"/>
              <a:gd name="connsiteY3570" fmla="*/ 3103358 h 4297039"/>
              <a:gd name="connsiteX3571" fmla="*/ 848656 w 6778232"/>
              <a:gd name="connsiteY3571" fmla="*/ 3091755 h 4297039"/>
              <a:gd name="connsiteX3572" fmla="*/ 845048 w 6778232"/>
              <a:gd name="connsiteY3572" fmla="*/ 3079528 h 4297039"/>
              <a:gd name="connsiteX3573" fmla="*/ 858158 w 6778232"/>
              <a:gd name="connsiteY3573" fmla="*/ 3075660 h 4297039"/>
              <a:gd name="connsiteX3574" fmla="*/ 850943 w 6778232"/>
              <a:gd name="connsiteY3574" fmla="*/ 3051207 h 4297039"/>
              <a:gd name="connsiteX3575" fmla="*/ 798506 w 6778232"/>
              <a:gd name="connsiteY3575" fmla="*/ 3066678 h 4297039"/>
              <a:gd name="connsiteX3576" fmla="*/ 746069 w 6778232"/>
              <a:gd name="connsiteY3576" fmla="*/ 3082150 h 4297039"/>
              <a:gd name="connsiteX3577" fmla="*/ 703134 w 6778232"/>
              <a:gd name="connsiteY3577" fmla="*/ 3081527 h 4297039"/>
              <a:gd name="connsiteX3578" fmla="*/ 693633 w 6778232"/>
              <a:gd name="connsiteY3578" fmla="*/ 3097621 h 4297039"/>
              <a:gd name="connsiteX3579" fmla="*/ 684131 w 6778232"/>
              <a:gd name="connsiteY3579" fmla="*/ 3113716 h 4297039"/>
              <a:gd name="connsiteX3580" fmla="*/ 687738 w 6778232"/>
              <a:gd name="connsiteY3580" fmla="*/ 3125942 h 4297039"/>
              <a:gd name="connsiteX3581" fmla="*/ 667414 w 6778232"/>
              <a:gd name="connsiteY3581" fmla="*/ 3105357 h 4297039"/>
              <a:gd name="connsiteX3582" fmla="*/ 650698 w 6778232"/>
              <a:gd name="connsiteY3582" fmla="*/ 3096998 h 4297039"/>
              <a:gd name="connsiteX3583" fmla="*/ 633981 w 6778232"/>
              <a:gd name="connsiteY3583" fmla="*/ 3088639 h 4297039"/>
              <a:gd name="connsiteX3584" fmla="*/ 630374 w 6778232"/>
              <a:gd name="connsiteY3584" fmla="*/ 3076413 h 4297039"/>
              <a:gd name="connsiteX3585" fmla="*/ 643483 w 6778232"/>
              <a:gd name="connsiteY3585" fmla="*/ 3072545 h 4297039"/>
              <a:gd name="connsiteX3586" fmla="*/ 613657 w 6778232"/>
              <a:gd name="connsiteY3586" fmla="*/ 3068054 h 4297039"/>
              <a:gd name="connsiteX3587" fmla="*/ 626766 w 6778232"/>
              <a:gd name="connsiteY3587" fmla="*/ 3064186 h 4297039"/>
              <a:gd name="connsiteX3588" fmla="*/ 645770 w 6778232"/>
              <a:gd name="connsiteY3588" fmla="*/ 3031997 h 4297039"/>
              <a:gd name="connsiteX3589" fmla="*/ 619551 w 6778232"/>
              <a:gd name="connsiteY3589" fmla="*/ 3039733 h 4297039"/>
              <a:gd name="connsiteX3590" fmla="*/ 610050 w 6778232"/>
              <a:gd name="connsiteY3590" fmla="*/ 3055827 h 4297039"/>
              <a:gd name="connsiteX3591" fmla="*/ 602835 w 6778232"/>
              <a:gd name="connsiteY3591" fmla="*/ 3031374 h 4297039"/>
              <a:gd name="connsiteX3592" fmla="*/ 576616 w 6778232"/>
              <a:gd name="connsiteY3592" fmla="*/ 3039110 h 4297039"/>
              <a:gd name="connsiteX3593" fmla="*/ 578903 w 6778232"/>
              <a:gd name="connsiteY3593" fmla="*/ 2998562 h 4297039"/>
              <a:gd name="connsiteX3594" fmla="*/ 586118 w 6778232"/>
              <a:gd name="connsiteY3594" fmla="*/ 3023015 h 4297039"/>
              <a:gd name="connsiteX3595" fmla="*/ 599227 w 6778232"/>
              <a:gd name="connsiteY3595" fmla="*/ 3019147 h 4297039"/>
              <a:gd name="connsiteX3596" fmla="*/ 612337 w 6778232"/>
              <a:gd name="connsiteY3596" fmla="*/ 3015280 h 4297039"/>
              <a:gd name="connsiteX3597" fmla="*/ 615944 w 6778232"/>
              <a:gd name="connsiteY3597" fmla="*/ 3027506 h 4297039"/>
              <a:gd name="connsiteX3598" fmla="*/ 638555 w 6778232"/>
              <a:gd name="connsiteY3598" fmla="*/ 3007544 h 4297039"/>
              <a:gd name="connsiteX3599" fmla="*/ 634947 w 6778232"/>
              <a:gd name="connsiteY3599" fmla="*/ 2995317 h 4297039"/>
              <a:gd name="connsiteX3600" fmla="*/ 687384 w 6778232"/>
              <a:gd name="connsiteY3600" fmla="*/ 2979846 h 4297039"/>
              <a:gd name="connsiteX3601" fmla="*/ 730319 w 6778232"/>
              <a:gd name="connsiteY3601" fmla="*/ 2980469 h 4297039"/>
              <a:gd name="connsiteX3602" fmla="*/ 737534 w 6778232"/>
              <a:gd name="connsiteY3602" fmla="*/ 3004922 h 4297039"/>
              <a:gd name="connsiteX3603" fmla="*/ 763752 w 6778232"/>
              <a:gd name="connsiteY3603" fmla="*/ 2997187 h 4297039"/>
              <a:gd name="connsiteX3604" fmla="*/ 760145 w 6778232"/>
              <a:gd name="connsiteY3604" fmla="*/ 2984960 h 4297039"/>
              <a:gd name="connsiteX3605" fmla="*/ 756537 w 6778232"/>
              <a:gd name="connsiteY3605" fmla="*/ 2972733 h 4297039"/>
              <a:gd name="connsiteX3606" fmla="*/ 743428 w 6778232"/>
              <a:gd name="connsiteY3606" fmla="*/ 2976601 h 4297039"/>
              <a:gd name="connsiteX3607" fmla="*/ 752930 w 6778232"/>
              <a:gd name="connsiteY3607" fmla="*/ 2960507 h 4297039"/>
              <a:gd name="connsiteX3608" fmla="*/ 769646 w 6778232"/>
              <a:gd name="connsiteY3608" fmla="*/ 2968866 h 4297039"/>
              <a:gd name="connsiteX3609" fmla="*/ 773254 w 6778232"/>
              <a:gd name="connsiteY3609" fmla="*/ 2981092 h 4297039"/>
              <a:gd name="connsiteX3610" fmla="*/ 795865 w 6778232"/>
              <a:gd name="connsiteY3610" fmla="*/ 2961130 h 4297039"/>
              <a:gd name="connsiteX3611" fmla="*/ 812581 w 6778232"/>
              <a:gd name="connsiteY3611" fmla="*/ 2969489 h 4297039"/>
              <a:gd name="connsiteX3612" fmla="*/ 825691 w 6778232"/>
              <a:gd name="connsiteY3612" fmla="*/ 2965621 h 4297039"/>
              <a:gd name="connsiteX3613" fmla="*/ 822083 w 6778232"/>
              <a:gd name="connsiteY3613" fmla="*/ 2953394 h 4297039"/>
              <a:gd name="connsiteX3614" fmla="*/ 820763 w 6778232"/>
              <a:gd name="connsiteY3614" fmla="*/ 2900620 h 4297039"/>
              <a:gd name="connsiteX3615" fmla="*/ 824370 w 6778232"/>
              <a:gd name="connsiteY3615" fmla="*/ 2912847 h 4297039"/>
              <a:gd name="connsiteX3616" fmla="*/ 831585 w 6778232"/>
              <a:gd name="connsiteY3616" fmla="*/ 2937300 h 4297039"/>
              <a:gd name="connsiteX3617" fmla="*/ 835192 w 6778232"/>
              <a:gd name="connsiteY3617" fmla="*/ 2949526 h 4297039"/>
              <a:gd name="connsiteX3618" fmla="*/ 838800 w 6778232"/>
              <a:gd name="connsiteY3618" fmla="*/ 2961753 h 4297039"/>
              <a:gd name="connsiteX3619" fmla="*/ 865018 w 6778232"/>
              <a:gd name="connsiteY3619" fmla="*/ 2954017 h 4297039"/>
              <a:gd name="connsiteX3620" fmla="*/ 868625 w 6778232"/>
              <a:gd name="connsiteY3620" fmla="*/ 2966244 h 4297039"/>
              <a:gd name="connsiteX3621" fmla="*/ 855516 w 6778232"/>
              <a:gd name="connsiteY3621" fmla="*/ 2970112 h 4297039"/>
              <a:gd name="connsiteX3622" fmla="*/ 859124 w 6778232"/>
              <a:gd name="connsiteY3622" fmla="*/ 2982338 h 4297039"/>
              <a:gd name="connsiteX3623" fmla="*/ 862731 w 6778232"/>
              <a:gd name="connsiteY3623" fmla="*/ 2994565 h 4297039"/>
              <a:gd name="connsiteX3624" fmla="*/ 836513 w 6778232"/>
              <a:gd name="connsiteY3624" fmla="*/ 3002301 h 4297039"/>
              <a:gd name="connsiteX3625" fmla="*/ 840120 w 6778232"/>
              <a:gd name="connsiteY3625" fmla="*/ 3014527 h 4297039"/>
              <a:gd name="connsiteX3626" fmla="*/ 866339 w 6778232"/>
              <a:gd name="connsiteY3626" fmla="*/ 3006792 h 4297039"/>
              <a:gd name="connsiteX3627" fmla="*/ 879448 w 6778232"/>
              <a:gd name="connsiteY3627" fmla="*/ 3002924 h 4297039"/>
              <a:gd name="connsiteX3628" fmla="*/ 899772 w 6778232"/>
              <a:gd name="connsiteY3628" fmla="*/ 3023509 h 4297039"/>
              <a:gd name="connsiteX3629" fmla="*/ 909274 w 6778232"/>
              <a:gd name="connsiteY3629" fmla="*/ 3007415 h 4297039"/>
              <a:gd name="connsiteX3630" fmla="*/ 918775 w 6778232"/>
              <a:gd name="connsiteY3630" fmla="*/ 2991320 h 4297039"/>
              <a:gd name="connsiteX3631" fmla="*/ 931884 w 6778232"/>
              <a:gd name="connsiteY3631" fmla="*/ 2987452 h 4297039"/>
              <a:gd name="connsiteX3632" fmla="*/ 944994 w 6778232"/>
              <a:gd name="connsiteY3632" fmla="*/ 2983585 h 4297039"/>
              <a:gd name="connsiteX3633" fmla="*/ 928277 w 6778232"/>
              <a:gd name="connsiteY3633" fmla="*/ 2975226 h 4297039"/>
              <a:gd name="connsiteX3634" fmla="*/ 941386 w 6778232"/>
              <a:gd name="connsiteY3634" fmla="*/ 2971358 h 4297039"/>
              <a:gd name="connsiteX3635" fmla="*/ 954495 w 6778232"/>
              <a:gd name="connsiteY3635" fmla="*/ 2967490 h 4297039"/>
              <a:gd name="connsiteX3636" fmla="*/ 950888 w 6778232"/>
              <a:gd name="connsiteY3636" fmla="*/ 2955264 h 4297039"/>
              <a:gd name="connsiteX3637" fmla="*/ 963997 w 6778232"/>
              <a:gd name="connsiteY3637" fmla="*/ 2951396 h 4297039"/>
              <a:gd name="connsiteX3638" fmla="*/ 980714 w 6778232"/>
              <a:gd name="connsiteY3638" fmla="*/ 2959755 h 4297039"/>
              <a:gd name="connsiteX3639" fmla="*/ 977106 w 6778232"/>
              <a:gd name="connsiteY3639" fmla="*/ 2947528 h 4297039"/>
              <a:gd name="connsiteX3640" fmla="*/ 990215 w 6778232"/>
              <a:gd name="connsiteY3640" fmla="*/ 2943660 h 4297039"/>
              <a:gd name="connsiteX3641" fmla="*/ 973499 w 6778232"/>
              <a:gd name="connsiteY3641" fmla="*/ 2935301 h 4297039"/>
              <a:gd name="connsiteX3642" fmla="*/ 956782 w 6778232"/>
              <a:gd name="connsiteY3642" fmla="*/ 2926942 h 4297039"/>
              <a:gd name="connsiteX3643" fmla="*/ 953175 w 6778232"/>
              <a:gd name="connsiteY3643" fmla="*/ 2914716 h 4297039"/>
              <a:gd name="connsiteX3644" fmla="*/ 979393 w 6778232"/>
              <a:gd name="connsiteY3644" fmla="*/ 2906980 h 4297039"/>
              <a:gd name="connsiteX3645" fmla="*/ 992502 w 6778232"/>
              <a:gd name="connsiteY3645" fmla="*/ 2903112 h 4297039"/>
              <a:gd name="connsiteX3646" fmla="*/ 988895 w 6778232"/>
              <a:gd name="connsiteY3646" fmla="*/ 2890886 h 4297039"/>
              <a:gd name="connsiteX3647" fmla="*/ 1018721 w 6778232"/>
              <a:gd name="connsiteY3647" fmla="*/ 2895377 h 4297039"/>
              <a:gd name="connsiteX3648" fmla="*/ 1031830 w 6778232"/>
              <a:gd name="connsiteY3648" fmla="*/ 2891509 h 4297039"/>
              <a:gd name="connsiteX3649" fmla="*/ 1041331 w 6778232"/>
              <a:gd name="connsiteY3649" fmla="*/ 2875414 h 4297039"/>
              <a:gd name="connsiteX3650" fmla="*/ 1037724 w 6778232"/>
              <a:gd name="connsiteY3650" fmla="*/ 2863188 h 4297039"/>
              <a:gd name="connsiteX3651" fmla="*/ 1047226 w 6778232"/>
              <a:gd name="connsiteY3651" fmla="*/ 2847093 h 4297039"/>
              <a:gd name="connsiteX3652" fmla="*/ 1060335 w 6778232"/>
              <a:gd name="connsiteY3652" fmla="*/ 2843226 h 4297039"/>
              <a:gd name="connsiteX3653" fmla="*/ 1073444 w 6778232"/>
              <a:gd name="connsiteY3653" fmla="*/ 2839358 h 4297039"/>
              <a:gd name="connsiteX3654" fmla="*/ 1069837 w 6778232"/>
              <a:gd name="connsiteY3654" fmla="*/ 2827131 h 4297039"/>
              <a:gd name="connsiteX3655" fmla="*/ 1066229 w 6778232"/>
              <a:gd name="connsiteY3655" fmla="*/ 2814905 h 4297039"/>
              <a:gd name="connsiteX3656" fmla="*/ 1079338 w 6778232"/>
              <a:gd name="connsiteY3656" fmla="*/ 2811037 h 4297039"/>
              <a:gd name="connsiteX3657" fmla="*/ 1092447 w 6778232"/>
              <a:gd name="connsiteY3657" fmla="*/ 2807169 h 4297039"/>
              <a:gd name="connsiteX3658" fmla="*/ 1103270 w 6778232"/>
              <a:gd name="connsiteY3658" fmla="*/ 2843849 h 4297039"/>
              <a:gd name="connsiteX3659" fmla="*/ 1093768 w 6778232"/>
              <a:gd name="connsiteY3659" fmla="*/ 2859943 h 4297039"/>
              <a:gd name="connsiteX3660" fmla="*/ 1097376 w 6778232"/>
              <a:gd name="connsiteY3660" fmla="*/ 2872170 h 4297039"/>
              <a:gd name="connsiteX3661" fmla="*/ 1123594 w 6778232"/>
              <a:gd name="connsiteY3661" fmla="*/ 2864434 h 4297039"/>
              <a:gd name="connsiteX3662" fmla="*/ 1116379 w 6778232"/>
              <a:gd name="connsiteY3662" fmla="*/ 2839981 h 4297039"/>
              <a:gd name="connsiteX3663" fmla="*/ 1129488 w 6778232"/>
              <a:gd name="connsiteY3663" fmla="*/ 2836113 h 4297039"/>
              <a:gd name="connsiteX3664" fmla="*/ 1146205 w 6778232"/>
              <a:gd name="connsiteY3664" fmla="*/ 2844472 h 4297039"/>
              <a:gd name="connsiteX3665" fmla="*/ 1159314 w 6778232"/>
              <a:gd name="connsiteY3665" fmla="*/ 2840604 h 4297039"/>
              <a:gd name="connsiteX3666" fmla="*/ 1162921 w 6778232"/>
              <a:gd name="connsiteY3666" fmla="*/ 2852831 h 4297039"/>
              <a:gd name="connsiteX3667" fmla="*/ 1176031 w 6778232"/>
              <a:gd name="connsiteY3667" fmla="*/ 2848963 h 4297039"/>
              <a:gd name="connsiteX3668" fmla="*/ 1172423 w 6778232"/>
              <a:gd name="connsiteY3668" fmla="*/ 2836736 h 4297039"/>
              <a:gd name="connsiteX3669" fmla="*/ 1198641 w 6778232"/>
              <a:gd name="connsiteY3669" fmla="*/ 2829000 h 4297039"/>
              <a:gd name="connsiteX3670" fmla="*/ 1211751 w 6778232"/>
              <a:gd name="connsiteY3670" fmla="*/ 2825133 h 4297039"/>
              <a:gd name="connsiteX3671" fmla="*/ 1215358 w 6778232"/>
              <a:gd name="connsiteY3671" fmla="*/ 2837359 h 4297039"/>
              <a:gd name="connsiteX3672" fmla="*/ 1218965 w 6778232"/>
              <a:gd name="connsiteY3672" fmla="*/ 2849586 h 4297039"/>
              <a:gd name="connsiteX3673" fmla="*/ 1232075 w 6778232"/>
              <a:gd name="connsiteY3673" fmla="*/ 2845718 h 4297039"/>
              <a:gd name="connsiteX3674" fmla="*/ 1228467 w 6778232"/>
              <a:gd name="connsiteY3674" fmla="*/ 2833491 h 4297039"/>
              <a:gd name="connsiteX3675" fmla="*/ 1241576 w 6778232"/>
              <a:gd name="connsiteY3675" fmla="*/ 2829624 h 4297039"/>
              <a:gd name="connsiteX3676" fmla="*/ 1254686 w 6778232"/>
              <a:gd name="connsiteY3676" fmla="*/ 2825756 h 4297039"/>
              <a:gd name="connsiteX3677" fmla="*/ 1271402 w 6778232"/>
              <a:gd name="connsiteY3677" fmla="*/ 2834115 h 4297039"/>
              <a:gd name="connsiteX3678" fmla="*/ 1284511 w 6778232"/>
              <a:gd name="connsiteY3678" fmla="*/ 2830247 h 4297039"/>
              <a:gd name="connsiteX3679" fmla="*/ 1280904 w 6778232"/>
              <a:gd name="connsiteY3679" fmla="*/ 2818020 h 4297039"/>
              <a:gd name="connsiteX3680" fmla="*/ 1277296 w 6778232"/>
              <a:gd name="connsiteY3680" fmla="*/ 2805794 h 4297039"/>
              <a:gd name="connsiteX3681" fmla="*/ 1290405 w 6778232"/>
              <a:gd name="connsiteY3681" fmla="*/ 2801926 h 4297039"/>
              <a:gd name="connsiteX3682" fmla="*/ 1303515 w 6778232"/>
              <a:gd name="connsiteY3682" fmla="*/ 2798058 h 4297039"/>
              <a:gd name="connsiteX3683" fmla="*/ 1299907 w 6778232"/>
              <a:gd name="connsiteY3683" fmla="*/ 2785831 h 4297039"/>
              <a:gd name="connsiteX3684" fmla="*/ 1296300 w 6778232"/>
              <a:gd name="connsiteY3684" fmla="*/ 2773605 h 4297039"/>
              <a:gd name="connsiteX3685" fmla="*/ 1313016 w 6778232"/>
              <a:gd name="connsiteY3685" fmla="*/ 2781963 h 4297039"/>
              <a:gd name="connsiteX3686" fmla="*/ 1316624 w 6778232"/>
              <a:gd name="connsiteY3686" fmla="*/ 2794190 h 4297039"/>
              <a:gd name="connsiteX3687" fmla="*/ 1310730 w 6778232"/>
              <a:gd name="connsiteY3687" fmla="*/ 2822511 h 4297039"/>
              <a:gd name="connsiteX3688" fmla="*/ 1294013 w 6778232"/>
              <a:gd name="connsiteY3688" fmla="*/ 2814152 h 4297039"/>
              <a:gd name="connsiteX3689" fmla="*/ 1301228 w 6778232"/>
              <a:gd name="connsiteY3689" fmla="*/ 2838606 h 4297039"/>
              <a:gd name="connsiteX3690" fmla="*/ 1310730 w 6778232"/>
              <a:gd name="connsiteY3690" fmla="*/ 2822511 h 4297039"/>
              <a:gd name="connsiteX3691" fmla="*/ 1317944 w 6778232"/>
              <a:gd name="connsiteY3691" fmla="*/ 2846964 h 4297039"/>
              <a:gd name="connsiteX3692" fmla="*/ 1331054 w 6778232"/>
              <a:gd name="connsiteY3692" fmla="*/ 2843096 h 4297039"/>
              <a:gd name="connsiteX3693" fmla="*/ 1340555 w 6778232"/>
              <a:gd name="connsiteY3693" fmla="*/ 2827002 h 4297039"/>
              <a:gd name="connsiteX3694" fmla="*/ 1370381 w 6778232"/>
              <a:gd name="connsiteY3694" fmla="*/ 2831493 h 4297039"/>
              <a:gd name="connsiteX3695" fmla="*/ 1379883 w 6778232"/>
              <a:gd name="connsiteY3695" fmla="*/ 2815399 h 4297039"/>
              <a:gd name="connsiteX3696" fmla="*/ 1389385 w 6778232"/>
              <a:gd name="connsiteY3696" fmla="*/ 2799304 h 4297039"/>
              <a:gd name="connsiteX3697" fmla="*/ 1385777 w 6778232"/>
              <a:gd name="connsiteY3697" fmla="*/ 2787078 h 4297039"/>
              <a:gd name="connsiteX3698" fmla="*/ 1382170 w 6778232"/>
              <a:gd name="connsiteY3698" fmla="*/ 2774851 h 4297039"/>
              <a:gd name="connsiteX3699" fmla="*/ 1398886 w 6778232"/>
              <a:gd name="connsiteY3699" fmla="*/ 2783210 h 4297039"/>
              <a:gd name="connsiteX3700" fmla="*/ 1408388 w 6778232"/>
              <a:gd name="connsiteY3700" fmla="*/ 2767115 h 4297039"/>
              <a:gd name="connsiteX3701" fmla="*/ 1421497 w 6778232"/>
              <a:gd name="connsiteY3701" fmla="*/ 2763247 h 4297039"/>
              <a:gd name="connsiteX3702" fmla="*/ 1434606 w 6778232"/>
              <a:gd name="connsiteY3702" fmla="*/ 2759380 h 4297039"/>
              <a:gd name="connsiteX3703" fmla="*/ 1447715 w 6778232"/>
              <a:gd name="connsiteY3703" fmla="*/ 2755512 h 4297039"/>
              <a:gd name="connsiteX3704" fmla="*/ 1460825 w 6778232"/>
              <a:gd name="connsiteY3704" fmla="*/ 2751644 h 4297039"/>
              <a:gd name="connsiteX3705" fmla="*/ 1457217 w 6778232"/>
              <a:gd name="connsiteY3705" fmla="*/ 2739417 h 4297039"/>
              <a:gd name="connsiteX3706" fmla="*/ 1453610 w 6778232"/>
              <a:gd name="connsiteY3706" fmla="*/ 2727191 h 4297039"/>
              <a:gd name="connsiteX3707" fmla="*/ 1466719 w 6778232"/>
              <a:gd name="connsiteY3707" fmla="*/ 2723323 h 4297039"/>
              <a:gd name="connsiteX3708" fmla="*/ 1483436 w 6778232"/>
              <a:gd name="connsiteY3708" fmla="*/ 2731682 h 4297039"/>
              <a:gd name="connsiteX3709" fmla="*/ 1496545 w 6778232"/>
              <a:gd name="connsiteY3709" fmla="*/ 2727814 h 4297039"/>
              <a:gd name="connsiteX3710" fmla="*/ 1509654 w 6778232"/>
              <a:gd name="connsiteY3710" fmla="*/ 2723946 h 4297039"/>
              <a:gd name="connsiteX3711" fmla="*/ 1489330 w 6778232"/>
              <a:gd name="connsiteY3711" fmla="*/ 2703360 h 4297039"/>
              <a:gd name="connsiteX3712" fmla="*/ 1506046 w 6778232"/>
              <a:gd name="connsiteY3712" fmla="*/ 2711719 h 4297039"/>
              <a:gd name="connsiteX3713" fmla="*/ 1535872 w 6778232"/>
              <a:gd name="connsiteY3713" fmla="*/ 2716210 h 4297039"/>
              <a:gd name="connsiteX3714" fmla="*/ 1545374 w 6778232"/>
              <a:gd name="connsiteY3714" fmla="*/ 2700116 h 4297039"/>
              <a:gd name="connsiteX3715" fmla="*/ 1554876 w 6778232"/>
              <a:gd name="connsiteY3715" fmla="*/ 2684021 h 4297039"/>
              <a:gd name="connsiteX3716" fmla="*/ 1571592 w 6778232"/>
              <a:gd name="connsiteY3716" fmla="*/ 2692380 h 4297039"/>
              <a:gd name="connsiteX3717" fmla="*/ 1588309 w 6778232"/>
              <a:gd name="connsiteY3717" fmla="*/ 2700739 h 4297039"/>
              <a:gd name="connsiteX3718" fmla="*/ 1584701 w 6778232"/>
              <a:gd name="connsiteY3718" fmla="*/ 2688512 h 4297039"/>
              <a:gd name="connsiteX3719" fmla="*/ 1581094 w 6778232"/>
              <a:gd name="connsiteY3719" fmla="*/ 2676286 h 4297039"/>
              <a:gd name="connsiteX3720" fmla="*/ 1592780 w 6778232"/>
              <a:gd name="connsiteY3720" fmla="*/ 2659547 h 4297039"/>
              <a:gd name="connsiteX3721" fmla="*/ 1609496 w 6778232"/>
              <a:gd name="connsiteY3721" fmla="*/ 2667906 h 4297039"/>
              <a:gd name="connsiteX3722" fmla="*/ 1613104 w 6778232"/>
              <a:gd name="connsiteY3722" fmla="*/ 2680132 h 4297039"/>
              <a:gd name="connsiteX3723" fmla="*/ 1616711 w 6778232"/>
              <a:gd name="connsiteY3723" fmla="*/ 2692359 h 4297039"/>
              <a:gd name="connsiteX3724" fmla="*/ 1622606 w 6778232"/>
              <a:gd name="connsiteY3724" fmla="*/ 2664038 h 4297039"/>
              <a:gd name="connsiteX3725" fmla="*/ 1605889 w 6778232"/>
              <a:gd name="connsiteY3725" fmla="*/ 2655679 h 4297039"/>
              <a:gd name="connsiteX3726" fmla="*/ 1615391 w 6778232"/>
              <a:gd name="connsiteY3726" fmla="*/ 2639585 h 4297039"/>
              <a:gd name="connsiteX3727" fmla="*/ 1639322 w 6778232"/>
              <a:gd name="connsiteY3727" fmla="*/ 2672397 h 4297039"/>
              <a:gd name="connsiteX3728" fmla="*/ 1632107 w 6778232"/>
              <a:gd name="connsiteY3728" fmla="*/ 2647943 h 4297039"/>
              <a:gd name="connsiteX3729" fmla="*/ 1628500 w 6778232"/>
              <a:gd name="connsiteY3729" fmla="*/ 2635717 h 4297039"/>
              <a:gd name="connsiteX3730" fmla="*/ 1638002 w 6778232"/>
              <a:gd name="connsiteY3730" fmla="*/ 2619622 h 4297039"/>
              <a:gd name="connsiteX3731" fmla="*/ 1651111 w 6778232"/>
              <a:gd name="connsiteY3731" fmla="*/ 2615754 h 4297039"/>
              <a:gd name="connsiteX3732" fmla="*/ 1677329 w 6778232"/>
              <a:gd name="connsiteY3732" fmla="*/ 2608019 h 4297039"/>
              <a:gd name="connsiteX3733" fmla="*/ 1694046 w 6778232"/>
              <a:gd name="connsiteY3733" fmla="*/ 2616378 h 4297039"/>
              <a:gd name="connsiteX3734" fmla="*/ 1699940 w 6778232"/>
              <a:gd name="connsiteY3734" fmla="*/ 2588057 h 4297039"/>
              <a:gd name="connsiteX3735" fmla="*/ 1716657 w 6778232"/>
              <a:gd name="connsiteY3735" fmla="*/ 2596415 h 4297039"/>
              <a:gd name="connsiteX3736" fmla="*/ 1713049 w 6778232"/>
              <a:gd name="connsiteY3736" fmla="*/ 2584189 h 4297039"/>
              <a:gd name="connsiteX3737" fmla="*/ 1729766 w 6778232"/>
              <a:gd name="connsiteY3737" fmla="*/ 2592547 h 4297039"/>
              <a:gd name="connsiteX3738" fmla="*/ 1726159 w 6778232"/>
              <a:gd name="connsiteY3738" fmla="*/ 2580321 h 4297039"/>
              <a:gd name="connsiteX3739" fmla="*/ 1705834 w 6778232"/>
              <a:gd name="connsiteY3739" fmla="*/ 2559735 h 4297039"/>
              <a:gd name="connsiteX3740" fmla="*/ 1715336 w 6778232"/>
              <a:gd name="connsiteY3740" fmla="*/ 2543641 h 4297039"/>
              <a:gd name="connsiteX3741" fmla="*/ 1741554 w 6778232"/>
              <a:gd name="connsiteY3741" fmla="*/ 2535905 h 4297039"/>
              <a:gd name="connsiteX3742" fmla="*/ 1760558 w 6778232"/>
              <a:gd name="connsiteY3742" fmla="*/ 2503716 h 4297039"/>
              <a:gd name="connsiteX3743" fmla="*/ 1756950 w 6778232"/>
              <a:gd name="connsiteY3743" fmla="*/ 2491490 h 4297039"/>
              <a:gd name="connsiteX3744" fmla="*/ 1747449 w 6778232"/>
              <a:gd name="connsiteY3744" fmla="*/ 2507584 h 4297039"/>
              <a:gd name="connsiteX3745" fmla="*/ 1743841 w 6778232"/>
              <a:gd name="connsiteY3745" fmla="*/ 2495358 h 4297039"/>
              <a:gd name="connsiteX3746" fmla="*/ 1734340 w 6778232"/>
              <a:gd name="connsiteY3746" fmla="*/ 2511452 h 4297039"/>
              <a:gd name="connsiteX3747" fmla="*/ 1727124 w 6778232"/>
              <a:gd name="connsiteY3747" fmla="*/ 2486999 h 4297039"/>
              <a:gd name="connsiteX3748" fmla="*/ 1714015 w 6778232"/>
              <a:gd name="connsiteY3748" fmla="*/ 2490867 h 4297039"/>
              <a:gd name="connsiteX3749" fmla="*/ 1721230 w 6778232"/>
              <a:gd name="connsiteY3749" fmla="*/ 2515320 h 4297039"/>
              <a:gd name="connsiteX3750" fmla="*/ 1695012 w 6778232"/>
              <a:gd name="connsiteY3750" fmla="*/ 2523056 h 4297039"/>
              <a:gd name="connsiteX3751" fmla="*/ 1674688 w 6778232"/>
              <a:gd name="connsiteY3751" fmla="*/ 2502470 h 4297039"/>
              <a:gd name="connsiteX3752" fmla="*/ 1644862 w 6778232"/>
              <a:gd name="connsiteY3752" fmla="*/ 2497979 h 4297039"/>
              <a:gd name="connsiteX3753" fmla="*/ 1631753 w 6778232"/>
              <a:gd name="connsiteY3753" fmla="*/ 2501847 h 4297039"/>
              <a:gd name="connsiteX3754" fmla="*/ 1628146 w 6778232"/>
              <a:gd name="connsiteY3754" fmla="*/ 2489620 h 4297039"/>
              <a:gd name="connsiteX3755" fmla="*/ 1624538 w 6778232"/>
              <a:gd name="connsiteY3755" fmla="*/ 2477394 h 4297039"/>
              <a:gd name="connsiteX3756" fmla="*/ 1615036 w 6778232"/>
              <a:gd name="connsiteY3756" fmla="*/ 2493488 h 4297039"/>
              <a:gd name="connsiteX3757" fmla="*/ 1601927 w 6778232"/>
              <a:gd name="connsiteY3757" fmla="*/ 2497356 h 4297039"/>
              <a:gd name="connsiteX3758" fmla="*/ 1598320 w 6778232"/>
              <a:gd name="connsiteY3758" fmla="*/ 2485129 h 4297039"/>
              <a:gd name="connsiteX3759" fmla="*/ 1581603 w 6778232"/>
              <a:gd name="connsiteY3759" fmla="*/ 2476771 h 4297039"/>
              <a:gd name="connsiteX3760" fmla="*/ 1577996 w 6778232"/>
              <a:gd name="connsiteY3760" fmla="*/ 2464544 h 4297039"/>
              <a:gd name="connsiteX3761" fmla="*/ 1564887 w 6778232"/>
              <a:gd name="connsiteY3761" fmla="*/ 2468412 h 4297039"/>
              <a:gd name="connsiteX3762" fmla="*/ 1548170 w 6778232"/>
              <a:gd name="connsiteY3762" fmla="*/ 2460053 h 4297039"/>
              <a:gd name="connsiteX3763" fmla="*/ 1531453 w 6778232"/>
              <a:gd name="connsiteY3763" fmla="*/ 2451694 h 4297039"/>
              <a:gd name="connsiteX3764" fmla="*/ 1535061 w 6778232"/>
              <a:gd name="connsiteY3764" fmla="*/ 2463921 h 4297039"/>
              <a:gd name="connsiteX3765" fmla="*/ 1538668 w 6778232"/>
              <a:gd name="connsiteY3765" fmla="*/ 2476148 h 4297039"/>
              <a:gd name="connsiteX3766" fmla="*/ 1499443 w 6778232"/>
              <a:gd name="connsiteY3766" fmla="*/ 2447848 h 4297039"/>
              <a:gd name="connsiteX3767" fmla="*/ 1508945 w 6778232"/>
              <a:gd name="connsiteY3767" fmla="*/ 2431753 h 4297039"/>
              <a:gd name="connsiteX3768" fmla="*/ 1524238 w 6778232"/>
              <a:gd name="connsiteY3768" fmla="*/ 2427241 h 4297039"/>
              <a:gd name="connsiteX3769" fmla="*/ 1527846 w 6778232"/>
              <a:gd name="connsiteY3769" fmla="*/ 2439468 h 4297039"/>
              <a:gd name="connsiteX3770" fmla="*/ 1540955 w 6778232"/>
              <a:gd name="connsiteY3770" fmla="*/ 2435600 h 4297039"/>
              <a:gd name="connsiteX3771" fmla="*/ 1544563 w 6778232"/>
              <a:gd name="connsiteY3771" fmla="*/ 2447827 h 4297039"/>
              <a:gd name="connsiteX3772" fmla="*/ 1561279 w 6778232"/>
              <a:gd name="connsiteY3772" fmla="*/ 2456185 h 4297039"/>
              <a:gd name="connsiteX3773" fmla="*/ 1557672 w 6778232"/>
              <a:gd name="connsiteY3773" fmla="*/ 2443959 h 4297039"/>
              <a:gd name="connsiteX3774" fmla="*/ 1574388 w 6778232"/>
              <a:gd name="connsiteY3774" fmla="*/ 2452317 h 4297039"/>
              <a:gd name="connsiteX3775" fmla="*/ 1583890 w 6778232"/>
              <a:gd name="connsiteY3775" fmla="*/ 2436223 h 4297039"/>
              <a:gd name="connsiteX3776" fmla="*/ 1567173 w 6778232"/>
              <a:gd name="connsiteY3776" fmla="*/ 2427864 h 4297039"/>
              <a:gd name="connsiteX3777" fmla="*/ 1599286 w 6778232"/>
              <a:gd name="connsiteY3777" fmla="*/ 2391807 h 4297039"/>
              <a:gd name="connsiteX3778" fmla="*/ 1616003 w 6778232"/>
              <a:gd name="connsiteY3778" fmla="*/ 2400166 h 4297039"/>
              <a:gd name="connsiteX3779" fmla="*/ 1595679 w 6778232"/>
              <a:gd name="connsiteY3779" fmla="*/ 2379581 h 4297039"/>
              <a:gd name="connsiteX3780" fmla="*/ 1582569 w 6778232"/>
              <a:gd name="connsiteY3780" fmla="*/ 2383449 h 4297039"/>
              <a:gd name="connsiteX3781" fmla="*/ 1573068 w 6778232"/>
              <a:gd name="connsiteY3781" fmla="*/ 2399543 h 4297039"/>
              <a:gd name="connsiteX3782" fmla="*/ 1563566 w 6778232"/>
              <a:gd name="connsiteY3782" fmla="*/ 2415638 h 4297039"/>
              <a:gd name="connsiteX3783" fmla="*/ 1559959 w 6778232"/>
              <a:gd name="connsiteY3783" fmla="*/ 2403411 h 4297039"/>
              <a:gd name="connsiteX3784" fmla="*/ 1552142 w 6778232"/>
              <a:gd name="connsiteY3784" fmla="*/ 2376919 h 4297039"/>
              <a:gd name="connsiteX3785" fmla="*/ 1569460 w 6778232"/>
              <a:gd name="connsiteY3785" fmla="*/ 2387316 h 4297039"/>
              <a:gd name="connsiteX3786" fmla="*/ 1565251 w 6778232"/>
              <a:gd name="connsiteY3786" fmla="*/ 2373051 h 4297039"/>
              <a:gd name="connsiteX3787" fmla="*/ 1561644 w 6778232"/>
              <a:gd name="connsiteY3787" fmla="*/ 2360825 h 4297039"/>
              <a:gd name="connsiteX3788" fmla="*/ 1558037 w 6778232"/>
              <a:gd name="connsiteY3788" fmla="*/ 2348598 h 4297039"/>
              <a:gd name="connsiteX3789" fmla="*/ 1544927 w 6778232"/>
              <a:gd name="connsiteY3789" fmla="*/ 2352466 h 4297039"/>
              <a:gd name="connsiteX3790" fmla="*/ 1552142 w 6778232"/>
              <a:gd name="connsiteY3790" fmla="*/ 2376919 h 4297039"/>
              <a:gd name="connsiteX3791" fmla="*/ 1535426 w 6778232"/>
              <a:gd name="connsiteY3791" fmla="*/ 2368561 h 4297039"/>
              <a:gd name="connsiteX3792" fmla="*/ 1531818 w 6778232"/>
              <a:gd name="connsiteY3792" fmla="*/ 2356334 h 4297039"/>
              <a:gd name="connsiteX3793" fmla="*/ 1528211 w 6778232"/>
              <a:gd name="connsiteY3793" fmla="*/ 2344107 h 4297039"/>
              <a:gd name="connsiteX3794" fmla="*/ 1524603 w 6778232"/>
              <a:gd name="connsiteY3794" fmla="*/ 2331881 h 4297039"/>
              <a:gd name="connsiteX3795" fmla="*/ 1517024 w 6778232"/>
              <a:gd name="connsiteY3795" fmla="*/ 2402788 h 4297039"/>
              <a:gd name="connsiteX3796" fmla="*/ 1505338 w 6778232"/>
              <a:gd name="connsiteY3796" fmla="*/ 2419527 h 4297039"/>
              <a:gd name="connsiteX3797" fmla="*/ 1488621 w 6778232"/>
              <a:gd name="connsiteY3797" fmla="*/ 2411168 h 4297039"/>
              <a:gd name="connsiteX3798" fmla="*/ 1501730 w 6778232"/>
              <a:gd name="connsiteY3798" fmla="*/ 2407300 h 4297039"/>
              <a:gd name="connsiteX3799" fmla="*/ 1480805 w 6778232"/>
              <a:gd name="connsiteY3799" fmla="*/ 2384676 h 4297039"/>
              <a:gd name="connsiteX3800" fmla="*/ 1484412 w 6778232"/>
              <a:gd name="connsiteY3800" fmla="*/ 2396903 h 4297039"/>
              <a:gd name="connsiteX3801" fmla="*/ 1471303 w 6778232"/>
              <a:gd name="connsiteY3801" fmla="*/ 2400771 h 4297039"/>
              <a:gd name="connsiteX3802" fmla="*/ 1458194 w 6778232"/>
              <a:gd name="connsiteY3802" fmla="*/ 2404639 h 4297039"/>
              <a:gd name="connsiteX3803" fmla="*/ 1467696 w 6778232"/>
              <a:gd name="connsiteY3803" fmla="*/ 2388544 h 4297039"/>
              <a:gd name="connsiteX3804" fmla="*/ 1486699 w 6778232"/>
              <a:gd name="connsiteY3804" fmla="*/ 2356355 h 4297039"/>
              <a:gd name="connsiteX3805" fmla="*/ 1490306 w 6778232"/>
              <a:gd name="connsiteY3805" fmla="*/ 2368582 h 4297039"/>
              <a:gd name="connsiteX3806" fmla="*/ 1501992 w 6778232"/>
              <a:gd name="connsiteY3806" fmla="*/ 2351843 h 4297039"/>
              <a:gd name="connsiteX3807" fmla="*/ 1483092 w 6778232"/>
              <a:gd name="connsiteY3807" fmla="*/ 2344129 h 4297039"/>
              <a:gd name="connsiteX3808" fmla="*/ 1469983 w 6778232"/>
              <a:gd name="connsiteY3808" fmla="*/ 2347996 h 4297039"/>
              <a:gd name="connsiteX3809" fmla="*/ 1460481 w 6778232"/>
              <a:gd name="connsiteY3809" fmla="*/ 2364091 h 4297039"/>
              <a:gd name="connsiteX3810" fmla="*/ 1443764 w 6778232"/>
              <a:gd name="connsiteY3810" fmla="*/ 2355732 h 4297039"/>
              <a:gd name="connsiteX3811" fmla="*/ 1440157 w 6778232"/>
              <a:gd name="connsiteY3811" fmla="*/ 2343505 h 4297039"/>
              <a:gd name="connsiteX3812" fmla="*/ 1427048 w 6778232"/>
              <a:gd name="connsiteY3812" fmla="*/ 2347373 h 4297039"/>
              <a:gd name="connsiteX3813" fmla="*/ 1419833 w 6778232"/>
              <a:gd name="connsiteY3813" fmla="*/ 2322920 h 4297039"/>
              <a:gd name="connsiteX3814" fmla="*/ 1424583 w 6778232"/>
              <a:gd name="connsiteY3814" fmla="*/ 2314872 h 4297039"/>
              <a:gd name="connsiteX3815" fmla="*/ 1432942 w 6778232"/>
              <a:gd name="connsiteY3815" fmla="*/ 2319052 h 4297039"/>
              <a:gd name="connsiteX3816" fmla="*/ 1429334 w 6778232"/>
              <a:gd name="connsiteY3816" fmla="*/ 2306826 h 4297039"/>
              <a:gd name="connsiteX3817" fmla="*/ 1424583 w 6778232"/>
              <a:gd name="connsiteY3817" fmla="*/ 2314872 h 4297039"/>
              <a:gd name="connsiteX3818" fmla="*/ 1416225 w 6778232"/>
              <a:gd name="connsiteY3818" fmla="*/ 2310693 h 4297039"/>
              <a:gd name="connsiteX3819" fmla="*/ 1403116 w 6778232"/>
              <a:gd name="connsiteY3819" fmla="*/ 2314561 h 4297039"/>
              <a:gd name="connsiteX3820" fmla="*/ 1390007 w 6778232"/>
              <a:gd name="connsiteY3820" fmla="*/ 2318429 h 4297039"/>
              <a:gd name="connsiteX3821" fmla="*/ 1386399 w 6778232"/>
              <a:gd name="connsiteY3821" fmla="*/ 2306202 h 4297039"/>
              <a:gd name="connsiteX3822" fmla="*/ 1395901 w 6778232"/>
              <a:gd name="connsiteY3822" fmla="*/ 2290108 h 4297039"/>
              <a:gd name="connsiteX3823" fmla="*/ 1382792 w 6778232"/>
              <a:gd name="connsiteY3823" fmla="*/ 2293976 h 4297039"/>
              <a:gd name="connsiteX3824" fmla="*/ 1369683 w 6778232"/>
              <a:gd name="connsiteY3824" fmla="*/ 2297844 h 4297039"/>
              <a:gd name="connsiteX3825" fmla="*/ 1376898 w 6778232"/>
              <a:gd name="connsiteY3825" fmla="*/ 2322297 h 4297039"/>
              <a:gd name="connsiteX3826" fmla="*/ 1393614 w 6778232"/>
              <a:gd name="connsiteY3826" fmla="*/ 2330656 h 4297039"/>
              <a:gd name="connsiteX3827" fmla="*/ 1380505 w 6778232"/>
              <a:gd name="connsiteY3827" fmla="*/ 2334523 h 4297039"/>
              <a:gd name="connsiteX3828" fmla="*/ 1384113 w 6778232"/>
              <a:gd name="connsiteY3828" fmla="*/ 2346750 h 4297039"/>
              <a:gd name="connsiteX3829" fmla="*/ 1367396 w 6778232"/>
              <a:gd name="connsiteY3829" fmla="*/ 2338391 h 4297039"/>
              <a:gd name="connsiteX3830" fmla="*/ 1371004 w 6778232"/>
              <a:gd name="connsiteY3830" fmla="*/ 2350618 h 4297039"/>
              <a:gd name="connsiteX3831" fmla="*/ 1357894 w 6778232"/>
              <a:gd name="connsiteY3831" fmla="*/ 2354486 h 4297039"/>
              <a:gd name="connsiteX3832" fmla="*/ 1341178 w 6778232"/>
              <a:gd name="connsiteY3832" fmla="*/ 2346127 h 4297039"/>
              <a:gd name="connsiteX3833" fmla="*/ 1337570 w 6778232"/>
              <a:gd name="connsiteY3833" fmla="*/ 2333900 h 4297039"/>
              <a:gd name="connsiteX3834" fmla="*/ 1324461 w 6778232"/>
              <a:gd name="connsiteY3834" fmla="*/ 2337768 h 4297039"/>
              <a:gd name="connsiteX3835" fmla="*/ 1320854 w 6778232"/>
              <a:gd name="connsiteY3835" fmla="*/ 2325542 h 4297039"/>
              <a:gd name="connsiteX3836" fmla="*/ 1304137 w 6778232"/>
              <a:gd name="connsiteY3836" fmla="*/ 2317183 h 4297039"/>
              <a:gd name="connsiteX3837" fmla="*/ 1294635 w 6778232"/>
              <a:gd name="connsiteY3837" fmla="*/ 2333277 h 4297039"/>
              <a:gd name="connsiteX3838" fmla="*/ 1301850 w 6778232"/>
              <a:gd name="connsiteY3838" fmla="*/ 2357730 h 4297039"/>
              <a:gd name="connsiteX3839" fmla="*/ 1295956 w 6778232"/>
              <a:gd name="connsiteY3839" fmla="*/ 2386052 h 4297039"/>
              <a:gd name="connsiteX3840" fmla="*/ 1288741 w 6778232"/>
              <a:gd name="connsiteY3840" fmla="*/ 2361598 h 4297039"/>
              <a:gd name="connsiteX3841" fmla="*/ 1272025 w 6778232"/>
              <a:gd name="connsiteY3841" fmla="*/ 2353240 h 4297039"/>
              <a:gd name="connsiteX3842" fmla="*/ 1268417 w 6778232"/>
              <a:gd name="connsiteY3842" fmla="*/ 2341013 h 4297039"/>
              <a:gd name="connsiteX3843" fmla="*/ 1255308 w 6778232"/>
              <a:gd name="connsiteY3843" fmla="*/ 2344881 h 4297039"/>
              <a:gd name="connsiteX3844" fmla="*/ 1238591 w 6778232"/>
              <a:gd name="connsiteY3844" fmla="*/ 2336522 h 4297039"/>
              <a:gd name="connsiteX3845" fmla="*/ 1229090 w 6778232"/>
              <a:gd name="connsiteY3845" fmla="*/ 2352616 h 4297039"/>
              <a:gd name="connsiteX3846" fmla="*/ 1220071 w 6778232"/>
              <a:gd name="connsiteY3846" fmla="*/ 2322049 h 4297039"/>
              <a:gd name="connsiteX3847" fmla="*/ 1225723 w 6778232"/>
              <a:gd name="connsiteY3847" fmla="*/ 2317059 h 4297039"/>
              <a:gd name="connsiteX3848" fmla="*/ 1248093 w 6778232"/>
              <a:gd name="connsiteY3848" fmla="*/ 2320428 h 4297039"/>
              <a:gd name="connsiteX3849" fmla="*/ 1261202 w 6778232"/>
              <a:gd name="connsiteY3849" fmla="*/ 2316560 h 4297039"/>
              <a:gd name="connsiteX3850" fmla="*/ 1231376 w 6778232"/>
              <a:gd name="connsiteY3850" fmla="*/ 2312069 h 4297039"/>
              <a:gd name="connsiteX3851" fmla="*/ 1227769 w 6778232"/>
              <a:gd name="connsiteY3851" fmla="*/ 2299842 h 4297039"/>
              <a:gd name="connsiteX3852" fmla="*/ 1224162 w 6778232"/>
              <a:gd name="connsiteY3852" fmla="*/ 2287616 h 4297039"/>
              <a:gd name="connsiteX3853" fmla="*/ 1220554 w 6778232"/>
              <a:gd name="connsiteY3853" fmla="*/ 2275389 h 4297039"/>
              <a:gd name="connsiteX3854" fmla="*/ 1194336 w 6778232"/>
              <a:gd name="connsiteY3854" fmla="*/ 2283125 h 4297039"/>
              <a:gd name="connsiteX3855" fmla="*/ 1168117 w 6778232"/>
              <a:gd name="connsiteY3855" fmla="*/ 2290860 h 4297039"/>
              <a:gd name="connsiteX3856" fmla="*/ 1158616 w 6778232"/>
              <a:gd name="connsiteY3856" fmla="*/ 2306955 h 4297039"/>
              <a:gd name="connsiteX3857" fmla="*/ 1149114 w 6778232"/>
              <a:gd name="connsiteY3857" fmla="*/ 2323049 h 4297039"/>
              <a:gd name="connsiteX3858" fmla="*/ 1165831 w 6778232"/>
              <a:gd name="connsiteY3858" fmla="*/ 2331408 h 4297039"/>
              <a:gd name="connsiteX3859" fmla="*/ 1156329 w 6778232"/>
              <a:gd name="connsiteY3859" fmla="*/ 2347502 h 4297039"/>
              <a:gd name="connsiteX3860" fmla="*/ 1169438 w 6778232"/>
              <a:gd name="connsiteY3860" fmla="*/ 2343635 h 4297039"/>
              <a:gd name="connsiteX3861" fmla="*/ 1173045 w 6778232"/>
              <a:gd name="connsiteY3861" fmla="*/ 2355861 h 4297039"/>
              <a:gd name="connsiteX3862" fmla="*/ 1182547 w 6778232"/>
              <a:gd name="connsiteY3862" fmla="*/ 2339767 h 4297039"/>
              <a:gd name="connsiteX3863" fmla="*/ 1186155 w 6778232"/>
              <a:gd name="connsiteY3863" fmla="*/ 2351993 h 4297039"/>
              <a:gd name="connsiteX3864" fmla="*/ 1180260 w 6778232"/>
              <a:gd name="connsiteY3864" fmla="*/ 2380314 h 4297039"/>
              <a:gd name="connsiteX3865" fmla="*/ 1176653 w 6778232"/>
              <a:gd name="connsiteY3865" fmla="*/ 2368088 h 4297039"/>
              <a:gd name="connsiteX3866" fmla="*/ 1159936 w 6778232"/>
              <a:gd name="connsiteY3866" fmla="*/ 2359729 h 4297039"/>
              <a:gd name="connsiteX3867" fmla="*/ 1133718 w 6778232"/>
              <a:gd name="connsiteY3867" fmla="*/ 2367465 h 4297039"/>
              <a:gd name="connsiteX3868" fmla="*/ 1120609 w 6778232"/>
              <a:gd name="connsiteY3868" fmla="*/ 2371332 h 4297039"/>
              <a:gd name="connsiteX3869" fmla="*/ 1111107 w 6778232"/>
              <a:gd name="connsiteY3869" fmla="*/ 2387427 h 4297039"/>
              <a:gd name="connsiteX3870" fmla="*/ 1107500 w 6778232"/>
              <a:gd name="connsiteY3870" fmla="*/ 2375200 h 4297039"/>
              <a:gd name="connsiteX3871" fmla="*/ 1094390 w 6778232"/>
              <a:gd name="connsiteY3871" fmla="*/ 2379068 h 4297039"/>
              <a:gd name="connsiteX3872" fmla="*/ 1111107 w 6778232"/>
              <a:gd name="connsiteY3872" fmla="*/ 2387427 h 4297039"/>
              <a:gd name="connsiteX3873" fmla="*/ 1097998 w 6778232"/>
              <a:gd name="connsiteY3873" fmla="*/ 2391295 h 4297039"/>
              <a:gd name="connsiteX3874" fmla="*/ 1088496 w 6778232"/>
              <a:gd name="connsiteY3874" fmla="*/ 2407389 h 4297039"/>
              <a:gd name="connsiteX3875" fmla="*/ 1084889 w 6778232"/>
              <a:gd name="connsiteY3875" fmla="*/ 2395163 h 4297039"/>
              <a:gd name="connsiteX3876" fmla="*/ 1081281 w 6778232"/>
              <a:gd name="connsiteY3876" fmla="*/ 2382936 h 4297039"/>
              <a:gd name="connsiteX3877" fmla="*/ 1077674 w 6778232"/>
              <a:gd name="connsiteY3877" fmla="*/ 2370709 h 4297039"/>
              <a:gd name="connsiteX3878" fmla="*/ 1068172 w 6778232"/>
              <a:gd name="connsiteY3878" fmla="*/ 2386804 h 4297039"/>
              <a:gd name="connsiteX3879" fmla="*/ 1064565 w 6778232"/>
              <a:gd name="connsiteY3879" fmla="*/ 2374577 h 4297039"/>
              <a:gd name="connsiteX3880" fmla="*/ 1058670 w 6778232"/>
              <a:gd name="connsiteY3880" fmla="*/ 2402898 h 4297039"/>
              <a:gd name="connsiteX3881" fmla="*/ 1045561 w 6778232"/>
              <a:gd name="connsiteY3881" fmla="*/ 2406766 h 4297039"/>
              <a:gd name="connsiteX3882" fmla="*/ 1052776 w 6778232"/>
              <a:gd name="connsiteY3882" fmla="*/ 2431219 h 4297039"/>
              <a:gd name="connsiteX3883" fmla="*/ 1036060 w 6778232"/>
              <a:gd name="connsiteY3883" fmla="*/ 2422861 h 4297039"/>
              <a:gd name="connsiteX3884" fmla="*/ 1032452 w 6778232"/>
              <a:gd name="connsiteY3884" fmla="*/ 2410634 h 4297039"/>
              <a:gd name="connsiteX3885" fmla="*/ 1022950 w 6778232"/>
              <a:gd name="connsiteY3885" fmla="*/ 2426728 h 4297039"/>
              <a:gd name="connsiteX3886" fmla="*/ 1036060 w 6778232"/>
              <a:gd name="connsiteY3886" fmla="*/ 2422861 h 4297039"/>
              <a:gd name="connsiteX3887" fmla="*/ 1026558 w 6778232"/>
              <a:gd name="connsiteY3887" fmla="*/ 2438955 h 4297039"/>
              <a:gd name="connsiteX3888" fmla="*/ 1017056 w 6778232"/>
              <a:gd name="connsiteY3888" fmla="*/ 2455049 h 4297039"/>
              <a:gd name="connsiteX3889" fmla="*/ 1000339 w 6778232"/>
              <a:gd name="connsiteY3889" fmla="*/ 2446691 h 4297039"/>
              <a:gd name="connsiteX3890" fmla="*/ 1009841 w 6778232"/>
              <a:gd name="connsiteY3890" fmla="*/ 2430596 h 4297039"/>
              <a:gd name="connsiteX3891" fmla="*/ 996732 w 6778232"/>
              <a:gd name="connsiteY3891" fmla="*/ 2434464 h 4297039"/>
              <a:gd name="connsiteX3892" fmla="*/ 1000339 w 6778232"/>
              <a:gd name="connsiteY3892" fmla="*/ 2446691 h 4297039"/>
              <a:gd name="connsiteX3893" fmla="*/ 966906 w 6778232"/>
              <a:gd name="connsiteY3893" fmla="*/ 2429973 h 4297039"/>
              <a:gd name="connsiteX3894" fmla="*/ 950190 w 6778232"/>
              <a:gd name="connsiteY3894" fmla="*/ 2421614 h 4297039"/>
              <a:gd name="connsiteX3895" fmla="*/ 953797 w 6778232"/>
              <a:gd name="connsiteY3895" fmla="*/ 2433841 h 4297039"/>
              <a:gd name="connsiteX3896" fmla="*/ 937081 w 6778232"/>
              <a:gd name="connsiteY3896" fmla="*/ 2425482 h 4297039"/>
              <a:gd name="connsiteX3897" fmla="*/ 927579 w 6778232"/>
              <a:gd name="connsiteY3897" fmla="*/ 2441577 h 4297039"/>
              <a:gd name="connsiteX3898" fmla="*/ 923971 w 6778232"/>
              <a:gd name="connsiteY3898" fmla="*/ 2429350 h 4297039"/>
              <a:gd name="connsiteX3899" fmla="*/ 910862 w 6778232"/>
              <a:gd name="connsiteY3899" fmla="*/ 2433218 h 4297039"/>
              <a:gd name="connsiteX3900" fmla="*/ 901360 w 6778232"/>
              <a:gd name="connsiteY3900" fmla="*/ 2449312 h 4297039"/>
              <a:gd name="connsiteX3901" fmla="*/ 881037 w 6778232"/>
              <a:gd name="connsiteY3901" fmla="*/ 2428727 h 4297039"/>
              <a:gd name="connsiteX3902" fmla="*/ 858426 w 6778232"/>
              <a:gd name="connsiteY3902" fmla="*/ 2448689 h 4297039"/>
              <a:gd name="connsiteX3903" fmla="*/ 848924 w 6778232"/>
              <a:gd name="connsiteY3903" fmla="*/ 2464784 h 4297039"/>
              <a:gd name="connsiteX3904" fmla="*/ 819098 w 6778232"/>
              <a:gd name="connsiteY3904" fmla="*/ 2460293 h 4297039"/>
              <a:gd name="connsiteX3905" fmla="*/ 822705 w 6778232"/>
              <a:gd name="connsiteY3905" fmla="*/ 2472519 h 4297039"/>
              <a:gd name="connsiteX3906" fmla="*/ 813204 w 6778232"/>
              <a:gd name="connsiteY3906" fmla="*/ 2488614 h 4297039"/>
              <a:gd name="connsiteX3907" fmla="*/ 790593 w 6778232"/>
              <a:gd name="connsiteY3907" fmla="*/ 2508576 h 4297039"/>
              <a:gd name="connsiteX3908" fmla="*/ 800095 w 6778232"/>
              <a:gd name="connsiteY3908" fmla="*/ 2492482 h 4297039"/>
              <a:gd name="connsiteX3909" fmla="*/ 796487 w 6778232"/>
              <a:gd name="connsiteY3909" fmla="*/ 2480255 h 4297039"/>
              <a:gd name="connsiteX3910" fmla="*/ 783378 w 6778232"/>
              <a:gd name="connsiteY3910" fmla="*/ 2484123 h 4297039"/>
              <a:gd name="connsiteX3911" fmla="*/ 770269 w 6778232"/>
              <a:gd name="connsiteY3911" fmla="*/ 2487991 h 4297039"/>
              <a:gd name="connsiteX3912" fmla="*/ 766661 w 6778232"/>
              <a:gd name="connsiteY3912" fmla="*/ 2475764 h 4297039"/>
              <a:gd name="connsiteX3913" fmla="*/ 759447 w 6778232"/>
              <a:gd name="connsiteY3913" fmla="*/ 2451311 h 4297039"/>
              <a:gd name="connsiteX3914" fmla="*/ 755839 w 6778232"/>
              <a:gd name="connsiteY3914" fmla="*/ 2439084 h 4297039"/>
              <a:gd name="connsiteX3915" fmla="*/ 768948 w 6778232"/>
              <a:gd name="connsiteY3915" fmla="*/ 2435216 h 4297039"/>
              <a:gd name="connsiteX3916" fmla="*/ 752232 w 6778232"/>
              <a:gd name="connsiteY3916" fmla="*/ 2426857 h 4297039"/>
              <a:gd name="connsiteX3917" fmla="*/ 748624 w 6778232"/>
              <a:gd name="connsiteY3917" fmla="*/ 2414631 h 4297039"/>
              <a:gd name="connsiteX3918" fmla="*/ 739122 w 6778232"/>
              <a:gd name="connsiteY3918" fmla="*/ 2430725 h 4297039"/>
              <a:gd name="connsiteX3919" fmla="*/ 742730 w 6778232"/>
              <a:gd name="connsiteY3919" fmla="*/ 2442952 h 4297039"/>
              <a:gd name="connsiteX3920" fmla="*/ 726013 w 6778232"/>
              <a:gd name="connsiteY3920" fmla="*/ 2434593 h 4297039"/>
              <a:gd name="connsiteX3921" fmla="*/ 712904 w 6778232"/>
              <a:gd name="connsiteY3921" fmla="*/ 2438461 h 4297039"/>
              <a:gd name="connsiteX3922" fmla="*/ 709297 w 6778232"/>
              <a:gd name="connsiteY3922" fmla="*/ 2426234 h 4297039"/>
              <a:gd name="connsiteX3923" fmla="*/ 692580 w 6778232"/>
              <a:gd name="connsiteY3923" fmla="*/ 2417875 h 4297039"/>
              <a:gd name="connsiteX3924" fmla="*/ 699795 w 6778232"/>
              <a:gd name="connsiteY3924" fmla="*/ 2442329 h 4297039"/>
              <a:gd name="connsiteX3925" fmla="*/ 703403 w 6778232"/>
              <a:gd name="connsiteY3925" fmla="*/ 2454555 h 4297039"/>
              <a:gd name="connsiteX3926" fmla="*/ 683078 w 6778232"/>
              <a:gd name="connsiteY3926" fmla="*/ 2433970 h 4297039"/>
              <a:gd name="connsiteX3927" fmla="*/ 673577 w 6778232"/>
              <a:gd name="connsiteY3927" fmla="*/ 2450064 h 4297039"/>
              <a:gd name="connsiteX3928" fmla="*/ 664075 w 6778232"/>
              <a:gd name="connsiteY3928" fmla="*/ 2466159 h 4297039"/>
              <a:gd name="connsiteX3929" fmla="*/ 647358 w 6778232"/>
              <a:gd name="connsiteY3929" fmla="*/ 2457800 h 4297039"/>
              <a:gd name="connsiteX3930" fmla="*/ 656860 w 6778232"/>
              <a:gd name="connsiteY3930" fmla="*/ 2441706 h 4297039"/>
              <a:gd name="connsiteX3931" fmla="*/ 643751 w 6778232"/>
              <a:gd name="connsiteY3931" fmla="*/ 2445573 h 4297039"/>
              <a:gd name="connsiteX3932" fmla="*/ 630642 w 6778232"/>
              <a:gd name="connsiteY3932" fmla="*/ 2449441 h 4297039"/>
              <a:gd name="connsiteX3933" fmla="*/ 621140 w 6778232"/>
              <a:gd name="connsiteY3933" fmla="*/ 2465536 h 4297039"/>
              <a:gd name="connsiteX3934" fmla="*/ 608031 w 6778232"/>
              <a:gd name="connsiteY3934" fmla="*/ 2469404 h 4297039"/>
              <a:gd name="connsiteX3935" fmla="*/ 604423 w 6778232"/>
              <a:gd name="connsiteY3935" fmla="*/ 2457177 h 4297039"/>
              <a:gd name="connsiteX3936" fmla="*/ 574598 w 6778232"/>
              <a:gd name="connsiteY3936" fmla="*/ 2452686 h 4297039"/>
              <a:gd name="connsiteX3937" fmla="*/ 548379 w 6778232"/>
              <a:gd name="connsiteY3937" fmla="*/ 2460422 h 4297039"/>
              <a:gd name="connsiteX3938" fmla="*/ 555594 w 6778232"/>
              <a:gd name="connsiteY3938" fmla="*/ 2484875 h 4297039"/>
              <a:gd name="connsiteX3939" fmla="*/ 538878 w 6778232"/>
              <a:gd name="connsiteY3939" fmla="*/ 2476516 h 4297039"/>
              <a:gd name="connsiteX3940" fmla="*/ 531663 w 6778232"/>
              <a:gd name="connsiteY3940" fmla="*/ 2452063 h 4297039"/>
              <a:gd name="connsiteX3941" fmla="*/ 518554 w 6778232"/>
              <a:gd name="connsiteY3941" fmla="*/ 2455931 h 4297039"/>
              <a:gd name="connsiteX3942" fmla="*/ 501837 w 6778232"/>
              <a:gd name="connsiteY3942" fmla="*/ 2447572 h 4297039"/>
              <a:gd name="connsiteX3943" fmla="*/ 505444 w 6778232"/>
              <a:gd name="connsiteY3943" fmla="*/ 2459798 h 4297039"/>
              <a:gd name="connsiteX3944" fmla="*/ 522161 w 6778232"/>
              <a:gd name="connsiteY3944" fmla="*/ 2468157 h 4297039"/>
              <a:gd name="connsiteX3945" fmla="*/ 525768 w 6778232"/>
              <a:gd name="connsiteY3945" fmla="*/ 2480384 h 4297039"/>
              <a:gd name="connsiteX3946" fmla="*/ 529376 w 6778232"/>
              <a:gd name="connsiteY3946" fmla="*/ 2492611 h 4297039"/>
              <a:gd name="connsiteX3947" fmla="*/ 482834 w 6778232"/>
              <a:gd name="connsiteY3947" fmla="*/ 2479761 h 4297039"/>
              <a:gd name="connsiteX3948" fmla="*/ 430397 w 6778232"/>
              <a:gd name="connsiteY3948" fmla="*/ 2495232 h 4297039"/>
              <a:gd name="connsiteX3949" fmla="*/ 426789 w 6778232"/>
              <a:gd name="connsiteY3949" fmla="*/ 2483005 h 4297039"/>
              <a:gd name="connsiteX3950" fmla="*/ 410073 w 6778232"/>
              <a:gd name="connsiteY3950" fmla="*/ 2474647 h 4297039"/>
              <a:gd name="connsiteX3951" fmla="*/ 402858 w 6778232"/>
              <a:gd name="connsiteY3951" fmla="*/ 2450194 h 4297039"/>
              <a:gd name="connsiteX3952" fmla="*/ 423182 w 6778232"/>
              <a:gd name="connsiteY3952" fmla="*/ 2470779 h 4297039"/>
              <a:gd name="connsiteX3953" fmla="*/ 449400 w 6778232"/>
              <a:gd name="connsiteY3953" fmla="*/ 2463043 h 4297039"/>
              <a:gd name="connsiteX3954" fmla="*/ 458902 w 6778232"/>
              <a:gd name="connsiteY3954" fmla="*/ 2446949 h 4297039"/>
              <a:gd name="connsiteX3955" fmla="*/ 472011 w 6778232"/>
              <a:gd name="connsiteY3955" fmla="*/ 2443081 h 4297039"/>
              <a:gd name="connsiteX3956" fmla="*/ 494622 w 6778232"/>
              <a:gd name="connsiteY3956" fmla="*/ 2423119 h 4297039"/>
              <a:gd name="connsiteX3957" fmla="*/ 477905 w 6778232"/>
              <a:gd name="connsiteY3957" fmla="*/ 2414760 h 4297039"/>
              <a:gd name="connsiteX3958" fmla="*/ 487407 w 6778232"/>
              <a:gd name="connsiteY3958" fmla="*/ 2398665 h 4297039"/>
              <a:gd name="connsiteX3959" fmla="*/ 500516 w 6778232"/>
              <a:gd name="connsiteY3959" fmla="*/ 2394798 h 4297039"/>
              <a:gd name="connsiteX3960" fmla="*/ 537557 w 6778232"/>
              <a:gd name="connsiteY3960" fmla="*/ 2423742 h 4297039"/>
              <a:gd name="connsiteX3961" fmla="*/ 579171 w 6778232"/>
              <a:gd name="connsiteY3961" fmla="*/ 2371591 h 4297039"/>
              <a:gd name="connsiteX3962" fmla="*/ 601782 w 6778232"/>
              <a:gd name="connsiteY3962" fmla="*/ 2351628 h 4297039"/>
              <a:gd name="connsiteX3963" fmla="*/ 628001 w 6778232"/>
              <a:gd name="connsiteY3963" fmla="*/ 2343893 h 4297039"/>
              <a:gd name="connsiteX3964" fmla="*/ 641110 w 6778232"/>
              <a:gd name="connsiteY3964" fmla="*/ 2340025 h 4297039"/>
              <a:gd name="connsiteX3965" fmla="*/ 670936 w 6778232"/>
              <a:gd name="connsiteY3965" fmla="*/ 2344516 h 4297039"/>
              <a:gd name="connsiteX3966" fmla="*/ 684045 w 6778232"/>
              <a:gd name="connsiteY3966" fmla="*/ 2340648 h 4297039"/>
              <a:gd name="connsiteX3967" fmla="*/ 693546 w 6778232"/>
              <a:gd name="connsiteY3967" fmla="*/ 2324554 h 4297039"/>
              <a:gd name="connsiteX3968" fmla="*/ 710263 w 6778232"/>
              <a:gd name="connsiteY3968" fmla="*/ 2332912 h 4297039"/>
              <a:gd name="connsiteX3969" fmla="*/ 713870 w 6778232"/>
              <a:gd name="connsiteY3969" fmla="*/ 2345139 h 4297039"/>
              <a:gd name="connsiteX3970" fmla="*/ 723372 w 6778232"/>
              <a:gd name="connsiteY3970" fmla="*/ 2329044 h 4297039"/>
              <a:gd name="connsiteX3971" fmla="*/ 719765 w 6778232"/>
              <a:gd name="connsiteY3971" fmla="*/ 2316818 h 4297039"/>
              <a:gd name="connsiteX3972" fmla="*/ 716157 w 6778232"/>
              <a:gd name="connsiteY3972" fmla="*/ 2304591 h 4297039"/>
              <a:gd name="connsiteX3973" fmla="*/ 732874 w 6778232"/>
              <a:gd name="connsiteY3973" fmla="*/ 2312950 h 4297039"/>
              <a:gd name="connsiteX3974" fmla="*/ 736481 w 6778232"/>
              <a:gd name="connsiteY3974" fmla="*/ 2325177 h 4297039"/>
              <a:gd name="connsiteX3975" fmla="*/ 745983 w 6778232"/>
              <a:gd name="connsiteY3975" fmla="*/ 2309082 h 4297039"/>
              <a:gd name="connsiteX3976" fmla="*/ 775809 w 6778232"/>
              <a:gd name="connsiteY3976" fmla="*/ 2313573 h 4297039"/>
              <a:gd name="connsiteX3977" fmla="*/ 788918 w 6778232"/>
              <a:gd name="connsiteY3977" fmla="*/ 2309705 h 4297039"/>
              <a:gd name="connsiteX3978" fmla="*/ 798420 w 6778232"/>
              <a:gd name="connsiteY3978" fmla="*/ 2293611 h 4297039"/>
              <a:gd name="connsiteX3979" fmla="*/ 802027 w 6778232"/>
              <a:gd name="connsiteY3979" fmla="*/ 2305837 h 4297039"/>
              <a:gd name="connsiteX3980" fmla="*/ 828245 w 6778232"/>
              <a:gd name="connsiteY3980" fmla="*/ 2298102 h 4297039"/>
              <a:gd name="connsiteX3981" fmla="*/ 841355 w 6778232"/>
              <a:gd name="connsiteY3981" fmla="*/ 2294234 h 4297039"/>
              <a:gd name="connsiteX3982" fmla="*/ 837747 w 6778232"/>
              <a:gd name="connsiteY3982" fmla="*/ 2282007 h 4297039"/>
              <a:gd name="connsiteX3983" fmla="*/ 854464 w 6778232"/>
              <a:gd name="connsiteY3983" fmla="*/ 2290366 h 4297039"/>
              <a:gd name="connsiteX3984" fmla="*/ 880682 w 6778232"/>
              <a:gd name="connsiteY3984" fmla="*/ 2282630 h 4297039"/>
              <a:gd name="connsiteX3985" fmla="*/ 890184 w 6778232"/>
              <a:gd name="connsiteY3985" fmla="*/ 2266536 h 4297039"/>
              <a:gd name="connsiteX3986" fmla="*/ 896078 w 6778232"/>
              <a:gd name="connsiteY3986" fmla="*/ 2238215 h 4297039"/>
              <a:gd name="connsiteX3987" fmla="*/ 903293 w 6778232"/>
              <a:gd name="connsiteY3987" fmla="*/ 2262668 h 4297039"/>
              <a:gd name="connsiteX3988" fmla="*/ 906900 w 6778232"/>
              <a:gd name="connsiteY3988" fmla="*/ 2274895 h 4297039"/>
              <a:gd name="connsiteX3989" fmla="*/ 916402 w 6778232"/>
              <a:gd name="connsiteY3989" fmla="*/ 2258800 h 4297039"/>
              <a:gd name="connsiteX3990" fmla="*/ 912795 w 6778232"/>
              <a:gd name="connsiteY3990" fmla="*/ 2246574 h 4297039"/>
              <a:gd name="connsiteX3991" fmla="*/ 922296 w 6778232"/>
              <a:gd name="connsiteY3991" fmla="*/ 2230479 h 4297039"/>
              <a:gd name="connsiteX3992" fmla="*/ 937692 w 6778232"/>
              <a:gd name="connsiteY3992" fmla="*/ 2186064 h 4297039"/>
              <a:gd name="connsiteX3993" fmla="*/ 920976 w 6778232"/>
              <a:gd name="connsiteY3993" fmla="*/ 2177705 h 4297039"/>
              <a:gd name="connsiteX3994" fmla="*/ 924583 w 6778232"/>
              <a:gd name="connsiteY3994" fmla="*/ 2189932 h 4297039"/>
              <a:gd name="connsiteX3995" fmla="*/ 928191 w 6778232"/>
              <a:gd name="connsiteY3995" fmla="*/ 2202158 h 4297039"/>
              <a:gd name="connsiteX3996" fmla="*/ 911474 w 6778232"/>
              <a:gd name="connsiteY3996" fmla="*/ 2193799 h 4297039"/>
              <a:gd name="connsiteX3997" fmla="*/ 907867 w 6778232"/>
              <a:gd name="connsiteY3997" fmla="*/ 2181573 h 4297039"/>
              <a:gd name="connsiteX3998" fmla="*/ 904259 w 6778232"/>
              <a:gd name="connsiteY3998" fmla="*/ 2169346 h 4297039"/>
              <a:gd name="connsiteX3999" fmla="*/ 891150 w 6778232"/>
              <a:gd name="connsiteY3999" fmla="*/ 2173214 h 4297039"/>
              <a:gd name="connsiteX4000" fmla="*/ 887543 w 6778232"/>
              <a:gd name="connsiteY4000" fmla="*/ 2160987 h 4297039"/>
              <a:gd name="connsiteX4001" fmla="*/ 883935 w 6778232"/>
              <a:gd name="connsiteY4001" fmla="*/ 2148761 h 4297039"/>
              <a:gd name="connsiteX4002" fmla="*/ 874434 w 6778232"/>
              <a:gd name="connsiteY4002" fmla="*/ 2164855 h 4297039"/>
              <a:gd name="connsiteX4003" fmla="*/ 848215 w 6778232"/>
              <a:gd name="connsiteY4003" fmla="*/ 2172591 h 4297039"/>
              <a:gd name="connsiteX4004" fmla="*/ 835106 w 6778232"/>
              <a:gd name="connsiteY4004" fmla="*/ 2176459 h 4297039"/>
              <a:gd name="connsiteX4005" fmla="*/ 831499 w 6778232"/>
              <a:gd name="connsiteY4005" fmla="*/ 2164232 h 4297039"/>
              <a:gd name="connsiteX4006" fmla="*/ 818389 w 6778232"/>
              <a:gd name="connsiteY4006" fmla="*/ 2168100 h 4297039"/>
              <a:gd name="connsiteX4007" fmla="*/ 821997 w 6778232"/>
              <a:gd name="connsiteY4007" fmla="*/ 2180327 h 4297039"/>
              <a:gd name="connsiteX4008" fmla="*/ 825604 w 6778232"/>
              <a:gd name="connsiteY4008" fmla="*/ 2192553 h 4297039"/>
              <a:gd name="connsiteX4009" fmla="*/ 808888 w 6778232"/>
              <a:gd name="connsiteY4009" fmla="*/ 2184194 h 4297039"/>
              <a:gd name="connsiteX4010" fmla="*/ 792171 w 6778232"/>
              <a:gd name="connsiteY4010" fmla="*/ 2175836 h 4297039"/>
              <a:gd name="connsiteX4011" fmla="*/ 795779 w 6778232"/>
              <a:gd name="connsiteY4011" fmla="*/ 2188062 h 4297039"/>
              <a:gd name="connsiteX4012" fmla="*/ 799386 w 6778232"/>
              <a:gd name="connsiteY4012" fmla="*/ 2200289 h 4297039"/>
              <a:gd name="connsiteX4013" fmla="*/ 775455 w 6778232"/>
              <a:gd name="connsiteY4013" fmla="*/ 2167477 h 4297039"/>
              <a:gd name="connsiteX4014" fmla="*/ 756451 w 6778232"/>
              <a:gd name="connsiteY4014" fmla="*/ 2199666 h 4297039"/>
              <a:gd name="connsiteX4015" fmla="*/ 743342 w 6778232"/>
              <a:gd name="connsiteY4015" fmla="*/ 2203534 h 4297039"/>
              <a:gd name="connsiteX4016" fmla="*/ 739734 w 6778232"/>
              <a:gd name="connsiteY4016" fmla="*/ 2191307 h 4297039"/>
              <a:gd name="connsiteX4017" fmla="*/ 733840 w 6778232"/>
              <a:gd name="connsiteY4017" fmla="*/ 2219628 h 4297039"/>
              <a:gd name="connsiteX4018" fmla="*/ 717124 w 6778232"/>
              <a:gd name="connsiteY4018" fmla="*/ 2211269 h 4297039"/>
              <a:gd name="connsiteX4019" fmla="*/ 690905 w 6778232"/>
              <a:gd name="connsiteY4019" fmla="*/ 2219005 h 4297039"/>
              <a:gd name="connsiteX4020" fmla="*/ 687298 w 6778232"/>
              <a:gd name="connsiteY4020" fmla="*/ 2206778 h 4297039"/>
              <a:gd name="connsiteX4021" fmla="*/ 700407 w 6778232"/>
              <a:gd name="connsiteY4021" fmla="*/ 2202910 h 4297039"/>
              <a:gd name="connsiteX4022" fmla="*/ 696800 w 6778232"/>
              <a:gd name="connsiteY4022" fmla="*/ 2190684 h 4297039"/>
              <a:gd name="connsiteX4023" fmla="*/ 683690 w 6778232"/>
              <a:gd name="connsiteY4023" fmla="*/ 2194552 h 4297039"/>
              <a:gd name="connsiteX4024" fmla="*/ 674189 w 6778232"/>
              <a:gd name="connsiteY4024" fmla="*/ 2210646 h 4297039"/>
              <a:gd name="connsiteX4025" fmla="*/ 687298 w 6778232"/>
              <a:gd name="connsiteY4025" fmla="*/ 2206778 h 4297039"/>
              <a:gd name="connsiteX4026" fmla="*/ 677796 w 6778232"/>
              <a:gd name="connsiteY4026" fmla="*/ 2222873 h 4297039"/>
              <a:gd name="connsiteX4027" fmla="*/ 657472 w 6778232"/>
              <a:gd name="connsiteY4027" fmla="*/ 2202287 h 4297039"/>
              <a:gd name="connsiteX4028" fmla="*/ 644363 w 6778232"/>
              <a:gd name="connsiteY4028" fmla="*/ 2206155 h 4297039"/>
              <a:gd name="connsiteX4029" fmla="*/ 621752 w 6778232"/>
              <a:gd name="connsiteY4029" fmla="*/ 2226117 h 4297039"/>
              <a:gd name="connsiteX4030" fmla="*/ 608643 w 6778232"/>
              <a:gd name="connsiteY4030" fmla="*/ 2229985 h 4297039"/>
              <a:gd name="connsiteX4031" fmla="*/ 612250 w 6778232"/>
              <a:gd name="connsiteY4031" fmla="*/ 2242212 h 4297039"/>
              <a:gd name="connsiteX4032" fmla="*/ 569315 w 6778232"/>
              <a:gd name="connsiteY4032" fmla="*/ 2241589 h 4297039"/>
              <a:gd name="connsiteX4033" fmla="*/ 529988 w 6778232"/>
              <a:gd name="connsiteY4033" fmla="*/ 2253192 h 4297039"/>
              <a:gd name="connsiteX4034" fmla="*/ 503769 w 6778232"/>
              <a:gd name="connsiteY4034" fmla="*/ 2260928 h 4297039"/>
              <a:gd name="connsiteX4035" fmla="*/ 464442 w 6778232"/>
              <a:gd name="connsiteY4035" fmla="*/ 2272531 h 4297039"/>
              <a:gd name="connsiteX4036" fmla="*/ 473944 w 6778232"/>
              <a:gd name="connsiteY4036" fmla="*/ 2256437 h 4297039"/>
              <a:gd name="connsiteX4037" fmla="*/ 470336 w 6778232"/>
              <a:gd name="connsiteY4037" fmla="*/ 2244210 h 4297039"/>
              <a:gd name="connsiteX4038" fmla="*/ 483445 w 6778232"/>
              <a:gd name="connsiteY4038" fmla="*/ 2240342 h 4297039"/>
              <a:gd name="connsiteX4039" fmla="*/ 487053 w 6778232"/>
              <a:gd name="connsiteY4039" fmla="*/ 2252569 h 4297039"/>
              <a:gd name="connsiteX4040" fmla="*/ 496555 w 6778232"/>
              <a:gd name="connsiteY4040" fmla="*/ 2236475 h 4297039"/>
              <a:gd name="connsiteX4041" fmla="*/ 500162 w 6778232"/>
              <a:gd name="connsiteY4041" fmla="*/ 2248701 h 4297039"/>
              <a:gd name="connsiteX4042" fmla="*/ 513271 w 6778232"/>
              <a:gd name="connsiteY4042" fmla="*/ 2244833 h 4297039"/>
              <a:gd name="connsiteX4043" fmla="*/ 509664 w 6778232"/>
              <a:gd name="connsiteY4043" fmla="*/ 2232607 h 4297039"/>
              <a:gd name="connsiteX4044" fmla="*/ 522773 w 6778232"/>
              <a:gd name="connsiteY4044" fmla="*/ 2228739 h 4297039"/>
              <a:gd name="connsiteX4045" fmla="*/ 519166 w 6778232"/>
              <a:gd name="connsiteY4045" fmla="*/ 2216512 h 4297039"/>
              <a:gd name="connsiteX4046" fmla="*/ 562100 w 6778232"/>
              <a:gd name="connsiteY4046" fmla="*/ 2217135 h 4297039"/>
              <a:gd name="connsiteX4047" fmla="*/ 575210 w 6778232"/>
              <a:gd name="connsiteY4047" fmla="*/ 2213268 h 4297039"/>
              <a:gd name="connsiteX4048" fmla="*/ 581104 w 6778232"/>
              <a:gd name="connsiteY4048" fmla="*/ 2184947 h 4297039"/>
              <a:gd name="connsiteX4049" fmla="*/ 588319 w 6778232"/>
              <a:gd name="connsiteY4049" fmla="*/ 2209400 h 4297039"/>
              <a:gd name="connsiteX4050" fmla="*/ 601428 w 6778232"/>
              <a:gd name="connsiteY4050" fmla="*/ 2205532 h 4297039"/>
              <a:gd name="connsiteX4051" fmla="*/ 597820 w 6778232"/>
              <a:gd name="connsiteY4051" fmla="*/ 2193305 h 4297039"/>
              <a:gd name="connsiteX4052" fmla="*/ 581104 w 6778232"/>
              <a:gd name="connsiteY4052" fmla="*/ 2184947 h 4297039"/>
              <a:gd name="connsiteX4053" fmla="*/ 590606 w 6778232"/>
              <a:gd name="connsiteY4053" fmla="*/ 2168852 h 4297039"/>
              <a:gd name="connsiteX4054" fmla="*/ 583391 w 6778232"/>
              <a:gd name="connsiteY4054" fmla="*/ 2144399 h 4297039"/>
              <a:gd name="connsiteX4055" fmla="*/ 600107 w 6778232"/>
              <a:gd name="connsiteY4055" fmla="*/ 2152758 h 4297039"/>
              <a:gd name="connsiteX4056" fmla="*/ 596500 w 6778232"/>
              <a:gd name="connsiteY4056" fmla="*/ 2140531 h 4297039"/>
              <a:gd name="connsiteX4057" fmla="*/ 616824 w 6778232"/>
              <a:gd name="connsiteY4057" fmla="*/ 2161117 h 4297039"/>
              <a:gd name="connsiteX4058" fmla="*/ 607322 w 6778232"/>
              <a:gd name="connsiteY4058" fmla="*/ 2177211 h 4297039"/>
              <a:gd name="connsiteX4059" fmla="*/ 620431 w 6778232"/>
              <a:gd name="connsiteY4059" fmla="*/ 2173343 h 4297039"/>
              <a:gd name="connsiteX4060" fmla="*/ 622718 w 6778232"/>
              <a:gd name="connsiteY4060" fmla="*/ 2132795 h 4297039"/>
              <a:gd name="connsiteX4061" fmla="*/ 639435 w 6778232"/>
              <a:gd name="connsiteY4061" fmla="*/ 2141154 h 4297039"/>
              <a:gd name="connsiteX4062" fmla="*/ 626326 w 6778232"/>
              <a:gd name="connsiteY4062" fmla="*/ 2145022 h 4297039"/>
              <a:gd name="connsiteX4063" fmla="*/ 633540 w 6778232"/>
              <a:gd name="connsiteY4063" fmla="*/ 2169475 h 4297039"/>
              <a:gd name="connsiteX4064" fmla="*/ 650257 w 6778232"/>
              <a:gd name="connsiteY4064" fmla="*/ 2177834 h 4297039"/>
              <a:gd name="connsiteX4065" fmla="*/ 676475 w 6778232"/>
              <a:gd name="connsiteY4065" fmla="*/ 2170098 h 4297039"/>
              <a:gd name="connsiteX4066" fmla="*/ 669261 w 6778232"/>
              <a:gd name="connsiteY4066" fmla="*/ 2145645 h 4297039"/>
              <a:gd name="connsiteX4067" fmla="*/ 685977 w 6778232"/>
              <a:gd name="connsiteY4067" fmla="*/ 2154004 h 4297039"/>
              <a:gd name="connsiteX4068" fmla="*/ 689585 w 6778232"/>
              <a:gd name="connsiteY4068" fmla="*/ 2166231 h 4297039"/>
              <a:gd name="connsiteX4069" fmla="*/ 693192 w 6778232"/>
              <a:gd name="connsiteY4069" fmla="*/ 2178457 h 4297039"/>
              <a:gd name="connsiteX4070" fmla="*/ 702694 w 6778232"/>
              <a:gd name="connsiteY4070" fmla="*/ 2162363 h 4297039"/>
              <a:gd name="connsiteX4071" fmla="*/ 715803 w 6778232"/>
              <a:gd name="connsiteY4071" fmla="*/ 2158495 h 4297039"/>
              <a:gd name="connsiteX4072" fmla="*/ 712195 w 6778232"/>
              <a:gd name="connsiteY4072" fmla="*/ 2146268 h 4297039"/>
              <a:gd name="connsiteX4073" fmla="*/ 708588 w 6778232"/>
              <a:gd name="connsiteY4073" fmla="*/ 2134042 h 4297039"/>
              <a:gd name="connsiteX4074" fmla="*/ 725305 w 6778232"/>
              <a:gd name="connsiteY4074" fmla="*/ 2142400 h 4297039"/>
              <a:gd name="connsiteX4075" fmla="*/ 721697 w 6778232"/>
              <a:gd name="connsiteY4075" fmla="*/ 2130174 h 4297039"/>
              <a:gd name="connsiteX4076" fmla="*/ 734806 w 6778232"/>
              <a:gd name="connsiteY4076" fmla="*/ 2126306 h 4297039"/>
              <a:gd name="connsiteX4077" fmla="*/ 738414 w 6778232"/>
              <a:gd name="connsiteY4077" fmla="*/ 2138533 h 4297039"/>
              <a:gd name="connsiteX4078" fmla="*/ 747916 w 6778232"/>
              <a:gd name="connsiteY4078" fmla="*/ 2122438 h 4297039"/>
              <a:gd name="connsiteX4079" fmla="*/ 744308 w 6778232"/>
              <a:gd name="connsiteY4079" fmla="*/ 2110212 h 4297039"/>
              <a:gd name="connsiteX4080" fmla="*/ 753810 w 6778232"/>
              <a:gd name="connsiteY4080" fmla="*/ 2094117 h 4297039"/>
              <a:gd name="connsiteX4081" fmla="*/ 757417 w 6778232"/>
              <a:gd name="connsiteY4081" fmla="*/ 2106344 h 4297039"/>
              <a:gd name="connsiteX4082" fmla="*/ 761025 w 6778232"/>
              <a:gd name="connsiteY4082" fmla="*/ 2118570 h 4297039"/>
              <a:gd name="connsiteX4083" fmla="*/ 774134 w 6778232"/>
              <a:gd name="connsiteY4083" fmla="*/ 2114703 h 4297039"/>
              <a:gd name="connsiteX4084" fmla="*/ 766919 w 6778232"/>
              <a:gd name="connsiteY4084" fmla="*/ 2090249 h 4297039"/>
              <a:gd name="connsiteX4085" fmla="*/ 783636 w 6778232"/>
              <a:gd name="connsiteY4085" fmla="*/ 2098608 h 4297039"/>
              <a:gd name="connsiteX4086" fmla="*/ 787243 w 6778232"/>
              <a:gd name="connsiteY4086" fmla="*/ 2110835 h 4297039"/>
              <a:gd name="connsiteX4087" fmla="*/ 796745 w 6778232"/>
              <a:gd name="connsiteY4087" fmla="*/ 2094740 h 4297039"/>
              <a:gd name="connsiteX4088" fmla="*/ 809854 w 6778232"/>
              <a:gd name="connsiteY4088" fmla="*/ 2090872 h 4297039"/>
              <a:gd name="connsiteX4089" fmla="*/ 806246 w 6778232"/>
              <a:gd name="connsiteY4089" fmla="*/ 2078646 h 4297039"/>
              <a:gd name="connsiteX4090" fmla="*/ 826571 w 6778232"/>
              <a:gd name="connsiteY4090" fmla="*/ 2099231 h 4297039"/>
              <a:gd name="connsiteX4091" fmla="*/ 833785 w 6778232"/>
              <a:gd name="connsiteY4091" fmla="*/ 2123684 h 4297039"/>
              <a:gd name="connsiteX4092" fmla="*/ 846895 w 6778232"/>
              <a:gd name="connsiteY4092" fmla="*/ 2119817 h 4297039"/>
              <a:gd name="connsiteX4093" fmla="*/ 873113 w 6778232"/>
              <a:gd name="connsiteY4093" fmla="*/ 2112081 h 4297039"/>
              <a:gd name="connsiteX4094" fmla="*/ 869506 w 6778232"/>
              <a:gd name="connsiteY4094" fmla="*/ 2099854 h 4297039"/>
              <a:gd name="connsiteX4095" fmla="*/ 865898 w 6778232"/>
              <a:gd name="connsiteY4095" fmla="*/ 2087628 h 4297039"/>
              <a:gd name="connsiteX4096" fmla="*/ 879007 w 6778232"/>
              <a:gd name="connsiteY4096" fmla="*/ 2083760 h 4297039"/>
              <a:gd name="connsiteX4097" fmla="*/ 875400 w 6778232"/>
              <a:gd name="connsiteY4097" fmla="*/ 2071533 h 4297039"/>
              <a:gd name="connsiteX4098" fmla="*/ 892116 w 6778232"/>
              <a:gd name="connsiteY4098" fmla="*/ 2079892 h 4297039"/>
              <a:gd name="connsiteX4099" fmla="*/ 888509 w 6778232"/>
              <a:gd name="connsiteY4099" fmla="*/ 2067665 h 4297039"/>
              <a:gd name="connsiteX4100" fmla="*/ 918335 w 6778232"/>
              <a:gd name="connsiteY4100" fmla="*/ 2072156 h 4297039"/>
              <a:gd name="connsiteX4101" fmla="*/ 957662 w 6778232"/>
              <a:gd name="connsiteY4101" fmla="*/ 2060553 h 4297039"/>
              <a:gd name="connsiteX4102" fmla="*/ 967164 w 6778232"/>
              <a:gd name="connsiteY4102" fmla="*/ 2044458 h 4297039"/>
              <a:gd name="connsiteX4103" fmla="*/ 950447 w 6778232"/>
              <a:gd name="connsiteY4103" fmla="*/ 2036100 h 4297039"/>
              <a:gd name="connsiteX4104" fmla="*/ 946840 w 6778232"/>
              <a:gd name="connsiteY4104" fmla="*/ 2023873 h 4297039"/>
              <a:gd name="connsiteX4105" fmla="*/ 929522 w 6778232"/>
              <a:gd name="connsiteY4105" fmla="*/ 2013476 h 4297039"/>
              <a:gd name="connsiteX4106" fmla="*/ 933731 w 6778232"/>
              <a:gd name="connsiteY4106" fmla="*/ 2027741 h 4297039"/>
              <a:gd name="connsiteX4107" fmla="*/ 927836 w 6778232"/>
              <a:gd name="connsiteY4107" fmla="*/ 2056062 h 4297039"/>
              <a:gd name="connsiteX4108" fmla="*/ 920622 w 6778232"/>
              <a:gd name="connsiteY4108" fmla="*/ 2031609 h 4297039"/>
              <a:gd name="connsiteX4109" fmla="*/ 911120 w 6778232"/>
              <a:gd name="connsiteY4109" fmla="*/ 2047703 h 4297039"/>
              <a:gd name="connsiteX4110" fmla="*/ 899696 w 6778232"/>
              <a:gd name="connsiteY4110" fmla="*/ 2008985 h 4297039"/>
              <a:gd name="connsiteX4111" fmla="*/ 912805 w 6778232"/>
              <a:gd name="connsiteY4111" fmla="*/ 2005117 h 4297039"/>
              <a:gd name="connsiteX4112" fmla="*/ 905590 w 6778232"/>
              <a:gd name="connsiteY4112" fmla="*/ 1980664 h 4297039"/>
              <a:gd name="connsiteX4113" fmla="*/ 901983 w 6778232"/>
              <a:gd name="connsiteY4113" fmla="*/ 1968437 h 4297039"/>
              <a:gd name="connsiteX4114" fmla="*/ 911485 w 6778232"/>
              <a:gd name="connsiteY4114" fmla="*/ 1952343 h 4297039"/>
              <a:gd name="connsiteX4115" fmla="*/ 907877 w 6778232"/>
              <a:gd name="connsiteY4115" fmla="*/ 1940116 h 4297039"/>
              <a:gd name="connsiteX4116" fmla="*/ 881659 w 6778232"/>
              <a:gd name="connsiteY4116" fmla="*/ 1947852 h 4297039"/>
              <a:gd name="connsiteX4117" fmla="*/ 851833 w 6778232"/>
              <a:gd name="connsiteY4117" fmla="*/ 1943361 h 4297039"/>
              <a:gd name="connsiteX4118" fmla="*/ 845939 w 6778232"/>
              <a:gd name="connsiteY4118" fmla="*/ 1971682 h 4297039"/>
              <a:gd name="connsiteX4119" fmla="*/ 819721 w 6778232"/>
              <a:gd name="connsiteY4119" fmla="*/ 1979418 h 4297039"/>
              <a:gd name="connsiteX4120" fmla="*/ 793502 w 6778232"/>
              <a:gd name="connsiteY4120" fmla="*/ 1987153 h 4297039"/>
              <a:gd name="connsiteX4121" fmla="*/ 803004 w 6778232"/>
              <a:gd name="connsiteY4121" fmla="*/ 1971059 h 4297039"/>
              <a:gd name="connsiteX4122" fmla="*/ 782680 w 6778232"/>
              <a:gd name="connsiteY4122" fmla="*/ 1950473 h 4297039"/>
              <a:gd name="connsiteX4123" fmla="*/ 795789 w 6778232"/>
              <a:gd name="connsiteY4123" fmla="*/ 1946606 h 4297039"/>
              <a:gd name="connsiteX4124" fmla="*/ 799396 w 6778232"/>
              <a:gd name="connsiteY4124" fmla="*/ 1958832 h 4297039"/>
              <a:gd name="connsiteX4125" fmla="*/ 812506 w 6778232"/>
              <a:gd name="connsiteY4125" fmla="*/ 1954964 h 4297039"/>
              <a:gd name="connsiteX4126" fmla="*/ 816113 w 6778232"/>
              <a:gd name="connsiteY4126" fmla="*/ 1967191 h 4297039"/>
              <a:gd name="connsiteX4127" fmla="*/ 829222 w 6778232"/>
              <a:gd name="connsiteY4127" fmla="*/ 1963323 h 4297039"/>
              <a:gd name="connsiteX4128" fmla="*/ 825615 w 6778232"/>
              <a:gd name="connsiteY4128" fmla="*/ 1951097 h 4297039"/>
              <a:gd name="connsiteX4129" fmla="*/ 822007 w 6778232"/>
              <a:gd name="connsiteY4129" fmla="*/ 1938870 h 4297039"/>
              <a:gd name="connsiteX4130" fmla="*/ 808898 w 6778232"/>
              <a:gd name="connsiteY4130" fmla="*/ 1942738 h 4297039"/>
              <a:gd name="connsiteX4131" fmla="*/ 795789 w 6778232"/>
              <a:gd name="connsiteY4131" fmla="*/ 1946606 h 4297039"/>
              <a:gd name="connsiteX4132" fmla="*/ 805291 w 6778232"/>
              <a:gd name="connsiteY4132" fmla="*/ 1930511 h 4297039"/>
              <a:gd name="connsiteX4133" fmla="*/ 801683 w 6778232"/>
              <a:gd name="connsiteY4133" fmla="*/ 1918284 h 4297039"/>
              <a:gd name="connsiteX4134" fmla="*/ 798076 w 6778232"/>
              <a:gd name="connsiteY4134" fmla="*/ 1906058 h 4297039"/>
              <a:gd name="connsiteX4135" fmla="*/ 792182 w 6778232"/>
              <a:gd name="connsiteY4135" fmla="*/ 1934379 h 4297039"/>
              <a:gd name="connsiteX4136" fmla="*/ 762356 w 6778232"/>
              <a:gd name="connsiteY4136" fmla="*/ 1929888 h 4297039"/>
              <a:gd name="connsiteX4137" fmla="*/ 758748 w 6778232"/>
              <a:gd name="connsiteY4137" fmla="*/ 1917661 h 4297039"/>
              <a:gd name="connsiteX4138" fmla="*/ 775465 w 6778232"/>
              <a:gd name="connsiteY4138" fmla="*/ 1926020 h 4297039"/>
              <a:gd name="connsiteX4139" fmla="*/ 771858 w 6778232"/>
              <a:gd name="connsiteY4139" fmla="*/ 1913794 h 4297039"/>
              <a:gd name="connsiteX4140" fmla="*/ 781359 w 6778232"/>
              <a:gd name="connsiteY4140" fmla="*/ 1897699 h 4297039"/>
              <a:gd name="connsiteX4141" fmla="*/ 794468 w 6778232"/>
              <a:gd name="connsiteY4141" fmla="*/ 1893831 h 4297039"/>
              <a:gd name="connsiteX4142" fmla="*/ 787254 w 6778232"/>
              <a:gd name="connsiteY4142" fmla="*/ 1869378 h 4297039"/>
              <a:gd name="connsiteX4143" fmla="*/ 796755 w 6778232"/>
              <a:gd name="connsiteY4143" fmla="*/ 1853284 h 4297039"/>
              <a:gd name="connsiteX4144" fmla="*/ 780039 w 6778232"/>
              <a:gd name="connsiteY4144" fmla="*/ 1844925 h 4297039"/>
              <a:gd name="connsiteX4145" fmla="*/ 783646 w 6778232"/>
              <a:gd name="connsiteY4145" fmla="*/ 1857151 h 4297039"/>
              <a:gd name="connsiteX4146" fmla="*/ 770537 w 6778232"/>
              <a:gd name="connsiteY4146" fmla="*/ 1861019 h 4297039"/>
              <a:gd name="connsiteX4147" fmla="*/ 753820 w 6778232"/>
              <a:gd name="connsiteY4147" fmla="*/ 1852660 h 4297039"/>
              <a:gd name="connsiteX4148" fmla="*/ 723995 w 6778232"/>
              <a:gd name="connsiteY4148" fmla="*/ 1848170 h 4297039"/>
              <a:gd name="connsiteX4149" fmla="*/ 694169 w 6778232"/>
              <a:gd name="connsiteY4149" fmla="*/ 1843679 h 4297039"/>
              <a:gd name="connsiteX4150" fmla="*/ 690561 w 6778232"/>
              <a:gd name="connsiteY4150" fmla="*/ 1831452 h 4297039"/>
              <a:gd name="connsiteX4151" fmla="*/ 686954 w 6778232"/>
              <a:gd name="connsiteY4151" fmla="*/ 1819225 h 4297039"/>
              <a:gd name="connsiteX4152" fmla="*/ 703671 w 6778232"/>
              <a:gd name="connsiteY4152" fmla="*/ 1827584 h 4297039"/>
              <a:gd name="connsiteX4153" fmla="*/ 713172 w 6778232"/>
              <a:gd name="connsiteY4153" fmla="*/ 1811490 h 4297039"/>
              <a:gd name="connsiteX4154" fmla="*/ 726281 w 6778232"/>
              <a:gd name="connsiteY4154" fmla="*/ 1807622 h 4297039"/>
              <a:gd name="connsiteX4155" fmla="*/ 742998 w 6778232"/>
              <a:gd name="connsiteY4155" fmla="*/ 1815981 h 4297039"/>
              <a:gd name="connsiteX4156" fmla="*/ 719067 w 6778232"/>
              <a:gd name="connsiteY4156" fmla="*/ 1783169 h 4297039"/>
              <a:gd name="connsiteX4157" fmla="*/ 689241 w 6778232"/>
              <a:gd name="connsiteY4157" fmla="*/ 1778678 h 4297039"/>
              <a:gd name="connsiteX4158" fmla="*/ 646306 w 6778232"/>
              <a:gd name="connsiteY4158" fmla="*/ 1778055 h 4297039"/>
              <a:gd name="connsiteX4159" fmla="*/ 636804 w 6778232"/>
              <a:gd name="connsiteY4159" fmla="*/ 1794149 h 4297039"/>
              <a:gd name="connsiteX4160" fmla="*/ 623695 w 6778232"/>
              <a:gd name="connsiteY4160" fmla="*/ 1798017 h 4297039"/>
              <a:gd name="connsiteX4161" fmla="*/ 620088 w 6778232"/>
              <a:gd name="connsiteY4161" fmla="*/ 1785790 h 4297039"/>
              <a:gd name="connsiteX4162" fmla="*/ 633197 w 6778232"/>
              <a:gd name="connsiteY4162" fmla="*/ 1781922 h 4297039"/>
              <a:gd name="connsiteX4163" fmla="*/ 599763 w 6778232"/>
              <a:gd name="connsiteY4163" fmla="*/ 1765205 h 4297039"/>
              <a:gd name="connsiteX4164" fmla="*/ 586654 w 6778232"/>
              <a:gd name="connsiteY4164" fmla="*/ 1769073 h 4297039"/>
              <a:gd name="connsiteX4165" fmla="*/ 579439 w 6778232"/>
              <a:gd name="connsiteY4165" fmla="*/ 1744619 h 4297039"/>
              <a:gd name="connsiteX4166" fmla="*/ 543719 w 6778232"/>
              <a:gd name="connsiteY4166" fmla="*/ 1768449 h 4297039"/>
              <a:gd name="connsiteX4167" fmla="*/ 530610 w 6778232"/>
              <a:gd name="connsiteY4167" fmla="*/ 1772317 h 4297039"/>
              <a:gd name="connsiteX4168" fmla="*/ 517501 w 6778232"/>
              <a:gd name="connsiteY4168" fmla="*/ 1776185 h 4297039"/>
              <a:gd name="connsiteX4169" fmla="*/ 513894 w 6778232"/>
              <a:gd name="connsiteY4169" fmla="*/ 1763958 h 4297039"/>
              <a:gd name="connsiteX4170" fmla="*/ 500785 w 6778232"/>
              <a:gd name="connsiteY4170" fmla="*/ 1767826 h 4297039"/>
              <a:gd name="connsiteX4171" fmla="*/ 497177 w 6778232"/>
              <a:gd name="connsiteY4171" fmla="*/ 1755600 h 4297039"/>
              <a:gd name="connsiteX4172" fmla="*/ 510286 w 6778232"/>
              <a:gd name="connsiteY4172" fmla="*/ 1751732 h 4297039"/>
              <a:gd name="connsiteX4173" fmla="*/ 519788 w 6778232"/>
              <a:gd name="connsiteY4173" fmla="*/ 1735637 h 4297039"/>
              <a:gd name="connsiteX4174" fmla="*/ 506679 w 6778232"/>
              <a:gd name="connsiteY4174" fmla="*/ 1739505 h 4297039"/>
              <a:gd name="connsiteX4175" fmla="*/ 497177 w 6778232"/>
              <a:gd name="connsiteY4175" fmla="*/ 1755600 h 4297039"/>
              <a:gd name="connsiteX4176" fmla="*/ 476853 w 6778232"/>
              <a:gd name="connsiteY4176" fmla="*/ 1735014 h 4297039"/>
              <a:gd name="connsiteX4177" fmla="*/ 467351 w 6778232"/>
              <a:gd name="connsiteY4177" fmla="*/ 1751109 h 4297039"/>
              <a:gd name="connsiteX4178" fmla="*/ 470959 w 6778232"/>
              <a:gd name="connsiteY4178" fmla="*/ 1763335 h 4297039"/>
              <a:gd name="connsiteX4179" fmla="*/ 454242 w 6778232"/>
              <a:gd name="connsiteY4179" fmla="*/ 1754977 h 4297039"/>
              <a:gd name="connsiteX4180" fmla="*/ 428024 w 6778232"/>
              <a:gd name="connsiteY4180" fmla="*/ 1762712 h 4297039"/>
              <a:gd name="connsiteX4181" fmla="*/ 437526 w 6778232"/>
              <a:gd name="connsiteY4181" fmla="*/ 1746618 h 4297039"/>
              <a:gd name="connsiteX4182" fmla="*/ 420809 w 6778232"/>
              <a:gd name="connsiteY4182" fmla="*/ 1738259 h 4297039"/>
              <a:gd name="connsiteX4183" fmla="*/ 417201 w 6778232"/>
              <a:gd name="connsiteY4183" fmla="*/ 1726033 h 4297039"/>
              <a:gd name="connsiteX4184" fmla="*/ 413594 w 6778232"/>
              <a:gd name="connsiteY4184" fmla="*/ 1713806 h 4297039"/>
              <a:gd name="connsiteX4185" fmla="*/ 439812 w 6778232"/>
              <a:gd name="connsiteY4185" fmla="*/ 1706070 h 4297039"/>
              <a:gd name="connsiteX4186" fmla="*/ 449314 w 6778232"/>
              <a:gd name="connsiteY4186" fmla="*/ 1689976 h 4297039"/>
              <a:gd name="connsiteX4187" fmla="*/ 469638 w 6778232"/>
              <a:gd name="connsiteY4187" fmla="*/ 1710561 h 4297039"/>
              <a:gd name="connsiteX4188" fmla="*/ 482747 w 6778232"/>
              <a:gd name="connsiteY4188" fmla="*/ 1706693 h 4297039"/>
              <a:gd name="connsiteX4189" fmla="*/ 518467 w 6778232"/>
              <a:gd name="connsiteY4189" fmla="*/ 1682863 h 4297039"/>
              <a:gd name="connsiteX4190" fmla="*/ 531577 w 6778232"/>
              <a:gd name="connsiteY4190" fmla="*/ 1678996 h 4297039"/>
              <a:gd name="connsiteX4191" fmla="*/ 548293 w 6778232"/>
              <a:gd name="connsiteY4191" fmla="*/ 1687354 h 4297039"/>
              <a:gd name="connsiteX4192" fmla="*/ 561402 w 6778232"/>
              <a:gd name="connsiteY4192" fmla="*/ 1683486 h 4297039"/>
              <a:gd name="connsiteX4193" fmla="*/ 578119 w 6778232"/>
              <a:gd name="connsiteY4193" fmla="*/ 1691845 h 4297039"/>
              <a:gd name="connsiteX4194" fmla="*/ 587620 w 6778232"/>
              <a:gd name="connsiteY4194" fmla="*/ 1675751 h 4297039"/>
              <a:gd name="connsiteX4195" fmla="*/ 597122 w 6778232"/>
              <a:gd name="connsiteY4195" fmla="*/ 1659656 h 4297039"/>
              <a:gd name="connsiteX4196" fmla="*/ 600730 w 6778232"/>
              <a:gd name="connsiteY4196" fmla="*/ 1671883 h 4297039"/>
              <a:gd name="connsiteX4197" fmla="*/ 617446 w 6778232"/>
              <a:gd name="connsiteY4197" fmla="*/ 1680241 h 4297039"/>
              <a:gd name="connsiteX4198" fmla="*/ 613839 w 6778232"/>
              <a:gd name="connsiteY4198" fmla="*/ 1668015 h 4297039"/>
              <a:gd name="connsiteX4199" fmla="*/ 626948 w 6778232"/>
              <a:gd name="connsiteY4199" fmla="*/ 1664147 h 4297039"/>
              <a:gd name="connsiteX4200" fmla="*/ 619733 w 6778232"/>
              <a:gd name="connsiteY4200" fmla="*/ 1639694 h 4297039"/>
              <a:gd name="connsiteX4201" fmla="*/ 629235 w 6778232"/>
              <a:gd name="connsiteY4201" fmla="*/ 1623599 h 4297039"/>
              <a:gd name="connsiteX4202" fmla="*/ 636450 w 6778232"/>
              <a:gd name="connsiteY4202" fmla="*/ 1648053 h 4297039"/>
              <a:gd name="connsiteX4203" fmla="*/ 645952 w 6778232"/>
              <a:gd name="connsiteY4203" fmla="*/ 1631958 h 4297039"/>
              <a:gd name="connsiteX4204" fmla="*/ 649559 w 6778232"/>
              <a:gd name="connsiteY4204" fmla="*/ 1644185 h 4297039"/>
              <a:gd name="connsiteX4205" fmla="*/ 666276 w 6778232"/>
              <a:gd name="connsiteY4205" fmla="*/ 1652544 h 4297039"/>
              <a:gd name="connsiteX4206" fmla="*/ 659061 w 6778232"/>
              <a:gd name="connsiteY4206" fmla="*/ 1628090 h 4297039"/>
              <a:gd name="connsiteX4207" fmla="*/ 679385 w 6778232"/>
              <a:gd name="connsiteY4207" fmla="*/ 1648676 h 4297039"/>
              <a:gd name="connsiteX4208" fmla="*/ 688886 w 6778232"/>
              <a:gd name="connsiteY4208" fmla="*/ 1632582 h 4297039"/>
              <a:gd name="connsiteX4209" fmla="*/ 681672 w 6778232"/>
              <a:gd name="connsiteY4209" fmla="*/ 1608128 h 4297039"/>
              <a:gd name="connsiteX4210" fmla="*/ 701996 w 6778232"/>
              <a:gd name="connsiteY4210" fmla="*/ 1628713 h 4297039"/>
              <a:gd name="connsiteX4211" fmla="*/ 698388 w 6778232"/>
              <a:gd name="connsiteY4211" fmla="*/ 1616487 h 4297039"/>
              <a:gd name="connsiteX4212" fmla="*/ 707890 w 6778232"/>
              <a:gd name="connsiteY4212" fmla="*/ 1600392 h 4297039"/>
              <a:gd name="connsiteX4213" fmla="*/ 724607 w 6778232"/>
              <a:gd name="connsiteY4213" fmla="*/ 1608751 h 4297039"/>
              <a:gd name="connsiteX4214" fmla="*/ 717392 w 6778232"/>
              <a:gd name="connsiteY4214" fmla="*/ 1584298 h 4297039"/>
              <a:gd name="connsiteX4215" fmla="*/ 743610 w 6778232"/>
              <a:gd name="connsiteY4215" fmla="*/ 1576562 h 4297039"/>
              <a:gd name="connsiteX4216" fmla="*/ 753112 w 6778232"/>
              <a:gd name="connsiteY4216" fmla="*/ 1560468 h 4297039"/>
              <a:gd name="connsiteX4217" fmla="*/ 766221 w 6778232"/>
              <a:gd name="connsiteY4217" fmla="*/ 1556600 h 4297039"/>
              <a:gd name="connsiteX4218" fmla="*/ 756719 w 6778232"/>
              <a:gd name="connsiteY4218" fmla="*/ 1572694 h 4297039"/>
              <a:gd name="connsiteX4219" fmla="*/ 763934 w 6778232"/>
              <a:gd name="connsiteY4219" fmla="*/ 1597148 h 4297039"/>
              <a:gd name="connsiteX4220" fmla="*/ 787865 w 6778232"/>
              <a:gd name="connsiteY4220" fmla="*/ 1629960 h 4297039"/>
              <a:gd name="connsiteX4221" fmla="*/ 780651 w 6778232"/>
              <a:gd name="connsiteY4221" fmla="*/ 1605506 h 4297039"/>
              <a:gd name="connsiteX4222" fmla="*/ 773436 w 6778232"/>
              <a:gd name="connsiteY4222" fmla="*/ 1581053 h 4297039"/>
              <a:gd name="connsiteX4223" fmla="*/ 790152 w 6778232"/>
              <a:gd name="connsiteY4223" fmla="*/ 1589412 h 4297039"/>
              <a:gd name="connsiteX4224" fmla="*/ 806869 w 6778232"/>
              <a:gd name="connsiteY4224" fmla="*/ 1597771 h 4297039"/>
              <a:gd name="connsiteX4225" fmla="*/ 829480 w 6778232"/>
              <a:gd name="connsiteY4225" fmla="*/ 1577809 h 4297039"/>
              <a:gd name="connsiteX4226" fmla="*/ 842589 w 6778232"/>
              <a:gd name="connsiteY4226" fmla="*/ 1573941 h 4297039"/>
              <a:gd name="connsiteX4227" fmla="*/ 855698 w 6778232"/>
              <a:gd name="connsiteY4227" fmla="*/ 1570073 h 4297039"/>
              <a:gd name="connsiteX4228" fmla="*/ 865200 w 6778232"/>
              <a:gd name="connsiteY4228" fmla="*/ 1553978 h 4297039"/>
              <a:gd name="connsiteX4229" fmla="*/ 861592 w 6778232"/>
              <a:gd name="connsiteY4229" fmla="*/ 1541752 h 4297039"/>
              <a:gd name="connsiteX4230" fmla="*/ 857985 w 6778232"/>
              <a:gd name="connsiteY4230" fmla="*/ 1529525 h 4297039"/>
              <a:gd name="connsiteX4231" fmla="*/ 874702 w 6778232"/>
              <a:gd name="connsiteY4231" fmla="*/ 1537884 h 4297039"/>
              <a:gd name="connsiteX4232" fmla="*/ 884203 w 6778232"/>
              <a:gd name="connsiteY4232" fmla="*/ 1521790 h 4297039"/>
              <a:gd name="connsiteX4233" fmla="*/ 893705 w 6778232"/>
              <a:gd name="connsiteY4233" fmla="*/ 1505695 h 4297039"/>
              <a:gd name="connsiteX4234" fmla="*/ 900920 w 6778232"/>
              <a:gd name="connsiteY4234" fmla="*/ 1530148 h 4297039"/>
              <a:gd name="connsiteX4235" fmla="*/ 966466 w 6778232"/>
              <a:gd name="connsiteY4235" fmla="*/ 1510809 h 4297039"/>
              <a:gd name="connsiteX4236" fmla="*/ 1032012 w 6778232"/>
              <a:gd name="connsiteY4236" fmla="*/ 1491470 h 4297039"/>
              <a:gd name="connsiteX4237" fmla="*/ 1002186 w 6778232"/>
              <a:gd name="connsiteY4237" fmla="*/ 1486979 h 4297039"/>
              <a:gd name="connsiteX4238" fmla="*/ 1008080 w 6778232"/>
              <a:gd name="connsiteY4238" fmla="*/ 1458658 h 4297039"/>
              <a:gd name="connsiteX4239" fmla="*/ 1021189 w 6778232"/>
              <a:gd name="connsiteY4239" fmla="*/ 1454790 h 4297039"/>
              <a:gd name="connsiteX4240" fmla="*/ 1051015 w 6778232"/>
              <a:gd name="connsiteY4240" fmla="*/ 1459281 h 4297039"/>
              <a:gd name="connsiteX4241" fmla="*/ 1060517 w 6778232"/>
              <a:gd name="connsiteY4241" fmla="*/ 1443187 h 4297039"/>
              <a:gd name="connsiteX4242" fmla="*/ 1056308 w 6778232"/>
              <a:gd name="connsiteY4242" fmla="*/ 1428923 h 4297039"/>
              <a:gd name="connsiteX4243" fmla="*/ 1052701 w 6778232"/>
              <a:gd name="connsiteY4243" fmla="*/ 1416696 h 4297039"/>
              <a:gd name="connsiteX4244" fmla="*/ 1095636 w 6778232"/>
              <a:gd name="connsiteY4244" fmla="*/ 1417319 h 4297039"/>
              <a:gd name="connsiteX4245" fmla="*/ 1105137 w 6778232"/>
              <a:gd name="connsiteY4245" fmla="*/ 1401225 h 4297039"/>
              <a:gd name="connsiteX4246" fmla="*/ 1111032 w 6778232"/>
              <a:gd name="connsiteY4246" fmla="*/ 1372904 h 4297039"/>
              <a:gd name="connsiteX4247" fmla="*/ 1084813 w 6778232"/>
              <a:gd name="connsiteY4247" fmla="*/ 1380640 h 4297039"/>
              <a:gd name="connsiteX4248" fmla="*/ 1068097 w 6778232"/>
              <a:gd name="connsiteY4248" fmla="*/ 1372281 h 4297039"/>
              <a:gd name="connsiteX4249" fmla="*/ 1060882 w 6778232"/>
              <a:gd name="connsiteY4249" fmla="*/ 1347828 h 4297039"/>
              <a:gd name="connsiteX4250" fmla="*/ 1070384 w 6778232"/>
              <a:gd name="connsiteY4250" fmla="*/ 1331733 h 4297039"/>
              <a:gd name="connsiteX4251" fmla="*/ 1050060 w 6778232"/>
              <a:gd name="connsiteY4251" fmla="*/ 1311148 h 4297039"/>
              <a:gd name="connsiteX4252" fmla="*/ 1033343 w 6778232"/>
              <a:gd name="connsiteY4252" fmla="*/ 1302789 h 4297039"/>
              <a:gd name="connsiteX4253" fmla="*/ 1036950 w 6778232"/>
              <a:gd name="connsiteY4253" fmla="*/ 1315015 h 4297039"/>
              <a:gd name="connsiteX4254" fmla="*/ 1016626 w 6778232"/>
              <a:gd name="connsiteY4254" fmla="*/ 1294430 h 4297039"/>
              <a:gd name="connsiteX4255" fmla="*/ 986801 w 6778232"/>
              <a:gd name="connsiteY4255" fmla="*/ 1289939 h 4297039"/>
              <a:gd name="connsiteX4256" fmla="*/ 977299 w 6778232"/>
              <a:gd name="connsiteY4256" fmla="*/ 1306034 h 4297039"/>
              <a:gd name="connsiteX4257" fmla="*/ 971405 w 6778232"/>
              <a:gd name="connsiteY4257" fmla="*/ 1334355 h 4297039"/>
              <a:gd name="connsiteX4258" fmla="*/ 964190 w 6778232"/>
              <a:gd name="connsiteY4258" fmla="*/ 1309901 h 4297039"/>
              <a:gd name="connsiteX4259" fmla="*/ 973692 w 6778232"/>
              <a:gd name="connsiteY4259" fmla="*/ 1293807 h 4297039"/>
              <a:gd name="connsiteX4260" fmla="*/ 953367 w 6778232"/>
              <a:gd name="connsiteY4260" fmla="*/ 1273222 h 4297039"/>
              <a:gd name="connsiteX4261" fmla="*/ 936651 w 6778232"/>
              <a:gd name="connsiteY4261" fmla="*/ 1264863 h 4297039"/>
              <a:gd name="connsiteX4262" fmla="*/ 927149 w 6778232"/>
              <a:gd name="connsiteY4262" fmla="*/ 1280957 h 4297039"/>
              <a:gd name="connsiteX4263" fmla="*/ 923542 w 6778232"/>
              <a:gd name="connsiteY4263" fmla="*/ 1268731 h 4297039"/>
              <a:gd name="connsiteX4264" fmla="*/ 906825 w 6778232"/>
              <a:gd name="connsiteY4264" fmla="*/ 1260372 h 4297039"/>
              <a:gd name="connsiteX4265" fmla="*/ 910432 w 6778232"/>
              <a:gd name="connsiteY4265" fmla="*/ 1272598 h 4297039"/>
              <a:gd name="connsiteX4266" fmla="*/ 897323 w 6778232"/>
              <a:gd name="connsiteY4266" fmla="*/ 1276467 h 4297039"/>
              <a:gd name="connsiteX4267" fmla="*/ 893716 w 6778232"/>
              <a:gd name="connsiteY4267" fmla="*/ 1264240 h 4297039"/>
              <a:gd name="connsiteX4268" fmla="*/ 880607 w 6778232"/>
              <a:gd name="connsiteY4268" fmla="*/ 1268107 h 4297039"/>
              <a:gd name="connsiteX4269" fmla="*/ 874712 w 6778232"/>
              <a:gd name="connsiteY4269" fmla="*/ 1296429 h 4297039"/>
              <a:gd name="connsiteX4270" fmla="*/ 844887 w 6778232"/>
              <a:gd name="connsiteY4270" fmla="*/ 1291938 h 4297039"/>
              <a:gd name="connsiteX4271" fmla="*/ 831778 w 6778232"/>
              <a:gd name="connsiteY4271" fmla="*/ 1295805 h 4297039"/>
              <a:gd name="connsiteX4272" fmla="*/ 815061 w 6778232"/>
              <a:gd name="connsiteY4272" fmla="*/ 1287447 h 4297039"/>
              <a:gd name="connsiteX4273" fmla="*/ 798344 w 6778232"/>
              <a:gd name="connsiteY4273" fmla="*/ 1279088 h 4297039"/>
              <a:gd name="connsiteX4274" fmla="*/ 788843 w 6778232"/>
              <a:gd name="connsiteY4274" fmla="*/ 1295182 h 4297039"/>
              <a:gd name="connsiteX4275" fmla="*/ 779341 w 6778232"/>
              <a:gd name="connsiteY4275" fmla="*/ 1311277 h 4297039"/>
              <a:gd name="connsiteX4276" fmla="*/ 759017 w 6778232"/>
              <a:gd name="connsiteY4276" fmla="*/ 1290691 h 4297039"/>
              <a:gd name="connsiteX4277" fmla="*/ 736406 w 6778232"/>
              <a:gd name="connsiteY4277" fmla="*/ 1310654 h 4297039"/>
              <a:gd name="connsiteX4278" fmla="*/ 710188 w 6778232"/>
              <a:gd name="connsiteY4278" fmla="*/ 1318389 h 4297039"/>
              <a:gd name="connsiteX4279" fmla="*/ 706580 w 6778232"/>
              <a:gd name="connsiteY4279" fmla="*/ 1306163 h 4297039"/>
              <a:gd name="connsiteX4280" fmla="*/ 719689 w 6778232"/>
              <a:gd name="connsiteY4280" fmla="*/ 1302295 h 4297039"/>
              <a:gd name="connsiteX4281" fmla="*/ 702973 w 6778232"/>
              <a:gd name="connsiteY4281" fmla="*/ 1293936 h 4297039"/>
              <a:gd name="connsiteX4282" fmla="*/ 686256 w 6778232"/>
              <a:gd name="connsiteY4282" fmla="*/ 1285577 h 4297039"/>
              <a:gd name="connsiteX4283" fmla="*/ 676754 w 6778232"/>
              <a:gd name="connsiteY4283" fmla="*/ 1301672 h 4297039"/>
              <a:gd name="connsiteX4284" fmla="*/ 660038 w 6778232"/>
              <a:gd name="connsiteY4284" fmla="*/ 1293313 h 4297039"/>
              <a:gd name="connsiteX4285" fmla="*/ 656430 w 6778232"/>
              <a:gd name="connsiteY4285" fmla="*/ 1281086 h 4297039"/>
              <a:gd name="connsiteX4286" fmla="*/ 652823 w 6778232"/>
              <a:gd name="connsiteY4286" fmla="*/ 1268860 h 4297039"/>
              <a:gd name="connsiteX4287" fmla="*/ 665932 w 6778232"/>
              <a:gd name="connsiteY4287" fmla="*/ 1264992 h 4297039"/>
              <a:gd name="connsiteX4288" fmla="*/ 688543 w 6778232"/>
              <a:gd name="connsiteY4288" fmla="*/ 1245030 h 4297039"/>
              <a:gd name="connsiteX4289" fmla="*/ 707546 w 6778232"/>
              <a:gd name="connsiteY4289" fmla="*/ 1212841 h 4297039"/>
              <a:gd name="connsiteX4290" fmla="*/ 711154 w 6778232"/>
              <a:gd name="connsiteY4290" fmla="*/ 1225068 h 4297039"/>
              <a:gd name="connsiteX4291" fmla="*/ 724263 w 6778232"/>
              <a:gd name="connsiteY4291" fmla="*/ 1221199 h 4297039"/>
              <a:gd name="connsiteX4292" fmla="*/ 737372 w 6778232"/>
              <a:gd name="connsiteY4292" fmla="*/ 1217332 h 4297039"/>
              <a:gd name="connsiteX4293" fmla="*/ 733765 w 6778232"/>
              <a:gd name="connsiteY4293" fmla="*/ 1205105 h 4297039"/>
              <a:gd name="connsiteX4294" fmla="*/ 746874 w 6778232"/>
              <a:gd name="connsiteY4294" fmla="*/ 1201237 h 4297039"/>
              <a:gd name="connsiteX4295" fmla="*/ 743267 w 6778232"/>
              <a:gd name="connsiteY4295" fmla="*/ 1189011 h 4297039"/>
              <a:gd name="connsiteX4296" fmla="*/ 739659 w 6778232"/>
              <a:gd name="connsiteY4296" fmla="*/ 1176784 h 4297039"/>
              <a:gd name="connsiteX4297" fmla="*/ 765877 w 6778232"/>
              <a:gd name="connsiteY4297" fmla="*/ 1169048 h 4297039"/>
              <a:gd name="connsiteX4298" fmla="*/ 771772 w 6778232"/>
              <a:gd name="connsiteY4298" fmla="*/ 1140727 h 4297039"/>
              <a:gd name="connsiteX4299" fmla="*/ 797990 w 6778232"/>
              <a:gd name="connsiteY4299" fmla="*/ 1132992 h 4297039"/>
              <a:gd name="connsiteX4300" fmla="*/ 814707 w 6778232"/>
              <a:gd name="connsiteY4300" fmla="*/ 1141350 h 4297039"/>
              <a:gd name="connsiteX4301" fmla="*/ 831423 w 6778232"/>
              <a:gd name="connsiteY4301" fmla="*/ 1149709 h 4297039"/>
              <a:gd name="connsiteX4302" fmla="*/ 837318 w 6778232"/>
              <a:gd name="connsiteY4302" fmla="*/ 1121388 h 4297039"/>
              <a:gd name="connsiteX4303" fmla="*/ 850427 w 6778232"/>
              <a:gd name="connsiteY4303" fmla="*/ 1117520 h 4297039"/>
              <a:gd name="connsiteX4304" fmla="*/ 880252 w 6778232"/>
              <a:gd name="connsiteY4304" fmla="*/ 1122011 h 4297039"/>
              <a:gd name="connsiteX4305" fmla="*/ 873038 w 6778232"/>
              <a:gd name="connsiteY4305" fmla="*/ 1097558 h 4297039"/>
              <a:gd name="connsiteX4306" fmla="*/ 893362 w 6778232"/>
              <a:gd name="connsiteY4306" fmla="*/ 1118143 h 4297039"/>
              <a:gd name="connsiteX4307" fmla="*/ 910078 w 6778232"/>
              <a:gd name="connsiteY4307" fmla="*/ 1126502 h 4297039"/>
              <a:gd name="connsiteX4308" fmla="*/ 923187 w 6778232"/>
              <a:gd name="connsiteY4308" fmla="*/ 1122634 h 4297039"/>
              <a:gd name="connsiteX4309" fmla="*/ 949406 w 6778232"/>
              <a:gd name="connsiteY4309" fmla="*/ 1114899 h 4297039"/>
              <a:gd name="connsiteX4310" fmla="*/ 975624 w 6778232"/>
              <a:gd name="connsiteY4310" fmla="*/ 1107163 h 4297039"/>
              <a:gd name="connsiteX4311" fmla="*/ 985126 w 6778232"/>
              <a:gd name="connsiteY4311" fmla="*/ 1091069 h 4297039"/>
              <a:gd name="connsiteX4312" fmla="*/ 1014952 w 6778232"/>
              <a:gd name="connsiteY4312" fmla="*/ 1095560 h 4297039"/>
              <a:gd name="connsiteX4313" fmla="*/ 1037562 w 6778232"/>
              <a:gd name="connsiteY4313" fmla="*/ 1075597 h 4297039"/>
              <a:gd name="connsiteX4314" fmla="*/ 1033955 w 6778232"/>
              <a:gd name="connsiteY4314" fmla="*/ 1063371 h 4297039"/>
              <a:gd name="connsiteX4315" fmla="*/ 1056566 w 6778232"/>
              <a:gd name="connsiteY4315" fmla="*/ 1043408 h 4297039"/>
              <a:gd name="connsiteX4316" fmla="*/ 1079177 w 6778232"/>
              <a:gd name="connsiteY4316" fmla="*/ 1023446 h 4297039"/>
              <a:gd name="connsiteX4317" fmla="*/ 1092286 w 6778232"/>
              <a:gd name="connsiteY4317" fmla="*/ 1019578 h 4297039"/>
              <a:gd name="connsiteX4318" fmla="*/ 1096757 w 6778232"/>
              <a:gd name="connsiteY4318" fmla="*/ 978386 h 4297039"/>
              <a:gd name="connsiteX4319" fmla="*/ 1087289 w 6778232"/>
              <a:gd name="connsiteY4319" fmla="*/ 981180 h 4297039"/>
              <a:gd name="connsiteX4320" fmla="*/ 1093149 w 6778232"/>
              <a:gd name="connsiteY4320" fmla="*/ 966160 h 4297039"/>
              <a:gd name="connsiteX4321" fmla="*/ 1132477 w 6778232"/>
              <a:gd name="connsiteY4321" fmla="*/ 954556 h 4297039"/>
              <a:gd name="connsiteX4322" fmla="*/ 1171804 w 6778232"/>
              <a:gd name="connsiteY4322" fmla="*/ 942953 h 4297039"/>
              <a:gd name="connsiteX4323" fmla="*/ 1190808 w 6778232"/>
              <a:gd name="connsiteY4323" fmla="*/ 910764 h 4297039"/>
              <a:gd name="connsiteX4324" fmla="*/ 1207524 w 6778232"/>
              <a:gd name="connsiteY4324" fmla="*/ 919122 h 4297039"/>
              <a:gd name="connsiteX4325" fmla="*/ 1217026 w 6778232"/>
              <a:gd name="connsiteY4325" fmla="*/ 903028 h 4297039"/>
              <a:gd name="connsiteX4326" fmla="*/ 1226528 w 6778232"/>
              <a:gd name="connsiteY4326" fmla="*/ 886933 h 4297039"/>
              <a:gd name="connsiteX4327" fmla="*/ 1243244 w 6778232"/>
              <a:gd name="connsiteY4327" fmla="*/ 895292 h 4297039"/>
              <a:gd name="connsiteX4328" fmla="*/ 1252746 w 6778232"/>
              <a:gd name="connsiteY4328" fmla="*/ 879198 h 4297039"/>
              <a:gd name="connsiteX4329" fmla="*/ 1273070 w 6778232"/>
              <a:gd name="connsiteY4329" fmla="*/ 899783 h 4297039"/>
              <a:gd name="connsiteX4330" fmla="*/ 1269463 w 6778232"/>
              <a:gd name="connsiteY4330" fmla="*/ 887557 h 4297039"/>
              <a:gd name="connsiteX4331" fmla="*/ 1282572 w 6778232"/>
              <a:gd name="connsiteY4331" fmla="*/ 883689 h 4297039"/>
              <a:gd name="connsiteX4332" fmla="*/ 1299289 w 6778232"/>
              <a:gd name="connsiteY4332" fmla="*/ 892048 h 4297039"/>
              <a:gd name="connsiteX4333" fmla="*/ 1348118 w 6778232"/>
              <a:gd name="connsiteY4333" fmla="*/ 864350 h 4297039"/>
              <a:gd name="connsiteX4334" fmla="*/ 1370729 w 6778232"/>
              <a:gd name="connsiteY4334" fmla="*/ 844387 h 4297039"/>
              <a:gd name="connsiteX4335" fmla="*/ 1387445 w 6778232"/>
              <a:gd name="connsiteY4335" fmla="*/ 852746 h 4297039"/>
              <a:gd name="connsiteX4336" fmla="*/ 1410056 w 6778232"/>
              <a:gd name="connsiteY4336" fmla="*/ 832784 h 4297039"/>
              <a:gd name="connsiteX4337" fmla="*/ 1432667 w 6778232"/>
              <a:gd name="connsiteY4337" fmla="*/ 812822 h 4297039"/>
              <a:gd name="connsiteX4338" fmla="*/ 1488711 w 6778232"/>
              <a:gd name="connsiteY4338" fmla="*/ 809577 h 4297039"/>
              <a:gd name="connsiteX4339" fmla="*/ 1524431 w 6778232"/>
              <a:gd name="connsiteY4339" fmla="*/ 785747 h 4297039"/>
              <a:gd name="connsiteX4340" fmla="*/ 1576868 w 6778232"/>
              <a:gd name="connsiteY4340" fmla="*/ 770275 h 4297039"/>
              <a:gd name="connsiteX4341" fmla="*/ 1616195 w 6778232"/>
              <a:gd name="connsiteY4341" fmla="*/ 758672 h 4297039"/>
              <a:gd name="connsiteX4342" fmla="*/ 1651915 w 6778232"/>
              <a:gd name="connsiteY4342" fmla="*/ 734842 h 4297039"/>
              <a:gd name="connsiteX4343" fmla="*/ 1655523 w 6778232"/>
              <a:gd name="connsiteY4343" fmla="*/ 747068 h 4297039"/>
              <a:gd name="connsiteX4344" fmla="*/ 1659130 w 6778232"/>
              <a:gd name="connsiteY4344" fmla="*/ 759295 h 4297039"/>
              <a:gd name="connsiteX4345" fmla="*/ 1668632 w 6778232"/>
              <a:gd name="connsiteY4345" fmla="*/ 743200 h 4297039"/>
              <a:gd name="connsiteX4346" fmla="*/ 1685349 w 6778232"/>
              <a:gd name="connsiteY4346" fmla="*/ 751559 h 4297039"/>
              <a:gd name="connsiteX4347" fmla="*/ 1681741 w 6778232"/>
              <a:gd name="connsiteY4347" fmla="*/ 739333 h 4297039"/>
              <a:gd name="connsiteX4348" fmla="*/ 1694850 w 6778232"/>
              <a:gd name="connsiteY4348" fmla="*/ 735465 h 4297039"/>
              <a:gd name="connsiteX4349" fmla="*/ 1691243 w 6778232"/>
              <a:gd name="connsiteY4349" fmla="*/ 723238 h 4297039"/>
              <a:gd name="connsiteX4350" fmla="*/ 1678134 w 6778232"/>
              <a:gd name="connsiteY4350" fmla="*/ 727106 h 4297039"/>
              <a:gd name="connsiteX4351" fmla="*/ 1674526 w 6778232"/>
              <a:gd name="connsiteY4351" fmla="*/ 714880 h 4297039"/>
              <a:gd name="connsiteX4352" fmla="*/ 1704352 w 6778232"/>
              <a:gd name="connsiteY4352" fmla="*/ 719370 h 4297039"/>
              <a:gd name="connsiteX4353" fmla="*/ 1724678 w 6778232"/>
              <a:gd name="connsiteY4353" fmla="*/ 739956 h 4297039"/>
              <a:gd name="connsiteX4354" fmla="*/ 1721070 w 6778232"/>
              <a:gd name="connsiteY4354" fmla="*/ 727729 h 4297039"/>
              <a:gd name="connsiteX4355" fmla="*/ 1717463 w 6778232"/>
              <a:gd name="connsiteY4355" fmla="*/ 715502 h 4297039"/>
              <a:gd name="connsiteX4356" fmla="*/ 1743679 w 6778232"/>
              <a:gd name="connsiteY4356" fmla="*/ 707767 h 4297039"/>
              <a:gd name="connsiteX4357" fmla="*/ 1760396 w 6778232"/>
              <a:gd name="connsiteY4357" fmla="*/ 716126 h 4297039"/>
              <a:gd name="connsiteX4358" fmla="*/ 1786614 w 6778232"/>
              <a:gd name="connsiteY4358" fmla="*/ 708390 h 4297039"/>
              <a:gd name="connsiteX4359" fmla="*/ 1809226 w 6778232"/>
              <a:gd name="connsiteY4359" fmla="*/ 688428 h 4297039"/>
              <a:gd name="connsiteX4360" fmla="*/ 1816440 w 6778232"/>
              <a:gd name="connsiteY4360" fmla="*/ 712881 h 4297039"/>
              <a:gd name="connsiteX4361" fmla="*/ 1825942 w 6778232"/>
              <a:gd name="connsiteY4361" fmla="*/ 696787 h 4297039"/>
              <a:gd name="connsiteX4362" fmla="*/ 1822335 w 6778232"/>
              <a:gd name="connsiteY4362" fmla="*/ 684560 h 4297039"/>
              <a:gd name="connsiteX4363" fmla="*/ 1839051 w 6778232"/>
              <a:gd name="connsiteY4363" fmla="*/ 692919 h 4297039"/>
              <a:gd name="connsiteX4364" fmla="*/ 1842659 w 6778232"/>
              <a:gd name="connsiteY4364" fmla="*/ 705145 h 4297039"/>
              <a:gd name="connsiteX4365" fmla="*/ 1848553 w 6778232"/>
              <a:gd name="connsiteY4365" fmla="*/ 676824 h 4297039"/>
              <a:gd name="connsiteX4366" fmla="*/ 1871164 w 6778232"/>
              <a:gd name="connsiteY4366" fmla="*/ 656862 h 4297039"/>
              <a:gd name="connsiteX4367" fmla="*/ 1874771 w 6778232"/>
              <a:gd name="connsiteY4367" fmla="*/ 669089 h 4297039"/>
              <a:gd name="connsiteX4368" fmla="*/ 1887882 w 6778232"/>
              <a:gd name="connsiteY4368" fmla="*/ 665221 h 4297039"/>
              <a:gd name="connsiteX4369" fmla="*/ 1904597 w 6778232"/>
              <a:gd name="connsiteY4369" fmla="*/ 673580 h 4297039"/>
              <a:gd name="connsiteX4370" fmla="*/ 1914099 w 6778232"/>
              <a:gd name="connsiteY4370" fmla="*/ 657485 h 4297039"/>
              <a:gd name="connsiteX4371" fmla="*/ 1953426 w 6778232"/>
              <a:gd name="connsiteY4371" fmla="*/ 645882 h 4297039"/>
              <a:gd name="connsiteX4372" fmla="*/ 1979645 w 6778232"/>
              <a:gd name="connsiteY4372" fmla="*/ 638146 h 4297039"/>
              <a:gd name="connsiteX4373" fmla="*/ 2005864 w 6778232"/>
              <a:gd name="connsiteY4373" fmla="*/ 630410 h 4297039"/>
              <a:gd name="connsiteX4374" fmla="*/ 2032082 w 6778232"/>
              <a:gd name="connsiteY4374" fmla="*/ 622674 h 4297039"/>
              <a:gd name="connsiteX4375" fmla="*/ 2035690 w 6778232"/>
              <a:gd name="connsiteY4375" fmla="*/ 634901 h 4297039"/>
              <a:gd name="connsiteX4376" fmla="*/ 2052405 w 6778232"/>
              <a:gd name="connsiteY4376" fmla="*/ 643260 h 4297039"/>
              <a:gd name="connsiteX4377" fmla="*/ 2075016 w 6778232"/>
              <a:gd name="connsiteY4377" fmla="*/ 623298 h 4297039"/>
              <a:gd name="connsiteX4378" fmla="*/ 2101234 w 6778232"/>
              <a:gd name="connsiteY4378" fmla="*/ 615562 h 4297039"/>
              <a:gd name="connsiteX4379" fmla="*/ 2104842 w 6778232"/>
              <a:gd name="connsiteY4379" fmla="*/ 627789 h 4297039"/>
              <a:gd name="connsiteX4380" fmla="*/ 2153671 w 6778232"/>
              <a:gd name="connsiteY4380" fmla="*/ 600091 h 4297039"/>
              <a:gd name="connsiteX4381" fmla="*/ 2192999 w 6778232"/>
              <a:gd name="connsiteY4381" fmla="*/ 588487 h 4297039"/>
              <a:gd name="connsiteX4382" fmla="*/ 2202500 w 6778232"/>
              <a:gd name="connsiteY4382" fmla="*/ 572393 h 4297039"/>
              <a:gd name="connsiteX4383" fmla="*/ 2215609 w 6778232"/>
              <a:gd name="connsiteY4383" fmla="*/ 568525 h 4297039"/>
              <a:gd name="connsiteX4384" fmla="*/ 2245435 w 6778232"/>
              <a:gd name="connsiteY4384" fmla="*/ 573016 h 4297039"/>
              <a:gd name="connsiteX4385" fmla="*/ 2241828 w 6778232"/>
              <a:gd name="connsiteY4385" fmla="*/ 560789 h 4297039"/>
              <a:gd name="connsiteX4386" fmla="*/ 2238220 w 6778232"/>
              <a:gd name="connsiteY4386" fmla="*/ 548563 h 4297039"/>
              <a:gd name="connsiteX4387" fmla="*/ 2254937 w 6778232"/>
              <a:gd name="connsiteY4387" fmla="*/ 556922 h 4297039"/>
              <a:gd name="connsiteX4388" fmla="*/ 2268046 w 6778232"/>
              <a:gd name="connsiteY4388" fmla="*/ 553054 h 4297039"/>
              <a:gd name="connsiteX4389" fmla="*/ 2279734 w 6778232"/>
              <a:gd name="connsiteY4389" fmla="*/ 536315 h 4297039"/>
              <a:gd name="connsiteX4390" fmla="*/ 2309559 w 6778232"/>
              <a:gd name="connsiteY4390" fmla="*/ 540805 h 4297039"/>
              <a:gd name="connsiteX4391" fmla="*/ 2319061 w 6778232"/>
              <a:gd name="connsiteY4391" fmla="*/ 524711 h 4297039"/>
              <a:gd name="connsiteX4392" fmla="*/ 2341672 w 6778232"/>
              <a:gd name="connsiteY4392" fmla="*/ 504749 h 4297039"/>
              <a:gd name="connsiteX4393" fmla="*/ 2371498 w 6778232"/>
              <a:gd name="connsiteY4393" fmla="*/ 509240 h 4297039"/>
              <a:gd name="connsiteX4394" fmla="*/ 2380999 w 6778232"/>
              <a:gd name="connsiteY4394" fmla="*/ 493145 h 4297039"/>
              <a:gd name="connsiteX4395" fmla="*/ 2397716 w 6778232"/>
              <a:gd name="connsiteY4395" fmla="*/ 501504 h 4297039"/>
              <a:gd name="connsiteX4396" fmla="*/ 2407217 w 6778232"/>
              <a:gd name="connsiteY4396" fmla="*/ 485410 h 4297039"/>
              <a:gd name="connsiteX4397" fmla="*/ 2416118 w 6778232"/>
              <a:gd name="connsiteY4397" fmla="*/ 467277 h 4297039"/>
              <a:gd name="connsiteX4398" fmla="*/ 2433436 w 6778232"/>
              <a:gd name="connsiteY4398" fmla="*/ 477674 h 4297039"/>
              <a:gd name="connsiteX4399" fmla="*/ 2429227 w 6778232"/>
              <a:gd name="connsiteY4399" fmla="*/ 463409 h 4297039"/>
              <a:gd name="connsiteX4400" fmla="*/ 2446545 w 6778232"/>
              <a:gd name="connsiteY4400" fmla="*/ 473806 h 4297039"/>
              <a:gd name="connsiteX4401" fmla="*/ 2459654 w 6778232"/>
              <a:gd name="connsiteY4401" fmla="*/ 469938 h 4297039"/>
              <a:gd name="connsiteX4402" fmla="*/ 2468554 w 6778232"/>
              <a:gd name="connsiteY4402" fmla="*/ 451805 h 4297039"/>
              <a:gd name="connsiteX4403" fmla="*/ 2481664 w 6778232"/>
              <a:gd name="connsiteY4403" fmla="*/ 447938 h 4297039"/>
              <a:gd name="connsiteX4404" fmla="*/ 2494773 w 6778232"/>
              <a:gd name="connsiteY4404" fmla="*/ 444070 h 4297039"/>
              <a:gd name="connsiteX4405" fmla="*/ 2507882 w 6778232"/>
              <a:gd name="connsiteY4405" fmla="*/ 440202 h 4297039"/>
              <a:gd name="connsiteX4406" fmla="*/ 2520991 w 6778232"/>
              <a:gd name="connsiteY4406" fmla="*/ 436334 h 4297039"/>
              <a:gd name="connsiteX4407" fmla="*/ 2517384 w 6778232"/>
              <a:gd name="connsiteY4407" fmla="*/ 424107 h 4297039"/>
              <a:gd name="connsiteX4408" fmla="*/ 2534100 w 6778232"/>
              <a:gd name="connsiteY4408" fmla="*/ 432466 h 4297039"/>
              <a:gd name="connsiteX4409" fmla="*/ 2547210 w 6778232"/>
              <a:gd name="connsiteY4409" fmla="*/ 428598 h 4297039"/>
              <a:gd name="connsiteX4410" fmla="*/ 2582930 w 6778232"/>
              <a:gd name="connsiteY4410" fmla="*/ 404768 h 4297039"/>
              <a:gd name="connsiteX4411" fmla="*/ 2579322 w 6778232"/>
              <a:gd name="connsiteY4411" fmla="*/ 392542 h 4297039"/>
              <a:gd name="connsiteX4412" fmla="*/ 2605540 w 6778232"/>
              <a:gd name="connsiteY4412" fmla="*/ 384806 h 4297039"/>
              <a:gd name="connsiteX4413" fmla="*/ 2628152 w 6778232"/>
              <a:gd name="connsiteY4413" fmla="*/ 364844 h 4297039"/>
              <a:gd name="connsiteX4414" fmla="*/ 2650762 w 6778232"/>
              <a:gd name="connsiteY4414" fmla="*/ 344881 h 4297039"/>
              <a:gd name="connsiteX4415" fmla="*/ 2663871 w 6778232"/>
              <a:gd name="connsiteY4415" fmla="*/ 341014 h 4297039"/>
              <a:gd name="connsiteX4416" fmla="*/ 2684195 w 6778232"/>
              <a:gd name="connsiteY4416" fmla="*/ 361599 h 4297039"/>
              <a:gd name="connsiteX4417" fmla="*/ 2693697 w 6778232"/>
              <a:gd name="connsiteY4417" fmla="*/ 345504 h 4297039"/>
              <a:gd name="connsiteX4418" fmla="*/ 2703199 w 6778232"/>
              <a:gd name="connsiteY4418" fmla="*/ 329410 h 4297039"/>
              <a:gd name="connsiteX4419" fmla="*/ 2706806 w 6778232"/>
              <a:gd name="connsiteY4419" fmla="*/ 341637 h 4297039"/>
              <a:gd name="connsiteX4420" fmla="*/ 2719916 w 6778232"/>
              <a:gd name="connsiteY4420" fmla="*/ 337769 h 4297039"/>
              <a:gd name="connsiteX4421" fmla="*/ 2736632 w 6778232"/>
              <a:gd name="connsiteY4421" fmla="*/ 346128 h 4297039"/>
              <a:gd name="connsiteX4422" fmla="*/ 2746134 w 6778232"/>
              <a:gd name="connsiteY4422" fmla="*/ 330033 h 4297039"/>
              <a:gd name="connsiteX4423" fmla="*/ 2772352 w 6778232"/>
              <a:gd name="connsiteY4423" fmla="*/ 322298 h 4297039"/>
              <a:gd name="connsiteX4424" fmla="*/ 2802178 w 6778232"/>
              <a:gd name="connsiteY4424" fmla="*/ 326789 h 4297039"/>
              <a:gd name="connsiteX4425" fmla="*/ 2815287 w 6778232"/>
              <a:gd name="connsiteY4425" fmla="*/ 322921 h 4297039"/>
              <a:gd name="connsiteX4426" fmla="*/ 2824789 w 6778232"/>
              <a:gd name="connsiteY4426" fmla="*/ 306826 h 4297039"/>
              <a:gd name="connsiteX4427" fmla="*/ 2841505 w 6778232"/>
              <a:gd name="connsiteY4427" fmla="*/ 315185 h 4297039"/>
              <a:gd name="connsiteX4428" fmla="*/ 2858222 w 6778232"/>
              <a:gd name="connsiteY4428" fmla="*/ 323544 h 4297039"/>
              <a:gd name="connsiteX4429" fmla="*/ 2884440 w 6778232"/>
              <a:gd name="connsiteY4429" fmla="*/ 315808 h 4297039"/>
              <a:gd name="connsiteX4430" fmla="*/ 2920160 w 6778232"/>
              <a:gd name="connsiteY4430" fmla="*/ 291978 h 4297039"/>
              <a:gd name="connsiteX4431" fmla="*/ 2936877 w 6778232"/>
              <a:gd name="connsiteY4431" fmla="*/ 300337 h 4297039"/>
              <a:gd name="connsiteX4432" fmla="*/ 2944693 w 6778232"/>
              <a:gd name="connsiteY4432" fmla="*/ 326829 h 4297039"/>
              <a:gd name="connsiteX4433" fmla="*/ 2949986 w 6778232"/>
              <a:gd name="connsiteY4433" fmla="*/ 296469 h 4297039"/>
              <a:gd name="connsiteX4434" fmla="*/ 2963095 w 6778232"/>
              <a:gd name="connsiteY4434" fmla="*/ 292601 h 4297039"/>
              <a:gd name="connsiteX4435" fmla="*/ 2979812 w 6778232"/>
              <a:gd name="connsiteY4435" fmla="*/ 300960 h 4297039"/>
              <a:gd name="connsiteX4436" fmla="*/ 2992921 w 6778232"/>
              <a:gd name="connsiteY4436" fmla="*/ 297092 h 4297039"/>
              <a:gd name="connsiteX4437" fmla="*/ 2989313 w 6778232"/>
              <a:gd name="connsiteY4437" fmla="*/ 284866 h 4297039"/>
              <a:gd name="connsiteX4438" fmla="*/ 3015532 w 6778232"/>
              <a:gd name="connsiteY4438" fmla="*/ 277130 h 4297039"/>
              <a:gd name="connsiteX4439" fmla="*/ 3038143 w 6778232"/>
              <a:gd name="connsiteY4439" fmla="*/ 257168 h 4297039"/>
              <a:gd name="connsiteX4440" fmla="*/ 3064361 w 6778232"/>
              <a:gd name="connsiteY4440" fmla="*/ 249432 h 4297039"/>
              <a:gd name="connsiteX4441" fmla="*/ 3047644 w 6778232"/>
              <a:gd name="connsiteY4441" fmla="*/ 241073 h 4297039"/>
              <a:gd name="connsiteX4442" fmla="*/ 3034535 w 6778232"/>
              <a:gd name="connsiteY4442" fmla="*/ 244941 h 4297039"/>
              <a:gd name="connsiteX4443" fmla="*/ 3027320 w 6778232"/>
              <a:gd name="connsiteY4443" fmla="*/ 220488 h 4297039"/>
              <a:gd name="connsiteX4444" fmla="*/ 3021426 w 6778232"/>
              <a:gd name="connsiteY4444" fmla="*/ 248809 h 4297039"/>
              <a:gd name="connsiteX4445" fmla="*/ 3008317 w 6778232"/>
              <a:gd name="connsiteY4445" fmla="*/ 252677 h 4297039"/>
              <a:gd name="connsiteX4446" fmla="*/ 2995208 w 6778232"/>
              <a:gd name="connsiteY4446" fmla="*/ 256545 h 4297039"/>
              <a:gd name="connsiteX4447" fmla="*/ 2982099 w 6778232"/>
              <a:gd name="connsiteY4447" fmla="*/ 260412 h 4297039"/>
              <a:gd name="connsiteX4448" fmla="*/ 3014211 w 6778232"/>
              <a:gd name="connsiteY4448" fmla="*/ 224356 h 4297039"/>
              <a:gd name="connsiteX4449" fmla="*/ 3049931 w 6778232"/>
              <a:gd name="connsiteY4449" fmla="*/ 200525 h 4297039"/>
              <a:gd name="connsiteX4450" fmla="*/ 3060372 w 6778232"/>
              <a:gd name="connsiteY4450" fmla="*/ 193560 h 4297039"/>
              <a:gd name="connsiteX4451" fmla="*/ 3680301 w 6778232"/>
              <a:gd name="connsiteY4451" fmla="*/ 10651 h 4297039"/>
              <a:gd name="connsiteX4452" fmla="*/ 3681355 w 6778232"/>
              <a:gd name="connsiteY4452" fmla="*/ 14225 h 4297039"/>
              <a:gd name="connsiteX4453" fmla="*/ 3707574 w 6778232"/>
              <a:gd name="connsiteY4453" fmla="*/ 6489 h 4297039"/>
              <a:gd name="connsiteX4454" fmla="*/ 3724290 w 6778232"/>
              <a:gd name="connsiteY4454" fmla="*/ 14848 h 4297039"/>
              <a:gd name="connsiteX4455" fmla="*/ 3750509 w 6778232"/>
              <a:gd name="connsiteY4455" fmla="*/ 7113 h 4297039"/>
              <a:gd name="connsiteX4456" fmla="*/ 3780336 w 6778232"/>
              <a:gd name="connsiteY4456" fmla="*/ 11603 h 4297039"/>
              <a:gd name="connsiteX4457" fmla="*/ 3783943 w 6778232"/>
              <a:gd name="connsiteY4457" fmla="*/ 23830 h 4297039"/>
              <a:gd name="connsiteX4458" fmla="*/ 3793443 w 6778232"/>
              <a:gd name="connsiteY4458" fmla="*/ 7736 h 4297039"/>
              <a:gd name="connsiteX4459" fmla="*/ 3797051 w 6778232"/>
              <a:gd name="connsiteY4459" fmla="*/ 19962 h 4297039"/>
              <a:gd name="connsiteX4460" fmla="*/ 3810160 w 6778232"/>
              <a:gd name="connsiteY4460" fmla="*/ 16094 h 4297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</a:cxnLst>
            <a:rect l="l" t="t" r="r" b="b"/>
            <a:pathLst>
              <a:path w="6778232" h="4297039">
                <a:moveTo>
                  <a:pt x="106796" y="3966328"/>
                </a:moveTo>
                <a:lnTo>
                  <a:pt x="110403" y="3978554"/>
                </a:lnTo>
                <a:lnTo>
                  <a:pt x="97294" y="3982422"/>
                </a:lnTo>
                <a:lnTo>
                  <a:pt x="93687" y="3970196"/>
                </a:lnTo>
                <a:close/>
                <a:moveTo>
                  <a:pt x="9502" y="3926363"/>
                </a:moveTo>
                <a:lnTo>
                  <a:pt x="26219" y="3934722"/>
                </a:lnTo>
                <a:lnTo>
                  <a:pt x="13110" y="3938590"/>
                </a:lnTo>
                <a:lnTo>
                  <a:pt x="17318" y="3952855"/>
                </a:lnTo>
                <a:lnTo>
                  <a:pt x="4209" y="3956723"/>
                </a:lnTo>
                <a:lnTo>
                  <a:pt x="0" y="3942458"/>
                </a:lnTo>
                <a:close/>
                <a:moveTo>
                  <a:pt x="48830" y="3914760"/>
                </a:moveTo>
                <a:lnTo>
                  <a:pt x="73363" y="3949610"/>
                </a:lnTo>
                <a:lnTo>
                  <a:pt x="63861" y="3965705"/>
                </a:lnTo>
                <a:lnTo>
                  <a:pt x="50752" y="3969573"/>
                </a:lnTo>
                <a:lnTo>
                  <a:pt x="41250" y="3985667"/>
                </a:lnTo>
                <a:lnTo>
                  <a:pt x="20926" y="3965082"/>
                </a:lnTo>
                <a:lnTo>
                  <a:pt x="34035" y="3961214"/>
                </a:lnTo>
                <a:lnTo>
                  <a:pt x="30428" y="3948987"/>
                </a:lnTo>
                <a:lnTo>
                  <a:pt x="26219" y="3934722"/>
                </a:lnTo>
                <a:lnTo>
                  <a:pt x="39328" y="3930854"/>
                </a:lnTo>
                <a:close/>
                <a:moveTo>
                  <a:pt x="484675" y="3894708"/>
                </a:moveTo>
                <a:lnTo>
                  <a:pt x="475173" y="3910803"/>
                </a:lnTo>
                <a:lnTo>
                  <a:pt x="488282" y="3906935"/>
                </a:lnTo>
                <a:close/>
                <a:moveTo>
                  <a:pt x="858845" y="3850765"/>
                </a:moveTo>
                <a:lnTo>
                  <a:pt x="879169" y="3871351"/>
                </a:lnTo>
                <a:lnTo>
                  <a:pt x="866060" y="3875218"/>
                </a:lnTo>
                <a:lnTo>
                  <a:pt x="862452" y="3862992"/>
                </a:lnTo>
                <a:close/>
                <a:moveTo>
                  <a:pt x="1119181" y="3831548"/>
                </a:moveTo>
                <a:lnTo>
                  <a:pt x="1124152" y="3832296"/>
                </a:lnTo>
                <a:lnTo>
                  <a:pt x="1125956" y="3838410"/>
                </a:lnTo>
                <a:lnTo>
                  <a:pt x="1116454" y="3854504"/>
                </a:lnTo>
                <a:lnTo>
                  <a:pt x="1099738" y="3846145"/>
                </a:lnTo>
                <a:lnTo>
                  <a:pt x="1112847" y="3842277"/>
                </a:lnTo>
                <a:close/>
                <a:moveTo>
                  <a:pt x="1122349" y="3826183"/>
                </a:moveTo>
                <a:lnTo>
                  <a:pt x="1139065" y="3834542"/>
                </a:lnTo>
                <a:lnTo>
                  <a:pt x="1124152" y="3832296"/>
                </a:lnTo>
                <a:close/>
                <a:moveTo>
                  <a:pt x="376559" y="3818064"/>
                </a:moveTo>
                <a:lnTo>
                  <a:pt x="367057" y="3834158"/>
                </a:lnTo>
                <a:lnTo>
                  <a:pt x="363450" y="3821932"/>
                </a:lnTo>
                <a:close/>
                <a:moveTo>
                  <a:pt x="1064984" y="3776653"/>
                </a:moveTo>
                <a:lnTo>
                  <a:pt x="1068591" y="3788880"/>
                </a:lnTo>
                <a:lnTo>
                  <a:pt x="1072199" y="3801107"/>
                </a:lnTo>
                <a:lnTo>
                  <a:pt x="1059090" y="3804975"/>
                </a:lnTo>
                <a:close/>
                <a:moveTo>
                  <a:pt x="2724194" y="3741215"/>
                </a:moveTo>
                <a:lnTo>
                  <a:pt x="2727802" y="3753442"/>
                </a:lnTo>
                <a:lnTo>
                  <a:pt x="2722721" y="3748296"/>
                </a:lnTo>
                <a:close/>
                <a:moveTo>
                  <a:pt x="2707477" y="3732856"/>
                </a:moveTo>
                <a:lnTo>
                  <a:pt x="2722721" y="3748296"/>
                </a:lnTo>
                <a:lnTo>
                  <a:pt x="2722229" y="3750655"/>
                </a:lnTo>
                <a:lnTo>
                  <a:pt x="2711085" y="3745083"/>
                </a:lnTo>
                <a:close/>
                <a:moveTo>
                  <a:pt x="439463" y="3693176"/>
                </a:moveTo>
                <a:lnTo>
                  <a:pt x="433569" y="3721497"/>
                </a:lnTo>
                <a:lnTo>
                  <a:pt x="426354" y="3697044"/>
                </a:lnTo>
                <a:close/>
                <a:moveTo>
                  <a:pt x="524013" y="3641648"/>
                </a:moveTo>
                <a:lnTo>
                  <a:pt x="514511" y="3657743"/>
                </a:lnTo>
                <a:lnTo>
                  <a:pt x="501402" y="3661610"/>
                </a:lnTo>
                <a:lnTo>
                  <a:pt x="497794" y="3649384"/>
                </a:lnTo>
                <a:lnTo>
                  <a:pt x="510903" y="3645516"/>
                </a:lnTo>
                <a:close/>
                <a:moveTo>
                  <a:pt x="584529" y="3597211"/>
                </a:moveTo>
                <a:lnTo>
                  <a:pt x="575027" y="3613306"/>
                </a:lnTo>
                <a:lnTo>
                  <a:pt x="578635" y="3625532"/>
                </a:lnTo>
                <a:lnTo>
                  <a:pt x="608461" y="3630023"/>
                </a:lnTo>
                <a:lnTo>
                  <a:pt x="621570" y="3626155"/>
                </a:lnTo>
                <a:lnTo>
                  <a:pt x="617962" y="3613928"/>
                </a:lnTo>
                <a:lnTo>
                  <a:pt x="604853" y="3617796"/>
                </a:lnTo>
                <a:close/>
                <a:moveTo>
                  <a:pt x="439109" y="3547080"/>
                </a:moveTo>
                <a:lnTo>
                  <a:pt x="455826" y="3555439"/>
                </a:lnTo>
                <a:lnTo>
                  <a:pt x="442716" y="3559307"/>
                </a:lnTo>
                <a:close/>
                <a:moveTo>
                  <a:pt x="5100099" y="3518686"/>
                </a:moveTo>
                <a:lnTo>
                  <a:pt x="5103706" y="3530913"/>
                </a:lnTo>
                <a:lnTo>
                  <a:pt x="5086990" y="3522554"/>
                </a:lnTo>
                <a:close/>
                <a:moveTo>
                  <a:pt x="441396" y="3506532"/>
                </a:moveTo>
                <a:lnTo>
                  <a:pt x="445003" y="3518759"/>
                </a:lnTo>
                <a:lnTo>
                  <a:pt x="448611" y="3530985"/>
                </a:lnTo>
                <a:lnTo>
                  <a:pt x="431894" y="3522627"/>
                </a:lnTo>
                <a:lnTo>
                  <a:pt x="418785" y="3526495"/>
                </a:lnTo>
                <a:close/>
                <a:moveTo>
                  <a:pt x="853369" y="3478017"/>
                </a:moveTo>
                <a:lnTo>
                  <a:pt x="852343" y="3480979"/>
                </a:lnTo>
                <a:lnTo>
                  <a:pt x="848999" y="3479307"/>
                </a:lnTo>
                <a:close/>
                <a:moveTo>
                  <a:pt x="858501" y="3463212"/>
                </a:moveTo>
                <a:lnTo>
                  <a:pt x="862108" y="3475439"/>
                </a:lnTo>
                <a:lnTo>
                  <a:pt x="853369" y="3478017"/>
                </a:lnTo>
                <a:close/>
                <a:moveTo>
                  <a:pt x="825068" y="3446495"/>
                </a:moveTo>
                <a:lnTo>
                  <a:pt x="836212" y="3452067"/>
                </a:lnTo>
                <a:lnTo>
                  <a:pt x="832283" y="3470948"/>
                </a:lnTo>
                <a:lnTo>
                  <a:pt x="828675" y="3458721"/>
                </a:lnTo>
                <a:close/>
                <a:moveTo>
                  <a:pt x="838177" y="3442627"/>
                </a:moveTo>
                <a:lnTo>
                  <a:pt x="841784" y="3454853"/>
                </a:lnTo>
                <a:lnTo>
                  <a:pt x="836212" y="3452067"/>
                </a:lnTo>
                <a:close/>
                <a:moveTo>
                  <a:pt x="817853" y="3422041"/>
                </a:moveTo>
                <a:lnTo>
                  <a:pt x="821460" y="3434268"/>
                </a:lnTo>
                <a:lnTo>
                  <a:pt x="808351" y="3438136"/>
                </a:lnTo>
                <a:close/>
                <a:moveTo>
                  <a:pt x="553995" y="3300527"/>
                </a:moveTo>
                <a:lnTo>
                  <a:pt x="583820" y="3305018"/>
                </a:lnTo>
                <a:lnTo>
                  <a:pt x="574319" y="3321113"/>
                </a:lnTo>
                <a:lnTo>
                  <a:pt x="570711" y="3308886"/>
                </a:lnTo>
                <a:close/>
                <a:moveTo>
                  <a:pt x="530063" y="3267715"/>
                </a:moveTo>
                <a:lnTo>
                  <a:pt x="550387" y="3288301"/>
                </a:lnTo>
                <a:lnTo>
                  <a:pt x="533671" y="3279942"/>
                </a:lnTo>
                <a:close/>
                <a:moveTo>
                  <a:pt x="5696493" y="3261953"/>
                </a:moveTo>
                <a:lnTo>
                  <a:pt x="5696770" y="3262894"/>
                </a:lnTo>
                <a:lnTo>
                  <a:pt x="5700378" y="3275120"/>
                </a:lnTo>
                <a:lnTo>
                  <a:pt x="5690577" y="3271120"/>
                </a:lnTo>
                <a:close/>
                <a:moveTo>
                  <a:pt x="5706272" y="3246799"/>
                </a:moveTo>
                <a:lnTo>
                  <a:pt x="5696493" y="3261953"/>
                </a:lnTo>
                <a:lnTo>
                  <a:pt x="5693163" y="3250667"/>
                </a:lnTo>
                <a:close/>
                <a:moveTo>
                  <a:pt x="687738" y="3125942"/>
                </a:moveTo>
                <a:lnTo>
                  <a:pt x="691346" y="3138169"/>
                </a:lnTo>
                <a:lnTo>
                  <a:pt x="694953" y="3150395"/>
                </a:lnTo>
                <a:lnTo>
                  <a:pt x="681844" y="3154263"/>
                </a:lnTo>
                <a:lnTo>
                  <a:pt x="678237" y="3142037"/>
                </a:lnTo>
                <a:close/>
                <a:moveTo>
                  <a:pt x="613657" y="3068054"/>
                </a:moveTo>
                <a:lnTo>
                  <a:pt x="617264" y="3080280"/>
                </a:lnTo>
                <a:lnTo>
                  <a:pt x="607763" y="3096375"/>
                </a:lnTo>
                <a:lnTo>
                  <a:pt x="594654" y="3100243"/>
                </a:lnTo>
                <a:lnTo>
                  <a:pt x="591046" y="3088016"/>
                </a:lnTo>
                <a:lnTo>
                  <a:pt x="604155" y="3084148"/>
                </a:lnTo>
                <a:lnTo>
                  <a:pt x="600548" y="3071922"/>
                </a:lnTo>
                <a:close/>
                <a:moveTo>
                  <a:pt x="891236" y="2946282"/>
                </a:moveTo>
                <a:lnTo>
                  <a:pt x="907953" y="2954640"/>
                </a:lnTo>
                <a:lnTo>
                  <a:pt x="898451" y="2970735"/>
                </a:lnTo>
                <a:lnTo>
                  <a:pt x="902059" y="2982962"/>
                </a:lnTo>
                <a:lnTo>
                  <a:pt x="875840" y="2990697"/>
                </a:lnTo>
                <a:lnTo>
                  <a:pt x="862731" y="2994565"/>
                </a:lnTo>
                <a:lnTo>
                  <a:pt x="881735" y="2962376"/>
                </a:lnTo>
                <a:close/>
                <a:moveTo>
                  <a:pt x="5818109" y="2940006"/>
                </a:moveTo>
                <a:lnTo>
                  <a:pt x="5817651" y="2948116"/>
                </a:lnTo>
                <a:lnTo>
                  <a:pt x="5804542" y="2951984"/>
                </a:lnTo>
                <a:close/>
                <a:moveTo>
                  <a:pt x="5819938" y="2907568"/>
                </a:moveTo>
                <a:lnTo>
                  <a:pt x="5827153" y="2932021"/>
                </a:lnTo>
                <a:lnTo>
                  <a:pt x="5818109" y="2940006"/>
                </a:lnTo>
                <a:close/>
                <a:moveTo>
                  <a:pt x="903025" y="2889640"/>
                </a:moveTo>
                <a:lnTo>
                  <a:pt x="926956" y="2922452"/>
                </a:lnTo>
                <a:lnTo>
                  <a:pt x="956782" y="2926942"/>
                </a:lnTo>
                <a:lnTo>
                  <a:pt x="924670" y="2962999"/>
                </a:lnTo>
                <a:lnTo>
                  <a:pt x="921062" y="2950773"/>
                </a:lnTo>
                <a:lnTo>
                  <a:pt x="904346" y="2942414"/>
                </a:lnTo>
                <a:lnTo>
                  <a:pt x="917455" y="2938546"/>
                </a:lnTo>
                <a:lnTo>
                  <a:pt x="930564" y="2934678"/>
                </a:lnTo>
                <a:lnTo>
                  <a:pt x="943673" y="2930810"/>
                </a:lnTo>
                <a:lnTo>
                  <a:pt x="913847" y="2926319"/>
                </a:lnTo>
                <a:lnTo>
                  <a:pt x="910240" y="2914093"/>
                </a:lnTo>
                <a:close/>
                <a:moveTo>
                  <a:pt x="826657" y="2872299"/>
                </a:moveTo>
                <a:lnTo>
                  <a:pt x="833872" y="2896752"/>
                </a:lnTo>
                <a:lnTo>
                  <a:pt x="820763" y="2900620"/>
                </a:lnTo>
                <a:lnTo>
                  <a:pt x="817155" y="2888393"/>
                </a:lnTo>
                <a:lnTo>
                  <a:pt x="804046" y="2892261"/>
                </a:lnTo>
                <a:lnTo>
                  <a:pt x="800438" y="2880034"/>
                </a:lnTo>
                <a:lnTo>
                  <a:pt x="813548" y="2876167"/>
                </a:lnTo>
                <a:close/>
                <a:moveTo>
                  <a:pt x="842053" y="2827883"/>
                </a:moveTo>
                <a:lnTo>
                  <a:pt x="823049" y="2860072"/>
                </a:lnTo>
                <a:lnTo>
                  <a:pt x="809940" y="2863940"/>
                </a:lnTo>
                <a:lnTo>
                  <a:pt x="806333" y="2851713"/>
                </a:lnTo>
                <a:lnTo>
                  <a:pt x="815835" y="2835619"/>
                </a:lnTo>
                <a:lnTo>
                  <a:pt x="819442" y="2847846"/>
                </a:lnTo>
                <a:lnTo>
                  <a:pt x="828944" y="2831751"/>
                </a:lnTo>
                <a:close/>
                <a:moveTo>
                  <a:pt x="1138990" y="2820019"/>
                </a:moveTo>
                <a:lnTo>
                  <a:pt x="1129488" y="2836113"/>
                </a:lnTo>
                <a:lnTo>
                  <a:pt x="1125881" y="2823886"/>
                </a:lnTo>
                <a:close/>
                <a:moveTo>
                  <a:pt x="1296300" y="2773605"/>
                </a:moveTo>
                <a:lnTo>
                  <a:pt x="1286798" y="2789699"/>
                </a:lnTo>
                <a:lnTo>
                  <a:pt x="1270081" y="2781340"/>
                </a:lnTo>
                <a:lnTo>
                  <a:pt x="1283191" y="2777472"/>
                </a:lnTo>
                <a:close/>
                <a:moveTo>
                  <a:pt x="5916641" y="2704039"/>
                </a:moveTo>
                <a:lnTo>
                  <a:pt x="5933358" y="2712397"/>
                </a:lnTo>
                <a:lnTo>
                  <a:pt x="5920248" y="2716265"/>
                </a:lnTo>
                <a:close/>
                <a:moveTo>
                  <a:pt x="1446395" y="2702737"/>
                </a:moveTo>
                <a:lnTo>
                  <a:pt x="1453610" y="2727191"/>
                </a:lnTo>
                <a:lnTo>
                  <a:pt x="1447715" y="2755512"/>
                </a:lnTo>
                <a:lnTo>
                  <a:pt x="1444108" y="2743285"/>
                </a:lnTo>
                <a:lnTo>
                  <a:pt x="1440501" y="2731058"/>
                </a:lnTo>
                <a:lnTo>
                  <a:pt x="1436893" y="2718832"/>
                </a:lnTo>
                <a:lnTo>
                  <a:pt x="1433286" y="2706605"/>
                </a:lnTo>
                <a:close/>
                <a:moveTo>
                  <a:pt x="6102456" y="2609341"/>
                </a:moveTo>
                <a:lnTo>
                  <a:pt x="6122780" y="2629927"/>
                </a:lnTo>
                <a:lnTo>
                  <a:pt x="6109671" y="2633795"/>
                </a:lnTo>
                <a:lnTo>
                  <a:pt x="6113278" y="2646021"/>
                </a:lnTo>
                <a:lnTo>
                  <a:pt x="6103777" y="2662116"/>
                </a:lnTo>
                <a:lnTo>
                  <a:pt x="6090668" y="2665983"/>
                </a:lnTo>
                <a:lnTo>
                  <a:pt x="6100169" y="2649889"/>
                </a:lnTo>
                <a:lnTo>
                  <a:pt x="6096562" y="2637663"/>
                </a:lnTo>
                <a:lnTo>
                  <a:pt x="6106064" y="2621568"/>
                </a:lnTo>
                <a:close/>
                <a:moveTo>
                  <a:pt x="1683224" y="2579698"/>
                </a:moveTo>
                <a:lnTo>
                  <a:pt x="1699940" y="2588057"/>
                </a:lnTo>
                <a:lnTo>
                  <a:pt x="1686831" y="2591924"/>
                </a:lnTo>
                <a:close/>
                <a:moveTo>
                  <a:pt x="1644862" y="2497979"/>
                </a:moveTo>
                <a:lnTo>
                  <a:pt x="1661579" y="2506338"/>
                </a:lnTo>
                <a:lnTo>
                  <a:pt x="1681903" y="2526923"/>
                </a:lnTo>
                <a:lnTo>
                  <a:pt x="1655685" y="2534659"/>
                </a:lnTo>
                <a:lnTo>
                  <a:pt x="1672401" y="2543018"/>
                </a:lnTo>
                <a:lnTo>
                  <a:pt x="1659292" y="2546886"/>
                </a:lnTo>
                <a:lnTo>
                  <a:pt x="1676008" y="2555244"/>
                </a:lnTo>
                <a:lnTo>
                  <a:pt x="1679616" y="2567471"/>
                </a:lnTo>
                <a:lnTo>
                  <a:pt x="1666507" y="2571339"/>
                </a:lnTo>
                <a:lnTo>
                  <a:pt x="1662899" y="2559112"/>
                </a:lnTo>
                <a:lnTo>
                  <a:pt x="1649790" y="2562980"/>
                </a:lnTo>
                <a:lnTo>
                  <a:pt x="1642575" y="2538527"/>
                </a:lnTo>
                <a:lnTo>
                  <a:pt x="1612750" y="2534036"/>
                </a:lnTo>
                <a:lnTo>
                  <a:pt x="1586531" y="2541772"/>
                </a:lnTo>
                <a:lnTo>
                  <a:pt x="1545019" y="2554019"/>
                </a:lnTo>
                <a:lnTo>
                  <a:pt x="1563920" y="2561734"/>
                </a:lnTo>
                <a:lnTo>
                  <a:pt x="1567528" y="2573960"/>
                </a:lnTo>
                <a:lnTo>
                  <a:pt x="1548627" y="2566246"/>
                </a:lnTo>
                <a:lnTo>
                  <a:pt x="1528303" y="2545661"/>
                </a:lnTo>
                <a:lnTo>
                  <a:pt x="1541412" y="2541793"/>
                </a:lnTo>
                <a:lnTo>
                  <a:pt x="1537805" y="2529566"/>
                </a:lnTo>
                <a:lnTo>
                  <a:pt x="1524696" y="2533434"/>
                </a:lnTo>
                <a:lnTo>
                  <a:pt x="1528303" y="2545661"/>
                </a:lnTo>
                <a:lnTo>
                  <a:pt x="1535518" y="2570114"/>
                </a:lnTo>
                <a:lnTo>
                  <a:pt x="1518801" y="2561755"/>
                </a:lnTo>
                <a:lnTo>
                  <a:pt x="1502085" y="2553396"/>
                </a:lnTo>
                <a:lnTo>
                  <a:pt x="1511586" y="2537302"/>
                </a:lnTo>
                <a:lnTo>
                  <a:pt x="1521088" y="2521208"/>
                </a:lnTo>
                <a:lnTo>
                  <a:pt x="1549491" y="2512827"/>
                </a:lnTo>
                <a:lnTo>
                  <a:pt x="1569815" y="2533413"/>
                </a:lnTo>
                <a:lnTo>
                  <a:pt x="1596033" y="2525677"/>
                </a:lnTo>
                <a:close/>
                <a:moveTo>
                  <a:pt x="426789" y="2483005"/>
                </a:moveTo>
                <a:lnTo>
                  <a:pt x="417288" y="2499100"/>
                </a:lnTo>
                <a:lnTo>
                  <a:pt x="404179" y="2502968"/>
                </a:lnTo>
                <a:lnTo>
                  <a:pt x="400571" y="2490741"/>
                </a:lnTo>
                <a:lnTo>
                  <a:pt x="413680" y="2486873"/>
                </a:lnTo>
                <a:close/>
                <a:moveTo>
                  <a:pt x="1564887" y="2468412"/>
                </a:moveTo>
                <a:lnTo>
                  <a:pt x="1572101" y="2492865"/>
                </a:lnTo>
                <a:lnTo>
                  <a:pt x="1555385" y="2484506"/>
                </a:lnTo>
                <a:lnTo>
                  <a:pt x="1551777" y="2472280"/>
                </a:lnTo>
                <a:close/>
                <a:moveTo>
                  <a:pt x="749945" y="2467405"/>
                </a:moveTo>
                <a:lnTo>
                  <a:pt x="753552" y="2479632"/>
                </a:lnTo>
                <a:lnTo>
                  <a:pt x="766661" y="2475764"/>
                </a:lnTo>
                <a:lnTo>
                  <a:pt x="744051" y="2495726"/>
                </a:lnTo>
                <a:lnTo>
                  <a:pt x="747658" y="2507953"/>
                </a:lnTo>
                <a:lnTo>
                  <a:pt x="730941" y="2499594"/>
                </a:lnTo>
                <a:lnTo>
                  <a:pt x="740443" y="2483500"/>
                </a:lnTo>
                <a:close/>
                <a:moveTo>
                  <a:pt x="1447007" y="2463319"/>
                </a:moveTo>
                <a:lnTo>
                  <a:pt x="1463723" y="2471678"/>
                </a:lnTo>
                <a:lnTo>
                  <a:pt x="1480440" y="2480037"/>
                </a:lnTo>
                <a:lnTo>
                  <a:pt x="1476833" y="2467810"/>
                </a:lnTo>
                <a:lnTo>
                  <a:pt x="1489942" y="2463942"/>
                </a:lnTo>
                <a:lnTo>
                  <a:pt x="1506658" y="2472301"/>
                </a:lnTo>
                <a:lnTo>
                  <a:pt x="1510266" y="2484528"/>
                </a:lnTo>
                <a:lnTo>
                  <a:pt x="1493549" y="2476169"/>
                </a:lnTo>
                <a:lnTo>
                  <a:pt x="1484047" y="2492263"/>
                </a:lnTo>
                <a:lnTo>
                  <a:pt x="1487655" y="2504490"/>
                </a:lnTo>
                <a:lnTo>
                  <a:pt x="1500764" y="2500622"/>
                </a:lnTo>
                <a:lnTo>
                  <a:pt x="1510266" y="2484528"/>
                </a:lnTo>
                <a:lnTo>
                  <a:pt x="1517481" y="2508981"/>
                </a:lnTo>
                <a:lnTo>
                  <a:pt x="1504372" y="2512849"/>
                </a:lnTo>
                <a:lnTo>
                  <a:pt x="1507979" y="2525075"/>
                </a:lnTo>
                <a:lnTo>
                  <a:pt x="1491262" y="2516717"/>
                </a:lnTo>
                <a:lnTo>
                  <a:pt x="1474546" y="2508358"/>
                </a:lnTo>
                <a:lnTo>
                  <a:pt x="1457829" y="2499999"/>
                </a:lnTo>
                <a:lnTo>
                  <a:pt x="1450614" y="2475546"/>
                </a:lnTo>
                <a:lnTo>
                  <a:pt x="1437505" y="2479414"/>
                </a:lnTo>
                <a:lnTo>
                  <a:pt x="1424396" y="2483281"/>
                </a:lnTo>
                <a:lnTo>
                  <a:pt x="1420789" y="2471055"/>
                </a:lnTo>
                <a:lnTo>
                  <a:pt x="1433898" y="2467187"/>
                </a:lnTo>
                <a:close/>
                <a:moveTo>
                  <a:pt x="6141429" y="2451642"/>
                </a:moveTo>
                <a:lnTo>
                  <a:pt x="6158146" y="2460000"/>
                </a:lnTo>
                <a:lnTo>
                  <a:pt x="6161753" y="2472227"/>
                </a:lnTo>
                <a:lnTo>
                  <a:pt x="6148644" y="2476095"/>
                </a:lnTo>
                <a:lnTo>
                  <a:pt x="6145037" y="2463868"/>
                </a:lnTo>
                <a:close/>
                <a:moveTo>
                  <a:pt x="630642" y="2449441"/>
                </a:moveTo>
                <a:lnTo>
                  <a:pt x="650966" y="2470027"/>
                </a:lnTo>
                <a:lnTo>
                  <a:pt x="667682" y="2478385"/>
                </a:lnTo>
                <a:lnTo>
                  <a:pt x="664075" y="2466159"/>
                </a:lnTo>
                <a:lnTo>
                  <a:pt x="677184" y="2462291"/>
                </a:lnTo>
                <a:lnTo>
                  <a:pt x="680792" y="2474518"/>
                </a:lnTo>
                <a:lnTo>
                  <a:pt x="693901" y="2470650"/>
                </a:lnTo>
                <a:lnTo>
                  <a:pt x="671290" y="2490612"/>
                </a:lnTo>
                <a:lnTo>
                  <a:pt x="658181" y="2494480"/>
                </a:lnTo>
                <a:lnTo>
                  <a:pt x="631962" y="2502216"/>
                </a:lnTo>
                <a:lnTo>
                  <a:pt x="605744" y="2509951"/>
                </a:lnTo>
                <a:lnTo>
                  <a:pt x="602137" y="2497725"/>
                </a:lnTo>
                <a:lnTo>
                  <a:pt x="615246" y="2493857"/>
                </a:lnTo>
                <a:lnTo>
                  <a:pt x="641464" y="2486121"/>
                </a:lnTo>
                <a:lnTo>
                  <a:pt x="637857" y="2473895"/>
                </a:lnTo>
                <a:close/>
                <a:moveTo>
                  <a:pt x="729621" y="2446820"/>
                </a:moveTo>
                <a:lnTo>
                  <a:pt x="746337" y="2455178"/>
                </a:lnTo>
                <a:lnTo>
                  <a:pt x="749945" y="2467405"/>
                </a:lnTo>
                <a:lnTo>
                  <a:pt x="736836" y="2471273"/>
                </a:lnTo>
                <a:lnTo>
                  <a:pt x="727334" y="2487367"/>
                </a:lnTo>
                <a:lnTo>
                  <a:pt x="720119" y="2462914"/>
                </a:lnTo>
                <a:close/>
                <a:moveTo>
                  <a:pt x="927579" y="2441577"/>
                </a:moveTo>
                <a:lnTo>
                  <a:pt x="918077" y="2457671"/>
                </a:lnTo>
                <a:lnTo>
                  <a:pt x="914470" y="2445444"/>
                </a:lnTo>
                <a:close/>
                <a:moveTo>
                  <a:pt x="1482727" y="2439489"/>
                </a:moveTo>
                <a:lnTo>
                  <a:pt x="1499443" y="2447848"/>
                </a:lnTo>
                <a:lnTo>
                  <a:pt x="1473225" y="2455583"/>
                </a:lnTo>
                <a:lnTo>
                  <a:pt x="1476833" y="2467810"/>
                </a:lnTo>
                <a:lnTo>
                  <a:pt x="1460116" y="2459451"/>
                </a:lnTo>
                <a:lnTo>
                  <a:pt x="1469618" y="2443357"/>
                </a:lnTo>
                <a:close/>
                <a:moveTo>
                  <a:pt x="6137822" y="2439415"/>
                </a:moveTo>
                <a:lnTo>
                  <a:pt x="6154538" y="2447774"/>
                </a:lnTo>
                <a:lnTo>
                  <a:pt x="6141429" y="2451642"/>
                </a:lnTo>
                <a:close/>
                <a:moveTo>
                  <a:pt x="712904" y="2438461"/>
                </a:moveTo>
                <a:lnTo>
                  <a:pt x="716512" y="2450688"/>
                </a:lnTo>
                <a:lnTo>
                  <a:pt x="720119" y="2462914"/>
                </a:lnTo>
                <a:lnTo>
                  <a:pt x="710617" y="2479009"/>
                </a:lnTo>
                <a:lnTo>
                  <a:pt x="714225" y="2491235"/>
                </a:lnTo>
                <a:lnTo>
                  <a:pt x="701116" y="2495103"/>
                </a:lnTo>
                <a:lnTo>
                  <a:pt x="693901" y="2470650"/>
                </a:lnTo>
                <a:lnTo>
                  <a:pt x="707010" y="2466782"/>
                </a:lnTo>
                <a:lnTo>
                  <a:pt x="703403" y="2454555"/>
                </a:lnTo>
                <a:close/>
                <a:moveTo>
                  <a:pt x="1039667" y="2435087"/>
                </a:moveTo>
                <a:lnTo>
                  <a:pt x="1043274" y="2447314"/>
                </a:lnTo>
                <a:lnTo>
                  <a:pt x="1030165" y="2451182"/>
                </a:lnTo>
                <a:lnTo>
                  <a:pt x="1033773" y="2463408"/>
                </a:lnTo>
                <a:lnTo>
                  <a:pt x="1017056" y="2455049"/>
                </a:lnTo>
                <a:close/>
                <a:moveTo>
                  <a:pt x="966906" y="2429973"/>
                </a:moveTo>
                <a:lnTo>
                  <a:pt x="970514" y="2442200"/>
                </a:lnTo>
                <a:lnTo>
                  <a:pt x="953797" y="2433841"/>
                </a:lnTo>
                <a:close/>
                <a:moveTo>
                  <a:pt x="1475512" y="2415036"/>
                </a:moveTo>
                <a:lnTo>
                  <a:pt x="1479119" y="2427262"/>
                </a:lnTo>
                <a:lnTo>
                  <a:pt x="1482727" y="2439489"/>
                </a:lnTo>
                <a:lnTo>
                  <a:pt x="1466010" y="2431130"/>
                </a:lnTo>
                <a:close/>
                <a:moveTo>
                  <a:pt x="401537" y="2397419"/>
                </a:moveTo>
                <a:lnTo>
                  <a:pt x="405145" y="2409646"/>
                </a:lnTo>
                <a:lnTo>
                  <a:pt x="392036" y="2413514"/>
                </a:lnTo>
                <a:lnTo>
                  <a:pt x="378926" y="2417381"/>
                </a:lnTo>
                <a:close/>
                <a:moveTo>
                  <a:pt x="1441477" y="2396280"/>
                </a:moveTo>
                <a:lnTo>
                  <a:pt x="1458194" y="2404639"/>
                </a:lnTo>
                <a:lnTo>
                  <a:pt x="1462403" y="2418904"/>
                </a:lnTo>
                <a:lnTo>
                  <a:pt x="1445085" y="2408506"/>
                </a:lnTo>
                <a:close/>
                <a:moveTo>
                  <a:pt x="453974" y="2381948"/>
                </a:moveTo>
                <a:lnTo>
                  <a:pt x="457581" y="2394174"/>
                </a:lnTo>
                <a:lnTo>
                  <a:pt x="470691" y="2390307"/>
                </a:lnTo>
                <a:lnTo>
                  <a:pt x="461189" y="2406401"/>
                </a:lnTo>
                <a:lnTo>
                  <a:pt x="464796" y="2418628"/>
                </a:lnTo>
                <a:lnTo>
                  <a:pt x="448080" y="2410269"/>
                </a:lnTo>
                <a:lnTo>
                  <a:pt x="451687" y="2422496"/>
                </a:lnTo>
                <a:lnTo>
                  <a:pt x="455295" y="2434722"/>
                </a:lnTo>
                <a:lnTo>
                  <a:pt x="458902" y="2446949"/>
                </a:lnTo>
                <a:lnTo>
                  <a:pt x="442186" y="2438590"/>
                </a:lnTo>
                <a:lnTo>
                  <a:pt x="425469" y="2430231"/>
                </a:lnTo>
                <a:lnTo>
                  <a:pt x="412360" y="2434099"/>
                </a:lnTo>
                <a:lnTo>
                  <a:pt x="399251" y="2437967"/>
                </a:lnTo>
                <a:lnTo>
                  <a:pt x="389749" y="2454061"/>
                </a:lnTo>
                <a:lnTo>
                  <a:pt x="376640" y="2457929"/>
                </a:lnTo>
                <a:lnTo>
                  <a:pt x="386141" y="2441835"/>
                </a:lnTo>
                <a:lnTo>
                  <a:pt x="395643" y="2425740"/>
                </a:lnTo>
                <a:lnTo>
                  <a:pt x="408752" y="2421872"/>
                </a:lnTo>
                <a:lnTo>
                  <a:pt x="421861" y="2418005"/>
                </a:lnTo>
                <a:lnTo>
                  <a:pt x="434971" y="2414137"/>
                </a:lnTo>
                <a:lnTo>
                  <a:pt x="444472" y="2398042"/>
                </a:lnTo>
                <a:close/>
                <a:moveTo>
                  <a:pt x="1288741" y="2361598"/>
                </a:moveTo>
                <a:lnTo>
                  <a:pt x="1279239" y="2377693"/>
                </a:lnTo>
                <a:lnTo>
                  <a:pt x="1275632" y="2365466"/>
                </a:lnTo>
                <a:close/>
                <a:moveTo>
                  <a:pt x="1245806" y="2360975"/>
                </a:moveTo>
                <a:lnTo>
                  <a:pt x="1249414" y="2373202"/>
                </a:lnTo>
                <a:lnTo>
                  <a:pt x="1239912" y="2389296"/>
                </a:lnTo>
                <a:lnTo>
                  <a:pt x="1236304" y="2377070"/>
                </a:lnTo>
                <a:close/>
                <a:moveTo>
                  <a:pt x="1159936" y="2359729"/>
                </a:moveTo>
                <a:lnTo>
                  <a:pt x="1163544" y="2371956"/>
                </a:lnTo>
                <a:lnTo>
                  <a:pt x="1170759" y="2396409"/>
                </a:lnTo>
                <a:lnTo>
                  <a:pt x="1154042" y="2388050"/>
                </a:lnTo>
                <a:lnTo>
                  <a:pt x="1140933" y="2391918"/>
                </a:lnTo>
                <a:lnTo>
                  <a:pt x="1150435" y="2375823"/>
                </a:lnTo>
                <a:close/>
                <a:moveTo>
                  <a:pt x="6023093" y="2340356"/>
                </a:moveTo>
                <a:lnTo>
                  <a:pt x="6043417" y="2360941"/>
                </a:lnTo>
                <a:lnTo>
                  <a:pt x="6026700" y="2352582"/>
                </a:lnTo>
                <a:close/>
                <a:moveTo>
                  <a:pt x="6105355" y="2329375"/>
                </a:moveTo>
                <a:lnTo>
                  <a:pt x="6095853" y="2345470"/>
                </a:lnTo>
                <a:lnTo>
                  <a:pt x="6092246" y="2333243"/>
                </a:lnTo>
                <a:close/>
                <a:moveTo>
                  <a:pt x="594567" y="2327175"/>
                </a:moveTo>
                <a:lnTo>
                  <a:pt x="611284" y="2335534"/>
                </a:lnTo>
                <a:lnTo>
                  <a:pt x="598175" y="2339402"/>
                </a:lnTo>
                <a:close/>
                <a:moveTo>
                  <a:pt x="1360181" y="2313938"/>
                </a:moveTo>
                <a:lnTo>
                  <a:pt x="1350679" y="2330033"/>
                </a:lnTo>
                <a:lnTo>
                  <a:pt x="1363789" y="2326165"/>
                </a:lnTo>
                <a:close/>
                <a:moveTo>
                  <a:pt x="6071922" y="2312658"/>
                </a:moveTo>
                <a:lnTo>
                  <a:pt x="6075529" y="2324884"/>
                </a:lnTo>
                <a:lnTo>
                  <a:pt x="6066027" y="2340979"/>
                </a:lnTo>
                <a:lnTo>
                  <a:pt x="6058813" y="2316526"/>
                </a:lnTo>
                <a:close/>
                <a:moveTo>
                  <a:pt x="1214660" y="2303710"/>
                </a:moveTo>
                <a:lnTo>
                  <a:pt x="1231376" y="2312069"/>
                </a:lnTo>
                <a:lnTo>
                  <a:pt x="1225723" y="2317059"/>
                </a:lnTo>
                <a:lnTo>
                  <a:pt x="1218267" y="2315937"/>
                </a:lnTo>
                <a:lnTo>
                  <a:pt x="1220071" y="2322049"/>
                </a:lnTo>
                <a:lnTo>
                  <a:pt x="1208765" y="2332031"/>
                </a:lnTo>
                <a:close/>
                <a:moveTo>
                  <a:pt x="5902469" y="2269618"/>
                </a:moveTo>
                <a:lnTo>
                  <a:pt x="5906076" y="2281844"/>
                </a:lnTo>
                <a:lnTo>
                  <a:pt x="5892967" y="2285712"/>
                </a:lnTo>
                <a:lnTo>
                  <a:pt x="5876251" y="2277353"/>
                </a:lnTo>
                <a:close/>
                <a:moveTo>
                  <a:pt x="6070601" y="2259884"/>
                </a:moveTo>
                <a:lnTo>
                  <a:pt x="6074209" y="2272110"/>
                </a:lnTo>
                <a:lnTo>
                  <a:pt x="6077816" y="2284337"/>
                </a:lnTo>
                <a:lnTo>
                  <a:pt x="6081424" y="2296563"/>
                </a:lnTo>
                <a:lnTo>
                  <a:pt x="6068314" y="2300431"/>
                </a:lnTo>
                <a:lnTo>
                  <a:pt x="6055205" y="2304299"/>
                </a:lnTo>
                <a:lnTo>
                  <a:pt x="6058813" y="2316526"/>
                </a:lnTo>
                <a:lnTo>
                  <a:pt x="6042096" y="2308167"/>
                </a:lnTo>
                <a:lnTo>
                  <a:pt x="6015878" y="2315902"/>
                </a:lnTo>
                <a:lnTo>
                  <a:pt x="5999161" y="2307544"/>
                </a:lnTo>
                <a:lnTo>
                  <a:pt x="6008663" y="2291449"/>
                </a:lnTo>
                <a:lnTo>
                  <a:pt x="6025380" y="2299808"/>
                </a:lnTo>
                <a:lnTo>
                  <a:pt x="6038488" y="2295940"/>
                </a:lnTo>
                <a:lnTo>
                  <a:pt x="6051598" y="2292072"/>
                </a:lnTo>
                <a:lnTo>
                  <a:pt x="6057492" y="2263751"/>
                </a:lnTo>
                <a:close/>
                <a:moveTo>
                  <a:pt x="5934581" y="2233561"/>
                </a:moveTo>
                <a:lnTo>
                  <a:pt x="5932295" y="2274108"/>
                </a:lnTo>
                <a:lnTo>
                  <a:pt x="5909684" y="2294071"/>
                </a:lnTo>
                <a:lnTo>
                  <a:pt x="5915578" y="2265750"/>
                </a:lnTo>
                <a:lnTo>
                  <a:pt x="5928687" y="2261882"/>
                </a:lnTo>
                <a:lnTo>
                  <a:pt x="5925080" y="2249655"/>
                </a:lnTo>
                <a:close/>
                <a:moveTo>
                  <a:pt x="5990626" y="2230316"/>
                </a:moveTo>
                <a:lnTo>
                  <a:pt x="6007342" y="2238675"/>
                </a:lnTo>
                <a:lnTo>
                  <a:pt x="6010950" y="2250902"/>
                </a:lnTo>
                <a:lnTo>
                  <a:pt x="5994233" y="2242543"/>
                </a:lnTo>
                <a:close/>
                <a:moveTo>
                  <a:pt x="661079" y="2214514"/>
                </a:moveTo>
                <a:lnTo>
                  <a:pt x="677796" y="2222873"/>
                </a:lnTo>
                <a:lnTo>
                  <a:pt x="664687" y="2226741"/>
                </a:lnTo>
                <a:lnTo>
                  <a:pt x="647970" y="2218382"/>
                </a:lnTo>
                <a:close/>
                <a:moveTo>
                  <a:pt x="911474" y="2193799"/>
                </a:moveTo>
                <a:lnTo>
                  <a:pt x="915082" y="2206026"/>
                </a:lnTo>
                <a:lnTo>
                  <a:pt x="909187" y="2234347"/>
                </a:lnTo>
                <a:lnTo>
                  <a:pt x="896078" y="2238215"/>
                </a:lnTo>
                <a:lnTo>
                  <a:pt x="905580" y="2222121"/>
                </a:lnTo>
                <a:lnTo>
                  <a:pt x="898365" y="2197667"/>
                </a:lnTo>
                <a:close/>
                <a:moveTo>
                  <a:pt x="878041" y="2177082"/>
                </a:moveTo>
                <a:lnTo>
                  <a:pt x="894758" y="2185441"/>
                </a:lnTo>
                <a:lnTo>
                  <a:pt x="885256" y="2201535"/>
                </a:lnTo>
                <a:lnTo>
                  <a:pt x="881648" y="2189308"/>
                </a:lnTo>
                <a:lnTo>
                  <a:pt x="868539" y="2193176"/>
                </a:lnTo>
                <a:close/>
                <a:moveTo>
                  <a:pt x="6185341" y="2117486"/>
                </a:moveTo>
                <a:lnTo>
                  <a:pt x="6202659" y="2127883"/>
                </a:lnTo>
                <a:lnTo>
                  <a:pt x="6193157" y="2143978"/>
                </a:lnTo>
                <a:lnTo>
                  <a:pt x="6183656" y="2160072"/>
                </a:lnTo>
                <a:lnTo>
                  <a:pt x="6166939" y="2151713"/>
                </a:lnTo>
                <a:lnTo>
                  <a:pt x="6163332" y="2139487"/>
                </a:lnTo>
                <a:lnTo>
                  <a:pt x="6153830" y="2155581"/>
                </a:lnTo>
                <a:lnTo>
                  <a:pt x="6140721" y="2159449"/>
                </a:lnTo>
                <a:lnTo>
                  <a:pt x="6131219" y="2175543"/>
                </a:lnTo>
                <a:lnTo>
                  <a:pt x="6121717" y="2191638"/>
                </a:lnTo>
                <a:lnTo>
                  <a:pt x="6134826" y="2187770"/>
                </a:lnTo>
                <a:lnTo>
                  <a:pt x="6161045" y="2180034"/>
                </a:lnTo>
                <a:lnTo>
                  <a:pt x="6164652" y="2192261"/>
                </a:lnTo>
                <a:lnTo>
                  <a:pt x="6151543" y="2196129"/>
                </a:lnTo>
                <a:lnTo>
                  <a:pt x="6138434" y="2199997"/>
                </a:lnTo>
                <a:lnTo>
                  <a:pt x="6142041" y="2212223"/>
                </a:lnTo>
                <a:lnTo>
                  <a:pt x="6145649" y="2224450"/>
                </a:lnTo>
                <a:lnTo>
                  <a:pt x="6158758" y="2220582"/>
                </a:lnTo>
                <a:lnTo>
                  <a:pt x="6175474" y="2228941"/>
                </a:lnTo>
                <a:lnTo>
                  <a:pt x="6162366" y="2232809"/>
                </a:lnTo>
                <a:lnTo>
                  <a:pt x="6152864" y="2248903"/>
                </a:lnTo>
                <a:lnTo>
                  <a:pt x="6160079" y="2273356"/>
                </a:lnTo>
                <a:lnTo>
                  <a:pt x="6176795" y="2281715"/>
                </a:lnTo>
                <a:lnTo>
                  <a:pt x="6173188" y="2269488"/>
                </a:lnTo>
                <a:lnTo>
                  <a:pt x="6165973" y="2245035"/>
                </a:lnTo>
                <a:lnTo>
                  <a:pt x="6186297" y="2265621"/>
                </a:lnTo>
                <a:lnTo>
                  <a:pt x="6195799" y="2249526"/>
                </a:lnTo>
                <a:lnTo>
                  <a:pt x="6199406" y="2261753"/>
                </a:lnTo>
                <a:lnTo>
                  <a:pt x="6208908" y="2245658"/>
                </a:lnTo>
                <a:lnTo>
                  <a:pt x="6212515" y="2257885"/>
                </a:lnTo>
                <a:lnTo>
                  <a:pt x="6219730" y="2282338"/>
                </a:lnTo>
                <a:lnTo>
                  <a:pt x="6203013" y="2273980"/>
                </a:lnTo>
                <a:lnTo>
                  <a:pt x="6206621" y="2286206"/>
                </a:lnTo>
                <a:lnTo>
                  <a:pt x="6193512" y="2290074"/>
                </a:lnTo>
                <a:lnTo>
                  <a:pt x="6210228" y="2298433"/>
                </a:lnTo>
                <a:lnTo>
                  <a:pt x="6226945" y="2306791"/>
                </a:lnTo>
                <a:lnTo>
                  <a:pt x="6213836" y="2310659"/>
                </a:lnTo>
                <a:lnTo>
                  <a:pt x="6200726" y="2314527"/>
                </a:lnTo>
                <a:lnTo>
                  <a:pt x="6204334" y="2326754"/>
                </a:lnTo>
                <a:lnTo>
                  <a:pt x="6194832" y="2342848"/>
                </a:lnTo>
                <a:lnTo>
                  <a:pt x="6191225" y="2330622"/>
                </a:lnTo>
                <a:lnTo>
                  <a:pt x="6187618" y="2318395"/>
                </a:lnTo>
                <a:lnTo>
                  <a:pt x="6178116" y="2334489"/>
                </a:lnTo>
                <a:lnTo>
                  <a:pt x="6170901" y="2310036"/>
                </a:lnTo>
                <a:lnTo>
                  <a:pt x="6165006" y="2338357"/>
                </a:lnTo>
                <a:lnTo>
                  <a:pt x="6151897" y="2342225"/>
                </a:lnTo>
                <a:lnTo>
                  <a:pt x="6135181" y="2333866"/>
                </a:lnTo>
                <a:lnTo>
                  <a:pt x="6148290" y="2329999"/>
                </a:lnTo>
                <a:lnTo>
                  <a:pt x="6127966" y="2309413"/>
                </a:lnTo>
                <a:lnTo>
                  <a:pt x="6131573" y="2321640"/>
                </a:lnTo>
                <a:lnTo>
                  <a:pt x="6122072" y="2337734"/>
                </a:lnTo>
                <a:lnTo>
                  <a:pt x="6108962" y="2341602"/>
                </a:lnTo>
                <a:lnTo>
                  <a:pt x="6118464" y="2325507"/>
                </a:lnTo>
                <a:lnTo>
                  <a:pt x="6101747" y="2317149"/>
                </a:lnTo>
                <a:lnTo>
                  <a:pt x="6092246" y="2333243"/>
                </a:lnTo>
                <a:lnTo>
                  <a:pt x="6088639" y="2321017"/>
                </a:lnTo>
                <a:lnTo>
                  <a:pt x="6085031" y="2308790"/>
                </a:lnTo>
                <a:lnTo>
                  <a:pt x="6081424" y="2296563"/>
                </a:lnTo>
                <a:lnTo>
                  <a:pt x="6090925" y="2280469"/>
                </a:lnTo>
                <a:lnTo>
                  <a:pt x="6087318" y="2268242"/>
                </a:lnTo>
                <a:lnTo>
                  <a:pt x="6070601" y="2259884"/>
                </a:lnTo>
                <a:lnTo>
                  <a:pt x="6063386" y="2235430"/>
                </a:lnTo>
                <a:lnTo>
                  <a:pt x="6056172" y="2210977"/>
                </a:lnTo>
                <a:lnTo>
                  <a:pt x="6043062" y="2214845"/>
                </a:lnTo>
                <a:lnTo>
                  <a:pt x="6046670" y="2227071"/>
                </a:lnTo>
                <a:lnTo>
                  <a:pt x="6033560" y="2230939"/>
                </a:lnTo>
                <a:lnTo>
                  <a:pt x="6020451" y="2234807"/>
                </a:lnTo>
                <a:lnTo>
                  <a:pt x="6016844" y="2222580"/>
                </a:lnTo>
                <a:lnTo>
                  <a:pt x="5990626" y="2230316"/>
                </a:lnTo>
                <a:lnTo>
                  <a:pt x="5987018" y="2218090"/>
                </a:lnTo>
                <a:lnTo>
                  <a:pt x="6013236" y="2210354"/>
                </a:lnTo>
                <a:lnTo>
                  <a:pt x="5992913" y="2189768"/>
                </a:lnTo>
                <a:lnTo>
                  <a:pt x="6001813" y="2171636"/>
                </a:lnTo>
                <a:lnTo>
                  <a:pt x="6006021" y="2185901"/>
                </a:lnTo>
                <a:lnTo>
                  <a:pt x="6022738" y="2194259"/>
                </a:lnTo>
                <a:lnTo>
                  <a:pt x="6019131" y="2182033"/>
                </a:lnTo>
                <a:lnTo>
                  <a:pt x="6014922" y="2167768"/>
                </a:lnTo>
                <a:lnTo>
                  <a:pt x="6032240" y="2178165"/>
                </a:lnTo>
                <a:lnTo>
                  <a:pt x="6035847" y="2190392"/>
                </a:lnTo>
                <a:lnTo>
                  <a:pt x="6045349" y="2174297"/>
                </a:lnTo>
                <a:lnTo>
                  <a:pt x="6058458" y="2170429"/>
                </a:lnTo>
                <a:lnTo>
                  <a:pt x="6101393" y="2171053"/>
                </a:lnTo>
                <a:lnTo>
                  <a:pt x="6119795" y="2136825"/>
                </a:lnTo>
                <a:lnTo>
                  <a:pt x="6146013" y="2129089"/>
                </a:lnTo>
                <a:lnTo>
                  <a:pt x="6189550" y="2131751"/>
                </a:lnTo>
                <a:lnTo>
                  <a:pt x="6172232" y="2121354"/>
                </a:lnTo>
                <a:close/>
                <a:moveTo>
                  <a:pt x="571967" y="2105681"/>
                </a:moveTo>
                <a:lnTo>
                  <a:pt x="575574" y="2117907"/>
                </a:lnTo>
                <a:lnTo>
                  <a:pt x="562465" y="2121775"/>
                </a:lnTo>
                <a:close/>
                <a:moveTo>
                  <a:pt x="6207952" y="2097524"/>
                </a:moveTo>
                <a:lnTo>
                  <a:pt x="6224669" y="2105882"/>
                </a:lnTo>
                <a:lnTo>
                  <a:pt x="6228878" y="2120147"/>
                </a:lnTo>
                <a:lnTo>
                  <a:pt x="6232485" y="2132374"/>
                </a:lnTo>
                <a:lnTo>
                  <a:pt x="6219376" y="2136242"/>
                </a:lnTo>
                <a:lnTo>
                  <a:pt x="6206266" y="2140110"/>
                </a:lnTo>
                <a:lnTo>
                  <a:pt x="6215768" y="2124015"/>
                </a:lnTo>
                <a:lnTo>
                  <a:pt x="6211559" y="2109750"/>
                </a:lnTo>
                <a:close/>
                <a:moveTo>
                  <a:pt x="5879868" y="2048124"/>
                </a:moveTo>
                <a:lnTo>
                  <a:pt x="5883476" y="2060350"/>
                </a:lnTo>
                <a:lnTo>
                  <a:pt x="5870367" y="2064217"/>
                </a:lnTo>
                <a:lnTo>
                  <a:pt x="5866760" y="2051991"/>
                </a:lnTo>
                <a:close/>
                <a:moveTo>
                  <a:pt x="5872654" y="2023670"/>
                </a:moveTo>
                <a:lnTo>
                  <a:pt x="5879868" y="2048124"/>
                </a:lnTo>
                <a:lnTo>
                  <a:pt x="5863152" y="2039764"/>
                </a:lnTo>
                <a:close/>
                <a:moveTo>
                  <a:pt x="6143373" y="2023541"/>
                </a:moveTo>
                <a:lnTo>
                  <a:pt x="6133871" y="2039635"/>
                </a:lnTo>
                <a:lnTo>
                  <a:pt x="6117154" y="2031277"/>
                </a:lnTo>
                <a:close/>
                <a:moveTo>
                  <a:pt x="6156481" y="2019673"/>
                </a:moveTo>
                <a:lnTo>
                  <a:pt x="6146980" y="2035767"/>
                </a:lnTo>
                <a:lnTo>
                  <a:pt x="6143373" y="2023541"/>
                </a:lnTo>
                <a:close/>
                <a:moveTo>
                  <a:pt x="896089" y="1996758"/>
                </a:moveTo>
                <a:lnTo>
                  <a:pt x="899696" y="2008985"/>
                </a:lnTo>
                <a:lnTo>
                  <a:pt x="886587" y="2012853"/>
                </a:lnTo>
                <a:lnTo>
                  <a:pt x="873478" y="2016721"/>
                </a:lnTo>
                <a:lnTo>
                  <a:pt x="882979" y="2000626"/>
                </a:lnTo>
                <a:close/>
                <a:moveTo>
                  <a:pt x="872157" y="1963946"/>
                </a:moveTo>
                <a:lnTo>
                  <a:pt x="875765" y="1976173"/>
                </a:lnTo>
                <a:lnTo>
                  <a:pt x="866263" y="1992268"/>
                </a:lnTo>
                <a:lnTo>
                  <a:pt x="853154" y="1996135"/>
                </a:lnTo>
                <a:lnTo>
                  <a:pt x="856761" y="2008362"/>
                </a:lnTo>
                <a:lnTo>
                  <a:pt x="877085" y="2028947"/>
                </a:lnTo>
                <a:lnTo>
                  <a:pt x="898011" y="2051571"/>
                </a:lnTo>
                <a:lnTo>
                  <a:pt x="868185" y="2047080"/>
                </a:lnTo>
                <a:lnTo>
                  <a:pt x="837758" y="2040551"/>
                </a:lnTo>
                <a:lnTo>
                  <a:pt x="855076" y="2050948"/>
                </a:lnTo>
                <a:lnTo>
                  <a:pt x="871792" y="2059307"/>
                </a:lnTo>
                <a:lnTo>
                  <a:pt x="858683" y="2063174"/>
                </a:lnTo>
                <a:lnTo>
                  <a:pt x="845574" y="2067042"/>
                </a:lnTo>
                <a:lnTo>
                  <a:pt x="828857" y="2058684"/>
                </a:lnTo>
                <a:lnTo>
                  <a:pt x="806246" y="2078646"/>
                </a:lnTo>
                <a:lnTo>
                  <a:pt x="802639" y="2066419"/>
                </a:lnTo>
                <a:lnTo>
                  <a:pt x="785321" y="2056022"/>
                </a:lnTo>
                <a:lnTo>
                  <a:pt x="798430" y="2052154"/>
                </a:lnTo>
                <a:lnTo>
                  <a:pt x="811539" y="2048286"/>
                </a:lnTo>
                <a:lnTo>
                  <a:pt x="807932" y="2036060"/>
                </a:lnTo>
                <a:lnTo>
                  <a:pt x="817434" y="2019965"/>
                </a:lnTo>
                <a:lnTo>
                  <a:pt x="804325" y="2023833"/>
                </a:lnTo>
                <a:lnTo>
                  <a:pt x="800717" y="2011606"/>
                </a:lnTo>
                <a:lnTo>
                  <a:pt x="797110" y="1999380"/>
                </a:lnTo>
                <a:lnTo>
                  <a:pt x="823328" y="1991644"/>
                </a:lnTo>
                <a:lnTo>
                  <a:pt x="826935" y="2003871"/>
                </a:lnTo>
                <a:lnTo>
                  <a:pt x="843652" y="2012230"/>
                </a:lnTo>
                <a:lnTo>
                  <a:pt x="849546" y="1983909"/>
                </a:lnTo>
                <a:close/>
                <a:moveTo>
                  <a:pt x="558504" y="1963452"/>
                </a:moveTo>
                <a:lnTo>
                  <a:pt x="578827" y="1984038"/>
                </a:lnTo>
                <a:lnTo>
                  <a:pt x="591937" y="1980170"/>
                </a:lnTo>
                <a:lnTo>
                  <a:pt x="595544" y="1992396"/>
                </a:lnTo>
                <a:lnTo>
                  <a:pt x="582435" y="1996264"/>
                </a:lnTo>
                <a:lnTo>
                  <a:pt x="586042" y="2008491"/>
                </a:lnTo>
                <a:lnTo>
                  <a:pt x="565718" y="1987906"/>
                </a:lnTo>
                <a:close/>
                <a:moveTo>
                  <a:pt x="898376" y="1956211"/>
                </a:moveTo>
                <a:lnTo>
                  <a:pt x="901983" y="1968437"/>
                </a:lnTo>
                <a:lnTo>
                  <a:pt x="888874" y="1972305"/>
                </a:lnTo>
                <a:lnTo>
                  <a:pt x="885266" y="1960078"/>
                </a:lnTo>
                <a:close/>
                <a:moveTo>
                  <a:pt x="719421" y="1929265"/>
                </a:moveTo>
                <a:lnTo>
                  <a:pt x="709919" y="1945359"/>
                </a:lnTo>
                <a:lnTo>
                  <a:pt x="706312" y="1933133"/>
                </a:lnTo>
                <a:close/>
                <a:moveTo>
                  <a:pt x="719421" y="1929265"/>
                </a:moveTo>
                <a:lnTo>
                  <a:pt x="736138" y="1937624"/>
                </a:lnTo>
                <a:lnTo>
                  <a:pt x="762356" y="1929888"/>
                </a:lnTo>
                <a:lnTo>
                  <a:pt x="782680" y="1950473"/>
                </a:lnTo>
                <a:lnTo>
                  <a:pt x="773178" y="1966568"/>
                </a:lnTo>
                <a:lnTo>
                  <a:pt x="765963" y="1942115"/>
                </a:lnTo>
                <a:lnTo>
                  <a:pt x="752854" y="1945983"/>
                </a:lnTo>
                <a:lnTo>
                  <a:pt x="730243" y="1965945"/>
                </a:lnTo>
                <a:lnTo>
                  <a:pt x="733851" y="1978171"/>
                </a:lnTo>
                <a:lnTo>
                  <a:pt x="720742" y="1982039"/>
                </a:lnTo>
                <a:lnTo>
                  <a:pt x="707632" y="1985907"/>
                </a:lnTo>
                <a:lnTo>
                  <a:pt x="704025" y="1973680"/>
                </a:lnTo>
                <a:lnTo>
                  <a:pt x="713527" y="1957586"/>
                </a:lnTo>
                <a:lnTo>
                  <a:pt x="709919" y="1945359"/>
                </a:lnTo>
                <a:lnTo>
                  <a:pt x="723028" y="1941491"/>
                </a:lnTo>
                <a:close/>
                <a:moveTo>
                  <a:pt x="672879" y="1916415"/>
                </a:moveTo>
                <a:lnTo>
                  <a:pt x="663377" y="1932510"/>
                </a:lnTo>
                <a:lnTo>
                  <a:pt x="659769" y="1920283"/>
                </a:lnTo>
                <a:close/>
                <a:moveTo>
                  <a:pt x="685988" y="1912547"/>
                </a:moveTo>
                <a:lnTo>
                  <a:pt x="689595" y="1924774"/>
                </a:lnTo>
                <a:lnTo>
                  <a:pt x="672879" y="1916415"/>
                </a:lnTo>
                <a:close/>
                <a:moveTo>
                  <a:pt x="583401" y="1902942"/>
                </a:moveTo>
                <a:lnTo>
                  <a:pt x="587009" y="1915169"/>
                </a:lnTo>
                <a:lnTo>
                  <a:pt x="590616" y="1927395"/>
                </a:lnTo>
                <a:lnTo>
                  <a:pt x="603725" y="1923528"/>
                </a:lnTo>
                <a:lnTo>
                  <a:pt x="620442" y="1931886"/>
                </a:lnTo>
                <a:lnTo>
                  <a:pt x="616834" y="1919660"/>
                </a:lnTo>
                <a:lnTo>
                  <a:pt x="613227" y="1907433"/>
                </a:lnTo>
                <a:lnTo>
                  <a:pt x="626336" y="1903565"/>
                </a:lnTo>
                <a:lnTo>
                  <a:pt x="643053" y="1911924"/>
                </a:lnTo>
                <a:lnTo>
                  <a:pt x="656162" y="1908056"/>
                </a:lnTo>
                <a:lnTo>
                  <a:pt x="646660" y="1924151"/>
                </a:lnTo>
                <a:lnTo>
                  <a:pt x="650268" y="1936377"/>
                </a:lnTo>
                <a:lnTo>
                  <a:pt x="663377" y="1932510"/>
                </a:lnTo>
                <a:lnTo>
                  <a:pt x="680093" y="1940868"/>
                </a:lnTo>
                <a:lnTo>
                  <a:pt x="693203" y="1937001"/>
                </a:lnTo>
                <a:lnTo>
                  <a:pt x="713527" y="1957586"/>
                </a:lnTo>
                <a:lnTo>
                  <a:pt x="700417" y="1961454"/>
                </a:lnTo>
                <a:lnTo>
                  <a:pt x="687308" y="1965322"/>
                </a:lnTo>
                <a:lnTo>
                  <a:pt x="690916" y="1977548"/>
                </a:lnTo>
                <a:lnTo>
                  <a:pt x="694523" y="1989775"/>
                </a:lnTo>
                <a:lnTo>
                  <a:pt x="724349" y="1994266"/>
                </a:lnTo>
                <a:lnTo>
                  <a:pt x="714847" y="2010360"/>
                </a:lnTo>
                <a:lnTo>
                  <a:pt x="722062" y="2034813"/>
                </a:lnTo>
                <a:lnTo>
                  <a:pt x="738779" y="2043172"/>
                </a:lnTo>
                <a:lnTo>
                  <a:pt x="735171" y="2030946"/>
                </a:lnTo>
                <a:lnTo>
                  <a:pt x="748280" y="2027078"/>
                </a:lnTo>
                <a:lnTo>
                  <a:pt x="761390" y="2023210"/>
                </a:lnTo>
                <a:lnTo>
                  <a:pt x="757782" y="2010983"/>
                </a:lnTo>
                <a:lnTo>
                  <a:pt x="778106" y="2031569"/>
                </a:lnTo>
                <a:lnTo>
                  <a:pt x="791215" y="2027701"/>
                </a:lnTo>
                <a:lnTo>
                  <a:pt x="768604" y="2047663"/>
                </a:lnTo>
                <a:lnTo>
                  <a:pt x="785321" y="2056022"/>
                </a:lnTo>
                <a:lnTo>
                  <a:pt x="789530" y="2070287"/>
                </a:lnTo>
                <a:lnTo>
                  <a:pt x="780028" y="2086381"/>
                </a:lnTo>
                <a:lnTo>
                  <a:pt x="776421" y="2074155"/>
                </a:lnTo>
                <a:lnTo>
                  <a:pt x="772212" y="2059890"/>
                </a:lnTo>
                <a:lnTo>
                  <a:pt x="759103" y="2063758"/>
                </a:lnTo>
                <a:lnTo>
                  <a:pt x="763312" y="2078023"/>
                </a:lnTo>
                <a:lnTo>
                  <a:pt x="742386" y="2055399"/>
                </a:lnTo>
                <a:lnTo>
                  <a:pt x="732884" y="2071493"/>
                </a:lnTo>
                <a:lnTo>
                  <a:pt x="716168" y="2063135"/>
                </a:lnTo>
                <a:lnTo>
                  <a:pt x="719775" y="2075361"/>
                </a:lnTo>
                <a:lnTo>
                  <a:pt x="693557" y="2083097"/>
                </a:lnTo>
                <a:lnTo>
                  <a:pt x="658438" y="2108965"/>
                </a:lnTo>
                <a:lnTo>
                  <a:pt x="632220" y="2116701"/>
                </a:lnTo>
                <a:lnTo>
                  <a:pt x="601793" y="2110172"/>
                </a:lnTo>
                <a:lnTo>
                  <a:pt x="606002" y="2124437"/>
                </a:lnTo>
                <a:lnTo>
                  <a:pt x="592892" y="2128305"/>
                </a:lnTo>
                <a:lnTo>
                  <a:pt x="575574" y="2117907"/>
                </a:lnTo>
                <a:lnTo>
                  <a:pt x="598185" y="2097945"/>
                </a:lnTo>
                <a:lnTo>
                  <a:pt x="611294" y="2094077"/>
                </a:lnTo>
                <a:lnTo>
                  <a:pt x="614902" y="2106304"/>
                </a:lnTo>
                <a:lnTo>
                  <a:pt x="628011" y="2102436"/>
                </a:lnTo>
                <a:lnTo>
                  <a:pt x="650622" y="2082474"/>
                </a:lnTo>
                <a:lnTo>
                  <a:pt x="663731" y="2078606"/>
                </a:lnTo>
                <a:lnTo>
                  <a:pt x="673233" y="2062512"/>
                </a:lnTo>
                <a:lnTo>
                  <a:pt x="643407" y="2058020"/>
                </a:lnTo>
                <a:lnTo>
                  <a:pt x="620796" y="2077983"/>
                </a:lnTo>
                <a:lnTo>
                  <a:pt x="617189" y="2065756"/>
                </a:lnTo>
                <a:lnTo>
                  <a:pt x="630298" y="2061889"/>
                </a:lnTo>
                <a:lnTo>
                  <a:pt x="652909" y="2041926"/>
                </a:lnTo>
                <a:lnTo>
                  <a:pt x="636192" y="2033567"/>
                </a:lnTo>
                <a:lnTo>
                  <a:pt x="632585" y="2021341"/>
                </a:lnTo>
                <a:lnTo>
                  <a:pt x="623083" y="2037435"/>
                </a:lnTo>
                <a:lnTo>
                  <a:pt x="606366" y="2029076"/>
                </a:lnTo>
                <a:lnTo>
                  <a:pt x="628977" y="2009114"/>
                </a:lnTo>
                <a:lnTo>
                  <a:pt x="625370" y="1996887"/>
                </a:lnTo>
                <a:lnTo>
                  <a:pt x="621762" y="1984661"/>
                </a:lnTo>
                <a:lnTo>
                  <a:pt x="605046" y="1976302"/>
                </a:lnTo>
                <a:lnTo>
                  <a:pt x="608653" y="1988529"/>
                </a:lnTo>
                <a:lnTo>
                  <a:pt x="612261" y="2000755"/>
                </a:lnTo>
                <a:lnTo>
                  <a:pt x="591937" y="1980170"/>
                </a:lnTo>
                <a:lnTo>
                  <a:pt x="575220" y="1971811"/>
                </a:lnTo>
                <a:lnTo>
                  <a:pt x="584722" y="1955717"/>
                </a:lnTo>
                <a:lnTo>
                  <a:pt x="571613" y="1959584"/>
                </a:lnTo>
                <a:lnTo>
                  <a:pt x="568005" y="1947358"/>
                </a:lnTo>
                <a:lnTo>
                  <a:pt x="581114" y="1943490"/>
                </a:lnTo>
                <a:lnTo>
                  <a:pt x="577507" y="1931263"/>
                </a:lnTo>
                <a:lnTo>
                  <a:pt x="573900" y="1919037"/>
                </a:lnTo>
                <a:close/>
                <a:moveTo>
                  <a:pt x="725315" y="1900944"/>
                </a:moveTo>
                <a:lnTo>
                  <a:pt x="719421" y="1929265"/>
                </a:lnTo>
                <a:lnTo>
                  <a:pt x="715814" y="1917038"/>
                </a:lnTo>
                <a:close/>
                <a:moveTo>
                  <a:pt x="5291534" y="1889435"/>
                </a:moveTo>
                <a:lnTo>
                  <a:pt x="5276241" y="1893948"/>
                </a:lnTo>
                <a:lnTo>
                  <a:pt x="5295142" y="1901662"/>
                </a:lnTo>
                <a:close/>
                <a:moveTo>
                  <a:pt x="777752" y="1885472"/>
                </a:moveTo>
                <a:lnTo>
                  <a:pt x="781359" y="1897699"/>
                </a:lnTo>
                <a:lnTo>
                  <a:pt x="768250" y="1901567"/>
                </a:lnTo>
                <a:lnTo>
                  <a:pt x="764643" y="1889340"/>
                </a:lnTo>
                <a:close/>
                <a:moveTo>
                  <a:pt x="5485885" y="1871965"/>
                </a:moveTo>
                <a:lnTo>
                  <a:pt x="5493100" y="1896419"/>
                </a:lnTo>
                <a:lnTo>
                  <a:pt x="5476383" y="1888060"/>
                </a:lnTo>
                <a:close/>
                <a:moveTo>
                  <a:pt x="5498994" y="1868098"/>
                </a:moveTo>
                <a:lnTo>
                  <a:pt x="5515711" y="1876456"/>
                </a:lnTo>
                <a:lnTo>
                  <a:pt x="5502602" y="1880325"/>
                </a:lnTo>
                <a:lnTo>
                  <a:pt x="5493100" y="1896419"/>
                </a:lnTo>
                <a:close/>
                <a:moveTo>
                  <a:pt x="5693345" y="1850628"/>
                </a:moveTo>
                <a:lnTo>
                  <a:pt x="5696952" y="1862854"/>
                </a:lnTo>
                <a:lnTo>
                  <a:pt x="5683843" y="1866722"/>
                </a:lnTo>
                <a:close/>
                <a:moveTo>
                  <a:pt x="5346258" y="1833416"/>
                </a:moveTo>
                <a:lnTo>
                  <a:pt x="5349865" y="1845643"/>
                </a:lnTo>
                <a:lnTo>
                  <a:pt x="5340364" y="1861737"/>
                </a:lnTo>
                <a:lnTo>
                  <a:pt x="5336756" y="1849511"/>
                </a:lnTo>
                <a:close/>
                <a:moveTo>
                  <a:pt x="5820829" y="1799723"/>
                </a:moveTo>
                <a:lnTo>
                  <a:pt x="5824436" y="1811949"/>
                </a:lnTo>
                <a:lnTo>
                  <a:pt x="5814935" y="1828044"/>
                </a:lnTo>
                <a:lnTo>
                  <a:pt x="5811327" y="1815817"/>
                </a:lnTo>
                <a:lnTo>
                  <a:pt x="5807720" y="1803591"/>
                </a:lnTo>
                <a:close/>
                <a:moveTo>
                  <a:pt x="6401594" y="1787861"/>
                </a:moveTo>
                <a:lnTo>
                  <a:pt x="6405201" y="1800088"/>
                </a:lnTo>
                <a:lnTo>
                  <a:pt x="6399307" y="1828409"/>
                </a:lnTo>
                <a:lnTo>
                  <a:pt x="6402914" y="1840636"/>
                </a:lnTo>
                <a:lnTo>
                  <a:pt x="6376696" y="1848371"/>
                </a:lnTo>
                <a:lnTo>
                  <a:pt x="6386198" y="1832277"/>
                </a:lnTo>
                <a:lnTo>
                  <a:pt x="6382591" y="1820050"/>
                </a:lnTo>
                <a:lnTo>
                  <a:pt x="6369481" y="1823918"/>
                </a:lnTo>
                <a:lnTo>
                  <a:pt x="6365874" y="1811691"/>
                </a:lnTo>
                <a:lnTo>
                  <a:pt x="6378983" y="1807824"/>
                </a:lnTo>
                <a:lnTo>
                  <a:pt x="6392092" y="1803956"/>
                </a:lnTo>
                <a:close/>
                <a:moveTo>
                  <a:pt x="5344336" y="1778605"/>
                </a:moveTo>
                <a:lnTo>
                  <a:pt x="5334835" y="1794699"/>
                </a:lnTo>
                <a:lnTo>
                  <a:pt x="5331227" y="1782473"/>
                </a:lnTo>
                <a:close/>
                <a:moveTo>
                  <a:pt x="5357445" y="1774737"/>
                </a:moveTo>
                <a:lnTo>
                  <a:pt x="5361053" y="1786964"/>
                </a:lnTo>
                <a:lnTo>
                  <a:pt x="5344336" y="1778605"/>
                </a:lnTo>
                <a:close/>
                <a:moveTo>
                  <a:pt x="5254859" y="1765132"/>
                </a:moveTo>
                <a:lnTo>
                  <a:pt x="5275183" y="1785717"/>
                </a:lnTo>
                <a:lnTo>
                  <a:pt x="5291900" y="1794076"/>
                </a:lnTo>
                <a:lnTo>
                  <a:pt x="5321725" y="1798567"/>
                </a:lnTo>
                <a:lnTo>
                  <a:pt x="5325333" y="1810794"/>
                </a:lnTo>
                <a:lnTo>
                  <a:pt x="5312223" y="1814662"/>
                </a:lnTo>
                <a:lnTo>
                  <a:pt x="5315831" y="1826888"/>
                </a:lnTo>
                <a:lnTo>
                  <a:pt x="5299115" y="1818529"/>
                </a:lnTo>
                <a:lnTo>
                  <a:pt x="5295507" y="1806303"/>
                </a:lnTo>
                <a:lnTo>
                  <a:pt x="5282398" y="1810171"/>
                </a:lnTo>
                <a:lnTo>
                  <a:pt x="5272896" y="1826265"/>
                </a:lnTo>
                <a:lnTo>
                  <a:pt x="5253995" y="1818551"/>
                </a:lnTo>
                <a:lnTo>
                  <a:pt x="5250388" y="1806324"/>
                </a:lnTo>
                <a:lnTo>
                  <a:pt x="5237277" y="1810193"/>
                </a:lnTo>
                <a:lnTo>
                  <a:pt x="5230062" y="1785739"/>
                </a:lnTo>
                <a:lnTo>
                  <a:pt x="5246781" y="1794098"/>
                </a:lnTo>
                <a:lnTo>
                  <a:pt x="5262074" y="1789585"/>
                </a:lnTo>
                <a:lnTo>
                  <a:pt x="5258466" y="1777359"/>
                </a:lnTo>
                <a:lnTo>
                  <a:pt x="5243173" y="1781871"/>
                </a:lnTo>
                <a:close/>
                <a:moveTo>
                  <a:pt x="5267968" y="1761264"/>
                </a:moveTo>
                <a:lnTo>
                  <a:pt x="5284685" y="1769623"/>
                </a:lnTo>
                <a:lnTo>
                  <a:pt x="5297794" y="1765755"/>
                </a:lnTo>
                <a:lnTo>
                  <a:pt x="5301401" y="1777982"/>
                </a:lnTo>
                <a:lnTo>
                  <a:pt x="5318118" y="1786340"/>
                </a:lnTo>
                <a:lnTo>
                  <a:pt x="5321725" y="1798567"/>
                </a:lnTo>
                <a:lnTo>
                  <a:pt x="5305009" y="1790208"/>
                </a:lnTo>
                <a:lnTo>
                  <a:pt x="5288292" y="1781850"/>
                </a:lnTo>
                <a:lnTo>
                  <a:pt x="5275183" y="1785717"/>
                </a:lnTo>
                <a:close/>
                <a:moveTo>
                  <a:pt x="6364553" y="1758917"/>
                </a:moveTo>
                <a:lnTo>
                  <a:pt x="6368161" y="1771144"/>
                </a:lnTo>
                <a:lnTo>
                  <a:pt x="6371768" y="1783370"/>
                </a:lnTo>
                <a:lnTo>
                  <a:pt x="6384877" y="1779502"/>
                </a:lnTo>
                <a:lnTo>
                  <a:pt x="6388485" y="1791729"/>
                </a:lnTo>
                <a:lnTo>
                  <a:pt x="6375376" y="1795597"/>
                </a:lnTo>
                <a:lnTo>
                  <a:pt x="6355052" y="1775012"/>
                </a:lnTo>
                <a:close/>
                <a:moveTo>
                  <a:pt x="5307296" y="1749661"/>
                </a:moveTo>
                <a:lnTo>
                  <a:pt x="5324012" y="1758019"/>
                </a:lnTo>
                <a:lnTo>
                  <a:pt x="5327620" y="1770246"/>
                </a:lnTo>
                <a:lnTo>
                  <a:pt x="5310903" y="1761887"/>
                </a:lnTo>
                <a:lnTo>
                  <a:pt x="5297794" y="1765755"/>
                </a:lnTo>
                <a:close/>
                <a:moveTo>
                  <a:pt x="6374055" y="1742823"/>
                </a:moveTo>
                <a:lnTo>
                  <a:pt x="6377662" y="1755049"/>
                </a:lnTo>
                <a:lnTo>
                  <a:pt x="6364553" y="1758917"/>
                </a:lnTo>
                <a:close/>
                <a:moveTo>
                  <a:pt x="5290579" y="1741302"/>
                </a:moveTo>
                <a:lnTo>
                  <a:pt x="5307296" y="1749661"/>
                </a:lnTo>
                <a:lnTo>
                  <a:pt x="5294186" y="1753529"/>
                </a:lnTo>
                <a:close/>
                <a:moveTo>
                  <a:pt x="6172489" y="1735839"/>
                </a:moveTo>
                <a:lnTo>
                  <a:pt x="6176097" y="1748066"/>
                </a:lnTo>
                <a:lnTo>
                  <a:pt x="6179704" y="1760293"/>
                </a:lnTo>
                <a:lnTo>
                  <a:pt x="6162988" y="1751934"/>
                </a:lnTo>
                <a:close/>
                <a:moveTo>
                  <a:pt x="5283364" y="1716849"/>
                </a:moveTo>
                <a:lnTo>
                  <a:pt x="5290579" y="1741302"/>
                </a:lnTo>
                <a:lnTo>
                  <a:pt x="5281077" y="1757396"/>
                </a:lnTo>
                <a:lnTo>
                  <a:pt x="5260753" y="1736811"/>
                </a:lnTo>
                <a:lnTo>
                  <a:pt x="5273863" y="1732943"/>
                </a:lnTo>
                <a:close/>
                <a:moveTo>
                  <a:pt x="5111726" y="1674453"/>
                </a:moveTo>
                <a:lnTo>
                  <a:pt x="5115333" y="1686680"/>
                </a:lnTo>
                <a:lnTo>
                  <a:pt x="5102224" y="1690548"/>
                </a:lnTo>
                <a:close/>
                <a:moveTo>
                  <a:pt x="5225999" y="1667319"/>
                </a:moveTo>
                <a:lnTo>
                  <a:pt x="5229607" y="1679546"/>
                </a:lnTo>
                <a:lnTo>
                  <a:pt x="5214314" y="1684058"/>
                </a:lnTo>
                <a:close/>
                <a:moveTo>
                  <a:pt x="619733" y="1639694"/>
                </a:moveTo>
                <a:lnTo>
                  <a:pt x="613839" y="1668015"/>
                </a:lnTo>
                <a:lnTo>
                  <a:pt x="610232" y="1655789"/>
                </a:lnTo>
                <a:lnTo>
                  <a:pt x="606624" y="1643562"/>
                </a:lnTo>
                <a:close/>
                <a:moveTo>
                  <a:pt x="651846" y="1603637"/>
                </a:moveTo>
                <a:lnTo>
                  <a:pt x="655453" y="1615864"/>
                </a:lnTo>
                <a:lnTo>
                  <a:pt x="642344" y="1619731"/>
                </a:lnTo>
                <a:lnTo>
                  <a:pt x="629235" y="1623599"/>
                </a:lnTo>
                <a:lnTo>
                  <a:pt x="638737" y="1607505"/>
                </a:lnTo>
                <a:close/>
                <a:moveTo>
                  <a:pt x="691173" y="1592034"/>
                </a:moveTo>
                <a:lnTo>
                  <a:pt x="681672" y="1608128"/>
                </a:lnTo>
                <a:lnTo>
                  <a:pt x="672170" y="1624222"/>
                </a:lnTo>
                <a:lnTo>
                  <a:pt x="668562" y="1611996"/>
                </a:lnTo>
                <a:lnTo>
                  <a:pt x="664955" y="1599769"/>
                </a:lnTo>
                <a:lnTo>
                  <a:pt x="678064" y="1595901"/>
                </a:lnTo>
                <a:close/>
                <a:moveTo>
                  <a:pt x="5521262" y="1460584"/>
                </a:moveTo>
                <a:lnTo>
                  <a:pt x="5511760" y="1476678"/>
                </a:lnTo>
                <a:lnTo>
                  <a:pt x="5495043" y="1468319"/>
                </a:lnTo>
                <a:lnTo>
                  <a:pt x="5508152" y="1464452"/>
                </a:lnTo>
                <a:close/>
                <a:moveTo>
                  <a:pt x="5405566" y="1454846"/>
                </a:moveTo>
                <a:lnTo>
                  <a:pt x="5409173" y="1467073"/>
                </a:lnTo>
                <a:lnTo>
                  <a:pt x="5399672" y="1483167"/>
                </a:lnTo>
                <a:lnTo>
                  <a:pt x="5392457" y="1458714"/>
                </a:lnTo>
                <a:close/>
                <a:moveTo>
                  <a:pt x="5474719" y="1447734"/>
                </a:moveTo>
                <a:lnTo>
                  <a:pt x="5478327" y="1459960"/>
                </a:lnTo>
                <a:lnTo>
                  <a:pt x="5481934" y="1472187"/>
                </a:lnTo>
                <a:lnTo>
                  <a:pt x="5465217" y="1463828"/>
                </a:lnTo>
                <a:close/>
                <a:moveTo>
                  <a:pt x="5661855" y="1405811"/>
                </a:moveTo>
                <a:lnTo>
                  <a:pt x="5665462" y="1418037"/>
                </a:lnTo>
                <a:lnTo>
                  <a:pt x="5652353" y="1421905"/>
                </a:lnTo>
                <a:lnTo>
                  <a:pt x="5648746" y="1409679"/>
                </a:lnTo>
                <a:close/>
                <a:moveTo>
                  <a:pt x="5958792" y="1397946"/>
                </a:moveTo>
                <a:lnTo>
                  <a:pt x="5952898" y="1426267"/>
                </a:lnTo>
                <a:lnTo>
                  <a:pt x="5949290" y="1414041"/>
                </a:lnTo>
                <a:close/>
                <a:moveTo>
                  <a:pt x="5958499" y="1386218"/>
                </a:moveTo>
                <a:lnTo>
                  <a:pt x="5985010" y="1390211"/>
                </a:lnTo>
                <a:lnTo>
                  <a:pt x="5988618" y="1402437"/>
                </a:lnTo>
                <a:lnTo>
                  <a:pt x="5975508" y="1406305"/>
                </a:lnTo>
                <a:lnTo>
                  <a:pt x="5971901" y="1394078"/>
                </a:lnTo>
                <a:lnTo>
                  <a:pt x="5958792" y="1397946"/>
                </a:lnTo>
                <a:close/>
                <a:moveTo>
                  <a:pt x="5958462" y="1384753"/>
                </a:moveTo>
                <a:lnTo>
                  <a:pt x="5958499" y="1386218"/>
                </a:lnTo>
                <a:lnTo>
                  <a:pt x="5955185" y="1385720"/>
                </a:lnTo>
                <a:close/>
                <a:moveTo>
                  <a:pt x="5959758" y="1304624"/>
                </a:moveTo>
                <a:lnTo>
                  <a:pt x="5970580" y="1341304"/>
                </a:lnTo>
                <a:lnTo>
                  <a:pt x="5974188" y="1353531"/>
                </a:lnTo>
                <a:lnTo>
                  <a:pt x="5977795" y="1365757"/>
                </a:lnTo>
                <a:lnTo>
                  <a:pt x="5964686" y="1369625"/>
                </a:lnTo>
                <a:lnTo>
                  <a:pt x="5968293" y="1381852"/>
                </a:lnTo>
                <a:lnTo>
                  <a:pt x="5958462" y="1384753"/>
                </a:lnTo>
                <a:lnTo>
                  <a:pt x="5957471" y="1345172"/>
                </a:lnTo>
                <a:lnTo>
                  <a:pt x="5953864" y="1332945"/>
                </a:lnTo>
                <a:lnTo>
                  <a:pt x="5950256" y="1320719"/>
                </a:lnTo>
                <a:close/>
                <a:moveTo>
                  <a:pt x="5913216" y="1291774"/>
                </a:moveTo>
                <a:lnTo>
                  <a:pt x="5929933" y="1300133"/>
                </a:lnTo>
                <a:lnTo>
                  <a:pt x="5933540" y="1312360"/>
                </a:lnTo>
                <a:lnTo>
                  <a:pt x="5916823" y="1304001"/>
                </a:lnTo>
                <a:close/>
                <a:moveTo>
                  <a:pt x="6183580" y="1145549"/>
                </a:moveTo>
                <a:lnTo>
                  <a:pt x="6187188" y="1157776"/>
                </a:lnTo>
                <a:lnTo>
                  <a:pt x="6174079" y="1161643"/>
                </a:lnTo>
                <a:lnTo>
                  <a:pt x="6170471" y="1149417"/>
                </a:lnTo>
                <a:close/>
                <a:moveTo>
                  <a:pt x="5980694" y="1085791"/>
                </a:moveTo>
                <a:lnTo>
                  <a:pt x="5971193" y="1101886"/>
                </a:lnTo>
                <a:lnTo>
                  <a:pt x="5967585" y="1089659"/>
                </a:lnTo>
                <a:close/>
                <a:moveTo>
                  <a:pt x="6259594" y="1016794"/>
                </a:moveTo>
                <a:lnTo>
                  <a:pt x="6276311" y="1025152"/>
                </a:lnTo>
                <a:lnTo>
                  <a:pt x="6263201" y="1029020"/>
                </a:lnTo>
                <a:close/>
                <a:moveTo>
                  <a:pt x="5988274" y="1014884"/>
                </a:moveTo>
                <a:lnTo>
                  <a:pt x="5982380" y="1043205"/>
                </a:lnTo>
                <a:lnTo>
                  <a:pt x="5978772" y="1030979"/>
                </a:lnTo>
                <a:lnTo>
                  <a:pt x="5975165" y="1018752"/>
                </a:lnTo>
                <a:close/>
                <a:moveTo>
                  <a:pt x="1083683" y="990422"/>
                </a:moveTo>
                <a:lnTo>
                  <a:pt x="1085071" y="995125"/>
                </a:lnTo>
                <a:lnTo>
                  <a:pt x="1075569" y="1011219"/>
                </a:lnTo>
                <a:close/>
                <a:moveTo>
                  <a:pt x="1087289" y="981180"/>
                </a:moveTo>
                <a:lnTo>
                  <a:pt x="1083683" y="990422"/>
                </a:lnTo>
                <a:lnTo>
                  <a:pt x="1081464" y="982898"/>
                </a:lnTo>
                <a:close/>
                <a:moveTo>
                  <a:pt x="6133441" y="879016"/>
                </a:moveTo>
                <a:lnTo>
                  <a:pt x="6123939" y="895110"/>
                </a:lnTo>
                <a:lnTo>
                  <a:pt x="6120332" y="882884"/>
                </a:lnTo>
                <a:close/>
                <a:moveTo>
                  <a:pt x="5953166" y="799296"/>
                </a:moveTo>
                <a:lnTo>
                  <a:pt x="5969882" y="807655"/>
                </a:lnTo>
                <a:lnTo>
                  <a:pt x="5973490" y="819881"/>
                </a:lnTo>
                <a:lnTo>
                  <a:pt x="5960381" y="823749"/>
                </a:lnTo>
                <a:close/>
                <a:moveTo>
                  <a:pt x="5962668" y="783201"/>
                </a:moveTo>
                <a:lnTo>
                  <a:pt x="5953166" y="799296"/>
                </a:lnTo>
                <a:lnTo>
                  <a:pt x="5949558" y="787069"/>
                </a:lnTo>
                <a:close/>
                <a:moveTo>
                  <a:pt x="4886153" y="620133"/>
                </a:moveTo>
                <a:lnTo>
                  <a:pt x="4889760" y="632360"/>
                </a:lnTo>
                <a:lnTo>
                  <a:pt x="4876651" y="636228"/>
                </a:lnTo>
                <a:close/>
                <a:moveTo>
                  <a:pt x="6156664" y="619635"/>
                </a:moveTo>
                <a:lnTo>
                  <a:pt x="6160271" y="631862"/>
                </a:lnTo>
                <a:lnTo>
                  <a:pt x="6173380" y="627994"/>
                </a:lnTo>
                <a:lnTo>
                  <a:pt x="6190097" y="636353"/>
                </a:lnTo>
                <a:lnTo>
                  <a:pt x="6193704" y="648580"/>
                </a:lnTo>
                <a:lnTo>
                  <a:pt x="6206813" y="644712"/>
                </a:lnTo>
                <a:lnTo>
                  <a:pt x="6199599" y="620258"/>
                </a:lnTo>
                <a:lnTo>
                  <a:pt x="6173380" y="627994"/>
                </a:lnTo>
                <a:close/>
                <a:moveTo>
                  <a:pt x="4852720" y="603416"/>
                </a:moveTo>
                <a:lnTo>
                  <a:pt x="4882545" y="607907"/>
                </a:lnTo>
                <a:lnTo>
                  <a:pt x="4869437" y="611775"/>
                </a:lnTo>
                <a:close/>
                <a:moveTo>
                  <a:pt x="6273884" y="598341"/>
                </a:moveTo>
                <a:lnTo>
                  <a:pt x="6270936" y="612502"/>
                </a:lnTo>
                <a:lnTo>
                  <a:pt x="6267329" y="600275"/>
                </a:lnTo>
                <a:close/>
                <a:moveTo>
                  <a:pt x="4614114" y="567488"/>
                </a:moveTo>
                <a:lnTo>
                  <a:pt x="4617721" y="579715"/>
                </a:lnTo>
                <a:lnTo>
                  <a:pt x="4604612" y="583583"/>
                </a:lnTo>
                <a:lnTo>
                  <a:pt x="4601005" y="571356"/>
                </a:lnTo>
                <a:close/>
                <a:moveTo>
                  <a:pt x="5055150" y="556980"/>
                </a:moveTo>
                <a:lnTo>
                  <a:pt x="5058758" y="569207"/>
                </a:lnTo>
                <a:lnTo>
                  <a:pt x="5065973" y="593660"/>
                </a:lnTo>
                <a:lnTo>
                  <a:pt x="5052863" y="597528"/>
                </a:lnTo>
                <a:lnTo>
                  <a:pt x="5043362" y="613622"/>
                </a:lnTo>
                <a:lnTo>
                  <a:pt x="5023038" y="593037"/>
                </a:lnTo>
                <a:lnTo>
                  <a:pt x="5013536" y="609131"/>
                </a:lnTo>
                <a:lnTo>
                  <a:pt x="4996820" y="600773"/>
                </a:lnTo>
                <a:lnTo>
                  <a:pt x="5006321" y="584678"/>
                </a:lnTo>
                <a:lnTo>
                  <a:pt x="4993212" y="588546"/>
                </a:lnTo>
                <a:lnTo>
                  <a:pt x="4989605" y="576319"/>
                </a:lnTo>
                <a:lnTo>
                  <a:pt x="5015823" y="568584"/>
                </a:lnTo>
                <a:lnTo>
                  <a:pt x="5032540" y="576942"/>
                </a:lnTo>
                <a:lnTo>
                  <a:pt x="5042041" y="560848"/>
                </a:lnTo>
                <a:close/>
                <a:moveTo>
                  <a:pt x="4220485" y="537427"/>
                </a:moveTo>
                <a:lnTo>
                  <a:pt x="4237201" y="545786"/>
                </a:lnTo>
                <a:lnTo>
                  <a:pt x="4224092" y="549653"/>
                </a:lnTo>
                <a:close/>
                <a:moveTo>
                  <a:pt x="5559547" y="527778"/>
                </a:moveTo>
                <a:lnTo>
                  <a:pt x="5550045" y="543872"/>
                </a:lnTo>
                <a:lnTo>
                  <a:pt x="5546438" y="531646"/>
                </a:lnTo>
                <a:close/>
                <a:moveTo>
                  <a:pt x="2276126" y="524088"/>
                </a:moveTo>
                <a:lnTo>
                  <a:pt x="2279734" y="536315"/>
                </a:lnTo>
                <a:lnTo>
                  <a:pt x="2260831" y="528601"/>
                </a:lnTo>
                <a:close/>
                <a:moveTo>
                  <a:pt x="6414782" y="423859"/>
                </a:moveTo>
                <a:lnTo>
                  <a:pt x="6405281" y="439954"/>
                </a:lnTo>
                <a:lnTo>
                  <a:pt x="6401673" y="427727"/>
                </a:lnTo>
                <a:close/>
                <a:moveTo>
                  <a:pt x="5674888" y="387419"/>
                </a:moveTo>
                <a:lnTo>
                  <a:pt x="5678496" y="399645"/>
                </a:lnTo>
                <a:lnTo>
                  <a:pt x="5691605" y="395778"/>
                </a:lnTo>
                <a:lnTo>
                  <a:pt x="5695212" y="408004"/>
                </a:lnTo>
                <a:lnTo>
                  <a:pt x="5708322" y="404136"/>
                </a:lnTo>
                <a:lnTo>
                  <a:pt x="5725038" y="412495"/>
                </a:lnTo>
                <a:lnTo>
                  <a:pt x="5728646" y="424722"/>
                </a:lnTo>
                <a:lnTo>
                  <a:pt x="5715536" y="428590"/>
                </a:lnTo>
                <a:lnTo>
                  <a:pt x="5719144" y="440816"/>
                </a:lnTo>
                <a:lnTo>
                  <a:pt x="5698820" y="420231"/>
                </a:lnTo>
                <a:lnTo>
                  <a:pt x="5685710" y="424099"/>
                </a:lnTo>
                <a:lnTo>
                  <a:pt x="5676209" y="440193"/>
                </a:lnTo>
                <a:lnTo>
                  <a:pt x="5672602" y="427966"/>
                </a:lnTo>
                <a:lnTo>
                  <a:pt x="5682103" y="411872"/>
                </a:lnTo>
                <a:lnTo>
                  <a:pt x="5668994" y="415740"/>
                </a:lnTo>
                <a:lnTo>
                  <a:pt x="5665387" y="403513"/>
                </a:lnTo>
                <a:close/>
                <a:moveTo>
                  <a:pt x="6116026" y="337008"/>
                </a:moveTo>
                <a:lnTo>
                  <a:pt x="6106524" y="353102"/>
                </a:lnTo>
                <a:lnTo>
                  <a:pt x="6093415" y="356970"/>
                </a:lnTo>
                <a:close/>
                <a:moveTo>
                  <a:pt x="6394823" y="307913"/>
                </a:moveTo>
                <a:lnTo>
                  <a:pt x="6411540" y="316272"/>
                </a:lnTo>
                <a:lnTo>
                  <a:pt x="6398431" y="320140"/>
                </a:lnTo>
                <a:close/>
                <a:moveTo>
                  <a:pt x="6774023" y="289068"/>
                </a:moveTo>
                <a:lnTo>
                  <a:pt x="6778232" y="303333"/>
                </a:lnTo>
                <a:lnTo>
                  <a:pt x="6768730" y="319428"/>
                </a:lnTo>
                <a:lnTo>
                  <a:pt x="6752014" y="311069"/>
                </a:lnTo>
                <a:lnTo>
                  <a:pt x="6765122" y="307201"/>
                </a:lnTo>
                <a:close/>
                <a:moveTo>
                  <a:pt x="3819662" y="0"/>
                </a:moveTo>
                <a:lnTo>
                  <a:pt x="3836378" y="8359"/>
                </a:lnTo>
                <a:lnTo>
                  <a:pt x="3849488" y="4491"/>
                </a:lnTo>
                <a:lnTo>
                  <a:pt x="3853095" y="16718"/>
                </a:lnTo>
                <a:lnTo>
                  <a:pt x="3856703" y="28944"/>
                </a:lnTo>
                <a:lnTo>
                  <a:pt x="3869812" y="25076"/>
                </a:lnTo>
                <a:lnTo>
                  <a:pt x="3866204" y="12850"/>
                </a:lnTo>
                <a:lnTo>
                  <a:pt x="3916956" y="39964"/>
                </a:lnTo>
                <a:lnTo>
                  <a:pt x="3946783" y="44455"/>
                </a:lnTo>
                <a:lnTo>
                  <a:pt x="3973000" y="36720"/>
                </a:lnTo>
                <a:lnTo>
                  <a:pt x="4010040" y="65664"/>
                </a:lnTo>
                <a:lnTo>
                  <a:pt x="4039866" y="70155"/>
                </a:lnTo>
                <a:lnTo>
                  <a:pt x="4041187" y="122929"/>
                </a:lnTo>
                <a:lnTo>
                  <a:pt x="4071012" y="127420"/>
                </a:lnTo>
                <a:lnTo>
                  <a:pt x="4097231" y="119685"/>
                </a:lnTo>
                <a:lnTo>
                  <a:pt x="4119843" y="99722"/>
                </a:lnTo>
                <a:lnTo>
                  <a:pt x="4140166" y="120308"/>
                </a:lnTo>
                <a:lnTo>
                  <a:pt x="4074620" y="139647"/>
                </a:lnTo>
                <a:lnTo>
                  <a:pt x="3995965" y="162854"/>
                </a:lnTo>
                <a:lnTo>
                  <a:pt x="3967460" y="211137"/>
                </a:lnTo>
                <a:lnTo>
                  <a:pt x="3918630" y="238835"/>
                </a:lnTo>
                <a:lnTo>
                  <a:pt x="3866194" y="254307"/>
                </a:lnTo>
                <a:lnTo>
                  <a:pt x="3813757" y="269778"/>
                </a:lnTo>
                <a:lnTo>
                  <a:pt x="3757713" y="273023"/>
                </a:lnTo>
                <a:lnTo>
                  <a:pt x="3718385" y="284626"/>
                </a:lnTo>
                <a:lnTo>
                  <a:pt x="3669556" y="312324"/>
                </a:lnTo>
                <a:lnTo>
                  <a:pt x="3624335" y="352249"/>
                </a:lnTo>
                <a:lnTo>
                  <a:pt x="3644658" y="372834"/>
                </a:lnTo>
                <a:lnTo>
                  <a:pt x="3648266" y="385061"/>
                </a:lnTo>
                <a:lnTo>
                  <a:pt x="3651873" y="397287"/>
                </a:lnTo>
                <a:lnTo>
                  <a:pt x="3612546" y="408891"/>
                </a:lnTo>
                <a:lnTo>
                  <a:pt x="3619761" y="433344"/>
                </a:lnTo>
                <a:lnTo>
                  <a:pt x="3603044" y="424985"/>
                </a:lnTo>
                <a:lnTo>
                  <a:pt x="3567325" y="448815"/>
                </a:lnTo>
                <a:lnTo>
                  <a:pt x="3584041" y="457174"/>
                </a:lnTo>
                <a:lnTo>
                  <a:pt x="3580433" y="444947"/>
                </a:lnTo>
                <a:lnTo>
                  <a:pt x="3593542" y="441080"/>
                </a:lnTo>
                <a:lnTo>
                  <a:pt x="3610259" y="449438"/>
                </a:lnTo>
                <a:lnTo>
                  <a:pt x="3606651" y="437212"/>
                </a:lnTo>
                <a:lnTo>
                  <a:pt x="3636477" y="441703"/>
                </a:lnTo>
                <a:lnTo>
                  <a:pt x="3632870" y="429476"/>
                </a:lnTo>
                <a:lnTo>
                  <a:pt x="3642372" y="413382"/>
                </a:lnTo>
                <a:lnTo>
                  <a:pt x="3649587" y="437835"/>
                </a:lnTo>
                <a:lnTo>
                  <a:pt x="3662695" y="433967"/>
                </a:lnTo>
                <a:lnTo>
                  <a:pt x="3675805" y="430099"/>
                </a:lnTo>
                <a:lnTo>
                  <a:pt x="3692522" y="438458"/>
                </a:lnTo>
                <a:lnTo>
                  <a:pt x="3722349" y="442949"/>
                </a:lnTo>
                <a:lnTo>
                  <a:pt x="3718741" y="430722"/>
                </a:lnTo>
                <a:lnTo>
                  <a:pt x="3715134" y="418495"/>
                </a:lnTo>
                <a:lnTo>
                  <a:pt x="3731849" y="426855"/>
                </a:lnTo>
                <a:lnTo>
                  <a:pt x="3735456" y="439081"/>
                </a:lnTo>
                <a:lnTo>
                  <a:pt x="3754460" y="406892"/>
                </a:lnTo>
                <a:lnTo>
                  <a:pt x="3761675" y="431346"/>
                </a:lnTo>
                <a:lnTo>
                  <a:pt x="3774784" y="427478"/>
                </a:lnTo>
                <a:lnTo>
                  <a:pt x="3804609" y="431969"/>
                </a:lnTo>
                <a:lnTo>
                  <a:pt x="3808217" y="444195"/>
                </a:lnTo>
                <a:lnTo>
                  <a:pt x="3821326" y="440327"/>
                </a:lnTo>
                <a:lnTo>
                  <a:pt x="3830828" y="424233"/>
                </a:lnTo>
                <a:lnTo>
                  <a:pt x="3838043" y="448686"/>
                </a:lnTo>
                <a:lnTo>
                  <a:pt x="3864261" y="440951"/>
                </a:lnTo>
                <a:lnTo>
                  <a:pt x="3880978" y="449309"/>
                </a:lnTo>
                <a:lnTo>
                  <a:pt x="3907197" y="441573"/>
                </a:lnTo>
                <a:lnTo>
                  <a:pt x="3920305" y="437706"/>
                </a:lnTo>
                <a:lnTo>
                  <a:pt x="3923913" y="449932"/>
                </a:lnTo>
                <a:lnTo>
                  <a:pt x="3940629" y="458291"/>
                </a:lnTo>
                <a:lnTo>
                  <a:pt x="3953738" y="454423"/>
                </a:lnTo>
                <a:lnTo>
                  <a:pt x="3950131" y="442197"/>
                </a:lnTo>
                <a:lnTo>
                  <a:pt x="3966848" y="450556"/>
                </a:lnTo>
                <a:lnTo>
                  <a:pt x="3983564" y="458914"/>
                </a:lnTo>
                <a:lnTo>
                  <a:pt x="3996674" y="455047"/>
                </a:lnTo>
                <a:lnTo>
                  <a:pt x="4009782" y="451179"/>
                </a:lnTo>
                <a:lnTo>
                  <a:pt x="4006175" y="438952"/>
                </a:lnTo>
                <a:lnTo>
                  <a:pt x="4026499" y="459538"/>
                </a:lnTo>
                <a:lnTo>
                  <a:pt x="4056325" y="464028"/>
                </a:lnTo>
                <a:lnTo>
                  <a:pt x="4043216" y="467896"/>
                </a:lnTo>
                <a:lnTo>
                  <a:pt x="4030107" y="471764"/>
                </a:lnTo>
                <a:lnTo>
                  <a:pt x="4037321" y="496217"/>
                </a:lnTo>
                <a:lnTo>
                  <a:pt x="4050431" y="492350"/>
                </a:lnTo>
                <a:lnTo>
                  <a:pt x="4063540" y="488482"/>
                </a:lnTo>
                <a:lnTo>
                  <a:pt x="4076650" y="484613"/>
                </a:lnTo>
                <a:lnTo>
                  <a:pt x="4054038" y="504576"/>
                </a:lnTo>
                <a:lnTo>
                  <a:pt x="4040929" y="508444"/>
                </a:lnTo>
                <a:lnTo>
                  <a:pt x="4044536" y="520671"/>
                </a:lnTo>
                <a:lnTo>
                  <a:pt x="4048144" y="532897"/>
                </a:lnTo>
                <a:lnTo>
                  <a:pt x="4061253" y="529029"/>
                </a:lnTo>
                <a:lnTo>
                  <a:pt x="4070754" y="512935"/>
                </a:lnTo>
                <a:lnTo>
                  <a:pt x="4067147" y="500708"/>
                </a:lnTo>
                <a:lnTo>
                  <a:pt x="4083865" y="509067"/>
                </a:lnTo>
                <a:lnTo>
                  <a:pt x="4104188" y="529652"/>
                </a:lnTo>
                <a:lnTo>
                  <a:pt x="4091080" y="533520"/>
                </a:lnTo>
                <a:lnTo>
                  <a:pt x="4095289" y="547784"/>
                </a:lnTo>
                <a:lnTo>
                  <a:pt x="4098896" y="560010"/>
                </a:lnTo>
                <a:lnTo>
                  <a:pt x="4112004" y="556143"/>
                </a:lnTo>
                <a:lnTo>
                  <a:pt x="4125113" y="552275"/>
                </a:lnTo>
                <a:lnTo>
                  <a:pt x="4128721" y="564501"/>
                </a:lnTo>
                <a:lnTo>
                  <a:pt x="4145437" y="572860"/>
                </a:lnTo>
                <a:lnTo>
                  <a:pt x="4119219" y="580596"/>
                </a:lnTo>
                <a:lnTo>
                  <a:pt x="4149044" y="585087"/>
                </a:lnTo>
                <a:lnTo>
                  <a:pt x="4175263" y="577351"/>
                </a:lnTo>
                <a:lnTo>
                  <a:pt x="4182478" y="601805"/>
                </a:lnTo>
                <a:lnTo>
                  <a:pt x="4186085" y="614031"/>
                </a:lnTo>
                <a:lnTo>
                  <a:pt x="4195587" y="597937"/>
                </a:lnTo>
                <a:lnTo>
                  <a:pt x="4197874" y="557389"/>
                </a:lnTo>
                <a:lnTo>
                  <a:pt x="4227700" y="561880"/>
                </a:lnTo>
                <a:lnTo>
                  <a:pt x="4240808" y="558012"/>
                </a:lnTo>
                <a:lnTo>
                  <a:pt x="4257527" y="566371"/>
                </a:lnTo>
                <a:lnTo>
                  <a:pt x="4261134" y="578597"/>
                </a:lnTo>
                <a:lnTo>
                  <a:pt x="4274242" y="574730"/>
                </a:lnTo>
                <a:lnTo>
                  <a:pt x="4287351" y="570862"/>
                </a:lnTo>
                <a:lnTo>
                  <a:pt x="4280136" y="546409"/>
                </a:lnTo>
                <a:lnTo>
                  <a:pt x="4309962" y="550900"/>
                </a:lnTo>
                <a:lnTo>
                  <a:pt x="4323071" y="547032"/>
                </a:lnTo>
                <a:lnTo>
                  <a:pt x="4326678" y="559259"/>
                </a:lnTo>
                <a:lnTo>
                  <a:pt x="4343395" y="567617"/>
                </a:lnTo>
                <a:lnTo>
                  <a:pt x="4333893" y="583712"/>
                </a:lnTo>
                <a:lnTo>
                  <a:pt x="4317177" y="575353"/>
                </a:lnTo>
                <a:lnTo>
                  <a:pt x="4304068" y="579221"/>
                </a:lnTo>
                <a:lnTo>
                  <a:pt x="4300460" y="566994"/>
                </a:lnTo>
                <a:lnTo>
                  <a:pt x="4290958" y="583089"/>
                </a:lnTo>
                <a:lnTo>
                  <a:pt x="4294566" y="595315"/>
                </a:lnTo>
                <a:lnTo>
                  <a:pt x="4333893" y="583712"/>
                </a:lnTo>
                <a:lnTo>
                  <a:pt x="4347002" y="579844"/>
                </a:lnTo>
                <a:lnTo>
                  <a:pt x="4393545" y="592694"/>
                </a:lnTo>
                <a:lnTo>
                  <a:pt x="4445981" y="577222"/>
                </a:lnTo>
                <a:lnTo>
                  <a:pt x="4498418" y="561751"/>
                </a:lnTo>
                <a:lnTo>
                  <a:pt x="4505633" y="586204"/>
                </a:lnTo>
                <a:lnTo>
                  <a:pt x="4531851" y="578469"/>
                </a:lnTo>
                <a:lnTo>
                  <a:pt x="4544960" y="574601"/>
                </a:lnTo>
                <a:lnTo>
                  <a:pt x="4554462" y="558506"/>
                </a:lnTo>
                <a:lnTo>
                  <a:pt x="4558070" y="570733"/>
                </a:lnTo>
                <a:lnTo>
                  <a:pt x="4574787" y="579091"/>
                </a:lnTo>
                <a:lnTo>
                  <a:pt x="4571180" y="566865"/>
                </a:lnTo>
                <a:lnTo>
                  <a:pt x="4584288" y="562997"/>
                </a:lnTo>
                <a:lnTo>
                  <a:pt x="4587895" y="575224"/>
                </a:lnTo>
                <a:lnTo>
                  <a:pt x="4591503" y="587451"/>
                </a:lnTo>
                <a:lnTo>
                  <a:pt x="4604612" y="583583"/>
                </a:lnTo>
                <a:lnTo>
                  <a:pt x="4634438" y="588074"/>
                </a:lnTo>
                <a:lnTo>
                  <a:pt x="4640332" y="559753"/>
                </a:lnTo>
                <a:lnTo>
                  <a:pt x="4664264" y="592564"/>
                </a:lnTo>
                <a:lnTo>
                  <a:pt x="4684588" y="613150"/>
                </a:lnTo>
                <a:lnTo>
                  <a:pt x="4680980" y="600923"/>
                </a:lnTo>
                <a:lnTo>
                  <a:pt x="4694089" y="597056"/>
                </a:lnTo>
                <a:lnTo>
                  <a:pt x="4710806" y="605414"/>
                </a:lnTo>
                <a:lnTo>
                  <a:pt x="4723915" y="601546"/>
                </a:lnTo>
                <a:lnTo>
                  <a:pt x="4744240" y="622131"/>
                </a:lnTo>
                <a:lnTo>
                  <a:pt x="4760956" y="630491"/>
                </a:lnTo>
                <a:lnTo>
                  <a:pt x="4774065" y="626623"/>
                </a:lnTo>
                <a:lnTo>
                  <a:pt x="4787174" y="622755"/>
                </a:lnTo>
                <a:lnTo>
                  <a:pt x="4809785" y="602793"/>
                </a:lnTo>
                <a:lnTo>
                  <a:pt x="4836003" y="595057"/>
                </a:lnTo>
                <a:lnTo>
                  <a:pt x="4852720" y="603416"/>
                </a:lnTo>
                <a:lnTo>
                  <a:pt x="4843218" y="619510"/>
                </a:lnTo>
                <a:lnTo>
                  <a:pt x="4826502" y="611151"/>
                </a:lnTo>
                <a:lnTo>
                  <a:pt x="4817000" y="627246"/>
                </a:lnTo>
                <a:lnTo>
                  <a:pt x="4833717" y="635605"/>
                </a:lnTo>
                <a:lnTo>
                  <a:pt x="4850433" y="643964"/>
                </a:lnTo>
                <a:lnTo>
                  <a:pt x="4859935" y="627869"/>
                </a:lnTo>
                <a:lnTo>
                  <a:pt x="4876651" y="636228"/>
                </a:lnTo>
                <a:lnTo>
                  <a:pt x="4883866" y="660681"/>
                </a:lnTo>
                <a:lnTo>
                  <a:pt x="4893368" y="644587"/>
                </a:lnTo>
                <a:lnTo>
                  <a:pt x="4896975" y="656813"/>
                </a:lnTo>
                <a:lnTo>
                  <a:pt x="4925379" y="648433"/>
                </a:lnTo>
                <a:lnTo>
                  <a:pt x="4928987" y="660659"/>
                </a:lnTo>
                <a:lnTo>
                  <a:pt x="4913693" y="665172"/>
                </a:lnTo>
                <a:lnTo>
                  <a:pt x="4887474" y="672908"/>
                </a:lnTo>
                <a:lnTo>
                  <a:pt x="4904190" y="681267"/>
                </a:lnTo>
                <a:lnTo>
                  <a:pt x="4907797" y="693493"/>
                </a:lnTo>
                <a:lnTo>
                  <a:pt x="4917301" y="677398"/>
                </a:lnTo>
                <a:lnTo>
                  <a:pt x="4928987" y="660659"/>
                </a:lnTo>
                <a:lnTo>
                  <a:pt x="4958813" y="665150"/>
                </a:lnTo>
                <a:lnTo>
                  <a:pt x="4975529" y="673509"/>
                </a:lnTo>
                <a:lnTo>
                  <a:pt x="4985031" y="657415"/>
                </a:lnTo>
                <a:lnTo>
                  <a:pt x="5011249" y="649679"/>
                </a:lnTo>
                <a:lnTo>
                  <a:pt x="5037467" y="641943"/>
                </a:lnTo>
                <a:lnTo>
                  <a:pt x="5046969" y="625849"/>
                </a:lnTo>
                <a:lnTo>
                  <a:pt x="5030253" y="617490"/>
                </a:lnTo>
                <a:lnTo>
                  <a:pt x="5043362" y="613622"/>
                </a:lnTo>
                <a:lnTo>
                  <a:pt x="5060078" y="621981"/>
                </a:lnTo>
                <a:lnTo>
                  <a:pt x="5076795" y="630340"/>
                </a:lnTo>
                <a:lnTo>
                  <a:pt x="5089904" y="626472"/>
                </a:lnTo>
                <a:lnTo>
                  <a:pt x="5099406" y="610378"/>
                </a:lnTo>
                <a:lnTo>
                  <a:pt x="5119730" y="630963"/>
                </a:lnTo>
                <a:lnTo>
                  <a:pt x="5132839" y="627095"/>
                </a:lnTo>
                <a:lnTo>
                  <a:pt x="5168559" y="603265"/>
                </a:lnTo>
                <a:lnTo>
                  <a:pt x="5159057" y="619360"/>
                </a:lnTo>
                <a:lnTo>
                  <a:pt x="5162665" y="631586"/>
                </a:lnTo>
                <a:lnTo>
                  <a:pt x="5188883" y="623850"/>
                </a:lnTo>
                <a:lnTo>
                  <a:pt x="5228211" y="612247"/>
                </a:lnTo>
                <a:lnTo>
                  <a:pt x="5250821" y="592285"/>
                </a:lnTo>
                <a:lnTo>
                  <a:pt x="5280647" y="596776"/>
                </a:lnTo>
                <a:lnTo>
                  <a:pt x="5290149" y="580681"/>
                </a:lnTo>
                <a:lnTo>
                  <a:pt x="5342585" y="565210"/>
                </a:lnTo>
                <a:lnTo>
                  <a:pt x="5359302" y="573569"/>
                </a:lnTo>
                <a:lnTo>
                  <a:pt x="5352087" y="549116"/>
                </a:lnTo>
                <a:lnTo>
                  <a:pt x="5368804" y="557474"/>
                </a:lnTo>
                <a:lnTo>
                  <a:pt x="5381913" y="553607"/>
                </a:lnTo>
                <a:lnTo>
                  <a:pt x="5389128" y="578060"/>
                </a:lnTo>
                <a:lnTo>
                  <a:pt x="5398630" y="561965"/>
                </a:lnTo>
                <a:lnTo>
                  <a:pt x="5415346" y="570324"/>
                </a:lnTo>
                <a:lnTo>
                  <a:pt x="5441564" y="562588"/>
                </a:lnTo>
                <a:lnTo>
                  <a:pt x="5467783" y="554853"/>
                </a:lnTo>
                <a:lnTo>
                  <a:pt x="5480892" y="550985"/>
                </a:lnTo>
                <a:lnTo>
                  <a:pt x="5507111" y="543249"/>
                </a:lnTo>
                <a:lnTo>
                  <a:pt x="5510718" y="555476"/>
                </a:lnTo>
                <a:lnTo>
                  <a:pt x="5523827" y="551608"/>
                </a:lnTo>
                <a:lnTo>
                  <a:pt x="5516612" y="527155"/>
                </a:lnTo>
                <a:lnTo>
                  <a:pt x="5533329" y="535514"/>
                </a:lnTo>
                <a:lnTo>
                  <a:pt x="5536936" y="547740"/>
                </a:lnTo>
                <a:lnTo>
                  <a:pt x="5550045" y="543872"/>
                </a:lnTo>
                <a:lnTo>
                  <a:pt x="5576264" y="536137"/>
                </a:lnTo>
                <a:lnTo>
                  <a:pt x="5559547" y="527778"/>
                </a:lnTo>
                <a:lnTo>
                  <a:pt x="5569049" y="511683"/>
                </a:lnTo>
                <a:lnTo>
                  <a:pt x="5572656" y="523910"/>
                </a:lnTo>
                <a:lnTo>
                  <a:pt x="5585765" y="520042"/>
                </a:lnTo>
                <a:lnTo>
                  <a:pt x="5608376" y="500080"/>
                </a:lnTo>
                <a:lnTo>
                  <a:pt x="5654919" y="512930"/>
                </a:lnTo>
                <a:lnTo>
                  <a:pt x="5668028" y="509062"/>
                </a:lnTo>
                <a:lnTo>
                  <a:pt x="5677530" y="492967"/>
                </a:lnTo>
                <a:lnTo>
                  <a:pt x="5673922" y="480741"/>
                </a:lnTo>
                <a:lnTo>
                  <a:pt x="5664420" y="496835"/>
                </a:lnTo>
                <a:lnTo>
                  <a:pt x="5657205" y="472382"/>
                </a:lnTo>
                <a:lnTo>
                  <a:pt x="5640489" y="464023"/>
                </a:lnTo>
                <a:lnTo>
                  <a:pt x="5630987" y="480118"/>
                </a:lnTo>
                <a:lnTo>
                  <a:pt x="5627380" y="467891"/>
                </a:lnTo>
                <a:lnTo>
                  <a:pt x="5601161" y="475627"/>
                </a:lnTo>
                <a:lnTo>
                  <a:pt x="5578551" y="495589"/>
                </a:lnTo>
                <a:lnTo>
                  <a:pt x="5571336" y="471136"/>
                </a:lnTo>
                <a:lnTo>
                  <a:pt x="5558226" y="475003"/>
                </a:lnTo>
                <a:lnTo>
                  <a:pt x="5554619" y="462777"/>
                </a:lnTo>
                <a:lnTo>
                  <a:pt x="5545117" y="478871"/>
                </a:lnTo>
                <a:lnTo>
                  <a:pt x="5532008" y="482739"/>
                </a:lnTo>
                <a:lnTo>
                  <a:pt x="5541510" y="466645"/>
                </a:lnTo>
                <a:lnTo>
                  <a:pt x="5528401" y="470513"/>
                </a:lnTo>
                <a:lnTo>
                  <a:pt x="5515291" y="474380"/>
                </a:lnTo>
                <a:lnTo>
                  <a:pt x="5521186" y="446059"/>
                </a:lnTo>
                <a:lnTo>
                  <a:pt x="5547404" y="438324"/>
                </a:lnTo>
                <a:lnTo>
                  <a:pt x="5556906" y="422229"/>
                </a:lnTo>
                <a:lnTo>
                  <a:pt x="5560513" y="434456"/>
                </a:lnTo>
                <a:lnTo>
                  <a:pt x="5577230" y="442815"/>
                </a:lnTo>
                <a:lnTo>
                  <a:pt x="5586731" y="426720"/>
                </a:lnTo>
                <a:lnTo>
                  <a:pt x="5583124" y="414494"/>
                </a:lnTo>
                <a:lnTo>
                  <a:pt x="5596233" y="410626"/>
                </a:lnTo>
                <a:lnTo>
                  <a:pt x="5609343" y="406758"/>
                </a:lnTo>
                <a:lnTo>
                  <a:pt x="5612950" y="418985"/>
                </a:lnTo>
                <a:lnTo>
                  <a:pt x="5603448" y="435079"/>
                </a:lnTo>
                <a:lnTo>
                  <a:pt x="5620165" y="443438"/>
                </a:lnTo>
                <a:lnTo>
                  <a:pt x="5633274" y="439570"/>
                </a:lnTo>
                <a:lnTo>
                  <a:pt x="5659492" y="431834"/>
                </a:lnTo>
                <a:lnTo>
                  <a:pt x="5655885" y="419608"/>
                </a:lnTo>
                <a:lnTo>
                  <a:pt x="5652277" y="407381"/>
                </a:lnTo>
                <a:lnTo>
                  <a:pt x="5672602" y="427966"/>
                </a:lnTo>
                <a:lnTo>
                  <a:pt x="5666707" y="456288"/>
                </a:lnTo>
                <a:lnTo>
                  <a:pt x="5679817" y="452420"/>
                </a:lnTo>
                <a:lnTo>
                  <a:pt x="5689318" y="436325"/>
                </a:lnTo>
                <a:lnTo>
                  <a:pt x="5696533" y="460779"/>
                </a:lnTo>
                <a:lnTo>
                  <a:pt x="5700140" y="473005"/>
                </a:lnTo>
                <a:lnTo>
                  <a:pt x="5716857" y="481364"/>
                </a:lnTo>
                <a:lnTo>
                  <a:pt x="5729966" y="477496"/>
                </a:lnTo>
                <a:lnTo>
                  <a:pt x="5743076" y="473628"/>
                </a:lnTo>
                <a:lnTo>
                  <a:pt x="5739468" y="461402"/>
                </a:lnTo>
                <a:lnTo>
                  <a:pt x="5752577" y="457534"/>
                </a:lnTo>
                <a:lnTo>
                  <a:pt x="5778796" y="449798"/>
                </a:lnTo>
                <a:lnTo>
                  <a:pt x="5775188" y="437571"/>
                </a:lnTo>
                <a:lnTo>
                  <a:pt x="5762079" y="441439"/>
                </a:lnTo>
                <a:lnTo>
                  <a:pt x="5758471" y="429213"/>
                </a:lnTo>
                <a:lnTo>
                  <a:pt x="5745362" y="433081"/>
                </a:lnTo>
                <a:lnTo>
                  <a:pt x="5741755" y="420854"/>
                </a:lnTo>
                <a:lnTo>
                  <a:pt x="5738147" y="408627"/>
                </a:lnTo>
                <a:lnTo>
                  <a:pt x="5734540" y="396401"/>
                </a:lnTo>
                <a:lnTo>
                  <a:pt x="5730932" y="384174"/>
                </a:lnTo>
                <a:lnTo>
                  <a:pt x="5773867" y="384797"/>
                </a:lnTo>
                <a:lnTo>
                  <a:pt x="5807301" y="401515"/>
                </a:lnTo>
                <a:lnTo>
                  <a:pt x="5843021" y="377685"/>
                </a:lnTo>
                <a:lnTo>
                  <a:pt x="5859737" y="386043"/>
                </a:lnTo>
                <a:lnTo>
                  <a:pt x="5876454" y="394402"/>
                </a:lnTo>
                <a:lnTo>
                  <a:pt x="5846628" y="389911"/>
                </a:lnTo>
                <a:lnTo>
                  <a:pt x="5833519" y="393779"/>
                </a:lnTo>
                <a:lnTo>
                  <a:pt x="5827625" y="422100"/>
                </a:lnTo>
                <a:lnTo>
                  <a:pt x="5810908" y="413741"/>
                </a:lnTo>
                <a:lnTo>
                  <a:pt x="5794191" y="405383"/>
                </a:lnTo>
                <a:lnTo>
                  <a:pt x="5784690" y="421477"/>
                </a:lnTo>
                <a:lnTo>
                  <a:pt x="5788297" y="433704"/>
                </a:lnTo>
                <a:lnTo>
                  <a:pt x="5801406" y="429836"/>
                </a:lnTo>
                <a:lnTo>
                  <a:pt x="5814516" y="425968"/>
                </a:lnTo>
                <a:lnTo>
                  <a:pt x="5821730" y="450421"/>
                </a:lnTo>
                <a:lnTo>
                  <a:pt x="5844341" y="430459"/>
                </a:lnTo>
                <a:lnTo>
                  <a:pt x="5866952" y="410497"/>
                </a:lnTo>
                <a:lnTo>
                  <a:pt x="5922996" y="407252"/>
                </a:lnTo>
                <a:lnTo>
                  <a:pt x="5919389" y="395025"/>
                </a:lnTo>
                <a:lnTo>
                  <a:pt x="5912174" y="370572"/>
                </a:lnTo>
                <a:lnTo>
                  <a:pt x="5925283" y="366704"/>
                </a:lnTo>
                <a:lnTo>
                  <a:pt x="5932498" y="391158"/>
                </a:lnTo>
                <a:lnTo>
                  <a:pt x="5945607" y="387290"/>
                </a:lnTo>
                <a:lnTo>
                  <a:pt x="5958716" y="383422"/>
                </a:lnTo>
                <a:lnTo>
                  <a:pt x="5965931" y="407875"/>
                </a:lnTo>
                <a:lnTo>
                  <a:pt x="5982648" y="416234"/>
                </a:lnTo>
                <a:lnTo>
                  <a:pt x="5995757" y="412366"/>
                </a:lnTo>
                <a:lnTo>
                  <a:pt x="6021975" y="404630"/>
                </a:lnTo>
                <a:lnTo>
                  <a:pt x="6014760" y="380177"/>
                </a:lnTo>
                <a:lnTo>
                  <a:pt x="6011153" y="367951"/>
                </a:lnTo>
                <a:lnTo>
                  <a:pt x="6027869" y="376309"/>
                </a:lnTo>
                <a:lnTo>
                  <a:pt x="6031477" y="388536"/>
                </a:lnTo>
                <a:lnTo>
                  <a:pt x="6040979" y="372442"/>
                </a:lnTo>
                <a:lnTo>
                  <a:pt x="6024262" y="364083"/>
                </a:lnTo>
                <a:lnTo>
                  <a:pt x="6033764" y="347988"/>
                </a:lnTo>
                <a:lnTo>
                  <a:pt x="6050481" y="356347"/>
                </a:lnTo>
                <a:lnTo>
                  <a:pt x="6063589" y="352479"/>
                </a:lnTo>
                <a:lnTo>
                  <a:pt x="6070804" y="376933"/>
                </a:lnTo>
                <a:lnTo>
                  <a:pt x="6083914" y="373065"/>
                </a:lnTo>
                <a:lnTo>
                  <a:pt x="6110132" y="365329"/>
                </a:lnTo>
                <a:lnTo>
                  <a:pt x="6106524" y="353102"/>
                </a:lnTo>
                <a:lnTo>
                  <a:pt x="6168360" y="361440"/>
                </a:lnTo>
                <a:lnTo>
                  <a:pt x="6207688" y="349836"/>
                </a:lnTo>
                <a:lnTo>
                  <a:pt x="6230298" y="329874"/>
                </a:lnTo>
                <a:lnTo>
                  <a:pt x="6247015" y="338233"/>
                </a:lnTo>
                <a:lnTo>
                  <a:pt x="6260124" y="334365"/>
                </a:lnTo>
                <a:lnTo>
                  <a:pt x="6269627" y="318270"/>
                </a:lnTo>
                <a:lnTo>
                  <a:pt x="6286343" y="326629"/>
                </a:lnTo>
                <a:lnTo>
                  <a:pt x="6299452" y="322762"/>
                </a:lnTo>
                <a:lnTo>
                  <a:pt x="6325670" y="315026"/>
                </a:lnTo>
                <a:lnTo>
                  <a:pt x="6364997" y="303422"/>
                </a:lnTo>
                <a:lnTo>
                  <a:pt x="6355496" y="319517"/>
                </a:lnTo>
                <a:lnTo>
                  <a:pt x="6329277" y="327253"/>
                </a:lnTo>
                <a:lnTo>
                  <a:pt x="6289950" y="338856"/>
                </a:lnTo>
                <a:lnTo>
                  <a:pt x="6293557" y="351083"/>
                </a:lnTo>
                <a:lnTo>
                  <a:pt x="6319776" y="343347"/>
                </a:lnTo>
                <a:lnTo>
                  <a:pt x="6332885" y="339479"/>
                </a:lnTo>
                <a:lnTo>
                  <a:pt x="6340100" y="363932"/>
                </a:lnTo>
                <a:lnTo>
                  <a:pt x="6349602" y="347838"/>
                </a:lnTo>
                <a:lnTo>
                  <a:pt x="6359103" y="331743"/>
                </a:lnTo>
                <a:lnTo>
                  <a:pt x="6362711" y="343970"/>
                </a:lnTo>
                <a:lnTo>
                  <a:pt x="6353209" y="360065"/>
                </a:lnTo>
                <a:lnTo>
                  <a:pt x="6379427" y="352329"/>
                </a:lnTo>
                <a:lnTo>
                  <a:pt x="6415148" y="328499"/>
                </a:lnTo>
                <a:lnTo>
                  <a:pt x="6411540" y="316272"/>
                </a:lnTo>
                <a:lnTo>
                  <a:pt x="6404325" y="291819"/>
                </a:lnTo>
                <a:lnTo>
                  <a:pt x="6424649" y="312404"/>
                </a:lnTo>
                <a:lnTo>
                  <a:pt x="6454475" y="316895"/>
                </a:lnTo>
                <a:lnTo>
                  <a:pt x="6471191" y="325254"/>
                </a:lnTo>
                <a:lnTo>
                  <a:pt x="6491515" y="345840"/>
                </a:lnTo>
                <a:lnTo>
                  <a:pt x="6514127" y="325877"/>
                </a:lnTo>
                <a:lnTo>
                  <a:pt x="6530843" y="334236"/>
                </a:lnTo>
                <a:lnTo>
                  <a:pt x="6536737" y="305915"/>
                </a:lnTo>
                <a:lnTo>
                  <a:pt x="6549847" y="302047"/>
                </a:lnTo>
                <a:lnTo>
                  <a:pt x="6576065" y="294311"/>
                </a:lnTo>
                <a:lnTo>
                  <a:pt x="6579672" y="306538"/>
                </a:lnTo>
                <a:lnTo>
                  <a:pt x="6583280" y="318765"/>
                </a:lnTo>
                <a:lnTo>
                  <a:pt x="6589174" y="290444"/>
                </a:lnTo>
                <a:lnTo>
                  <a:pt x="6592781" y="302670"/>
                </a:lnTo>
                <a:lnTo>
                  <a:pt x="6602283" y="286576"/>
                </a:lnTo>
                <a:lnTo>
                  <a:pt x="6619000" y="294935"/>
                </a:lnTo>
                <a:lnTo>
                  <a:pt x="6622607" y="307161"/>
                </a:lnTo>
                <a:lnTo>
                  <a:pt x="6632109" y="291067"/>
                </a:lnTo>
                <a:lnTo>
                  <a:pt x="6628501" y="278840"/>
                </a:lnTo>
                <a:lnTo>
                  <a:pt x="6645218" y="287199"/>
                </a:lnTo>
                <a:lnTo>
                  <a:pt x="6648826" y="299425"/>
                </a:lnTo>
                <a:lnTo>
                  <a:pt x="6652433" y="311652"/>
                </a:lnTo>
                <a:lnTo>
                  <a:pt x="6665542" y="307784"/>
                </a:lnTo>
                <a:lnTo>
                  <a:pt x="6688153" y="287822"/>
                </a:lnTo>
                <a:lnTo>
                  <a:pt x="6704869" y="296181"/>
                </a:lnTo>
                <a:lnTo>
                  <a:pt x="6717979" y="292313"/>
                </a:lnTo>
                <a:lnTo>
                  <a:pt x="6740590" y="272351"/>
                </a:lnTo>
                <a:lnTo>
                  <a:pt x="6753699" y="268483"/>
                </a:lnTo>
                <a:lnTo>
                  <a:pt x="6757306" y="280709"/>
                </a:lnTo>
                <a:lnTo>
                  <a:pt x="6744197" y="284577"/>
                </a:lnTo>
                <a:lnTo>
                  <a:pt x="6747805" y="296804"/>
                </a:lnTo>
                <a:lnTo>
                  <a:pt x="6752014" y="311069"/>
                </a:lnTo>
                <a:lnTo>
                  <a:pt x="6738904" y="314937"/>
                </a:lnTo>
                <a:lnTo>
                  <a:pt x="6729402" y="331031"/>
                </a:lnTo>
                <a:lnTo>
                  <a:pt x="6725795" y="318805"/>
                </a:lnTo>
                <a:lnTo>
                  <a:pt x="6708477" y="308407"/>
                </a:lnTo>
                <a:lnTo>
                  <a:pt x="6712686" y="322673"/>
                </a:lnTo>
                <a:lnTo>
                  <a:pt x="6716293" y="334899"/>
                </a:lnTo>
                <a:lnTo>
                  <a:pt x="6699577" y="326540"/>
                </a:lnTo>
                <a:lnTo>
                  <a:pt x="6686468" y="330408"/>
                </a:lnTo>
                <a:lnTo>
                  <a:pt x="6642931" y="327747"/>
                </a:lnTo>
                <a:lnTo>
                  <a:pt x="6647140" y="342012"/>
                </a:lnTo>
                <a:lnTo>
                  <a:pt x="6650748" y="354238"/>
                </a:lnTo>
                <a:lnTo>
                  <a:pt x="6629822" y="331614"/>
                </a:lnTo>
                <a:lnTo>
                  <a:pt x="6603604" y="339350"/>
                </a:lnTo>
                <a:lnTo>
                  <a:pt x="6577385" y="347086"/>
                </a:lnTo>
                <a:lnTo>
                  <a:pt x="6564276" y="350954"/>
                </a:lnTo>
                <a:lnTo>
                  <a:pt x="6534450" y="346463"/>
                </a:lnTo>
                <a:lnTo>
                  <a:pt x="6508232" y="354198"/>
                </a:lnTo>
                <a:lnTo>
                  <a:pt x="6482014" y="361934"/>
                </a:lnTo>
                <a:lnTo>
                  <a:pt x="6459403" y="381896"/>
                </a:lnTo>
                <a:lnTo>
                  <a:pt x="6442686" y="373537"/>
                </a:lnTo>
                <a:lnTo>
                  <a:pt x="6425970" y="365179"/>
                </a:lnTo>
                <a:lnTo>
                  <a:pt x="6418755" y="340725"/>
                </a:lnTo>
                <a:lnTo>
                  <a:pt x="6409253" y="356820"/>
                </a:lnTo>
                <a:lnTo>
                  <a:pt x="6412861" y="369046"/>
                </a:lnTo>
                <a:lnTo>
                  <a:pt x="6360424" y="384518"/>
                </a:lnTo>
                <a:lnTo>
                  <a:pt x="6334206" y="392253"/>
                </a:lnTo>
                <a:lnTo>
                  <a:pt x="6298487" y="416083"/>
                </a:lnTo>
                <a:lnTo>
                  <a:pt x="6311595" y="412216"/>
                </a:lnTo>
                <a:lnTo>
                  <a:pt x="6341421" y="416707"/>
                </a:lnTo>
                <a:lnTo>
                  <a:pt x="6354529" y="412839"/>
                </a:lnTo>
                <a:lnTo>
                  <a:pt x="6375455" y="435463"/>
                </a:lnTo>
                <a:lnTo>
                  <a:pt x="6388564" y="431595"/>
                </a:lnTo>
                <a:lnTo>
                  <a:pt x="6405281" y="439954"/>
                </a:lnTo>
                <a:lnTo>
                  <a:pt x="6418390" y="436086"/>
                </a:lnTo>
                <a:lnTo>
                  <a:pt x="6431499" y="432218"/>
                </a:lnTo>
                <a:lnTo>
                  <a:pt x="6435107" y="444444"/>
                </a:lnTo>
                <a:lnTo>
                  <a:pt x="6438714" y="456671"/>
                </a:lnTo>
                <a:lnTo>
                  <a:pt x="6408888" y="452180"/>
                </a:lnTo>
                <a:lnTo>
                  <a:pt x="6412496" y="464407"/>
                </a:lnTo>
                <a:lnTo>
                  <a:pt x="6395779" y="456048"/>
                </a:lnTo>
                <a:lnTo>
                  <a:pt x="6379063" y="447689"/>
                </a:lnTo>
                <a:lnTo>
                  <a:pt x="6356452" y="467651"/>
                </a:lnTo>
                <a:lnTo>
                  <a:pt x="6369561" y="463784"/>
                </a:lnTo>
                <a:lnTo>
                  <a:pt x="6360059" y="479878"/>
                </a:lnTo>
                <a:lnTo>
                  <a:pt x="6376776" y="488237"/>
                </a:lnTo>
                <a:lnTo>
                  <a:pt x="6402994" y="480501"/>
                </a:lnTo>
                <a:lnTo>
                  <a:pt x="6416103" y="476634"/>
                </a:lnTo>
                <a:lnTo>
                  <a:pt x="6423318" y="501087"/>
                </a:lnTo>
                <a:lnTo>
                  <a:pt x="6426925" y="513313"/>
                </a:lnTo>
                <a:lnTo>
                  <a:pt x="6410209" y="504955"/>
                </a:lnTo>
                <a:lnTo>
                  <a:pt x="6397100" y="508822"/>
                </a:lnTo>
                <a:lnTo>
                  <a:pt x="6393492" y="496596"/>
                </a:lnTo>
                <a:lnTo>
                  <a:pt x="6370882" y="516558"/>
                </a:lnTo>
                <a:lnTo>
                  <a:pt x="6374489" y="528785"/>
                </a:lnTo>
                <a:lnTo>
                  <a:pt x="6344663" y="524294"/>
                </a:lnTo>
                <a:lnTo>
                  <a:pt x="6327948" y="515934"/>
                </a:lnTo>
                <a:lnTo>
                  <a:pt x="6331555" y="528161"/>
                </a:lnTo>
                <a:lnTo>
                  <a:pt x="6314837" y="519803"/>
                </a:lnTo>
                <a:lnTo>
                  <a:pt x="6290906" y="486991"/>
                </a:lnTo>
                <a:lnTo>
                  <a:pt x="6285011" y="515312"/>
                </a:lnTo>
                <a:lnTo>
                  <a:pt x="6268295" y="506953"/>
                </a:lnTo>
                <a:lnTo>
                  <a:pt x="6281404" y="503085"/>
                </a:lnTo>
                <a:lnTo>
                  <a:pt x="6277797" y="490859"/>
                </a:lnTo>
                <a:lnTo>
                  <a:pt x="6268295" y="506953"/>
                </a:lnTo>
                <a:lnTo>
                  <a:pt x="6258793" y="523047"/>
                </a:lnTo>
                <a:lnTo>
                  <a:pt x="6242077" y="514689"/>
                </a:lnTo>
                <a:lnTo>
                  <a:pt x="6238469" y="502462"/>
                </a:lnTo>
                <a:lnTo>
                  <a:pt x="6225360" y="506330"/>
                </a:lnTo>
                <a:lnTo>
                  <a:pt x="6242077" y="514689"/>
                </a:lnTo>
                <a:lnTo>
                  <a:pt x="6245684" y="526915"/>
                </a:lnTo>
                <a:lnTo>
                  <a:pt x="6249291" y="539142"/>
                </a:lnTo>
                <a:lnTo>
                  <a:pt x="6252899" y="551369"/>
                </a:lnTo>
                <a:lnTo>
                  <a:pt x="6269616" y="559727"/>
                </a:lnTo>
                <a:lnTo>
                  <a:pt x="6266008" y="547501"/>
                </a:lnTo>
                <a:lnTo>
                  <a:pt x="6262401" y="535274"/>
                </a:lnTo>
                <a:lnTo>
                  <a:pt x="6312550" y="560350"/>
                </a:lnTo>
                <a:lnTo>
                  <a:pt x="6338770" y="552614"/>
                </a:lnTo>
                <a:lnTo>
                  <a:pt x="6361380" y="532652"/>
                </a:lnTo>
                <a:lnTo>
                  <a:pt x="6351878" y="548747"/>
                </a:lnTo>
                <a:lnTo>
                  <a:pt x="6355485" y="560973"/>
                </a:lnTo>
                <a:lnTo>
                  <a:pt x="6342377" y="564841"/>
                </a:lnTo>
                <a:lnTo>
                  <a:pt x="6349592" y="589294"/>
                </a:lnTo>
                <a:lnTo>
                  <a:pt x="6332875" y="580936"/>
                </a:lnTo>
                <a:lnTo>
                  <a:pt x="6319765" y="584804"/>
                </a:lnTo>
                <a:lnTo>
                  <a:pt x="6323373" y="597030"/>
                </a:lnTo>
                <a:lnTo>
                  <a:pt x="6313871" y="613125"/>
                </a:lnTo>
                <a:lnTo>
                  <a:pt x="6310263" y="600898"/>
                </a:lnTo>
                <a:lnTo>
                  <a:pt x="6293547" y="592539"/>
                </a:lnTo>
                <a:lnTo>
                  <a:pt x="6280438" y="596407"/>
                </a:lnTo>
                <a:lnTo>
                  <a:pt x="6273884" y="598341"/>
                </a:lnTo>
                <a:lnTo>
                  <a:pt x="6276830" y="584180"/>
                </a:lnTo>
                <a:lnTo>
                  <a:pt x="6289940" y="580313"/>
                </a:lnTo>
                <a:lnTo>
                  <a:pt x="6306656" y="588672"/>
                </a:lnTo>
                <a:lnTo>
                  <a:pt x="6316158" y="572577"/>
                </a:lnTo>
                <a:lnTo>
                  <a:pt x="6286332" y="568086"/>
                </a:lnTo>
                <a:lnTo>
                  <a:pt x="6260114" y="575822"/>
                </a:lnTo>
                <a:lnTo>
                  <a:pt x="6233896" y="583557"/>
                </a:lnTo>
                <a:lnTo>
                  <a:pt x="6205493" y="591937"/>
                </a:lnTo>
                <a:lnTo>
                  <a:pt x="6209101" y="604164"/>
                </a:lnTo>
                <a:lnTo>
                  <a:pt x="6216315" y="628617"/>
                </a:lnTo>
                <a:lnTo>
                  <a:pt x="6228001" y="611878"/>
                </a:lnTo>
                <a:lnTo>
                  <a:pt x="6241110" y="608010"/>
                </a:lnTo>
                <a:lnTo>
                  <a:pt x="6250612" y="591916"/>
                </a:lnTo>
                <a:lnTo>
                  <a:pt x="6267329" y="600275"/>
                </a:lnTo>
                <a:lnTo>
                  <a:pt x="6248325" y="632464"/>
                </a:lnTo>
                <a:lnTo>
                  <a:pt x="6278151" y="636955"/>
                </a:lnTo>
                <a:lnTo>
                  <a:pt x="6300762" y="616992"/>
                </a:lnTo>
                <a:lnTo>
                  <a:pt x="6321086" y="637578"/>
                </a:lnTo>
                <a:lnTo>
                  <a:pt x="6334195" y="633710"/>
                </a:lnTo>
                <a:lnTo>
                  <a:pt x="6349592" y="589294"/>
                </a:lnTo>
                <a:lnTo>
                  <a:pt x="6347304" y="629842"/>
                </a:lnTo>
                <a:lnTo>
                  <a:pt x="6354519" y="654296"/>
                </a:lnTo>
                <a:lnTo>
                  <a:pt x="6307977" y="641446"/>
                </a:lnTo>
                <a:lnTo>
                  <a:pt x="6315192" y="665899"/>
                </a:lnTo>
                <a:lnTo>
                  <a:pt x="6302083" y="669767"/>
                </a:lnTo>
                <a:lnTo>
                  <a:pt x="6318799" y="678126"/>
                </a:lnTo>
                <a:lnTo>
                  <a:pt x="6322407" y="690352"/>
                </a:lnTo>
                <a:lnTo>
                  <a:pt x="6335516" y="686484"/>
                </a:lnTo>
                <a:lnTo>
                  <a:pt x="6339123" y="698711"/>
                </a:lnTo>
                <a:lnTo>
                  <a:pt x="6326014" y="702579"/>
                </a:lnTo>
                <a:lnTo>
                  <a:pt x="6309297" y="694220"/>
                </a:lnTo>
                <a:lnTo>
                  <a:pt x="6299796" y="710315"/>
                </a:lnTo>
                <a:lnTo>
                  <a:pt x="6316512" y="718673"/>
                </a:lnTo>
                <a:lnTo>
                  <a:pt x="6320120" y="730900"/>
                </a:lnTo>
                <a:lnTo>
                  <a:pt x="6323727" y="743127"/>
                </a:lnTo>
                <a:lnTo>
                  <a:pt x="6336836" y="739259"/>
                </a:lnTo>
                <a:lnTo>
                  <a:pt x="6349945" y="735391"/>
                </a:lnTo>
                <a:lnTo>
                  <a:pt x="6346338" y="723164"/>
                </a:lnTo>
                <a:lnTo>
                  <a:pt x="6363055" y="731523"/>
                </a:lnTo>
                <a:lnTo>
                  <a:pt x="6340444" y="751485"/>
                </a:lnTo>
                <a:lnTo>
                  <a:pt x="6314225" y="759221"/>
                </a:lnTo>
                <a:lnTo>
                  <a:pt x="6330942" y="767580"/>
                </a:lnTo>
                <a:lnTo>
                  <a:pt x="6357160" y="759844"/>
                </a:lnTo>
                <a:lnTo>
                  <a:pt x="6364375" y="784297"/>
                </a:lnTo>
                <a:lnTo>
                  <a:pt x="6381092" y="792656"/>
                </a:lnTo>
                <a:lnTo>
                  <a:pt x="6394201" y="788788"/>
                </a:lnTo>
                <a:lnTo>
                  <a:pt x="6386986" y="764335"/>
                </a:lnTo>
                <a:lnTo>
                  <a:pt x="6400096" y="760467"/>
                </a:lnTo>
                <a:lnTo>
                  <a:pt x="6416812" y="768826"/>
                </a:lnTo>
                <a:lnTo>
                  <a:pt x="6439423" y="748864"/>
                </a:lnTo>
                <a:lnTo>
                  <a:pt x="6433528" y="777185"/>
                </a:lnTo>
                <a:lnTo>
                  <a:pt x="6437136" y="789411"/>
                </a:lnTo>
                <a:lnTo>
                  <a:pt x="6453853" y="797770"/>
                </a:lnTo>
                <a:lnTo>
                  <a:pt x="6446638" y="773317"/>
                </a:lnTo>
                <a:lnTo>
                  <a:pt x="6482358" y="749487"/>
                </a:lnTo>
                <a:lnTo>
                  <a:pt x="6508576" y="741751"/>
                </a:lnTo>
                <a:lnTo>
                  <a:pt x="6512183" y="753978"/>
                </a:lnTo>
                <a:lnTo>
                  <a:pt x="6528900" y="762337"/>
                </a:lnTo>
                <a:lnTo>
                  <a:pt x="6519398" y="778431"/>
                </a:lnTo>
                <a:lnTo>
                  <a:pt x="6506289" y="782299"/>
                </a:lnTo>
                <a:lnTo>
                  <a:pt x="6500395" y="810620"/>
                </a:lnTo>
                <a:lnTo>
                  <a:pt x="6507610" y="835073"/>
                </a:lnTo>
                <a:lnTo>
                  <a:pt x="6520719" y="831206"/>
                </a:lnTo>
                <a:lnTo>
                  <a:pt x="6537435" y="839564"/>
                </a:lnTo>
                <a:lnTo>
                  <a:pt x="6501715" y="863394"/>
                </a:lnTo>
                <a:lnTo>
                  <a:pt x="6471890" y="858903"/>
                </a:lnTo>
                <a:lnTo>
                  <a:pt x="6462388" y="874998"/>
                </a:lnTo>
                <a:lnTo>
                  <a:pt x="6465995" y="887224"/>
                </a:lnTo>
                <a:lnTo>
                  <a:pt x="6452886" y="891092"/>
                </a:lnTo>
                <a:lnTo>
                  <a:pt x="6456494" y="903319"/>
                </a:lnTo>
                <a:lnTo>
                  <a:pt x="6469603" y="899451"/>
                </a:lnTo>
                <a:lnTo>
                  <a:pt x="6473210" y="911678"/>
                </a:lnTo>
                <a:lnTo>
                  <a:pt x="6463708" y="927772"/>
                </a:lnTo>
                <a:lnTo>
                  <a:pt x="6460101" y="915546"/>
                </a:lnTo>
                <a:lnTo>
                  <a:pt x="6446993" y="919413"/>
                </a:lnTo>
                <a:lnTo>
                  <a:pt x="6437490" y="935508"/>
                </a:lnTo>
                <a:lnTo>
                  <a:pt x="6430275" y="911054"/>
                </a:lnTo>
                <a:lnTo>
                  <a:pt x="6417166" y="914922"/>
                </a:lnTo>
                <a:lnTo>
                  <a:pt x="6404057" y="918790"/>
                </a:lnTo>
                <a:lnTo>
                  <a:pt x="6361122" y="918167"/>
                </a:lnTo>
                <a:lnTo>
                  <a:pt x="6364729" y="930394"/>
                </a:lnTo>
                <a:lnTo>
                  <a:pt x="6368337" y="942620"/>
                </a:lnTo>
                <a:lnTo>
                  <a:pt x="6363044" y="972980"/>
                </a:lnTo>
                <a:lnTo>
                  <a:pt x="6357150" y="1001301"/>
                </a:lnTo>
                <a:lnTo>
                  <a:pt x="6353542" y="989074"/>
                </a:lnTo>
                <a:lnTo>
                  <a:pt x="6349935" y="976848"/>
                </a:lnTo>
                <a:lnTo>
                  <a:pt x="6347648" y="1017395"/>
                </a:lnTo>
                <a:lnTo>
                  <a:pt x="6335962" y="1034134"/>
                </a:lnTo>
                <a:lnTo>
                  <a:pt x="6322853" y="1038002"/>
                </a:lnTo>
                <a:lnTo>
                  <a:pt x="6332355" y="1021907"/>
                </a:lnTo>
                <a:lnTo>
                  <a:pt x="6328747" y="1009681"/>
                </a:lnTo>
                <a:lnTo>
                  <a:pt x="6312031" y="1001322"/>
                </a:lnTo>
                <a:lnTo>
                  <a:pt x="6289420" y="1021284"/>
                </a:lnTo>
                <a:lnTo>
                  <a:pt x="6285813" y="1009058"/>
                </a:lnTo>
                <a:lnTo>
                  <a:pt x="6272703" y="1012926"/>
                </a:lnTo>
                <a:lnTo>
                  <a:pt x="6282205" y="996831"/>
                </a:lnTo>
                <a:lnTo>
                  <a:pt x="6277996" y="982566"/>
                </a:lnTo>
                <a:lnTo>
                  <a:pt x="6269096" y="1000699"/>
                </a:lnTo>
                <a:lnTo>
                  <a:pt x="6255986" y="1004567"/>
                </a:lnTo>
                <a:lnTo>
                  <a:pt x="6246485" y="1020661"/>
                </a:lnTo>
                <a:lnTo>
                  <a:pt x="6233376" y="1024529"/>
                </a:lnTo>
                <a:lnTo>
                  <a:pt x="6207157" y="1032265"/>
                </a:lnTo>
                <a:lnTo>
                  <a:pt x="6216659" y="1016170"/>
                </a:lnTo>
                <a:lnTo>
                  <a:pt x="6208843" y="989679"/>
                </a:lnTo>
                <a:lnTo>
                  <a:pt x="6235061" y="981943"/>
                </a:lnTo>
                <a:lnTo>
                  <a:pt x="6248170" y="978075"/>
                </a:lnTo>
                <a:lnTo>
                  <a:pt x="6244563" y="965849"/>
                </a:lnTo>
                <a:lnTo>
                  <a:pt x="6261279" y="974207"/>
                </a:lnTo>
                <a:lnTo>
                  <a:pt x="6274389" y="970340"/>
                </a:lnTo>
                <a:lnTo>
                  <a:pt x="6273068" y="917565"/>
                </a:lnTo>
                <a:lnTo>
                  <a:pt x="6256352" y="909206"/>
                </a:lnTo>
                <a:lnTo>
                  <a:pt x="6252744" y="896980"/>
                </a:lnTo>
                <a:lnTo>
                  <a:pt x="6239635" y="900848"/>
                </a:lnTo>
                <a:lnTo>
                  <a:pt x="6226526" y="904715"/>
                </a:lnTo>
                <a:lnTo>
                  <a:pt x="6179983" y="891866"/>
                </a:lnTo>
                <a:lnTo>
                  <a:pt x="6146550" y="875148"/>
                </a:lnTo>
                <a:lnTo>
                  <a:pt x="6133441" y="879016"/>
                </a:lnTo>
                <a:lnTo>
                  <a:pt x="6129833" y="866789"/>
                </a:lnTo>
                <a:lnTo>
                  <a:pt x="6103615" y="874525"/>
                </a:lnTo>
                <a:lnTo>
                  <a:pt x="6113117" y="858431"/>
                </a:lnTo>
                <a:lnTo>
                  <a:pt x="6096400" y="850072"/>
                </a:lnTo>
                <a:lnTo>
                  <a:pt x="6083291" y="853940"/>
                </a:lnTo>
                <a:lnTo>
                  <a:pt x="6079684" y="841713"/>
                </a:lnTo>
                <a:lnTo>
                  <a:pt x="6089186" y="825619"/>
                </a:lnTo>
                <a:lnTo>
                  <a:pt x="6072469" y="817260"/>
                </a:lnTo>
                <a:lnTo>
                  <a:pt x="6065254" y="792807"/>
                </a:lnTo>
                <a:lnTo>
                  <a:pt x="6078363" y="788939"/>
                </a:lnTo>
                <a:lnTo>
                  <a:pt x="6058039" y="768353"/>
                </a:lnTo>
                <a:lnTo>
                  <a:pt x="6041322" y="759994"/>
                </a:lnTo>
                <a:lnTo>
                  <a:pt x="6028213" y="763862"/>
                </a:lnTo>
                <a:lnTo>
                  <a:pt x="6050824" y="743900"/>
                </a:lnTo>
                <a:lnTo>
                  <a:pt x="6077042" y="736164"/>
                </a:lnTo>
                <a:lnTo>
                  <a:pt x="6073435" y="723938"/>
                </a:lnTo>
                <a:lnTo>
                  <a:pt x="6082937" y="707843"/>
                </a:lnTo>
                <a:lnTo>
                  <a:pt x="6066220" y="699485"/>
                </a:lnTo>
                <a:lnTo>
                  <a:pt x="6056719" y="715579"/>
                </a:lnTo>
                <a:lnTo>
                  <a:pt x="6043609" y="719447"/>
                </a:lnTo>
                <a:lnTo>
                  <a:pt x="6040002" y="707220"/>
                </a:lnTo>
                <a:lnTo>
                  <a:pt x="6036394" y="694994"/>
                </a:lnTo>
                <a:lnTo>
                  <a:pt x="6023285" y="698861"/>
                </a:lnTo>
                <a:lnTo>
                  <a:pt x="6026893" y="711088"/>
                </a:lnTo>
                <a:lnTo>
                  <a:pt x="6010176" y="702729"/>
                </a:lnTo>
                <a:lnTo>
                  <a:pt x="6006568" y="690503"/>
                </a:lnTo>
                <a:lnTo>
                  <a:pt x="5999354" y="666049"/>
                </a:lnTo>
                <a:lnTo>
                  <a:pt x="6019678" y="686635"/>
                </a:lnTo>
                <a:lnTo>
                  <a:pt x="6042289" y="666672"/>
                </a:lnTo>
                <a:lnTo>
                  <a:pt x="6068507" y="658937"/>
                </a:lnTo>
                <a:lnTo>
                  <a:pt x="6091118" y="638975"/>
                </a:lnTo>
                <a:lnTo>
                  <a:pt x="6100620" y="622880"/>
                </a:lnTo>
                <a:lnTo>
                  <a:pt x="6104227" y="635107"/>
                </a:lnTo>
                <a:lnTo>
                  <a:pt x="6113729" y="619012"/>
                </a:lnTo>
                <a:lnTo>
                  <a:pt x="6130446" y="627371"/>
                </a:lnTo>
                <a:lnTo>
                  <a:pt x="6153056" y="607409"/>
                </a:lnTo>
                <a:lnTo>
                  <a:pt x="6166166" y="603541"/>
                </a:lnTo>
                <a:lnTo>
                  <a:pt x="6179274" y="599673"/>
                </a:lnTo>
                <a:lnTo>
                  <a:pt x="6149449" y="595182"/>
                </a:lnTo>
                <a:lnTo>
                  <a:pt x="6123231" y="602918"/>
                </a:lnTo>
                <a:lnTo>
                  <a:pt x="6083903" y="614521"/>
                </a:lnTo>
                <a:lnTo>
                  <a:pt x="6050470" y="597804"/>
                </a:lnTo>
                <a:lnTo>
                  <a:pt x="6059972" y="581709"/>
                </a:lnTo>
                <a:lnTo>
                  <a:pt x="6046862" y="585577"/>
                </a:lnTo>
                <a:lnTo>
                  <a:pt x="6030146" y="577218"/>
                </a:lnTo>
                <a:lnTo>
                  <a:pt x="6014750" y="621634"/>
                </a:lnTo>
                <a:lnTo>
                  <a:pt x="6031467" y="629993"/>
                </a:lnTo>
                <a:lnTo>
                  <a:pt x="6035074" y="642219"/>
                </a:lnTo>
                <a:lnTo>
                  <a:pt x="6025572" y="658314"/>
                </a:lnTo>
                <a:lnTo>
                  <a:pt x="6012463" y="662182"/>
                </a:lnTo>
                <a:lnTo>
                  <a:pt x="5995746" y="653823"/>
                </a:lnTo>
                <a:lnTo>
                  <a:pt x="5982637" y="657691"/>
                </a:lnTo>
                <a:lnTo>
                  <a:pt x="5950525" y="693747"/>
                </a:lnTo>
                <a:lnTo>
                  <a:pt x="5957740" y="718200"/>
                </a:lnTo>
                <a:lnTo>
                  <a:pt x="5938736" y="750390"/>
                </a:lnTo>
                <a:lnTo>
                  <a:pt x="5923340" y="794805"/>
                </a:lnTo>
                <a:lnTo>
                  <a:pt x="5919733" y="782578"/>
                </a:lnTo>
                <a:lnTo>
                  <a:pt x="5929235" y="766484"/>
                </a:lnTo>
                <a:lnTo>
                  <a:pt x="5925627" y="754257"/>
                </a:lnTo>
                <a:lnTo>
                  <a:pt x="5912518" y="758125"/>
                </a:lnTo>
                <a:lnTo>
                  <a:pt x="5906623" y="786446"/>
                </a:lnTo>
                <a:lnTo>
                  <a:pt x="5903016" y="774220"/>
                </a:lnTo>
                <a:lnTo>
                  <a:pt x="5899409" y="761993"/>
                </a:lnTo>
                <a:lnTo>
                  <a:pt x="5889907" y="778087"/>
                </a:lnTo>
                <a:lnTo>
                  <a:pt x="5884013" y="806408"/>
                </a:lnTo>
                <a:lnTo>
                  <a:pt x="5874511" y="822503"/>
                </a:lnTo>
                <a:lnTo>
                  <a:pt x="5891228" y="830862"/>
                </a:lnTo>
                <a:lnTo>
                  <a:pt x="5904336" y="826994"/>
                </a:lnTo>
                <a:lnTo>
                  <a:pt x="5913838" y="810899"/>
                </a:lnTo>
                <a:lnTo>
                  <a:pt x="5930555" y="819258"/>
                </a:lnTo>
                <a:lnTo>
                  <a:pt x="5936449" y="790937"/>
                </a:lnTo>
                <a:lnTo>
                  <a:pt x="5953166" y="799296"/>
                </a:lnTo>
                <a:lnTo>
                  <a:pt x="5940057" y="803164"/>
                </a:lnTo>
                <a:lnTo>
                  <a:pt x="5943664" y="815390"/>
                </a:lnTo>
                <a:lnTo>
                  <a:pt x="5947272" y="827617"/>
                </a:lnTo>
                <a:lnTo>
                  <a:pt x="5950879" y="839844"/>
                </a:lnTo>
                <a:lnTo>
                  <a:pt x="5941377" y="855938"/>
                </a:lnTo>
                <a:lnTo>
                  <a:pt x="5928268" y="859806"/>
                </a:lnTo>
                <a:lnTo>
                  <a:pt x="5918766" y="875900"/>
                </a:lnTo>
                <a:lnTo>
                  <a:pt x="5922374" y="888127"/>
                </a:lnTo>
                <a:lnTo>
                  <a:pt x="5939090" y="896486"/>
                </a:lnTo>
                <a:lnTo>
                  <a:pt x="5968916" y="900977"/>
                </a:lnTo>
                <a:lnTo>
                  <a:pt x="6004636" y="877147"/>
                </a:lnTo>
                <a:lnTo>
                  <a:pt x="6008244" y="889373"/>
                </a:lnTo>
                <a:lnTo>
                  <a:pt x="6011851" y="901600"/>
                </a:lnTo>
                <a:lnTo>
                  <a:pt x="6024960" y="897732"/>
                </a:lnTo>
                <a:lnTo>
                  <a:pt x="6041677" y="906091"/>
                </a:lnTo>
                <a:lnTo>
                  <a:pt x="6045284" y="918317"/>
                </a:lnTo>
                <a:lnTo>
                  <a:pt x="6035782" y="934412"/>
                </a:lnTo>
                <a:lnTo>
                  <a:pt x="6048892" y="930544"/>
                </a:lnTo>
                <a:lnTo>
                  <a:pt x="6062001" y="926676"/>
                </a:lnTo>
                <a:lnTo>
                  <a:pt x="6082325" y="947262"/>
                </a:lnTo>
                <a:lnTo>
                  <a:pt x="6102649" y="967847"/>
                </a:lnTo>
                <a:lnTo>
                  <a:pt x="6141976" y="956244"/>
                </a:lnTo>
                <a:lnTo>
                  <a:pt x="6177696" y="932414"/>
                </a:lnTo>
                <a:lnTo>
                  <a:pt x="6194413" y="940772"/>
                </a:lnTo>
                <a:lnTo>
                  <a:pt x="6217024" y="920810"/>
                </a:lnTo>
                <a:lnTo>
                  <a:pt x="6220632" y="933036"/>
                </a:lnTo>
                <a:lnTo>
                  <a:pt x="6224239" y="945263"/>
                </a:lnTo>
                <a:lnTo>
                  <a:pt x="6198020" y="952999"/>
                </a:lnTo>
                <a:lnTo>
                  <a:pt x="6171802" y="960734"/>
                </a:lnTo>
                <a:lnTo>
                  <a:pt x="6145584" y="968470"/>
                </a:lnTo>
                <a:lnTo>
                  <a:pt x="6119366" y="976206"/>
                </a:lnTo>
                <a:lnTo>
                  <a:pt x="6122973" y="988433"/>
                </a:lnTo>
                <a:lnTo>
                  <a:pt x="6126580" y="1000659"/>
                </a:lnTo>
                <a:lnTo>
                  <a:pt x="6109864" y="992300"/>
                </a:lnTo>
                <a:lnTo>
                  <a:pt x="6100362" y="1008395"/>
                </a:lnTo>
                <a:lnTo>
                  <a:pt x="6130188" y="1012886"/>
                </a:lnTo>
                <a:lnTo>
                  <a:pt x="6143297" y="1009018"/>
                </a:lnTo>
                <a:lnTo>
                  <a:pt x="6164222" y="1031642"/>
                </a:lnTo>
                <a:lnTo>
                  <a:pt x="6171437" y="1056095"/>
                </a:lnTo>
                <a:lnTo>
                  <a:pt x="6154721" y="1047736"/>
                </a:lnTo>
                <a:lnTo>
                  <a:pt x="6132110" y="1067698"/>
                </a:lnTo>
                <a:lnTo>
                  <a:pt x="6115393" y="1059340"/>
                </a:lnTo>
                <a:lnTo>
                  <a:pt x="6085567" y="1054849"/>
                </a:lnTo>
                <a:lnTo>
                  <a:pt x="6079673" y="1083170"/>
                </a:lnTo>
                <a:lnTo>
                  <a:pt x="6076066" y="1070943"/>
                </a:lnTo>
                <a:lnTo>
                  <a:pt x="6072458" y="1058717"/>
                </a:lnTo>
                <a:lnTo>
                  <a:pt x="6062957" y="1074811"/>
                </a:lnTo>
                <a:lnTo>
                  <a:pt x="6059349" y="1062584"/>
                </a:lnTo>
                <a:lnTo>
                  <a:pt x="6049847" y="1078679"/>
                </a:lnTo>
                <a:lnTo>
                  <a:pt x="6042031" y="1052187"/>
                </a:lnTo>
                <a:lnTo>
                  <a:pt x="6025314" y="1043828"/>
                </a:lnTo>
                <a:lnTo>
                  <a:pt x="6033131" y="1070320"/>
                </a:lnTo>
                <a:lnTo>
                  <a:pt x="6049847" y="1078679"/>
                </a:lnTo>
                <a:lnTo>
                  <a:pt x="6023629" y="1086414"/>
                </a:lnTo>
                <a:lnTo>
                  <a:pt x="5999096" y="1051564"/>
                </a:lnTo>
                <a:lnTo>
                  <a:pt x="6012206" y="1047696"/>
                </a:lnTo>
                <a:lnTo>
                  <a:pt x="6008598" y="1035469"/>
                </a:lnTo>
                <a:lnTo>
                  <a:pt x="5995489" y="1039337"/>
                </a:lnTo>
                <a:lnTo>
                  <a:pt x="5991881" y="1027111"/>
                </a:lnTo>
                <a:lnTo>
                  <a:pt x="5988274" y="1014884"/>
                </a:lnTo>
                <a:lnTo>
                  <a:pt x="6001383" y="1011016"/>
                </a:lnTo>
                <a:lnTo>
                  <a:pt x="6037103" y="987186"/>
                </a:lnTo>
                <a:lnTo>
                  <a:pt x="6033496" y="974959"/>
                </a:lnTo>
                <a:lnTo>
                  <a:pt x="6026281" y="950506"/>
                </a:lnTo>
                <a:lnTo>
                  <a:pt x="5996455" y="946015"/>
                </a:lnTo>
                <a:lnTo>
                  <a:pt x="5966629" y="941524"/>
                </a:lnTo>
                <a:lnTo>
                  <a:pt x="5970237" y="953751"/>
                </a:lnTo>
                <a:lnTo>
                  <a:pt x="5960735" y="969846"/>
                </a:lnTo>
                <a:lnTo>
                  <a:pt x="5977452" y="978204"/>
                </a:lnTo>
                <a:lnTo>
                  <a:pt x="5967950" y="994299"/>
                </a:lnTo>
                <a:lnTo>
                  <a:pt x="5975165" y="1018752"/>
                </a:lnTo>
                <a:lnTo>
                  <a:pt x="5958448" y="1010393"/>
                </a:lnTo>
                <a:lnTo>
                  <a:pt x="5941732" y="1002034"/>
                </a:lnTo>
                <a:lnTo>
                  <a:pt x="5938124" y="989808"/>
                </a:lnTo>
                <a:lnTo>
                  <a:pt x="5925015" y="993676"/>
                </a:lnTo>
                <a:lnTo>
                  <a:pt x="5921408" y="981449"/>
                </a:lnTo>
                <a:lnTo>
                  <a:pt x="5908298" y="985317"/>
                </a:lnTo>
                <a:lnTo>
                  <a:pt x="5891582" y="976958"/>
                </a:lnTo>
                <a:lnTo>
                  <a:pt x="5898797" y="1001411"/>
                </a:lnTo>
                <a:lnTo>
                  <a:pt x="5902404" y="1013638"/>
                </a:lnTo>
                <a:lnTo>
                  <a:pt x="5915513" y="1009770"/>
                </a:lnTo>
                <a:lnTo>
                  <a:pt x="5932230" y="1018129"/>
                </a:lnTo>
                <a:lnTo>
                  <a:pt x="5978772" y="1030979"/>
                </a:lnTo>
                <a:lnTo>
                  <a:pt x="5956161" y="1050941"/>
                </a:lnTo>
                <a:lnTo>
                  <a:pt x="5954476" y="1093527"/>
                </a:lnTo>
                <a:lnTo>
                  <a:pt x="5943052" y="1054809"/>
                </a:lnTo>
                <a:lnTo>
                  <a:pt x="5933550" y="1070903"/>
                </a:lnTo>
                <a:lnTo>
                  <a:pt x="5920441" y="1074771"/>
                </a:lnTo>
                <a:lnTo>
                  <a:pt x="5929943" y="1058677"/>
                </a:lnTo>
                <a:lnTo>
                  <a:pt x="5916834" y="1062544"/>
                </a:lnTo>
                <a:lnTo>
                  <a:pt x="5903725" y="1066412"/>
                </a:lnTo>
                <a:lnTo>
                  <a:pt x="5894223" y="1082507"/>
                </a:lnTo>
                <a:lnTo>
                  <a:pt x="5941367" y="1097395"/>
                </a:lnTo>
                <a:lnTo>
                  <a:pt x="5928258" y="1101263"/>
                </a:lnTo>
                <a:lnTo>
                  <a:pt x="5922363" y="1129584"/>
                </a:lnTo>
                <a:lnTo>
                  <a:pt x="5931865" y="1113489"/>
                </a:lnTo>
                <a:lnTo>
                  <a:pt x="5961691" y="1117980"/>
                </a:lnTo>
                <a:lnTo>
                  <a:pt x="5971193" y="1101886"/>
                </a:lnTo>
                <a:lnTo>
                  <a:pt x="5974800" y="1114112"/>
                </a:lnTo>
                <a:lnTo>
                  <a:pt x="5987909" y="1110245"/>
                </a:lnTo>
                <a:lnTo>
                  <a:pt x="5978408" y="1126339"/>
                </a:lnTo>
                <a:lnTo>
                  <a:pt x="5968906" y="1142433"/>
                </a:lnTo>
                <a:lnTo>
                  <a:pt x="5942688" y="1150169"/>
                </a:lnTo>
                <a:lnTo>
                  <a:pt x="5946295" y="1162396"/>
                </a:lnTo>
                <a:lnTo>
                  <a:pt x="5949902" y="1174622"/>
                </a:lnTo>
                <a:lnTo>
                  <a:pt x="5936793" y="1178490"/>
                </a:lnTo>
                <a:lnTo>
                  <a:pt x="5923684" y="1182358"/>
                </a:lnTo>
                <a:lnTo>
                  <a:pt x="5927291" y="1194585"/>
                </a:lnTo>
                <a:lnTo>
                  <a:pt x="5992837" y="1175245"/>
                </a:lnTo>
                <a:lnTo>
                  <a:pt x="6032165" y="1163642"/>
                </a:lnTo>
                <a:lnTo>
                  <a:pt x="6075100" y="1164265"/>
                </a:lnTo>
                <a:lnTo>
                  <a:pt x="6084601" y="1148171"/>
                </a:lnTo>
                <a:lnTo>
                  <a:pt x="6097710" y="1144303"/>
                </a:lnTo>
                <a:lnTo>
                  <a:pt x="6094103" y="1132076"/>
                </a:lnTo>
                <a:lnTo>
                  <a:pt x="6090495" y="1119850"/>
                </a:lnTo>
                <a:lnTo>
                  <a:pt x="6099997" y="1103755"/>
                </a:lnTo>
                <a:lnTo>
                  <a:pt x="6096390" y="1091528"/>
                </a:lnTo>
                <a:lnTo>
                  <a:pt x="6116714" y="1112114"/>
                </a:lnTo>
                <a:lnTo>
                  <a:pt x="6103605" y="1115982"/>
                </a:lnTo>
                <a:lnTo>
                  <a:pt x="6110820" y="1140435"/>
                </a:lnTo>
                <a:lnTo>
                  <a:pt x="6127536" y="1148794"/>
                </a:lnTo>
                <a:lnTo>
                  <a:pt x="6144253" y="1157153"/>
                </a:lnTo>
                <a:lnTo>
                  <a:pt x="6147860" y="1169379"/>
                </a:lnTo>
                <a:lnTo>
                  <a:pt x="6151467" y="1181606"/>
                </a:lnTo>
                <a:lnTo>
                  <a:pt x="6164577" y="1177738"/>
                </a:lnTo>
                <a:lnTo>
                  <a:pt x="6174079" y="1161643"/>
                </a:lnTo>
                <a:lnTo>
                  <a:pt x="6181293" y="1186097"/>
                </a:lnTo>
                <a:lnTo>
                  <a:pt x="6168184" y="1189965"/>
                </a:lnTo>
                <a:lnTo>
                  <a:pt x="6155075" y="1193832"/>
                </a:lnTo>
                <a:lnTo>
                  <a:pt x="6145573" y="1209927"/>
                </a:lnTo>
                <a:lnTo>
                  <a:pt x="6158682" y="1206059"/>
                </a:lnTo>
                <a:lnTo>
                  <a:pt x="6168184" y="1189965"/>
                </a:lnTo>
                <a:lnTo>
                  <a:pt x="6188508" y="1210550"/>
                </a:lnTo>
                <a:lnTo>
                  <a:pt x="6205225" y="1218909"/>
                </a:lnTo>
                <a:lnTo>
                  <a:pt x="6212440" y="1243362"/>
                </a:lnTo>
                <a:lnTo>
                  <a:pt x="6195723" y="1235003"/>
                </a:lnTo>
                <a:lnTo>
                  <a:pt x="6192116" y="1222777"/>
                </a:lnTo>
                <a:lnTo>
                  <a:pt x="6182614" y="1238871"/>
                </a:lnTo>
                <a:lnTo>
                  <a:pt x="6169505" y="1242739"/>
                </a:lnTo>
                <a:lnTo>
                  <a:pt x="6165897" y="1230512"/>
                </a:lnTo>
                <a:lnTo>
                  <a:pt x="6152788" y="1234380"/>
                </a:lnTo>
                <a:lnTo>
                  <a:pt x="6139679" y="1238248"/>
                </a:lnTo>
                <a:lnTo>
                  <a:pt x="6143286" y="1250475"/>
                </a:lnTo>
                <a:lnTo>
                  <a:pt x="6146894" y="1262701"/>
                </a:lnTo>
                <a:lnTo>
                  <a:pt x="6090850" y="1265946"/>
                </a:lnTo>
                <a:lnTo>
                  <a:pt x="6064632" y="1273682"/>
                </a:lnTo>
                <a:lnTo>
                  <a:pt x="6044307" y="1253096"/>
                </a:lnTo>
                <a:lnTo>
                  <a:pt x="6031198" y="1256964"/>
                </a:lnTo>
                <a:lnTo>
                  <a:pt x="6034806" y="1269191"/>
                </a:lnTo>
                <a:lnTo>
                  <a:pt x="6047915" y="1265323"/>
                </a:lnTo>
                <a:lnTo>
                  <a:pt x="6038413" y="1281417"/>
                </a:lnTo>
                <a:lnTo>
                  <a:pt x="6012195" y="1289153"/>
                </a:lnTo>
                <a:lnTo>
                  <a:pt x="6021697" y="1273058"/>
                </a:lnTo>
                <a:lnTo>
                  <a:pt x="5995478" y="1280794"/>
                </a:lnTo>
                <a:lnTo>
                  <a:pt x="5982369" y="1284662"/>
                </a:lnTo>
                <a:lnTo>
                  <a:pt x="5978762" y="1272435"/>
                </a:lnTo>
                <a:lnTo>
                  <a:pt x="5965653" y="1276303"/>
                </a:lnTo>
                <a:lnTo>
                  <a:pt x="5956151" y="1292398"/>
                </a:lnTo>
                <a:lnTo>
                  <a:pt x="5959758" y="1304624"/>
                </a:lnTo>
                <a:lnTo>
                  <a:pt x="5939434" y="1284039"/>
                </a:lnTo>
                <a:lnTo>
                  <a:pt x="5913216" y="1291774"/>
                </a:lnTo>
                <a:lnTo>
                  <a:pt x="5922718" y="1275680"/>
                </a:lnTo>
                <a:lnTo>
                  <a:pt x="5935827" y="1271812"/>
                </a:lnTo>
                <a:lnTo>
                  <a:pt x="5932219" y="1259586"/>
                </a:lnTo>
                <a:lnTo>
                  <a:pt x="5919110" y="1263454"/>
                </a:lnTo>
                <a:lnTo>
                  <a:pt x="5900107" y="1295642"/>
                </a:lnTo>
                <a:lnTo>
                  <a:pt x="5886998" y="1299510"/>
                </a:lnTo>
                <a:lnTo>
                  <a:pt x="5870281" y="1291151"/>
                </a:lnTo>
                <a:lnTo>
                  <a:pt x="5883390" y="1287284"/>
                </a:lnTo>
                <a:lnTo>
                  <a:pt x="5879783" y="1275057"/>
                </a:lnTo>
                <a:lnTo>
                  <a:pt x="5915503" y="1251227"/>
                </a:lnTo>
                <a:lnTo>
                  <a:pt x="5954830" y="1239623"/>
                </a:lnTo>
                <a:lnTo>
                  <a:pt x="5938114" y="1231264"/>
                </a:lnTo>
                <a:lnTo>
                  <a:pt x="5925004" y="1235132"/>
                </a:lnTo>
                <a:lnTo>
                  <a:pt x="5911895" y="1239000"/>
                </a:lnTo>
                <a:lnTo>
                  <a:pt x="5895179" y="1230641"/>
                </a:lnTo>
                <a:lnTo>
                  <a:pt x="5885677" y="1246736"/>
                </a:lnTo>
                <a:lnTo>
                  <a:pt x="5872568" y="1250604"/>
                </a:lnTo>
                <a:lnTo>
                  <a:pt x="5859459" y="1254471"/>
                </a:lnTo>
                <a:lnTo>
                  <a:pt x="5833240" y="1262207"/>
                </a:lnTo>
                <a:lnTo>
                  <a:pt x="5849957" y="1270566"/>
                </a:lnTo>
                <a:lnTo>
                  <a:pt x="5853564" y="1282792"/>
                </a:lnTo>
                <a:lnTo>
                  <a:pt x="5836848" y="1274434"/>
                </a:lnTo>
                <a:lnTo>
                  <a:pt x="5823739" y="1278302"/>
                </a:lnTo>
                <a:lnTo>
                  <a:pt x="5827346" y="1290528"/>
                </a:lnTo>
                <a:lnTo>
                  <a:pt x="5797520" y="1286038"/>
                </a:lnTo>
                <a:lnTo>
                  <a:pt x="5804735" y="1310491"/>
                </a:lnTo>
                <a:lnTo>
                  <a:pt x="5791626" y="1314358"/>
                </a:lnTo>
                <a:lnTo>
                  <a:pt x="5808342" y="1322717"/>
                </a:lnTo>
                <a:lnTo>
                  <a:pt x="5834561" y="1314981"/>
                </a:lnTo>
                <a:lnTo>
                  <a:pt x="5857172" y="1295019"/>
                </a:lnTo>
                <a:lnTo>
                  <a:pt x="5873888" y="1303378"/>
                </a:lnTo>
                <a:lnTo>
                  <a:pt x="5877496" y="1315604"/>
                </a:lnTo>
                <a:lnTo>
                  <a:pt x="5860779" y="1307246"/>
                </a:lnTo>
                <a:lnTo>
                  <a:pt x="5847670" y="1311114"/>
                </a:lnTo>
                <a:lnTo>
                  <a:pt x="5867994" y="1331699"/>
                </a:lnTo>
                <a:lnTo>
                  <a:pt x="5888318" y="1352284"/>
                </a:lnTo>
                <a:lnTo>
                  <a:pt x="5854885" y="1335567"/>
                </a:lnTo>
                <a:lnTo>
                  <a:pt x="5838168" y="1327208"/>
                </a:lnTo>
                <a:lnTo>
                  <a:pt x="5825059" y="1331076"/>
                </a:lnTo>
                <a:lnTo>
                  <a:pt x="5798841" y="1338811"/>
                </a:lnTo>
                <a:lnTo>
                  <a:pt x="5785732" y="1342679"/>
                </a:lnTo>
                <a:lnTo>
                  <a:pt x="5789339" y="1354906"/>
                </a:lnTo>
                <a:lnTo>
                  <a:pt x="5776230" y="1358774"/>
                </a:lnTo>
                <a:lnTo>
                  <a:pt x="5746404" y="1354283"/>
                </a:lnTo>
                <a:lnTo>
                  <a:pt x="5736902" y="1370377"/>
                </a:lnTo>
                <a:lnTo>
                  <a:pt x="5753619" y="1378736"/>
                </a:lnTo>
                <a:lnTo>
                  <a:pt x="5757227" y="1390963"/>
                </a:lnTo>
                <a:lnTo>
                  <a:pt x="5740510" y="1382604"/>
                </a:lnTo>
                <a:lnTo>
                  <a:pt x="5731008" y="1398698"/>
                </a:lnTo>
                <a:lnTo>
                  <a:pt x="5721507" y="1414793"/>
                </a:lnTo>
                <a:lnTo>
                  <a:pt x="5708397" y="1418661"/>
                </a:lnTo>
                <a:lnTo>
                  <a:pt x="5712005" y="1430887"/>
                </a:lnTo>
                <a:lnTo>
                  <a:pt x="5698895" y="1434755"/>
                </a:lnTo>
                <a:lnTo>
                  <a:pt x="5685787" y="1438623"/>
                </a:lnTo>
                <a:lnTo>
                  <a:pt x="5678572" y="1414170"/>
                </a:lnTo>
                <a:lnTo>
                  <a:pt x="5688073" y="1398075"/>
                </a:lnTo>
                <a:lnTo>
                  <a:pt x="5701182" y="1394207"/>
                </a:lnTo>
                <a:lnTo>
                  <a:pt x="5680858" y="1373622"/>
                </a:lnTo>
                <a:lnTo>
                  <a:pt x="5671357" y="1389716"/>
                </a:lnTo>
                <a:lnTo>
                  <a:pt x="5678572" y="1414170"/>
                </a:lnTo>
                <a:lnTo>
                  <a:pt x="5661855" y="1405811"/>
                </a:lnTo>
                <a:lnTo>
                  <a:pt x="5645138" y="1397452"/>
                </a:lnTo>
                <a:lnTo>
                  <a:pt x="5622528" y="1417414"/>
                </a:lnTo>
                <a:lnTo>
                  <a:pt x="5618920" y="1405188"/>
                </a:lnTo>
                <a:lnTo>
                  <a:pt x="5615313" y="1392961"/>
                </a:lnTo>
                <a:lnTo>
                  <a:pt x="5602203" y="1396829"/>
                </a:lnTo>
                <a:lnTo>
                  <a:pt x="5605811" y="1409056"/>
                </a:lnTo>
                <a:lnTo>
                  <a:pt x="5609418" y="1421282"/>
                </a:lnTo>
                <a:lnTo>
                  <a:pt x="5592702" y="1412923"/>
                </a:lnTo>
                <a:lnTo>
                  <a:pt x="5566483" y="1420659"/>
                </a:lnTo>
                <a:lnTo>
                  <a:pt x="5562876" y="1408432"/>
                </a:lnTo>
                <a:lnTo>
                  <a:pt x="5559269" y="1396206"/>
                </a:lnTo>
                <a:lnTo>
                  <a:pt x="5546159" y="1400074"/>
                </a:lnTo>
                <a:lnTo>
                  <a:pt x="5549767" y="1412300"/>
                </a:lnTo>
                <a:lnTo>
                  <a:pt x="5536657" y="1416168"/>
                </a:lnTo>
                <a:lnTo>
                  <a:pt x="5527156" y="1432263"/>
                </a:lnTo>
                <a:lnTo>
                  <a:pt x="5519941" y="1407809"/>
                </a:lnTo>
                <a:lnTo>
                  <a:pt x="5510439" y="1423904"/>
                </a:lnTo>
                <a:lnTo>
                  <a:pt x="5497330" y="1427772"/>
                </a:lnTo>
                <a:lnTo>
                  <a:pt x="5500937" y="1439998"/>
                </a:lnTo>
                <a:lnTo>
                  <a:pt x="5495043" y="1468319"/>
                </a:lnTo>
                <a:lnTo>
                  <a:pt x="5491436" y="1456093"/>
                </a:lnTo>
                <a:lnTo>
                  <a:pt x="5487829" y="1443866"/>
                </a:lnTo>
                <a:lnTo>
                  <a:pt x="5474719" y="1447734"/>
                </a:lnTo>
                <a:lnTo>
                  <a:pt x="5471112" y="1435507"/>
                </a:lnTo>
                <a:lnTo>
                  <a:pt x="5484221" y="1431639"/>
                </a:lnTo>
                <a:lnTo>
                  <a:pt x="5480614" y="1419413"/>
                </a:lnTo>
                <a:lnTo>
                  <a:pt x="5467504" y="1423281"/>
                </a:lnTo>
                <a:lnTo>
                  <a:pt x="5463897" y="1411054"/>
                </a:lnTo>
                <a:lnTo>
                  <a:pt x="5441286" y="1431016"/>
                </a:lnTo>
                <a:lnTo>
                  <a:pt x="5411460" y="1426525"/>
                </a:lnTo>
                <a:lnTo>
                  <a:pt x="5398351" y="1430393"/>
                </a:lnTo>
                <a:lnTo>
                  <a:pt x="5392457" y="1458714"/>
                </a:lnTo>
                <a:lnTo>
                  <a:pt x="5382955" y="1474809"/>
                </a:lnTo>
                <a:lnTo>
                  <a:pt x="5386563" y="1487035"/>
                </a:lnTo>
                <a:lnTo>
                  <a:pt x="5369846" y="1478677"/>
                </a:lnTo>
                <a:lnTo>
                  <a:pt x="5356737" y="1482544"/>
                </a:lnTo>
                <a:lnTo>
                  <a:pt x="5334126" y="1502507"/>
                </a:lnTo>
                <a:lnTo>
                  <a:pt x="5321017" y="1506374"/>
                </a:lnTo>
                <a:lnTo>
                  <a:pt x="5324624" y="1518601"/>
                </a:lnTo>
                <a:lnTo>
                  <a:pt x="5311515" y="1522469"/>
                </a:lnTo>
                <a:lnTo>
                  <a:pt x="5307908" y="1510242"/>
                </a:lnTo>
                <a:lnTo>
                  <a:pt x="5298406" y="1526337"/>
                </a:lnTo>
                <a:lnTo>
                  <a:pt x="5281689" y="1517978"/>
                </a:lnTo>
                <a:lnTo>
                  <a:pt x="5305621" y="1550790"/>
                </a:lnTo>
                <a:lnTo>
                  <a:pt x="5292511" y="1554658"/>
                </a:lnTo>
                <a:lnTo>
                  <a:pt x="5285297" y="1530205"/>
                </a:lnTo>
                <a:lnTo>
                  <a:pt x="5245969" y="1541808"/>
                </a:lnTo>
                <a:lnTo>
                  <a:pt x="5232860" y="1545676"/>
                </a:lnTo>
                <a:lnTo>
                  <a:pt x="5226966" y="1573997"/>
                </a:lnTo>
                <a:lnTo>
                  <a:pt x="5189925" y="1545053"/>
                </a:lnTo>
                <a:lnTo>
                  <a:pt x="5197140" y="1569506"/>
                </a:lnTo>
                <a:lnTo>
                  <a:pt x="5200747" y="1581733"/>
                </a:lnTo>
                <a:lnTo>
                  <a:pt x="5185454" y="1586245"/>
                </a:lnTo>
                <a:lnTo>
                  <a:pt x="5181847" y="1574018"/>
                </a:lnTo>
                <a:lnTo>
                  <a:pt x="5165128" y="1565660"/>
                </a:lnTo>
                <a:lnTo>
                  <a:pt x="5155627" y="1581754"/>
                </a:lnTo>
                <a:lnTo>
                  <a:pt x="5172343" y="1590113"/>
                </a:lnTo>
                <a:lnTo>
                  <a:pt x="5179558" y="1614566"/>
                </a:lnTo>
                <a:lnTo>
                  <a:pt x="5166449" y="1618434"/>
                </a:lnTo>
                <a:lnTo>
                  <a:pt x="5162842" y="1606208"/>
                </a:lnTo>
                <a:lnTo>
                  <a:pt x="5159234" y="1593981"/>
                </a:lnTo>
                <a:lnTo>
                  <a:pt x="5149733" y="1610075"/>
                </a:lnTo>
                <a:lnTo>
                  <a:pt x="5153340" y="1622302"/>
                </a:lnTo>
                <a:lnTo>
                  <a:pt x="5127122" y="1630038"/>
                </a:lnTo>
                <a:lnTo>
                  <a:pt x="5114013" y="1633905"/>
                </a:lnTo>
                <a:lnTo>
                  <a:pt x="5100903" y="1637773"/>
                </a:lnTo>
                <a:lnTo>
                  <a:pt x="5078293" y="1657736"/>
                </a:lnTo>
                <a:lnTo>
                  <a:pt x="5091401" y="1653868"/>
                </a:lnTo>
                <a:lnTo>
                  <a:pt x="5095009" y="1666094"/>
                </a:lnTo>
                <a:lnTo>
                  <a:pt x="5081900" y="1669962"/>
                </a:lnTo>
                <a:lnTo>
                  <a:pt x="5061576" y="1649377"/>
                </a:lnTo>
                <a:lnTo>
                  <a:pt x="5065183" y="1661604"/>
                </a:lnTo>
                <a:lnTo>
                  <a:pt x="5068791" y="1673830"/>
                </a:lnTo>
                <a:lnTo>
                  <a:pt x="5076006" y="1698283"/>
                </a:lnTo>
                <a:lnTo>
                  <a:pt x="5079613" y="1710510"/>
                </a:lnTo>
                <a:lnTo>
                  <a:pt x="5040286" y="1722113"/>
                </a:lnTo>
                <a:lnTo>
                  <a:pt x="5021282" y="1754302"/>
                </a:lnTo>
                <a:lnTo>
                  <a:pt x="5034391" y="1750435"/>
                </a:lnTo>
                <a:lnTo>
                  <a:pt x="5047501" y="1746567"/>
                </a:lnTo>
                <a:lnTo>
                  <a:pt x="5057002" y="1730472"/>
                </a:lnTo>
                <a:lnTo>
                  <a:pt x="5060610" y="1742699"/>
                </a:lnTo>
                <a:lnTo>
                  <a:pt x="5064217" y="1754925"/>
                </a:lnTo>
                <a:lnTo>
                  <a:pt x="5070113" y="1726604"/>
                </a:lnTo>
                <a:lnTo>
                  <a:pt x="5086828" y="1734963"/>
                </a:lnTo>
                <a:lnTo>
                  <a:pt x="5116654" y="1739454"/>
                </a:lnTo>
                <a:lnTo>
                  <a:pt x="5113046" y="1727228"/>
                </a:lnTo>
                <a:lnTo>
                  <a:pt x="5122548" y="1711133"/>
                </a:lnTo>
                <a:lnTo>
                  <a:pt x="5118941" y="1698906"/>
                </a:lnTo>
                <a:lnTo>
                  <a:pt x="5115333" y="1686680"/>
                </a:lnTo>
                <a:lnTo>
                  <a:pt x="5128442" y="1682812"/>
                </a:lnTo>
                <a:lnTo>
                  <a:pt x="5152374" y="1715624"/>
                </a:lnTo>
                <a:lnTo>
                  <a:pt x="5169090" y="1723983"/>
                </a:lnTo>
                <a:lnTo>
                  <a:pt x="5204810" y="1700153"/>
                </a:lnTo>
                <a:lnTo>
                  <a:pt x="5233214" y="1691772"/>
                </a:lnTo>
                <a:lnTo>
                  <a:pt x="5229607" y="1679546"/>
                </a:lnTo>
                <a:lnTo>
                  <a:pt x="5263040" y="1696263"/>
                </a:lnTo>
                <a:lnTo>
                  <a:pt x="5249931" y="1700131"/>
                </a:lnTo>
                <a:lnTo>
                  <a:pt x="5240429" y="1716225"/>
                </a:lnTo>
                <a:lnTo>
                  <a:pt x="5253538" y="1712358"/>
                </a:lnTo>
                <a:lnTo>
                  <a:pt x="5266648" y="1708490"/>
                </a:lnTo>
                <a:lnTo>
                  <a:pt x="5263040" y="1696263"/>
                </a:lnTo>
                <a:lnTo>
                  <a:pt x="5259433" y="1684037"/>
                </a:lnTo>
                <a:lnTo>
                  <a:pt x="5276149" y="1692395"/>
                </a:lnTo>
                <a:lnTo>
                  <a:pt x="5283364" y="1716849"/>
                </a:lnTo>
                <a:lnTo>
                  <a:pt x="5257146" y="1724584"/>
                </a:lnTo>
                <a:lnTo>
                  <a:pt x="5244037" y="1728452"/>
                </a:lnTo>
                <a:lnTo>
                  <a:pt x="5225136" y="1720738"/>
                </a:lnTo>
                <a:lnTo>
                  <a:pt x="5195309" y="1716247"/>
                </a:lnTo>
                <a:lnTo>
                  <a:pt x="5146480" y="1743945"/>
                </a:lnTo>
                <a:lnTo>
                  <a:pt x="5150087" y="1756172"/>
                </a:lnTo>
                <a:lnTo>
                  <a:pt x="5163196" y="1752304"/>
                </a:lnTo>
                <a:lnTo>
                  <a:pt x="5153694" y="1768398"/>
                </a:lnTo>
                <a:lnTo>
                  <a:pt x="5166804" y="1764531"/>
                </a:lnTo>
                <a:lnTo>
                  <a:pt x="5176305" y="1748436"/>
                </a:lnTo>
                <a:lnTo>
                  <a:pt x="5179913" y="1760663"/>
                </a:lnTo>
                <a:lnTo>
                  <a:pt x="5196629" y="1769021"/>
                </a:lnTo>
                <a:lnTo>
                  <a:pt x="5209739" y="1765154"/>
                </a:lnTo>
                <a:lnTo>
                  <a:pt x="5213346" y="1777380"/>
                </a:lnTo>
                <a:lnTo>
                  <a:pt x="5219240" y="1749059"/>
                </a:lnTo>
                <a:lnTo>
                  <a:pt x="5235958" y="1757418"/>
                </a:lnTo>
                <a:lnTo>
                  <a:pt x="5226455" y="1773513"/>
                </a:lnTo>
                <a:lnTo>
                  <a:pt x="5230062" y="1785739"/>
                </a:lnTo>
                <a:lnTo>
                  <a:pt x="5220561" y="1801834"/>
                </a:lnTo>
                <a:lnTo>
                  <a:pt x="5203844" y="1793475"/>
                </a:lnTo>
                <a:lnTo>
                  <a:pt x="5207452" y="1805701"/>
                </a:lnTo>
                <a:lnTo>
                  <a:pt x="5211059" y="1817928"/>
                </a:lnTo>
                <a:lnTo>
                  <a:pt x="5201557" y="1834023"/>
                </a:lnTo>
                <a:lnTo>
                  <a:pt x="5195663" y="1862343"/>
                </a:lnTo>
                <a:lnTo>
                  <a:pt x="5178947" y="1853985"/>
                </a:lnTo>
                <a:lnTo>
                  <a:pt x="5182554" y="1866211"/>
                </a:lnTo>
                <a:lnTo>
                  <a:pt x="5199872" y="1876607"/>
                </a:lnTo>
                <a:lnTo>
                  <a:pt x="5205165" y="1846249"/>
                </a:lnTo>
                <a:lnTo>
                  <a:pt x="5227776" y="1826287"/>
                </a:lnTo>
                <a:lnTo>
                  <a:pt x="5221881" y="1854608"/>
                </a:lnTo>
                <a:lnTo>
                  <a:pt x="5239199" y="1865004"/>
                </a:lnTo>
                <a:lnTo>
                  <a:pt x="5229697" y="1881098"/>
                </a:lnTo>
                <a:lnTo>
                  <a:pt x="5226090" y="1868871"/>
                </a:lnTo>
                <a:lnTo>
                  <a:pt x="5212981" y="1872739"/>
                </a:lnTo>
                <a:lnTo>
                  <a:pt x="5229697" y="1881098"/>
                </a:lnTo>
                <a:lnTo>
                  <a:pt x="5220195" y="1897193"/>
                </a:lnTo>
                <a:lnTo>
                  <a:pt x="5223803" y="1909420"/>
                </a:lnTo>
                <a:lnTo>
                  <a:pt x="5236912" y="1905551"/>
                </a:lnTo>
                <a:lnTo>
                  <a:pt x="5233305" y="1893325"/>
                </a:lnTo>
                <a:lnTo>
                  <a:pt x="5246414" y="1889457"/>
                </a:lnTo>
                <a:lnTo>
                  <a:pt x="5250022" y="1901684"/>
                </a:lnTo>
                <a:lnTo>
                  <a:pt x="5266738" y="1910043"/>
                </a:lnTo>
                <a:lnTo>
                  <a:pt x="5259523" y="1885589"/>
                </a:lnTo>
                <a:lnTo>
                  <a:pt x="5265419" y="1857268"/>
                </a:lnTo>
                <a:lnTo>
                  <a:pt x="5269026" y="1869494"/>
                </a:lnTo>
                <a:lnTo>
                  <a:pt x="5272634" y="1881721"/>
                </a:lnTo>
                <a:lnTo>
                  <a:pt x="5280712" y="1852756"/>
                </a:lnTo>
                <a:lnTo>
                  <a:pt x="5276503" y="1838492"/>
                </a:lnTo>
                <a:lnTo>
                  <a:pt x="5289613" y="1834624"/>
                </a:lnTo>
                <a:lnTo>
                  <a:pt x="5293821" y="1848887"/>
                </a:lnTo>
                <a:lnTo>
                  <a:pt x="5297429" y="1861114"/>
                </a:lnTo>
                <a:lnTo>
                  <a:pt x="5306931" y="1845020"/>
                </a:lnTo>
                <a:lnTo>
                  <a:pt x="5310538" y="1857246"/>
                </a:lnTo>
                <a:lnTo>
                  <a:pt x="5323647" y="1853379"/>
                </a:lnTo>
                <a:lnTo>
                  <a:pt x="5320039" y="1841152"/>
                </a:lnTo>
                <a:lnTo>
                  <a:pt x="5333149" y="1837284"/>
                </a:lnTo>
                <a:lnTo>
                  <a:pt x="5336756" y="1849511"/>
                </a:lnTo>
                <a:lnTo>
                  <a:pt x="5314145" y="1869473"/>
                </a:lnTo>
                <a:lnTo>
                  <a:pt x="5308251" y="1897794"/>
                </a:lnTo>
                <a:lnTo>
                  <a:pt x="5330862" y="1877832"/>
                </a:lnTo>
                <a:lnTo>
                  <a:pt x="5334469" y="1890058"/>
                </a:lnTo>
                <a:lnTo>
                  <a:pt x="5354793" y="1910644"/>
                </a:lnTo>
                <a:lnTo>
                  <a:pt x="5351186" y="1898417"/>
                </a:lnTo>
                <a:lnTo>
                  <a:pt x="5347578" y="1886190"/>
                </a:lnTo>
                <a:lnTo>
                  <a:pt x="5364295" y="1894549"/>
                </a:lnTo>
                <a:lnTo>
                  <a:pt x="5367903" y="1906776"/>
                </a:lnTo>
                <a:lnTo>
                  <a:pt x="5358401" y="1922870"/>
                </a:lnTo>
                <a:lnTo>
                  <a:pt x="5362008" y="1935097"/>
                </a:lnTo>
                <a:lnTo>
                  <a:pt x="5375118" y="1931229"/>
                </a:lnTo>
                <a:lnTo>
                  <a:pt x="5388227" y="1927362"/>
                </a:lnTo>
                <a:lnTo>
                  <a:pt x="5404943" y="1935720"/>
                </a:lnTo>
                <a:lnTo>
                  <a:pt x="5395442" y="1951815"/>
                </a:lnTo>
                <a:lnTo>
                  <a:pt x="5382332" y="1955682"/>
                </a:lnTo>
                <a:lnTo>
                  <a:pt x="5399049" y="1964041"/>
                </a:lnTo>
                <a:lnTo>
                  <a:pt x="5425267" y="1956306"/>
                </a:lnTo>
                <a:lnTo>
                  <a:pt x="5404943" y="1935720"/>
                </a:lnTo>
                <a:lnTo>
                  <a:pt x="5401336" y="1923494"/>
                </a:lnTo>
                <a:lnTo>
                  <a:pt x="5397728" y="1911267"/>
                </a:lnTo>
                <a:lnTo>
                  <a:pt x="5410837" y="1907399"/>
                </a:lnTo>
                <a:lnTo>
                  <a:pt x="5418052" y="1931852"/>
                </a:lnTo>
                <a:lnTo>
                  <a:pt x="5431162" y="1927985"/>
                </a:lnTo>
                <a:lnTo>
                  <a:pt x="5427554" y="1915758"/>
                </a:lnTo>
                <a:lnTo>
                  <a:pt x="5410837" y="1907399"/>
                </a:lnTo>
                <a:lnTo>
                  <a:pt x="5420339" y="1891305"/>
                </a:lnTo>
                <a:lnTo>
                  <a:pt x="5433448" y="1887437"/>
                </a:lnTo>
                <a:lnTo>
                  <a:pt x="5437056" y="1899663"/>
                </a:lnTo>
                <a:lnTo>
                  <a:pt x="5453772" y="1908022"/>
                </a:lnTo>
                <a:lnTo>
                  <a:pt x="5466882" y="1904155"/>
                </a:lnTo>
                <a:lnTo>
                  <a:pt x="5470489" y="1916381"/>
                </a:lnTo>
                <a:lnTo>
                  <a:pt x="5474097" y="1928608"/>
                </a:lnTo>
                <a:lnTo>
                  <a:pt x="5487205" y="1924740"/>
                </a:lnTo>
                <a:lnTo>
                  <a:pt x="5483598" y="1912513"/>
                </a:lnTo>
                <a:lnTo>
                  <a:pt x="5493100" y="1896419"/>
                </a:lnTo>
                <a:lnTo>
                  <a:pt x="5506209" y="1892551"/>
                </a:lnTo>
                <a:lnTo>
                  <a:pt x="5509816" y="1904778"/>
                </a:lnTo>
                <a:lnTo>
                  <a:pt x="5522926" y="1900910"/>
                </a:lnTo>
                <a:lnTo>
                  <a:pt x="5536035" y="1897042"/>
                </a:lnTo>
                <a:lnTo>
                  <a:pt x="5539642" y="1909268"/>
                </a:lnTo>
                <a:lnTo>
                  <a:pt x="5545537" y="1880948"/>
                </a:lnTo>
                <a:lnTo>
                  <a:pt x="5532427" y="1884815"/>
                </a:lnTo>
                <a:lnTo>
                  <a:pt x="5541929" y="1868721"/>
                </a:lnTo>
                <a:lnTo>
                  <a:pt x="5555038" y="1864853"/>
                </a:lnTo>
                <a:lnTo>
                  <a:pt x="5549144" y="1893174"/>
                </a:lnTo>
                <a:lnTo>
                  <a:pt x="5559966" y="1929854"/>
                </a:lnTo>
                <a:lnTo>
                  <a:pt x="5543250" y="1921495"/>
                </a:lnTo>
                <a:lnTo>
                  <a:pt x="5520639" y="1941457"/>
                </a:lnTo>
                <a:lnTo>
                  <a:pt x="5546857" y="1933722"/>
                </a:lnTo>
                <a:lnTo>
                  <a:pt x="5559966" y="1929854"/>
                </a:lnTo>
                <a:lnTo>
                  <a:pt x="5573076" y="1925986"/>
                </a:lnTo>
                <a:lnTo>
                  <a:pt x="5563574" y="1942081"/>
                </a:lnTo>
                <a:lnTo>
                  <a:pt x="5550464" y="1945948"/>
                </a:lnTo>
                <a:lnTo>
                  <a:pt x="5554072" y="1958175"/>
                </a:lnTo>
                <a:lnTo>
                  <a:pt x="5567181" y="1954307"/>
                </a:lnTo>
                <a:lnTo>
                  <a:pt x="5557679" y="1970402"/>
                </a:lnTo>
                <a:lnTo>
                  <a:pt x="5597007" y="1958798"/>
                </a:lnTo>
                <a:lnTo>
                  <a:pt x="5626833" y="1963289"/>
                </a:lnTo>
                <a:lnTo>
                  <a:pt x="5623225" y="1951062"/>
                </a:lnTo>
                <a:lnTo>
                  <a:pt x="5619618" y="1938836"/>
                </a:lnTo>
                <a:lnTo>
                  <a:pt x="5632727" y="1934968"/>
                </a:lnTo>
                <a:lnTo>
                  <a:pt x="5629120" y="1922741"/>
                </a:lnTo>
                <a:lnTo>
                  <a:pt x="5616010" y="1926609"/>
                </a:lnTo>
                <a:lnTo>
                  <a:pt x="5625512" y="1910515"/>
                </a:lnTo>
                <a:lnTo>
                  <a:pt x="5621905" y="1898288"/>
                </a:lnTo>
                <a:lnTo>
                  <a:pt x="5612403" y="1914383"/>
                </a:lnTo>
                <a:lnTo>
                  <a:pt x="5608796" y="1902156"/>
                </a:lnTo>
                <a:lnTo>
                  <a:pt x="5605188" y="1889929"/>
                </a:lnTo>
                <a:lnTo>
                  <a:pt x="5597973" y="1865476"/>
                </a:lnTo>
                <a:lnTo>
                  <a:pt x="5614690" y="1873835"/>
                </a:lnTo>
                <a:lnTo>
                  <a:pt x="5618297" y="1886061"/>
                </a:lnTo>
                <a:lnTo>
                  <a:pt x="5627799" y="1869967"/>
                </a:lnTo>
                <a:lnTo>
                  <a:pt x="5607475" y="1849382"/>
                </a:lnTo>
                <a:lnTo>
                  <a:pt x="5624191" y="1857741"/>
                </a:lnTo>
                <a:lnTo>
                  <a:pt x="5650410" y="1850005"/>
                </a:lnTo>
                <a:lnTo>
                  <a:pt x="5644516" y="1878326"/>
                </a:lnTo>
                <a:lnTo>
                  <a:pt x="5674341" y="1882817"/>
                </a:lnTo>
                <a:lnTo>
                  <a:pt x="5670734" y="1870590"/>
                </a:lnTo>
                <a:lnTo>
                  <a:pt x="5687450" y="1878949"/>
                </a:lnTo>
                <a:lnTo>
                  <a:pt x="5696952" y="1862854"/>
                </a:lnTo>
                <a:lnTo>
                  <a:pt x="5700560" y="1875081"/>
                </a:lnTo>
                <a:lnTo>
                  <a:pt x="5713669" y="1871213"/>
                </a:lnTo>
                <a:lnTo>
                  <a:pt x="5726778" y="1867345"/>
                </a:lnTo>
                <a:lnTo>
                  <a:pt x="5723170" y="1855119"/>
                </a:lnTo>
                <a:lnTo>
                  <a:pt x="5732672" y="1839024"/>
                </a:lnTo>
                <a:lnTo>
                  <a:pt x="5745782" y="1835156"/>
                </a:lnTo>
                <a:lnTo>
                  <a:pt x="5742174" y="1822930"/>
                </a:lnTo>
                <a:lnTo>
                  <a:pt x="5758890" y="1831289"/>
                </a:lnTo>
                <a:lnTo>
                  <a:pt x="5755283" y="1819062"/>
                </a:lnTo>
                <a:lnTo>
                  <a:pt x="5768392" y="1815194"/>
                </a:lnTo>
                <a:lnTo>
                  <a:pt x="5785109" y="1823553"/>
                </a:lnTo>
                <a:lnTo>
                  <a:pt x="5798218" y="1819685"/>
                </a:lnTo>
                <a:lnTo>
                  <a:pt x="5794611" y="1807459"/>
                </a:lnTo>
                <a:lnTo>
                  <a:pt x="5777894" y="1799100"/>
                </a:lnTo>
                <a:lnTo>
                  <a:pt x="5781502" y="1811326"/>
                </a:lnTo>
                <a:lnTo>
                  <a:pt x="5768392" y="1815194"/>
                </a:lnTo>
                <a:lnTo>
                  <a:pt x="5764785" y="1802968"/>
                </a:lnTo>
                <a:lnTo>
                  <a:pt x="5751676" y="1806836"/>
                </a:lnTo>
                <a:lnTo>
                  <a:pt x="5748068" y="1794609"/>
                </a:lnTo>
                <a:lnTo>
                  <a:pt x="5761177" y="1790741"/>
                </a:lnTo>
                <a:lnTo>
                  <a:pt x="5757570" y="1778514"/>
                </a:lnTo>
                <a:lnTo>
                  <a:pt x="5791003" y="1795232"/>
                </a:lnTo>
                <a:lnTo>
                  <a:pt x="5814935" y="1828044"/>
                </a:lnTo>
                <a:lnTo>
                  <a:pt x="5828044" y="1824176"/>
                </a:lnTo>
                <a:lnTo>
                  <a:pt x="5824436" y="1811949"/>
                </a:lnTo>
                <a:lnTo>
                  <a:pt x="5837546" y="1808082"/>
                </a:lnTo>
                <a:lnTo>
                  <a:pt x="5841153" y="1820308"/>
                </a:lnTo>
                <a:lnTo>
                  <a:pt x="5860156" y="1788120"/>
                </a:lnTo>
                <a:lnTo>
                  <a:pt x="5863764" y="1800346"/>
                </a:lnTo>
                <a:lnTo>
                  <a:pt x="5854262" y="1816441"/>
                </a:lnTo>
                <a:lnTo>
                  <a:pt x="5870979" y="1824799"/>
                </a:lnTo>
                <a:lnTo>
                  <a:pt x="5880481" y="1808705"/>
                </a:lnTo>
                <a:lnTo>
                  <a:pt x="5910306" y="1813196"/>
                </a:lnTo>
                <a:lnTo>
                  <a:pt x="5919808" y="1797101"/>
                </a:lnTo>
                <a:lnTo>
                  <a:pt x="5942419" y="1777139"/>
                </a:lnTo>
                <a:lnTo>
                  <a:pt x="5959135" y="1785498"/>
                </a:lnTo>
                <a:lnTo>
                  <a:pt x="5968637" y="1769404"/>
                </a:lnTo>
                <a:lnTo>
                  <a:pt x="5965030" y="1757177"/>
                </a:lnTo>
                <a:lnTo>
                  <a:pt x="5987641" y="1737215"/>
                </a:lnTo>
                <a:lnTo>
                  <a:pt x="5991248" y="1749441"/>
                </a:lnTo>
                <a:lnTo>
                  <a:pt x="5981746" y="1765536"/>
                </a:lnTo>
                <a:lnTo>
                  <a:pt x="5994855" y="1761668"/>
                </a:lnTo>
                <a:lnTo>
                  <a:pt x="6007965" y="1757800"/>
                </a:lnTo>
                <a:lnTo>
                  <a:pt x="6011572" y="1770027"/>
                </a:lnTo>
                <a:lnTo>
                  <a:pt x="6034183" y="1750064"/>
                </a:lnTo>
                <a:lnTo>
                  <a:pt x="6047292" y="1746197"/>
                </a:lnTo>
                <a:lnTo>
                  <a:pt x="6060401" y="1742328"/>
                </a:lnTo>
                <a:lnTo>
                  <a:pt x="6037790" y="1762291"/>
                </a:lnTo>
                <a:lnTo>
                  <a:pt x="6041398" y="1774518"/>
                </a:lnTo>
                <a:lnTo>
                  <a:pt x="6045005" y="1786744"/>
                </a:lnTo>
                <a:lnTo>
                  <a:pt x="6054507" y="1770650"/>
                </a:lnTo>
                <a:lnTo>
                  <a:pt x="6071224" y="1779008"/>
                </a:lnTo>
                <a:lnTo>
                  <a:pt x="6080725" y="1762914"/>
                </a:lnTo>
                <a:lnTo>
                  <a:pt x="6067616" y="1766782"/>
                </a:lnTo>
                <a:lnTo>
                  <a:pt x="6077118" y="1750687"/>
                </a:lnTo>
                <a:lnTo>
                  <a:pt x="6097442" y="1771273"/>
                </a:lnTo>
                <a:lnTo>
                  <a:pt x="6106944" y="1755178"/>
                </a:lnTo>
                <a:lnTo>
                  <a:pt x="6133162" y="1747443"/>
                </a:lnTo>
                <a:lnTo>
                  <a:pt x="6162988" y="1751934"/>
                </a:lnTo>
                <a:lnTo>
                  <a:pt x="6140377" y="1771896"/>
                </a:lnTo>
                <a:lnTo>
                  <a:pt x="6123660" y="1763537"/>
                </a:lnTo>
                <a:lnTo>
                  <a:pt x="6114159" y="1779632"/>
                </a:lnTo>
                <a:lnTo>
                  <a:pt x="6104657" y="1795726"/>
                </a:lnTo>
                <a:lnTo>
                  <a:pt x="6101049" y="1783500"/>
                </a:lnTo>
                <a:lnTo>
                  <a:pt x="6084333" y="1775141"/>
                </a:lnTo>
                <a:lnTo>
                  <a:pt x="6074831" y="1791235"/>
                </a:lnTo>
                <a:lnTo>
                  <a:pt x="6058114" y="1782876"/>
                </a:lnTo>
                <a:lnTo>
                  <a:pt x="6061722" y="1795103"/>
                </a:lnTo>
                <a:lnTo>
                  <a:pt x="6048613" y="1798971"/>
                </a:lnTo>
                <a:lnTo>
                  <a:pt x="6035504" y="1802839"/>
                </a:lnTo>
                <a:lnTo>
                  <a:pt x="6031896" y="1790612"/>
                </a:lnTo>
                <a:lnTo>
                  <a:pt x="6028289" y="1778385"/>
                </a:lnTo>
                <a:lnTo>
                  <a:pt x="6024681" y="1766159"/>
                </a:lnTo>
                <a:lnTo>
                  <a:pt x="6015180" y="1782253"/>
                </a:lnTo>
                <a:lnTo>
                  <a:pt x="6018787" y="1794480"/>
                </a:lnTo>
                <a:lnTo>
                  <a:pt x="6022394" y="1806706"/>
                </a:lnTo>
                <a:lnTo>
                  <a:pt x="6009285" y="1810574"/>
                </a:lnTo>
                <a:lnTo>
                  <a:pt x="6026002" y="1818933"/>
                </a:lnTo>
                <a:lnTo>
                  <a:pt x="6035504" y="1802839"/>
                </a:lnTo>
                <a:lnTo>
                  <a:pt x="6039111" y="1815065"/>
                </a:lnTo>
                <a:lnTo>
                  <a:pt x="6055827" y="1823424"/>
                </a:lnTo>
                <a:lnTo>
                  <a:pt x="6068937" y="1819556"/>
                </a:lnTo>
                <a:lnTo>
                  <a:pt x="6082046" y="1815688"/>
                </a:lnTo>
                <a:lnTo>
                  <a:pt x="6078439" y="1803462"/>
                </a:lnTo>
                <a:lnTo>
                  <a:pt x="6074831" y="1791235"/>
                </a:lnTo>
                <a:lnTo>
                  <a:pt x="6095155" y="1811820"/>
                </a:lnTo>
                <a:lnTo>
                  <a:pt x="6121373" y="1804085"/>
                </a:lnTo>
                <a:lnTo>
                  <a:pt x="6130875" y="1787990"/>
                </a:lnTo>
                <a:lnTo>
                  <a:pt x="6134483" y="1800217"/>
                </a:lnTo>
                <a:lnTo>
                  <a:pt x="6138090" y="1812444"/>
                </a:lnTo>
                <a:lnTo>
                  <a:pt x="6147592" y="1796349"/>
                </a:lnTo>
                <a:lnTo>
                  <a:pt x="6151199" y="1808576"/>
                </a:lnTo>
                <a:lnTo>
                  <a:pt x="6157093" y="1780255"/>
                </a:lnTo>
                <a:lnTo>
                  <a:pt x="6170203" y="1776387"/>
                </a:lnTo>
                <a:lnTo>
                  <a:pt x="6183312" y="1772519"/>
                </a:lnTo>
                <a:lnTo>
                  <a:pt x="6186919" y="1784746"/>
                </a:lnTo>
                <a:lnTo>
                  <a:pt x="6173810" y="1788613"/>
                </a:lnTo>
                <a:lnTo>
                  <a:pt x="6216745" y="1789237"/>
                </a:lnTo>
                <a:lnTo>
                  <a:pt x="6229854" y="1785369"/>
                </a:lnTo>
                <a:lnTo>
                  <a:pt x="6239356" y="1769275"/>
                </a:lnTo>
                <a:lnTo>
                  <a:pt x="6242963" y="1781501"/>
                </a:lnTo>
                <a:lnTo>
                  <a:pt x="6259680" y="1789860"/>
                </a:lnTo>
                <a:lnTo>
                  <a:pt x="6272789" y="1785992"/>
                </a:lnTo>
                <a:lnTo>
                  <a:pt x="6276397" y="1798219"/>
                </a:lnTo>
                <a:lnTo>
                  <a:pt x="6289506" y="1794351"/>
                </a:lnTo>
                <a:lnTo>
                  <a:pt x="6272789" y="1785992"/>
                </a:lnTo>
                <a:lnTo>
                  <a:pt x="6269182" y="1773765"/>
                </a:lnTo>
                <a:lnTo>
                  <a:pt x="6256073" y="1777633"/>
                </a:lnTo>
                <a:lnTo>
                  <a:pt x="6252465" y="1765406"/>
                </a:lnTo>
                <a:lnTo>
                  <a:pt x="6295400" y="1766030"/>
                </a:lnTo>
                <a:lnTo>
                  <a:pt x="6347837" y="1750558"/>
                </a:lnTo>
                <a:lnTo>
                  <a:pt x="6351444" y="1762785"/>
                </a:lnTo>
                <a:lnTo>
                  <a:pt x="6355052" y="1775012"/>
                </a:lnTo>
                <a:lnTo>
                  <a:pt x="6345550" y="1791106"/>
                </a:lnTo>
                <a:lnTo>
                  <a:pt x="6332440" y="1794974"/>
                </a:lnTo>
                <a:lnTo>
                  <a:pt x="6349157" y="1803333"/>
                </a:lnTo>
                <a:lnTo>
                  <a:pt x="6369481" y="1823918"/>
                </a:lnTo>
                <a:lnTo>
                  <a:pt x="6359979" y="1840013"/>
                </a:lnTo>
                <a:lnTo>
                  <a:pt x="6343263" y="1831654"/>
                </a:lnTo>
                <a:lnTo>
                  <a:pt x="6346870" y="1843881"/>
                </a:lnTo>
                <a:lnTo>
                  <a:pt x="6337369" y="1859975"/>
                </a:lnTo>
                <a:lnTo>
                  <a:pt x="6333761" y="1847748"/>
                </a:lnTo>
                <a:lnTo>
                  <a:pt x="6320652" y="1851616"/>
                </a:lnTo>
                <a:lnTo>
                  <a:pt x="6313437" y="1827163"/>
                </a:lnTo>
                <a:lnTo>
                  <a:pt x="6330154" y="1835522"/>
                </a:lnTo>
                <a:lnTo>
                  <a:pt x="6339655" y="1819427"/>
                </a:lnTo>
                <a:lnTo>
                  <a:pt x="6336048" y="1807200"/>
                </a:lnTo>
                <a:lnTo>
                  <a:pt x="6319332" y="1798842"/>
                </a:lnTo>
                <a:lnTo>
                  <a:pt x="6309830" y="1814936"/>
                </a:lnTo>
                <a:lnTo>
                  <a:pt x="6300328" y="1831031"/>
                </a:lnTo>
                <a:lnTo>
                  <a:pt x="6303935" y="1843258"/>
                </a:lnTo>
                <a:lnTo>
                  <a:pt x="6290826" y="1847125"/>
                </a:lnTo>
                <a:lnTo>
                  <a:pt x="6257393" y="1830407"/>
                </a:lnTo>
                <a:lnTo>
                  <a:pt x="6247892" y="1846502"/>
                </a:lnTo>
                <a:lnTo>
                  <a:pt x="6244284" y="1834275"/>
                </a:lnTo>
                <a:lnTo>
                  <a:pt x="6199062" y="1874200"/>
                </a:lnTo>
                <a:lnTo>
                  <a:pt x="6189560" y="1890295"/>
                </a:lnTo>
                <a:lnTo>
                  <a:pt x="6163342" y="1898030"/>
                </a:lnTo>
                <a:lnTo>
                  <a:pt x="6180059" y="1906389"/>
                </a:lnTo>
                <a:lnTo>
                  <a:pt x="6183666" y="1918615"/>
                </a:lnTo>
                <a:lnTo>
                  <a:pt x="6170557" y="1922483"/>
                </a:lnTo>
                <a:lnTo>
                  <a:pt x="6150233" y="1901898"/>
                </a:lnTo>
                <a:lnTo>
                  <a:pt x="6137124" y="1905766"/>
                </a:lnTo>
                <a:lnTo>
                  <a:pt x="6120407" y="1897407"/>
                </a:lnTo>
                <a:lnTo>
                  <a:pt x="6107298" y="1901275"/>
                </a:lnTo>
                <a:lnTo>
                  <a:pt x="6084687" y="1921237"/>
                </a:lnTo>
                <a:lnTo>
                  <a:pt x="6067971" y="1912878"/>
                </a:lnTo>
                <a:lnTo>
                  <a:pt x="6058469" y="1928973"/>
                </a:lnTo>
                <a:lnTo>
                  <a:pt x="6041752" y="1920614"/>
                </a:lnTo>
                <a:lnTo>
                  <a:pt x="6045360" y="1932841"/>
                </a:lnTo>
                <a:lnTo>
                  <a:pt x="6032250" y="1936708"/>
                </a:lnTo>
                <a:lnTo>
                  <a:pt x="6019141" y="1940576"/>
                </a:lnTo>
                <a:lnTo>
                  <a:pt x="5992923" y="1948312"/>
                </a:lnTo>
                <a:lnTo>
                  <a:pt x="5983421" y="1964406"/>
                </a:lnTo>
                <a:lnTo>
                  <a:pt x="5979814" y="1952180"/>
                </a:lnTo>
                <a:lnTo>
                  <a:pt x="5966705" y="1956048"/>
                </a:lnTo>
                <a:lnTo>
                  <a:pt x="5936879" y="1951557"/>
                </a:lnTo>
                <a:lnTo>
                  <a:pt x="5940486" y="1963783"/>
                </a:lnTo>
                <a:lnTo>
                  <a:pt x="5944093" y="1976010"/>
                </a:lnTo>
                <a:lnTo>
                  <a:pt x="5927377" y="1967651"/>
                </a:lnTo>
                <a:lnTo>
                  <a:pt x="5914268" y="1971519"/>
                </a:lnTo>
                <a:lnTo>
                  <a:pt x="5888050" y="1979255"/>
                </a:lnTo>
                <a:lnTo>
                  <a:pt x="5898872" y="2015934"/>
                </a:lnTo>
                <a:lnTo>
                  <a:pt x="5882155" y="2007575"/>
                </a:lnTo>
                <a:lnTo>
                  <a:pt x="5859545" y="2027538"/>
                </a:lnTo>
                <a:lnTo>
                  <a:pt x="5853650" y="2055859"/>
                </a:lnTo>
                <a:lnTo>
                  <a:pt x="5857258" y="2068085"/>
                </a:lnTo>
                <a:lnTo>
                  <a:pt x="5870367" y="2064217"/>
                </a:lnTo>
                <a:lnTo>
                  <a:pt x="5873974" y="2076444"/>
                </a:lnTo>
                <a:lnTo>
                  <a:pt x="5887083" y="2072576"/>
                </a:lnTo>
                <a:lnTo>
                  <a:pt x="5890691" y="2084803"/>
                </a:lnTo>
                <a:lnTo>
                  <a:pt x="5911015" y="2105388"/>
                </a:lnTo>
                <a:lnTo>
                  <a:pt x="5907407" y="2093162"/>
                </a:lnTo>
                <a:lnTo>
                  <a:pt x="5920517" y="2089294"/>
                </a:lnTo>
                <a:lnTo>
                  <a:pt x="5900193" y="2068709"/>
                </a:lnTo>
                <a:lnTo>
                  <a:pt x="5887083" y="2072576"/>
                </a:lnTo>
                <a:lnTo>
                  <a:pt x="5896585" y="2056482"/>
                </a:lnTo>
                <a:lnTo>
                  <a:pt x="5892978" y="2044255"/>
                </a:lnTo>
                <a:lnTo>
                  <a:pt x="5909694" y="2052614"/>
                </a:lnTo>
                <a:lnTo>
                  <a:pt x="5913302" y="2064841"/>
                </a:lnTo>
                <a:lnTo>
                  <a:pt x="5916909" y="2077068"/>
                </a:lnTo>
                <a:lnTo>
                  <a:pt x="5933626" y="2085426"/>
                </a:lnTo>
                <a:lnTo>
                  <a:pt x="5943127" y="2069332"/>
                </a:lnTo>
                <a:lnTo>
                  <a:pt x="5950342" y="2093785"/>
                </a:lnTo>
                <a:lnTo>
                  <a:pt x="5959844" y="2077691"/>
                </a:lnTo>
                <a:lnTo>
                  <a:pt x="5972953" y="2073823"/>
                </a:lnTo>
                <a:lnTo>
                  <a:pt x="5986062" y="2069955"/>
                </a:lnTo>
                <a:lnTo>
                  <a:pt x="5982455" y="2057728"/>
                </a:lnTo>
                <a:lnTo>
                  <a:pt x="6015888" y="2074446"/>
                </a:lnTo>
                <a:lnTo>
                  <a:pt x="6025390" y="2058351"/>
                </a:lnTo>
                <a:lnTo>
                  <a:pt x="6034892" y="2042257"/>
                </a:lnTo>
                <a:lnTo>
                  <a:pt x="6051608" y="2050616"/>
                </a:lnTo>
                <a:lnTo>
                  <a:pt x="6048001" y="2038389"/>
                </a:lnTo>
                <a:lnTo>
                  <a:pt x="6074219" y="2030654"/>
                </a:lnTo>
                <a:lnTo>
                  <a:pt x="6087328" y="2026786"/>
                </a:lnTo>
                <a:lnTo>
                  <a:pt x="6090936" y="2039012"/>
                </a:lnTo>
                <a:lnTo>
                  <a:pt x="6081434" y="2055107"/>
                </a:lnTo>
                <a:lnTo>
                  <a:pt x="6094543" y="2051239"/>
                </a:lnTo>
                <a:lnTo>
                  <a:pt x="6107652" y="2047371"/>
                </a:lnTo>
                <a:lnTo>
                  <a:pt x="6104045" y="2035144"/>
                </a:lnTo>
                <a:lnTo>
                  <a:pt x="6117154" y="2031277"/>
                </a:lnTo>
                <a:lnTo>
                  <a:pt x="6120761" y="2043503"/>
                </a:lnTo>
                <a:lnTo>
                  <a:pt x="6150587" y="2047994"/>
                </a:lnTo>
                <a:lnTo>
                  <a:pt x="6160089" y="2031900"/>
                </a:lnTo>
                <a:lnTo>
                  <a:pt x="6156481" y="2019673"/>
                </a:lnTo>
                <a:lnTo>
                  <a:pt x="6182700" y="2011937"/>
                </a:lnTo>
                <a:lnTo>
                  <a:pt x="6179093" y="1999711"/>
                </a:lnTo>
                <a:lnTo>
                  <a:pt x="6208918" y="2004202"/>
                </a:lnTo>
                <a:lnTo>
                  <a:pt x="6248246" y="1992598"/>
                </a:lnTo>
                <a:lnTo>
                  <a:pt x="6287573" y="1980995"/>
                </a:lnTo>
                <a:lnTo>
                  <a:pt x="6313792" y="1973259"/>
                </a:lnTo>
                <a:lnTo>
                  <a:pt x="6317399" y="1985486"/>
                </a:lnTo>
                <a:lnTo>
                  <a:pt x="6304290" y="1989353"/>
                </a:lnTo>
                <a:lnTo>
                  <a:pt x="6307897" y="2001580"/>
                </a:lnTo>
                <a:lnTo>
                  <a:pt x="6311505" y="2013807"/>
                </a:lnTo>
                <a:lnTo>
                  <a:pt x="6298396" y="2017674"/>
                </a:lnTo>
                <a:lnTo>
                  <a:pt x="6294788" y="2005448"/>
                </a:lnTo>
                <a:lnTo>
                  <a:pt x="6281679" y="2009316"/>
                </a:lnTo>
                <a:lnTo>
                  <a:pt x="6278071" y="1997089"/>
                </a:lnTo>
                <a:lnTo>
                  <a:pt x="6264962" y="2000957"/>
                </a:lnTo>
                <a:lnTo>
                  <a:pt x="6268570" y="2013184"/>
                </a:lnTo>
                <a:lnTo>
                  <a:pt x="6272177" y="2025410"/>
                </a:lnTo>
                <a:lnTo>
                  <a:pt x="6259068" y="2029278"/>
                </a:lnTo>
                <a:lnTo>
                  <a:pt x="6229242" y="2024787"/>
                </a:lnTo>
                <a:lnTo>
                  <a:pt x="6219740" y="2040882"/>
                </a:lnTo>
                <a:lnTo>
                  <a:pt x="6197130" y="2060844"/>
                </a:lnTo>
                <a:lnTo>
                  <a:pt x="6193522" y="2048617"/>
                </a:lnTo>
                <a:lnTo>
                  <a:pt x="6176805" y="2040258"/>
                </a:lnTo>
                <a:lnTo>
                  <a:pt x="6180413" y="2052485"/>
                </a:lnTo>
                <a:lnTo>
                  <a:pt x="6200737" y="2073070"/>
                </a:lnTo>
                <a:lnTo>
                  <a:pt x="6187628" y="2076939"/>
                </a:lnTo>
                <a:lnTo>
                  <a:pt x="6194843" y="2101391"/>
                </a:lnTo>
                <a:lnTo>
                  <a:pt x="6178126" y="2093033"/>
                </a:lnTo>
                <a:lnTo>
                  <a:pt x="6170911" y="2068580"/>
                </a:lnTo>
                <a:lnTo>
                  <a:pt x="6157802" y="2072447"/>
                </a:lnTo>
                <a:lnTo>
                  <a:pt x="6155515" y="2112995"/>
                </a:lnTo>
                <a:lnTo>
                  <a:pt x="6142406" y="2116863"/>
                </a:lnTo>
                <a:lnTo>
                  <a:pt x="6151908" y="2100769"/>
                </a:lnTo>
                <a:lnTo>
                  <a:pt x="6144693" y="2076315"/>
                </a:lnTo>
                <a:lnTo>
                  <a:pt x="6127976" y="2067956"/>
                </a:lnTo>
                <a:lnTo>
                  <a:pt x="6118475" y="2084051"/>
                </a:lnTo>
                <a:lnTo>
                  <a:pt x="6108973" y="2100146"/>
                </a:lnTo>
                <a:lnTo>
                  <a:pt x="6092256" y="2091787"/>
                </a:lnTo>
                <a:lnTo>
                  <a:pt x="6101758" y="2075692"/>
                </a:lnTo>
                <a:lnTo>
                  <a:pt x="6088649" y="2079560"/>
                </a:lnTo>
                <a:lnTo>
                  <a:pt x="6079147" y="2095654"/>
                </a:lnTo>
                <a:lnTo>
                  <a:pt x="6082754" y="2107881"/>
                </a:lnTo>
                <a:lnTo>
                  <a:pt x="6069646" y="2111749"/>
                </a:lnTo>
                <a:lnTo>
                  <a:pt x="6056536" y="2115617"/>
                </a:lnTo>
                <a:lnTo>
                  <a:pt x="6043427" y="2119485"/>
                </a:lnTo>
                <a:lnTo>
                  <a:pt x="6047034" y="2131711"/>
                </a:lnTo>
                <a:lnTo>
                  <a:pt x="6033926" y="2135579"/>
                </a:lnTo>
                <a:lnTo>
                  <a:pt x="6024424" y="2151673"/>
                </a:lnTo>
                <a:lnTo>
                  <a:pt x="6020816" y="2139447"/>
                </a:lnTo>
                <a:lnTo>
                  <a:pt x="6011314" y="2155541"/>
                </a:lnTo>
                <a:lnTo>
                  <a:pt x="5998205" y="2159409"/>
                </a:lnTo>
                <a:lnTo>
                  <a:pt x="5994598" y="2147182"/>
                </a:lnTo>
                <a:lnTo>
                  <a:pt x="5985096" y="2163277"/>
                </a:lnTo>
                <a:lnTo>
                  <a:pt x="5968379" y="2154918"/>
                </a:lnTo>
                <a:lnTo>
                  <a:pt x="5988704" y="2175503"/>
                </a:lnTo>
                <a:lnTo>
                  <a:pt x="5992913" y="2189768"/>
                </a:lnTo>
                <a:lnTo>
                  <a:pt x="5983411" y="2205863"/>
                </a:lnTo>
                <a:lnTo>
                  <a:pt x="5979803" y="2193636"/>
                </a:lnTo>
                <a:lnTo>
                  <a:pt x="5970301" y="2209731"/>
                </a:lnTo>
                <a:lnTo>
                  <a:pt x="5960800" y="2225825"/>
                </a:lnTo>
                <a:lnTo>
                  <a:pt x="5977516" y="2234184"/>
                </a:lnTo>
                <a:lnTo>
                  <a:pt x="5981124" y="2246411"/>
                </a:lnTo>
                <a:lnTo>
                  <a:pt x="5997840" y="2254769"/>
                </a:lnTo>
                <a:lnTo>
                  <a:pt x="5968015" y="2250278"/>
                </a:lnTo>
                <a:lnTo>
                  <a:pt x="5934581" y="2233561"/>
                </a:lnTo>
                <a:lnTo>
                  <a:pt x="5904756" y="2229070"/>
                </a:lnTo>
                <a:lnTo>
                  <a:pt x="5880223" y="2194219"/>
                </a:lnTo>
                <a:lnTo>
                  <a:pt x="5910049" y="2198710"/>
                </a:lnTo>
                <a:lnTo>
                  <a:pt x="5944083" y="2217466"/>
                </a:lnTo>
                <a:lnTo>
                  <a:pt x="5923158" y="2194843"/>
                </a:lnTo>
                <a:lnTo>
                  <a:pt x="5910049" y="2198710"/>
                </a:lnTo>
                <a:lnTo>
                  <a:pt x="5919550" y="2182616"/>
                </a:lnTo>
                <a:lnTo>
                  <a:pt x="5936267" y="2190975"/>
                </a:lnTo>
                <a:lnTo>
                  <a:pt x="5962485" y="2183239"/>
                </a:lnTo>
                <a:lnTo>
                  <a:pt x="5971987" y="2167145"/>
                </a:lnTo>
                <a:lnTo>
                  <a:pt x="5955270" y="2158786"/>
                </a:lnTo>
                <a:lnTo>
                  <a:pt x="5948055" y="2134333"/>
                </a:lnTo>
                <a:lnTo>
                  <a:pt x="5931339" y="2125974"/>
                </a:lnTo>
                <a:lnTo>
                  <a:pt x="5908728" y="2145936"/>
                </a:lnTo>
                <a:lnTo>
                  <a:pt x="5912335" y="2158163"/>
                </a:lnTo>
                <a:lnTo>
                  <a:pt x="5915943" y="2170389"/>
                </a:lnTo>
                <a:lnTo>
                  <a:pt x="5919550" y="2182616"/>
                </a:lnTo>
                <a:lnTo>
                  <a:pt x="5886117" y="2165898"/>
                </a:lnTo>
                <a:lnTo>
                  <a:pt x="5889725" y="2178125"/>
                </a:lnTo>
                <a:lnTo>
                  <a:pt x="5824179" y="2197464"/>
                </a:lnTo>
                <a:lnTo>
                  <a:pt x="5827786" y="2209691"/>
                </a:lnTo>
                <a:lnTo>
                  <a:pt x="5840895" y="2205823"/>
                </a:lnTo>
                <a:lnTo>
                  <a:pt x="5835602" y="2236182"/>
                </a:lnTo>
                <a:lnTo>
                  <a:pt x="5852319" y="2244541"/>
                </a:lnTo>
                <a:lnTo>
                  <a:pt x="5844503" y="2218050"/>
                </a:lnTo>
                <a:lnTo>
                  <a:pt x="5854005" y="2201955"/>
                </a:lnTo>
                <a:lnTo>
                  <a:pt x="5857612" y="2214182"/>
                </a:lnTo>
                <a:lnTo>
                  <a:pt x="5865428" y="2240673"/>
                </a:lnTo>
                <a:lnTo>
                  <a:pt x="5874930" y="2224579"/>
                </a:lnTo>
                <a:lnTo>
                  <a:pt x="5867113" y="2198087"/>
                </a:lnTo>
                <a:lnTo>
                  <a:pt x="5891647" y="2232938"/>
                </a:lnTo>
                <a:lnTo>
                  <a:pt x="5895254" y="2245164"/>
                </a:lnTo>
                <a:lnTo>
                  <a:pt x="5908363" y="2241297"/>
                </a:lnTo>
                <a:lnTo>
                  <a:pt x="5911971" y="2253523"/>
                </a:lnTo>
                <a:lnTo>
                  <a:pt x="5898861" y="2257391"/>
                </a:lnTo>
                <a:lnTo>
                  <a:pt x="5878537" y="2236806"/>
                </a:lnTo>
                <a:lnTo>
                  <a:pt x="5869036" y="2252900"/>
                </a:lnTo>
                <a:lnTo>
                  <a:pt x="5872643" y="2265126"/>
                </a:lnTo>
                <a:lnTo>
                  <a:pt x="5876251" y="2277353"/>
                </a:lnTo>
                <a:lnTo>
                  <a:pt x="5879858" y="2289580"/>
                </a:lnTo>
                <a:lnTo>
                  <a:pt x="5887073" y="2314033"/>
                </a:lnTo>
                <a:lnTo>
                  <a:pt x="5913291" y="2306298"/>
                </a:lnTo>
                <a:lnTo>
                  <a:pt x="5939510" y="2298562"/>
                </a:lnTo>
                <a:lnTo>
                  <a:pt x="5935902" y="2286335"/>
                </a:lnTo>
                <a:lnTo>
                  <a:pt x="5932295" y="2274108"/>
                </a:lnTo>
                <a:lnTo>
                  <a:pt x="5988339" y="2270864"/>
                </a:lnTo>
                <a:lnTo>
                  <a:pt x="5991946" y="2283091"/>
                </a:lnTo>
                <a:lnTo>
                  <a:pt x="5995553" y="2295317"/>
                </a:lnTo>
                <a:lnTo>
                  <a:pt x="5982445" y="2299185"/>
                </a:lnTo>
                <a:lnTo>
                  <a:pt x="5978837" y="2286958"/>
                </a:lnTo>
                <a:lnTo>
                  <a:pt x="5965728" y="2290826"/>
                </a:lnTo>
                <a:lnTo>
                  <a:pt x="5956226" y="2306921"/>
                </a:lnTo>
                <a:lnTo>
                  <a:pt x="5969335" y="2303053"/>
                </a:lnTo>
                <a:lnTo>
                  <a:pt x="5982445" y="2299185"/>
                </a:lnTo>
                <a:lnTo>
                  <a:pt x="5986052" y="2311411"/>
                </a:lnTo>
                <a:lnTo>
                  <a:pt x="5976550" y="2327506"/>
                </a:lnTo>
                <a:lnTo>
                  <a:pt x="5980158" y="2339733"/>
                </a:lnTo>
                <a:lnTo>
                  <a:pt x="5993267" y="2335865"/>
                </a:lnTo>
                <a:lnTo>
                  <a:pt x="5989660" y="2323638"/>
                </a:lnTo>
                <a:lnTo>
                  <a:pt x="6015878" y="2315902"/>
                </a:lnTo>
                <a:lnTo>
                  <a:pt x="6019485" y="2328129"/>
                </a:lnTo>
                <a:lnTo>
                  <a:pt x="6006376" y="2331997"/>
                </a:lnTo>
                <a:lnTo>
                  <a:pt x="6009983" y="2344224"/>
                </a:lnTo>
                <a:lnTo>
                  <a:pt x="6013591" y="2356450"/>
                </a:lnTo>
                <a:lnTo>
                  <a:pt x="5996874" y="2348091"/>
                </a:lnTo>
                <a:lnTo>
                  <a:pt x="5990980" y="2376412"/>
                </a:lnTo>
                <a:lnTo>
                  <a:pt x="5998195" y="2400866"/>
                </a:lnTo>
                <a:lnTo>
                  <a:pt x="6007697" y="2384771"/>
                </a:lnTo>
                <a:lnTo>
                  <a:pt x="6011304" y="2396998"/>
                </a:lnTo>
                <a:lnTo>
                  <a:pt x="6020806" y="2380903"/>
                </a:lnTo>
                <a:lnTo>
                  <a:pt x="6028020" y="2405357"/>
                </a:lnTo>
                <a:lnTo>
                  <a:pt x="6054239" y="2397621"/>
                </a:lnTo>
                <a:lnTo>
                  <a:pt x="6084065" y="2402112"/>
                </a:lnTo>
                <a:lnTo>
                  <a:pt x="6087672" y="2414339"/>
                </a:lnTo>
                <a:lnTo>
                  <a:pt x="6091279" y="2426565"/>
                </a:lnTo>
                <a:lnTo>
                  <a:pt x="6078170" y="2430433"/>
                </a:lnTo>
                <a:lnTo>
                  <a:pt x="6065061" y="2434301"/>
                </a:lnTo>
                <a:lnTo>
                  <a:pt x="6051952" y="2438169"/>
                </a:lnTo>
                <a:lnTo>
                  <a:pt x="6072276" y="2458754"/>
                </a:lnTo>
                <a:lnTo>
                  <a:pt x="6092600" y="2479340"/>
                </a:lnTo>
                <a:lnTo>
                  <a:pt x="6148644" y="2476095"/>
                </a:lnTo>
                <a:lnTo>
                  <a:pt x="6178470" y="2480586"/>
                </a:lnTo>
                <a:lnTo>
                  <a:pt x="6191579" y="2476718"/>
                </a:lnTo>
                <a:lnTo>
                  <a:pt x="6201081" y="2460624"/>
                </a:lnTo>
                <a:lnTo>
                  <a:pt x="6204688" y="2472850"/>
                </a:lnTo>
                <a:lnTo>
                  <a:pt x="6198794" y="2501171"/>
                </a:lnTo>
                <a:lnTo>
                  <a:pt x="6225012" y="2493435"/>
                </a:lnTo>
                <a:lnTo>
                  <a:pt x="6234514" y="2477341"/>
                </a:lnTo>
                <a:lnTo>
                  <a:pt x="6247623" y="2473473"/>
                </a:lnTo>
                <a:lnTo>
                  <a:pt x="6273842" y="2465737"/>
                </a:lnTo>
                <a:lnTo>
                  <a:pt x="6267947" y="2494059"/>
                </a:lnTo>
                <a:lnTo>
                  <a:pt x="6277449" y="2477964"/>
                </a:lnTo>
                <a:lnTo>
                  <a:pt x="6281057" y="2490191"/>
                </a:lnTo>
                <a:lnTo>
                  <a:pt x="6284664" y="2502417"/>
                </a:lnTo>
                <a:lnTo>
                  <a:pt x="6294165" y="2486323"/>
                </a:lnTo>
                <a:lnTo>
                  <a:pt x="6297773" y="2498550"/>
                </a:lnTo>
                <a:lnTo>
                  <a:pt x="6314490" y="2506908"/>
                </a:lnTo>
                <a:lnTo>
                  <a:pt x="6320384" y="2478587"/>
                </a:lnTo>
                <a:lnTo>
                  <a:pt x="6337101" y="2486946"/>
                </a:lnTo>
                <a:lnTo>
                  <a:pt x="6350210" y="2483078"/>
                </a:lnTo>
                <a:lnTo>
                  <a:pt x="6357424" y="2507531"/>
                </a:lnTo>
                <a:lnTo>
                  <a:pt x="6361032" y="2519758"/>
                </a:lnTo>
                <a:lnTo>
                  <a:pt x="6368247" y="2544211"/>
                </a:lnTo>
                <a:lnTo>
                  <a:pt x="6351531" y="2535852"/>
                </a:lnTo>
                <a:lnTo>
                  <a:pt x="6342029" y="2551947"/>
                </a:lnTo>
                <a:lnTo>
                  <a:pt x="6312203" y="2547456"/>
                </a:lnTo>
                <a:lnTo>
                  <a:pt x="6295486" y="2539097"/>
                </a:lnTo>
                <a:lnTo>
                  <a:pt x="6259766" y="2562927"/>
                </a:lnTo>
                <a:lnTo>
                  <a:pt x="6243050" y="2554569"/>
                </a:lnTo>
                <a:lnTo>
                  <a:pt x="6246657" y="2566795"/>
                </a:lnTo>
                <a:lnTo>
                  <a:pt x="6250264" y="2579022"/>
                </a:lnTo>
                <a:lnTo>
                  <a:pt x="6233548" y="2570663"/>
                </a:lnTo>
                <a:lnTo>
                  <a:pt x="6220438" y="2574531"/>
                </a:lnTo>
                <a:lnTo>
                  <a:pt x="6216831" y="2562304"/>
                </a:lnTo>
                <a:lnTo>
                  <a:pt x="6190613" y="2570040"/>
                </a:lnTo>
                <a:lnTo>
                  <a:pt x="6181111" y="2586134"/>
                </a:lnTo>
                <a:lnTo>
                  <a:pt x="6188326" y="2610588"/>
                </a:lnTo>
                <a:lnTo>
                  <a:pt x="6171610" y="2602229"/>
                </a:lnTo>
                <a:lnTo>
                  <a:pt x="6168002" y="2590002"/>
                </a:lnTo>
                <a:lnTo>
                  <a:pt x="6151285" y="2581643"/>
                </a:lnTo>
                <a:lnTo>
                  <a:pt x="6171610" y="2602229"/>
                </a:lnTo>
                <a:lnTo>
                  <a:pt x="6162108" y="2618323"/>
                </a:lnTo>
                <a:lnTo>
                  <a:pt x="6158500" y="2606097"/>
                </a:lnTo>
                <a:lnTo>
                  <a:pt x="6141784" y="2597738"/>
                </a:lnTo>
                <a:lnTo>
                  <a:pt x="6132282" y="2613832"/>
                </a:lnTo>
                <a:lnTo>
                  <a:pt x="6128674" y="2601606"/>
                </a:lnTo>
                <a:lnTo>
                  <a:pt x="6111958" y="2593247"/>
                </a:lnTo>
                <a:lnTo>
                  <a:pt x="6135889" y="2626059"/>
                </a:lnTo>
                <a:lnTo>
                  <a:pt x="6148998" y="2622191"/>
                </a:lnTo>
                <a:lnTo>
                  <a:pt x="6162108" y="2618323"/>
                </a:lnTo>
                <a:lnTo>
                  <a:pt x="6152606" y="2634418"/>
                </a:lnTo>
                <a:lnTo>
                  <a:pt x="6139497" y="2638285"/>
                </a:lnTo>
                <a:lnTo>
                  <a:pt x="6126388" y="2642153"/>
                </a:lnTo>
                <a:lnTo>
                  <a:pt x="6122780" y="2629927"/>
                </a:lnTo>
                <a:lnTo>
                  <a:pt x="6119173" y="2617700"/>
                </a:lnTo>
                <a:lnTo>
                  <a:pt x="6098849" y="2597115"/>
                </a:lnTo>
                <a:lnTo>
                  <a:pt x="6089347" y="2613209"/>
                </a:lnTo>
                <a:lnTo>
                  <a:pt x="6092954" y="2625436"/>
                </a:lnTo>
                <a:lnTo>
                  <a:pt x="6079845" y="2629304"/>
                </a:lnTo>
                <a:lnTo>
                  <a:pt x="6070344" y="2645398"/>
                </a:lnTo>
                <a:lnTo>
                  <a:pt x="6060842" y="2661492"/>
                </a:lnTo>
                <a:lnTo>
                  <a:pt x="6038231" y="2681455"/>
                </a:lnTo>
                <a:lnTo>
                  <a:pt x="6025122" y="2685323"/>
                </a:lnTo>
                <a:lnTo>
                  <a:pt x="6017907" y="2660869"/>
                </a:lnTo>
                <a:lnTo>
                  <a:pt x="6007085" y="2624189"/>
                </a:lnTo>
                <a:lnTo>
                  <a:pt x="5997583" y="2640284"/>
                </a:lnTo>
                <a:lnTo>
                  <a:pt x="6004798" y="2664737"/>
                </a:lnTo>
                <a:lnTo>
                  <a:pt x="5991689" y="2668605"/>
                </a:lnTo>
                <a:lnTo>
                  <a:pt x="5971365" y="2648020"/>
                </a:lnTo>
                <a:lnTo>
                  <a:pt x="5948754" y="2667982"/>
                </a:lnTo>
                <a:lnTo>
                  <a:pt x="5935645" y="2671850"/>
                </a:lnTo>
                <a:lnTo>
                  <a:pt x="5926143" y="2687944"/>
                </a:lnTo>
                <a:lnTo>
                  <a:pt x="5916641" y="2704039"/>
                </a:lnTo>
                <a:lnTo>
                  <a:pt x="5894030" y="2724001"/>
                </a:lnTo>
                <a:lnTo>
                  <a:pt x="5828484" y="2743340"/>
                </a:lnTo>
                <a:lnTo>
                  <a:pt x="5749829" y="2766547"/>
                </a:lnTo>
                <a:lnTo>
                  <a:pt x="5779655" y="2771038"/>
                </a:lnTo>
                <a:lnTo>
                  <a:pt x="5770154" y="2787133"/>
                </a:lnTo>
                <a:lnTo>
                  <a:pt x="5757044" y="2791000"/>
                </a:lnTo>
                <a:lnTo>
                  <a:pt x="5730826" y="2798736"/>
                </a:lnTo>
                <a:lnTo>
                  <a:pt x="5717717" y="2802604"/>
                </a:lnTo>
                <a:lnTo>
                  <a:pt x="5735035" y="2813000"/>
                </a:lnTo>
                <a:lnTo>
                  <a:pt x="5738642" y="2825226"/>
                </a:lnTo>
                <a:lnTo>
                  <a:pt x="5699315" y="2836830"/>
                </a:lnTo>
                <a:lnTo>
                  <a:pt x="5686205" y="2840698"/>
                </a:lnTo>
                <a:lnTo>
                  <a:pt x="5680311" y="2869019"/>
                </a:lnTo>
                <a:lnTo>
                  <a:pt x="5710137" y="2873510"/>
                </a:lnTo>
                <a:lnTo>
                  <a:pt x="5734068" y="2906322"/>
                </a:lnTo>
                <a:lnTo>
                  <a:pt x="5720959" y="2910190"/>
                </a:lnTo>
                <a:lnTo>
                  <a:pt x="5728174" y="2934643"/>
                </a:lnTo>
                <a:lnTo>
                  <a:pt x="5744890" y="2943002"/>
                </a:lnTo>
                <a:lnTo>
                  <a:pt x="5741283" y="2930775"/>
                </a:lnTo>
                <a:lnTo>
                  <a:pt x="5761607" y="2951360"/>
                </a:lnTo>
                <a:lnTo>
                  <a:pt x="5791433" y="2955851"/>
                </a:lnTo>
                <a:lnTo>
                  <a:pt x="5804542" y="2951984"/>
                </a:lnTo>
                <a:lnTo>
                  <a:pt x="5824866" y="2972569"/>
                </a:lnTo>
                <a:lnTo>
                  <a:pt x="5845190" y="2993154"/>
                </a:lnTo>
                <a:lnTo>
                  <a:pt x="5854692" y="2977060"/>
                </a:lnTo>
                <a:lnTo>
                  <a:pt x="5851084" y="2964833"/>
                </a:lnTo>
                <a:lnTo>
                  <a:pt x="5867801" y="2973192"/>
                </a:lnTo>
                <a:lnTo>
                  <a:pt x="5871408" y="2985419"/>
                </a:lnTo>
                <a:lnTo>
                  <a:pt x="5880910" y="2969324"/>
                </a:lnTo>
                <a:lnTo>
                  <a:pt x="5897627" y="2977683"/>
                </a:lnTo>
                <a:lnTo>
                  <a:pt x="5920238" y="2957721"/>
                </a:lnTo>
                <a:lnTo>
                  <a:pt x="5936954" y="2966079"/>
                </a:lnTo>
                <a:lnTo>
                  <a:pt x="5950063" y="2962212"/>
                </a:lnTo>
                <a:lnTo>
                  <a:pt x="5976282" y="2954476"/>
                </a:lnTo>
                <a:lnTo>
                  <a:pt x="5992998" y="2962835"/>
                </a:lnTo>
                <a:lnTo>
                  <a:pt x="6002500" y="2946740"/>
                </a:lnTo>
                <a:lnTo>
                  <a:pt x="5998893" y="2934514"/>
                </a:lnTo>
                <a:lnTo>
                  <a:pt x="6015609" y="2942872"/>
                </a:lnTo>
                <a:lnTo>
                  <a:pt x="6019217" y="2955099"/>
                </a:lnTo>
                <a:lnTo>
                  <a:pt x="6045435" y="2947364"/>
                </a:lnTo>
                <a:lnTo>
                  <a:pt x="6081155" y="2923533"/>
                </a:lnTo>
                <a:lnTo>
                  <a:pt x="6071653" y="2939628"/>
                </a:lnTo>
                <a:lnTo>
                  <a:pt x="6058544" y="2943496"/>
                </a:lnTo>
                <a:lnTo>
                  <a:pt x="6088370" y="2947987"/>
                </a:lnTo>
                <a:lnTo>
                  <a:pt x="6108694" y="2968572"/>
                </a:lnTo>
                <a:lnTo>
                  <a:pt x="6105086" y="2956345"/>
                </a:lnTo>
                <a:lnTo>
                  <a:pt x="6118196" y="2952477"/>
                </a:lnTo>
                <a:lnTo>
                  <a:pt x="6125411" y="2976932"/>
                </a:lnTo>
                <a:lnTo>
                  <a:pt x="6112302" y="2980800"/>
                </a:lnTo>
                <a:lnTo>
                  <a:pt x="6115909" y="2993026"/>
                </a:lnTo>
                <a:lnTo>
                  <a:pt x="6089691" y="3000762"/>
                </a:lnTo>
                <a:lnTo>
                  <a:pt x="6087404" y="3041310"/>
                </a:lnTo>
                <a:lnTo>
                  <a:pt x="6083797" y="3029083"/>
                </a:lnTo>
                <a:lnTo>
                  <a:pt x="6070687" y="3032951"/>
                </a:lnTo>
                <a:lnTo>
                  <a:pt x="6053971" y="3024592"/>
                </a:lnTo>
                <a:lnTo>
                  <a:pt x="6040862" y="3028460"/>
                </a:lnTo>
                <a:lnTo>
                  <a:pt x="6044469" y="3040687"/>
                </a:lnTo>
                <a:lnTo>
                  <a:pt x="6034967" y="3056781"/>
                </a:lnTo>
                <a:lnTo>
                  <a:pt x="6051684" y="3065140"/>
                </a:lnTo>
                <a:lnTo>
                  <a:pt x="6055291" y="3077367"/>
                </a:lnTo>
                <a:lnTo>
                  <a:pt x="6029073" y="3085102"/>
                </a:lnTo>
                <a:lnTo>
                  <a:pt x="6010070" y="3117291"/>
                </a:lnTo>
                <a:lnTo>
                  <a:pt x="5980244" y="3112800"/>
                </a:lnTo>
                <a:lnTo>
                  <a:pt x="5967135" y="3116668"/>
                </a:lnTo>
                <a:lnTo>
                  <a:pt x="5950418" y="3108309"/>
                </a:lnTo>
                <a:lnTo>
                  <a:pt x="5940916" y="3124404"/>
                </a:lnTo>
                <a:lnTo>
                  <a:pt x="5927807" y="3128271"/>
                </a:lnTo>
                <a:lnTo>
                  <a:pt x="5914698" y="3132139"/>
                </a:lnTo>
                <a:lnTo>
                  <a:pt x="5905196" y="3148234"/>
                </a:lnTo>
                <a:lnTo>
                  <a:pt x="5901589" y="3136007"/>
                </a:lnTo>
                <a:lnTo>
                  <a:pt x="5881265" y="3115422"/>
                </a:lnTo>
                <a:lnTo>
                  <a:pt x="5858654" y="3135384"/>
                </a:lnTo>
                <a:lnTo>
                  <a:pt x="5828828" y="3130893"/>
                </a:lnTo>
                <a:lnTo>
                  <a:pt x="5802610" y="3138629"/>
                </a:lnTo>
                <a:lnTo>
                  <a:pt x="5796716" y="3166950"/>
                </a:lnTo>
                <a:lnTo>
                  <a:pt x="5763282" y="3150232"/>
                </a:lnTo>
                <a:lnTo>
                  <a:pt x="5740672" y="3170194"/>
                </a:lnTo>
                <a:lnTo>
                  <a:pt x="5747886" y="3194648"/>
                </a:lnTo>
                <a:lnTo>
                  <a:pt x="5738385" y="3210742"/>
                </a:lnTo>
                <a:lnTo>
                  <a:pt x="5712167" y="3218478"/>
                </a:lnTo>
                <a:lnTo>
                  <a:pt x="5689555" y="3238440"/>
                </a:lnTo>
                <a:lnTo>
                  <a:pt x="5681477" y="3267406"/>
                </a:lnTo>
                <a:lnTo>
                  <a:pt x="5690577" y="3271120"/>
                </a:lnTo>
                <a:lnTo>
                  <a:pt x="5685084" y="3279632"/>
                </a:lnTo>
                <a:lnTo>
                  <a:pt x="5649363" y="3303463"/>
                </a:lnTo>
                <a:lnTo>
                  <a:pt x="5623145" y="3311199"/>
                </a:lnTo>
                <a:lnTo>
                  <a:pt x="5587424" y="3335029"/>
                </a:lnTo>
                <a:lnTo>
                  <a:pt x="5570708" y="3326670"/>
                </a:lnTo>
                <a:lnTo>
                  <a:pt x="5561206" y="3342764"/>
                </a:lnTo>
                <a:lnTo>
                  <a:pt x="5551706" y="3358858"/>
                </a:lnTo>
                <a:lnTo>
                  <a:pt x="5534988" y="3350500"/>
                </a:lnTo>
                <a:lnTo>
                  <a:pt x="5538596" y="3362727"/>
                </a:lnTo>
                <a:lnTo>
                  <a:pt x="5505162" y="3346009"/>
                </a:lnTo>
                <a:lnTo>
                  <a:pt x="5508770" y="3358236"/>
                </a:lnTo>
                <a:lnTo>
                  <a:pt x="5499268" y="3374330"/>
                </a:lnTo>
                <a:lnTo>
                  <a:pt x="5482551" y="3365971"/>
                </a:lnTo>
                <a:lnTo>
                  <a:pt x="5446831" y="3389801"/>
                </a:lnTo>
                <a:lnTo>
                  <a:pt x="5394395" y="3405273"/>
                </a:lnTo>
                <a:lnTo>
                  <a:pt x="5371784" y="3425235"/>
                </a:lnTo>
                <a:lnTo>
                  <a:pt x="5345565" y="3432971"/>
                </a:lnTo>
                <a:lnTo>
                  <a:pt x="5302631" y="3432348"/>
                </a:lnTo>
                <a:lnTo>
                  <a:pt x="5253801" y="3460046"/>
                </a:lnTo>
                <a:lnTo>
                  <a:pt x="5214474" y="3471649"/>
                </a:lnTo>
                <a:lnTo>
                  <a:pt x="5162037" y="3487120"/>
                </a:lnTo>
                <a:lnTo>
                  <a:pt x="5129926" y="3523177"/>
                </a:lnTo>
                <a:lnTo>
                  <a:pt x="5126319" y="3510950"/>
                </a:lnTo>
                <a:lnTo>
                  <a:pt x="5119104" y="3486497"/>
                </a:lnTo>
                <a:lnTo>
                  <a:pt x="5109600" y="3502592"/>
                </a:lnTo>
                <a:lnTo>
                  <a:pt x="5100099" y="3518686"/>
                </a:lnTo>
                <a:lnTo>
                  <a:pt x="5083382" y="3510327"/>
                </a:lnTo>
                <a:lnTo>
                  <a:pt x="5086990" y="3522554"/>
                </a:lnTo>
                <a:lnTo>
                  <a:pt x="5066666" y="3501969"/>
                </a:lnTo>
                <a:lnTo>
                  <a:pt x="5057164" y="3518063"/>
                </a:lnTo>
                <a:lnTo>
                  <a:pt x="5060771" y="3530290"/>
                </a:lnTo>
                <a:lnTo>
                  <a:pt x="5034553" y="3538025"/>
                </a:lnTo>
                <a:lnTo>
                  <a:pt x="5017836" y="3529667"/>
                </a:lnTo>
                <a:lnTo>
                  <a:pt x="5004727" y="3533534"/>
                </a:lnTo>
                <a:lnTo>
                  <a:pt x="4982118" y="3553496"/>
                </a:lnTo>
                <a:lnTo>
                  <a:pt x="4978510" y="3541270"/>
                </a:lnTo>
                <a:lnTo>
                  <a:pt x="4974903" y="3529043"/>
                </a:lnTo>
                <a:lnTo>
                  <a:pt x="4965400" y="3545138"/>
                </a:lnTo>
                <a:lnTo>
                  <a:pt x="4955898" y="3561232"/>
                </a:lnTo>
                <a:lnTo>
                  <a:pt x="4939181" y="3552873"/>
                </a:lnTo>
                <a:lnTo>
                  <a:pt x="4929680" y="3568968"/>
                </a:lnTo>
                <a:lnTo>
                  <a:pt x="4920178" y="3585062"/>
                </a:lnTo>
                <a:lnTo>
                  <a:pt x="4916571" y="3572836"/>
                </a:lnTo>
                <a:lnTo>
                  <a:pt x="4903461" y="3576704"/>
                </a:lnTo>
                <a:lnTo>
                  <a:pt x="4890352" y="3580571"/>
                </a:lnTo>
                <a:lnTo>
                  <a:pt x="4886745" y="3568345"/>
                </a:lnTo>
                <a:lnTo>
                  <a:pt x="4880850" y="3596666"/>
                </a:lnTo>
                <a:lnTo>
                  <a:pt x="4867741" y="3600534"/>
                </a:lnTo>
                <a:lnTo>
                  <a:pt x="4877243" y="3584439"/>
                </a:lnTo>
                <a:lnTo>
                  <a:pt x="4837917" y="3596042"/>
                </a:lnTo>
                <a:lnTo>
                  <a:pt x="4798588" y="3607646"/>
                </a:lnTo>
                <a:lnTo>
                  <a:pt x="4775977" y="3627609"/>
                </a:lnTo>
                <a:lnTo>
                  <a:pt x="4762868" y="3631476"/>
                </a:lnTo>
                <a:lnTo>
                  <a:pt x="4746151" y="3623118"/>
                </a:lnTo>
                <a:lnTo>
                  <a:pt x="4729435" y="3614759"/>
                </a:lnTo>
                <a:lnTo>
                  <a:pt x="4703216" y="3622494"/>
                </a:lnTo>
                <a:lnTo>
                  <a:pt x="4690108" y="3626362"/>
                </a:lnTo>
                <a:lnTo>
                  <a:pt x="4673391" y="3618003"/>
                </a:lnTo>
                <a:lnTo>
                  <a:pt x="4637671" y="3641834"/>
                </a:lnTo>
                <a:lnTo>
                  <a:pt x="4585234" y="3657305"/>
                </a:lnTo>
                <a:lnTo>
                  <a:pt x="4575732" y="3673399"/>
                </a:lnTo>
                <a:lnTo>
                  <a:pt x="4562623" y="3677267"/>
                </a:lnTo>
                <a:lnTo>
                  <a:pt x="4532797" y="3672776"/>
                </a:lnTo>
                <a:lnTo>
                  <a:pt x="4536405" y="3685003"/>
                </a:lnTo>
                <a:lnTo>
                  <a:pt x="4540012" y="3697230"/>
                </a:lnTo>
                <a:lnTo>
                  <a:pt x="4523297" y="3688870"/>
                </a:lnTo>
                <a:lnTo>
                  <a:pt x="4510187" y="3692739"/>
                </a:lnTo>
                <a:lnTo>
                  <a:pt x="4513794" y="3704965"/>
                </a:lnTo>
                <a:lnTo>
                  <a:pt x="4517402" y="3717192"/>
                </a:lnTo>
                <a:lnTo>
                  <a:pt x="4498500" y="3709478"/>
                </a:lnTo>
                <a:lnTo>
                  <a:pt x="4485392" y="3713345"/>
                </a:lnTo>
                <a:lnTo>
                  <a:pt x="4462780" y="3733307"/>
                </a:lnTo>
                <a:lnTo>
                  <a:pt x="4436562" y="3741043"/>
                </a:lnTo>
                <a:lnTo>
                  <a:pt x="4419846" y="3732684"/>
                </a:lnTo>
                <a:lnTo>
                  <a:pt x="4410344" y="3748779"/>
                </a:lnTo>
                <a:lnTo>
                  <a:pt x="4397235" y="3752647"/>
                </a:lnTo>
                <a:lnTo>
                  <a:pt x="4371016" y="3760382"/>
                </a:lnTo>
                <a:lnTo>
                  <a:pt x="4378832" y="3786873"/>
                </a:lnTo>
                <a:lnTo>
                  <a:pt x="4362116" y="3778514"/>
                </a:lnTo>
                <a:lnTo>
                  <a:pt x="4357907" y="3764250"/>
                </a:lnTo>
                <a:lnTo>
                  <a:pt x="4349007" y="3782382"/>
                </a:lnTo>
                <a:lnTo>
                  <a:pt x="4352614" y="3794608"/>
                </a:lnTo>
                <a:lnTo>
                  <a:pt x="4335897" y="3786250"/>
                </a:lnTo>
                <a:lnTo>
                  <a:pt x="4322788" y="3790117"/>
                </a:lnTo>
                <a:lnTo>
                  <a:pt x="4309679" y="3793985"/>
                </a:lnTo>
                <a:lnTo>
                  <a:pt x="4300177" y="3810080"/>
                </a:lnTo>
                <a:lnTo>
                  <a:pt x="4287068" y="3813948"/>
                </a:lnTo>
                <a:lnTo>
                  <a:pt x="4283461" y="3801721"/>
                </a:lnTo>
                <a:lnTo>
                  <a:pt x="4270352" y="3805589"/>
                </a:lnTo>
                <a:lnTo>
                  <a:pt x="4260850" y="3821683"/>
                </a:lnTo>
                <a:lnTo>
                  <a:pt x="4244133" y="3813324"/>
                </a:lnTo>
                <a:lnTo>
                  <a:pt x="4231024" y="3817192"/>
                </a:lnTo>
                <a:lnTo>
                  <a:pt x="4212021" y="3849381"/>
                </a:lnTo>
                <a:lnTo>
                  <a:pt x="4198912" y="3853249"/>
                </a:lnTo>
                <a:lnTo>
                  <a:pt x="4202519" y="3865475"/>
                </a:lnTo>
                <a:lnTo>
                  <a:pt x="4185802" y="3857117"/>
                </a:lnTo>
                <a:lnTo>
                  <a:pt x="4163191" y="3877079"/>
                </a:lnTo>
                <a:lnTo>
                  <a:pt x="4131079" y="3913136"/>
                </a:lnTo>
                <a:lnTo>
                  <a:pt x="4114362" y="3904777"/>
                </a:lnTo>
                <a:lnTo>
                  <a:pt x="4107147" y="3880324"/>
                </a:lnTo>
                <a:lnTo>
                  <a:pt x="4084536" y="3900286"/>
                </a:lnTo>
                <a:lnTo>
                  <a:pt x="4075035" y="3916380"/>
                </a:lnTo>
                <a:lnTo>
                  <a:pt x="4071427" y="3904154"/>
                </a:lnTo>
                <a:lnTo>
                  <a:pt x="4058318" y="3908022"/>
                </a:lnTo>
                <a:lnTo>
                  <a:pt x="4035707" y="3927984"/>
                </a:lnTo>
                <a:lnTo>
                  <a:pt x="4005881" y="3923493"/>
                </a:lnTo>
                <a:lnTo>
                  <a:pt x="3989165" y="3915134"/>
                </a:lnTo>
                <a:lnTo>
                  <a:pt x="3979663" y="3931229"/>
                </a:lnTo>
                <a:lnTo>
                  <a:pt x="3966554" y="3935096"/>
                </a:lnTo>
                <a:lnTo>
                  <a:pt x="3940336" y="3942832"/>
                </a:lnTo>
                <a:lnTo>
                  <a:pt x="3923619" y="3934473"/>
                </a:lnTo>
                <a:lnTo>
                  <a:pt x="3897401" y="3942209"/>
                </a:lnTo>
                <a:lnTo>
                  <a:pt x="3858073" y="3953812"/>
                </a:lnTo>
                <a:lnTo>
                  <a:pt x="3854466" y="3941586"/>
                </a:lnTo>
                <a:lnTo>
                  <a:pt x="3850858" y="3929359"/>
                </a:lnTo>
                <a:lnTo>
                  <a:pt x="3828248" y="3949322"/>
                </a:lnTo>
                <a:lnTo>
                  <a:pt x="3815138" y="3953189"/>
                </a:lnTo>
                <a:lnTo>
                  <a:pt x="3802029" y="3957057"/>
                </a:lnTo>
                <a:lnTo>
                  <a:pt x="3785313" y="3948698"/>
                </a:lnTo>
                <a:lnTo>
                  <a:pt x="3805637" y="3969284"/>
                </a:lnTo>
                <a:lnTo>
                  <a:pt x="3809244" y="3981510"/>
                </a:lnTo>
                <a:lnTo>
                  <a:pt x="3788920" y="3960925"/>
                </a:lnTo>
                <a:lnTo>
                  <a:pt x="3766309" y="3980887"/>
                </a:lnTo>
                <a:lnTo>
                  <a:pt x="3740091" y="3988623"/>
                </a:lnTo>
                <a:lnTo>
                  <a:pt x="3726982" y="3992491"/>
                </a:lnTo>
                <a:lnTo>
                  <a:pt x="3730589" y="4004717"/>
                </a:lnTo>
                <a:lnTo>
                  <a:pt x="3743698" y="4000850"/>
                </a:lnTo>
                <a:lnTo>
                  <a:pt x="3760415" y="4009208"/>
                </a:lnTo>
                <a:lnTo>
                  <a:pt x="3764022" y="4021435"/>
                </a:lnTo>
                <a:lnTo>
                  <a:pt x="3773524" y="4005341"/>
                </a:lnTo>
                <a:lnTo>
                  <a:pt x="3786633" y="4001473"/>
                </a:lnTo>
                <a:lnTo>
                  <a:pt x="3812851" y="3993737"/>
                </a:lnTo>
                <a:lnTo>
                  <a:pt x="3731909" y="4057492"/>
                </a:lnTo>
                <a:lnTo>
                  <a:pt x="3669971" y="4089057"/>
                </a:lnTo>
                <a:lnTo>
                  <a:pt x="3690295" y="4109643"/>
                </a:lnTo>
                <a:lnTo>
                  <a:pt x="3712906" y="4089681"/>
                </a:lnTo>
                <a:lnTo>
                  <a:pt x="3739124" y="4081945"/>
                </a:lnTo>
                <a:lnTo>
                  <a:pt x="3772558" y="4098663"/>
                </a:lnTo>
                <a:lnTo>
                  <a:pt x="3782059" y="4082568"/>
                </a:lnTo>
                <a:lnTo>
                  <a:pt x="3804670" y="4062606"/>
                </a:lnTo>
                <a:lnTo>
                  <a:pt x="3811885" y="4087059"/>
                </a:lnTo>
                <a:lnTo>
                  <a:pt x="3821387" y="4070965"/>
                </a:lnTo>
                <a:lnTo>
                  <a:pt x="3847605" y="4063229"/>
                </a:lnTo>
                <a:lnTo>
                  <a:pt x="3870216" y="4043267"/>
                </a:lnTo>
                <a:lnTo>
                  <a:pt x="3866609" y="4031040"/>
                </a:lnTo>
                <a:lnTo>
                  <a:pt x="3883325" y="4039399"/>
                </a:lnTo>
                <a:lnTo>
                  <a:pt x="3896434" y="4035531"/>
                </a:lnTo>
                <a:lnTo>
                  <a:pt x="3916759" y="4056116"/>
                </a:lnTo>
                <a:lnTo>
                  <a:pt x="3926260" y="4040022"/>
                </a:lnTo>
                <a:lnTo>
                  <a:pt x="3939369" y="4036154"/>
                </a:lnTo>
                <a:lnTo>
                  <a:pt x="3935762" y="4023928"/>
                </a:lnTo>
                <a:lnTo>
                  <a:pt x="3952479" y="4032286"/>
                </a:lnTo>
                <a:lnTo>
                  <a:pt x="3965588" y="4028419"/>
                </a:lnTo>
                <a:lnTo>
                  <a:pt x="3997700" y="3992362"/>
                </a:lnTo>
                <a:lnTo>
                  <a:pt x="4014417" y="4000721"/>
                </a:lnTo>
                <a:lnTo>
                  <a:pt x="4040635" y="3992985"/>
                </a:lnTo>
                <a:lnTo>
                  <a:pt x="4066854" y="3985249"/>
                </a:lnTo>
                <a:lnTo>
                  <a:pt x="4072748" y="3956928"/>
                </a:lnTo>
                <a:lnTo>
                  <a:pt x="4076355" y="3969155"/>
                </a:lnTo>
                <a:lnTo>
                  <a:pt x="4093072" y="3977514"/>
                </a:lnTo>
                <a:lnTo>
                  <a:pt x="4128792" y="3953683"/>
                </a:lnTo>
                <a:lnTo>
                  <a:pt x="4171727" y="3954307"/>
                </a:lnTo>
                <a:lnTo>
                  <a:pt x="4149116" y="3974269"/>
                </a:lnTo>
                <a:lnTo>
                  <a:pt x="4136007" y="3978137"/>
                </a:lnTo>
                <a:lnTo>
                  <a:pt x="4122898" y="3982005"/>
                </a:lnTo>
                <a:lnTo>
                  <a:pt x="4117003" y="4010325"/>
                </a:lnTo>
                <a:lnTo>
                  <a:pt x="4120611" y="4022552"/>
                </a:lnTo>
                <a:lnTo>
                  <a:pt x="4133720" y="4018684"/>
                </a:lnTo>
                <a:lnTo>
                  <a:pt x="4146829" y="4014816"/>
                </a:lnTo>
                <a:lnTo>
                  <a:pt x="4156331" y="3998722"/>
                </a:lnTo>
                <a:lnTo>
                  <a:pt x="4182549" y="3990986"/>
                </a:lnTo>
                <a:lnTo>
                  <a:pt x="4192051" y="3974892"/>
                </a:lnTo>
                <a:lnTo>
                  <a:pt x="4201553" y="3958798"/>
                </a:lnTo>
                <a:lnTo>
                  <a:pt x="4211054" y="3942703"/>
                </a:lnTo>
                <a:lnTo>
                  <a:pt x="4214662" y="3954930"/>
                </a:lnTo>
                <a:lnTo>
                  <a:pt x="4227771" y="3951062"/>
                </a:lnTo>
                <a:lnTo>
                  <a:pt x="4195658" y="3987119"/>
                </a:lnTo>
                <a:lnTo>
                  <a:pt x="4159938" y="4010949"/>
                </a:lnTo>
                <a:lnTo>
                  <a:pt x="4101607" y="4054741"/>
                </a:lnTo>
                <a:lnTo>
                  <a:pt x="4084891" y="4046382"/>
                </a:lnTo>
                <a:lnTo>
                  <a:pt x="4075389" y="4062477"/>
                </a:lnTo>
                <a:lnTo>
                  <a:pt x="4071782" y="4050250"/>
                </a:lnTo>
                <a:lnTo>
                  <a:pt x="4055065" y="4041891"/>
                </a:lnTo>
                <a:lnTo>
                  <a:pt x="4058672" y="4054118"/>
                </a:lnTo>
                <a:lnTo>
                  <a:pt x="4049171" y="4070213"/>
                </a:lnTo>
                <a:lnTo>
                  <a:pt x="4045563" y="4057986"/>
                </a:lnTo>
                <a:lnTo>
                  <a:pt x="4028847" y="4049627"/>
                </a:lnTo>
                <a:lnTo>
                  <a:pt x="4032454" y="4061854"/>
                </a:lnTo>
                <a:lnTo>
                  <a:pt x="4019345" y="4065721"/>
                </a:lnTo>
                <a:lnTo>
                  <a:pt x="4022953" y="4077948"/>
                </a:lnTo>
                <a:lnTo>
                  <a:pt x="4006236" y="4069589"/>
                </a:lnTo>
                <a:lnTo>
                  <a:pt x="4000342" y="4097910"/>
                </a:lnTo>
                <a:lnTo>
                  <a:pt x="3961014" y="4109514"/>
                </a:lnTo>
                <a:lnTo>
                  <a:pt x="3934796" y="4117250"/>
                </a:lnTo>
                <a:lnTo>
                  <a:pt x="3908577" y="4124985"/>
                </a:lnTo>
                <a:lnTo>
                  <a:pt x="3895468" y="4128853"/>
                </a:lnTo>
                <a:lnTo>
                  <a:pt x="3869250" y="4136589"/>
                </a:lnTo>
                <a:lnTo>
                  <a:pt x="3859748" y="4152683"/>
                </a:lnTo>
                <a:lnTo>
                  <a:pt x="3829922" y="4148192"/>
                </a:lnTo>
                <a:lnTo>
                  <a:pt x="3810919" y="4180381"/>
                </a:lnTo>
                <a:lnTo>
                  <a:pt x="3797810" y="4184249"/>
                </a:lnTo>
                <a:lnTo>
                  <a:pt x="3781093" y="4175890"/>
                </a:lnTo>
                <a:lnTo>
                  <a:pt x="3771591" y="4191985"/>
                </a:lnTo>
                <a:lnTo>
                  <a:pt x="3775199" y="4204211"/>
                </a:lnTo>
                <a:lnTo>
                  <a:pt x="3762090" y="4208079"/>
                </a:lnTo>
                <a:lnTo>
                  <a:pt x="3696544" y="4227418"/>
                </a:lnTo>
                <a:lnTo>
                  <a:pt x="3630998" y="4246757"/>
                </a:lnTo>
                <a:lnTo>
                  <a:pt x="3627391" y="4234531"/>
                </a:lnTo>
                <a:lnTo>
                  <a:pt x="3640500" y="4230663"/>
                </a:lnTo>
                <a:lnTo>
                  <a:pt x="3636892" y="4218436"/>
                </a:lnTo>
                <a:lnTo>
                  <a:pt x="3633285" y="4206210"/>
                </a:lnTo>
                <a:lnTo>
                  <a:pt x="3616568" y="4197851"/>
                </a:lnTo>
                <a:lnTo>
                  <a:pt x="3610674" y="4226172"/>
                </a:lnTo>
                <a:lnTo>
                  <a:pt x="3597565" y="4230040"/>
                </a:lnTo>
                <a:lnTo>
                  <a:pt x="3571346" y="4237775"/>
                </a:lnTo>
                <a:lnTo>
                  <a:pt x="3541521" y="4233285"/>
                </a:lnTo>
                <a:lnTo>
                  <a:pt x="3558237" y="4241643"/>
                </a:lnTo>
                <a:lnTo>
                  <a:pt x="3513016" y="4281568"/>
                </a:lnTo>
                <a:lnTo>
                  <a:pt x="3486797" y="4289303"/>
                </a:lnTo>
                <a:lnTo>
                  <a:pt x="3470081" y="4280945"/>
                </a:lnTo>
                <a:lnTo>
                  <a:pt x="3460579" y="4297039"/>
                </a:lnTo>
                <a:lnTo>
                  <a:pt x="3440255" y="4276454"/>
                </a:lnTo>
                <a:lnTo>
                  <a:pt x="3430753" y="4292548"/>
                </a:lnTo>
                <a:lnTo>
                  <a:pt x="3414037" y="4284189"/>
                </a:lnTo>
                <a:lnTo>
                  <a:pt x="3423538" y="4268095"/>
                </a:lnTo>
                <a:lnTo>
                  <a:pt x="3406822" y="4259736"/>
                </a:lnTo>
                <a:lnTo>
                  <a:pt x="3397320" y="4275831"/>
                </a:lnTo>
                <a:lnTo>
                  <a:pt x="3372523" y="4296438"/>
                </a:lnTo>
                <a:lnTo>
                  <a:pt x="3384211" y="4279699"/>
                </a:lnTo>
                <a:lnTo>
                  <a:pt x="3393712" y="4263604"/>
                </a:lnTo>
                <a:lnTo>
                  <a:pt x="3373388" y="4243019"/>
                </a:lnTo>
                <a:lnTo>
                  <a:pt x="3358094" y="4247531"/>
                </a:lnTo>
                <a:lnTo>
                  <a:pt x="3361701" y="4259758"/>
                </a:lnTo>
                <a:lnTo>
                  <a:pt x="3341377" y="4239172"/>
                </a:lnTo>
                <a:lnTo>
                  <a:pt x="3347271" y="4210851"/>
                </a:lnTo>
                <a:lnTo>
                  <a:pt x="3355351" y="4181885"/>
                </a:lnTo>
                <a:lnTo>
                  <a:pt x="3304337" y="4210228"/>
                </a:lnTo>
                <a:lnTo>
                  <a:pt x="3300729" y="4198002"/>
                </a:lnTo>
                <a:lnTo>
                  <a:pt x="3268616" y="4234058"/>
                </a:lnTo>
                <a:lnTo>
                  <a:pt x="3225682" y="4233435"/>
                </a:lnTo>
                <a:lnTo>
                  <a:pt x="3186354" y="4245039"/>
                </a:lnTo>
                <a:lnTo>
                  <a:pt x="3147027" y="4256642"/>
                </a:lnTo>
                <a:lnTo>
                  <a:pt x="3143419" y="4244416"/>
                </a:lnTo>
                <a:lnTo>
                  <a:pt x="3130310" y="4248283"/>
                </a:lnTo>
                <a:lnTo>
                  <a:pt x="3117201" y="4252151"/>
                </a:lnTo>
                <a:lnTo>
                  <a:pt x="3100486" y="4243792"/>
                </a:lnTo>
                <a:lnTo>
                  <a:pt x="3096878" y="4231566"/>
                </a:lnTo>
                <a:lnTo>
                  <a:pt x="3083768" y="4235434"/>
                </a:lnTo>
                <a:lnTo>
                  <a:pt x="3057549" y="4243169"/>
                </a:lnTo>
                <a:lnTo>
                  <a:pt x="3027723" y="4238678"/>
                </a:lnTo>
                <a:lnTo>
                  <a:pt x="3001505" y="4246414"/>
                </a:lnTo>
                <a:lnTo>
                  <a:pt x="2997898" y="4234187"/>
                </a:lnTo>
                <a:lnTo>
                  <a:pt x="2984789" y="4238055"/>
                </a:lnTo>
                <a:lnTo>
                  <a:pt x="2971679" y="4241923"/>
                </a:lnTo>
                <a:lnTo>
                  <a:pt x="2954963" y="4233564"/>
                </a:lnTo>
                <a:lnTo>
                  <a:pt x="2945462" y="4249658"/>
                </a:lnTo>
                <a:lnTo>
                  <a:pt x="2938247" y="4225205"/>
                </a:lnTo>
                <a:lnTo>
                  <a:pt x="2921530" y="4216847"/>
                </a:lnTo>
                <a:lnTo>
                  <a:pt x="2925137" y="4229073"/>
                </a:lnTo>
                <a:lnTo>
                  <a:pt x="2912029" y="4232941"/>
                </a:lnTo>
                <a:lnTo>
                  <a:pt x="2861277" y="4205828"/>
                </a:lnTo>
                <a:lnTo>
                  <a:pt x="2831451" y="4201337"/>
                </a:lnTo>
                <a:lnTo>
                  <a:pt x="2805233" y="4209072"/>
                </a:lnTo>
                <a:lnTo>
                  <a:pt x="2784909" y="4188487"/>
                </a:lnTo>
                <a:lnTo>
                  <a:pt x="2751476" y="4171769"/>
                </a:lnTo>
                <a:lnTo>
                  <a:pt x="2740653" y="4135090"/>
                </a:lnTo>
                <a:lnTo>
                  <a:pt x="2710828" y="4130599"/>
                </a:lnTo>
                <a:lnTo>
                  <a:pt x="2684609" y="4138334"/>
                </a:lnTo>
                <a:lnTo>
                  <a:pt x="2671500" y="4142202"/>
                </a:lnTo>
                <a:lnTo>
                  <a:pt x="2641675" y="4137711"/>
                </a:lnTo>
                <a:lnTo>
                  <a:pt x="2720331" y="4114504"/>
                </a:lnTo>
                <a:lnTo>
                  <a:pt x="2782268" y="4082938"/>
                </a:lnTo>
                <a:lnTo>
                  <a:pt x="2827490" y="4043014"/>
                </a:lnTo>
                <a:lnTo>
                  <a:pt x="2876320" y="4015315"/>
                </a:lnTo>
                <a:lnTo>
                  <a:pt x="2928755" y="3999845"/>
                </a:lnTo>
                <a:lnTo>
                  <a:pt x="2977585" y="3972147"/>
                </a:lnTo>
                <a:lnTo>
                  <a:pt x="3024128" y="3984996"/>
                </a:lnTo>
                <a:lnTo>
                  <a:pt x="3076564" y="3969525"/>
                </a:lnTo>
                <a:lnTo>
                  <a:pt x="3108676" y="3933468"/>
                </a:lnTo>
                <a:lnTo>
                  <a:pt x="3153899" y="3893543"/>
                </a:lnTo>
                <a:lnTo>
                  <a:pt x="3146685" y="3869090"/>
                </a:lnTo>
                <a:lnTo>
                  <a:pt x="3129966" y="3860732"/>
                </a:lnTo>
                <a:lnTo>
                  <a:pt x="3126359" y="3848504"/>
                </a:lnTo>
                <a:lnTo>
                  <a:pt x="3165686" y="3836900"/>
                </a:lnTo>
                <a:lnTo>
                  <a:pt x="3171580" y="3808579"/>
                </a:lnTo>
                <a:lnTo>
                  <a:pt x="3175188" y="3820806"/>
                </a:lnTo>
                <a:lnTo>
                  <a:pt x="3178795" y="3833032"/>
                </a:lnTo>
                <a:lnTo>
                  <a:pt x="3227625" y="3805334"/>
                </a:lnTo>
                <a:lnTo>
                  <a:pt x="3207300" y="3784749"/>
                </a:lnTo>
                <a:lnTo>
                  <a:pt x="3197799" y="3800844"/>
                </a:lnTo>
                <a:lnTo>
                  <a:pt x="3184690" y="3804711"/>
                </a:lnTo>
                <a:lnTo>
                  <a:pt x="3171580" y="3808579"/>
                </a:lnTo>
                <a:lnTo>
                  <a:pt x="3141755" y="3804088"/>
                </a:lnTo>
                <a:lnTo>
                  <a:pt x="3145362" y="3816315"/>
                </a:lnTo>
                <a:lnTo>
                  <a:pt x="3135862" y="3832409"/>
                </a:lnTo>
                <a:lnTo>
                  <a:pt x="3132254" y="3820182"/>
                </a:lnTo>
                <a:lnTo>
                  <a:pt x="3128647" y="3807956"/>
                </a:lnTo>
                <a:lnTo>
                  <a:pt x="3102427" y="3815692"/>
                </a:lnTo>
                <a:lnTo>
                  <a:pt x="3085711" y="3807333"/>
                </a:lnTo>
                <a:lnTo>
                  <a:pt x="3055885" y="3802842"/>
                </a:lnTo>
                <a:lnTo>
                  <a:pt x="3059492" y="3815069"/>
                </a:lnTo>
                <a:lnTo>
                  <a:pt x="3046383" y="3818936"/>
                </a:lnTo>
                <a:lnTo>
                  <a:pt x="3023772" y="3838899"/>
                </a:lnTo>
                <a:lnTo>
                  <a:pt x="3020165" y="3826672"/>
                </a:lnTo>
                <a:lnTo>
                  <a:pt x="3003448" y="3818313"/>
                </a:lnTo>
                <a:lnTo>
                  <a:pt x="2977231" y="3826049"/>
                </a:lnTo>
                <a:lnTo>
                  <a:pt x="2973624" y="3813822"/>
                </a:lnTo>
                <a:lnTo>
                  <a:pt x="2956906" y="3805464"/>
                </a:lnTo>
                <a:lnTo>
                  <a:pt x="2951013" y="3833784"/>
                </a:lnTo>
                <a:lnTo>
                  <a:pt x="2947405" y="3821558"/>
                </a:lnTo>
                <a:lnTo>
                  <a:pt x="2943798" y="3809331"/>
                </a:lnTo>
                <a:lnTo>
                  <a:pt x="2930688" y="3813199"/>
                </a:lnTo>
                <a:lnTo>
                  <a:pt x="2900862" y="3808708"/>
                </a:lnTo>
                <a:lnTo>
                  <a:pt x="2884145" y="3800349"/>
                </a:lnTo>
                <a:lnTo>
                  <a:pt x="2861534" y="3820312"/>
                </a:lnTo>
                <a:lnTo>
                  <a:pt x="2854320" y="3795858"/>
                </a:lnTo>
                <a:lnTo>
                  <a:pt x="2850712" y="3783632"/>
                </a:lnTo>
                <a:lnTo>
                  <a:pt x="2837603" y="3787500"/>
                </a:lnTo>
                <a:lnTo>
                  <a:pt x="2820886" y="3779141"/>
                </a:lnTo>
                <a:lnTo>
                  <a:pt x="2824494" y="3791368"/>
                </a:lnTo>
                <a:lnTo>
                  <a:pt x="2828101" y="3803594"/>
                </a:lnTo>
                <a:lnTo>
                  <a:pt x="2811386" y="3795235"/>
                </a:lnTo>
                <a:lnTo>
                  <a:pt x="2807778" y="3783009"/>
                </a:lnTo>
                <a:lnTo>
                  <a:pt x="2794668" y="3786877"/>
                </a:lnTo>
                <a:lnTo>
                  <a:pt x="2781560" y="3790744"/>
                </a:lnTo>
                <a:lnTo>
                  <a:pt x="2768450" y="3794612"/>
                </a:lnTo>
                <a:lnTo>
                  <a:pt x="2751733" y="3786254"/>
                </a:lnTo>
                <a:lnTo>
                  <a:pt x="2735016" y="3777895"/>
                </a:lnTo>
                <a:lnTo>
                  <a:pt x="2748125" y="3774027"/>
                </a:lnTo>
                <a:lnTo>
                  <a:pt x="2740911" y="3749574"/>
                </a:lnTo>
                <a:lnTo>
                  <a:pt x="2731409" y="3765668"/>
                </a:lnTo>
                <a:lnTo>
                  <a:pt x="2718300" y="3769536"/>
                </a:lnTo>
                <a:lnTo>
                  <a:pt x="2722229" y="3750655"/>
                </a:lnTo>
                <a:lnTo>
                  <a:pt x="2727802" y="3753442"/>
                </a:lnTo>
                <a:lnTo>
                  <a:pt x="2737303" y="3737347"/>
                </a:lnTo>
                <a:lnTo>
                  <a:pt x="2754020" y="3745706"/>
                </a:lnTo>
                <a:lnTo>
                  <a:pt x="2750412" y="3733479"/>
                </a:lnTo>
                <a:lnTo>
                  <a:pt x="2733696" y="3725120"/>
                </a:lnTo>
                <a:lnTo>
                  <a:pt x="2730088" y="3712894"/>
                </a:lnTo>
                <a:lnTo>
                  <a:pt x="2720587" y="3728988"/>
                </a:lnTo>
                <a:lnTo>
                  <a:pt x="2707477" y="3732856"/>
                </a:lnTo>
                <a:lnTo>
                  <a:pt x="2687153" y="3712271"/>
                </a:lnTo>
                <a:lnTo>
                  <a:pt x="2696054" y="3694139"/>
                </a:lnTo>
                <a:lnTo>
                  <a:pt x="2682945" y="3698007"/>
                </a:lnTo>
                <a:lnTo>
                  <a:pt x="2669836" y="3701875"/>
                </a:lnTo>
                <a:lnTo>
                  <a:pt x="2656727" y="3705743"/>
                </a:lnTo>
                <a:lnTo>
                  <a:pt x="2649512" y="3681289"/>
                </a:lnTo>
                <a:lnTo>
                  <a:pt x="2636403" y="3685157"/>
                </a:lnTo>
                <a:lnTo>
                  <a:pt x="2645904" y="3669063"/>
                </a:lnTo>
                <a:lnTo>
                  <a:pt x="2659014" y="3665195"/>
                </a:lnTo>
                <a:lnTo>
                  <a:pt x="2629188" y="3660704"/>
                </a:lnTo>
                <a:lnTo>
                  <a:pt x="2602970" y="3668440"/>
                </a:lnTo>
                <a:lnTo>
                  <a:pt x="2599362" y="3656213"/>
                </a:lnTo>
                <a:lnTo>
                  <a:pt x="2608864" y="3640119"/>
                </a:lnTo>
                <a:lnTo>
                  <a:pt x="2582647" y="3647854"/>
                </a:lnTo>
                <a:lnTo>
                  <a:pt x="2580359" y="3688402"/>
                </a:lnTo>
                <a:lnTo>
                  <a:pt x="2563642" y="3680043"/>
                </a:lnTo>
                <a:lnTo>
                  <a:pt x="2550533" y="3683911"/>
                </a:lnTo>
                <a:lnTo>
                  <a:pt x="2554140" y="3696137"/>
                </a:lnTo>
                <a:lnTo>
                  <a:pt x="2537424" y="3687779"/>
                </a:lnTo>
                <a:lnTo>
                  <a:pt x="2533816" y="3675552"/>
                </a:lnTo>
                <a:lnTo>
                  <a:pt x="2524315" y="3691647"/>
                </a:lnTo>
                <a:lnTo>
                  <a:pt x="2520707" y="3679420"/>
                </a:lnTo>
                <a:lnTo>
                  <a:pt x="2517100" y="3667193"/>
                </a:lnTo>
                <a:lnTo>
                  <a:pt x="2507598" y="3683288"/>
                </a:lnTo>
                <a:lnTo>
                  <a:pt x="2500383" y="3658834"/>
                </a:lnTo>
                <a:lnTo>
                  <a:pt x="2494489" y="3687156"/>
                </a:lnTo>
                <a:lnTo>
                  <a:pt x="2498096" y="3699382"/>
                </a:lnTo>
                <a:lnTo>
                  <a:pt x="2484987" y="3703250"/>
                </a:lnTo>
                <a:lnTo>
                  <a:pt x="2455161" y="3698759"/>
                </a:lnTo>
                <a:lnTo>
                  <a:pt x="2468270" y="3694891"/>
                </a:lnTo>
                <a:lnTo>
                  <a:pt x="2451554" y="3686533"/>
                </a:lnTo>
                <a:lnTo>
                  <a:pt x="2447946" y="3674306"/>
                </a:lnTo>
                <a:lnTo>
                  <a:pt x="2474165" y="3666570"/>
                </a:lnTo>
                <a:lnTo>
                  <a:pt x="2477772" y="3678797"/>
                </a:lnTo>
                <a:lnTo>
                  <a:pt x="2490881" y="3674929"/>
                </a:lnTo>
                <a:lnTo>
                  <a:pt x="2483666" y="3650476"/>
                </a:lnTo>
                <a:lnTo>
                  <a:pt x="2444339" y="3662079"/>
                </a:lnTo>
                <a:lnTo>
                  <a:pt x="2388295" y="3665324"/>
                </a:lnTo>
                <a:lnTo>
                  <a:pt x="2332251" y="3668569"/>
                </a:lnTo>
                <a:lnTo>
                  <a:pt x="2296531" y="3692399"/>
                </a:lnTo>
                <a:lnTo>
                  <a:pt x="2276207" y="3671813"/>
                </a:lnTo>
                <a:lnTo>
                  <a:pt x="2259490" y="3663455"/>
                </a:lnTo>
                <a:lnTo>
                  <a:pt x="2233272" y="3671190"/>
                </a:lnTo>
                <a:lnTo>
                  <a:pt x="2223770" y="3687285"/>
                </a:lnTo>
                <a:lnTo>
                  <a:pt x="2207053" y="3678926"/>
                </a:lnTo>
                <a:lnTo>
                  <a:pt x="2193944" y="3682794"/>
                </a:lnTo>
                <a:lnTo>
                  <a:pt x="2190337" y="3670567"/>
                </a:lnTo>
                <a:lnTo>
                  <a:pt x="2186729" y="3658341"/>
                </a:lnTo>
                <a:lnTo>
                  <a:pt x="2177227" y="3674435"/>
                </a:lnTo>
                <a:lnTo>
                  <a:pt x="2173620" y="3662208"/>
                </a:lnTo>
                <a:lnTo>
                  <a:pt x="2147402" y="3669944"/>
                </a:lnTo>
                <a:lnTo>
                  <a:pt x="2137900" y="3686038"/>
                </a:lnTo>
                <a:lnTo>
                  <a:pt x="2127078" y="3649359"/>
                </a:lnTo>
                <a:lnTo>
                  <a:pt x="2106754" y="3628773"/>
                </a:lnTo>
                <a:lnTo>
                  <a:pt x="2097252" y="3644868"/>
                </a:lnTo>
                <a:lnTo>
                  <a:pt x="2084143" y="3648735"/>
                </a:lnTo>
                <a:lnTo>
                  <a:pt x="2067426" y="3640377"/>
                </a:lnTo>
                <a:lnTo>
                  <a:pt x="2054317" y="3644244"/>
                </a:lnTo>
                <a:lnTo>
                  <a:pt x="2047102" y="3619791"/>
                </a:lnTo>
                <a:lnTo>
                  <a:pt x="2020884" y="3627527"/>
                </a:lnTo>
                <a:lnTo>
                  <a:pt x="2007775" y="3631395"/>
                </a:lnTo>
                <a:lnTo>
                  <a:pt x="1991058" y="3623036"/>
                </a:lnTo>
                <a:lnTo>
                  <a:pt x="1981556" y="3639130"/>
                </a:lnTo>
                <a:lnTo>
                  <a:pt x="1955338" y="3646866"/>
                </a:lnTo>
                <a:lnTo>
                  <a:pt x="1929120" y="3654602"/>
                </a:lnTo>
                <a:lnTo>
                  <a:pt x="1912403" y="3646243"/>
                </a:lnTo>
                <a:lnTo>
                  <a:pt x="1908796" y="3634016"/>
                </a:lnTo>
                <a:lnTo>
                  <a:pt x="1925512" y="3642375"/>
                </a:lnTo>
                <a:lnTo>
                  <a:pt x="1921905" y="3630148"/>
                </a:lnTo>
                <a:lnTo>
                  <a:pt x="1931407" y="3614054"/>
                </a:lnTo>
                <a:lnTo>
                  <a:pt x="1938621" y="3638507"/>
                </a:lnTo>
                <a:lnTo>
                  <a:pt x="1951731" y="3634639"/>
                </a:lnTo>
                <a:lnTo>
                  <a:pt x="1964840" y="3630772"/>
                </a:lnTo>
                <a:lnTo>
                  <a:pt x="1961232" y="3618545"/>
                </a:lnTo>
                <a:lnTo>
                  <a:pt x="1957625" y="3606319"/>
                </a:lnTo>
                <a:lnTo>
                  <a:pt x="1940909" y="3597960"/>
                </a:lnTo>
                <a:lnTo>
                  <a:pt x="1918297" y="3617922"/>
                </a:lnTo>
                <a:lnTo>
                  <a:pt x="1905188" y="3621790"/>
                </a:lnTo>
                <a:lnTo>
                  <a:pt x="1892079" y="3625658"/>
                </a:lnTo>
                <a:lnTo>
                  <a:pt x="1888472" y="3613431"/>
                </a:lnTo>
                <a:lnTo>
                  <a:pt x="1901581" y="3609563"/>
                </a:lnTo>
                <a:lnTo>
                  <a:pt x="1897974" y="3597337"/>
                </a:lnTo>
                <a:lnTo>
                  <a:pt x="1881257" y="3588978"/>
                </a:lnTo>
                <a:lnTo>
                  <a:pt x="1868148" y="3592846"/>
                </a:lnTo>
                <a:lnTo>
                  <a:pt x="1877649" y="3576751"/>
                </a:lnTo>
                <a:lnTo>
                  <a:pt x="1890758" y="3572883"/>
                </a:lnTo>
                <a:lnTo>
                  <a:pt x="1887151" y="3560657"/>
                </a:lnTo>
                <a:lnTo>
                  <a:pt x="1870435" y="3552298"/>
                </a:lnTo>
                <a:lnTo>
                  <a:pt x="1874042" y="3564525"/>
                </a:lnTo>
                <a:lnTo>
                  <a:pt x="1849247" y="3585131"/>
                </a:lnTo>
                <a:lnTo>
                  <a:pt x="1836138" y="3588999"/>
                </a:lnTo>
                <a:lnTo>
                  <a:pt x="1806312" y="3584508"/>
                </a:lnTo>
                <a:lnTo>
                  <a:pt x="1796810" y="3600602"/>
                </a:lnTo>
                <a:lnTo>
                  <a:pt x="1770592" y="3608338"/>
                </a:lnTo>
                <a:lnTo>
                  <a:pt x="1757483" y="3612206"/>
                </a:lnTo>
                <a:lnTo>
                  <a:pt x="1747981" y="3628300"/>
                </a:lnTo>
                <a:lnTo>
                  <a:pt x="1761090" y="3624433"/>
                </a:lnTo>
                <a:lnTo>
                  <a:pt x="1764698" y="3636659"/>
                </a:lnTo>
                <a:lnTo>
                  <a:pt x="1751588" y="3640527"/>
                </a:lnTo>
                <a:lnTo>
                  <a:pt x="1755196" y="3652754"/>
                </a:lnTo>
                <a:lnTo>
                  <a:pt x="1768305" y="3648886"/>
                </a:lnTo>
                <a:lnTo>
                  <a:pt x="1777807" y="3632791"/>
                </a:lnTo>
                <a:lnTo>
                  <a:pt x="1785022" y="3657245"/>
                </a:lnTo>
                <a:lnTo>
                  <a:pt x="1771913" y="3661113"/>
                </a:lnTo>
                <a:lnTo>
                  <a:pt x="1788629" y="3669471"/>
                </a:lnTo>
                <a:lnTo>
                  <a:pt x="1792237" y="3681698"/>
                </a:lnTo>
                <a:lnTo>
                  <a:pt x="1775520" y="3673339"/>
                </a:lnTo>
                <a:lnTo>
                  <a:pt x="1762411" y="3677207"/>
                </a:lnTo>
                <a:lnTo>
                  <a:pt x="1749302" y="3681075"/>
                </a:lnTo>
                <a:lnTo>
                  <a:pt x="1723083" y="3688810"/>
                </a:lnTo>
                <a:lnTo>
                  <a:pt x="1719476" y="3676584"/>
                </a:lnTo>
                <a:lnTo>
                  <a:pt x="1715869" y="3664357"/>
                </a:lnTo>
                <a:lnTo>
                  <a:pt x="1725370" y="3648263"/>
                </a:lnTo>
                <a:lnTo>
                  <a:pt x="1734872" y="3632168"/>
                </a:lnTo>
                <a:lnTo>
                  <a:pt x="1731265" y="3619942"/>
                </a:lnTo>
                <a:lnTo>
                  <a:pt x="1714548" y="3611583"/>
                </a:lnTo>
                <a:lnTo>
                  <a:pt x="1718155" y="3623809"/>
                </a:lnTo>
                <a:lnTo>
                  <a:pt x="1705046" y="3627677"/>
                </a:lnTo>
                <a:lnTo>
                  <a:pt x="1691937" y="3631545"/>
                </a:lnTo>
                <a:lnTo>
                  <a:pt x="1678828" y="3635413"/>
                </a:lnTo>
                <a:lnTo>
                  <a:pt x="1675221" y="3623186"/>
                </a:lnTo>
                <a:lnTo>
                  <a:pt x="1671613" y="3610960"/>
                </a:lnTo>
                <a:lnTo>
                  <a:pt x="1649002" y="3630922"/>
                </a:lnTo>
                <a:lnTo>
                  <a:pt x="1609674" y="3642526"/>
                </a:lnTo>
                <a:lnTo>
                  <a:pt x="1619176" y="3626431"/>
                </a:lnTo>
                <a:lnTo>
                  <a:pt x="1589350" y="3621940"/>
                </a:lnTo>
                <a:lnTo>
                  <a:pt x="1553630" y="3645770"/>
                </a:lnTo>
                <a:lnTo>
                  <a:pt x="1527412" y="3653506"/>
                </a:lnTo>
                <a:lnTo>
                  <a:pt x="1514303" y="3657374"/>
                </a:lnTo>
                <a:lnTo>
                  <a:pt x="1488085" y="3665109"/>
                </a:lnTo>
                <a:lnTo>
                  <a:pt x="1448757" y="3676713"/>
                </a:lnTo>
                <a:lnTo>
                  <a:pt x="1432040" y="3668354"/>
                </a:lnTo>
                <a:lnTo>
                  <a:pt x="1418931" y="3672222"/>
                </a:lnTo>
                <a:lnTo>
                  <a:pt x="1422539" y="3684449"/>
                </a:lnTo>
                <a:lnTo>
                  <a:pt x="1409430" y="3688316"/>
                </a:lnTo>
                <a:lnTo>
                  <a:pt x="1405822" y="3676090"/>
                </a:lnTo>
                <a:lnTo>
                  <a:pt x="1392713" y="3679958"/>
                </a:lnTo>
                <a:lnTo>
                  <a:pt x="1362887" y="3675467"/>
                </a:lnTo>
                <a:lnTo>
                  <a:pt x="1353385" y="3691561"/>
                </a:lnTo>
                <a:lnTo>
                  <a:pt x="1327167" y="3699297"/>
                </a:lnTo>
                <a:lnTo>
                  <a:pt x="1287840" y="3710900"/>
                </a:lnTo>
                <a:lnTo>
                  <a:pt x="1267516" y="3690315"/>
                </a:lnTo>
                <a:lnTo>
                  <a:pt x="1258014" y="3706409"/>
                </a:lnTo>
                <a:lnTo>
                  <a:pt x="1254407" y="3694183"/>
                </a:lnTo>
                <a:lnTo>
                  <a:pt x="1228188" y="3701918"/>
                </a:lnTo>
                <a:lnTo>
                  <a:pt x="1201970" y="3709654"/>
                </a:lnTo>
                <a:lnTo>
                  <a:pt x="1218686" y="3718013"/>
                </a:lnTo>
                <a:lnTo>
                  <a:pt x="1231796" y="3714145"/>
                </a:lnTo>
                <a:lnTo>
                  <a:pt x="1235403" y="3726372"/>
                </a:lnTo>
                <a:lnTo>
                  <a:pt x="1212792" y="3746334"/>
                </a:lnTo>
                <a:lnTo>
                  <a:pt x="1205577" y="3721881"/>
                </a:lnTo>
                <a:lnTo>
                  <a:pt x="1196076" y="3737975"/>
                </a:lnTo>
                <a:lnTo>
                  <a:pt x="1173465" y="3757937"/>
                </a:lnTo>
                <a:lnTo>
                  <a:pt x="1136424" y="3728993"/>
                </a:lnTo>
                <a:lnTo>
                  <a:pt x="1110206" y="3736729"/>
                </a:lnTo>
                <a:lnTo>
                  <a:pt x="1104311" y="3765050"/>
                </a:lnTo>
                <a:lnTo>
                  <a:pt x="1107919" y="3777277"/>
                </a:lnTo>
                <a:lnTo>
                  <a:pt x="1111526" y="3789503"/>
                </a:lnTo>
                <a:lnTo>
                  <a:pt x="1121028" y="3773409"/>
                </a:lnTo>
                <a:lnTo>
                  <a:pt x="1137745" y="3781768"/>
                </a:lnTo>
                <a:lnTo>
                  <a:pt x="1150854" y="3777900"/>
                </a:lnTo>
                <a:lnTo>
                  <a:pt x="1147246" y="3765673"/>
                </a:lnTo>
                <a:lnTo>
                  <a:pt x="1163963" y="3774032"/>
                </a:lnTo>
                <a:lnTo>
                  <a:pt x="1177072" y="3770164"/>
                </a:lnTo>
                <a:lnTo>
                  <a:pt x="1199683" y="3750202"/>
                </a:lnTo>
                <a:lnTo>
                  <a:pt x="1206898" y="3774655"/>
                </a:lnTo>
                <a:lnTo>
                  <a:pt x="1220007" y="3770787"/>
                </a:lnTo>
                <a:lnTo>
                  <a:pt x="1233116" y="3766919"/>
                </a:lnTo>
                <a:lnTo>
                  <a:pt x="1236724" y="3779146"/>
                </a:lnTo>
                <a:lnTo>
                  <a:pt x="1253440" y="3787505"/>
                </a:lnTo>
                <a:lnTo>
                  <a:pt x="1266549" y="3783637"/>
                </a:lnTo>
                <a:lnTo>
                  <a:pt x="1260655" y="3811958"/>
                </a:lnTo>
                <a:lnTo>
                  <a:pt x="1243939" y="3803599"/>
                </a:lnTo>
                <a:lnTo>
                  <a:pt x="1221328" y="3823561"/>
                </a:lnTo>
                <a:lnTo>
                  <a:pt x="1217720" y="3811335"/>
                </a:lnTo>
                <a:lnTo>
                  <a:pt x="1204611" y="3815203"/>
                </a:lnTo>
                <a:lnTo>
                  <a:pt x="1208218" y="3827429"/>
                </a:lnTo>
                <a:lnTo>
                  <a:pt x="1198717" y="3843524"/>
                </a:lnTo>
                <a:lnTo>
                  <a:pt x="1182000" y="3835165"/>
                </a:lnTo>
                <a:lnTo>
                  <a:pt x="1178393" y="3822938"/>
                </a:lnTo>
                <a:lnTo>
                  <a:pt x="1174785" y="3810712"/>
                </a:lnTo>
                <a:lnTo>
                  <a:pt x="1158069" y="3802353"/>
                </a:lnTo>
                <a:lnTo>
                  <a:pt x="1161676" y="3814579"/>
                </a:lnTo>
                <a:lnTo>
                  <a:pt x="1165284" y="3826806"/>
                </a:lnTo>
                <a:lnTo>
                  <a:pt x="1144959" y="3806221"/>
                </a:lnTo>
                <a:lnTo>
                  <a:pt x="1118741" y="3813956"/>
                </a:lnTo>
                <a:lnTo>
                  <a:pt x="1115134" y="3801730"/>
                </a:lnTo>
                <a:lnTo>
                  <a:pt x="1098417" y="3793371"/>
                </a:lnTo>
                <a:lnTo>
                  <a:pt x="1088915" y="3809465"/>
                </a:lnTo>
                <a:lnTo>
                  <a:pt x="1085308" y="3797239"/>
                </a:lnTo>
                <a:lnTo>
                  <a:pt x="1078093" y="3772786"/>
                </a:lnTo>
                <a:lnTo>
                  <a:pt x="1061376" y="3764427"/>
                </a:lnTo>
                <a:lnTo>
                  <a:pt x="1064984" y="3776653"/>
                </a:lnTo>
                <a:lnTo>
                  <a:pt x="1051875" y="3780521"/>
                </a:lnTo>
                <a:lnTo>
                  <a:pt x="1042373" y="3796616"/>
                </a:lnTo>
                <a:lnTo>
                  <a:pt x="1029264" y="3800483"/>
                </a:lnTo>
                <a:lnTo>
                  <a:pt x="999438" y="3795992"/>
                </a:lnTo>
                <a:lnTo>
                  <a:pt x="1003046" y="3808219"/>
                </a:lnTo>
                <a:lnTo>
                  <a:pt x="1019762" y="3816578"/>
                </a:lnTo>
                <a:lnTo>
                  <a:pt x="1023370" y="3828804"/>
                </a:lnTo>
                <a:lnTo>
                  <a:pt x="1032871" y="3812710"/>
                </a:lnTo>
                <a:lnTo>
                  <a:pt x="1049588" y="3821069"/>
                </a:lnTo>
                <a:lnTo>
                  <a:pt x="1066304" y="3829428"/>
                </a:lnTo>
                <a:lnTo>
                  <a:pt x="1079414" y="3825560"/>
                </a:lnTo>
                <a:lnTo>
                  <a:pt x="1096130" y="3833919"/>
                </a:lnTo>
                <a:lnTo>
                  <a:pt x="1105632" y="3817824"/>
                </a:lnTo>
                <a:lnTo>
                  <a:pt x="1118741" y="3813956"/>
                </a:lnTo>
                <a:lnTo>
                  <a:pt x="1122349" y="3826183"/>
                </a:lnTo>
                <a:lnTo>
                  <a:pt x="1119181" y="3831548"/>
                </a:lnTo>
                <a:lnTo>
                  <a:pt x="1109239" y="3830051"/>
                </a:lnTo>
                <a:lnTo>
                  <a:pt x="1099738" y="3846145"/>
                </a:lnTo>
                <a:lnTo>
                  <a:pt x="1077127" y="3866108"/>
                </a:lnTo>
                <a:lnTo>
                  <a:pt x="1086629" y="3850013"/>
                </a:lnTo>
                <a:lnTo>
                  <a:pt x="1083021" y="3837786"/>
                </a:lnTo>
                <a:lnTo>
                  <a:pt x="1069912" y="3841654"/>
                </a:lnTo>
                <a:lnTo>
                  <a:pt x="1053196" y="3833295"/>
                </a:lnTo>
                <a:lnTo>
                  <a:pt x="1056803" y="3845522"/>
                </a:lnTo>
                <a:lnTo>
                  <a:pt x="1043694" y="3849390"/>
                </a:lnTo>
                <a:lnTo>
                  <a:pt x="1047301" y="3861617"/>
                </a:lnTo>
                <a:lnTo>
                  <a:pt x="1017475" y="3857126"/>
                </a:lnTo>
                <a:lnTo>
                  <a:pt x="974540" y="3856502"/>
                </a:lnTo>
                <a:lnTo>
                  <a:pt x="948322" y="3864238"/>
                </a:lnTo>
                <a:lnTo>
                  <a:pt x="922104" y="3871974"/>
                </a:lnTo>
                <a:lnTo>
                  <a:pt x="901780" y="3851388"/>
                </a:lnTo>
                <a:lnTo>
                  <a:pt x="931605" y="3855879"/>
                </a:lnTo>
                <a:lnTo>
                  <a:pt x="944715" y="3852011"/>
                </a:lnTo>
                <a:lnTo>
                  <a:pt x="950609" y="3823690"/>
                </a:lnTo>
                <a:lnTo>
                  <a:pt x="984042" y="3840408"/>
                </a:lnTo>
                <a:lnTo>
                  <a:pt x="997151" y="3836540"/>
                </a:lnTo>
                <a:lnTo>
                  <a:pt x="993544" y="3824314"/>
                </a:lnTo>
                <a:lnTo>
                  <a:pt x="989936" y="3812087"/>
                </a:lnTo>
                <a:lnTo>
                  <a:pt x="986329" y="3799860"/>
                </a:lnTo>
                <a:lnTo>
                  <a:pt x="973220" y="3803728"/>
                </a:lnTo>
                <a:lnTo>
                  <a:pt x="976827" y="3815955"/>
                </a:lnTo>
                <a:lnTo>
                  <a:pt x="963718" y="3819823"/>
                </a:lnTo>
                <a:lnTo>
                  <a:pt x="960111" y="3807596"/>
                </a:lnTo>
                <a:lnTo>
                  <a:pt x="950609" y="3823690"/>
                </a:lnTo>
                <a:lnTo>
                  <a:pt x="924391" y="3831426"/>
                </a:lnTo>
                <a:lnTo>
                  <a:pt x="868347" y="3834671"/>
                </a:lnTo>
                <a:lnTo>
                  <a:pt x="858845" y="3850765"/>
                </a:lnTo>
                <a:lnTo>
                  <a:pt x="855237" y="3838539"/>
                </a:lnTo>
                <a:lnTo>
                  <a:pt x="845736" y="3854633"/>
                </a:lnTo>
                <a:lnTo>
                  <a:pt x="819517" y="3862369"/>
                </a:lnTo>
                <a:lnTo>
                  <a:pt x="815910" y="3850142"/>
                </a:lnTo>
                <a:lnTo>
                  <a:pt x="795586" y="3829557"/>
                </a:lnTo>
                <a:lnTo>
                  <a:pt x="786084" y="3845651"/>
                </a:lnTo>
                <a:lnTo>
                  <a:pt x="759866" y="3853387"/>
                </a:lnTo>
                <a:lnTo>
                  <a:pt x="763473" y="3865613"/>
                </a:lnTo>
                <a:lnTo>
                  <a:pt x="767081" y="3877840"/>
                </a:lnTo>
                <a:lnTo>
                  <a:pt x="753972" y="3881708"/>
                </a:lnTo>
                <a:lnTo>
                  <a:pt x="757579" y="3893935"/>
                </a:lnTo>
                <a:lnTo>
                  <a:pt x="744470" y="3897802"/>
                </a:lnTo>
                <a:lnTo>
                  <a:pt x="727753" y="3889444"/>
                </a:lnTo>
                <a:lnTo>
                  <a:pt x="714644" y="3893311"/>
                </a:lnTo>
                <a:lnTo>
                  <a:pt x="724146" y="3877217"/>
                </a:lnTo>
                <a:lnTo>
                  <a:pt x="694320" y="3872726"/>
                </a:lnTo>
                <a:lnTo>
                  <a:pt x="668102" y="3880462"/>
                </a:lnTo>
                <a:lnTo>
                  <a:pt x="684818" y="3888820"/>
                </a:lnTo>
                <a:lnTo>
                  <a:pt x="675317" y="3904915"/>
                </a:lnTo>
                <a:lnTo>
                  <a:pt x="671709" y="3892688"/>
                </a:lnTo>
                <a:lnTo>
                  <a:pt x="641883" y="3888197"/>
                </a:lnTo>
                <a:lnTo>
                  <a:pt x="613479" y="3896578"/>
                </a:lnTo>
                <a:lnTo>
                  <a:pt x="574152" y="3908181"/>
                </a:lnTo>
                <a:lnTo>
                  <a:pt x="551541" y="3928144"/>
                </a:lnTo>
                <a:lnTo>
                  <a:pt x="547933" y="3915917"/>
                </a:lnTo>
                <a:lnTo>
                  <a:pt x="521715" y="3923653"/>
                </a:lnTo>
                <a:lnTo>
                  <a:pt x="508606" y="3927520"/>
                </a:lnTo>
                <a:lnTo>
                  <a:pt x="504999" y="3915294"/>
                </a:lnTo>
                <a:lnTo>
                  <a:pt x="482388" y="3935256"/>
                </a:lnTo>
                <a:lnTo>
                  <a:pt x="465671" y="3926897"/>
                </a:lnTo>
                <a:lnTo>
                  <a:pt x="439453" y="3934633"/>
                </a:lnTo>
                <a:lnTo>
                  <a:pt x="426344" y="3938501"/>
                </a:lnTo>
                <a:lnTo>
                  <a:pt x="435845" y="3922406"/>
                </a:lnTo>
                <a:lnTo>
                  <a:pt x="448955" y="3918539"/>
                </a:lnTo>
                <a:lnTo>
                  <a:pt x="438132" y="3881859"/>
                </a:lnTo>
                <a:lnTo>
                  <a:pt x="428631" y="3897953"/>
                </a:lnTo>
                <a:lnTo>
                  <a:pt x="422736" y="3926274"/>
                </a:lnTo>
                <a:lnTo>
                  <a:pt x="415521" y="3901821"/>
                </a:lnTo>
                <a:lnTo>
                  <a:pt x="402412" y="3905689"/>
                </a:lnTo>
                <a:lnTo>
                  <a:pt x="379801" y="3925651"/>
                </a:lnTo>
                <a:lnTo>
                  <a:pt x="383409" y="3937878"/>
                </a:lnTo>
                <a:lnTo>
                  <a:pt x="370300" y="3941746"/>
                </a:lnTo>
                <a:lnTo>
                  <a:pt x="373907" y="3953972"/>
                </a:lnTo>
                <a:lnTo>
                  <a:pt x="357190" y="3945613"/>
                </a:lnTo>
                <a:lnTo>
                  <a:pt x="327365" y="3941122"/>
                </a:lnTo>
                <a:lnTo>
                  <a:pt x="310648" y="3932764"/>
                </a:lnTo>
                <a:lnTo>
                  <a:pt x="290324" y="3912178"/>
                </a:lnTo>
                <a:lnTo>
                  <a:pt x="277215" y="3916046"/>
                </a:lnTo>
                <a:lnTo>
                  <a:pt x="247389" y="3911555"/>
                </a:lnTo>
                <a:lnTo>
                  <a:pt x="241495" y="3939876"/>
                </a:lnTo>
                <a:lnTo>
                  <a:pt x="228386" y="3943744"/>
                </a:lnTo>
                <a:lnTo>
                  <a:pt x="205775" y="3963706"/>
                </a:lnTo>
                <a:lnTo>
                  <a:pt x="202167" y="3951480"/>
                </a:lnTo>
                <a:lnTo>
                  <a:pt x="185451" y="3943121"/>
                </a:lnTo>
                <a:lnTo>
                  <a:pt x="192666" y="3967574"/>
                </a:lnTo>
                <a:lnTo>
                  <a:pt x="183164" y="3983669"/>
                </a:lnTo>
                <a:lnTo>
                  <a:pt x="175949" y="3959215"/>
                </a:lnTo>
                <a:lnTo>
                  <a:pt x="162840" y="3963083"/>
                </a:lnTo>
                <a:lnTo>
                  <a:pt x="149731" y="3966951"/>
                </a:lnTo>
                <a:lnTo>
                  <a:pt x="136621" y="3970819"/>
                </a:lnTo>
                <a:lnTo>
                  <a:pt x="133014" y="3958592"/>
                </a:lnTo>
                <a:lnTo>
                  <a:pt x="129407" y="3946366"/>
                </a:lnTo>
                <a:lnTo>
                  <a:pt x="116297" y="3950233"/>
                </a:lnTo>
                <a:lnTo>
                  <a:pt x="93687" y="3970196"/>
                </a:lnTo>
                <a:lnTo>
                  <a:pt x="90079" y="3957969"/>
                </a:lnTo>
                <a:lnTo>
                  <a:pt x="73363" y="3949610"/>
                </a:lnTo>
                <a:lnTo>
                  <a:pt x="69755" y="3937384"/>
                </a:lnTo>
                <a:lnTo>
                  <a:pt x="65546" y="3923119"/>
                </a:lnTo>
                <a:lnTo>
                  <a:pt x="78655" y="3919251"/>
                </a:lnTo>
                <a:lnTo>
                  <a:pt x="91765" y="3915383"/>
                </a:lnTo>
                <a:lnTo>
                  <a:pt x="135301" y="3918044"/>
                </a:lnTo>
                <a:lnTo>
                  <a:pt x="131092" y="3903779"/>
                </a:lnTo>
                <a:lnTo>
                  <a:pt x="144201" y="3899912"/>
                </a:lnTo>
                <a:lnTo>
                  <a:pt x="161519" y="3910309"/>
                </a:lnTo>
                <a:lnTo>
                  <a:pt x="187738" y="3902573"/>
                </a:lnTo>
                <a:lnTo>
                  <a:pt x="213956" y="3894837"/>
                </a:lnTo>
                <a:lnTo>
                  <a:pt x="227065" y="3890970"/>
                </a:lnTo>
                <a:lnTo>
                  <a:pt x="243782" y="3899328"/>
                </a:lnTo>
                <a:lnTo>
                  <a:pt x="283109" y="3887725"/>
                </a:lnTo>
                <a:lnTo>
                  <a:pt x="309327" y="3879989"/>
                </a:lnTo>
                <a:lnTo>
                  <a:pt x="335546" y="3872254"/>
                </a:lnTo>
                <a:lnTo>
                  <a:pt x="352262" y="3880613"/>
                </a:lnTo>
                <a:lnTo>
                  <a:pt x="372586" y="3901198"/>
                </a:lnTo>
                <a:lnTo>
                  <a:pt x="385696" y="3897330"/>
                </a:lnTo>
                <a:lnTo>
                  <a:pt x="382088" y="3885103"/>
                </a:lnTo>
                <a:lnTo>
                  <a:pt x="421416" y="3873500"/>
                </a:lnTo>
                <a:lnTo>
                  <a:pt x="460743" y="3861896"/>
                </a:lnTo>
                <a:lnTo>
                  <a:pt x="483354" y="3841934"/>
                </a:lnTo>
                <a:lnTo>
                  <a:pt x="466637" y="3833575"/>
                </a:lnTo>
                <a:lnTo>
                  <a:pt x="440419" y="3841311"/>
                </a:lnTo>
                <a:lnTo>
                  <a:pt x="423702" y="3832952"/>
                </a:lnTo>
                <a:lnTo>
                  <a:pt x="402777" y="3810328"/>
                </a:lnTo>
                <a:lnTo>
                  <a:pt x="406384" y="3822555"/>
                </a:lnTo>
                <a:lnTo>
                  <a:pt x="410593" y="3836820"/>
                </a:lnTo>
                <a:lnTo>
                  <a:pt x="393275" y="3826423"/>
                </a:lnTo>
                <a:lnTo>
                  <a:pt x="389668" y="3814196"/>
                </a:lnTo>
                <a:lnTo>
                  <a:pt x="376559" y="3818064"/>
                </a:lnTo>
                <a:lnTo>
                  <a:pt x="372951" y="3805837"/>
                </a:lnTo>
                <a:lnTo>
                  <a:pt x="359842" y="3809705"/>
                </a:lnTo>
                <a:lnTo>
                  <a:pt x="363450" y="3821932"/>
                </a:lnTo>
                <a:lnTo>
                  <a:pt x="350340" y="3825800"/>
                </a:lnTo>
                <a:lnTo>
                  <a:pt x="343126" y="3801347"/>
                </a:lnTo>
                <a:lnTo>
                  <a:pt x="339518" y="3789120"/>
                </a:lnTo>
                <a:lnTo>
                  <a:pt x="352627" y="3785252"/>
                </a:lnTo>
                <a:lnTo>
                  <a:pt x="369344" y="3793611"/>
                </a:lnTo>
                <a:lnTo>
                  <a:pt x="382453" y="3789743"/>
                </a:lnTo>
                <a:lnTo>
                  <a:pt x="412279" y="3794234"/>
                </a:lnTo>
                <a:lnTo>
                  <a:pt x="425388" y="3790366"/>
                </a:lnTo>
                <a:lnTo>
                  <a:pt x="408671" y="3782007"/>
                </a:lnTo>
                <a:lnTo>
                  <a:pt x="418173" y="3765913"/>
                </a:lnTo>
                <a:lnTo>
                  <a:pt x="401456" y="3757554"/>
                </a:lnTo>
                <a:lnTo>
                  <a:pt x="388347" y="3761422"/>
                </a:lnTo>
                <a:lnTo>
                  <a:pt x="375238" y="3765290"/>
                </a:lnTo>
                <a:lnTo>
                  <a:pt x="354914" y="3744704"/>
                </a:lnTo>
                <a:lnTo>
                  <a:pt x="364416" y="3728610"/>
                </a:lnTo>
                <a:lnTo>
                  <a:pt x="368023" y="3740836"/>
                </a:lnTo>
                <a:lnTo>
                  <a:pt x="381132" y="3736969"/>
                </a:lnTo>
                <a:lnTo>
                  <a:pt x="394242" y="3733101"/>
                </a:lnTo>
                <a:lnTo>
                  <a:pt x="397849" y="3745327"/>
                </a:lnTo>
                <a:lnTo>
                  <a:pt x="410958" y="3741460"/>
                </a:lnTo>
                <a:lnTo>
                  <a:pt x="407351" y="3729233"/>
                </a:lnTo>
                <a:lnTo>
                  <a:pt x="420460" y="3725365"/>
                </a:lnTo>
                <a:lnTo>
                  <a:pt x="437176" y="3733724"/>
                </a:lnTo>
                <a:lnTo>
                  <a:pt x="463395" y="3725988"/>
                </a:lnTo>
                <a:lnTo>
                  <a:pt x="446678" y="3717629"/>
                </a:lnTo>
                <a:lnTo>
                  <a:pt x="476504" y="3722120"/>
                </a:lnTo>
                <a:lnTo>
                  <a:pt x="487326" y="3758800"/>
                </a:lnTo>
                <a:lnTo>
                  <a:pt x="493221" y="3730479"/>
                </a:lnTo>
                <a:lnTo>
                  <a:pt x="509937" y="3738838"/>
                </a:lnTo>
                <a:lnTo>
                  <a:pt x="500435" y="3754933"/>
                </a:lnTo>
                <a:lnTo>
                  <a:pt x="513545" y="3751065"/>
                </a:lnTo>
                <a:lnTo>
                  <a:pt x="519439" y="3722744"/>
                </a:lnTo>
                <a:lnTo>
                  <a:pt x="536155" y="3731102"/>
                </a:lnTo>
                <a:lnTo>
                  <a:pt x="539763" y="3743329"/>
                </a:lnTo>
                <a:lnTo>
                  <a:pt x="552872" y="3739461"/>
                </a:lnTo>
                <a:lnTo>
                  <a:pt x="536155" y="3731102"/>
                </a:lnTo>
                <a:lnTo>
                  <a:pt x="532548" y="3718876"/>
                </a:lnTo>
                <a:lnTo>
                  <a:pt x="525333" y="3694422"/>
                </a:lnTo>
                <a:lnTo>
                  <a:pt x="508617" y="3686064"/>
                </a:lnTo>
                <a:lnTo>
                  <a:pt x="512224" y="3698290"/>
                </a:lnTo>
                <a:lnTo>
                  <a:pt x="515831" y="3710517"/>
                </a:lnTo>
                <a:lnTo>
                  <a:pt x="469289" y="3697667"/>
                </a:lnTo>
                <a:lnTo>
                  <a:pt x="439463" y="3693176"/>
                </a:lnTo>
                <a:lnTo>
                  <a:pt x="435856" y="3680950"/>
                </a:lnTo>
                <a:lnTo>
                  <a:pt x="445358" y="3664855"/>
                </a:lnTo>
                <a:lnTo>
                  <a:pt x="458467" y="3660987"/>
                </a:lnTo>
                <a:lnTo>
                  <a:pt x="467969" y="3644893"/>
                </a:lnTo>
                <a:lnTo>
                  <a:pt x="501402" y="3661610"/>
                </a:lnTo>
                <a:lnTo>
                  <a:pt x="475183" y="3669346"/>
                </a:lnTo>
                <a:lnTo>
                  <a:pt x="462074" y="3673214"/>
                </a:lnTo>
                <a:lnTo>
                  <a:pt x="491900" y="3677705"/>
                </a:lnTo>
                <a:lnTo>
                  <a:pt x="518118" y="3669969"/>
                </a:lnTo>
                <a:lnTo>
                  <a:pt x="544337" y="3662234"/>
                </a:lnTo>
                <a:lnTo>
                  <a:pt x="589457" y="3662212"/>
                </a:lnTo>
                <a:lnTo>
                  <a:pt x="582242" y="3637759"/>
                </a:lnTo>
                <a:lnTo>
                  <a:pt x="565526" y="3629400"/>
                </a:lnTo>
                <a:lnTo>
                  <a:pt x="553838" y="3646139"/>
                </a:lnTo>
                <a:lnTo>
                  <a:pt x="550231" y="3633912"/>
                </a:lnTo>
                <a:lnTo>
                  <a:pt x="540729" y="3650007"/>
                </a:lnTo>
                <a:lnTo>
                  <a:pt x="527620" y="3653875"/>
                </a:lnTo>
                <a:lnTo>
                  <a:pt x="529907" y="3613327"/>
                </a:lnTo>
                <a:lnTo>
                  <a:pt x="500081" y="3608836"/>
                </a:lnTo>
                <a:lnTo>
                  <a:pt x="477470" y="3628799"/>
                </a:lnTo>
                <a:lnTo>
                  <a:pt x="457146" y="3608213"/>
                </a:lnTo>
                <a:lnTo>
                  <a:pt x="444037" y="3612081"/>
                </a:lnTo>
                <a:lnTo>
                  <a:pt x="441750" y="3652629"/>
                </a:lnTo>
                <a:lnTo>
                  <a:pt x="430928" y="3615949"/>
                </a:lnTo>
                <a:lnTo>
                  <a:pt x="436822" y="3587628"/>
                </a:lnTo>
                <a:lnTo>
                  <a:pt x="470255" y="3604345"/>
                </a:lnTo>
                <a:lnTo>
                  <a:pt x="466648" y="3592119"/>
                </a:lnTo>
                <a:lnTo>
                  <a:pt x="476150" y="3576024"/>
                </a:lnTo>
                <a:lnTo>
                  <a:pt x="463041" y="3579892"/>
                </a:lnTo>
                <a:lnTo>
                  <a:pt x="459433" y="3567665"/>
                </a:lnTo>
                <a:lnTo>
                  <a:pt x="455826" y="3555439"/>
                </a:lnTo>
                <a:lnTo>
                  <a:pt x="468935" y="3551571"/>
                </a:lnTo>
                <a:lnTo>
                  <a:pt x="478436" y="3535476"/>
                </a:lnTo>
                <a:lnTo>
                  <a:pt x="458113" y="3514891"/>
                </a:lnTo>
                <a:lnTo>
                  <a:pt x="441396" y="3506532"/>
                </a:lnTo>
                <a:lnTo>
                  <a:pt x="467614" y="3498797"/>
                </a:lnTo>
                <a:lnTo>
                  <a:pt x="464007" y="3486570"/>
                </a:lnTo>
                <a:lnTo>
                  <a:pt x="447290" y="3478211"/>
                </a:lnTo>
                <a:lnTo>
                  <a:pt x="421072" y="3485947"/>
                </a:lnTo>
                <a:lnTo>
                  <a:pt x="413857" y="3461494"/>
                </a:lnTo>
                <a:lnTo>
                  <a:pt x="400748" y="3465362"/>
                </a:lnTo>
                <a:lnTo>
                  <a:pt x="387639" y="3469229"/>
                </a:lnTo>
                <a:lnTo>
                  <a:pt x="391246" y="3481456"/>
                </a:lnTo>
                <a:lnTo>
                  <a:pt x="378137" y="3485324"/>
                </a:lnTo>
                <a:lnTo>
                  <a:pt x="374529" y="3473097"/>
                </a:lnTo>
                <a:lnTo>
                  <a:pt x="361420" y="3476965"/>
                </a:lnTo>
                <a:lnTo>
                  <a:pt x="338809" y="3496927"/>
                </a:lnTo>
                <a:lnTo>
                  <a:pt x="348311" y="3480833"/>
                </a:lnTo>
                <a:lnTo>
                  <a:pt x="357813" y="3464738"/>
                </a:lnTo>
                <a:lnTo>
                  <a:pt x="341096" y="3456380"/>
                </a:lnTo>
                <a:lnTo>
                  <a:pt x="327987" y="3460247"/>
                </a:lnTo>
                <a:lnTo>
                  <a:pt x="335202" y="3484701"/>
                </a:lnTo>
                <a:lnTo>
                  <a:pt x="295875" y="3496304"/>
                </a:lnTo>
                <a:lnTo>
                  <a:pt x="269656" y="3504040"/>
                </a:lnTo>
                <a:lnTo>
                  <a:pt x="266049" y="3491813"/>
                </a:lnTo>
                <a:lnTo>
                  <a:pt x="275550" y="3475719"/>
                </a:lnTo>
                <a:lnTo>
                  <a:pt x="288660" y="3471851"/>
                </a:lnTo>
                <a:lnTo>
                  <a:pt x="281445" y="3447398"/>
                </a:lnTo>
                <a:lnTo>
                  <a:pt x="274230" y="3422944"/>
                </a:lnTo>
                <a:lnTo>
                  <a:pt x="270622" y="3410718"/>
                </a:lnTo>
                <a:lnTo>
                  <a:pt x="257513" y="3414586"/>
                </a:lnTo>
                <a:lnTo>
                  <a:pt x="280124" y="3394623"/>
                </a:lnTo>
                <a:lnTo>
                  <a:pt x="319452" y="3383020"/>
                </a:lnTo>
                <a:lnTo>
                  <a:pt x="315844" y="3370793"/>
                </a:lnTo>
                <a:lnTo>
                  <a:pt x="325346" y="3354699"/>
                </a:lnTo>
                <a:lnTo>
                  <a:pt x="321739" y="3342472"/>
                </a:lnTo>
                <a:lnTo>
                  <a:pt x="305022" y="3334113"/>
                </a:lnTo>
                <a:lnTo>
                  <a:pt x="318131" y="3330246"/>
                </a:lnTo>
                <a:lnTo>
                  <a:pt x="331240" y="3326378"/>
                </a:lnTo>
                <a:lnTo>
                  <a:pt x="344349" y="3322510"/>
                </a:lnTo>
                <a:lnTo>
                  <a:pt x="347957" y="3334737"/>
                </a:lnTo>
                <a:lnTo>
                  <a:pt x="364673" y="3343095"/>
                </a:lnTo>
                <a:lnTo>
                  <a:pt x="390892" y="3335360"/>
                </a:lnTo>
                <a:lnTo>
                  <a:pt x="417110" y="3327624"/>
                </a:lnTo>
                <a:lnTo>
                  <a:pt x="426612" y="3311530"/>
                </a:lnTo>
                <a:lnTo>
                  <a:pt x="409895" y="3303171"/>
                </a:lnTo>
                <a:lnTo>
                  <a:pt x="419397" y="3287076"/>
                </a:lnTo>
                <a:lnTo>
                  <a:pt x="424690" y="3256718"/>
                </a:lnTo>
                <a:lnTo>
                  <a:pt x="428298" y="3268945"/>
                </a:lnTo>
                <a:lnTo>
                  <a:pt x="445615" y="3279341"/>
                </a:lnTo>
                <a:lnTo>
                  <a:pt x="437799" y="3252850"/>
                </a:lnTo>
                <a:lnTo>
                  <a:pt x="430584" y="3228397"/>
                </a:lnTo>
                <a:lnTo>
                  <a:pt x="442272" y="3211658"/>
                </a:lnTo>
                <a:lnTo>
                  <a:pt x="455381" y="3207790"/>
                </a:lnTo>
                <a:lnTo>
                  <a:pt x="458988" y="3220016"/>
                </a:lnTo>
                <a:lnTo>
                  <a:pt x="445879" y="3223884"/>
                </a:lnTo>
                <a:lnTo>
                  <a:pt x="449487" y="3236111"/>
                </a:lnTo>
                <a:lnTo>
                  <a:pt x="479312" y="3240602"/>
                </a:lnTo>
                <a:lnTo>
                  <a:pt x="488814" y="3224507"/>
                </a:lnTo>
                <a:lnTo>
                  <a:pt x="505531" y="3232866"/>
                </a:lnTo>
                <a:lnTo>
                  <a:pt x="509138" y="3245093"/>
                </a:lnTo>
                <a:lnTo>
                  <a:pt x="496029" y="3248961"/>
                </a:lnTo>
                <a:lnTo>
                  <a:pt x="500237" y="3263224"/>
                </a:lnTo>
                <a:lnTo>
                  <a:pt x="513347" y="3259357"/>
                </a:lnTo>
                <a:lnTo>
                  <a:pt x="526456" y="3255489"/>
                </a:lnTo>
                <a:lnTo>
                  <a:pt x="531749" y="3225131"/>
                </a:lnTo>
                <a:lnTo>
                  <a:pt x="544858" y="3221263"/>
                </a:lnTo>
                <a:lnTo>
                  <a:pt x="571076" y="3213527"/>
                </a:lnTo>
                <a:lnTo>
                  <a:pt x="578892" y="3240017"/>
                </a:lnTo>
                <a:lnTo>
                  <a:pt x="569391" y="3256112"/>
                </a:lnTo>
                <a:lnTo>
                  <a:pt x="556281" y="3259980"/>
                </a:lnTo>
                <a:lnTo>
                  <a:pt x="530063" y="3267715"/>
                </a:lnTo>
                <a:lnTo>
                  <a:pt x="516954" y="3271583"/>
                </a:lnTo>
                <a:lnTo>
                  <a:pt x="505166" y="3328225"/>
                </a:lnTo>
                <a:lnTo>
                  <a:pt x="521882" y="3336584"/>
                </a:lnTo>
                <a:lnTo>
                  <a:pt x="529097" y="3361037"/>
                </a:lnTo>
                <a:lnTo>
                  <a:pt x="538599" y="3344943"/>
                </a:lnTo>
                <a:lnTo>
                  <a:pt x="564817" y="3337207"/>
                </a:lnTo>
                <a:lnTo>
                  <a:pt x="598250" y="3353925"/>
                </a:lnTo>
                <a:lnTo>
                  <a:pt x="631683" y="3370642"/>
                </a:lnTo>
                <a:lnTo>
                  <a:pt x="644793" y="3366775"/>
                </a:lnTo>
                <a:lnTo>
                  <a:pt x="667404" y="3346812"/>
                </a:lnTo>
                <a:lnTo>
                  <a:pt x="671011" y="3359039"/>
                </a:lnTo>
                <a:lnTo>
                  <a:pt x="657902" y="3362907"/>
                </a:lnTo>
                <a:lnTo>
                  <a:pt x="648400" y="3379001"/>
                </a:lnTo>
                <a:lnTo>
                  <a:pt x="665117" y="3387360"/>
                </a:lnTo>
                <a:lnTo>
                  <a:pt x="674618" y="3371266"/>
                </a:lnTo>
                <a:lnTo>
                  <a:pt x="681833" y="3395719"/>
                </a:lnTo>
                <a:lnTo>
                  <a:pt x="694942" y="3391851"/>
                </a:lnTo>
                <a:lnTo>
                  <a:pt x="698550" y="3404078"/>
                </a:lnTo>
                <a:lnTo>
                  <a:pt x="702157" y="3416304"/>
                </a:lnTo>
                <a:lnTo>
                  <a:pt x="718874" y="3424663"/>
                </a:lnTo>
                <a:lnTo>
                  <a:pt x="729696" y="3461343"/>
                </a:lnTo>
                <a:lnTo>
                  <a:pt x="723141" y="3463277"/>
                </a:lnTo>
                <a:lnTo>
                  <a:pt x="712980" y="3452984"/>
                </a:lnTo>
                <a:lnTo>
                  <a:pt x="716587" y="3465211"/>
                </a:lnTo>
                <a:lnTo>
                  <a:pt x="723141" y="3463277"/>
                </a:lnTo>
                <a:lnTo>
                  <a:pt x="733304" y="3473569"/>
                </a:lnTo>
                <a:lnTo>
                  <a:pt x="736911" y="3485796"/>
                </a:lnTo>
                <a:lnTo>
                  <a:pt x="750020" y="3481928"/>
                </a:lnTo>
                <a:lnTo>
                  <a:pt x="727409" y="3501891"/>
                </a:lnTo>
                <a:lnTo>
                  <a:pt x="717908" y="3517985"/>
                </a:lnTo>
                <a:lnTo>
                  <a:pt x="708406" y="3534079"/>
                </a:lnTo>
                <a:lnTo>
                  <a:pt x="712013" y="3546306"/>
                </a:lnTo>
                <a:lnTo>
                  <a:pt x="725122" y="3542438"/>
                </a:lnTo>
                <a:lnTo>
                  <a:pt x="734624" y="3526344"/>
                </a:lnTo>
                <a:lnTo>
                  <a:pt x="747733" y="3522476"/>
                </a:lnTo>
                <a:lnTo>
                  <a:pt x="738232" y="3538570"/>
                </a:lnTo>
                <a:lnTo>
                  <a:pt x="741839" y="3550797"/>
                </a:lnTo>
                <a:lnTo>
                  <a:pt x="754948" y="3546929"/>
                </a:lnTo>
                <a:lnTo>
                  <a:pt x="764450" y="3530835"/>
                </a:lnTo>
                <a:lnTo>
                  <a:pt x="768057" y="3543061"/>
                </a:lnTo>
                <a:lnTo>
                  <a:pt x="781167" y="3539194"/>
                </a:lnTo>
                <a:lnTo>
                  <a:pt x="775272" y="3567515"/>
                </a:lnTo>
                <a:lnTo>
                  <a:pt x="778880" y="3579741"/>
                </a:lnTo>
                <a:lnTo>
                  <a:pt x="758556" y="3559156"/>
                </a:lnTo>
                <a:lnTo>
                  <a:pt x="749054" y="3575250"/>
                </a:lnTo>
                <a:lnTo>
                  <a:pt x="726443" y="3595213"/>
                </a:lnTo>
                <a:lnTo>
                  <a:pt x="700225" y="3602948"/>
                </a:lnTo>
                <a:lnTo>
                  <a:pt x="677614" y="3622910"/>
                </a:lnTo>
                <a:lnTo>
                  <a:pt x="647788" y="3618419"/>
                </a:lnTo>
                <a:lnTo>
                  <a:pt x="625177" y="3638382"/>
                </a:lnTo>
                <a:lnTo>
                  <a:pt x="612068" y="3642250"/>
                </a:lnTo>
                <a:lnTo>
                  <a:pt x="602566" y="3658344"/>
                </a:lnTo>
                <a:lnTo>
                  <a:pt x="632392" y="3662835"/>
                </a:lnTo>
                <a:lnTo>
                  <a:pt x="671720" y="3651231"/>
                </a:lnTo>
                <a:lnTo>
                  <a:pt x="697938" y="3643496"/>
                </a:lnTo>
                <a:lnTo>
                  <a:pt x="727764" y="3647987"/>
                </a:lnTo>
                <a:lnTo>
                  <a:pt x="714654" y="3651855"/>
                </a:lnTo>
                <a:lnTo>
                  <a:pt x="718262" y="3664081"/>
                </a:lnTo>
                <a:lnTo>
                  <a:pt x="744480" y="3656346"/>
                </a:lnTo>
                <a:lnTo>
                  <a:pt x="761197" y="3664704"/>
                </a:lnTo>
                <a:lnTo>
                  <a:pt x="763484" y="3624157"/>
                </a:lnTo>
                <a:lnTo>
                  <a:pt x="759876" y="3611930"/>
                </a:lnTo>
                <a:lnTo>
                  <a:pt x="743160" y="3603571"/>
                </a:lnTo>
                <a:lnTo>
                  <a:pt x="752661" y="3587477"/>
                </a:lnTo>
                <a:lnTo>
                  <a:pt x="765771" y="3583609"/>
                </a:lnTo>
                <a:lnTo>
                  <a:pt x="782487" y="3591968"/>
                </a:lnTo>
                <a:lnTo>
                  <a:pt x="808705" y="3584232"/>
                </a:lnTo>
                <a:lnTo>
                  <a:pt x="840818" y="3548175"/>
                </a:lnTo>
                <a:lnTo>
                  <a:pt x="820494" y="3527590"/>
                </a:lnTo>
                <a:lnTo>
                  <a:pt x="843105" y="3507628"/>
                </a:lnTo>
                <a:lnTo>
                  <a:pt x="852343" y="3480979"/>
                </a:lnTo>
                <a:lnTo>
                  <a:pt x="865716" y="3487665"/>
                </a:lnTo>
                <a:lnTo>
                  <a:pt x="875218" y="3471571"/>
                </a:lnTo>
                <a:lnTo>
                  <a:pt x="878825" y="3483798"/>
                </a:lnTo>
                <a:lnTo>
                  <a:pt x="888327" y="3467703"/>
                </a:lnTo>
                <a:lnTo>
                  <a:pt x="894221" y="3439382"/>
                </a:lnTo>
                <a:lnTo>
                  <a:pt x="907330" y="3435514"/>
                </a:lnTo>
                <a:lnTo>
                  <a:pt x="920439" y="3431647"/>
                </a:lnTo>
                <a:lnTo>
                  <a:pt x="900115" y="3411061"/>
                </a:lnTo>
                <a:lnTo>
                  <a:pt x="877504" y="3431023"/>
                </a:lnTo>
                <a:lnTo>
                  <a:pt x="864395" y="3434891"/>
                </a:lnTo>
                <a:lnTo>
                  <a:pt x="851286" y="3438759"/>
                </a:lnTo>
                <a:lnTo>
                  <a:pt x="841784" y="3454853"/>
                </a:lnTo>
                <a:lnTo>
                  <a:pt x="847679" y="3426532"/>
                </a:lnTo>
                <a:lnTo>
                  <a:pt x="830962" y="3418173"/>
                </a:lnTo>
                <a:lnTo>
                  <a:pt x="840464" y="3402079"/>
                </a:lnTo>
                <a:lnTo>
                  <a:pt x="836856" y="3389853"/>
                </a:lnTo>
                <a:lnTo>
                  <a:pt x="863075" y="3382117"/>
                </a:lnTo>
                <a:lnTo>
                  <a:pt x="868969" y="3353796"/>
                </a:lnTo>
                <a:lnTo>
                  <a:pt x="839143" y="3349305"/>
                </a:lnTo>
                <a:lnTo>
                  <a:pt x="812925" y="3357040"/>
                </a:lnTo>
                <a:lnTo>
                  <a:pt x="773597" y="3368644"/>
                </a:lnTo>
                <a:lnTo>
                  <a:pt x="769990" y="3356417"/>
                </a:lnTo>
                <a:lnTo>
                  <a:pt x="766382" y="3344191"/>
                </a:lnTo>
                <a:lnTo>
                  <a:pt x="753273" y="3348059"/>
                </a:lnTo>
                <a:lnTo>
                  <a:pt x="740164" y="3351926"/>
                </a:lnTo>
                <a:lnTo>
                  <a:pt x="749666" y="3335832"/>
                </a:lnTo>
                <a:lnTo>
                  <a:pt x="746058" y="3323605"/>
                </a:lnTo>
                <a:lnTo>
                  <a:pt x="729342" y="3315246"/>
                </a:lnTo>
                <a:lnTo>
                  <a:pt x="719840" y="3331341"/>
                </a:lnTo>
                <a:lnTo>
                  <a:pt x="695909" y="3298529"/>
                </a:lnTo>
                <a:lnTo>
                  <a:pt x="675585" y="3277944"/>
                </a:lnTo>
                <a:lnTo>
                  <a:pt x="636257" y="3289547"/>
                </a:lnTo>
                <a:lnTo>
                  <a:pt x="617254" y="3321736"/>
                </a:lnTo>
                <a:lnTo>
                  <a:pt x="583820" y="3305018"/>
                </a:lnTo>
                <a:lnTo>
                  <a:pt x="606431" y="3285056"/>
                </a:lnTo>
                <a:lnTo>
                  <a:pt x="632650" y="3277320"/>
                </a:lnTo>
                <a:lnTo>
                  <a:pt x="658868" y="3269585"/>
                </a:lnTo>
                <a:lnTo>
                  <a:pt x="664762" y="3241264"/>
                </a:lnTo>
                <a:lnTo>
                  <a:pt x="681479" y="3249623"/>
                </a:lnTo>
                <a:lnTo>
                  <a:pt x="690981" y="3233528"/>
                </a:lnTo>
                <a:lnTo>
                  <a:pt x="661155" y="3229037"/>
                </a:lnTo>
                <a:lnTo>
                  <a:pt x="634937" y="3236773"/>
                </a:lnTo>
                <a:lnTo>
                  <a:pt x="614011" y="3214150"/>
                </a:lnTo>
                <a:lnTo>
                  <a:pt x="606797" y="3189697"/>
                </a:lnTo>
                <a:lnTo>
                  <a:pt x="623513" y="3198056"/>
                </a:lnTo>
                <a:lnTo>
                  <a:pt x="627121" y="3210282"/>
                </a:lnTo>
                <a:lnTo>
                  <a:pt x="649731" y="3190320"/>
                </a:lnTo>
                <a:lnTo>
                  <a:pt x="662841" y="3186452"/>
                </a:lnTo>
                <a:lnTo>
                  <a:pt x="692666" y="3190943"/>
                </a:lnTo>
                <a:lnTo>
                  <a:pt x="702168" y="3174849"/>
                </a:lnTo>
                <a:lnTo>
                  <a:pt x="715277" y="3170981"/>
                </a:lnTo>
                <a:lnTo>
                  <a:pt x="731994" y="3179340"/>
                </a:lnTo>
                <a:lnTo>
                  <a:pt x="736202" y="3193603"/>
                </a:lnTo>
                <a:lnTo>
                  <a:pt x="752919" y="3201962"/>
                </a:lnTo>
                <a:lnTo>
                  <a:pt x="762421" y="3185868"/>
                </a:lnTo>
                <a:lnTo>
                  <a:pt x="745103" y="3175472"/>
                </a:lnTo>
                <a:lnTo>
                  <a:pt x="758212" y="3171604"/>
                </a:lnTo>
                <a:lnTo>
                  <a:pt x="779137" y="3194226"/>
                </a:lnTo>
                <a:lnTo>
                  <a:pt x="766028" y="3198094"/>
                </a:lnTo>
                <a:lnTo>
                  <a:pt x="782745" y="3206453"/>
                </a:lnTo>
                <a:lnTo>
                  <a:pt x="786352" y="3218680"/>
                </a:lnTo>
                <a:lnTo>
                  <a:pt x="803069" y="3227039"/>
                </a:lnTo>
                <a:lnTo>
                  <a:pt x="799461" y="3214812"/>
                </a:lnTo>
                <a:lnTo>
                  <a:pt x="816178" y="3223171"/>
                </a:lnTo>
                <a:lnTo>
                  <a:pt x="780458" y="3247001"/>
                </a:lnTo>
                <a:lnTo>
                  <a:pt x="754240" y="3254737"/>
                </a:lnTo>
                <a:lnTo>
                  <a:pt x="761454" y="3279190"/>
                </a:lnTo>
                <a:lnTo>
                  <a:pt x="765062" y="3291417"/>
                </a:lnTo>
                <a:lnTo>
                  <a:pt x="768669" y="3303643"/>
                </a:lnTo>
                <a:lnTo>
                  <a:pt x="781778" y="3299775"/>
                </a:lnTo>
                <a:lnTo>
                  <a:pt x="811604" y="3304266"/>
                </a:lnTo>
                <a:lnTo>
                  <a:pt x="807997" y="3292039"/>
                </a:lnTo>
                <a:lnTo>
                  <a:pt x="824713" y="3300398"/>
                </a:lnTo>
                <a:lnTo>
                  <a:pt x="817499" y="3275945"/>
                </a:lnTo>
                <a:lnTo>
                  <a:pt x="813891" y="3263719"/>
                </a:lnTo>
                <a:lnTo>
                  <a:pt x="810284" y="3251492"/>
                </a:lnTo>
                <a:lnTo>
                  <a:pt x="819785" y="3235397"/>
                </a:lnTo>
                <a:lnTo>
                  <a:pt x="832895" y="3231530"/>
                </a:lnTo>
                <a:lnTo>
                  <a:pt x="836502" y="3243756"/>
                </a:lnTo>
                <a:lnTo>
                  <a:pt x="853219" y="3252115"/>
                </a:lnTo>
                <a:lnTo>
                  <a:pt x="866328" y="3248247"/>
                </a:lnTo>
                <a:lnTo>
                  <a:pt x="869935" y="3260474"/>
                </a:lnTo>
                <a:lnTo>
                  <a:pt x="860433" y="3276568"/>
                </a:lnTo>
                <a:lnTo>
                  <a:pt x="883044" y="3256606"/>
                </a:lnTo>
                <a:lnTo>
                  <a:pt x="899761" y="3264965"/>
                </a:lnTo>
                <a:lnTo>
                  <a:pt x="896154" y="3252738"/>
                </a:lnTo>
                <a:lnTo>
                  <a:pt x="875829" y="3232153"/>
                </a:lnTo>
                <a:lnTo>
                  <a:pt x="862720" y="3236021"/>
                </a:lnTo>
                <a:lnTo>
                  <a:pt x="849611" y="3239888"/>
                </a:lnTo>
                <a:lnTo>
                  <a:pt x="829287" y="3219303"/>
                </a:lnTo>
                <a:lnTo>
                  <a:pt x="816178" y="3223171"/>
                </a:lnTo>
                <a:lnTo>
                  <a:pt x="822072" y="3194850"/>
                </a:lnTo>
                <a:lnTo>
                  <a:pt x="827966" y="3166528"/>
                </a:lnTo>
                <a:lnTo>
                  <a:pt x="835181" y="3190982"/>
                </a:lnTo>
                <a:lnTo>
                  <a:pt x="848291" y="3187114"/>
                </a:lnTo>
                <a:lnTo>
                  <a:pt x="857792" y="3171019"/>
                </a:lnTo>
                <a:lnTo>
                  <a:pt x="861400" y="3183246"/>
                </a:lnTo>
                <a:lnTo>
                  <a:pt x="874509" y="3179378"/>
                </a:lnTo>
                <a:lnTo>
                  <a:pt x="878116" y="3191605"/>
                </a:lnTo>
                <a:lnTo>
                  <a:pt x="887618" y="3175510"/>
                </a:lnTo>
                <a:lnTo>
                  <a:pt x="884011" y="3163284"/>
                </a:lnTo>
                <a:lnTo>
                  <a:pt x="854185" y="3158793"/>
                </a:lnTo>
                <a:lnTo>
                  <a:pt x="863086" y="3140661"/>
                </a:lnTo>
                <a:lnTo>
                  <a:pt x="833260" y="3136170"/>
                </a:lnTo>
                <a:lnTo>
                  <a:pt x="820151" y="3140038"/>
                </a:lnTo>
                <a:lnTo>
                  <a:pt x="814857" y="3170396"/>
                </a:lnTo>
                <a:lnTo>
                  <a:pt x="810649" y="3156133"/>
                </a:lnTo>
                <a:lnTo>
                  <a:pt x="807041" y="3143906"/>
                </a:lnTo>
                <a:lnTo>
                  <a:pt x="803434" y="3131679"/>
                </a:lnTo>
                <a:lnTo>
                  <a:pt x="799827" y="3119453"/>
                </a:lnTo>
                <a:lnTo>
                  <a:pt x="809328" y="3103358"/>
                </a:lnTo>
                <a:lnTo>
                  <a:pt x="848656" y="3091755"/>
                </a:lnTo>
                <a:lnTo>
                  <a:pt x="845048" y="3079528"/>
                </a:lnTo>
                <a:lnTo>
                  <a:pt x="858158" y="3075660"/>
                </a:lnTo>
                <a:lnTo>
                  <a:pt x="850943" y="3051207"/>
                </a:lnTo>
                <a:lnTo>
                  <a:pt x="798506" y="3066678"/>
                </a:lnTo>
                <a:lnTo>
                  <a:pt x="746069" y="3082150"/>
                </a:lnTo>
                <a:lnTo>
                  <a:pt x="703134" y="3081527"/>
                </a:lnTo>
                <a:lnTo>
                  <a:pt x="693633" y="3097621"/>
                </a:lnTo>
                <a:lnTo>
                  <a:pt x="684131" y="3113716"/>
                </a:lnTo>
                <a:lnTo>
                  <a:pt x="687738" y="3125942"/>
                </a:lnTo>
                <a:lnTo>
                  <a:pt x="667414" y="3105357"/>
                </a:lnTo>
                <a:lnTo>
                  <a:pt x="650698" y="3096998"/>
                </a:lnTo>
                <a:lnTo>
                  <a:pt x="633981" y="3088639"/>
                </a:lnTo>
                <a:lnTo>
                  <a:pt x="630374" y="3076413"/>
                </a:lnTo>
                <a:lnTo>
                  <a:pt x="643483" y="3072545"/>
                </a:lnTo>
                <a:lnTo>
                  <a:pt x="613657" y="3068054"/>
                </a:lnTo>
                <a:lnTo>
                  <a:pt x="626766" y="3064186"/>
                </a:lnTo>
                <a:lnTo>
                  <a:pt x="645770" y="3031997"/>
                </a:lnTo>
                <a:lnTo>
                  <a:pt x="619551" y="3039733"/>
                </a:lnTo>
                <a:lnTo>
                  <a:pt x="610050" y="3055827"/>
                </a:lnTo>
                <a:lnTo>
                  <a:pt x="602835" y="3031374"/>
                </a:lnTo>
                <a:lnTo>
                  <a:pt x="576616" y="3039110"/>
                </a:lnTo>
                <a:lnTo>
                  <a:pt x="578903" y="2998562"/>
                </a:lnTo>
                <a:lnTo>
                  <a:pt x="586118" y="3023015"/>
                </a:lnTo>
                <a:lnTo>
                  <a:pt x="599227" y="3019147"/>
                </a:lnTo>
                <a:lnTo>
                  <a:pt x="612337" y="3015280"/>
                </a:lnTo>
                <a:lnTo>
                  <a:pt x="615944" y="3027506"/>
                </a:lnTo>
                <a:lnTo>
                  <a:pt x="638555" y="3007544"/>
                </a:lnTo>
                <a:lnTo>
                  <a:pt x="634947" y="2995317"/>
                </a:lnTo>
                <a:lnTo>
                  <a:pt x="687384" y="2979846"/>
                </a:lnTo>
                <a:lnTo>
                  <a:pt x="730319" y="2980469"/>
                </a:lnTo>
                <a:lnTo>
                  <a:pt x="737534" y="3004922"/>
                </a:lnTo>
                <a:lnTo>
                  <a:pt x="763752" y="2997187"/>
                </a:lnTo>
                <a:lnTo>
                  <a:pt x="760145" y="2984960"/>
                </a:lnTo>
                <a:lnTo>
                  <a:pt x="756537" y="2972733"/>
                </a:lnTo>
                <a:lnTo>
                  <a:pt x="743428" y="2976601"/>
                </a:lnTo>
                <a:lnTo>
                  <a:pt x="752930" y="2960507"/>
                </a:lnTo>
                <a:lnTo>
                  <a:pt x="769646" y="2968866"/>
                </a:lnTo>
                <a:lnTo>
                  <a:pt x="773254" y="2981092"/>
                </a:lnTo>
                <a:lnTo>
                  <a:pt x="795865" y="2961130"/>
                </a:lnTo>
                <a:lnTo>
                  <a:pt x="812581" y="2969489"/>
                </a:lnTo>
                <a:lnTo>
                  <a:pt x="825691" y="2965621"/>
                </a:lnTo>
                <a:lnTo>
                  <a:pt x="822083" y="2953394"/>
                </a:lnTo>
                <a:lnTo>
                  <a:pt x="820763" y="2900620"/>
                </a:lnTo>
                <a:lnTo>
                  <a:pt x="824370" y="2912847"/>
                </a:lnTo>
                <a:lnTo>
                  <a:pt x="831585" y="2937300"/>
                </a:lnTo>
                <a:lnTo>
                  <a:pt x="835192" y="2949526"/>
                </a:lnTo>
                <a:lnTo>
                  <a:pt x="838800" y="2961753"/>
                </a:lnTo>
                <a:lnTo>
                  <a:pt x="865018" y="2954017"/>
                </a:lnTo>
                <a:lnTo>
                  <a:pt x="868625" y="2966244"/>
                </a:lnTo>
                <a:lnTo>
                  <a:pt x="855516" y="2970112"/>
                </a:lnTo>
                <a:lnTo>
                  <a:pt x="859124" y="2982338"/>
                </a:lnTo>
                <a:lnTo>
                  <a:pt x="862731" y="2994565"/>
                </a:lnTo>
                <a:lnTo>
                  <a:pt x="836513" y="3002301"/>
                </a:lnTo>
                <a:lnTo>
                  <a:pt x="840120" y="3014527"/>
                </a:lnTo>
                <a:lnTo>
                  <a:pt x="866339" y="3006792"/>
                </a:lnTo>
                <a:lnTo>
                  <a:pt x="879448" y="3002924"/>
                </a:lnTo>
                <a:lnTo>
                  <a:pt x="899772" y="3023509"/>
                </a:lnTo>
                <a:lnTo>
                  <a:pt x="909274" y="3007415"/>
                </a:lnTo>
                <a:lnTo>
                  <a:pt x="918775" y="2991320"/>
                </a:lnTo>
                <a:lnTo>
                  <a:pt x="931884" y="2987452"/>
                </a:lnTo>
                <a:lnTo>
                  <a:pt x="944994" y="2983585"/>
                </a:lnTo>
                <a:lnTo>
                  <a:pt x="928277" y="2975226"/>
                </a:lnTo>
                <a:lnTo>
                  <a:pt x="941386" y="2971358"/>
                </a:lnTo>
                <a:lnTo>
                  <a:pt x="954495" y="2967490"/>
                </a:lnTo>
                <a:lnTo>
                  <a:pt x="950888" y="2955264"/>
                </a:lnTo>
                <a:lnTo>
                  <a:pt x="963997" y="2951396"/>
                </a:lnTo>
                <a:lnTo>
                  <a:pt x="980714" y="2959755"/>
                </a:lnTo>
                <a:lnTo>
                  <a:pt x="977106" y="2947528"/>
                </a:lnTo>
                <a:lnTo>
                  <a:pt x="990215" y="2943660"/>
                </a:lnTo>
                <a:lnTo>
                  <a:pt x="973499" y="2935301"/>
                </a:lnTo>
                <a:lnTo>
                  <a:pt x="956782" y="2926942"/>
                </a:lnTo>
                <a:lnTo>
                  <a:pt x="953175" y="2914716"/>
                </a:lnTo>
                <a:lnTo>
                  <a:pt x="979393" y="2906980"/>
                </a:lnTo>
                <a:lnTo>
                  <a:pt x="992502" y="2903112"/>
                </a:lnTo>
                <a:lnTo>
                  <a:pt x="988895" y="2890886"/>
                </a:lnTo>
                <a:lnTo>
                  <a:pt x="1018721" y="2895377"/>
                </a:lnTo>
                <a:lnTo>
                  <a:pt x="1031830" y="2891509"/>
                </a:lnTo>
                <a:lnTo>
                  <a:pt x="1041331" y="2875414"/>
                </a:lnTo>
                <a:lnTo>
                  <a:pt x="1037724" y="2863188"/>
                </a:lnTo>
                <a:lnTo>
                  <a:pt x="1047226" y="2847093"/>
                </a:lnTo>
                <a:lnTo>
                  <a:pt x="1060335" y="2843226"/>
                </a:lnTo>
                <a:lnTo>
                  <a:pt x="1073444" y="2839358"/>
                </a:lnTo>
                <a:lnTo>
                  <a:pt x="1069837" y="2827131"/>
                </a:lnTo>
                <a:lnTo>
                  <a:pt x="1066229" y="2814905"/>
                </a:lnTo>
                <a:lnTo>
                  <a:pt x="1079338" y="2811037"/>
                </a:lnTo>
                <a:lnTo>
                  <a:pt x="1092447" y="2807169"/>
                </a:lnTo>
                <a:lnTo>
                  <a:pt x="1103270" y="2843849"/>
                </a:lnTo>
                <a:lnTo>
                  <a:pt x="1093768" y="2859943"/>
                </a:lnTo>
                <a:lnTo>
                  <a:pt x="1097376" y="2872170"/>
                </a:lnTo>
                <a:lnTo>
                  <a:pt x="1123594" y="2864434"/>
                </a:lnTo>
                <a:lnTo>
                  <a:pt x="1116379" y="2839981"/>
                </a:lnTo>
                <a:lnTo>
                  <a:pt x="1129488" y="2836113"/>
                </a:lnTo>
                <a:lnTo>
                  <a:pt x="1146205" y="2844472"/>
                </a:lnTo>
                <a:lnTo>
                  <a:pt x="1159314" y="2840604"/>
                </a:lnTo>
                <a:lnTo>
                  <a:pt x="1162921" y="2852831"/>
                </a:lnTo>
                <a:lnTo>
                  <a:pt x="1176031" y="2848963"/>
                </a:lnTo>
                <a:lnTo>
                  <a:pt x="1172423" y="2836736"/>
                </a:lnTo>
                <a:lnTo>
                  <a:pt x="1198641" y="2829000"/>
                </a:lnTo>
                <a:lnTo>
                  <a:pt x="1211751" y="2825133"/>
                </a:lnTo>
                <a:lnTo>
                  <a:pt x="1215358" y="2837359"/>
                </a:lnTo>
                <a:lnTo>
                  <a:pt x="1218965" y="2849586"/>
                </a:lnTo>
                <a:lnTo>
                  <a:pt x="1232075" y="2845718"/>
                </a:lnTo>
                <a:lnTo>
                  <a:pt x="1228467" y="2833491"/>
                </a:lnTo>
                <a:lnTo>
                  <a:pt x="1241576" y="2829624"/>
                </a:lnTo>
                <a:lnTo>
                  <a:pt x="1254686" y="2825756"/>
                </a:lnTo>
                <a:lnTo>
                  <a:pt x="1271402" y="2834115"/>
                </a:lnTo>
                <a:lnTo>
                  <a:pt x="1284511" y="2830247"/>
                </a:lnTo>
                <a:lnTo>
                  <a:pt x="1280904" y="2818020"/>
                </a:lnTo>
                <a:lnTo>
                  <a:pt x="1277296" y="2805794"/>
                </a:lnTo>
                <a:lnTo>
                  <a:pt x="1290405" y="2801926"/>
                </a:lnTo>
                <a:lnTo>
                  <a:pt x="1303515" y="2798058"/>
                </a:lnTo>
                <a:lnTo>
                  <a:pt x="1299907" y="2785831"/>
                </a:lnTo>
                <a:lnTo>
                  <a:pt x="1296300" y="2773605"/>
                </a:lnTo>
                <a:lnTo>
                  <a:pt x="1313016" y="2781963"/>
                </a:lnTo>
                <a:lnTo>
                  <a:pt x="1316624" y="2794190"/>
                </a:lnTo>
                <a:lnTo>
                  <a:pt x="1310730" y="2822511"/>
                </a:lnTo>
                <a:lnTo>
                  <a:pt x="1294013" y="2814152"/>
                </a:lnTo>
                <a:lnTo>
                  <a:pt x="1301228" y="2838606"/>
                </a:lnTo>
                <a:lnTo>
                  <a:pt x="1310730" y="2822511"/>
                </a:lnTo>
                <a:lnTo>
                  <a:pt x="1317944" y="2846964"/>
                </a:lnTo>
                <a:lnTo>
                  <a:pt x="1331054" y="2843096"/>
                </a:lnTo>
                <a:lnTo>
                  <a:pt x="1340555" y="2827002"/>
                </a:lnTo>
                <a:lnTo>
                  <a:pt x="1370381" y="2831493"/>
                </a:lnTo>
                <a:lnTo>
                  <a:pt x="1379883" y="2815399"/>
                </a:lnTo>
                <a:lnTo>
                  <a:pt x="1389385" y="2799304"/>
                </a:lnTo>
                <a:lnTo>
                  <a:pt x="1385777" y="2787078"/>
                </a:lnTo>
                <a:lnTo>
                  <a:pt x="1382170" y="2774851"/>
                </a:lnTo>
                <a:lnTo>
                  <a:pt x="1398886" y="2783210"/>
                </a:lnTo>
                <a:lnTo>
                  <a:pt x="1408388" y="2767115"/>
                </a:lnTo>
                <a:lnTo>
                  <a:pt x="1421497" y="2763247"/>
                </a:lnTo>
                <a:lnTo>
                  <a:pt x="1434606" y="2759380"/>
                </a:lnTo>
                <a:lnTo>
                  <a:pt x="1447715" y="2755512"/>
                </a:lnTo>
                <a:lnTo>
                  <a:pt x="1460825" y="2751644"/>
                </a:lnTo>
                <a:lnTo>
                  <a:pt x="1457217" y="2739417"/>
                </a:lnTo>
                <a:lnTo>
                  <a:pt x="1453610" y="2727191"/>
                </a:lnTo>
                <a:lnTo>
                  <a:pt x="1466719" y="2723323"/>
                </a:lnTo>
                <a:lnTo>
                  <a:pt x="1483436" y="2731682"/>
                </a:lnTo>
                <a:lnTo>
                  <a:pt x="1496545" y="2727814"/>
                </a:lnTo>
                <a:lnTo>
                  <a:pt x="1509654" y="2723946"/>
                </a:lnTo>
                <a:lnTo>
                  <a:pt x="1489330" y="2703360"/>
                </a:lnTo>
                <a:lnTo>
                  <a:pt x="1506046" y="2711719"/>
                </a:lnTo>
                <a:lnTo>
                  <a:pt x="1535872" y="2716210"/>
                </a:lnTo>
                <a:lnTo>
                  <a:pt x="1545374" y="2700116"/>
                </a:lnTo>
                <a:lnTo>
                  <a:pt x="1554876" y="2684021"/>
                </a:lnTo>
                <a:lnTo>
                  <a:pt x="1571592" y="2692380"/>
                </a:lnTo>
                <a:lnTo>
                  <a:pt x="1588309" y="2700739"/>
                </a:lnTo>
                <a:lnTo>
                  <a:pt x="1584701" y="2688512"/>
                </a:lnTo>
                <a:lnTo>
                  <a:pt x="1581094" y="2676286"/>
                </a:lnTo>
                <a:lnTo>
                  <a:pt x="1592780" y="2659547"/>
                </a:lnTo>
                <a:lnTo>
                  <a:pt x="1609496" y="2667906"/>
                </a:lnTo>
                <a:lnTo>
                  <a:pt x="1613104" y="2680132"/>
                </a:lnTo>
                <a:lnTo>
                  <a:pt x="1616711" y="2692359"/>
                </a:lnTo>
                <a:lnTo>
                  <a:pt x="1622606" y="2664038"/>
                </a:lnTo>
                <a:lnTo>
                  <a:pt x="1605889" y="2655679"/>
                </a:lnTo>
                <a:lnTo>
                  <a:pt x="1615391" y="2639585"/>
                </a:lnTo>
                <a:lnTo>
                  <a:pt x="1639322" y="2672397"/>
                </a:lnTo>
                <a:lnTo>
                  <a:pt x="1632107" y="2647943"/>
                </a:lnTo>
                <a:lnTo>
                  <a:pt x="1628500" y="2635717"/>
                </a:lnTo>
                <a:lnTo>
                  <a:pt x="1638002" y="2619622"/>
                </a:lnTo>
                <a:lnTo>
                  <a:pt x="1651111" y="2615754"/>
                </a:lnTo>
                <a:lnTo>
                  <a:pt x="1677329" y="2608019"/>
                </a:lnTo>
                <a:lnTo>
                  <a:pt x="1694046" y="2616378"/>
                </a:lnTo>
                <a:lnTo>
                  <a:pt x="1699940" y="2588057"/>
                </a:lnTo>
                <a:lnTo>
                  <a:pt x="1716657" y="2596415"/>
                </a:lnTo>
                <a:lnTo>
                  <a:pt x="1713049" y="2584189"/>
                </a:lnTo>
                <a:lnTo>
                  <a:pt x="1729766" y="2592547"/>
                </a:lnTo>
                <a:lnTo>
                  <a:pt x="1726159" y="2580321"/>
                </a:lnTo>
                <a:lnTo>
                  <a:pt x="1705834" y="2559735"/>
                </a:lnTo>
                <a:lnTo>
                  <a:pt x="1715336" y="2543641"/>
                </a:lnTo>
                <a:lnTo>
                  <a:pt x="1741554" y="2535905"/>
                </a:lnTo>
                <a:lnTo>
                  <a:pt x="1760558" y="2503716"/>
                </a:lnTo>
                <a:lnTo>
                  <a:pt x="1756950" y="2491490"/>
                </a:lnTo>
                <a:lnTo>
                  <a:pt x="1747449" y="2507584"/>
                </a:lnTo>
                <a:lnTo>
                  <a:pt x="1743841" y="2495358"/>
                </a:lnTo>
                <a:lnTo>
                  <a:pt x="1734340" y="2511452"/>
                </a:lnTo>
                <a:lnTo>
                  <a:pt x="1727124" y="2486999"/>
                </a:lnTo>
                <a:lnTo>
                  <a:pt x="1714015" y="2490867"/>
                </a:lnTo>
                <a:lnTo>
                  <a:pt x="1721230" y="2515320"/>
                </a:lnTo>
                <a:lnTo>
                  <a:pt x="1695012" y="2523056"/>
                </a:lnTo>
                <a:lnTo>
                  <a:pt x="1674688" y="2502470"/>
                </a:lnTo>
                <a:lnTo>
                  <a:pt x="1644862" y="2497979"/>
                </a:lnTo>
                <a:lnTo>
                  <a:pt x="1631753" y="2501847"/>
                </a:lnTo>
                <a:lnTo>
                  <a:pt x="1628146" y="2489620"/>
                </a:lnTo>
                <a:lnTo>
                  <a:pt x="1624538" y="2477394"/>
                </a:lnTo>
                <a:lnTo>
                  <a:pt x="1615036" y="2493488"/>
                </a:lnTo>
                <a:lnTo>
                  <a:pt x="1601927" y="2497356"/>
                </a:lnTo>
                <a:lnTo>
                  <a:pt x="1598320" y="2485129"/>
                </a:lnTo>
                <a:lnTo>
                  <a:pt x="1581603" y="2476771"/>
                </a:lnTo>
                <a:lnTo>
                  <a:pt x="1577996" y="2464544"/>
                </a:lnTo>
                <a:lnTo>
                  <a:pt x="1564887" y="2468412"/>
                </a:lnTo>
                <a:lnTo>
                  <a:pt x="1548170" y="2460053"/>
                </a:lnTo>
                <a:lnTo>
                  <a:pt x="1531453" y="2451694"/>
                </a:lnTo>
                <a:lnTo>
                  <a:pt x="1535061" y="2463921"/>
                </a:lnTo>
                <a:lnTo>
                  <a:pt x="1538668" y="2476148"/>
                </a:lnTo>
                <a:lnTo>
                  <a:pt x="1499443" y="2447848"/>
                </a:lnTo>
                <a:lnTo>
                  <a:pt x="1508945" y="2431753"/>
                </a:lnTo>
                <a:lnTo>
                  <a:pt x="1524238" y="2427241"/>
                </a:lnTo>
                <a:lnTo>
                  <a:pt x="1527846" y="2439468"/>
                </a:lnTo>
                <a:lnTo>
                  <a:pt x="1540955" y="2435600"/>
                </a:lnTo>
                <a:lnTo>
                  <a:pt x="1544563" y="2447827"/>
                </a:lnTo>
                <a:lnTo>
                  <a:pt x="1561279" y="2456185"/>
                </a:lnTo>
                <a:lnTo>
                  <a:pt x="1557672" y="2443959"/>
                </a:lnTo>
                <a:lnTo>
                  <a:pt x="1574388" y="2452317"/>
                </a:lnTo>
                <a:lnTo>
                  <a:pt x="1583890" y="2436223"/>
                </a:lnTo>
                <a:lnTo>
                  <a:pt x="1567173" y="2427864"/>
                </a:lnTo>
                <a:lnTo>
                  <a:pt x="1599286" y="2391807"/>
                </a:lnTo>
                <a:lnTo>
                  <a:pt x="1616003" y="2400166"/>
                </a:lnTo>
                <a:lnTo>
                  <a:pt x="1595679" y="2379581"/>
                </a:lnTo>
                <a:lnTo>
                  <a:pt x="1582569" y="2383449"/>
                </a:lnTo>
                <a:lnTo>
                  <a:pt x="1573068" y="2399543"/>
                </a:lnTo>
                <a:lnTo>
                  <a:pt x="1563566" y="2415638"/>
                </a:lnTo>
                <a:lnTo>
                  <a:pt x="1559959" y="2403411"/>
                </a:lnTo>
                <a:lnTo>
                  <a:pt x="1552142" y="2376919"/>
                </a:lnTo>
                <a:lnTo>
                  <a:pt x="1569460" y="2387316"/>
                </a:lnTo>
                <a:lnTo>
                  <a:pt x="1565251" y="2373051"/>
                </a:lnTo>
                <a:lnTo>
                  <a:pt x="1561644" y="2360825"/>
                </a:lnTo>
                <a:lnTo>
                  <a:pt x="1558037" y="2348598"/>
                </a:lnTo>
                <a:lnTo>
                  <a:pt x="1544927" y="2352466"/>
                </a:lnTo>
                <a:lnTo>
                  <a:pt x="1552142" y="2376919"/>
                </a:lnTo>
                <a:lnTo>
                  <a:pt x="1535426" y="2368561"/>
                </a:lnTo>
                <a:lnTo>
                  <a:pt x="1531818" y="2356334"/>
                </a:lnTo>
                <a:lnTo>
                  <a:pt x="1528211" y="2344107"/>
                </a:lnTo>
                <a:lnTo>
                  <a:pt x="1524603" y="2331881"/>
                </a:lnTo>
                <a:lnTo>
                  <a:pt x="1517024" y="2402788"/>
                </a:lnTo>
                <a:lnTo>
                  <a:pt x="1505338" y="2419527"/>
                </a:lnTo>
                <a:lnTo>
                  <a:pt x="1488621" y="2411168"/>
                </a:lnTo>
                <a:lnTo>
                  <a:pt x="1501730" y="2407300"/>
                </a:lnTo>
                <a:lnTo>
                  <a:pt x="1480805" y="2384676"/>
                </a:lnTo>
                <a:lnTo>
                  <a:pt x="1484412" y="2396903"/>
                </a:lnTo>
                <a:lnTo>
                  <a:pt x="1471303" y="2400771"/>
                </a:lnTo>
                <a:lnTo>
                  <a:pt x="1458194" y="2404639"/>
                </a:lnTo>
                <a:lnTo>
                  <a:pt x="1467696" y="2388544"/>
                </a:lnTo>
                <a:lnTo>
                  <a:pt x="1486699" y="2356355"/>
                </a:lnTo>
                <a:lnTo>
                  <a:pt x="1490306" y="2368582"/>
                </a:lnTo>
                <a:lnTo>
                  <a:pt x="1501992" y="2351843"/>
                </a:lnTo>
                <a:lnTo>
                  <a:pt x="1483092" y="2344129"/>
                </a:lnTo>
                <a:lnTo>
                  <a:pt x="1469983" y="2347996"/>
                </a:lnTo>
                <a:lnTo>
                  <a:pt x="1460481" y="2364091"/>
                </a:lnTo>
                <a:lnTo>
                  <a:pt x="1443764" y="2355732"/>
                </a:lnTo>
                <a:lnTo>
                  <a:pt x="1440157" y="2343505"/>
                </a:lnTo>
                <a:lnTo>
                  <a:pt x="1427048" y="2347373"/>
                </a:lnTo>
                <a:lnTo>
                  <a:pt x="1419833" y="2322920"/>
                </a:lnTo>
                <a:lnTo>
                  <a:pt x="1424583" y="2314872"/>
                </a:lnTo>
                <a:lnTo>
                  <a:pt x="1432942" y="2319052"/>
                </a:lnTo>
                <a:lnTo>
                  <a:pt x="1429334" y="2306826"/>
                </a:lnTo>
                <a:lnTo>
                  <a:pt x="1424583" y="2314872"/>
                </a:lnTo>
                <a:lnTo>
                  <a:pt x="1416225" y="2310693"/>
                </a:lnTo>
                <a:lnTo>
                  <a:pt x="1403116" y="2314561"/>
                </a:lnTo>
                <a:lnTo>
                  <a:pt x="1390007" y="2318429"/>
                </a:lnTo>
                <a:lnTo>
                  <a:pt x="1386399" y="2306202"/>
                </a:lnTo>
                <a:lnTo>
                  <a:pt x="1395901" y="2290108"/>
                </a:lnTo>
                <a:lnTo>
                  <a:pt x="1382792" y="2293976"/>
                </a:lnTo>
                <a:lnTo>
                  <a:pt x="1369683" y="2297844"/>
                </a:lnTo>
                <a:lnTo>
                  <a:pt x="1376898" y="2322297"/>
                </a:lnTo>
                <a:lnTo>
                  <a:pt x="1393614" y="2330656"/>
                </a:lnTo>
                <a:lnTo>
                  <a:pt x="1380505" y="2334523"/>
                </a:lnTo>
                <a:lnTo>
                  <a:pt x="1384113" y="2346750"/>
                </a:lnTo>
                <a:lnTo>
                  <a:pt x="1367396" y="2338391"/>
                </a:lnTo>
                <a:lnTo>
                  <a:pt x="1371004" y="2350618"/>
                </a:lnTo>
                <a:lnTo>
                  <a:pt x="1357894" y="2354486"/>
                </a:lnTo>
                <a:lnTo>
                  <a:pt x="1341178" y="2346127"/>
                </a:lnTo>
                <a:lnTo>
                  <a:pt x="1337570" y="2333900"/>
                </a:lnTo>
                <a:lnTo>
                  <a:pt x="1324461" y="2337768"/>
                </a:lnTo>
                <a:lnTo>
                  <a:pt x="1320854" y="2325542"/>
                </a:lnTo>
                <a:lnTo>
                  <a:pt x="1304137" y="2317183"/>
                </a:lnTo>
                <a:lnTo>
                  <a:pt x="1294635" y="2333277"/>
                </a:lnTo>
                <a:lnTo>
                  <a:pt x="1301850" y="2357730"/>
                </a:lnTo>
                <a:lnTo>
                  <a:pt x="1295956" y="2386052"/>
                </a:lnTo>
                <a:lnTo>
                  <a:pt x="1288741" y="2361598"/>
                </a:lnTo>
                <a:lnTo>
                  <a:pt x="1272025" y="2353240"/>
                </a:lnTo>
                <a:lnTo>
                  <a:pt x="1268417" y="2341013"/>
                </a:lnTo>
                <a:lnTo>
                  <a:pt x="1255308" y="2344881"/>
                </a:lnTo>
                <a:lnTo>
                  <a:pt x="1238591" y="2336522"/>
                </a:lnTo>
                <a:lnTo>
                  <a:pt x="1229090" y="2352616"/>
                </a:lnTo>
                <a:lnTo>
                  <a:pt x="1220071" y="2322049"/>
                </a:lnTo>
                <a:lnTo>
                  <a:pt x="1225723" y="2317059"/>
                </a:lnTo>
                <a:lnTo>
                  <a:pt x="1248093" y="2320428"/>
                </a:lnTo>
                <a:lnTo>
                  <a:pt x="1261202" y="2316560"/>
                </a:lnTo>
                <a:lnTo>
                  <a:pt x="1231376" y="2312069"/>
                </a:lnTo>
                <a:lnTo>
                  <a:pt x="1227769" y="2299842"/>
                </a:lnTo>
                <a:lnTo>
                  <a:pt x="1224162" y="2287616"/>
                </a:lnTo>
                <a:lnTo>
                  <a:pt x="1220554" y="2275389"/>
                </a:lnTo>
                <a:lnTo>
                  <a:pt x="1194336" y="2283125"/>
                </a:lnTo>
                <a:lnTo>
                  <a:pt x="1168117" y="2290860"/>
                </a:lnTo>
                <a:lnTo>
                  <a:pt x="1158616" y="2306955"/>
                </a:lnTo>
                <a:lnTo>
                  <a:pt x="1149114" y="2323049"/>
                </a:lnTo>
                <a:lnTo>
                  <a:pt x="1165831" y="2331408"/>
                </a:lnTo>
                <a:lnTo>
                  <a:pt x="1156329" y="2347502"/>
                </a:lnTo>
                <a:lnTo>
                  <a:pt x="1169438" y="2343635"/>
                </a:lnTo>
                <a:lnTo>
                  <a:pt x="1173045" y="2355861"/>
                </a:lnTo>
                <a:lnTo>
                  <a:pt x="1182547" y="2339767"/>
                </a:lnTo>
                <a:lnTo>
                  <a:pt x="1186155" y="2351993"/>
                </a:lnTo>
                <a:lnTo>
                  <a:pt x="1180260" y="2380314"/>
                </a:lnTo>
                <a:lnTo>
                  <a:pt x="1176653" y="2368088"/>
                </a:lnTo>
                <a:lnTo>
                  <a:pt x="1159936" y="2359729"/>
                </a:lnTo>
                <a:lnTo>
                  <a:pt x="1133718" y="2367465"/>
                </a:lnTo>
                <a:lnTo>
                  <a:pt x="1120609" y="2371332"/>
                </a:lnTo>
                <a:lnTo>
                  <a:pt x="1111107" y="2387427"/>
                </a:lnTo>
                <a:lnTo>
                  <a:pt x="1107500" y="2375200"/>
                </a:lnTo>
                <a:lnTo>
                  <a:pt x="1094390" y="2379068"/>
                </a:lnTo>
                <a:lnTo>
                  <a:pt x="1111107" y="2387427"/>
                </a:lnTo>
                <a:lnTo>
                  <a:pt x="1097998" y="2391295"/>
                </a:lnTo>
                <a:lnTo>
                  <a:pt x="1088496" y="2407389"/>
                </a:lnTo>
                <a:lnTo>
                  <a:pt x="1084889" y="2395163"/>
                </a:lnTo>
                <a:lnTo>
                  <a:pt x="1081281" y="2382936"/>
                </a:lnTo>
                <a:lnTo>
                  <a:pt x="1077674" y="2370709"/>
                </a:lnTo>
                <a:lnTo>
                  <a:pt x="1068172" y="2386804"/>
                </a:lnTo>
                <a:lnTo>
                  <a:pt x="1064565" y="2374577"/>
                </a:lnTo>
                <a:lnTo>
                  <a:pt x="1058670" y="2402898"/>
                </a:lnTo>
                <a:lnTo>
                  <a:pt x="1045561" y="2406766"/>
                </a:lnTo>
                <a:lnTo>
                  <a:pt x="1052776" y="2431219"/>
                </a:lnTo>
                <a:lnTo>
                  <a:pt x="1036060" y="2422861"/>
                </a:lnTo>
                <a:lnTo>
                  <a:pt x="1032452" y="2410634"/>
                </a:lnTo>
                <a:lnTo>
                  <a:pt x="1022950" y="2426728"/>
                </a:lnTo>
                <a:lnTo>
                  <a:pt x="1036060" y="2422861"/>
                </a:lnTo>
                <a:lnTo>
                  <a:pt x="1026558" y="2438955"/>
                </a:lnTo>
                <a:lnTo>
                  <a:pt x="1017056" y="2455049"/>
                </a:lnTo>
                <a:lnTo>
                  <a:pt x="1000339" y="2446691"/>
                </a:lnTo>
                <a:lnTo>
                  <a:pt x="1009841" y="2430596"/>
                </a:lnTo>
                <a:lnTo>
                  <a:pt x="996732" y="2434464"/>
                </a:lnTo>
                <a:lnTo>
                  <a:pt x="1000339" y="2446691"/>
                </a:lnTo>
                <a:lnTo>
                  <a:pt x="966906" y="2429973"/>
                </a:lnTo>
                <a:lnTo>
                  <a:pt x="950190" y="2421614"/>
                </a:lnTo>
                <a:lnTo>
                  <a:pt x="953797" y="2433841"/>
                </a:lnTo>
                <a:lnTo>
                  <a:pt x="937081" y="2425482"/>
                </a:lnTo>
                <a:lnTo>
                  <a:pt x="927579" y="2441577"/>
                </a:lnTo>
                <a:lnTo>
                  <a:pt x="923971" y="2429350"/>
                </a:lnTo>
                <a:lnTo>
                  <a:pt x="910862" y="2433218"/>
                </a:lnTo>
                <a:lnTo>
                  <a:pt x="901360" y="2449312"/>
                </a:lnTo>
                <a:lnTo>
                  <a:pt x="881037" y="2428727"/>
                </a:lnTo>
                <a:lnTo>
                  <a:pt x="858426" y="2448689"/>
                </a:lnTo>
                <a:lnTo>
                  <a:pt x="848924" y="2464784"/>
                </a:lnTo>
                <a:lnTo>
                  <a:pt x="819098" y="2460293"/>
                </a:lnTo>
                <a:lnTo>
                  <a:pt x="822705" y="2472519"/>
                </a:lnTo>
                <a:lnTo>
                  <a:pt x="813204" y="2488614"/>
                </a:lnTo>
                <a:lnTo>
                  <a:pt x="790593" y="2508576"/>
                </a:lnTo>
                <a:lnTo>
                  <a:pt x="800095" y="2492482"/>
                </a:lnTo>
                <a:lnTo>
                  <a:pt x="796487" y="2480255"/>
                </a:lnTo>
                <a:lnTo>
                  <a:pt x="783378" y="2484123"/>
                </a:lnTo>
                <a:lnTo>
                  <a:pt x="770269" y="2487991"/>
                </a:lnTo>
                <a:lnTo>
                  <a:pt x="766661" y="2475764"/>
                </a:lnTo>
                <a:lnTo>
                  <a:pt x="759447" y="2451311"/>
                </a:lnTo>
                <a:lnTo>
                  <a:pt x="755839" y="2439084"/>
                </a:lnTo>
                <a:lnTo>
                  <a:pt x="768948" y="2435216"/>
                </a:lnTo>
                <a:lnTo>
                  <a:pt x="752232" y="2426857"/>
                </a:lnTo>
                <a:lnTo>
                  <a:pt x="748624" y="2414631"/>
                </a:lnTo>
                <a:lnTo>
                  <a:pt x="739122" y="2430725"/>
                </a:lnTo>
                <a:lnTo>
                  <a:pt x="742730" y="2442952"/>
                </a:lnTo>
                <a:lnTo>
                  <a:pt x="726013" y="2434593"/>
                </a:lnTo>
                <a:lnTo>
                  <a:pt x="712904" y="2438461"/>
                </a:lnTo>
                <a:lnTo>
                  <a:pt x="709297" y="2426234"/>
                </a:lnTo>
                <a:lnTo>
                  <a:pt x="692580" y="2417875"/>
                </a:lnTo>
                <a:lnTo>
                  <a:pt x="699795" y="2442329"/>
                </a:lnTo>
                <a:lnTo>
                  <a:pt x="703403" y="2454555"/>
                </a:lnTo>
                <a:lnTo>
                  <a:pt x="683078" y="2433970"/>
                </a:lnTo>
                <a:lnTo>
                  <a:pt x="673577" y="2450064"/>
                </a:lnTo>
                <a:lnTo>
                  <a:pt x="664075" y="2466159"/>
                </a:lnTo>
                <a:lnTo>
                  <a:pt x="647358" y="2457800"/>
                </a:lnTo>
                <a:lnTo>
                  <a:pt x="656860" y="2441706"/>
                </a:lnTo>
                <a:lnTo>
                  <a:pt x="643751" y="2445573"/>
                </a:lnTo>
                <a:lnTo>
                  <a:pt x="630642" y="2449441"/>
                </a:lnTo>
                <a:lnTo>
                  <a:pt x="621140" y="2465536"/>
                </a:lnTo>
                <a:lnTo>
                  <a:pt x="608031" y="2469404"/>
                </a:lnTo>
                <a:lnTo>
                  <a:pt x="604423" y="2457177"/>
                </a:lnTo>
                <a:lnTo>
                  <a:pt x="574598" y="2452686"/>
                </a:lnTo>
                <a:lnTo>
                  <a:pt x="548379" y="2460422"/>
                </a:lnTo>
                <a:lnTo>
                  <a:pt x="555594" y="2484875"/>
                </a:lnTo>
                <a:lnTo>
                  <a:pt x="538878" y="2476516"/>
                </a:lnTo>
                <a:lnTo>
                  <a:pt x="531663" y="2452063"/>
                </a:lnTo>
                <a:lnTo>
                  <a:pt x="518554" y="2455931"/>
                </a:lnTo>
                <a:lnTo>
                  <a:pt x="501837" y="2447572"/>
                </a:lnTo>
                <a:lnTo>
                  <a:pt x="505444" y="2459798"/>
                </a:lnTo>
                <a:lnTo>
                  <a:pt x="522161" y="2468157"/>
                </a:lnTo>
                <a:lnTo>
                  <a:pt x="525768" y="2480384"/>
                </a:lnTo>
                <a:lnTo>
                  <a:pt x="529376" y="2492611"/>
                </a:lnTo>
                <a:lnTo>
                  <a:pt x="482834" y="2479761"/>
                </a:lnTo>
                <a:lnTo>
                  <a:pt x="430397" y="2495232"/>
                </a:lnTo>
                <a:lnTo>
                  <a:pt x="426789" y="2483005"/>
                </a:lnTo>
                <a:lnTo>
                  <a:pt x="410073" y="2474647"/>
                </a:lnTo>
                <a:lnTo>
                  <a:pt x="402858" y="2450194"/>
                </a:lnTo>
                <a:lnTo>
                  <a:pt x="423182" y="2470779"/>
                </a:lnTo>
                <a:lnTo>
                  <a:pt x="449400" y="2463043"/>
                </a:lnTo>
                <a:lnTo>
                  <a:pt x="458902" y="2446949"/>
                </a:lnTo>
                <a:lnTo>
                  <a:pt x="472011" y="2443081"/>
                </a:lnTo>
                <a:lnTo>
                  <a:pt x="494622" y="2423119"/>
                </a:lnTo>
                <a:lnTo>
                  <a:pt x="477905" y="2414760"/>
                </a:lnTo>
                <a:lnTo>
                  <a:pt x="487407" y="2398665"/>
                </a:lnTo>
                <a:lnTo>
                  <a:pt x="500516" y="2394798"/>
                </a:lnTo>
                <a:lnTo>
                  <a:pt x="537557" y="2423742"/>
                </a:lnTo>
                <a:lnTo>
                  <a:pt x="579171" y="2371591"/>
                </a:lnTo>
                <a:lnTo>
                  <a:pt x="601782" y="2351628"/>
                </a:lnTo>
                <a:lnTo>
                  <a:pt x="628001" y="2343893"/>
                </a:lnTo>
                <a:lnTo>
                  <a:pt x="641110" y="2340025"/>
                </a:lnTo>
                <a:lnTo>
                  <a:pt x="670936" y="2344516"/>
                </a:lnTo>
                <a:lnTo>
                  <a:pt x="684045" y="2340648"/>
                </a:lnTo>
                <a:lnTo>
                  <a:pt x="693546" y="2324554"/>
                </a:lnTo>
                <a:lnTo>
                  <a:pt x="710263" y="2332912"/>
                </a:lnTo>
                <a:lnTo>
                  <a:pt x="713870" y="2345139"/>
                </a:lnTo>
                <a:lnTo>
                  <a:pt x="723372" y="2329044"/>
                </a:lnTo>
                <a:lnTo>
                  <a:pt x="719765" y="2316818"/>
                </a:lnTo>
                <a:lnTo>
                  <a:pt x="716157" y="2304591"/>
                </a:lnTo>
                <a:lnTo>
                  <a:pt x="732874" y="2312950"/>
                </a:lnTo>
                <a:lnTo>
                  <a:pt x="736481" y="2325177"/>
                </a:lnTo>
                <a:lnTo>
                  <a:pt x="745983" y="2309082"/>
                </a:lnTo>
                <a:lnTo>
                  <a:pt x="775809" y="2313573"/>
                </a:lnTo>
                <a:lnTo>
                  <a:pt x="788918" y="2309705"/>
                </a:lnTo>
                <a:lnTo>
                  <a:pt x="798420" y="2293611"/>
                </a:lnTo>
                <a:lnTo>
                  <a:pt x="802027" y="2305837"/>
                </a:lnTo>
                <a:lnTo>
                  <a:pt x="828245" y="2298102"/>
                </a:lnTo>
                <a:lnTo>
                  <a:pt x="841355" y="2294234"/>
                </a:lnTo>
                <a:lnTo>
                  <a:pt x="837747" y="2282007"/>
                </a:lnTo>
                <a:lnTo>
                  <a:pt x="854464" y="2290366"/>
                </a:lnTo>
                <a:lnTo>
                  <a:pt x="880682" y="2282630"/>
                </a:lnTo>
                <a:lnTo>
                  <a:pt x="890184" y="2266536"/>
                </a:lnTo>
                <a:lnTo>
                  <a:pt x="896078" y="2238215"/>
                </a:lnTo>
                <a:lnTo>
                  <a:pt x="903293" y="2262668"/>
                </a:lnTo>
                <a:lnTo>
                  <a:pt x="906900" y="2274895"/>
                </a:lnTo>
                <a:lnTo>
                  <a:pt x="916402" y="2258800"/>
                </a:lnTo>
                <a:lnTo>
                  <a:pt x="912795" y="2246574"/>
                </a:lnTo>
                <a:lnTo>
                  <a:pt x="922296" y="2230479"/>
                </a:lnTo>
                <a:lnTo>
                  <a:pt x="937692" y="2186064"/>
                </a:lnTo>
                <a:lnTo>
                  <a:pt x="920976" y="2177705"/>
                </a:lnTo>
                <a:lnTo>
                  <a:pt x="924583" y="2189932"/>
                </a:lnTo>
                <a:lnTo>
                  <a:pt x="928191" y="2202158"/>
                </a:lnTo>
                <a:lnTo>
                  <a:pt x="911474" y="2193799"/>
                </a:lnTo>
                <a:lnTo>
                  <a:pt x="907867" y="2181573"/>
                </a:lnTo>
                <a:lnTo>
                  <a:pt x="904259" y="2169346"/>
                </a:lnTo>
                <a:lnTo>
                  <a:pt x="891150" y="2173214"/>
                </a:lnTo>
                <a:lnTo>
                  <a:pt x="887543" y="2160987"/>
                </a:lnTo>
                <a:lnTo>
                  <a:pt x="883935" y="2148761"/>
                </a:lnTo>
                <a:lnTo>
                  <a:pt x="874434" y="2164855"/>
                </a:lnTo>
                <a:lnTo>
                  <a:pt x="848215" y="2172591"/>
                </a:lnTo>
                <a:lnTo>
                  <a:pt x="835106" y="2176459"/>
                </a:lnTo>
                <a:lnTo>
                  <a:pt x="831499" y="2164232"/>
                </a:lnTo>
                <a:lnTo>
                  <a:pt x="818389" y="2168100"/>
                </a:lnTo>
                <a:lnTo>
                  <a:pt x="821997" y="2180327"/>
                </a:lnTo>
                <a:lnTo>
                  <a:pt x="825604" y="2192553"/>
                </a:lnTo>
                <a:lnTo>
                  <a:pt x="808888" y="2184194"/>
                </a:lnTo>
                <a:lnTo>
                  <a:pt x="792171" y="2175836"/>
                </a:lnTo>
                <a:lnTo>
                  <a:pt x="795779" y="2188062"/>
                </a:lnTo>
                <a:lnTo>
                  <a:pt x="799386" y="2200289"/>
                </a:lnTo>
                <a:lnTo>
                  <a:pt x="775455" y="2167477"/>
                </a:lnTo>
                <a:lnTo>
                  <a:pt x="756451" y="2199666"/>
                </a:lnTo>
                <a:lnTo>
                  <a:pt x="743342" y="2203534"/>
                </a:lnTo>
                <a:lnTo>
                  <a:pt x="739734" y="2191307"/>
                </a:lnTo>
                <a:lnTo>
                  <a:pt x="733840" y="2219628"/>
                </a:lnTo>
                <a:lnTo>
                  <a:pt x="717124" y="2211269"/>
                </a:lnTo>
                <a:lnTo>
                  <a:pt x="690905" y="2219005"/>
                </a:lnTo>
                <a:lnTo>
                  <a:pt x="687298" y="2206778"/>
                </a:lnTo>
                <a:lnTo>
                  <a:pt x="700407" y="2202910"/>
                </a:lnTo>
                <a:lnTo>
                  <a:pt x="696800" y="2190684"/>
                </a:lnTo>
                <a:lnTo>
                  <a:pt x="683690" y="2194552"/>
                </a:lnTo>
                <a:lnTo>
                  <a:pt x="674189" y="2210646"/>
                </a:lnTo>
                <a:lnTo>
                  <a:pt x="687298" y="2206778"/>
                </a:lnTo>
                <a:lnTo>
                  <a:pt x="677796" y="2222873"/>
                </a:lnTo>
                <a:lnTo>
                  <a:pt x="657472" y="2202287"/>
                </a:lnTo>
                <a:lnTo>
                  <a:pt x="644363" y="2206155"/>
                </a:lnTo>
                <a:lnTo>
                  <a:pt x="621752" y="2226117"/>
                </a:lnTo>
                <a:lnTo>
                  <a:pt x="608643" y="2229985"/>
                </a:lnTo>
                <a:lnTo>
                  <a:pt x="612250" y="2242212"/>
                </a:lnTo>
                <a:lnTo>
                  <a:pt x="569315" y="2241589"/>
                </a:lnTo>
                <a:lnTo>
                  <a:pt x="529988" y="2253192"/>
                </a:lnTo>
                <a:lnTo>
                  <a:pt x="503769" y="2260928"/>
                </a:lnTo>
                <a:lnTo>
                  <a:pt x="464442" y="2272531"/>
                </a:lnTo>
                <a:lnTo>
                  <a:pt x="473944" y="2256437"/>
                </a:lnTo>
                <a:lnTo>
                  <a:pt x="470336" y="2244210"/>
                </a:lnTo>
                <a:lnTo>
                  <a:pt x="483445" y="2240342"/>
                </a:lnTo>
                <a:lnTo>
                  <a:pt x="487053" y="2252569"/>
                </a:lnTo>
                <a:lnTo>
                  <a:pt x="496555" y="2236475"/>
                </a:lnTo>
                <a:lnTo>
                  <a:pt x="500162" y="2248701"/>
                </a:lnTo>
                <a:lnTo>
                  <a:pt x="513271" y="2244833"/>
                </a:lnTo>
                <a:lnTo>
                  <a:pt x="509664" y="2232607"/>
                </a:lnTo>
                <a:lnTo>
                  <a:pt x="522773" y="2228739"/>
                </a:lnTo>
                <a:lnTo>
                  <a:pt x="519166" y="2216512"/>
                </a:lnTo>
                <a:lnTo>
                  <a:pt x="562100" y="2217135"/>
                </a:lnTo>
                <a:lnTo>
                  <a:pt x="575210" y="2213268"/>
                </a:lnTo>
                <a:lnTo>
                  <a:pt x="581104" y="2184947"/>
                </a:lnTo>
                <a:lnTo>
                  <a:pt x="588319" y="2209400"/>
                </a:lnTo>
                <a:lnTo>
                  <a:pt x="601428" y="2205532"/>
                </a:lnTo>
                <a:lnTo>
                  <a:pt x="597820" y="2193305"/>
                </a:lnTo>
                <a:lnTo>
                  <a:pt x="581104" y="2184947"/>
                </a:lnTo>
                <a:lnTo>
                  <a:pt x="590606" y="2168852"/>
                </a:lnTo>
                <a:lnTo>
                  <a:pt x="583391" y="2144399"/>
                </a:lnTo>
                <a:lnTo>
                  <a:pt x="600107" y="2152758"/>
                </a:lnTo>
                <a:lnTo>
                  <a:pt x="596500" y="2140531"/>
                </a:lnTo>
                <a:lnTo>
                  <a:pt x="616824" y="2161117"/>
                </a:lnTo>
                <a:lnTo>
                  <a:pt x="607322" y="2177211"/>
                </a:lnTo>
                <a:lnTo>
                  <a:pt x="620431" y="2173343"/>
                </a:lnTo>
                <a:lnTo>
                  <a:pt x="622718" y="2132795"/>
                </a:lnTo>
                <a:lnTo>
                  <a:pt x="639435" y="2141154"/>
                </a:lnTo>
                <a:lnTo>
                  <a:pt x="626326" y="2145022"/>
                </a:lnTo>
                <a:lnTo>
                  <a:pt x="633540" y="2169475"/>
                </a:lnTo>
                <a:lnTo>
                  <a:pt x="650257" y="2177834"/>
                </a:lnTo>
                <a:lnTo>
                  <a:pt x="676475" y="2170098"/>
                </a:lnTo>
                <a:lnTo>
                  <a:pt x="669261" y="2145645"/>
                </a:lnTo>
                <a:lnTo>
                  <a:pt x="685977" y="2154004"/>
                </a:lnTo>
                <a:lnTo>
                  <a:pt x="689585" y="2166231"/>
                </a:lnTo>
                <a:lnTo>
                  <a:pt x="693192" y="2178457"/>
                </a:lnTo>
                <a:lnTo>
                  <a:pt x="702694" y="2162363"/>
                </a:lnTo>
                <a:lnTo>
                  <a:pt x="715803" y="2158495"/>
                </a:lnTo>
                <a:lnTo>
                  <a:pt x="712195" y="2146268"/>
                </a:lnTo>
                <a:lnTo>
                  <a:pt x="708588" y="2134042"/>
                </a:lnTo>
                <a:lnTo>
                  <a:pt x="725305" y="2142400"/>
                </a:lnTo>
                <a:lnTo>
                  <a:pt x="721697" y="2130174"/>
                </a:lnTo>
                <a:lnTo>
                  <a:pt x="734806" y="2126306"/>
                </a:lnTo>
                <a:lnTo>
                  <a:pt x="738414" y="2138533"/>
                </a:lnTo>
                <a:lnTo>
                  <a:pt x="747916" y="2122438"/>
                </a:lnTo>
                <a:lnTo>
                  <a:pt x="744308" y="2110212"/>
                </a:lnTo>
                <a:lnTo>
                  <a:pt x="753810" y="2094117"/>
                </a:lnTo>
                <a:lnTo>
                  <a:pt x="757417" y="2106344"/>
                </a:lnTo>
                <a:lnTo>
                  <a:pt x="761025" y="2118570"/>
                </a:lnTo>
                <a:lnTo>
                  <a:pt x="774134" y="2114703"/>
                </a:lnTo>
                <a:lnTo>
                  <a:pt x="766919" y="2090249"/>
                </a:lnTo>
                <a:lnTo>
                  <a:pt x="783636" y="2098608"/>
                </a:lnTo>
                <a:lnTo>
                  <a:pt x="787243" y="2110835"/>
                </a:lnTo>
                <a:lnTo>
                  <a:pt x="796745" y="2094740"/>
                </a:lnTo>
                <a:lnTo>
                  <a:pt x="809854" y="2090872"/>
                </a:lnTo>
                <a:lnTo>
                  <a:pt x="806246" y="2078646"/>
                </a:lnTo>
                <a:lnTo>
                  <a:pt x="826571" y="2099231"/>
                </a:lnTo>
                <a:lnTo>
                  <a:pt x="833785" y="2123684"/>
                </a:lnTo>
                <a:lnTo>
                  <a:pt x="846895" y="2119817"/>
                </a:lnTo>
                <a:lnTo>
                  <a:pt x="873113" y="2112081"/>
                </a:lnTo>
                <a:lnTo>
                  <a:pt x="869506" y="2099854"/>
                </a:lnTo>
                <a:lnTo>
                  <a:pt x="865898" y="2087628"/>
                </a:lnTo>
                <a:lnTo>
                  <a:pt x="879007" y="2083760"/>
                </a:lnTo>
                <a:lnTo>
                  <a:pt x="875400" y="2071533"/>
                </a:lnTo>
                <a:lnTo>
                  <a:pt x="892116" y="2079892"/>
                </a:lnTo>
                <a:lnTo>
                  <a:pt x="888509" y="2067665"/>
                </a:lnTo>
                <a:lnTo>
                  <a:pt x="918335" y="2072156"/>
                </a:lnTo>
                <a:lnTo>
                  <a:pt x="957662" y="2060553"/>
                </a:lnTo>
                <a:lnTo>
                  <a:pt x="967164" y="2044458"/>
                </a:lnTo>
                <a:lnTo>
                  <a:pt x="950447" y="2036100"/>
                </a:lnTo>
                <a:lnTo>
                  <a:pt x="946840" y="2023873"/>
                </a:lnTo>
                <a:lnTo>
                  <a:pt x="929522" y="2013476"/>
                </a:lnTo>
                <a:lnTo>
                  <a:pt x="933731" y="2027741"/>
                </a:lnTo>
                <a:lnTo>
                  <a:pt x="927836" y="2056062"/>
                </a:lnTo>
                <a:lnTo>
                  <a:pt x="920622" y="2031609"/>
                </a:lnTo>
                <a:lnTo>
                  <a:pt x="911120" y="2047703"/>
                </a:lnTo>
                <a:lnTo>
                  <a:pt x="899696" y="2008985"/>
                </a:lnTo>
                <a:lnTo>
                  <a:pt x="912805" y="2005117"/>
                </a:lnTo>
                <a:lnTo>
                  <a:pt x="905590" y="1980664"/>
                </a:lnTo>
                <a:lnTo>
                  <a:pt x="901983" y="1968437"/>
                </a:lnTo>
                <a:lnTo>
                  <a:pt x="911485" y="1952343"/>
                </a:lnTo>
                <a:lnTo>
                  <a:pt x="907877" y="1940116"/>
                </a:lnTo>
                <a:lnTo>
                  <a:pt x="881659" y="1947852"/>
                </a:lnTo>
                <a:lnTo>
                  <a:pt x="851833" y="1943361"/>
                </a:lnTo>
                <a:lnTo>
                  <a:pt x="845939" y="1971682"/>
                </a:lnTo>
                <a:lnTo>
                  <a:pt x="819721" y="1979418"/>
                </a:lnTo>
                <a:lnTo>
                  <a:pt x="793502" y="1987153"/>
                </a:lnTo>
                <a:lnTo>
                  <a:pt x="803004" y="1971059"/>
                </a:lnTo>
                <a:lnTo>
                  <a:pt x="782680" y="1950473"/>
                </a:lnTo>
                <a:lnTo>
                  <a:pt x="795789" y="1946606"/>
                </a:lnTo>
                <a:lnTo>
                  <a:pt x="799396" y="1958832"/>
                </a:lnTo>
                <a:lnTo>
                  <a:pt x="812506" y="1954964"/>
                </a:lnTo>
                <a:lnTo>
                  <a:pt x="816113" y="1967191"/>
                </a:lnTo>
                <a:lnTo>
                  <a:pt x="829222" y="1963323"/>
                </a:lnTo>
                <a:lnTo>
                  <a:pt x="825615" y="1951097"/>
                </a:lnTo>
                <a:lnTo>
                  <a:pt x="822007" y="1938870"/>
                </a:lnTo>
                <a:lnTo>
                  <a:pt x="808898" y="1942738"/>
                </a:lnTo>
                <a:lnTo>
                  <a:pt x="795789" y="1946606"/>
                </a:lnTo>
                <a:lnTo>
                  <a:pt x="805291" y="1930511"/>
                </a:lnTo>
                <a:lnTo>
                  <a:pt x="801683" y="1918284"/>
                </a:lnTo>
                <a:lnTo>
                  <a:pt x="798076" y="1906058"/>
                </a:lnTo>
                <a:lnTo>
                  <a:pt x="792182" y="1934379"/>
                </a:lnTo>
                <a:lnTo>
                  <a:pt x="762356" y="1929888"/>
                </a:lnTo>
                <a:lnTo>
                  <a:pt x="758748" y="1917661"/>
                </a:lnTo>
                <a:lnTo>
                  <a:pt x="775465" y="1926020"/>
                </a:lnTo>
                <a:lnTo>
                  <a:pt x="771858" y="1913794"/>
                </a:lnTo>
                <a:lnTo>
                  <a:pt x="781359" y="1897699"/>
                </a:lnTo>
                <a:lnTo>
                  <a:pt x="794468" y="1893831"/>
                </a:lnTo>
                <a:lnTo>
                  <a:pt x="787254" y="1869378"/>
                </a:lnTo>
                <a:lnTo>
                  <a:pt x="796755" y="1853284"/>
                </a:lnTo>
                <a:lnTo>
                  <a:pt x="780039" y="1844925"/>
                </a:lnTo>
                <a:lnTo>
                  <a:pt x="783646" y="1857151"/>
                </a:lnTo>
                <a:lnTo>
                  <a:pt x="770537" y="1861019"/>
                </a:lnTo>
                <a:lnTo>
                  <a:pt x="753820" y="1852660"/>
                </a:lnTo>
                <a:lnTo>
                  <a:pt x="723995" y="1848170"/>
                </a:lnTo>
                <a:lnTo>
                  <a:pt x="694169" y="1843679"/>
                </a:lnTo>
                <a:lnTo>
                  <a:pt x="690561" y="1831452"/>
                </a:lnTo>
                <a:lnTo>
                  <a:pt x="686954" y="1819225"/>
                </a:lnTo>
                <a:lnTo>
                  <a:pt x="703671" y="1827584"/>
                </a:lnTo>
                <a:lnTo>
                  <a:pt x="713172" y="1811490"/>
                </a:lnTo>
                <a:lnTo>
                  <a:pt x="726281" y="1807622"/>
                </a:lnTo>
                <a:lnTo>
                  <a:pt x="742998" y="1815981"/>
                </a:lnTo>
                <a:lnTo>
                  <a:pt x="719067" y="1783169"/>
                </a:lnTo>
                <a:lnTo>
                  <a:pt x="689241" y="1778678"/>
                </a:lnTo>
                <a:lnTo>
                  <a:pt x="646306" y="1778055"/>
                </a:lnTo>
                <a:lnTo>
                  <a:pt x="636804" y="1794149"/>
                </a:lnTo>
                <a:lnTo>
                  <a:pt x="623695" y="1798017"/>
                </a:lnTo>
                <a:lnTo>
                  <a:pt x="620088" y="1785790"/>
                </a:lnTo>
                <a:lnTo>
                  <a:pt x="633197" y="1781922"/>
                </a:lnTo>
                <a:lnTo>
                  <a:pt x="599763" y="1765205"/>
                </a:lnTo>
                <a:lnTo>
                  <a:pt x="586654" y="1769073"/>
                </a:lnTo>
                <a:lnTo>
                  <a:pt x="579439" y="1744619"/>
                </a:lnTo>
                <a:lnTo>
                  <a:pt x="543719" y="1768449"/>
                </a:lnTo>
                <a:lnTo>
                  <a:pt x="530610" y="1772317"/>
                </a:lnTo>
                <a:lnTo>
                  <a:pt x="517501" y="1776185"/>
                </a:lnTo>
                <a:lnTo>
                  <a:pt x="513894" y="1763958"/>
                </a:lnTo>
                <a:lnTo>
                  <a:pt x="500785" y="1767826"/>
                </a:lnTo>
                <a:lnTo>
                  <a:pt x="497177" y="1755600"/>
                </a:lnTo>
                <a:lnTo>
                  <a:pt x="510286" y="1751732"/>
                </a:lnTo>
                <a:lnTo>
                  <a:pt x="519788" y="1735637"/>
                </a:lnTo>
                <a:lnTo>
                  <a:pt x="506679" y="1739505"/>
                </a:lnTo>
                <a:lnTo>
                  <a:pt x="497177" y="1755600"/>
                </a:lnTo>
                <a:lnTo>
                  <a:pt x="476853" y="1735014"/>
                </a:lnTo>
                <a:lnTo>
                  <a:pt x="467351" y="1751109"/>
                </a:lnTo>
                <a:lnTo>
                  <a:pt x="470959" y="1763335"/>
                </a:lnTo>
                <a:lnTo>
                  <a:pt x="454242" y="1754977"/>
                </a:lnTo>
                <a:lnTo>
                  <a:pt x="428024" y="1762712"/>
                </a:lnTo>
                <a:lnTo>
                  <a:pt x="437526" y="1746618"/>
                </a:lnTo>
                <a:lnTo>
                  <a:pt x="420809" y="1738259"/>
                </a:lnTo>
                <a:lnTo>
                  <a:pt x="417201" y="1726033"/>
                </a:lnTo>
                <a:lnTo>
                  <a:pt x="413594" y="1713806"/>
                </a:lnTo>
                <a:lnTo>
                  <a:pt x="439812" y="1706070"/>
                </a:lnTo>
                <a:lnTo>
                  <a:pt x="449314" y="1689976"/>
                </a:lnTo>
                <a:lnTo>
                  <a:pt x="469638" y="1710561"/>
                </a:lnTo>
                <a:lnTo>
                  <a:pt x="482747" y="1706693"/>
                </a:lnTo>
                <a:lnTo>
                  <a:pt x="518467" y="1682863"/>
                </a:lnTo>
                <a:lnTo>
                  <a:pt x="531577" y="1678996"/>
                </a:lnTo>
                <a:lnTo>
                  <a:pt x="548293" y="1687354"/>
                </a:lnTo>
                <a:lnTo>
                  <a:pt x="561402" y="1683486"/>
                </a:lnTo>
                <a:lnTo>
                  <a:pt x="578119" y="1691845"/>
                </a:lnTo>
                <a:lnTo>
                  <a:pt x="587620" y="1675751"/>
                </a:lnTo>
                <a:lnTo>
                  <a:pt x="597122" y="1659656"/>
                </a:lnTo>
                <a:lnTo>
                  <a:pt x="600730" y="1671883"/>
                </a:lnTo>
                <a:lnTo>
                  <a:pt x="617446" y="1680241"/>
                </a:lnTo>
                <a:lnTo>
                  <a:pt x="613839" y="1668015"/>
                </a:lnTo>
                <a:lnTo>
                  <a:pt x="626948" y="1664147"/>
                </a:lnTo>
                <a:lnTo>
                  <a:pt x="619733" y="1639694"/>
                </a:lnTo>
                <a:lnTo>
                  <a:pt x="629235" y="1623599"/>
                </a:lnTo>
                <a:lnTo>
                  <a:pt x="636450" y="1648053"/>
                </a:lnTo>
                <a:lnTo>
                  <a:pt x="645952" y="1631958"/>
                </a:lnTo>
                <a:lnTo>
                  <a:pt x="649559" y="1644185"/>
                </a:lnTo>
                <a:lnTo>
                  <a:pt x="666276" y="1652544"/>
                </a:lnTo>
                <a:lnTo>
                  <a:pt x="659061" y="1628090"/>
                </a:lnTo>
                <a:lnTo>
                  <a:pt x="679385" y="1648676"/>
                </a:lnTo>
                <a:lnTo>
                  <a:pt x="688886" y="1632582"/>
                </a:lnTo>
                <a:lnTo>
                  <a:pt x="681672" y="1608128"/>
                </a:lnTo>
                <a:lnTo>
                  <a:pt x="701996" y="1628713"/>
                </a:lnTo>
                <a:lnTo>
                  <a:pt x="698388" y="1616487"/>
                </a:lnTo>
                <a:lnTo>
                  <a:pt x="707890" y="1600392"/>
                </a:lnTo>
                <a:lnTo>
                  <a:pt x="724607" y="1608751"/>
                </a:lnTo>
                <a:lnTo>
                  <a:pt x="717392" y="1584298"/>
                </a:lnTo>
                <a:lnTo>
                  <a:pt x="743610" y="1576562"/>
                </a:lnTo>
                <a:lnTo>
                  <a:pt x="753112" y="1560468"/>
                </a:lnTo>
                <a:lnTo>
                  <a:pt x="766221" y="1556600"/>
                </a:lnTo>
                <a:lnTo>
                  <a:pt x="756719" y="1572694"/>
                </a:lnTo>
                <a:lnTo>
                  <a:pt x="763934" y="1597148"/>
                </a:lnTo>
                <a:lnTo>
                  <a:pt x="787865" y="1629960"/>
                </a:lnTo>
                <a:lnTo>
                  <a:pt x="780651" y="1605506"/>
                </a:lnTo>
                <a:lnTo>
                  <a:pt x="773436" y="1581053"/>
                </a:lnTo>
                <a:lnTo>
                  <a:pt x="790152" y="1589412"/>
                </a:lnTo>
                <a:lnTo>
                  <a:pt x="806869" y="1597771"/>
                </a:lnTo>
                <a:lnTo>
                  <a:pt x="829480" y="1577809"/>
                </a:lnTo>
                <a:lnTo>
                  <a:pt x="842589" y="1573941"/>
                </a:lnTo>
                <a:lnTo>
                  <a:pt x="855698" y="1570073"/>
                </a:lnTo>
                <a:lnTo>
                  <a:pt x="865200" y="1553978"/>
                </a:lnTo>
                <a:lnTo>
                  <a:pt x="861592" y="1541752"/>
                </a:lnTo>
                <a:lnTo>
                  <a:pt x="857985" y="1529525"/>
                </a:lnTo>
                <a:lnTo>
                  <a:pt x="874702" y="1537884"/>
                </a:lnTo>
                <a:lnTo>
                  <a:pt x="884203" y="1521790"/>
                </a:lnTo>
                <a:lnTo>
                  <a:pt x="893705" y="1505695"/>
                </a:lnTo>
                <a:lnTo>
                  <a:pt x="900920" y="1530148"/>
                </a:lnTo>
                <a:lnTo>
                  <a:pt x="966466" y="1510809"/>
                </a:lnTo>
                <a:lnTo>
                  <a:pt x="1032012" y="1491470"/>
                </a:lnTo>
                <a:lnTo>
                  <a:pt x="1002186" y="1486979"/>
                </a:lnTo>
                <a:lnTo>
                  <a:pt x="1008080" y="1458658"/>
                </a:lnTo>
                <a:lnTo>
                  <a:pt x="1021189" y="1454790"/>
                </a:lnTo>
                <a:lnTo>
                  <a:pt x="1051015" y="1459281"/>
                </a:lnTo>
                <a:lnTo>
                  <a:pt x="1060517" y="1443187"/>
                </a:lnTo>
                <a:lnTo>
                  <a:pt x="1056308" y="1428923"/>
                </a:lnTo>
                <a:lnTo>
                  <a:pt x="1052701" y="1416696"/>
                </a:lnTo>
                <a:lnTo>
                  <a:pt x="1095636" y="1417319"/>
                </a:lnTo>
                <a:lnTo>
                  <a:pt x="1105137" y="1401225"/>
                </a:lnTo>
                <a:lnTo>
                  <a:pt x="1111032" y="1372904"/>
                </a:lnTo>
                <a:lnTo>
                  <a:pt x="1084813" y="1380640"/>
                </a:lnTo>
                <a:lnTo>
                  <a:pt x="1068097" y="1372281"/>
                </a:lnTo>
                <a:lnTo>
                  <a:pt x="1060882" y="1347828"/>
                </a:lnTo>
                <a:lnTo>
                  <a:pt x="1070384" y="1331733"/>
                </a:lnTo>
                <a:lnTo>
                  <a:pt x="1050060" y="1311148"/>
                </a:lnTo>
                <a:lnTo>
                  <a:pt x="1033343" y="1302789"/>
                </a:lnTo>
                <a:lnTo>
                  <a:pt x="1036950" y="1315015"/>
                </a:lnTo>
                <a:lnTo>
                  <a:pt x="1016626" y="1294430"/>
                </a:lnTo>
                <a:lnTo>
                  <a:pt x="986801" y="1289939"/>
                </a:lnTo>
                <a:lnTo>
                  <a:pt x="977299" y="1306034"/>
                </a:lnTo>
                <a:lnTo>
                  <a:pt x="971405" y="1334355"/>
                </a:lnTo>
                <a:lnTo>
                  <a:pt x="964190" y="1309901"/>
                </a:lnTo>
                <a:lnTo>
                  <a:pt x="973692" y="1293807"/>
                </a:lnTo>
                <a:lnTo>
                  <a:pt x="953367" y="1273222"/>
                </a:lnTo>
                <a:lnTo>
                  <a:pt x="936651" y="1264863"/>
                </a:lnTo>
                <a:lnTo>
                  <a:pt x="927149" y="1280957"/>
                </a:lnTo>
                <a:lnTo>
                  <a:pt x="923542" y="1268731"/>
                </a:lnTo>
                <a:lnTo>
                  <a:pt x="906825" y="1260372"/>
                </a:lnTo>
                <a:lnTo>
                  <a:pt x="910432" y="1272598"/>
                </a:lnTo>
                <a:lnTo>
                  <a:pt x="897323" y="1276467"/>
                </a:lnTo>
                <a:lnTo>
                  <a:pt x="893716" y="1264240"/>
                </a:lnTo>
                <a:lnTo>
                  <a:pt x="880607" y="1268107"/>
                </a:lnTo>
                <a:lnTo>
                  <a:pt x="874712" y="1296429"/>
                </a:lnTo>
                <a:lnTo>
                  <a:pt x="844887" y="1291938"/>
                </a:lnTo>
                <a:lnTo>
                  <a:pt x="831778" y="1295805"/>
                </a:lnTo>
                <a:lnTo>
                  <a:pt x="815061" y="1287447"/>
                </a:lnTo>
                <a:lnTo>
                  <a:pt x="798344" y="1279088"/>
                </a:lnTo>
                <a:lnTo>
                  <a:pt x="788843" y="1295182"/>
                </a:lnTo>
                <a:lnTo>
                  <a:pt x="779341" y="1311277"/>
                </a:lnTo>
                <a:lnTo>
                  <a:pt x="759017" y="1290691"/>
                </a:lnTo>
                <a:lnTo>
                  <a:pt x="736406" y="1310654"/>
                </a:lnTo>
                <a:lnTo>
                  <a:pt x="710188" y="1318389"/>
                </a:lnTo>
                <a:lnTo>
                  <a:pt x="706580" y="1306163"/>
                </a:lnTo>
                <a:lnTo>
                  <a:pt x="719689" y="1302295"/>
                </a:lnTo>
                <a:lnTo>
                  <a:pt x="702973" y="1293936"/>
                </a:lnTo>
                <a:lnTo>
                  <a:pt x="686256" y="1285577"/>
                </a:lnTo>
                <a:lnTo>
                  <a:pt x="676754" y="1301672"/>
                </a:lnTo>
                <a:lnTo>
                  <a:pt x="660038" y="1293313"/>
                </a:lnTo>
                <a:lnTo>
                  <a:pt x="656430" y="1281086"/>
                </a:lnTo>
                <a:lnTo>
                  <a:pt x="652823" y="1268860"/>
                </a:lnTo>
                <a:lnTo>
                  <a:pt x="665932" y="1264992"/>
                </a:lnTo>
                <a:lnTo>
                  <a:pt x="688543" y="1245030"/>
                </a:lnTo>
                <a:lnTo>
                  <a:pt x="707546" y="1212841"/>
                </a:lnTo>
                <a:lnTo>
                  <a:pt x="711154" y="1225068"/>
                </a:lnTo>
                <a:lnTo>
                  <a:pt x="724263" y="1221199"/>
                </a:lnTo>
                <a:lnTo>
                  <a:pt x="737372" y="1217332"/>
                </a:lnTo>
                <a:lnTo>
                  <a:pt x="733765" y="1205105"/>
                </a:lnTo>
                <a:lnTo>
                  <a:pt x="746874" y="1201237"/>
                </a:lnTo>
                <a:lnTo>
                  <a:pt x="743267" y="1189011"/>
                </a:lnTo>
                <a:lnTo>
                  <a:pt x="739659" y="1176784"/>
                </a:lnTo>
                <a:lnTo>
                  <a:pt x="765877" y="1169048"/>
                </a:lnTo>
                <a:lnTo>
                  <a:pt x="771772" y="1140727"/>
                </a:lnTo>
                <a:lnTo>
                  <a:pt x="797990" y="1132992"/>
                </a:lnTo>
                <a:lnTo>
                  <a:pt x="814707" y="1141350"/>
                </a:lnTo>
                <a:lnTo>
                  <a:pt x="831423" y="1149709"/>
                </a:lnTo>
                <a:lnTo>
                  <a:pt x="837318" y="1121388"/>
                </a:lnTo>
                <a:lnTo>
                  <a:pt x="850427" y="1117520"/>
                </a:lnTo>
                <a:lnTo>
                  <a:pt x="880252" y="1122011"/>
                </a:lnTo>
                <a:lnTo>
                  <a:pt x="873038" y="1097558"/>
                </a:lnTo>
                <a:lnTo>
                  <a:pt x="893362" y="1118143"/>
                </a:lnTo>
                <a:lnTo>
                  <a:pt x="910078" y="1126502"/>
                </a:lnTo>
                <a:lnTo>
                  <a:pt x="923187" y="1122634"/>
                </a:lnTo>
                <a:lnTo>
                  <a:pt x="949406" y="1114899"/>
                </a:lnTo>
                <a:lnTo>
                  <a:pt x="975624" y="1107163"/>
                </a:lnTo>
                <a:lnTo>
                  <a:pt x="985126" y="1091069"/>
                </a:lnTo>
                <a:lnTo>
                  <a:pt x="1014952" y="1095560"/>
                </a:lnTo>
                <a:lnTo>
                  <a:pt x="1037562" y="1075597"/>
                </a:lnTo>
                <a:lnTo>
                  <a:pt x="1033955" y="1063371"/>
                </a:lnTo>
                <a:lnTo>
                  <a:pt x="1056566" y="1043408"/>
                </a:lnTo>
                <a:lnTo>
                  <a:pt x="1079177" y="1023446"/>
                </a:lnTo>
                <a:lnTo>
                  <a:pt x="1092286" y="1019578"/>
                </a:lnTo>
                <a:lnTo>
                  <a:pt x="1096757" y="978386"/>
                </a:lnTo>
                <a:lnTo>
                  <a:pt x="1087289" y="981180"/>
                </a:lnTo>
                <a:lnTo>
                  <a:pt x="1093149" y="966160"/>
                </a:lnTo>
                <a:lnTo>
                  <a:pt x="1132477" y="954556"/>
                </a:lnTo>
                <a:lnTo>
                  <a:pt x="1171804" y="942953"/>
                </a:lnTo>
                <a:lnTo>
                  <a:pt x="1190808" y="910764"/>
                </a:lnTo>
                <a:lnTo>
                  <a:pt x="1207524" y="919122"/>
                </a:lnTo>
                <a:lnTo>
                  <a:pt x="1217026" y="903028"/>
                </a:lnTo>
                <a:lnTo>
                  <a:pt x="1226528" y="886933"/>
                </a:lnTo>
                <a:lnTo>
                  <a:pt x="1243244" y="895292"/>
                </a:lnTo>
                <a:lnTo>
                  <a:pt x="1252746" y="879198"/>
                </a:lnTo>
                <a:lnTo>
                  <a:pt x="1273070" y="899783"/>
                </a:lnTo>
                <a:lnTo>
                  <a:pt x="1269463" y="887557"/>
                </a:lnTo>
                <a:lnTo>
                  <a:pt x="1282572" y="883689"/>
                </a:lnTo>
                <a:lnTo>
                  <a:pt x="1299289" y="892048"/>
                </a:lnTo>
                <a:lnTo>
                  <a:pt x="1348118" y="864350"/>
                </a:lnTo>
                <a:lnTo>
                  <a:pt x="1370729" y="844387"/>
                </a:lnTo>
                <a:lnTo>
                  <a:pt x="1387445" y="852746"/>
                </a:lnTo>
                <a:lnTo>
                  <a:pt x="1410056" y="832784"/>
                </a:lnTo>
                <a:lnTo>
                  <a:pt x="1432667" y="812822"/>
                </a:lnTo>
                <a:lnTo>
                  <a:pt x="1488711" y="809577"/>
                </a:lnTo>
                <a:lnTo>
                  <a:pt x="1524431" y="785747"/>
                </a:lnTo>
                <a:lnTo>
                  <a:pt x="1576868" y="770275"/>
                </a:lnTo>
                <a:lnTo>
                  <a:pt x="1616195" y="758672"/>
                </a:lnTo>
                <a:lnTo>
                  <a:pt x="1651915" y="734842"/>
                </a:lnTo>
                <a:lnTo>
                  <a:pt x="1655523" y="747068"/>
                </a:lnTo>
                <a:lnTo>
                  <a:pt x="1659130" y="759295"/>
                </a:lnTo>
                <a:lnTo>
                  <a:pt x="1668632" y="743200"/>
                </a:lnTo>
                <a:lnTo>
                  <a:pt x="1685349" y="751559"/>
                </a:lnTo>
                <a:lnTo>
                  <a:pt x="1681741" y="739333"/>
                </a:lnTo>
                <a:lnTo>
                  <a:pt x="1694850" y="735465"/>
                </a:lnTo>
                <a:lnTo>
                  <a:pt x="1691243" y="723238"/>
                </a:lnTo>
                <a:lnTo>
                  <a:pt x="1678134" y="727106"/>
                </a:lnTo>
                <a:lnTo>
                  <a:pt x="1674526" y="714880"/>
                </a:lnTo>
                <a:lnTo>
                  <a:pt x="1704352" y="719370"/>
                </a:lnTo>
                <a:lnTo>
                  <a:pt x="1724678" y="739956"/>
                </a:lnTo>
                <a:lnTo>
                  <a:pt x="1721070" y="727729"/>
                </a:lnTo>
                <a:lnTo>
                  <a:pt x="1717463" y="715502"/>
                </a:lnTo>
                <a:lnTo>
                  <a:pt x="1743679" y="707767"/>
                </a:lnTo>
                <a:lnTo>
                  <a:pt x="1760396" y="716126"/>
                </a:lnTo>
                <a:lnTo>
                  <a:pt x="1786614" y="708390"/>
                </a:lnTo>
                <a:lnTo>
                  <a:pt x="1809226" y="688428"/>
                </a:lnTo>
                <a:lnTo>
                  <a:pt x="1816440" y="712881"/>
                </a:lnTo>
                <a:lnTo>
                  <a:pt x="1825942" y="696787"/>
                </a:lnTo>
                <a:lnTo>
                  <a:pt x="1822335" y="684560"/>
                </a:lnTo>
                <a:lnTo>
                  <a:pt x="1839051" y="692919"/>
                </a:lnTo>
                <a:lnTo>
                  <a:pt x="1842659" y="705145"/>
                </a:lnTo>
                <a:lnTo>
                  <a:pt x="1848553" y="676824"/>
                </a:lnTo>
                <a:lnTo>
                  <a:pt x="1871164" y="656862"/>
                </a:lnTo>
                <a:lnTo>
                  <a:pt x="1874771" y="669089"/>
                </a:lnTo>
                <a:lnTo>
                  <a:pt x="1887882" y="665221"/>
                </a:lnTo>
                <a:lnTo>
                  <a:pt x="1904597" y="673580"/>
                </a:lnTo>
                <a:lnTo>
                  <a:pt x="1914099" y="657485"/>
                </a:lnTo>
                <a:lnTo>
                  <a:pt x="1953426" y="645882"/>
                </a:lnTo>
                <a:lnTo>
                  <a:pt x="1979645" y="638146"/>
                </a:lnTo>
                <a:lnTo>
                  <a:pt x="2005864" y="630410"/>
                </a:lnTo>
                <a:lnTo>
                  <a:pt x="2032082" y="622674"/>
                </a:lnTo>
                <a:lnTo>
                  <a:pt x="2035690" y="634901"/>
                </a:lnTo>
                <a:lnTo>
                  <a:pt x="2052405" y="643260"/>
                </a:lnTo>
                <a:lnTo>
                  <a:pt x="2075016" y="623298"/>
                </a:lnTo>
                <a:lnTo>
                  <a:pt x="2101234" y="615562"/>
                </a:lnTo>
                <a:lnTo>
                  <a:pt x="2104842" y="627789"/>
                </a:lnTo>
                <a:lnTo>
                  <a:pt x="2153671" y="600091"/>
                </a:lnTo>
                <a:lnTo>
                  <a:pt x="2192999" y="588487"/>
                </a:lnTo>
                <a:lnTo>
                  <a:pt x="2202500" y="572393"/>
                </a:lnTo>
                <a:lnTo>
                  <a:pt x="2215609" y="568525"/>
                </a:lnTo>
                <a:lnTo>
                  <a:pt x="2245435" y="573016"/>
                </a:lnTo>
                <a:lnTo>
                  <a:pt x="2241828" y="560789"/>
                </a:lnTo>
                <a:lnTo>
                  <a:pt x="2238220" y="548563"/>
                </a:lnTo>
                <a:lnTo>
                  <a:pt x="2254937" y="556922"/>
                </a:lnTo>
                <a:lnTo>
                  <a:pt x="2268046" y="553054"/>
                </a:lnTo>
                <a:lnTo>
                  <a:pt x="2279734" y="536315"/>
                </a:lnTo>
                <a:lnTo>
                  <a:pt x="2309559" y="540805"/>
                </a:lnTo>
                <a:lnTo>
                  <a:pt x="2319061" y="524711"/>
                </a:lnTo>
                <a:lnTo>
                  <a:pt x="2341672" y="504749"/>
                </a:lnTo>
                <a:lnTo>
                  <a:pt x="2371498" y="509240"/>
                </a:lnTo>
                <a:lnTo>
                  <a:pt x="2380999" y="493145"/>
                </a:lnTo>
                <a:lnTo>
                  <a:pt x="2397716" y="501504"/>
                </a:lnTo>
                <a:lnTo>
                  <a:pt x="2407217" y="485410"/>
                </a:lnTo>
                <a:lnTo>
                  <a:pt x="2416118" y="467277"/>
                </a:lnTo>
                <a:lnTo>
                  <a:pt x="2433436" y="477674"/>
                </a:lnTo>
                <a:lnTo>
                  <a:pt x="2429227" y="463409"/>
                </a:lnTo>
                <a:lnTo>
                  <a:pt x="2446545" y="473806"/>
                </a:lnTo>
                <a:lnTo>
                  <a:pt x="2459654" y="469938"/>
                </a:lnTo>
                <a:lnTo>
                  <a:pt x="2468554" y="451805"/>
                </a:lnTo>
                <a:lnTo>
                  <a:pt x="2481664" y="447938"/>
                </a:lnTo>
                <a:lnTo>
                  <a:pt x="2494773" y="444070"/>
                </a:lnTo>
                <a:lnTo>
                  <a:pt x="2507882" y="440202"/>
                </a:lnTo>
                <a:lnTo>
                  <a:pt x="2520991" y="436334"/>
                </a:lnTo>
                <a:lnTo>
                  <a:pt x="2517384" y="424107"/>
                </a:lnTo>
                <a:lnTo>
                  <a:pt x="2534100" y="432466"/>
                </a:lnTo>
                <a:lnTo>
                  <a:pt x="2547210" y="428598"/>
                </a:lnTo>
                <a:lnTo>
                  <a:pt x="2582930" y="404768"/>
                </a:lnTo>
                <a:lnTo>
                  <a:pt x="2579322" y="392542"/>
                </a:lnTo>
                <a:lnTo>
                  <a:pt x="2605540" y="384806"/>
                </a:lnTo>
                <a:lnTo>
                  <a:pt x="2628152" y="364844"/>
                </a:lnTo>
                <a:lnTo>
                  <a:pt x="2650762" y="344881"/>
                </a:lnTo>
                <a:lnTo>
                  <a:pt x="2663871" y="341014"/>
                </a:lnTo>
                <a:lnTo>
                  <a:pt x="2684195" y="361599"/>
                </a:lnTo>
                <a:lnTo>
                  <a:pt x="2693697" y="345504"/>
                </a:lnTo>
                <a:lnTo>
                  <a:pt x="2703199" y="329410"/>
                </a:lnTo>
                <a:lnTo>
                  <a:pt x="2706806" y="341637"/>
                </a:lnTo>
                <a:lnTo>
                  <a:pt x="2719916" y="337769"/>
                </a:lnTo>
                <a:lnTo>
                  <a:pt x="2736632" y="346128"/>
                </a:lnTo>
                <a:lnTo>
                  <a:pt x="2746134" y="330033"/>
                </a:lnTo>
                <a:lnTo>
                  <a:pt x="2772352" y="322298"/>
                </a:lnTo>
                <a:lnTo>
                  <a:pt x="2802178" y="326789"/>
                </a:lnTo>
                <a:lnTo>
                  <a:pt x="2815287" y="322921"/>
                </a:lnTo>
                <a:lnTo>
                  <a:pt x="2824789" y="306826"/>
                </a:lnTo>
                <a:lnTo>
                  <a:pt x="2841505" y="315185"/>
                </a:lnTo>
                <a:lnTo>
                  <a:pt x="2858222" y="323544"/>
                </a:lnTo>
                <a:lnTo>
                  <a:pt x="2884440" y="315808"/>
                </a:lnTo>
                <a:lnTo>
                  <a:pt x="2920160" y="291978"/>
                </a:lnTo>
                <a:lnTo>
                  <a:pt x="2936877" y="300337"/>
                </a:lnTo>
                <a:lnTo>
                  <a:pt x="2944693" y="326829"/>
                </a:lnTo>
                <a:lnTo>
                  <a:pt x="2949986" y="296469"/>
                </a:lnTo>
                <a:lnTo>
                  <a:pt x="2963095" y="292601"/>
                </a:lnTo>
                <a:lnTo>
                  <a:pt x="2979812" y="300960"/>
                </a:lnTo>
                <a:lnTo>
                  <a:pt x="2992921" y="297092"/>
                </a:lnTo>
                <a:lnTo>
                  <a:pt x="2989313" y="284866"/>
                </a:lnTo>
                <a:lnTo>
                  <a:pt x="3015532" y="277130"/>
                </a:lnTo>
                <a:lnTo>
                  <a:pt x="3038143" y="257168"/>
                </a:lnTo>
                <a:lnTo>
                  <a:pt x="3064361" y="249432"/>
                </a:lnTo>
                <a:lnTo>
                  <a:pt x="3047644" y="241073"/>
                </a:lnTo>
                <a:lnTo>
                  <a:pt x="3034535" y="244941"/>
                </a:lnTo>
                <a:lnTo>
                  <a:pt x="3027320" y="220488"/>
                </a:lnTo>
                <a:lnTo>
                  <a:pt x="3021426" y="248809"/>
                </a:lnTo>
                <a:lnTo>
                  <a:pt x="3008317" y="252677"/>
                </a:lnTo>
                <a:lnTo>
                  <a:pt x="2995208" y="256545"/>
                </a:lnTo>
                <a:lnTo>
                  <a:pt x="2982099" y="260412"/>
                </a:lnTo>
                <a:lnTo>
                  <a:pt x="3014211" y="224356"/>
                </a:lnTo>
                <a:lnTo>
                  <a:pt x="3049931" y="200525"/>
                </a:lnTo>
                <a:lnTo>
                  <a:pt x="3060372" y="193560"/>
                </a:lnTo>
                <a:lnTo>
                  <a:pt x="3680301" y="10651"/>
                </a:lnTo>
                <a:lnTo>
                  <a:pt x="3681355" y="14225"/>
                </a:lnTo>
                <a:lnTo>
                  <a:pt x="3707574" y="6489"/>
                </a:lnTo>
                <a:lnTo>
                  <a:pt x="3724290" y="14848"/>
                </a:lnTo>
                <a:lnTo>
                  <a:pt x="3750509" y="7113"/>
                </a:lnTo>
                <a:lnTo>
                  <a:pt x="3780336" y="11603"/>
                </a:lnTo>
                <a:lnTo>
                  <a:pt x="3783943" y="23830"/>
                </a:lnTo>
                <a:lnTo>
                  <a:pt x="3793443" y="7736"/>
                </a:lnTo>
                <a:lnTo>
                  <a:pt x="3797051" y="19962"/>
                </a:lnTo>
                <a:lnTo>
                  <a:pt x="3810160" y="16094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959422" y="1636286"/>
            <a:ext cx="3470578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7581376" y="1895049"/>
            <a:ext cx="155448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500B6420-C509-43F5-8437-C06B62BC1F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59417" y="2870462"/>
            <a:ext cx="3470582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E9C4D360-AB49-417D-9063-A62891FF793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959417" y="3559217"/>
            <a:ext cx="3470582" cy="246058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A0434A91-4E0F-442D-B28C-01AC9FCE13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7CC85D4E-9D09-4948-9271-406F7A5F5087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58A43711-71D2-4669-85C8-981D55E911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2042751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rush stroke - Desi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Picture Placeholder 580">
            <a:extLst>
              <a:ext uri="{FF2B5EF4-FFF2-40B4-BE49-F238E27FC236}">
                <a16:creationId xmlns:a16="http://schemas.microsoft.com/office/drawing/2014/main" id="{548B98B5-BBD6-4F1E-AE47-543C0A2B647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876800" y="979789"/>
            <a:ext cx="6778232" cy="4297039"/>
          </a:xfrm>
          <a:custGeom>
            <a:avLst/>
            <a:gdLst>
              <a:gd name="connsiteX0" fmla="*/ 106796 w 6778232"/>
              <a:gd name="connsiteY0" fmla="*/ 3966328 h 4297039"/>
              <a:gd name="connsiteX1" fmla="*/ 110403 w 6778232"/>
              <a:gd name="connsiteY1" fmla="*/ 3978554 h 4297039"/>
              <a:gd name="connsiteX2" fmla="*/ 97294 w 6778232"/>
              <a:gd name="connsiteY2" fmla="*/ 3982422 h 4297039"/>
              <a:gd name="connsiteX3" fmla="*/ 93687 w 6778232"/>
              <a:gd name="connsiteY3" fmla="*/ 3970196 h 4297039"/>
              <a:gd name="connsiteX4" fmla="*/ 9502 w 6778232"/>
              <a:gd name="connsiteY4" fmla="*/ 3926363 h 4297039"/>
              <a:gd name="connsiteX5" fmla="*/ 26219 w 6778232"/>
              <a:gd name="connsiteY5" fmla="*/ 3934722 h 4297039"/>
              <a:gd name="connsiteX6" fmla="*/ 13110 w 6778232"/>
              <a:gd name="connsiteY6" fmla="*/ 3938590 h 4297039"/>
              <a:gd name="connsiteX7" fmla="*/ 17318 w 6778232"/>
              <a:gd name="connsiteY7" fmla="*/ 3952855 h 4297039"/>
              <a:gd name="connsiteX8" fmla="*/ 4209 w 6778232"/>
              <a:gd name="connsiteY8" fmla="*/ 3956723 h 4297039"/>
              <a:gd name="connsiteX9" fmla="*/ 0 w 6778232"/>
              <a:gd name="connsiteY9" fmla="*/ 3942458 h 4297039"/>
              <a:gd name="connsiteX10" fmla="*/ 48830 w 6778232"/>
              <a:gd name="connsiteY10" fmla="*/ 3914760 h 4297039"/>
              <a:gd name="connsiteX11" fmla="*/ 73363 w 6778232"/>
              <a:gd name="connsiteY11" fmla="*/ 3949610 h 4297039"/>
              <a:gd name="connsiteX12" fmla="*/ 63861 w 6778232"/>
              <a:gd name="connsiteY12" fmla="*/ 3965705 h 4297039"/>
              <a:gd name="connsiteX13" fmla="*/ 50752 w 6778232"/>
              <a:gd name="connsiteY13" fmla="*/ 3969573 h 4297039"/>
              <a:gd name="connsiteX14" fmla="*/ 41250 w 6778232"/>
              <a:gd name="connsiteY14" fmla="*/ 3985667 h 4297039"/>
              <a:gd name="connsiteX15" fmla="*/ 20926 w 6778232"/>
              <a:gd name="connsiteY15" fmla="*/ 3965082 h 4297039"/>
              <a:gd name="connsiteX16" fmla="*/ 34035 w 6778232"/>
              <a:gd name="connsiteY16" fmla="*/ 3961214 h 4297039"/>
              <a:gd name="connsiteX17" fmla="*/ 30428 w 6778232"/>
              <a:gd name="connsiteY17" fmla="*/ 3948987 h 4297039"/>
              <a:gd name="connsiteX18" fmla="*/ 26219 w 6778232"/>
              <a:gd name="connsiteY18" fmla="*/ 3934722 h 4297039"/>
              <a:gd name="connsiteX19" fmla="*/ 39328 w 6778232"/>
              <a:gd name="connsiteY19" fmla="*/ 3930854 h 4297039"/>
              <a:gd name="connsiteX20" fmla="*/ 484675 w 6778232"/>
              <a:gd name="connsiteY20" fmla="*/ 3894708 h 4297039"/>
              <a:gd name="connsiteX21" fmla="*/ 475173 w 6778232"/>
              <a:gd name="connsiteY21" fmla="*/ 3910803 h 4297039"/>
              <a:gd name="connsiteX22" fmla="*/ 488282 w 6778232"/>
              <a:gd name="connsiteY22" fmla="*/ 3906935 h 4297039"/>
              <a:gd name="connsiteX23" fmla="*/ 858845 w 6778232"/>
              <a:gd name="connsiteY23" fmla="*/ 3850765 h 4297039"/>
              <a:gd name="connsiteX24" fmla="*/ 879169 w 6778232"/>
              <a:gd name="connsiteY24" fmla="*/ 3871351 h 4297039"/>
              <a:gd name="connsiteX25" fmla="*/ 866060 w 6778232"/>
              <a:gd name="connsiteY25" fmla="*/ 3875218 h 4297039"/>
              <a:gd name="connsiteX26" fmla="*/ 862452 w 6778232"/>
              <a:gd name="connsiteY26" fmla="*/ 3862992 h 4297039"/>
              <a:gd name="connsiteX27" fmla="*/ 1119181 w 6778232"/>
              <a:gd name="connsiteY27" fmla="*/ 3831548 h 4297039"/>
              <a:gd name="connsiteX28" fmla="*/ 1124152 w 6778232"/>
              <a:gd name="connsiteY28" fmla="*/ 3832296 h 4297039"/>
              <a:gd name="connsiteX29" fmla="*/ 1125956 w 6778232"/>
              <a:gd name="connsiteY29" fmla="*/ 3838410 h 4297039"/>
              <a:gd name="connsiteX30" fmla="*/ 1116454 w 6778232"/>
              <a:gd name="connsiteY30" fmla="*/ 3854504 h 4297039"/>
              <a:gd name="connsiteX31" fmla="*/ 1099738 w 6778232"/>
              <a:gd name="connsiteY31" fmla="*/ 3846145 h 4297039"/>
              <a:gd name="connsiteX32" fmla="*/ 1112847 w 6778232"/>
              <a:gd name="connsiteY32" fmla="*/ 3842277 h 4297039"/>
              <a:gd name="connsiteX33" fmla="*/ 1122349 w 6778232"/>
              <a:gd name="connsiteY33" fmla="*/ 3826183 h 4297039"/>
              <a:gd name="connsiteX34" fmla="*/ 1139065 w 6778232"/>
              <a:gd name="connsiteY34" fmla="*/ 3834542 h 4297039"/>
              <a:gd name="connsiteX35" fmla="*/ 1124152 w 6778232"/>
              <a:gd name="connsiteY35" fmla="*/ 3832296 h 4297039"/>
              <a:gd name="connsiteX36" fmla="*/ 376559 w 6778232"/>
              <a:gd name="connsiteY36" fmla="*/ 3818064 h 4297039"/>
              <a:gd name="connsiteX37" fmla="*/ 367057 w 6778232"/>
              <a:gd name="connsiteY37" fmla="*/ 3834158 h 4297039"/>
              <a:gd name="connsiteX38" fmla="*/ 363450 w 6778232"/>
              <a:gd name="connsiteY38" fmla="*/ 3821932 h 4297039"/>
              <a:gd name="connsiteX39" fmla="*/ 1064984 w 6778232"/>
              <a:gd name="connsiteY39" fmla="*/ 3776653 h 4297039"/>
              <a:gd name="connsiteX40" fmla="*/ 1068591 w 6778232"/>
              <a:gd name="connsiteY40" fmla="*/ 3788880 h 4297039"/>
              <a:gd name="connsiteX41" fmla="*/ 1072199 w 6778232"/>
              <a:gd name="connsiteY41" fmla="*/ 3801107 h 4297039"/>
              <a:gd name="connsiteX42" fmla="*/ 1059090 w 6778232"/>
              <a:gd name="connsiteY42" fmla="*/ 3804975 h 4297039"/>
              <a:gd name="connsiteX43" fmla="*/ 2724194 w 6778232"/>
              <a:gd name="connsiteY43" fmla="*/ 3741215 h 4297039"/>
              <a:gd name="connsiteX44" fmla="*/ 2727802 w 6778232"/>
              <a:gd name="connsiteY44" fmla="*/ 3753442 h 4297039"/>
              <a:gd name="connsiteX45" fmla="*/ 2722721 w 6778232"/>
              <a:gd name="connsiteY45" fmla="*/ 3748296 h 4297039"/>
              <a:gd name="connsiteX46" fmla="*/ 2707477 w 6778232"/>
              <a:gd name="connsiteY46" fmla="*/ 3732856 h 4297039"/>
              <a:gd name="connsiteX47" fmla="*/ 2722721 w 6778232"/>
              <a:gd name="connsiteY47" fmla="*/ 3748296 h 4297039"/>
              <a:gd name="connsiteX48" fmla="*/ 2722229 w 6778232"/>
              <a:gd name="connsiteY48" fmla="*/ 3750655 h 4297039"/>
              <a:gd name="connsiteX49" fmla="*/ 2711085 w 6778232"/>
              <a:gd name="connsiteY49" fmla="*/ 3745083 h 4297039"/>
              <a:gd name="connsiteX50" fmla="*/ 439463 w 6778232"/>
              <a:gd name="connsiteY50" fmla="*/ 3693176 h 4297039"/>
              <a:gd name="connsiteX51" fmla="*/ 433569 w 6778232"/>
              <a:gd name="connsiteY51" fmla="*/ 3721497 h 4297039"/>
              <a:gd name="connsiteX52" fmla="*/ 426354 w 6778232"/>
              <a:gd name="connsiteY52" fmla="*/ 3697044 h 4297039"/>
              <a:gd name="connsiteX53" fmla="*/ 524013 w 6778232"/>
              <a:gd name="connsiteY53" fmla="*/ 3641648 h 4297039"/>
              <a:gd name="connsiteX54" fmla="*/ 514511 w 6778232"/>
              <a:gd name="connsiteY54" fmla="*/ 3657743 h 4297039"/>
              <a:gd name="connsiteX55" fmla="*/ 501402 w 6778232"/>
              <a:gd name="connsiteY55" fmla="*/ 3661610 h 4297039"/>
              <a:gd name="connsiteX56" fmla="*/ 497794 w 6778232"/>
              <a:gd name="connsiteY56" fmla="*/ 3649384 h 4297039"/>
              <a:gd name="connsiteX57" fmla="*/ 510903 w 6778232"/>
              <a:gd name="connsiteY57" fmla="*/ 3645516 h 4297039"/>
              <a:gd name="connsiteX58" fmla="*/ 584529 w 6778232"/>
              <a:gd name="connsiteY58" fmla="*/ 3597211 h 4297039"/>
              <a:gd name="connsiteX59" fmla="*/ 575027 w 6778232"/>
              <a:gd name="connsiteY59" fmla="*/ 3613306 h 4297039"/>
              <a:gd name="connsiteX60" fmla="*/ 578635 w 6778232"/>
              <a:gd name="connsiteY60" fmla="*/ 3625532 h 4297039"/>
              <a:gd name="connsiteX61" fmla="*/ 608461 w 6778232"/>
              <a:gd name="connsiteY61" fmla="*/ 3630023 h 4297039"/>
              <a:gd name="connsiteX62" fmla="*/ 621570 w 6778232"/>
              <a:gd name="connsiteY62" fmla="*/ 3626155 h 4297039"/>
              <a:gd name="connsiteX63" fmla="*/ 617962 w 6778232"/>
              <a:gd name="connsiteY63" fmla="*/ 3613928 h 4297039"/>
              <a:gd name="connsiteX64" fmla="*/ 604853 w 6778232"/>
              <a:gd name="connsiteY64" fmla="*/ 3617796 h 4297039"/>
              <a:gd name="connsiteX65" fmla="*/ 439109 w 6778232"/>
              <a:gd name="connsiteY65" fmla="*/ 3547080 h 4297039"/>
              <a:gd name="connsiteX66" fmla="*/ 455826 w 6778232"/>
              <a:gd name="connsiteY66" fmla="*/ 3555439 h 4297039"/>
              <a:gd name="connsiteX67" fmla="*/ 442716 w 6778232"/>
              <a:gd name="connsiteY67" fmla="*/ 3559307 h 4297039"/>
              <a:gd name="connsiteX68" fmla="*/ 5100099 w 6778232"/>
              <a:gd name="connsiteY68" fmla="*/ 3518686 h 4297039"/>
              <a:gd name="connsiteX69" fmla="*/ 5103706 w 6778232"/>
              <a:gd name="connsiteY69" fmla="*/ 3530913 h 4297039"/>
              <a:gd name="connsiteX70" fmla="*/ 5086990 w 6778232"/>
              <a:gd name="connsiteY70" fmla="*/ 3522554 h 4297039"/>
              <a:gd name="connsiteX71" fmla="*/ 441396 w 6778232"/>
              <a:gd name="connsiteY71" fmla="*/ 3506532 h 4297039"/>
              <a:gd name="connsiteX72" fmla="*/ 445003 w 6778232"/>
              <a:gd name="connsiteY72" fmla="*/ 3518759 h 4297039"/>
              <a:gd name="connsiteX73" fmla="*/ 448611 w 6778232"/>
              <a:gd name="connsiteY73" fmla="*/ 3530985 h 4297039"/>
              <a:gd name="connsiteX74" fmla="*/ 431894 w 6778232"/>
              <a:gd name="connsiteY74" fmla="*/ 3522627 h 4297039"/>
              <a:gd name="connsiteX75" fmla="*/ 418785 w 6778232"/>
              <a:gd name="connsiteY75" fmla="*/ 3526495 h 4297039"/>
              <a:gd name="connsiteX76" fmla="*/ 853369 w 6778232"/>
              <a:gd name="connsiteY76" fmla="*/ 3478017 h 4297039"/>
              <a:gd name="connsiteX77" fmla="*/ 852343 w 6778232"/>
              <a:gd name="connsiteY77" fmla="*/ 3480979 h 4297039"/>
              <a:gd name="connsiteX78" fmla="*/ 848999 w 6778232"/>
              <a:gd name="connsiteY78" fmla="*/ 3479307 h 4297039"/>
              <a:gd name="connsiteX79" fmla="*/ 858501 w 6778232"/>
              <a:gd name="connsiteY79" fmla="*/ 3463212 h 4297039"/>
              <a:gd name="connsiteX80" fmla="*/ 862108 w 6778232"/>
              <a:gd name="connsiteY80" fmla="*/ 3475439 h 4297039"/>
              <a:gd name="connsiteX81" fmla="*/ 853369 w 6778232"/>
              <a:gd name="connsiteY81" fmla="*/ 3478017 h 4297039"/>
              <a:gd name="connsiteX82" fmla="*/ 825068 w 6778232"/>
              <a:gd name="connsiteY82" fmla="*/ 3446495 h 4297039"/>
              <a:gd name="connsiteX83" fmla="*/ 836212 w 6778232"/>
              <a:gd name="connsiteY83" fmla="*/ 3452067 h 4297039"/>
              <a:gd name="connsiteX84" fmla="*/ 832283 w 6778232"/>
              <a:gd name="connsiteY84" fmla="*/ 3470948 h 4297039"/>
              <a:gd name="connsiteX85" fmla="*/ 828675 w 6778232"/>
              <a:gd name="connsiteY85" fmla="*/ 3458721 h 4297039"/>
              <a:gd name="connsiteX86" fmla="*/ 838177 w 6778232"/>
              <a:gd name="connsiteY86" fmla="*/ 3442627 h 4297039"/>
              <a:gd name="connsiteX87" fmla="*/ 841784 w 6778232"/>
              <a:gd name="connsiteY87" fmla="*/ 3454853 h 4297039"/>
              <a:gd name="connsiteX88" fmla="*/ 836212 w 6778232"/>
              <a:gd name="connsiteY88" fmla="*/ 3452067 h 4297039"/>
              <a:gd name="connsiteX89" fmla="*/ 817853 w 6778232"/>
              <a:gd name="connsiteY89" fmla="*/ 3422041 h 4297039"/>
              <a:gd name="connsiteX90" fmla="*/ 821460 w 6778232"/>
              <a:gd name="connsiteY90" fmla="*/ 3434268 h 4297039"/>
              <a:gd name="connsiteX91" fmla="*/ 808351 w 6778232"/>
              <a:gd name="connsiteY91" fmla="*/ 3438136 h 4297039"/>
              <a:gd name="connsiteX92" fmla="*/ 553995 w 6778232"/>
              <a:gd name="connsiteY92" fmla="*/ 3300527 h 4297039"/>
              <a:gd name="connsiteX93" fmla="*/ 583820 w 6778232"/>
              <a:gd name="connsiteY93" fmla="*/ 3305018 h 4297039"/>
              <a:gd name="connsiteX94" fmla="*/ 574319 w 6778232"/>
              <a:gd name="connsiteY94" fmla="*/ 3321113 h 4297039"/>
              <a:gd name="connsiteX95" fmla="*/ 570711 w 6778232"/>
              <a:gd name="connsiteY95" fmla="*/ 3308886 h 4297039"/>
              <a:gd name="connsiteX96" fmla="*/ 530063 w 6778232"/>
              <a:gd name="connsiteY96" fmla="*/ 3267715 h 4297039"/>
              <a:gd name="connsiteX97" fmla="*/ 550387 w 6778232"/>
              <a:gd name="connsiteY97" fmla="*/ 3288301 h 4297039"/>
              <a:gd name="connsiteX98" fmla="*/ 533671 w 6778232"/>
              <a:gd name="connsiteY98" fmla="*/ 3279942 h 4297039"/>
              <a:gd name="connsiteX99" fmla="*/ 5696493 w 6778232"/>
              <a:gd name="connsiteY99" fmla="*/ 3261953 h 4297039"/>
              <a:gd name="connsiteX100" fmla="*/ 5696770 w 6778232"/>
              <a:gd name="connsiteY100" fmla="*/ 3262894 h 4297039"/>
              <a:gd name="connsiteX101" fmla="*/ 5700378 w 6778232"/>
              <a:gd name="connsiteY101" fmla="*/ 3275120 h 4297039"/>
              <a:gd name="connsiteX102" fmla="*/ 5690577 w 6778232"/>
              <a:gd name="connsiteY102" fmla="*/ 3271120 h 4297039"/>
              <a:gd name="connsiteX103" fmla="*/ 5706272 w 6778232"/>
              <a:gd name="connsiteY103" fmla="*/ 3246799 h 4297039"/>
              <a:gd name="connsiteX104" fmla="*/ 5696493 w 6778232"/>
              <a:gd name="connsiteY104" fmla="*/ 3261953 h 4297039"/>
              <a:gd name="connsiteX105" fmla="*/ 5693163 w 6778232"/>
              <a:gd name="connsiteY105" fmla="*/ 3250667 h 4297039"/>
              <a:gd name="connsiteX106" fmla="*/ 687738 w 6778232"/>
              <a:gd name="connsiteY106" fmla="*/ 3125942 h 4297039"/>
              <a:gd name="connsiteX107" fmla="*/ 691346 w 6778232"/>
              <a:gd name="connsiteY107" fmla="*/ 3138169 h 4297039"/>
              <a:gd name="connsiteX108" fmla="*/ 694953 w 6778232"/>
              <a:gd name="connsiteY108" fmla="*/ 3150395 h 4297039"/>
              <a:gd name="connsiteX109" fmla="*/ 681844 w 6778232"/>
              <a:gd name="connsiteY109" fmla="*/ 3154263 h 4297039"/>
              <a:gd name="connsiteX110" fmla="*/ 678237 w 6778232"/>
              <a:gd name="connsiteY110" fmla="*/ 3142037 h 4297039"/>
              <a:gd name="connsiteX111" fmla="*/ 613657 w 6778232"/>
              <a:gd name="connsiteY111" fmla="*/ 3068054 h 4297039"/>
              <a:gd name="connsiteX112" fmla="*/ 617264 w 6778232"/>
              <a:gd name="connsiteY112" fmla="*/ 3080280 h 4297039"/>
              <a:gd name="connsiteX113" fmla="*/ 607763 w 6778232"/>
              <a:gd name="connsiteY113" fmla="*/ 3096375 h 4297039"/>
              <a:gd name="connsiteX114" fmla="*/ 594654 w 6778232"/>
              <a:gd name="connsiteY114" fmla="*/ 3100243 h 4297039"/>
              <a:gd name="connsiteX115" fmla="*/ 591046 w 6778232"/>
              <a:gd name="connsiteY115" fmla="*/ 3088016 h 4297039"/>
              <a:gd name="connsiteX116" fmla="*/ 604155 w 6778232"/>
              <a:gd name="connsiteY116" fmla="*/ 3084148 h 4297039"/>
              <a:gd name="connsiteX117" fmla="*/ 600548 w 6778232"/>
              <a:gd name="connsiteY117" fmla="*/ 3071922 h 4297039"/>
              <a:gd name="connsiteX118" fmla="*/ 891236 w 6778232"/>
              <a:gd name="connsiteY118" fmla="*/ 2946282 h 4297039"/>
              <a:gd name="connsiteX119" fmla="*/ 907953 w 6778232"/>
              <a:gd name="connsiteY119" fmla="*/ 2954640 h 4297039"/>
              <a:gd name="connsiteX120" fmla="*/ 898451 w 6778232"/>
              <a:gd name="connsiteY120" fmla="*/ 2970735 h 4297039"/>
              <a:gd name="connsiteX121" fmla="*/ 902059 w 6778232"/>
              <a:gd name="connsiteY121" fmla="*/ 2982962 h 4297039"/>
              <a:gd name="connsiteX122" fmla="*/ 875840 w 6778232"/>
              <a:gd name="connsiteY122" fmla="*/ 2990697 h 4297039"/>
              <a:gd name="connsiteX123" fmla="*/ 862731 w 6778232"/>
              <a:gd name="connsiteY123" fmla="*/ 2994565 h 4297039"/>
              <a:gd name="connsiteX124" fmla="*/ 881735 w 6778232"/>
              <a:gd name="connsiteY124" fmla="*/ 2962376 h 4297039"/>
              <a:gd name="connsiteX125" fmla="*/ 5818109 w 6778232"/>
              <a:gd name="connsiteY125" fmla="*/ 2940006 h 4297039"/>
              <a:gd name="connsiteX126" fmla="*/ 5817651 w 6778232"/>
              <a:gd name="connsiteY126" fmla="*/ 2948116 h 4297039"/>
              <a:gd name="connsiteX127" fmla="*/ 5804542 w 6778232"/>
              <a:gd name="connsiteY127" fmla="*/ 2951984 h 4297039"/>
              <a:gd name="connsiteX128" fmla="*/ 5819938 w 6778232"/>
              <a:gd name="connsiteY128" fmla="*/ 2907568 h 4297039"/>
              <a:gd name="connsiteX129" fmla="*/ 5827153 w 6778232"/>
              <a:gd name="connsiteY129" fmla="*/ 2932021 h 4297039"/>
              <a:gd name="connsiteX130" fmla="*/ 5818109 w 6778232"/>
              <a:gd name="connsiteY130" fmla="*/ 2940006 h 4297039"/>
              <a:gd name="connsiteX131" fmla="*/ 903025 w 6778232"/>
              <a:gd name="connsiteY131" fmla="*/ 2889640 h 4297039"/>
              <a:gd name="connsiteX132" fmla="*/ 926956 w 6778232"/>
              <a:gd name="connsiteY132" fmla="*/ 2922452 h 4297039"/>
              <a:gd name="connsiteX133" fmla="*/ 956782 w 6778232"/>
              <a:gd name="connsiteY133" fmla="*/ 2926942 h 4297039"/>
              <a:gd name="connsiteX134" fmla="*/ 924670 w 6778232"/>
              <a:gd name="connsiteY134" fmla="*/ 2962999 h 4297039"/>
              <a:gd name="connsiteX135" fmla="*/ 921062 w 6778232"/>
              <a:gd name="connsiteY135" fmla="*/ 2950773 h 4297039"/>
              <a:gd name="connsiteX136" fmla="*/ 904346 w 6778232"/>
              <a:gd name="connsiteY136" fmla="*/ 2942414 h 4297039"/>
              <a:gd name="connsiteX137" fmla="*/ 917455 w 6778232"/>
              <a:gd name="connsiteY137" fmla="*/ 2938546 h 4297039"/>
              <a:gd name="connsiteX138" fmla="*/ 930564 w 6778232"/>
              <a:gd name="connsiteY138" fmla="*/ 2934678 h 4297039"/>
              <a:gd name="connsiteX139" fmla="*/ 943673 w 6778232"/>
              <a:gd name="connsiteY139" fmla="*/ 2930810 h 4297039"/>
              <a:gd name="connsiteX140" fmla="*/ 913847 w 6778232"/>
              <a:gd name="connsiteY140" fmla="*/ 2926319 h 4297039"/>
              <a:gd name="connsiteX141" fmla="*/ 910240 w 6778232"/>
              <a:gd name="connsiteY141" fmla="*/ 2914093 h 4297039"/>
              <a:gd name="connsiteX142" fmla="*/ 826657 w 6778232"/>
              <a:gd name="connsiteY142" fmla="*/ 2872299 h 4297039"/>
              <a:gd name="connsiteX143" fmla="*/ 833872 w 6778232"/>
              <a:gd name="connsiteY143" fmla="*/ 2896752 h 4297039"/>
              <a:gd name="connsiteX144" fmla="*/ 820763 w 6778232"/>
              <a:gd name="connsiteY144" fmla="*/ 2900620 h 4297039"/>
              <a:gd name="connsiteX145" fmla="*/ 817155 w 6778232"/>
              <a:gd name="connsiteY145" fmla="*/ 2888393 h 4297039"/>
              <a:gd name="connsiteX146" fmla="*/ 804046 w 6778232"/>
              <a:gd name="connsiteY146" fmla="*/ 2892261 h 4297039"/>
              <a:gd name="connsiteX147" fmla="*/ 800438 w 6778232"/>
              <a:gd name="connsiteY147" fmla="*/ 2880034 h 4297039"/>
              <a:gd name="connsiteX148" fmla="*/ 813548 w 6778232"/>
              <a:gd name="connsiteY148" fmla="*/ 2876167 h 4297039"/>
              <a:gd name="connsiteX149" fmla="*/ 842053 w 6778232"/>
              <a:gd name="connsiteY149" fmla="*/ 2827883 h 4297039"/>
              <a:gd name="connsiteX150" fmla="*/ 823049 w 6778232"/>
              <a:gd name="connsiteY150" fmla="*/ 2860072 h 4297039"/>
              <a:gd name="connsiteX151" fmla="*/ 809940 w 6778232"/>
              <a:gd name="connsiteY151" fmla="*/ 2863940 h 4297039"/>
              <a:gd name="connsiteX152" fmla="*/ 806333 w 6778232"/>
              <a:gd name="connsiteY152" fmla="*/ 2851713 h 4297039"/>
              <a:gd name="connsiteX153" fmla="*/ 815835 w 6778232"/>
              <a:gd name="connsiteY153" fmla="*/ 2835619 h 4297039"/>
              <a:gd name="connsiteX154" fmla="*/ 819442 w 6778232"/>
              <a:gd name="connsiteY154" fmla="*/ 2847846 h 4297039"/>
              <a:gd name="connsiteX155" fmla="*/ 828944 w 6778232"/>
              <a:gd name="connsiteY155" fmla="*/ 2831751 h 4297039"/>
              <a:gd name="connsiteX156" fmla="*/ 1138990 w 6778232"/>
              <a:gd name="connsiteY156" fmla="*/ 2820019 h 4297039"/>
              <a:gd name="connsiteX157" fmla="*/ 1129488 w 6778232"/>
              <a:gd name="connsiteY157" fmla="*/ 2836113 h 4297039"/>
              <a:gd name="connsiteX158" fmla="*/ 1125881 w 6778232"/>
              <a:gd name="connsiteY158" fmla="*/ 2823886 h 4297039"/>
              <a:gd name="connsiteX159" fmla="*/ 1296300 w 6778232"/>
              <a:gd name="connsiteY159" fmla="*/ 2773605 h 4297039"/>
              <a:gd name="connsiteX160" fmla="*/ 1286798 w 6778232"/>
              <a:gd name="connsiteY160" fmla="*/ 2789699 h 4297039"/>
              <a:gd name="connsiteX161" fmla="*/ 1270081 w 6778232"/>
              <a:gd name="connsiteY161" fmla="*/ 2781340 h 4297039"/>
              <a:gd name="connsiteX162" fmla="*/ 1283191 w 6778232"/>
              <a:gd name="connsiteY162" fmla="*/ 2777472 h 4297039"/>
              <a:gd name="connsiteX163" fmla="*/ 5916641 w 6778232"/>
              <a:gd name="connsiteY163" fmla="*/ 2704039 h 4297039"/>
              <a:gd name="connsiteX164" fmla="*/ 5933358 w 6778232"/>
              <a:gd name="connsiteY164" fmla="*/ 2712397 h 4297039"/>
              <a:gd name="connsiteX165" fmla="*/ 5920248 w 6778232"/>
              <a:gd name="connsiteY165" fmla="*/ 2716265 h 4297039"/>
              <a:gd name="connsiteX166" fmla="*/ 1446395 w 6778232"/>
              <a:gd name="connsiteY166" fmla="*/ 2702737 h 4297039"/>
              <a:gd name="connsiteX167" fmla="*/ 1453610 w 6778232"/>
              <a:gd name="connsiteY167" fmla="*/ 2727191 h 4297039"/>
              <a:gd name="connsiteX168" fmla="*/ 1447715 w 6778232"/>
              <a:gd name="connsiteY168" fmla="*/ 2755512 h 4297039"/>
              <a:gd name="connsiteX169" fmla="*/ 1444108 w 6778232"/>
              <a:gd name="connsiteY169" fmla="*/ 2743285 h 4297039"/>
              <a:gd name="connsiteX170" fmla="*/ 1440501 w 6778232"/>
              <a:gd name="connsiteY170" fmla="*/ 2731058 h 4297039"/>
              <a:gd name="connsiteX171" fmla="*/ 1436893 w 6778232"/>
              <a:gd name="connsiteY171" fmla="*/ 2718832 h 4297039"/>
              <a:gd name="connsiteX172" fmla="*/ 1433286 w 6778232"/>
              <a:gd name="connsiteY172" fmla="*/ 2706605 h 4297039"/>
              <a:gd name="connsiteX173" fmla="*/ 6102456 w 6778232"/>
              <a:gd name="connsiteY173" fmla="*/ 2609341 h 4297039"/>
              <a:gd name="connsiteX174" fmla="*/ 6122780 w 6778232"/>
              <a:gd name="connsiteY174" fmla="*/ 2629927 h 4297039"/>
              <a:gd name="connsiteX175" fmla="*/ 6109671 w 6778232"/>
              <a:gd name="connsiteY175" fmla="*/ 2633795 h 4297039"/>
              <a:gd name="connsiteX176" fmla="*/ 6113278 w 6778232"/>
              <a:gd name="connsiteY176" fmla="*/ 2646021 h 4297039"/>
              <a:gd name="connsiteX177" fmla="*/ 6103777 w 6778232"/>
              <a:gd name="connsiteY177" fmla="*/ 2662116 h 4297039"/>
              <a:gd name="connsiteX178" fmla="*/ 6090668 w 6778232"/>
              <a:gd name="connsiteY178" fmla="*/ 2665983 h 4297039"/>
              <a:gd name="connsiteX179" fmla="*/ 6100169 w 6778232"/>
              <a:gd name="connsiteY179" fmla="*/ 2649889 h 4297039"/>
              <a:gd name="connsiteX180" fmla="*/ 6096562 w 6778232"/>
              <a:gd name="connsiteY180" fmla="*/ 2637663 h 4297039"/>
              <a:gd name="connsiteX181" fmla="*/ 6106064 w 6778232"/>
              <a:gd name="connsiteY181" fmla="*/ 2621568 h 4297039"/>
              <a:gd name="connsiteX182" fmla="*/ 1683224 w 6778232"/>
              <a:gd name="connsiteY182" fmla="*/ 2579698 h 4297039"/>
              <a:gd name="connsiteX183" fmla="*/ 1699940 w 6778232"/>
              <a:gd name="connsiteY183" fmla="*/ 2588057 h 4297039"/>
              <a:gd name="connsiteX184" fmla="*/ 1686831 w 6778232"/>
              <a:gd name="connsiteY184" fmla="*/ 2591924 h 4297039"/>
              <a:gd name="connsiteX185" fmla="*/ 1644862 w 6778232"/>
              <a:gd name="connsiteY185" fmla="*/ 2497979 h 4297039"/>
              <a:gd name="connsiteX186" fmla="*/ 1661579 w 6778232"/>
              <a:gd name="connsiteY186" fmla="*/ 2506338 h 4297039"/>
              <a:gd name="connsiteX187" fmla="*/ 1681903 w 6778232"/>
              <a:gd name="connsiteY187" fmla="*/ 2526923 h 4297039"/>
              <a:gd name="connsiteX188" fmla="*/ 1655685 w 6778232"/>
              <a:gd name="connsiteY188" fmla="*/ 2534659 h 4297039"/>
              <a:gd name="connsiteX189" fmla="*/ 1672401 w 6778232"/>
              <a:gd name="connsiteY189" fmla="*/ 2543018 h 4297039"/>
              <a:gd name="connsiteX190" fmla="*/ 1659292 w 6778232"/>
              <a:gd name="connsiteY190" fmla="*/ 2546886 h 4297039"/>
              <a:gd name="connsiteX191" fmla="*/ 1676008 w 6778232"/>
              <a:gd name="connsiteY191" fmla="*/ 2555244 h 4297039"/>
              <a:gd name="connsiteX192" fmla="*/ 1679616 w 6778232"/>
              <a:gd name="connsiteY192" fmla="*/ 2567471 h 4297039"/>
              <a:gd name="connsiteX193" fmla="*/ 1666507 w 6778232"/>
              <a:gd name="connsiteY193" fmla="*/ 2571339 h 4297039"/>
              <a:gd name="connsiteX194" fmla="*/ 1662899 w 6778232"/>
              <a:gd name="connsiteY194" fmla="*/ 2559112 h 4297039"/>
              <a:gd name="connsiteX195" fmla="*/ 1649790 w 6778232"/>
              <a:gd name="connsiteY195" fmla="*/ 2562980 h 4297039"/>
              <a:gd name="connsiteX196" fmla="*/ 1642575 w 6778232"/>
              <a:gd name="connsiteY196" fmla="*/ 2538527 h 4297039"/>
              <a:gd name="connsiteX197" fmla="*/ 1612750 w 6778232"/>
              <a:gd name="connsiteY197" fmla="*/ 2534036 h 4297039"/>
              <a:gd name="connsiteX198" fmla="*/ 1586531 w 6778232"/>
              <a:gd name="connsiteY198" fmla="*/ 2541772 h 4297039"/>
              <a:gd name="connsiteX199" fmla="*/ 1545019 w 6778232"/>
              <a:gd name="connsiteY199" fmla="*/ 2554019 h 4297039"/>
              <a:gd name="connsiteX200" fmla="*/ 1563920 w 6778232"/>
              <a:gd name="connsiteY200" fmla="*/ 2561734 h 4297039"/>
              <a:gd name="connsiteX201" fmla="*/ 1567528 w 6778232"/>
              <a:gd name="connsiteY201" fmla="*/ 2573960 h 4297039"/>
              <a:gd name="connsiteX202" fmla="*/ 1548627 w 6778232"/>
              <a:gd name="connsiteY202" fmla="*/ 2566246 h 4297039"/>
              <a:gd name="connsiteX203" fmla="*/ 1528303 w 6778232"/>
              <a:gd name="connsiteY203" fmla="*/ 2545661 h 4297039"/>
              <a:gd name="connsiteX204" fmla="*/ 1541412 w 6778232"/>
              <a:gd name="connsiteY204" fmla="*/ 2541793 h 4297039"/>
              <a:gd name="connsiteX205" fmla="*/ 1537805 w 6778232"/>
              <a:gd name="connsiteY205" fmla="*/ 2529566 h 4297039"/>
              <a:gd name="connsiteX206" fmla="*/ 1524696 w 6778232"/>
              <a:gd name="connsiteY206" fmla="*/ 2533434 h 4297039"/>
              <a:gd name="connsiteX207" fmla="*/ 1528303 w 6778232"/>
              <a:gd name="connsiteY207" fmla="*/ 2545661 h 4297039"/>
              <a:gd name="connsiteX208" fmla="*/ 1535518 w 6778232"/>
              <a:gd name="connsiteY208" fmla="*/ 2570114 h 4297039"/>
              <a:gd name="connsiteX209" fmla="*/ 1518801 w 6778232"/>
              <a:gd name="connsiteY209" fmla="*/ 2561755 h 4297039"/>
              <a:gd name="connsiteX210" fmla="*/ 1502085 w 6778232"/>
              <a:gd name="connsiteY210" fmla="*/ 2553396 h 4297039"/>
              <a:gd name="connsiteX211" fmla="*/ 1511586 w 6778232"/>
              <a:gd name="connsiteY211" fmla="*/ 2537302 h 4297039"/>
              <a:gd name="connsiteX212" fmla="*/ 1521088 w 6778232"/>
              <a:gd name="connsiteY212" fmla="*/ 2521208 h 4297039"/>
              <a:gd name="connsiteX213" fmla="*/ 1549491 w 6778232"/>
              <a:gd name="connsiteY213" fmla="*/ 2512827 h 4297039"/>
              <a:gd name="connsiteX214" fmla="*/ 1569815 w 6778232"/>
              <a:gd name="connsiteY214" fmla="*/ 2533413 h 4297039"/>
              <a:gd name="connsiteX215" fmla="*/ 1596033 w 6778232"/>
              <a:gd name="connsiteY215" fmla="*/ 2525677 h 4297039"/>
              <a:gd name="connsiteX216" fmla="*/ 426789 w 6778232"/>
              <a:gd name="connsiteY216" fmla="*/ 2483005 h 4297039"/>
              <a:gd name="connsiteX217" fmla="*/ 417288 w 6778232"/>
              <a:gd name="connsiteY217" fmla="*/ 2499100 h 4297039"/>
              <a:gd name="connsiteX218" fmla="*/ 404179 w 6778232"/>
              <a:gd name="connsiteY218" fmla="*/ 2502968 h 4297039"/>
              <a:gd name="connsiteX219" fmla="*/ 400571 w 6778232"/>
              <a:gd name="connsiteY219" fmla="*/ 2490741 h 4297039"/>
              <a:gd name="connsiteX220" fmla="*/ 413680 w 6778232"/>
              <a:gd name="connsiteY220" fmla="*/ 2486873 h 4297039"/>
              <a:gd name="connsiteX221" fmla="*/ 1564887 w 6778232"/>
              <a:gd name="connsiteY221" fmla="*/ 2468412 h 4297039"/>
              <a:gd name="connsiteX222" fmla="*/ 1572101 w 6778232"/>
              <a:gd name="connsiteY222" fmla="*/ 2492865 h 4297039"/>
              <a:gd name="connsiteX223" fmla="*/ 1555385 w 6778232"/>
              <a:gd name="connsiteY223" fmla="*/ 2484506 h 4297039"/>
              <a:gd name="connsiteX224" fmla="*/ 1551777 w 6778232"/>
              <a:gd name="connsiteY224" fmla="*/ 2472280 h 4297039"/>
              <a:gd name="connsiteX225" fmla="*/ 749945 w 6778232"/>
              <a:gd name="connsiteY225" fmla="*/ 2467405 h 4297039"/>
              <a:gd name="connsiteX226" fmla="*/ 753552 w 6778232"/>
              <a:gd name="connsiteY226" fmla="*/ 2479632 h 4297039"/>
              <a:gd name="connsiteX227" fmla="*/ 766661 w 6778232"/>
              <a:gd name="connsiteY227" fmla="*/ 2475764 h 4297039"/>
              <a:gd name="connsiteX228" fmla="*/ 744051 w 6778232"/>
              <a:gd name="connsiteY228" fmla="*/ 2495726 h 4297039"/>
              <a:gd name="connsiteX229" fmla="*/ 747658 w 6778232"/>
              <a:gd name="connsiteY229" fmla="*/ 2507953 h 4297039"/>
              <a:gd name="connsiteX230" fmla="*/ 730941 w 6778232"/>
              <a:gd name="connsiteY230" fmla="*/ 2499594 h 4297039"/>
              <a:gd name="connsiteX231" fmla="*/ 740443 w 6778232"/>
              <a:gd name="connsiteY231" fmla="*/ 2483500 h 4297039"/>
              <a:gd name="connsiteX232" fmla="*/ 1447007 w 6778232"/>
              <a:gd name="connsiteY232" fmla="*/ 2463319 h 4297039"/>
              <a:gd name="connsiteX233" fmla="*/ 1463723 w 6778232"/>
              <a:gd name="connsiteY233" fmla="*/ 2471678 h 4297039"/>
              <a:gd name="connsiteX234" fmla="*/ 1480440 w 6778232"/>
              <a:gd name="connsiteY234" fmla="*/ 2480037 h 4297039"/>
              <a:gd name="connsiteX235" fmla="*/ 1476833 w 6778232"/>
              <a:gd name="connsiteY235" fmla="*/ 2467810 h 4297039"/>
              <a:gd name="connsiteX236" fmla="*/ 1489942 w 6778232"/>
              <a:gd name="connsiteY236" fmla="*/ 2463942 h 4297039"/>
              <a:gd name="connsiteX237" fmla="*/ 1506658 w 6778232"/>
              <a:gd name="connsiteY237" fmla="*/ 2472301 h 4297039"/>
              <a:gd name="connsiteX238" fmla="*/ 1510266 w 6778232"/>
              <a:gd name="connsiteY238" fmla="*/ 2484528 h 4297039"/>
              <a:gd name="connsiteX239" fmla="*/ 1493549 w 6778232"/>
              <a:gd name="connsiteY239" fmla="*/ 2476169 h 4297039"/>
              <a:gd name="connsiteX240" fmla="*/ 1484047 w 6778232"/>
              <a:gd name="connsiteY240" fmla="*/ 2492263 h 4297039"/>
              <a:gd name="connsiteX241" fmla="*/ 1487655 w 6778232"/>
              <a:gd name="connsiteY241" fmla="*/ 2504490 h 4297039"/>
              <a:gd name="connsiteX242" fmla="*/ 1500764 w 6778232"/>
              <a:gd name="connsiteY242" fmla="*/ 2500622 h 4297039"/>
              <a:gd name="connsiteX243" fmla="*/ 1510266 w 6778232"/>
              <a:gd name="connsiteY243" fmla="*/ 2484528 h 4297039"/>
              <a:gd name="connsiteX244" fmla="*/ 1517481 w 6778232"/>
              <a:gd name="connsiteY244" fmla="*/ 2508981 h 4297039"/>
              <a:gd name="connsiteX245" fmla="*/ 1504372 w 6778232"/>
              <a:gd name="connsiteY245" fmla="*/ 2512849 h 4297039"/>
              <a:gd name="connsiteX246" fmla="*/ 1507979 w 6778232"/>
              <a:gd name="connsiteY246" fmla="*/ 2525075 h 4297039"/>
              <a:gd name="connsiteX247" fmla="*/ 1491262 w 6778232"/>
              <a:gd name="connsiteY247" fmla="*/ 2516717 h 4297039"/>
              <a:gd name="connsiteX248" fmla="*/ 1474546 w 6778232"/>
              <a:gd name="connsiteY248" fmla="*/ 2508358 h 4297039"/>
              <a:gd name="connsiteX249" fmla="*/ 1457829 w 6778232"/>
              <a:gd name="connsiteY249" fmla="*/ 2499999 h 4297039"/>
              <a:gd name="connsiteX250" fmla="*/ 1450614 w 6778232"/>
              <a:gd name="connsiteY250" fmla="*/ 2475546 h 4297039"/>
              <a:gd name="connsiteX251" fmla="*/ 1437505 w 6778232"/>
              <a:gd name="connsiteY251" fmla="*/ 2479414 h 4297039"/>
              <a:gd name="connsiteX252" fmla="*/ 1424396 w 6778232"/>
              <a:gd name="connsiteY252" fmla="*/ 2483281 h 4297039"/>
              <a:gd name="connsiteX253" fmla="*/ 1420789 w 6778232"/>
              <a:gd name="connsiteY253" fmla="*/ 2471055 h 4297039"/>
              <a:gd name="connsiteX254" fmla="*/ 1433898 w 6778232"/>
              <a:gd name="connsiteY254" fmla="*/ 2467187 h 4297039"/>
              <a:gd name="connsiteX255" fmla="*/ 6141429 w 6778232"/>
              <a:gd name="connsiteY255" fmla="*/ 2451642 h 4297039"/>
              <a:gd name="connsiteX256" fmla="*/ 6158146 w 6778232"/>
              <a:gd name="connsiteY256" fmla="*/ 2460000 h 4297039"/>
              <a:gd name="connsiteX257" fmla="*/ 6161753 w 6778232"/>
              <a:gd name="connsiteY257" fmla="*/ 2472227 h 4297039"/>
              <a:gd name="connsiteX258" fmla="*/ 6148644 w 6778232"/>
              <a:gd name="connsiteY258" fmla="*/ 2476095 h 4297039"/>
              <a:gd name="connsiteX259" fmla="*/ 6145037 w 6778232"/>
              <a:gd name="connsiteY259" fmla="*/ 2463868 h 4297039"/>
              <a:gd name="connsiteX260" fmla="*/ 630642 w 6778232"/>
              <a:gd name="connsiteY260" fmla="*/ 2449441 h 4297039"/>
              <a:gd name="connsiteX261" fmla="*/ 650966 w 6778232"/>
              <a:gd name="connsiteY261" fmla="*/ 2470027 h 4297039"/>
              <a:gd name="connsiteX262" fmla="*/ 667682 w 6778232"/>
              <a:gd name="connsiteY262" fmla="*/ 2478385 h 4297039"/>
              <a:gd name="connsiteX263" fmla="*/ 664075 w 6778232"/>
              <a:gd name="connsiteY263" fmla="*/ 2466159 h 4297039"/>
              <a:gd name="connsiteX264" fmla="*/ 677184 w 6778232"/>
              <a:gd name="connsiteY264" fmla="*/ 2462291 h 4297039"/>
              <a:gd name="connsiteX265" fmla="*/ 680792 w 6778232"/>
              <a:gd name="connsiteY265" fmla="*/ 2474518 h 4297039"/>
              <a:gd name="connsiteX266" fmla="*/ 693901 w 6778232"/>
              <a:gd name="connsiteY266" fmla="*/ 2470650 h 4297039"/>
              <a:gd name="connsiteX267" fmla="*/ 671290 w 6778232"/>
              <a:gd name="connsiteY267" fmla="*/ 2490612 h 4297039"/>
              <a:gd name="connsiteX268" fmla="*/ 658181 w 6778232"/>
              <a:gd name="connsiteY268" fmla="*/ 2494480 h 4297039"/>
              <a:gd name="connsiteX269" fmla="*/ 631962 w 6778232"/>
              <a:gd name="connsiteY269" fmla="*/ 2502216 h 4297039"/>
              <a:gd name="connsiteX270" fmla="*/ 605744 w 6778232"/>
              <a:gd name="connsiteY270" fmla="*/ 2509951 h 4297039"/>
              <a:gd name="connsiteX271" fmla="*/ 602137 w 6778232"/>
              <a:gd name="connsiteY271" fmla="*/ 2497725 h 4297039"/>
              <a:gd name="connsiteX272" fmla="*/ 615246 w 6778232"/>
              <a:gd name="connsiteY272" fmla="*/ 2493857 h 4297039"/>
              <a:gd name="connsiteX273" fmla="*/ 641464 w 6778232"/>
              <a:gd name="connsiteY273" fmla="*/ 2486121 h 4297039"/>
              <a:gd name="connsiteX274" fmla="*/ 637857 w 6778232"/>
              <a:gd name="connsiteY274" fmla="*/ 2473895 h 4297039"/>
              <a:gd name="connsiteX275" fmla="*/ 729621 w 6778232"/>
              <a:gd name="connsiteY275" fmla="*/ 2446820 h 4297039"/>
              <a:gd name="connsiteX276" fmla="*/ 746337 w 6778232"/>
              <a:gd name="connsiteY276" fmla="*/ 2455178 h 4297039"/>
              <a:gd name="connsiteX277" fmla="*/ 749945 w 6778232"/>
              <a:gd name="connsiteY277" fmla="*/ 2467405 h 4297039"/>
              <a:gd name="connsiteX278" fmla="*/ 736836 w 6778232"/>
              <a:gd name="connsiteY278" fmla="*/ 2471273 h 4297039"/>
              <a:gd name="connsiteX279" fmla="*/ 727334 w 6778232"/>
              <a:gd name="connsiteY279" fmla="*/ 2487367 h 4297039"/>
              <a:gd name="connsiteX280" fmla="*/ 720119 w 6778232"/>
              <a:gd name="connsiteY280" fmla="*/ 2462914 h 4297039"/>
              <a:gd name="connsiteX281" fmla="*/ 927579 w 6778232"/>
              <a:gd name="connsiteY281" fmla="*/ 2441577 h 4297039"/>
              <a:gd name="connsiteX282" fmla="*/ 918077 w 6778232"/>
              <a:gd name="connsiteY282" fmla="*/ 2457671 h 4297039"/>
              <a:gd name="connsiteX283" fmla="*/ 914470 w 6778232"/>
              <a:gd name="connsiteY283" fmla="*/ 2445444 h 4297039"/>
              <a:gd name="connsiteX284" fmla="*/ 1482727 w 6778232"/>
              <a:gd name="connsiteY284" fmla="*/ 2439489 h 4297039"/>
              <a:gd name="connsiteX285" fmla="*/ 1499443 w 6778232"/>
              <a:gd name="connsiteY285" fmla="*/ 2447848 h 4297039"/>
              <a:gd name="connsiteX286" fmla="*/ 1473225 w 6778232"/>
              <a:gd name="connsiteY286" fmla="*/ 2455583 h 4297039"/>
              <a:gd name="connsiteX287" fmla="*/ 1476833 w 6778232"/>
              <a:gd name="connsiteY287" fmla="*/ 2467810 h 4297039"/>
              <a:gd name="connsiteX288" fmla="*/ 1460116 w 6778232"/>
              <a:gd name="connsiteY288" fmla="*/ 2459451 h 4297039"/>
              <a:gd name="connsiteX289" fmla="*/ 1469618 w 6778232"/>
              <a:gd name="connsiteY289" fmla="*/ 2443357 h 4297039"/>
              <a:gd name="connsiteX290" fmla="*/ 6137822 w 6778232"/>
              <a:gd name="connsiteY290" fmla="*/ 2439415 h 4297039"/>
              <a:gd name="connsiteX291" fmla="*/ 6154538 w 6778232"/>
              <a:gd name="connsiteY291" fmla="*/ 2447774 h 4297039"/>
              <a:gd name="connsiteX292" fmla="*/ 6141429 w 6778232"/>
              <a:gd name="connsiteY292" fmla="*/ 2451642 h 4297039"/>
              <a:gd name="connsiteX293" fmla="*/ 712904 w 6778232"/>
              <a:gd name="connsiteY293" fmla="*/ 2438461 h 4297039"/>
              <a:gd name="connsiteX294" fmla="*/ 716512 w 6778232"/>
              <a:gd name="connsiteY294" fmla="*/ 2450688 h 4297039"/>
              <a:gd name="connsiteX295" fmla="*/ 720119 w 6778232"/>
              <a:gd name="connsiteY295" fmla="*/ 2462914 h 4297039"/>
              <a:gd name="connsiteX296" fmla="*/ 710617 w 6778232"/>
              <a:gd name="connsiteY296" fmla="*/ 2479009 h 4297039"/>
              <a:gd name="connsiteX297" fmla="*/ 714225 w 6778232"/>
              <a:gd name="connsiteY297" fmla="*/ 2491235 h 4297039"/>
              <a:gd name="connsiteX298" fmla="*/ 701116 w 6778232"/>
              <a:gd name="connsiteY298" fmla="*/ 2495103 h 4297039"/>
              <a:gd name="connsiteX299" fmla="*/ 693901 w 6778232"/>
              <a:gd name="connsiteY299" fmla="*/ 2470650 h 4297039"/>
              <a:gd name="connsiteX300" fmla="*/ 707010 w 6778232"/>
              <a:gd name="connsiteY300" fmla="*/ 2466782 h 4297039"/>
              <a:gd name="connsiteX301" fmla="*/ 703403 w 6778232"/>
              <a:gd name="connsiteY301" fmla="*/ 2454555 h 4297039"/>
              <a:gd name="connsiteX302" fmla="*/ 1039667 w 6778232"/>
              <a:gd name="connsiteY302" fmla="*/ 2435087 h 4297039"/>
              <a:gd name="connsiteX303" fmla="*/ 1043274 w 6778232"/>
              <a:gd name="connsiteY303" fmla="*/ 2447314 h 4297039"/>
              <a:gd name="connsiteX304" fmla="*/ 1030165 w 6778232"/>
              <a:gd name="connsiteY304" fmla="*/ 2451182 h 4297039"/>
              <a:gd name="connsiteX305" fmla="*/ 1033773 w 6778232"/>
              <a:gd name="connsiteY305" fmla="*/ 2463408 h 4297039"/>
              <a:gd name="connsiteX306" fmla="*/ 1017056 w 6778232"/>
              <a:gd name="connsiteY306" fmla="*/ 2455049 h 4297039"/>
              <a:gd name="connsiteX307" fmla="*/ 966906 w 6778232"/>
              <a:gd name="connsiteY307" fmla="*/ 2429973 h 4297039"/>
              <a:gd name="connsiteX308" fmla="*/ 970514 w 6778232"/>
              <a:gd name="connsiteY308" fmla="*/ 2442200 h 4297039"/>
              <a:gd name="connsiteX309" fmla="*/ 953797 w 6778232"/>
              <a:gd name="connsiteY309" fmla="*/ 2433841 h 4297039"/>
              <a:gd name="connsiteX310" fmla="*/ 1475512 w 6778232"/>
              <a:gd name="connsiteY310" fmla="*/ 2415036 h 4297039"/>
              <a:gd name="connsiteX311" fmla="*/ 1479119 w 6778232"/>
              <a:gd name="connsiteY311" fmla="*/ 2427262 h 4297039"/>
              <a:gd name="connsiteX312" fmla="*/ 1482727 w 6778232"/>
              <a:gd name="connsiteY312" fmla="*/ 2439489 h 4297039"/>
              <a:gd name="connsiteX313" fmla="*/ 1466010 w 6778232"/>
              <a:gd name="connsiteY313" fmla="*/ 2431130 h 4297039"/>
              <a:gd name="connsiteX314" fmla="*/ 401537 w 6778232"/>
              <a:gd name="connsiteY314" fmla="*/ 2397419 h 4297039"/>
              <a:gd name="connsiteX315" fmla="*/ 405145 w 6778232"/>
              <a:gd name="connsiteY315" fmla="*/ 2409646 h 4297039"/>
              <a:gd name="connsiteX316" fmla="*/ 392036 w 6778232"/>
              <a:gd name="connsiteY316" fmla="*/ 2413514 h 4297039"/>
              <a:gd name="connsiteX317" fmla="*/ 378926 w 6778232"/>
              <a:gd name="connsiteY317" fmla="*/ 2417381 h 4297039"/>
              <a:gd name="connsiteX318" fmla="*/ 1441477 w 6778232"/>
              <a:gd name="connsiteY318" fmla="*/ 2396280 h 4297039"/>
              <a:gd name="connsiteX319" fmla="*/ 1458194 w 6778232"/>
              <a:gd name="connsiteY319" fmla="*/ 2404639 h 4297039"/>
              <a:gd name="connsiteX320" fmla="*/ 1462403 w 6778232"/>
              <a:gd name="connsiteY320" fmla="*/ 2418904 h 4297039"/>
              <a:gd name="connsiteX321" fmla="*/ 1445085 w 6778232"/>
              <a:gd name="connsiteY321" fmla="*/ 2408506 h 4297039"/>
              <a:gd name="connsiteX322" fmla="*/ 453974 w 6778232"/>
              <a:gd name="connsiteY322" fmla="*/ 2381948 h 4297039"/>
              <a:gd name="connsiteX323" fmla="*/ 457581 w 6778232"/>
              <a:gd name="connsiteY323" fmla="*/ 2394174 h 4297039"/>
              <a:gd name="connsiteX324" fmla="*/ 470691 w 6778232"/>
              <a:gd name="connsiteY324" fmla="*/ 2390307 h 4297039"/>
              <a:gd name="connsiteX325" fmla="*/ 461189 w 6778232"/>
              <a:gd name="connsiteY325" fmla="*/ 2406401 h 4297039"/>
              <a:gd name="connsiteX326" fmla="*/ 464796 w 6778232"/>
              <a:gd name="connsiteY326" fmla="*/ 2418628 h 4297039"/>
              <a:gd name="connsiteX327" fmla="*/ 448080 w 6778232"/>
              <a:gd name="connsiteY327" fmla="*/ 2410269 h 4297039"/>
              <a:gd name="connsiteX328" fmla="*/ 451687 w 6778232"/>
              <a:gd name="connsiteY328" fmla="*/ 2422496 h 4297039"/>
              <a:gd name="connsiteX329" fmla="*/ 455295 w 6778232"/>
              <a:gd name="connsiteY329" fmla="*/ 2434722 h 4297039"/>
              <a:gd name="connsiteX330" fmla="*/ 458902 w 6778232"/>
              <a:gd name="connsiteY330" fmla="*/ 2446949 h 4297039"/>
              <a:gd name="connsiteX331" fmla="*/ 442186 w 6778232"/>
              <a:gd name="connsiteY331" fmla="*/ 2438590 h 4297039"/>
              <a:gd name="connsiteX332" fmla="*/ 425469 w 6778232"/>
              <a:gd name="connsiteY332" fmla="*/ 2430231 h 4297039"/>
              <a:gd name="connsiteX333" fmla="*/ 412360 w 6778232"/>
              <a:gd name="connsiteY333" fmla="*/ 2434099 h 4297039"/>
              <a:gd name="connsiteX334" fmla="*/ 399251 w 6778232"/>
              <a:gd name="connsiteY334" fmla="*/ 2437967 h 4297039"/>
              <a:gd name="connsiteX335" fmla="*/ 389749 w 6778232"/>
              <a:gd name="connsiteY335" fmla="*/ 2454061 h 4297039"/>
              <a:gd name="connsiteX336" fmla="*/ 376640 w 6778232"/>
              <a:gd name="connsiteY336" fmla="*/ 2457929 h 4297039"/>
              <a:gd name="connsiteX337" fmla="*/ 386141 w 6778232"/>
              <a:gd name="connsiteY337" fmla="*/ 2441835 h 4297039"/>
              <a:gd name="connsiteX338" fmla="*/ 395643 w 6778232"/>
              <a:gd name="connsiteY338" fmla="*/ 2425740 h 4297039"/>
              <a:gd name="connsiteX339" fmla="*/ 408752 w 6778232"/>
              <a:gd name="connsiteY339" fmla="*/ 2421872 h 4297039"/>
              <a:gd name="connsiteX340" fmla="*/ 421861 w 6778232"/>
              <a:gd name="connsiteY340" fmla="*/ 2418005 h 4297039"/>
              <a:gd name="connsiteX341" fmla="*/ 434971 w 6778232"/>
              <a:gd name="connsiteY341" fmla="*/ 2414137 h 4297039"/>
              <a:gd name="connsiteX342" fmla="*/ 444472 w 6778232"/>
              <a:gd name="connsiteY342" fmla="*/ 2398042 h 4297039"/>
              <a:gd name="connsiteX343" fmla="*/ 1288741 w 6778232"/>
              <a:gd name="connsiteY343" fmla="*/ 2361598 h 4297039"/>
              <a:gd name="connsiteX344" fmla="*/ 1279239 w 6778232"/>
              <a:gd name="connsiteY344" fmla="*/ 2377693 h 4297039"/>
              <a:gd name="connsiteX345" fmla="*/ 1275632 w 6778232"/>
              <a:gd name="connsiteY345" fmla="*/ 2365466 h 4297039"/>
              <a:gd name="connsiteX346" fmla="*/ 1245806 w 6778232"/>
              <a:gd name="connsiteY346" fmla="*/ 2360975 h 4297039"/>
              <a:gd name="connsiteX347" fmla="*/ 1249414 w 6778232"/>
              <a:gd name="connsiteY347" fmla="*/ 2373202 h 4297039"/>
              <a:gd name="connsiteX348" fmla="*/ 1239912 w 6778232"/>
              <a:gd name="connsiteY348" fmla="*/ 2389296 h 4297039"/>
              <a:gd name="connsiteX349" fmla="*/ 1236304 w 6778232"/>
              <a:gd name="connsiteY349" fmla="*/ 2377070 h 4297039"/>
              <a:gd name="connsiteX350" fmla="*/ 1159936 w 6778232"/>
              <a:gd name="connsiteY350" fmla="*/ 2359729 h 4297039"/>
              <a:gd name="connsiteX351" fmla="*/ 1163544 w 6778232"/>
              <a:gd name="connsiteY351" fmla="*/ 2371956 h 4297039"/>
              <a:gd name="connsiteX352" fmla="*/ 1170759 w 6778232"/>
              <a:gd name="connsiteY352" fmla="*/ 2396409 h 4297039"/>
              <a:gd name="connsiteX353" fmla="*/ 1154042 w 6778232"/>
              <a:gd name="connsiteY353" fmla="*/ 2388050 h 4297039"/>
              <a:gd name="connsiteX354" fmla="*/ 1140933 w 6778232"/>
              <a:gd name="connsiteY354" fmla="*/ 2391918 h 4297039"/>
              <a:gd name="connsiteX355" fmla="*/ 1150435 w 6778232"/>
              <a:gd name="connsiteY355" fmla="*/ 2375823 h 4297039"/>
              <a:gd name="connsiteX356" fmla="*/ 6023093 w 6778232"/>
              <a:gd name="connsiteY356" fmla="*/ 2340356 h 4297039"/>
              <a:gd name="connsiteX357" fmla="*/ 6043417 w 6778232"/>
              <a:gd name="connsiteY357" fmla="*/ 2360941 h 4297039"/>
              <a:gd name="connsiteX358" fmla="*/ 6026700 w 6778232"/>
              <a:gd name="connsiteY358" fmla="*/ 2352582 h 4297039"/>
              <a:gd name="connsiteX359" fmla="*/ 6105355 w 6778232"/>
              <a:gd name="connsiteY359" fmla="*/ 2329375 h 4297039"/>
              <a:gd name="connsiteX360" fmla="*/ 6095853 w 6778232"/>
              <a:gd name="connsiteY360" fmla="*/ 2345470 h 4297039"/>
              <a:gd name="connsiteX361" fmla="*/ 6092246 w 6778232"/>
              <a:gd name="connsiteY361" fmla="*/ 2333243 h 4297039"/>
              <a:gd name="connsiteX362" fmla="*/ 594567 w 6778232"/>
              <a:gd name="connsiteY362" fmla="*/ 2327175 h 4297039"/>
              <a:gd name="connsiteX363" fmla="*/ 611284 w 6778232"/>
              <a:gd name="connsiteY363" fmla="*/ 2335534 h 4297039"/>
              <a:gd name="connsiteX364" fmla="*/ 598175 w 6778232"/>
              <a:gd name="connsiteY364" fmla="*/ 2339402 h 4297039"/>
              <a:gd name="connsiteX365" fmla="*/ 1360181 w 6778232"/>
              <a:gd name="connsiteY365" fmla="*/ 2313938 h 4297039"/>
              <a:gd name="connsiteX366" fmla="*/ 1350679 w 6778232"/>
              <a:gd name="connsiteY366" fmla="*/ 2330033 h 4297039"/>
              <a:gd name="connsiteX367" fmla="*/ 1363789 w 6778232"/>
              <a:gd name="connsiteY367" fmla="*/ 2326165 h 4297039"/>
              <a:gd name="connsiteX368" fmla="*/ 6071922 w 6778232"/>
              <a:gd name="connsiteY368" fmla="*/ 2312658 h 4297039"/>
              <a:gd name="connsiteX369" fmla="*/ 6075529 w 6778232"/>
              <a:gd name="connsiteY369" fmla="*/ 2324884 h 4297039"/>
              <a:gd name="connsiteX370" fmla="*/ 6066027 w 6778232"/>
              <a:gd name="connsiteY370" fmla="*/ 2340979 h 4297039"/>
              <a:gd name="connsiteX371" fmla="*/ 6058813 w 6778232"/>
              <a:gd name="connsiteY371" fmla="*/ 2316526 h 4297039"/>
              <a:gd name="connsiteX372" fmla="*/ 1214660 w 6778232"/>
              <a:gd name="connsiteY372" fmla="*/ 2303710 h 4297039"/>
              <a:gd name="connsiteX373" fmla="*/ 1231376 w 6778232"/>
              <a:gd name="connsiteY373" fmla="*/ 2312069 h 4297039"/>
              <a:gd name="connsiteX374" fmla="*/ 1225723 w 6778232"/>
              <a:gd name="connsiteY374" fmla="*/ 2317059 h 4297039"/>
              <a:gd name="connsiteX375" fmla="*/ 1218267 w 6778232"/>
              <a:gd name="connsiteY375" fmla="*/ 2315937 h 4297039"/>
              <a:gd name="connsiteX376" fmla="*/ 1220071 w 6778232"/>
              <a:gd name="connsiteY376" fmla="*/ 2322049 h 4297039"/>
              <a:gd name="connsiteX377" fmla="*/ 1208765 w 6778232"/>
              <a:gd name="connsiteY377" fmla="*/ 2332031 h 4297039"/>
              <a:gd name="connsiteX378" fmla="*/ 5902469 w 6778232"/>
              <a:gd name="connsiteY378" fmla="*/ 2269618 h 4297039"/>
              <a:gd name="connsiteX379" fmla="*/ 5906076 w 6778232"/>
              <a:gd name="connsiteY379" fmla="*/ 2281844 h 4297039"/>
              <a:gd name="connsiteX380" fmla="*/ 5892967 w 6778232"/>
              <a:gd name="connsiteY380" fmla="*/ 2285712 h 4297039"/>
              <a:gd name="connsiteX381" fmla="*/ 5876251 w 6778232"/>
              <a:gd name="connsiteY381" fmla="*/ 2277353 h 4297039"/>
              <a:gd name="connsiteX382" fmla="*/ 6070601 w 6778232"/>
              <a:gd name="connsiteY382" fmla="*/ 2259884 h 4297039"/>
              <a:gd name="connsiteX383" fmla="*/ 6074209 w 6778232"/>
              <a:gd name="connsiteY383" fmla="*/ 2272110 h 4297039"/>
              <a:gd name="connsiteX384" fmla="*/ 6077816 w 6778232"/>
              <a:gd name="connsiteY384" fmla="*/ 2284337 h 4297039"/>
              <a:gd name="connsiteX385" fmla="*/ 6081424 w 6778232"/>
              <a:gd name="connsiteY385" fmla="*/ 2296563 h 4297039"/>
              <a:gd name="connsiteX386" fmla="*/ 6068314 w 6778232"/>
              <a:gd name="connsiteY386" fmla="*/ 2300431 h 4297039"/>
              <a:gd name="connsiteX387" fmla="*/ 6055205 w 6778232"/>
              <a:gd name="connsiteY387" fmla="*/ 2304299 h 4297039"/>
              <a:gd name="connsiteX388" fmla="*/ 6058813 w 6778232"/>
              <a:gd name="connsiteY388" fmla="*/ 2316526 h 4297039"/>
              <a:gd name="connsiteX389" fmla="*/ 6042096 w 6778232"/>
              <a:gd name="connsiteY389" fmla="*/ 2308167 h 4297039"/>
              <a:gd name="connsiteX390" fmla="*/ 6015878 w 6778232"/>
              <a:gd name="connsiteY390" fmla="*/ 2315902 h 4297039"/>
              <a:gd name="connsiteX391" fmla="*/ 5999161 w 6778232"/>
              <a:gd name="connsiteY391" fmla="*/ 2307544 h 4297039"/>
              <a:gd name="connsiteX392" fmla="*/ 6008663 w 6778232"/>
              <a:gd name="connsiteY392" fmla="*/ 2291449 h 4297039"/>
              <a:gd name="connsiteX393" fmla="*/ 6025380 w 6778232"/>
              <a:gd name="connsiteY393" fmla="*/ 2299808 h 4297039"/>
              <a:gd name="connsiteX394" fmla="*/ 6038488 w 6778232"/>
              <a:gd name="connsiteY394" fmla="*/ 2295940 h 4297039"/>
              <a:gd name="connsiteX395" fmla="*/ 6051598 w 6778232"/>
              <a:gd name="connsiteY395" fmla="*/ 2292072 h 4297039"/>
              <a:gd name="connsiteX396" fmla="*/ 6057492 w 6778232"/>
              <a:gd name="connsiteY396" fmla="*/ 2263751 h 4297039"/>
              <a:gd name="connsiteX397" fmla="*/ 5934581 w 6778232"/>
              <a:gd name="connsiteY397" fmla="*/ 2233561 h 4297039"/>
              <a:gd name="connsiteX398" fmla="*/ 5932295 w 6778232"/>
              <a:gd name="connsiteY398" fmla="*/ 2274108 h 4297039"/>
              <a:gd name="connsiteX399" fmla="*/ 5909684 w 6778232"/>
              <a:gd name="connsiteY399" fmla="*/ 2294071 h 4297039"/>
              <a:gd name="connsiteX400" fmla="*/ 5915578 w 6778232"/>
              <a:gd name="connsiteY400" fmla="*/ 2265750 h 4297039"/>
              <a:gd name="connsiteX401" fmla="*/ 5928687 w 6778232"/>
              <a:gd name="connsiteY401" fmla="*/ 2261882 h 4297039"/>
              <a:gd name="connsiteX402" fmla="*/ 5925080 w 6778232"/>
              <a:gd name="connsiteY402" fmla="*/ 2249655 h 4297039"/>
              <a:gd name="connsiteX403" fmla="*/ 5990626 w 6778232"/>
              <a:gd name="connsiteY403" fmla="*/ 2230316 h 4297039"/>
              <a:gd name="connsiteX404" fmla="*/ 6007342 w 6778232"/>
              <a:gd name="connsiteY404" fmla="*/ 2238675 h 4297039"/>
              <a:gd name="connsiteX405" fmla="*/ 6010950 w 6778232"/>
              <a:gd name="connsiteY405" fmla="*/ 2250902 h 4297039"/>
              <a:gd name="connsiteX406" fmla="*/ 5994233 w 6778232"/>
              <a:gd name="connsiteY406" fmla="*/ 2242543 h 4297039"/>
              <a:gd name="connsiteX407" fmla="*/ 661079 w 6778232"/>
              <a:gd name="connsiteY407" fmla="*/ 2214514 h 4297039"/>
              <a:gd name="connsiteX408" fmla="*/ 677796 w 6778232"/>
              <a:gd name="connsiteY408" fmla="*/ 2222873 h 4297039"/>
              <a:gd name="connsiteX409" fmla="*/ 664687 w 6778232"/>
              <a:gd name="connsiteY409" fmla="*/ 2226741 h 4297039"/>
              <a:gd name="connsiteX410" fmla="*/ 647970 w 6778232"/>
              <a:gd name="connsiteY410" fmla="*/ 2218382 h 4297039"/>
              <a:gd name="connsiteX411" fmla="*/ 911474 w 6778232"/>
              <a:gd name="connsiteY411" fmla="*/ 2193799 h 4297039"/>
              <a:gd name="connsiteX412" fmla="*/ 915082 w 6778232"/>
              <a:gd name="connsiteY412" fmla="*/ 2206026 h 4297039"/>
              <a:gd name="connsiteX413" fmla="*/ 909187 w 6778232"/>
              <a:gd name="connsiteY413" fmla="*/ 2234347 h 4297039"/>
              <a:gd name="connsiteX414" fmla="*/ 896078 w 6778232"/>
              <a:gd name="connsiteY414" fmla="*/ 2238215 h 4297039"/>
              <a:gd name="connsiteX415" fmla="*/ 905580 w 6778232"/>
              <a:gd name="connsiteY415" fmla="*/ 2222121 h 4297039"/>
              <a:gd name="connsiteX416" fmla="*/ 898365 w 6778232"/>
              <a:gd name="connsiteY416" fmla="*/ 2197667 h 4297039"/>
              <a:gd name="connsiteX417" fmla="*/ 878041 w 6778232"/>
              <a:gd name="connsiteY417" fmla="*/ 2177082 h 4297039"/>
              <a:gd name="connsiteX418" fmla="*/ 894758 w 6778232"/>
              <a:gd name="connsiteY418" fmla="*/ 2185441 h 4297039"/>
              <a:gd name="connsiteX419" fmla="*/ 885256 w 6778232"/>
              <a:gd name="connsiteY419" fmla="*/ 2201535 h 4297039"/>
              <a:gd name="connsiteX420" fmla="*/ 881648 w 6778232"/>
              <a:gd name="connsiteY420" fmla="*/ 2189308 h 4297039"/>
              <a:gd name="connsiteX421" fmla="*/ 868539 w 6778232"/>
              <a:gd name="connsiteY421" fmla="*/ 2193176 h 4297039"/>
              <a:gd name="connsiteX422" fmla="*/ 6185341 w 6778232"/>
              <a:gd name="connsiteY422" fmla="*/ 2117486 h 4297039"/>
              <a:gd name="connsiteX423" fmla="*/ 6202659 w 6778232"/>
              <a:gd name="connsiteY423" fmla="*/ 2127883 h 4297039"/>
              <a:gd name="connsiteX424" fmla="*/ 6193157 w 6778232"/>
              <a:gd name="connsiteY424" fmla="*/ 2143978 h 4297039"/>
              <a:gd name="connsiteX425" fmla="*/ 6183656 w 6778232"/>
              <a:gd name="connsiteY425" fmla="*/ 2160072 h 4297039"/>
              <a:gd name="connsiteX426" fmla="*/ 6166939 w 6778232"/>
              <a:gd name="connsiteY426" fmla="*/ 2151713 h 4297039"/>
              <a:gd name="connsiteX427" fmla="*/ 6163332 w 6778232"/>
              <a:gd name="connsiteY427" fmla="*/ 2139487 h 4297039"/>
              <a:gd name="connsiteX428" fmla="*/ 6153830 w 6778232"/>
              <a:gd name="connsiteY428" fmla="*/ 2155581 h 4297039"/>
              <a:gd name="connsiteX429" fmla="*/ 6140721 w 6778232"/>
              <a:gd name="connsiteY429" fmla="*/ 2159449 h 4297039"/>
              <a:gd name="connsiteX430" fmla="*/ 6131219 w 6778232"/>
              <a:gd name="connsiteY430" fmla="*/ 2175543 h 4297039"/>
              <a:gd name="connsiteX431" fmla="*/ 6121717 w 6778232"/>
              <a:gd name="connsiteY431" fmla="*/ 2191638 h 4297039"/>
              <a:gd name="connsiteX432" fmla="*/ 6134826 w 6778232"/>
              <a:gd name="connsiteY432" fmla="*/ 2187770 h 4297039"/>
              <a:gd name="connsiteX433" fmla="*/ 6161045 w 6778232"/>
              <a:gd name="connsiteY433" fmla="*/ 2180034 h 4297039"/>
              <a:gd name="connsiteX434" fmla="*/ 6164652 w 6778232"/>
              <a:gd name="connsiteY434" fmla="*/ 2192261 h 4297039"/>
              <a:gd name="connsiteX435" fmla="*/ 6151543 w 6778232"/>
              <a:gd name="connsiteY435" fmla="*/ 2196129 h 4297039"/>
              <a:gd name="connsiteX436" fmla="*/ 6138434 w 6778232"/>
              <a:gd name="connsiteY436" fmla="*/ 2199997 h 4297039"/>
              <a:gd name="connsiteX437" fmla="*/ 6142041 w 6778232"/>
              <a:gd name="connsiteY437" fmla="*/ 2212223 h 4297039"/>
              <a:gd name="connsiteX438" fmla="*/ 6145649 w 6778232"/>
              <a:gd name="connsiteY438" fmla="*/ 2224450 h 4297039"/>
              <a:gd name="connsiteX439" fmla="*/ 6158758 w 6778232"/>
              <a:gd name="connsiteY439" fmla="*/ 2220582 h 4297039"/>
              <a:gd name="connsiteX440" fmla="*/ 6175474 w 6778232"/>
              <a:gd name="connsiteY440" fmla="*/ 2228941 h 4297039"/>
              <a:gd name="connsiteX441" fmla="*/ 6162366 w 6778232"/>
              <a:gd name="connsiteY441" fmla="*/ 2232809 h 4297039"/>
              <a:gd name="connsiteX442" fmla="*/ 6152864 w 6778232"/>
              <a:gd name="connsiteY442" fmla="*/ 2248903 h 4297039"/>
              <a:gd name="connsiteX443" fmla="*/ 6160079 w 6778232"/>
              <a:gd name="connsiteY443" fmla="*/ 2273356 h 4297039"/>
              <a:gd name="connsiteX444" fmla="*/ 6176795 w 6778232"/>
              <a:gd name="connsiteY444" fmla="*/ 2281715 h 4297039"/>
              <a:gd name="connsiteX445" fmla="*/ 6173188 w 6778232"/>
              <a:gd name="connsiteY445" fmla="*/ 2269488 h 4297039"/>
              <a:gd name="connsiteX446" fmla="*/ 6165973 w 6778232"/>
              <a:gd name="connsiteY446" fmla="*/ 2245035 h 4297039"/>
              <a:gd name="connsiteX447" fmla="*/ 6186297 w 6778232"/>
              <a:gd name="connsiteY447" fmla="*/ 2265621 h 4297039"/>
              <a:gd name="connsiteX448" fmla="*/ 6195799 w 6778232"/>
              <a:gd name="connsiteY448" fmla="*/ 2249526 h 4297039"/>
              <a:gd name="connsiteX449" fmla="*/ 6199406 w 6778232"/>
              <a:gd name="connsiteY449" fmla="*/ 2261753 h 4297039"/>
              <a:gd name="connsiteX450" fmla="*/ 6208908 w 6778232"/>
              <a:gd name="connsiteY450" fmla="*/ 2245658 h 4297039"/>
              <a:gd name="connsiteX451" fmla="*/ 6212515 w 6778232"/>
              <a:gd name="connsiteY451" fmla="*/ 2257885 h 4297039"/>
              <a:gd name="connsiteX452" fmla="*/ 6219730 w 6778232"/>
              <a:gd name="connsiteY452" fmla="*/ 2282338 h 4297039"/>
              <a:gd name="connsiteX453" fmla="*/ 6203013 w 6778232"/>
              <a:gd name="connsiteY453" fmla="*/ 2273980 h 4297039"/>
              <a:gd name="connsiteX454" fmla="*/ 6206621 w 6778232"/>
              <a:gd name="connsiteY454" fmla="*/ 2286206 h 4297039"/>
              <a:gd name="connsiteX455" fmla="*/ 6193512 w 6778232"/>
              <a:gd name="connsiteY455" fmla="*/ 2290074 h 4297039"/>
              <a:gd name="connsiteX456" fmla="*/ 6210228 w 6778232"/>
              <a:gd name="connsiteY456" fmla="*/ 2298433 h 4297039"/>
              <a:gd name="connsiteX457" fmla="*/ 6226945 w 6778232"/>
              <a:gd name="connsiteY457" fmla="*/ 2306791 h 4297039"/>
              <a:gd name="connsiteX458" fmla="*/ 6213836 w 6778232"/>
              <a:gd name="connsiteY458" fmla="*/ 2310659 h 4297039"/>
              <a:gd name="connsiteX459" fmla="*/ 6200726 w 6778232"/>
              <a:gd name="connsiteY459" fmla="*/ 2314527 h 4297039"/>
              <a:gd name="connsiteX460" fmla="*/ 6204334 w 6778232"/>
              <a:gd name="connsiteY460" fmla="*/ 2326754 h 4297039"/>
              <a:gd name="connsiteX461" fmla="*/ 6194832 w 6778232"/>
              <a:gd name="connsiteY461" fmla="*/ 2342848 h 4297039"/>
              <a:gd name="connsiteX462" fmla="*/ 6191225 w 6778232"/>
              <a:gd name="connsiteY462" fmla="*/ 2330622 h 4297039"/>
              <a:gd name="connsiteX463" fmla="*/ 6187618 w 6778232"/>
              <a:gd name="connsiteY463" fmla="*/ 2318395 h 4297039"/>
              <a:gd name="connsiteX464" fmla="*/ 6178116 w 6778232"/>
              <a:gd name="connsiteY464" fmla="*/ 2334489 h 4297039"/>
              <a:gd name="connsiteX465" fmla="*/ 6170901 w 6778232"/>
              <a:gd name="connsiteY465" fmla="*/ 2310036 h 4297039"/>
              <a:gd name="connsiteX466" fmla="*/ 6165006 w 6778232"/>
              <a:gd name="connsiteY466" fmla="*/ 2338357 h 4297039"/>
              <a:gd name="connsiteX467" fmla="*/ 6151897 w 6778232"/>
              <a:gd name="connsiteY467" fmla="*/ 2342225 h 4297039"/>
              <a:gd name="connsiteX468" fmla="*/ 6135181 w 6778232"/>
              <a:gd name="connsiteY468" fmla="*/ 2333866 h 4297039"/>
              <a:gd name="connsiteX469" fmla="*/ 6148290 w 6778232"/>
              <a:gd name="connsiteY469" fmla="*/ 2329999 h 4297039"/>
              <a:gd name="connsiteX470" fmla="*/ 6127966 w 6778232"/>
              <a:gd name="connsiteY470" fmla="*/ 2309413 h 4297039"/>
              <a:gd name="connsiteX471" fmla="*/ 6131573 w 6778232"/>
              <a:gd name="connsiteY471" fmla="*/ 2321640 h 4297039"/>
              <a:gd name="connsiteX472" fmla="*/ 6122072 w 6778232"/>
              <a:gd name="connsiteY472" fmla="*/ 2337734 h 4297039"/>
              <a:gd name="connsiteX473" fmla="*/ 6108962 w 6778232"/>
              <a:gd name="connsiteY473" fmla="*/ 2341602 h 4297039"/>
              <a:gd name="connsiteX474" fmla="*/ 6118464 w 6778232"/>
              <a:gd name="connsiteY474" fmla="*/ 2325507 h 4297039"/>
              <a:gd name="connsiteX475" fmla="*/ 6101747 w 6778232"/>
              <a:gd name="connsiteY475" fmla="*/ 2317149 h 4297039"/>
              <a:gd name="connsiteX476" fmla="*/ 6092246 w 6778232"/>
              <a:gd name="connsiteY476" fmla="*/ 2333243 h 4297039"/>
              <a:gd name="connsiteX477" fmla="*/ 6088639 w 6778232"/>
              <a:gd name="connsiteY477" fmla="*/ 2321017 h 4297039"/>
              <a:gd name="connsiteX478" fmla="*/ 6085031 w 6778232"/>
              <a:gd name="connsiteY478" fmla="*/ 2308790 h 4297039"/>
              <a:gd name="connsiteX479" fmla="*/ 6081424 w 6778232"/>
              <a:gd name="connsiteY479" fmla="*/ 2296563 h 4297039"/>
              <a:gd name="connsiteX480" fmla="*/ 6090925 w 6778232"/>
              <a:gd name="connsiteY480" fmla="*/ 2280469 h 4297039"/>
              <a:gd name="connsiteX481" fmla="*/ 6087318 w 6778232"/>
              <a:gd name="connsiteY481" fmla="*/ 2268242 h 4297039"/>
              <a:gd name="connsiteX482" fmla="*/ 6070601 w 6778232"/>
              <a:gd name="connsiteY482" fmla="*/ 2259884 h 4297039"/>
              <a:gd name="connsiteX483" fmla="*/ 6063386 w 6778232"/>
              <a:gd name="connsiteY483" fmla="*/ 2235430 h 4297039"/>
              <a:gd name="connsiteX484" fmla="*/ 6056172 w 6778232"/>
              <a:gd name="connsiteY484" fmla="*/ 2210977 h 4297039"/>
              <a:gd name="connsiteX485" fmla="*/ 6043062 w 6778232"/>
              <a:gd name="connsiteY485" fmla="*/ 2214845 h 4297039"/>
              <a:gd name="connsiteX486" fmla="*/ 6046670 w 6778232"/>
              <a:gd name="connsiteY486" fmla="*/ 2227071 h 4297039"/>
              <a:gd name="connsiteX487" fmla="*/ 6033560 w 6778232"/>
              <a:gd name="connsiteY487" fmla="*/ 2230939 h 4297039"/>
              <a:gd name="connsiteX488" fmla="*/ 6020451 w 6778232"/>
              <a:gd name="connsiteY488" fmla="*/ 2234807 h 4297039"/>
              <a:gd name="connsiteX489" fmla="*/ 6016844 w 6778232"/>
              <a:gd name="connsiteY489" fmla="*/ 2222580 h 4297039"/>
              <a:gd name="connsiteX490" fmla="*/ 5990626 w 6778232"/>
              <a:gd name="connsiteY490" fmla="*/ 2230316 h 4297039"/>
              <a:gd name="connsiteX491" fmla="*/ 5987018 w 6778232"/>
              <a:gd name="connsiteY491" fmla="*/ 2218090 h 4297039"/>
              <a:gd name="connsiteX492" fmla="*/ 6013236 w 6778232"/>
              <a:gd name="connsiteY492" fmla="*/ 2210354 h 4297039"/>
              <a:gd name="connsiteX493" fmla="*/ 5992913 w 6778232"/>
              <a:gd name="connsiteY493" fmla="*/ 2189768 h 4297039"/>
              <a:gd name="connsiteX494" fmla="*/ 6001813 w 6778232"/>
              <a:gd name="connsiteY494" fmla="*/ 2171636 h 4297039"/>
              <a:gd name="connsiteX495" fmla="*/ 6006021 w 6778232"/>
              <a:gd name="connsiteY495" fmla="*/ 2185901 h 4297039"/>
              <a:gd name="connsiteX496" fmla="*/ 6022738 w 6778232"/>
              <a:gd name="connsiteY496" fmla="*/ 2194259 h 4297039"/>
              <a:gd name="connsiteX497" fmla="*/ 6019131 w 6778232"/>
              <a:gd name="connsiteY497" fmla="*/ 2182033 h 4297039"/>
              <a:gd name="connsiteX498" fmla="*/ 6014922 w 6778232"/>
              <a:gd name="connsiteY498" fmla="*/ 2167768 h 4297039"/>
              <a:gd name="connsiteX499" fmla="*/ 6032240 w 6778232"/>
              <a:gd name="connsiteY499" fmla="*/ 2178165 h 4297039"/>
              <a:gd name="connsiteX500" fmla="*/ 6035847 w 6778232"/>
              <a:gd name="connsiteY500" fmla="*/ 2190392 h 4297039"/>
              <a:gd name="connsiteX501" fmla="*/ 6045349 w 6778232"/>
              <a:gd name="connsiteY501" fmla="*/ 2174297 h 4297039"/>
              <a:gd name="connsiteX502" fmla="*/ 6058458 w 6778232"/>
              <a:gd name="connsiteY502" fmla="*/ 2170429 h 4297039"/>
              <a:gd name="connsiteX503" fmla="*/ 6101393 w 6778232"/>
              <a:gd name="connsiteY503" fmla="*/ 2171053 h 4297039"/>
              <a:gd name="connsiteX504" fmla="*/ 6119795 w 6778232"/>
              <a:gd name="connsiteY504" fmla="*/ 2136825 h 4297039"/>
              <a:gd name="connsiteX505" fmla="*/ 6146013 w 6778232"/>
              <a:gd name="connsiteY505" fmla="*/ 2129089 h 4297039"/>
              <a:gd name="connsiteX506" fmla="*/ 6189550 w 6778232"/>
              <a:gd name="connsiteY506" fmla="*/ 2131751 h 4297039"/>
              <a:gd name="connsiteX507" fmla="*/ 6172232 w 6778232"/>
              <a:gd name="connsiteY507" fmla="*/ 2121354 h 4297039"/>
              <a:gd name="connsiteX508" fmla="*/ 571967 w 6778232"/>
              <a:gd name="connsiteY508" fmla="*/ 2105681 h 4297039"/>
              <a:gd name="connsiteX509" fmla="*/ 575574 w 6778232"/>
              <a:gd name="connsiteY509" fmla="*/ 2117907 h 4297039"/>
              <a:gd name="connsiteX510" fmla="*/ 562465 w 6778232"/>
              <a:gd name="connsiteY510" fmla="*/ 2121775 h 4297039"/>
              <a:gd name="connsiteX511" fmla="*/ 6207952 w 6778232"/>
              <a:gd name="connsiteY511" fmla="*/ 2097524 h 4297039"/>
              <a:gd name="connsiteX512" fmla="*/ 6224669 w 6778232"/>
              <a:gd name="connsiteY512" fmla="*/ 2105882 h 4297039"/>
              <a:gd name="connsiteX513" fmla="*/ 6228878 w 6778232"/>
              <a:gd name="connsiteY513" fmla="*/ 2120147 h 4297039"/>
              <a:gd name="connsiteX514" fmla="*/ 6232485 w 6778232"/>
              <a:gd name="connsiteY514" fmla="*/ 2132374 h 4297039"/>
              <a:gd name="connsiteX515" fmla="*/ 6219376 w 6778232"/>
              <a:gd name="connsiteY515" fmla="*/ 2136242 h 4297039"/>
              <a:gd name="connsiteX516" fmla="*/ 6206266 w 6778232"/>
              <a:gd name="connsiteY516" fmla="*/ 2140110 h 4297039"/>
              <a:gd name="connsiteX517" fmla="*/ 6215768 w 6778232"/>
              <a:gd name="connsiteY517" fmla="*/ 2124015 h 4297039"/>
              <a:gd name="connsiteX518" fmla="*/ 6211559 w 6778232"/>
              <a:gd name="connsiteY518" fmla="*/ 2109750 h 4297039"/>
              <a:gd name="connsiteX519" fmla="*/ 5879868 w 6778232"/>
              <a:gd name="connsiteY519" fmla="*/ 2048124 h 4297039"/>
              <a:gd name="connsiteX520" fmla="*/ 5883476 w 6778232"/>
              <a:gd name="connsiteY520" fmla="*/ 2060350 h 4297039"/>
              <a:gd name="connsiteX521" fmla="*/ 5870367 w 6778232"/>
              <a:gd name="connsiteY521" fmla="*/ 2064217 h 4297039"/>
              <a:gd name="connsiteX522" fmla="*/ 5866760 w 6778232"/>
              <a:gd name="connsiteY522" fmla="*/ 2051991 h 4297039"/>
              <a:gd name="connsiteX523" fmla="*/ 5872654 w 6778232"/>
              <a:gd name="connsiteY523" fmla="*/ 2023670 h 4297039"/>
              <a:gd name="connsiteX524" fmla="*/ 5879868 w 6778232"/>
              <a:gd name="connsiteY524" fmla="*/ 2048124 h 4297039"/>
              <a:gd name="connsiteX525" fmla="*/ 5863152 w 6778232"/>
              <a:gd name="connsiteY525" fmla="*/ 2039764 h 4297039"/>
              <a:gd name="connsiteX526" fmla="*/ 6143373 w 6778232"/>
              <a:gd name="connsiteY526" fmla="*/ 2023541 h 4297039"/>
              <a:gd name="connsiteX527" fmla="*/ 6133871 w 6778232"/>
              <a:gd name="connsiteY527" fmla="*/ 2039635 h 4297039"/>
              <a:gd name="connsiteX528" fmla="*/ 6117154 w 6778232"/>
              <a:gd name="connsiteY528" fmla="*/ 2031277 h 4297039"/>
              <a:gd name="connsiteX529" fmla="*/ 6156481 w 6778232"/>
              <a:gd name="connsiteY529" fmla="*/ 2019673 h 4297039"/>
              <a:gd name="connsiteX530" fmla="*/ 6146980 w 6778232"/>
              <a:gd name="connsiteY530" fmla="*/ 2035767 h 4297039"/>
              <a:gd name="connsiteX531" fmla="*/ 6143373 w 6778232"/>
              <a:gd name="connsiteY531" fmla="*/ 2023541 h 4297039"/>
              <a:gd name="connsiteX532" fmla="*/ 896089 w 6778232"/>
              <a:gd name="connsiteY532" fmla="*/ 1996758 h 4297039"/>
              <a:gd name="connsiteX533" fmla="*/ 899696 w 6778232"/>
              <a:gd name="connsiteY533" fmla="*/ 2008985 h 4297039"/>
              <a:gd name="connsiteX534" fmla="*/ 886587 w 6778232"/>
              <a:gd name="connsiteY534" fmla="*/ 2012853 h 4297039"/>
              <a:gd name="connsiteX535" fmla="*/ 873478 w 6778232"/>
              <a:gd name="connsiteY535" fmla="*/ 2016721 h 4297039"/>
              <a:gd name="connsiteX536" fmla="*/ 882979 w 6778232"/>
              <a:gd name="connsiteY536" fmla="*/ 2000626 h 4297039"/>
              <a:gd name="connsiteX537" fmla="*/ 872157 w 6778232"/>
              <a:gd name="connsiteY537" fmla="*/ 1963946 h 4297039"/>
              <a:gd name="connsiteX538" fmla="*/ 875765 w 6778232"/>
              <a:gd name="connsiteY538" fmla="*/ 1976173 h 4297039"/>
              <a:gd name="connsiteX539" fmla="*/ 866263 w 6778232"/>
              <a:gd name="connsiteY539" fmla="*/ 1992268 h 4297039"/>
              <a:gd name="connsiteX540" fmla="*/ 853154 w 6778232"/>
              <a:gd name="connsiteY540" fmla="*/ 1996135 h 4297039"/>
              <a:gd name="connsiteX541" fmla="*/ 856761 w 6778232"/>
              <a:gd name="connsiteY541" fmla="*/ 2008362 h 4297039"/>
              <a:gd name="connsiteX542" fmla="*/ 877085 w 6778232"/>
              <a:gd name="connsiteY542" fmla="*/ 2028947 h 4297039"/>
              <a:gd name="connsiteX543" fmla="*/ 898011 w 6778232"/>
              <a:gd name="connsiteY543" fmla="*/ 2051571 h 4297039"/>
              <a:gd name="connsiteX544" fmla="*/ 868185 w 6778232"/>
              <a:gd name="connsiteY544" fmla="*/ 2047080 h 4297039"/>
              <a:gd name="connsiteX545" fmla="*/ 837758 w 6778232"/>
              <a:gd name="connsiteY545" fmla="*/ 2040551 h 4297039"/>
              <a:gd name="connsiteX546" fmla="*/ 855076 w 6778232"/>
              <a:gd name="connsiteY546" fmla="*/ 2050948 h 4297039"/>
              <a:gd name="connsiteX547" fmla="*/ 871792 w 6778232"/>
              <a:gd name="connsiteY547" fmla="*/ 2059307 h 4297039"/>
              <a:gd name="connsiteX548" fmla="*/ 858683 w 6778232"/>
              <a:gd name="connsiteY548" fmla="*/ 2063174 h 4297039"/>
              <a:gd name="connsiteX549" fmla="*/ 845574 w 6778232"/>
              <a:gd name="connsiteY549" fmla="*/ 2067042 h 4297039"/>
              <a:gd name="connsiteX550" fmla="*/ 828857 w 6778232"/>
              <a:gd name="connsiteY550" fmla="*/ 2058684 h 4297039"/>
              <a:gd name="connsiteX551" fmla="*/ 806246 w 6778232"/>
              <a:gd name="connsiteY551" fmla="*/ 2078646 h 4297039"/>
              <a:gd name="connsiteX552" fmla="*/ 802639 w 6778232"/>
              <a:gd name="connsiteY552" fmla="*/ 2066419 h 4297039"/>
              <a:gd name="connsiteX553" fmla="*/ 785321 w 6778232"/>
              <a:gd name="connsiteY553" fmla="*/ 2056022 h 4297039"/>
              <a:gd name="connsiteX554" fmla="*/ 798430 w 6778232"/>
              <a:gd name="connsiteY554" fmla="*/ 2052154 h 4297039"/>
              <a:gd name="connsiteX555" fmla="*/ 811539 w 6778232"/>
              <a:gd name="connsiteY555" fmla="*/ 2048286 h 4297039"/>
              <a:gd name="connsiteX556" fmla="*/ 807932 w 6778232"/>
              <a:gd name="connsiteY556" fmla="*/ 2036060 h 4297039"/>
              <a:gd name="connsiteX557" fmla="*/ 817434 w 6778232"/>
              <a:gd name="connsiteY557" fmla="*/ 2019965 h 4297039"/>
              <a:gd name="connsiteX558" fmla="*/ 804325 w 6778232"/>
              <a:gd name="connsiteY558" fmla="*/ 2023833 h 4297039"/>
              <a:gd name="connsiteX559" fmla="*/ 800717 w 6778232"/>
              <a:gd name="connsiteY559" fmla="*/ 2011606 h 4297039"/>
              <a:gd name="connsiteX560" fmla="*/ 797110 w 6778232"/>
              <a:gd name="connsiteY560" fmla="*/ 1999380 h 4297039"/>
              <a:gd name="connsiteX561" fmla="*/ 823328 w 6778232"/>
              <a:gd name="connsiteY561" fmla="*/ 1991644 h 4297039"/>
              <a:gd name="connsiteX562" fmla="*/ 826935 w 6778232"/>
              <a:gd name="connsiteY562" fmla="*/ 2003871 h 4297039"/>
              <a:gd name="connsiteX563" fmla="*/ 843652 w 6778232"/>
              <a:gd name="connsiteY563" fmla="*/ 2012230 h 4297039"/>
              <a:gd name="connsiteX564" fmla="*/ 849546 w 6778232"/>
              <a:gd name="connsiteY564" fmla="*/ 1983909 h 4297039"/>
              <a:gd name="connsiteX565" fmla="*/ 558504 w 6778232"/>
              <a:gd name="connsiteY565" fmla="*/ 1963452 h 4297039"/>
              <a:gd name="connsiteX566" fmla="*/ 578827 w 6778232"/>
              <a:gd name="connsiteY566" fmla="*/ 1984038 h 4297039"/>
              <a:gd name="connsiteX567" fmla="*/ 591937 w 6778232"/>
              <a:gd name="connsiteY567" fmla="*/ 1980170 h 4297039"/>
              <a:gd name="connsiteX568" fmla="*/ 595544 w 6778232"/>
              <a:gd name="connsiteY568" fmla="*/ 1992396 h 4297039"/>
              <a:gd name="connsiteX569" fmla="*/ 582435 w 6778232"/>
              <a:gd name="connsiteY569" fmla="*/ 1996264 h 4297039"/>
              <a:gd name="connsiteX570" fmla="*/ 586042 w 6778232"/>
              <a:gd name="connsiteY570" fmla="*/ 2008491 h 4297039"/>
              <a:gd name="connsiteX571" fmla="*/ 565718 w 6778232"/>
              <a:gd name="connsiteY571" fmla="*/ 1987906 h 4297039"/>
              <a:gd name="connsiteX572" fmla="*/ 898376 w 6778232"/>
              <a:gd name="connsiteY572" fmla="*/ 1956211 h 4297039"/>
              <a:gd name="connsiteX573" fmla="*/ 901983 w 6778232"/>
              <a:gd name="connsiteY573" fmla="*/ 1968437 h 4297039"/>
              <a:gd name="connsiteX574" fmla="*/ 888874 w 6778232"/>
              <a:gd name="connsiteY574" fmla="*/ 1972305 h 4297039"/>
              <a:gd name="connsiteX575" fmla="*/ 885266 w 6778232"/>
              <a:gd name="connsiteY575" fmla="*/ 1960078 h 4297039"/>
              <a:gd name="connsiteX576" fmla="*/ 719421 w 6778232"/>
              <a:gd name="connsiteY576" fmla="*/ 1929265 h 4297039"/>
              <a:gd name="connsiteX577" fmla="*/ 709919 w 6778232"/>
              <a:gd name="connsiteY577" fmla="*/ 1945359 h 4297039"/>
              <a:gd name="connsiteX578" fmla="*/ 706312 w 6778232"/>
              <a:gd name="connsiteY578" fmla="*/ 1933133 h 4297039"/>
              <a:gd name="connsiteX579" fmla="*/ 719421 w 6778232"/>
              <a:gd name="connsiteY579" fmla="*/ 1929265 h 4297039"/>
              <a:gd name="connsiteX580" fmla="*/ 736138 w 6778232"/>
              <a:gd name="connsiteY580" fmla="*/ 1937624 h 4297039"/>
              <a:gd name="connsiteX581" fmla="*/ 762356 w 6778232"/>
              <a:gd name="connsiteY581" fmla="*/ 1929888 h 4297039"/>
              <a:gd name="connsiteX582" fmla="*/ 782680 w 6778232"/>
              <a:gd name="connsiteY582" fmla="*/ 1950473 h 4297039"/>
              <a:gd name="connsiteX583" fmla="*/ 773178 w 6778232"/>
              <a:gd name="connsiteY583" fmla="*/ 1966568 h 4297039"/>
              <a:gd name="connsiteX584" fmla="*/ 765963 w 6778232"/>
              <a:gd name="connsiteY584" fmla="*/ 1942115 h 4297039"/>
              <a:gd name="connsiteX585" fmla="*/ 752854 w 6778232"/>
              <a:gd name="connsiteY585" fmla="*/ 1945983 h 4297039"/>
              <a:gd name="connsiteX586" fmla="*/ 730243 w 6778232"/>
              <a:gd name="connsiteY586" fmla="*/ 1965945 h 4297039"/>
              <a:gd name="connsiteX587" fmla="*/ 733851 w 6778232"/>
              <a:gd name="connsiteY587" fmla="*/ 1978171 h 4297039"/>
              <a:gd name="connsiteX588" fmla="*/ 720742 w 6778232"/>
              <a:gd name="connsiteY588" fmla="*/ 1982039 h 4297039"/>
              <a:gd name="connsiteX589" fmla="*/ 707632 w 6778232"/>
              <a:gd name="connsiteY589" fmla="*/ 1985907 h 4297039"/>
              <a:gd name="connsiteX590" fmla="*/ 704025 w 6778232"/>
              <a:gd name="connsiteY590" fmla="*/ 1973680 h 4297039"/>
              <a:gd name="connsiteX591" fmla="*/ 713527 w 6778232"/>
              <a:gd name="connsiteY591" fmla="*/ 1957586 h 4297039"/>
              <a:gd name="connsiteX592" fmla="*/ 709919 w 6778232"/>
              <a:gd name="connsiteY592" fmla="*/ 1945359 h 4297039"/>
              <a:gd name="connsiteX593" fmla="*/ 723028 w 6778232"/>
              <a:gd name="connsiteY593" fmla="*/ 1941491 h 4297039"/>
              <a:gd name="connsiteX594" fmla="*/ 672879 w 6778232"/>
              <a:gd name="connsiteY594" fmla="*/ 1916415 h 4297039"/>
              <a:gd name="connsiteX595" fmla="*/ 663377 w 6778232"/>
              <a:gd name="connsiteY595" fmla="*/ 1932510 h 4297039"/>
              <a:gd name="connsiteX596" fmla="*/ 659769 w 6778232"/>
              <a:gd name="connsiteY596" fmla="*/ 1920283 h 4297039"/>
              <a:gd name="connsiteX597" fmla="*/ 685988 w 6778232"/>
              <a:gd name="connsiteY597" fmla="*/ 1912547 h 4297039"/>
              <a:gd name="connsiteX598" fmla="*/ 689595 w 6778232"/>
              <a:gd name="connsiteY598" fmla="*/ 1924774 h 4297039"/>
              <a:gd name="connsiteX599" fmla="*/ 672879 w 6778232"/>
              <a:gd name="connsiteY599" fmla="*/ 1916415 h 4297039"/>
              <a:gd name="connsiteX600" fmla="*/ 583401 w 6778232"/>
              <a:gd name="connsiteY600" fmla="*/ 1902942 h 4297039"/>
              <a:gd name="connsiteX601" fmla="*/ 587009 w 6778232"/>
              <a:gd name="connsiteY601" fmla="*/ 1915169 h 4297039"/>
              <a:gd name="connsiteX602" fmla="*/ 590616 w 6778232"/>
              <a:gd name="connsiteY602" fmla="*/ 1927395 h 4297039"/>
              <a:gd name="connsiteX603" fmla="*/ 603725 w 6778232"/>
              <a:gd name="connsiteY603" fmla="*/ 1923528 h 4297039"/>
              <a:gd name="connsiteX604" fmla="*/ 620442 w 6778232"/>
              <a:gd name="connsiteY604" fmla="*/ 1931886 h 4297039"/>
              <a:gd name="connsiteX605" fmla="*/ 616834 w 6778232"/>
              <a:gd name="connsiteY605" fmla="*/ 1919660 h 4297039"/>
              <a:gd name="connsiteX606" fmla="*/ 613227 w 6778232"/>
              <a:gd name="connsiteY606" fmla="*/ 1907433 h 4297039"/>
              <a:gd name="connsiteX607" fmla="*/ 626336 w 6778232"/>
              <a:gd name="connsiteY607" fmla="*/ 1903565 h 4297039"/>
              <a:gd name="connsiteX608" fmla="*/ 643053 w 6778232"/>
              <a:gd name="connsiteY608" fmla="*/ 1911924 h 4297039"/>
              <a:gd name="connsiteX609" fmla="*/ 656162 w 6778232"/>
              <a:gd name="connsiteY609" fmla="*/ 1908056 h 4297039"/>
              <a:gd name="connsiteX610" fmla="*/ 646660 w 6778232"/>
              <a:gd name="connsiteY610" fmla="*/ 1924151 h 4297039"/>
              <a:gd name="connsiteX611" fmla="*/ 650268 w 6778232"/>
              <a:gd name="connsiteY611" fmla="*/ 1936377 h 4297039"/>
              <a:gd name="connsiteX612" fmla="*/ 663377 w 6778232"/>
              <a:gd name="connsiteY612" fmla="*/ 1932510 h 4297039"/>
              <a:gd name="connsiteX613" fmla="*/ 680093 w 6778232"/>
              <a:gd name="connsiteY613" fmla="*/ 1940868 h 4297039"/>
              <a:gd name="connsiteX614" fmla="*/ 693203 w 6778232"/>
              <a:gd name="connsiteY614" fmla="*/ 1937001 h 4297039"/>
              <a:gd name="connsiteX615" fmla="*/ 713527 w 6778232"/>
              <a:gd name="connsiteY615" fmla="*/ 1957586 h 4297039"/>
              <a:gd name="connsiteX616" fmla="*/ 700417 w 6778232"/>
              <a:gd name="connsiteY616" fmla="*/ 1961454 h 4297039"/>
              <a:gd name="connsiteX617" fmla="*/ 687308 w 6778232"/>
              <a:gd name="connsiteY617" fmla="*/ 1965322 h 4297039"/>
              <a:gd name="connsiteX618" fmla="*/ 690916 w 6778232"/>
              <a:gd name="connsiteY618" fmla="*/ 1977548 h 4297039"/>
              <a:gd name="connsiteX619" fmla="*/ 694523 w 6778232"/>
              <a:gd name="connsiteY619" fmla="*/ 1989775 h 4297039"/>
              <a:gd name="connsiteX620" fmla="*/ 724349 w 6778232"/>
              <a:gd name="connsiteY620" fmla="*/ 1994266 h 4297039"/>
              <a:gd name="connsiteX621" fmla="*/ 714847 w 6778232"/>
              <a:gd name="connsiteY621" fmla="*/ 2010360 h 4297039"/>
              <a:gd name="connsiteX622" fmla="*/ 722062 w 6778232"/>
              <a:gd name="connsiteY622" fmla="*/ 2034813 h 4297039"/>
              <a:gd name="connsiteX623" fmla="*/ 738779 w 6778232"/>
              <a:gd name="connsiteY623" fmla="*/ 2043172 h 4297039"/>
              <a:gd name="connsiteX624" fmla="*/ 735171 w 6778232"/>
              <a:gd name="connsiteY624" fmla="*/ 2030946 h 4297039"/>
              <a:gd name="connsiteX625" fmla="*/ 748280 w 6778232"/>
              <a:gd name="connsiteY625" fmla="*/ 2027078 h 4297039"/>
              <a:gd name="connsiteX626" fmla="*/ 761390 w 6778232"/>
              <a:gd name="connsiteY626" fmla="*/ 2023210 h 4297039"/>
              <a:gd name="connsiteX627" fmla="*/ 757782 w 6778232"/>
              <a:gd name="connsiteY627" fmla="*/ 2010983 h 4297039"/>
              <a:gd name="connsiteX628" fmla="*/ 778106 w 6778232"/>
              <a:gd name="connsiteY628" fmla="*/ 2031569 h 4297039"/>
              <a:gd name="connsiteX629" fmla="*/ 791215 w 6778232"/>
              <a:gd name="connsiteY629" fmla="*/ 2027701 h 4297039"/>
              <a:gd name="connsiteX630" fmla="*/ 768604 w 6778232"/>
              <a:gd name="connsiteY630" fmla="*/ 2047663 h 4297039"/>
              <a:gd name="connsiteX631" fmla="*/ 785321 w 6778232"/>
              <a:gd name="connsiteY631" fmla="*/ 2056022 h 4297039"/>
              <a:gd name="connsiteX632" fmla="*/ 789530 w 6778232"/>
              <a:gd name="connsiteY632" fmla="*/ 2070287 h 4297039"/>
              <a:gd name="connsiteX633" fmla="*/ 780028 w 6778232"/>
              <a:gd name="connsiteY633" fmla="*/ 2086381 h 4297039"/>
              <a:gd name="connsiteX634" fmla="*/ 776421 w 6778232"/>
              <a:gd name="connsiteY634" fmla="*/ 2074155 h 4297039"/>
              <a:gd name="connsiteX635" fmla="*/ 772212 w 6778232"/>
              <a:gd name="connsiteY635" fmla="*/ 2059890 h 4297039"/>
              <a:gd name="connsiteX636" fmla="*/ 759103 w 6778232"/>
              <a:gd name="connsiteY636" fmla="*/ 2063758 h 4297039"/>
              <a:gd name="connsiteX637" fmla="*/ 763312 w 6778232"/>
              <a:gd name="connsiteY637" fmla="*/ 2078023 h 4297039"/>
              <a:gd name="connsiteX638" fmla="*/ 742386 w 6778232"/>
              <a:gd name="connsiteY638" fmla="*/ 2055399 h 4297039"/>
              <a:gd name="connsiteX639" fmla="*/ 732884 w 6778232"/>
              <a:gd name="connsiteY639" fmla="*/ 2071493 h 4297039"/>
              <a:gd name="connsiteX640" fmla="*/ 716168 w 6778232"/>
              <a:gd name="connsiteY640" fmla="*/ 2063135 h 4297039"/>
              <a:gd name="connsiteX641" fmla="*/ 719775 w 6778232"/>
              <a:gd name="connsiteY641" fmla="*/ 2075361 h 4297039"/>
              <a:gd name="connsiteX642" fmla="*/ 693557 w 6778232"/>
              <a:gd name="connsiteY642" fmla="*/ 2083097 h 4297039"/>
              <a:gd name="connsiteX643" fmla="*/ 658438 w 6778232"/>
              <a:gd name="connsiteY643" fmla="*/ 2108965 h 4297039"/>
              <a:gd name="connsiteX644" fmla="*/ 632220 w 6778232"/>
              <a:gd name="connsiteY644" fmla="*/ 2116701 h 4297039"/>
              <a:gd name="connsiteX645" fmla="*/ 601793 w 6778232"/>
              <a:gd name="connsiteY645" fmla="*/ 2110172 h 4297039"/>
              <a:gd name="connsiteX646" fmla="*/ 606002 w 6778232"/>
              <a:gd name="connsiteY646" fmla="*/ 2124437 h 4297039"/>
              <a:gd name="connsiteX647" fmla="*/ 592892 w 6778232"/>
              <a:gd name="connsiteY647" fmla="*/ 2128305 h 4297039"/>
              <a:gd name="connsiteX648" fmla="*/ 575574 w 6778232"/>
              <a:gd name="connsiteY648" fmla="*/ 2117907 h 4297039"/>
              <a:gd name="connsiteX649" fmla="*/ 598185 w 6778232"/>
              <a:gd name="connsiteY649" fmla="*/ 2097945 h 4297039"/>
              <a:gd name="connsiteX650" fmla="*/ 611294 w 6778232"/>
              <a:gd name="connsiteY650" fmla="*/ 2094077 h 4297039"/>
              <a:gd name="connsiteX651" fmla="*/ 614902 w 6778232"/>
              <a:gd name="connsiteY651" fmla="*/ 2106304 h 4297039"/>
              <a:gd name="connsiteX652" fmla="*/ 628011 w 6778232"/>
              <a:gd name="connsiteY652" fmla="*/ 2102436 h 4297039"/>
              <a:gd name="connsiteX653" fmla="*/ 650622 w 6778232"/>
              <a:gd name="connsiteY653" fmla="*/ 2082474 h 4297039"/>
              <a:gd name="connsiteX654" fmla="*/ 663731 w 6778232"/>
              <a:gd name="connsiteY654" fmla="*/ 2078606 h 4297039"/>
              <a:gd name="connsiteX655" fmla="*/ 673233 w 6778232"/>
              <a:gd name="connsiteY655" fmla="*/ 2062512 h 4297039"/>
              <a:gd name="connsiteX656" fmla="*/ 643407 w 6778232"/>
              <a:gd name="connsiteY656" fmla="*/ 2058020 h 4297039"/>
              <a:gd name="connsiteX657" fmla="*/ 620796 w 6778232"/>
              <a:gd name="connsiteY657" fmla="*/ 2077983 h 4297039"/>
              <a:gd name="connsiteX658" fmla="*/ 617189 w 6778232"/>
              <a:gd name="connsiteY658" fmla="*/ 2065756 h 4297039"/>
              <a:gd name="connsiteX659" fmla="*/ 630298 w 6778232"/>
              <a:gd name="connsiteY659" fmla="*/ 2061889 h 4297039"/>
              <a:gd name="connsiteX660" fmla="*/ 652909 w 6778232"/>
              <a:gd name="connsiteY660" fmla="*/ 2041926 h 4297039"/>
              <a:gd name="connsiteX661" fmla="*/ 636192 w 6778232"/>
              <a:gd name="connsiteY661" fmla="*/ 2033567 h 4297039"/>
              <a:gd name="connsiteX662" fmla="*/ 632585 w 6778232"/>
              <a:gd name="connsiteY662" fmla="*/ 2021341 h 4297039"/>
              <a:gd name="connsiteX663" fmla="*/ 623083 w 6778232"/>
              <a:gd name="connsiteY663" fmla="*/ 2037435 h 4297039"/>
              <a:gd name="connsiteX664" fmla="*/ 606366 w 6778232"/>
              <a:gd name="connsiteY664" fmla="*/ 2029076 h 4297039"/>
              <a:gd name="connsiteX665" fmla="*/ 628977 w 6778232"/>
              <a:gd name="connsiteY665" fmla="*/ 2009114 h 4297039"/>
              <a:gd name="connsiteX666" fmla="*/ 625370 w 6778232"/>
              <a:gd name="connsiteY666" fmla="*/ 1996887 h 4297039"/>
              <a:gd name="connsiteX667" fmla="*/ 621762 w 6778232"/>
              <a:gd name="connsiteY667" fmla="*/ 1984661 h 4297039"/>
              <a:gd name="connsiteX668" fmla="*/ 605046 w 6778232"/>
              <a:gd name="connsiteY668" fmla="*/ 1976302 h 4297039"/>
              <a:gd name="connsiteX669" fmla="*/ 608653 w 6778232"/>
              <a:gd name="connsiteY669" fmla="*/ 1988529 h 4297039"/>
              <a:gd name="connsiteX670" fmla="*/ 612261 w 6778232"/>
              <a:gd name="connsiteY670" fmla="*/ 2000755 h 4297039"/>
              <a:gd name="connsiteX671" fmla="*/ 591937 w 6778232"/>
              <a:gd name="connsiteY671" fmla="*/ 1980170 h 4297039"/>
              <a:gd name="connsiteX672" fmla="*/ 575220 w 6778232"/>
              <a:gd name="connsiteY672" fmla="*/ 1971811 h 4297039"/>
              <a:gd name="connsiteX673" fmla="*/ 584722 w 6778232"/>
              <a:gd name="connsiteY673" fmla="*/ 1955717 h 4297039"/>
              <a:gd name="connsiteX674" fmla="*/ 571613 w 6778232"/>
              <a:gd name="connsiteY674" fmla="*/ 1959584 h 4297039"/>
              <a:gd name="connsiteX675" fmla="*/ 568005 w 6778232"/>
              <a:gd name="connsiteY675" fmla="*/ 1947358 h 4297039"/>
              <a:gd name="connsiteX676" fmla="*/ 581114 w 6778232"/>
              <a:gd name="connsiteY676" fmla="*/ 1943490 h 4297039"/>
              <a:gd name="connsiteX677" fmla="*/ 577507 w 6778232"/>
              <a:gd name="connsiteY677" fmla="*/ 1931263 h 4297039"/>
              <a:gd name="connsiteX678" fmla="*/ 573900 w 6778232"/>
              <a:gd name="connsiteY678" fmla="*/ 1919037 h 4297039"/>
              <a:gd name="connsiteX679" fmla="*/ 725315 w 6778232"/>
              <a:gd name="connsiteY679" fmla="*/ 1900944 h 4297039"/>
              <a:gd name="connsiteX680" fmla="*/ 719421 w 6778232"/>
              <a:gd name="connsiteY680" fmla="*/ 1929265 h 4297039"/>
              <a:gd name="connsiteX681" fmla="*/ 715814 w 6778232"/>
              <a:gd name="connsiteY681" fmla="*/ 1917038 h 4297039"/>
              <a:gd name="connsiteX682" fmla="*/ 5291534 w 6778232"/>
              <a:gd name="connsiteY682" fmla="*/ 1889435 h 4297039"/>
              <a:gd name="connsiteX683" fmla="*/ 5276241 w 6778232"/>
              <a:gd name="connsiteY683" fmla="*/ 1893948 h 4297039"/>
              <a:gd name="connsiteX684" fmla="*/ 5295142 w 6778232"/>
              <a:gd name="connsiteY684" fmla="*/ 1901662 h 4297039"/>
              <a:gd name="connsiteX685" fmla="*/ 777752 w 6778232"/>
              <a:gd name="connsiteY685" fmla="*/ 1885472 h 4297039"/>
              <a:gd name="connsiteX686" fmla="*/ 781359 w 6778232"/>
              <a:gd name="connsiteY686" fmla="*/ 1897699 h 4297039"/>
              <a:gd name="connsiteX687" fmla="*/ 768250 w 6778232"/>
              <a:gd name="connsiteY687" fmla="*/ 1901567 h 4297039"/>
              <a:gd name="connsiteX688" fmla="*/ 764643 w 6778232"/>
              <a:gd name="connsiteY688" fmla="*/ 1889340 h 4297039"/>
              <a:gd name="connsiteX689" fmla="*/ 5485885 w 6778232"/>
              <a:gd name="connsiteY689" fmla="*/ 1871965 h 4297039"/>
              <a:gd name="connsiteX690" fmla="*/ 5493100 w 6778232"/>
              <a:gd name="connsiteY690" fmla="*/ 1896419 h 4297039"/>
              <a:gd name="connsiteX691" fmla="*/ 5476383 w 6778232"/>
              <a:gd name="connsiteY691" fmla="*/ 1888060 h 4297039"/>
              <a:gd name="connsiteX692" fmla="*/ 5498994 w 6778232"/>
              <a:gd name="connsiteY692" fmla="*/ 1868098 h 4297039"/>
              <a:gd name="connsiteX693" fmla="*/ 5515711 w 6778232"/>
              <a:gd name="connsiteY693" fmla="*/ 1876456 h 4297039"/>
              <a:gd name="connsiteX694" fmla="*/ 5502602 w 6778232"/>
              <a:gd name="connsiteY694" fmla="*/ 1880325 h 4297039"/>
              <a:gd name="connsiteX695" fmla="*/ 5493100 w 6778232"/>
              <a:gd name="connsiteY695" fmla="*/ 1896419 h 4297039"/>
              <a:gd name="connsiteX696" fmla="*/ 5693345 w 6778232"/>
              <a:gd name="connsiteY696" fmla="*/ 1850628 h 4297039"/>
              <a:gd name="connsiteX697" fmla="*/ 5696952 w 6778232"/>
              <a:gd name="connsiteY697" fmla="*/ 1862854 h 4297039"/>
              <a:gd name="connsiteX698" fmla="*/ 5683843 w 6778232"/>
              <a:gd name="connsiteY698" fmla="*/ 1866722 h 4297039"/>
              <a:gd name="connsiteX699" fmla="*/ 5346258 w 6778232"/>
              <a:gd name="connsiteY699" fmla="*/ 1833416 h 4297039"/>
              <a:gd name="connsiteX700" fmla="*/ 5349865 w 6778232"/>
              <a:gd name="connsiteY700" fmla="*/ 1845643 h 4297039"/>
              <a:gd name="connsiteX701" fmla="*/ 5340364 w 6778232"/>
              <a:gd name="connsiteY701" fmla="*/ 1861737 h 4297039"/>
              <a:gd name="connsiteX702" fmla="*/ 5336756 w 6778232"/>
              <a:gd name="connsiteY702" fmla="*/ 1849511 h 4297039"/>
              <a:gd name="connsiteX703" fmla="*/ 5820829 w 6778232"/>
              <a:gd name="connsiteY703" fmla="*/ 1799723 h 4297039"/>
              <a:gd name="connsiteX704" fmla="*/ 5824436 w 6778232"/>
              <a:gd name="connsiteY704" fmla="*/ 1811949 h 4297039"/>
              <a:gd name="connsiteX705" fmla="*/ 5814935 w 6778232"/>
              <a:gd name="connsiteY705" fmla="*/ 1828044 h 4297039"/>
              <a:gd name="connsiteX706" fmla="*/ 5811327 w 6778232"/>
              <a:gd name="connsiteY706" fmla="*/ 1815817 h 4297039"/>
              <a:gd name="connsiteX707" fmla="*/ 5807720 w 6778232"/>
              <a:gd name="connsiteY707" fmla="*/ 1803591 h 4297039"/>
              <a:gd name="connsiteX708" fmla="*/ 6401594 w 6778232"/>
              <a:gd name="connsiteY708" fmla="*/ 1787861 h 4297039"/>
              <a:gd name="connsiteX709" fmla="*/ 6405201 w 6778232"/>
              <a:gd name="connsiteY709" fmla="*/ 1800088 h 4297039"/>
              <a:gd name="connsiteX710" fmla="*/ 6399307 w 6778232"/>
              <a:gd name="connsiteY710" fmla="*/ 1828409 h 4297039"/>
              <a:gd name="connsiteX711" fmla="*/ 6402914 w 6778232"/>
              <a:gd name="connsiteY711" fmla="*/ 1840636 h 4297039"/>
              <a:gd name="connsiteX712" fmla="*/ 6376696 w 6778232"/>
              <a:gd name="connsiteY712" fmla="*/ 1848371 h 4297039"/>
              <a:gd name="connsiteX713" fmla="*/ 6386198 w 6778232"/>
              <a:gd name="connsiteY713" fmla="*/ 1832277 h 4297039"/>
              <a:gd name="connsiteX714" fmla="*/ 6382591 w 6778232"/>
              <a:gd name="connsiteY714" fmla="*/ 1820050 h 4297039"/>
              <a:gd name="connsiteX715" fmla="*/ 6369481 w 6778232"/>
              <a:gd name="connsiteY715" fmla="*/ 1823918 h 4297039"/>
              <a:gd name="connsiteX716" fmla="*/ 6365874 w 6778232"/>
              <a:gd name="connsiteY716" fmla="*/ 1811691 h 4297039"/>
              <a:gd name="connsiteX717" fmla="*/ 6378983 w 6778232"/>
              <a:gd name="connsiteY717" fmla="*/ 1807824 h 4297039"/>
              <a:gd name="connsiteX718" fmla="*/ 6392092 w 6778232"/>
              <a:gd name="connsiteY718" fmla="*/ 1803956 h 4297039"/>
              <a:gd name="connsiteX719" fmla="*/ 5344336 w 6778232"/>
              <a:gd name="connsiteY719" fmla="*/ 1778605 h 4297039"/>
              <a:gd name="connsiteX720" fmla="*/ 5334835 w 6778232"/>
              <a:gd name="connsiteY720" fmla="*/ 1794699 h 4297039"/>
              <a:gd name="connsiteX721" fmla="*/ 5331227 w 6778232"/>
              <a:gd name="connsiteY721" fmla="*/ 1782473 h 4297039"/>
              <a:gd name="connsiteX722" fmla="*/ 5357445 w 6778232"/>
              <a:gd name="connsiteY722" fmla="*/ 1774737 h 4297039"/>
              <a:gd name="connsiteX723" fmla="*/ 5361053 w 6778232"/>
              <a:gd name="connsiteY723" fmla="*/ 1786964 h 4297039"/>
              <a:gd name="connsiteX724" fmla="*/ 5344336 w 6778232"/>
              <a:gd name="connsiteY724" fmla="*/ 1778605 h 4297039"/>
              <a:gd name="connsiteX725" fmla="*/ 5254859 w 6778232"/>
              <a:gd name="connsiteY725" fmla="*/ 1765132 h 4297039"/>
              <a:gd name="connsiteX726" fmla="*/ 5275183 w 6778232"/>
              <a:gd name="connsiteY726" fmla="*/ 1785717 h 4297039"/>
              <a:gd name="connsiteX727" fmla="*/ 5291900 w 6778232"/>
              <a:gd name="connsiteY727" fmla="*/ 1794076 h 4297039"/>
              <a:gd name="connsiteX728" fmla="*/ 5321725 w 6778232"/>
              <a:gd name="connsiteY728" fmla="*/ 1798567 h 4297039"/>
              <a:gd name="connsiteX729" fmla="*/ 5325333 w 6778232"/>
              <a:gd name="connsiteY729" fmla="*/ 1810794 h 4297039"/>
              <a:gd name="connsiteX730" fmla="*/ 5312223 w 6778232"/>
              <a:gd name="connsiteY730" fmla="*/ 1814662 h 4297039"/>
              <a:gd name="connsiteX731" fmla="*/ 5315831 w 6778232"/>
              <a:gd name="connsiteY731" fmla="*/ 1826888 h 4297039"/>
              <a:gd name="connsiteX732" fmla="*/ 5299115 w 6778232"/>
              <a:gd name="connsiteY732" fmla="*/ 1818529 h 4297039"/>
              <a:gd name="connsiteX733" fmla="*/ 5295507 w 6778232"/>
              <a:gd name="connsiteY733" fmla="*/ 1806303 h 4297039"/>
              <a:gd name="connsiteX734" fmla="*/ 5282398 w 6778232"/>
              <a:gd name="connsiteY734" fmla="*/ 1810171 h 4297039"/>
              <a:gd name="connsiteX735" fmla="*/ 5272896 w 6778232"/>
              <a:gd name="connsiteY735" fmla="*/ 1826265 h 4297039"/>
              <a:gd name="connsiteX736" fmla="*/ 5253995 w 6778232"/>
              <a:gd name="connsiteY736" fmla="*/ 1818551 h 4297039"/>
              <a:gd name="connsiteX737" fmla="*/ 5250388 w 6778232"/>
              <a:gd name="connsiteY737" fmla="*/ 1806324 h 4297039"/>
              <a:gd name="connsiteX738" fmla="*/ 5237277 w 6778232"/>
              <a:gd name="connsiteY738" fmla="*/ 1810193 h 4297039"/>
              <a:gd name="connsiteX739" fmla="*/ 5230062 w 6778232"/>
              <a:gd name="connsiteY739" fmla="*/ 1785739 h 4297039"/>
              <a:gd name="connsiteX740" fmla="*/ 5246781 w 6778232"/>
              <a:gd name="connsiteY740" fmla="*/ 1794098 h 4297039"/>
              <a:gd name="connsiteX741" fmla="*/ 5262074 w 6778232"/>
              <a:gd name="connsiteY741" fmla="*/ 1789585 h 4297039"/>
              <a:gd name="connsiteX742" fmla="*/ 5258466 w 6778232"/>
              <a:gd name="connsiteY742" fmla="*/ 1777359 h 4297039"/>
              <a:gd name="connsiteX743" fmla="*/ 5243173 w 6778232"/>
              <a:gd name="connsiteY743" fmla="*/ 1781871 h 4297039"/>
              <a:gd name="connsiteX744" fmla="*/ 5267968 w 6778232"/>
              <a:gd name="connsiteY744" fmla="*/ 1761264 h 4297039"/>
              <a:gd name="connsiteX745" fmla="*/ 5284685 w 6778232"/>
              <a:gd name="connsiteY745" fmla="*/ 1769623 h 4297039"/>
              <a:gd name="connsiteX746" fmla="*/ 5297794 w 6778232"/>
              <a:gd name="connsiteY746" fmla="*/ 1765755 h 4297039"/>
              <a:gd name="connsiteX747" fmla="*/ 5301401 w 6778232"/>
              <a:gd name="connsiteY747" fmla="*/ 1777982 h 4297039"/>
              <a:gd name="connsiteX748" fmla="*/ 5318118 w 6778232"/>
              <a:gd name="connsiteY748" fmla="*/ 1786340 h 4297039"/>
              <a:gd name="connsiteX749" fmla="*/ 5321725 w 6778232"/>
              <a:gd name="connsiteY749" fmla="*/ 1798567 h 4297039"/>
              <a:gd name="connsiteX750" fmla="*/ 5305009 w 6778232"/>
              <a:gd name="connsiteY750" fmla="*/ 1790208 h 4297039"/>
              <a:gd name="connsiteX751" fmla="*/ 5288292 w 6778232"/>
              <a:gd name="connsiteY751" fmla="*/ 1781850 h 4297039"/>
              <a:gd name="connsiteX752" fmla="*/ 5275183 w 6778232"/>
              <a:gd name="connsiteY752" fmla="*/ 1785717 h 4297039"/>
              <a:gd name="connsiteX753" fmla="*/ 6364553 w 6778232"/>
              <a:gd name="connsiteY753" fmla="*/ 1758917 h 4297039"/>
              <a:gd name="connsiteX754" fmla="*/ 6368161 w 6778232"/>
              <a:gd name="connsiteY754" fmla="*/ 1771144 h 4297039"/>
              <a:gd name="connsiteX755" fmla="*/ 6371768 w 6778232"/>
              <a:gd name="connsiteY755" fmla="*/ 1783370 h 4297039"/>
              <a:gd name="connsiteX756" fmla="*/ 6384877 w 6778232"/>
              <a:gd name="connsiteY756" fmla="*/ 1779502 h 4297039"/>
              <a:gd name="connsiteX757" fmla="*/ 6388485 w 6778232"/>
              <a:gd name="connsiteY757" fmla="*/ 1791729 h 4297039"/>
              <a:gd name="connsiteX758" fmla="*/ 6375376 w 6778232"/>
              <a:gd name="connsiteY758" fmla="*/ 1795597 h 4297039"/>
              <a:gd name="connsiteX759" fmla="*/ 6355052 w 6778232"/>
              <a:gd name="connsiteY759" fmla="*/ 1775012 h 4297039"/>
              <a:gd name="connsiteX760" fmla="*/ 5307296 w 6778232"/>
              <a:gd name="connsiteY760" fmla="*/ 1749661 h 4297039"/>
              <a:gd name="connsiteX761" fmla="*/ 5324012 w 6778232"/>
              <a:gd name="connsiteY761" fmla="*/ 1758019 h 4297039"/>
              <a:gd name="connsiteX762" fmla="*/ 5327620 w 6778232"/>
              <a:gd name="connsiteY762" fmla="*/ 1770246 h 4297039"/>
              <a:gd name="connsiteX763" fmla="*/ 5310903 w 6778232"/>
              <a:gd name="connsiteY763" fmla="*/ 1761887 h 4297039"/>
              <a:gd name="connsiteX764" fmla="*/ 5297794 w 6778232"/>
              <a:gd name="connsiteY764" fmla="*/ 1765755 h 4297039"/>
              <a:gd name="connsiteX765" fmla="*/ 6374055 w 6778232"/>
              <a:gd name="connsiteY765" fmla="*/ 1742823 h 4297039"/>
              <a:gd name="connsiteX766" fmla="*/ 6377662 w 6778232"/>
              <a:gd name="connsiteY766" fmla="*/ 1755049 h 4297039"/>
              <a:gd name="connsiteX767" fmla="*/ 6364553 w 6778232"/>
              <a:gd name="connsiteY767" fmla="*/ 1758917 h 4297039"/>
              <a:gd name="connsiteX768" fmla="*/ 5290579 w 6778232"/>
              <a:gd name="connsiteY768" fmla="*/ 1741302 h 4297039"/>
              <a:gd name="connsiteX769" fmla="*/ 5307296 w 6778232"/>
              <a:gd name="connsiteY769" fmla="*/ 1749661 h 4297039"/>
              <a:gd name="connsiteX770" fmla="*/ 5294186 w 6778232"/>
              <a:gd name="connsiteY770" fmla="*/ 1753529 h 4297039"/>
              <a:gd name="connsiteX771" fmla="*/ 6172489 w 6778232"/>
              <a:gd name="connsiteY771" fmla="*/ 1735839 h 4297039"/>
              <a:gd name="connsiteX772" fmla="*/ 6176097 w 6778232"/>
              <a:gd name="connsiteY772" fmla="*/ 1748066 h 4297039"/>
              <a:gd name="connsiteX773" fmla="*/ 6179704 w 6778232"/>
              <a:gd name="connsiteY773" fmla="*/ 1760293 h 4297039"/>
              <a:gd name="connsiteX774" fmla="*/ 6162988 w 6778232"/>
              <a:gd name="connsiteY774" fmla="*/ 1751934 h 4297039"/>
              <a:gd name="connsiteX775" fmla="*/ 5283364 w 6778232"/>
              <a:gd name="connsiteY775" fmla="*/ 1716849 h 4297039"/>
              <a:gd name="connsiteX776" fmla="*/ 5290579 w 6778232"/>
              <a:gd name="connsiteY776" fmla="*/ 1741302 h 4297039"/>
              <a:gd name="connsiteX777" fmla="*/ 5281077 w 6778232"/>
              <a:gd name="connsiteY777" fmla="*/ 1757396 h 4297039"/>
              <a:gd name="connsiteX778" fmla="*/ 5260753 w 6778232"/>
              <a:gd name="connsiteY778" fmla="*/ 1736811 h 4297039"/>
              <a:gd name="connsiteX779" fmla="*/ 5273863 w 6778232"/>
              <a:gd name="connsiteY779" fmla="*/ 1732943 h 4297039"/>
              <a:gd name="connsiteX780" fmla="*/ 5111726 w 6778232"/>
              <a:gd name="connsiteY780" fmla="*/ 1674453 h 4297039"/>
              <a:gd name="connsiteX781" fmla="*/ 5115333 w 6778232"/>
              <a:gd name="connsiteY781" fmla="*/ 1686680 h 4297039"/>
              <a:gd name="connsiteX782" fmla="*/ 5102224 w 6778232"/>
              <a:gd name="connsiteY782" fmla="*/ 1690548 h 4297039"/>
              <a:gd name="connsiteX783" fmla="*/ 5225999 w 6778232"/>
              <a:gd name="connsiteY783" fmla="*/ 1667319 h 4297039"/>
              <a:gd name="connsiteX784" fmla="*/ 5229607 w 6778232"/>
              <a:gd name="connsiteY784" fmla="*/ 1679546 h 4297039"/>
              <a:gd name="connsiteX785" fmla="*/ 5214314 w 6778232"/>
              <a:gd name="connsiteY785" fmla="*/ 1684058 h 4297039"/>
              <a:gd name="connsiteX786" fmla="*/ 619733 w 6778232"/>
              <a:gd name="connsiteY786" fmla="*/ 1639694 h 4297039"/>
              <a:gd name="connsiteX787" fmla="*/ 613839 w 6778232"/>
              <a:gd name="connsiteY787" fmla="*/ 1668015 h 4297039"/>
              <a:gd name="connsiteX788" fmla="*/ 610232 w 6778232"/>
              <a:gd name="connsiteY788" fmla="*/ 1655789 h 4297039"/>
              <a:gd name="connsiteX789" fmla="*/ 606624 w 6778232"/>
              <a:gd name="connsiteY789" fmla="*/ 1643562 h 4297039"/>
              <a:gd name="connsiteX790" fmla="*/ 651846 w 6778232"/>
              <a:gd name="connsiteY790" fmla="*/ 1603637 h 4297039"/>
              <a:gd name="connsiteX791" fmla="*/ 655453 w 6778232"/>
              <a:gd name="connsiteY791" fmla="*/ 1615864 h 4297039"/>
              <a:gd name="connsiteX792" fmla="*/ 642344 w 6778232"/>
              <a:gd name="connsiteY792" fmla="*/ 1619731 h 4297039"/>
              <a:gd name="connsiteX793" fmla="*/ 629235 w 6778232"/>
              <a:gd name="connsiteY793" fmla="*/ 1623599 h 4297039"/>
              <a:gd name="connsiteX794" fmla="*/ 638737 w 6778232"/>
              <a:gd name="connsiteY794" fmla="*/ 1607505 h 4297039"/>
              <a:gd name="connsiteX795" fmla="*/ 691173 w 6778232"/>
              <a:gd name="connsiteY795" fmla="*/ 1592034 h 4297039"/>
              <a:gd name="connsiteX796" fmla="*/ 681672 w 6778232"/>
              <a:gd name="connsiteY796" fmla="*/ 1608128 h 4297039"/>
              <a:gd name="connsiteX797" fmla="*/ 672170 w 6778232"/>
              <a:gd name="connsiteY797" fmla="*/ 1624222 h 4297039"/>
              <a:gd name="connsiteX798" fmla="*/ 668562 w 6778232"/>
              <a:gd name="connsiteY798" fmla="*/ 1611996 h 4297039"/>
              <a:gd name="connsiteX799" fmla="*/ 664955 w 6778232"/>
              <a:gd name="connsiteY799" fmla="*/ 1599769 h 4297039"/>
              <a:gd name="connsiteX800" fmla="*/ 678064 w 6778232"/>
              <a:gd name="connsiteY800" fmla="*/ 1595901 h 4297039"/>
              <a:gd name="connsiteX801" fmla="*/ 5521262 w 6778232"/>
              <a:gd name="connsiteY801" fmla="*/ 1460584 h 4297039"/>
              <a:gd name="connsiteX802" fmla="*/ 5511760 w 6778232"/>
              <a:gd name="connsiteY802" fmla="*/ 1476678 h 4297039"/>
              <a:gd name="connsiteX803" fmla="*/ 5495043 w 6778232"/>
              <a:gd name="connsiteY803" fmla="*/ 1468319 h 4297039"/>
              <a:gd name="connsiteX804" fmla="*/ 5508152 w 6778232"/>
              <a:gd name="connsiteY804" fmla="*/ 1464452 h 4297039"/>
              <a:gd name="connsiteX805" fmla="*/ 5405566 w 6778232"/>
              <a:gd name="connsiteY805" fmla="*/ 1454846 h 4297039"/>
              <a:gd name="connsiteX806" fmla="*/ 5409173 w 6778232"/>
              <a:gd name="connsiteY806" fmla="*/ 1467073 h 4297039"/>
              <a:gd name="connsiteX807" fmla="*/ 5399672 w 6778232"/>
              <a:gd name="connsiteY807" fmla="*/ 1483167 h 4297039"/>
              <a:gd name="connsiteX808" fmla="*/ 5392457 w 6778232"/>
              <a:gd name="connsiteY808" fmla="*/ 1458714 h 4297039"/>
              <a:gd name="connsiteX809" fmla="*/ 5474719 w 6778232"/>
              <a:gd name="connsiteY809" fmla="*/ 1447734 h 4297039"/>
              <a:gd name="connsiteX810" fmla="*/ 5478327 w 6778232"/>
              <a:gd name="connsiteY810" fmla="*/ 1459960 h 4297039"/>
              <a:gd name="connsiteX811" fmla="*/ 5481934 w 6778232"/>
              <a:gd name="connsiteY811" fmla="*/ 1472187 h 4297039"/>
              <a:gd name="connsiteX812" fmla="*/ 5465217 w 6778232"/>
              <a:gd name="connsiteY812" fmla="*/ 1463828 h 4297039"/>
              <a:gd name="connsiteX813" fmla="*/ 5661855 w 6778232"/>
              <a:gd name="connsiteY813" fmla="*/ 1405811 h 4297039"/>
              <a:gd name="connsiteX814" fmla="*/ 5665462 w 6778232"/>
              <a:gd name="connsiteY814" fmla="*/ 1418037 h 4297039"/>
              <a:gd name="connsiteX815" fmla="*/ 5652353 w 6778232"/>
              <a:gd name="connsiteY815" fmla="*/ 1421905 h 4297039"/>
              <a:gd name="connsiteX816" fmla="*/ 5648746 w 6778232"/>
              <a:gd name="connsiteY816" fmla="*/ 1409679 h 4297039"/>
              <a:gd name="connsiteX817" fmla="*/ 5958792 w 6778232"/>
              <a:gd name="connsiteY817" fmla="*/ 1397946 h 4297039"/>
              <a:gd name="connsiteX818" fmla="*/ 5952898 w 6778232"/>
              <a:gd name="connsiteY818" fmla="*/ 1426267 h 4297039"/>
              <a:gd name="connsiteX819" fmla="*/ 5949290 w 6778232"/>
              <a:gd name="connsiteY819" fmla="*/ 1414041 h 4297039"/>
              <a:gd name="connsiteX820" fmla="*/ 5958499 w 6778232"/>
              <a:gd name="connsiteY820" fmla="*/ 1386218 h 4297039"/>
              <a:gd name="connsiteX821" fmla="*/ 5985010 w 6778232"/>
              <a:gd name="connsiteY821" fmla="*/ 1390211 h 4297039"/>
              <a:gd name="connsiteX822" fmla="*/ 5988618 w 6778232"/>
              <a:gd name="connsiteY822" fmla="*/ 1402437 h 4297039"/>
              <a:gd name="connsiteX823" fmla="*/ 5975508 w 6778232"/>
              <a:gd name="connsiteY823" fmla="*/ 1406305 h 4297039"/>
              <a:gd name="connsiteX824" fmla="*/ 5971901 w 6778232"/>
              <a:gd name="connsiteY824" fmla="*/ 1394078 h 4297039"/>
              <a:gd name="connsiteX825" fmla="*/ 5958792 w 6778232"/>
              <a:gd name="connsiteY825" fmla="*/ 1397946 h 4297039"/>
              <a:gd name="connsiteX826" fmla="*/ 5958462 w 6778232"/>
              <a:gd name="connsiteY826" fmla="*/ 1384753 h 4297039"/>
              <a:gd name="connsiteX827" fmla="*/ 5958499 w 6778232"/>
              <a:gd name="connsiteY827" fmla="*/ 1386218 h 4297039"/>
              <a:gd name="connsiteX828" fmla="*/ 5955185 w 6778232"/>
              <a:gd name="connsiteY828" fmla="*/ 1385720 h 4297039"/>
              <a:gd name="connsiteX829" fmla="*/ 5959758 w 6778232"/>
              <a:gd name="connsiteY829" fmla="*/ 1304624 h 4297039"/>
              <a:gd name="connsiteX830" fmla="*/ 5970580 w 6778232"/>
              <a:gd name="connsiteY830" fmla="*/ 1341304 h 4297039"/>
              <a:gd name="connsiteX831" fmla="*/ 5974188 w 6778232"/>
              <a:gd name="connsiteY831" fmla="*/ 1353531 h 4297039"/>
              <a:gd name="connsiteX832" fmla="*/ 5977795 w 6778232"/>
              <a:gd name="connsiteY832" fmla="*/ 1365757 h 4297039"/>
              <a:gd name="connsiteX833" fmla="*/ 5964686 w 6778232"/>
              <a:gd name="connsiteY833" fmla="*/ 1369625 h 4297039"/>
              <a:gd name="connsiteX834" fmla="*/ 5968293 w 6778232"/>
              <a:gd name="connsiteY834" fmla="*/ 1381852 h 4297039"/>
              <a:gd name="connsiteX835" fmla="*/ 5958462 w 6778232"/>
              <a:gd name="connsiteY835" fmla="*/ 1384753 h 4297039"/>
              <a:gd name="connsiteX836" fmla="*/ 5957471 w 6778232"/>
              <a:gd name="connsiteY836" fmla="*/ 1345172 h 4297039"/>
              <a:gd name="connsiteX837" fmla="*/ 5953864 w 6778232"/>
              <a:gd name="connsiteY837" fmla="*/ 1332945 h 4297039"/>
              <a:gd name="connsiteX838" fmla="*/ 5950256 w 6778232"/>
              <a:gd name="connsiteY838" fmla="*/ 1320719 h 4297039"/>
              <a:gd name="connsiteX839" fmla="*/ 5913216 w 6778232"/>
              <a:gd name="connsiteY839" fmla="*/ 1291774 h 4297039"/>
              <a:gd name="connsiteX840" fmla="*/ 5929933 w 6778232"/>
              <a:gd name="connsiteY840" fmla="*/ 1300133 h 4297039"/>
              <a:gd name="connsiteX841" fmla="*/ 5933540 w 6778232"/>
              <a:gd name="connsiteY841" fmla="*/ 1312360 h 4297039"/>
              <a:gd name="connsiteX842" fmla="*/ 5916823 w 6778232"/>
              <a:gd name="connsiteY842" fmla="*/ 1304001 h 4297039"/>
              <a:gd name="connsiteX843" fmla="*/ 6183580 w 6778232"/>
              <a:gd name="connsiteY843" fmla="*/ 1145549 h 4297039"/>
              <a:gd name="connsiteX844" fmla="*/ 6187188 w 6778232"/>
              <a:gd name="connsiteY844" fmla="*/ 1157776 h 4297039"/>
              <a:gd name="connsiteX845" fmla="*/ 6174079 w 6778232"/>
              <a:gd name="connsiteY845" fmla="*/ 1161643 h 4297039"/>
              <a:gd name="connsiteX846" fmla="*/ 6170471 w 6778232"/>
              <a:gd name="connsiteY846" fmla="*/ 1149417 h 4297039"/>
              <a:gd name="connsiteX847" fmla="*/ 5980694 w 6778232"/>
              <a:gd name="connsiteY847" fmla="*/ 1085791 h 4297039"/>
              <a:gd name="connsiteX848" fmla="*/ 5971193 w 6778232"/>
              <a:gd name="connsiteY848" fmla="*/ 1101886 h 4297039"/>
              <a:gd name="connsiteX849" fmla="*/ 5967585 w 6778232"/>
              <a:gd name="connsiteY849" fmla="*/ 1089659 h 4297039"/>
              <a:gd name="connsiteX850" fmla="*/ 6259594 w 6778232"/>
              <a:gd name="connsiteY850" fmla="*/ 1016794 h 4297039"/>
              <a:gd name="connsiteX851" fmla="*/ 6276311 w 6778232"/>
              <a:gd name="connsiteY851" fmla="*/ 1025152 h 4297039"/>
              <a:gd name="connsiteX852" fmla="*/ 6263201 w 6778232"/>
              <a:gd name="connsiteY852" fmla="*/ 1029020 h 4297039"/>
              <a:gd name="connsiteX853" fmla="*/ 5988274 w 6778232"/>
              <a:gd name="connsiteY853" fmla="*/ 1014884 h 4297039"/>
              <a:gd name="connsiteX854" fmla="*/ 5982380 w 6778232"/>
              <a:gd name="connsiteY854" fmla="*/ 1043205 h 4297039"/>
              <a:gd name="connsiteX855" fmla="*/ 5978772 w 6778232"/>
              <a:gd name="connsiteY855" fmla="*/ 1030979 h 4297039"/>
              <a:gd name="connsiteX856" fmla="*/ 5975165 w 6778232"/>
              <a:gd name="connsiteY856" fmla="*/ 1018752 h 4297039"/>
              <a:gd name="connsiteX857" fmla="*/ 1083683 w 6778232"/>
              <a:gd name="connsiteY857" fmla="*/ 990422 h 4297039"/>
              <a:gd name="connsiteX858" fmla="*/ 1085071 w 6778232"/>
              <a:gd name="connsiteY858" fmla="*/ 995125 h 4297039"/>
              <a:gd name="connsiteX859" fmla="*/ 1075569 w 6778232"/>
              <a:gd name="connsiteY859" fmla="*/ 1011219 h 4297039"/>
              <a:gd name="connsiteX860" fmla="*/ 1087289 w 6778232"/>
              <a:gd name="connsiteY860" fmla="*/ 981180 h 4297039"/>
              <a:gd name="connsiteX861" fmla="*/ 1083683 w 6778232"/>
              <a:gd name="connsiteY861" fmla="*/ 990422 h 4297039"/>
              <a:gd name="connsiteX862" fmla="*/ 1081464 w 6778232"/>
              <a:gd name="connsiteY862" fmla="*/ 982898 h 4297039"/>
              <a:gd name="connsiteX863" fmla="*/ 6133441 w 6778232"/>
              <a:gd name="connsiteY863" fmla="*/ 879016 h 4297039"/>
              <a:gd name="connsiteX864" fmla="*/ 6123939 w 6778232"/>
              <a:gd name="connsiteY864" fmla="*/ 895110 h 4297039"/>
              <a:gd name="connsiteX865" fmla="*/ 6120332 w 6778232"/>
              <a:gd name="connsiteY865" fmla="*/ 882884 h 4297039"/>
              <a:gd name="connsiteX866" fmla="*/ 5953166 w 6778232"/>
              <a:gd name="connsiteY866" fmla="*/ 799296 h 4297039"/>
              <a:gd name="connsiteX867" fmla="*/ 5969882 w 6778232"/>
              <a:gd name="connsiteY867" fmla="*/ 807655 h 4297039"/>
              <a:gd name="connsiteX868" fmla="*/ 5973490 w 6778232"/>
              <a:gd name="connsiteY868" fmla="*/ 819881 h 4297039"/>
              <a:gd name="connsiteX869" fmla="*/ 5960381 w 6778232"/>
              <a:gd name="connsiteY869" fmla="*/ 823749 h 4297039"/>
              <a:gd name="connsiteX870" fmla="*/ 5962668 w 6778232"/>
              <a:gd name="connsiteY870" fmla="*/ 783201 h 4297039"/>
              <a:gd name="connsiteX871" fmla="*/ 5953166 w 6778232"/>
              <a:gd name="connsiteY871" fmla="*/ 799296 h 4297039"/>
              <a:gd name="connsiteX872" fmla="*/ 5949558 w 6778232"/>
              <a:gd name="connsiteY872" fmla="*/ 787069 h 4297039"/>
              <a:gd name="connsiteX873" fmla="*/ 4886153 w 6778232"/>
              <a:gd name="connsiteY873" fmla="*/ 620133 h 4297039"/>
              <a:gd name="connsiteX874" fmla="*/ 4889760 w 6778232"/>
              <a:gd name="connsiteY874" fmla="*/ 632360 h 4297039"/>
              <a:gd name="connsiteX875" fmla="*/ 4876651 w 6778232"/>
              <a:gd name="connsiteY875" fmla="*/ 636228 h 4297039"/>
              <a:gd name="connsiteX876" fmla="*/ 6156664 w 6778232"/>
              <a:gd name="connsiteY876" fmla="*/ 619635 h 4297039"/>
              <a:gd name="connsiteX877" fmla="*/ 6160271 w 6778232"/>
              <a:gd name="connsiteY877" fmla="*/ 631862 h 4297039"/>
              <a:gd name="connsiteX878" fmla="*/ 6173380 w 6778232"/>
              <a:gd name="connsiteY878" fmla="*/ 627994 h 4297039"/>
              <a:gd name="connsiteX879" fmla="*/ 6190097 w 6778232"/>
              <a:gd name="connsiteY879" fmla="*/ 636353 h 4297039"/>
              <a:gd name="connsiteX880" fmla="*/ 6193704 w 6778232"/>
              <a:gd name="connsiteY880" fmla="*/ 648580 h 4297039"/>
              <a:gd name="connsiteX881" fmla="*/ 6206813 w 6778232"/>
              <a:gd name="connsiteY881" fmla="*/ 644712 h 4297039"/>
              <a:gd name="connsiteX882" fmla="*/ 6199599 w 6778232"/>
              <a:gd name="connsiteY882" fmla="*/ 620258 h 4297039"/>
              <a:gd name="connsiteX883" fmla="*/ 6173380 w 6778232"/>
              <a:gd name="connsiteY883" fmla="*/ 627994 h 4297039"/>
              <a:gd name="connsiteX884" fmla="*/ 4852720 w 6778232"/>
              <a:gd name="connsiteY884" fmla="*/ 603416 h 4297039"/>
              <a:gd name="connsiteX885" fmla="*/ 4882545 w 6778232"/>
              <a:gd name="connsiteY885" fmla="*/ 607907 h 4297039"/>
              <a:gd name="connsiteX886" fmla="*/ 4869437 w 6778232"/>
              <a:gd name="connsiteY886" fmla="*/ 611775 h 4297039"/>
              <a:gd name="connsiteX887" fmla="*/ 6273884 w 6778232"/>
              <a:gd name="connsiteY887" fmla="*/ 598341 h 4297039"/>
              <a:gd name="connsiteX888" fmla="*/ 6270936 w 6778232"/>
              <a:gd name="connsiteY888" fmla="*/ 612502 h 4297039"/>
              <a:gd name="connsiteX889" fmla="*/ 6267329 w 6778232"/>
              <a:gd name="connsiteY889" fmla="*/ 600275 h 4297039"/>
              <a:gd name="connsiteX890" fmla="*/ 4614114 w 6778232"/>
              <a:gd name="connsiteY890" fmla="*/ 567488 h 4297039"/>
              <a:gd name="connsiteX891" fmla="*/ 4617721 w 6778232"/>
              <a:gd name="connsiteY891" fmla="*/ 579715 h 4297039"/>
              <a:gd name="connsiteX892" fmla="*/ 4604612 w 6778232"/>
              <a:gd name="connsiteY892" fmla="*/ 583583 h 4297039"/>
              <a:gd name="connsiteX893" fmla="*/ 4601005 w 6778232"/>
              <a:gd name="connsiteY893" fmla="*/ 571356 h 4297039"/>
              <a:gd name="connsiteX894" fmla="*/ 5055150 w 6778232"/>
              <a:gd name="connsiteY894" fmla="*/ 556980 h 4297039"/>
              <a:gd name="connsiteX895" fmla="*/ 5058758 w 6778232"/>
              <a:gd name="connsiteY895" fmla="*/ 569207 h 4297039"/>
              <a:gd name="connsiteX896" fmla="*/ 5065973 w 6778232"/>
              <a:gd name="connsiteY896" fmla="*/ 593660 h 4297039"/>
              <a:gd name="connsiteX897" fmla="*/ 5052863 w 6778232"/>
              <a:gd name="connsiteY897" fmla="*/ 597528 h 4297039"/>
              <a:gd name="connsiteX898" fmla="*/ 5043362 w 6778232"/>
              <a:gd name="connsiteY898" fmla="*/ 613622 h 4297039"/>
              <a:gd name="connsiteX899" fmla="*/ 5023038 w 6778232"/>
              <a:gd name="connsiteY899" fmla="*/ 593037 h 4297039"/>
              <a:gd name="connsiteX900" fmla="*/ 5013536 w 6778232"/>
              <a:gd name="connsiteY900" fmla="*/ 609131 h 4297039"/>
              <a:gd name="connsiteX901" fmla="*/ 4996820 w 6778232"/>
              <a:gd name="connsiteY901" fmla="*/ 600773 h 4297039"/>
              <a:gd name="connsiteX902" fmla="*/ 5006321 w 6778232"/>
              <a:gd name="connsiteY902" fmla="*/ 584678 h 4297039"/>
              <a:gd name="connsiteX903" fmla="*/ 4993212 w 6778232"/>
              <a:gd name="connsiteY903" fmla="*/ 588546 h 4297039"/>
              <a:gd name="connsiteX904" fmla="*/ 4989605 w 6778232"/>
              <a:gd name="connsiteY904" fmla="*/ 576319 h 4297039"/>
              <a:gd name="connsiteX905" fmla="*/ 5015823 w 6778232"/>
              <a:gd name="connsiteY905" fmla="*/ 568584 h 4297039"/>
              <a:gd name="connsiteX906" fmla="*/ 5032540 w 6778232"/>
              <a:gd name="connsiteY906" fmla="*/ 576942 h 4297039"/>
              <a:gd name="connsiteX907" fmla="*/ 5042041 w 6778232"/>
              <a:gd name="connsiteY907" fmla="*/ 560848 h 4297039"/>
              <a:gd name="connsiteX908" fmla="*/ 4220485 w 6778232"/>
              <a:gd name="connsiteY908" fmla="*/ 537427 h 4297039"/>
              <a:gd name="connsiteX909" fmla="*/ 4237201 w 6778232"/>
              <a:gd name="connsiteY909" fmla="*/ 545786 h 4297039"/>
              <a:gd name="connsiteX910" fmla="*/ 4224092 w 6778232"/>
              <a:gd name="connsiteY910" fmla="*/ 549653 h 4297039"/>
              <a:gd name="connsiteX911" fmla="*/ 5559547 w 6778232"/>
              <a:gd name="connsiteY911" fmla="*/ 527778 h 4297039"/>
              <a:gd name="connsiteX912" fmla="*/ 5550045 w 6778232"/>
              <a:gd name="connsiteY912" fmla="*/ 543872 h 4297039"/>
              <a:gd name="connsiteX913" fmla="*/ 5546438 w 6778232"/>
              <a:gd name="connsiteY913" fmla="*/ 531646 h 4297039"/>
              <a:gd name="connsiteX914" fmla="*/ 2276126 w 6778232"/>
              <a:gd name="connsiteY914" fmla="*/ 524088 h 4297039"/>
              <a:gd name="connsiteX915" fmla="*/ 2279734 w 6778232"/>
              <a:gd name="connsiteY915" fmla="*/ 536315 h 4297039"/>
              <a:gd name="connsiteX916" fmla="*/ 2260831 w 6778232"/>
              <a:gd name="connsiteY916" fmla="*/ 528601 h 4297039"/>
              <a:gd name="connsiteX917" fmla="*/ 6414782 w 6778232"/>
              <a:gd name="connsiteY917" fmla="*/ 423859 h 4297039"/>
              <a:gd name="connsiteX918" fmla="*/ 6405281 w 6778232"/>
              <a:gd name="connsiteY918" fmla="*/ 439954 h 4297039"/>
              <a:gd name="connsiteX919" fmla="*/ 6401673 w 6778232"/>
              <a:gd name="connsiteY919" fmla="*/ 427727 h 4297039"/>
              <a:gd name="connsiteX920" fmla="*/ 5674888 w 6778232"/>
              <a:gd name="connsiteY920" fmla="*/ 387419 h 4297039"/>
              <a:gd name="connsiteX921" fmla="*/ 5678496 w 6778232"/>
              <a:gd name="connsiteY921" fmla="*/ 399645 h 4297039"/>
              <a:gd name="connsiteX922" fmla="*/ 5691605 w 6778232"/>
              <a:gd name="connsiteY922" fmla="*/ 395778 h 4297039"/>
              <a:gd name="connsiteX923" fmla="*/ 5695212 w 6778232"/>
              <a:gd name="connsiteY923" fmla="*/ 408004 h 4297039"/>
              <a:gd name="connsiteX924" fmla="*/ 5708322 w 6778232"/>
              <a:gd name="connsiteY924" fmla="*/ 404136 h 4297039"/>
              <a:gd name="connsiteX925" fmla="*/ 5725038 w 6778232"/>
              <a:gd name="connsiteY925" fmla="*/ 412495 h 4297039"/>
              <a:gd name="connsiteX926" fmla="*/ 5728646 w 6778232"/>
              <a:gd name="connsiteY926" fmla="*/ 424722 h 4297039"/>
              <a:gd name="connsiteX927" fmla="*/ 5715536 w 6778232"/>
              <a:gd name="connsiteY927" fmla="*/ 428590 h 4297039"/>
              <a:gd name="connsiteX928" fmla="*/ 5719144 w 6778232"/>
              <a:gd name="connsiteY928" fmla="*/ 440816 h 4297039"/>
              <a:gd name="connsiteX929" fmla="*/ 5698820 w 6778232"/>
              <a:gd name="connsiteY929" fmla="*/ 420231 h 4297039"/>
              <a:gd name="connsiteX930" fmla="*/ 5685710 w 6778232"/>
              <a:gd name="connsiteY930" fmla="*/ 424099 h 4297039"/>
              <a:gd name="connsiteX931" fmla="*/ 5676209 w 6778232"/>
              <a:gd name="connsiteY931" fmla="*/ 440193 h 4297039"/>
              <a:gd name="connsiteX932" fmla="*/ 5672602 w 6778232"/>
              <a:gd name="connsiteY932" fmla="*/ 427966 h 4297039"/>
              <a:gd name="connsiteX933" fmla="*/ 5682103 w 6778232"/>
              <a:gd name="connsiteY933" fmla="*/ 411872 h 4297039"/>
              <a:gd name="connsiteX934" fmla="*/ 5668994 w 6778232"/>
              <a:gd name="connsiteY934" fmla="*/ 415740 h 4297039"/>
              <a:gd name="connsiteX935" fmla="*/ 5665387 w 6778232"/>
              <a:gd name="connsiteY935" fmla="*/ 403513 h 4297039"/>
              <a:gd name="connsiteX936" fmla="*/ 6116026 w 6778232"/>
              <a:gd name="connsiteY936" fmla="*/ 337008 h 4297039"/>
              <a:gd name="connsiteX937" fmla="*/ 6106524 w 6778232"/>
              <a:gd name="connsiteY937" fmla="*/ 353102 h 4297039"/>
              <a:gd name="connsiteX938" fmla="*/ 6093415 w 6778232"/>
              <a:gd name="connsiteY938" fmla="*/ 356970 h 4297039"/>
              <a:gd name="connsiteX939" fmla="*/ 6394823 w 6778232"/>
              <a:gd name="connsiteY939" fmla="*/ 307913 h 4297039"/>
              <a:gd name="connsiteX940" fmla="*/ 6411540 w 6778232"/>
              <a:gd name="connsiteY940" fmla="*/ 316272 h 4297039"/>
              <a:gd name="connsiteX941" fmla="*/ 6398431 w 6778232"/>
              <a:gd name="connsiteY941" fmla="*/ 320140 h 4297039"/>
              <a:gd name="connsiteX942" fmla="*/ 6774023 w 6778232"/>
              <a:gd name="connsiteY942" fmla="*/ 289068 h 4297039"/>
              <a:gd name="connsiteX943" fmla="*/ 6778232 w 6778232"/>
              <a:gd name="connsiteY943" fmla="*/ 303333 h 4297039"/>
              <a:gd name="connsiteX944" fmla="*/ 6768730 w 6778232"/>
              <a:gd name="connsiteY944" fmla="*/ 319428 h 4297039"/>
              <a:gd name="connsiteX945" fmla="*/ 6752014 w 6778232"/>
              <a:gd name="connsiteY945" fmla="*/ 311069 h 4297039"/>
              <a:gd name="connsiteX946" fmla="*/ 6765122 w 6778232"/>
              <a:gd name="connsiteY946" fmla="*/ 307201 h 4297039"/>
              <a:gd name="connsiteX947" fmla="*/ 3819662 w 6778232"/>
              <a:gd name="connsiteY947" fmla="*/ 0 h 4297039"/>
              <a:gd name="connsiteX948" fmla="*/ 3836378 w 6778232"/>
              <a:gd name="connsiteY948" fmla="*/ 8359 h 4297039"/>
              <a:gd name="connsiteX949" fmla="*/ 3849488 w 6778232"/>
              <a:gd name="connsiteY949" fmla="*/ 4491 h 4297039"/>
              <a:gd name="connsiteX950" fmla="*/ 3853095 w 6778232"/>
              <a:gd name="connsiteY950" fmla="*/ 16718 h 4297039"/>
              <a:gd name="connsiteX951" fmla="*/ 3856703 w 6778232"/>
              <a:gd name="connsiteY951" fmla="*/ 28944 h 4297039"/>
              <a:gd name="connsiteX952" fmla="*/ 3869812 w 6778232"/>
              <a:gd name="connsiteY952" fmla="*/ 25076 h 4297039"/>
              <a:gd name="connsiteX953" fmla="*/ 3866204 w 6778232"/>
              <a:gd name="connsiteY953" fmla="*/ 12850 h 4297039"/>
              <a:gd name="connsiteX954" fmla="*/ 3916956 w 6778232"/>
              <a:gd name="connsiteY954" fmla="*/ 39964 h 4297039"/>
              <a:gd name="connsiteX955" fmla="*/ 3946783 w 6778232"/>
              <a:gd name="connsiteY955" fmla="*/ 44455 h 4297039"/>
              <a:gd name="connsiteX956" fmla="*/ 3973000 w 6778232"/>
              <a:gd name="connsiteY956" fmla="*/ 36720 h 4297039"/>
              <a:gd name="connsiteX957" fmla="*/ 4010040 w 6778232"/>
              <a:gd name="connsiteY957" fmla="*/ 65664 h 4297039"/>
              <a:gd name="connsiteX958" fmla="*/ 4039866 w 6778232"/>
              <a:gd name="connsiteY958" fmla="*/ 70155 h 4297039"/>
              <a:gd name="connsiteX959" fmla="*/ 4041187 w 6778232"/>
              <a:gd name="connsiteY959" fmla="*/ 122929 h 4297039"/>
              <a:gd name="connsiteX960" fmla="*/ 4071012 w 6778232"/>
              <a:gd name="connsiteY960" fmla="*/ 127420 h 4297039"/>
              <a:gd name="connsiteX961" fmla="*/ 4097231 w 6778232"/>
              <a:gd name="connsiteY961" fmla="*/ 119685 h 4297039"/>
              <a:gd name="connsiteX962" fmla="*/ 4119843 w 6778232"/>
              <a:gd name="connsiteY962" fmla="*/ 99722 h 4297039"/>
              <a:gd name="connsiteX963" fmla="*/ 4140166 w 6778232"/>
              <a:gd name="connsiteY963" fmla="*/ 120308 h 4297039"/>
              <a:gd name="connsiteX964" fmla="*/ 4074620 w 6778232"/>
              <a:gd name="connsiteY964" fmla="*/ 139647 h 4297039"/>
              <a:gd name="connsiteX965" fmla="*/ 3995965 w 6778232"/>
              <a:gd name="connsiteY965" fmla="*/ 162854 h 4297039"/>
              <a:gd name="connsiteX966" fmla="*/ 3967460 w 6778232"/>
              <a:gd name="connsiteY966" fmla="*/ 211137 h 4297039"/>
              <a:gd name="connsiteX967" fmla="*/ 3918630 w 6778232"/>
              <a:gd name="connsiteY967" fmla="*/ 238835 h 4297039"/>
              <a:gd name="connsiteX968" fmla="*/ 3866194 w 6778232"/>
              <a:gd name="connsiteY968" fmla="*/ 254307 h 4297039"/>
              <a:gd name="connsiteX969" fmla="*/ 3813757 w 6778232"/>
              <a:gd name="connsiteY969" fmla="*/ 269778 h 4297039"/>
              <a:gd name="connsiteX970" fmla="*/ 3757713 w 6778232"/>
              <a:gd name="connsiteY970" fmla="*/ 273023 h 4297039"/>
              <a:gd name="connsiteX971" fmla="*/ 3718385 w 6778232"/>
              <a:gd name="connsiteY971" fmla="*/ 284626 h 4297039"/>
              <a:gd name="connsiteX972" fmla="*/ 3669556 w 6778232"/>
              <a:gd name="connsiteY972" fmla="*/ 312324 h 4297039"/>
              <a:gd name="connsiteX973" fmla="*/ 3624335 w 6778232"/>
              <a:gd name="connsiteY973" fmla="*/ 352249 h 4297039"/>
              <a:gd name="connsiteX974" fmla="*/ 3644658 w 6778232"/>
              <a:gd name="connsiteY974" fmla="*/ 372834 h 4297039"/>
              <a:gd name="connsiteX975" fmla="*/ 3648266 w 6778232"/>
              <a:gd name="connsiteY975" fmla="*/ 385061 h 4297039"/>
              <a:gd name="connsiteX976" fmla="*/ 3651873 w 6778232"/>
              <a:gd name="connsiteY976" fmla="*/ 397287 h 4297039"/>
              <a:gd name="connsiteX977" fmla="*/ 3612546 w 6778232"/>
              <a:gd name="connsiteY977" fmla="*/ 408891 h 4297039"/>
              <a:gd name="connsiteX978" fmla="*/ 3619761 w 6778232"/>
              <a:gd name="connsiteY978" fmla="*/ 433344 h 4297039"/>
              <a:gd name="connsiteX979" fmla="*/ 3603044 w 6778232"/>
              <a:gd name="connsiteY979" fmla="*/ 424985 h 4297039"/>
              <a:gd name="connsiteX980" fmla="*/ 3567325 w 6778232"/>
              <a:gd name="connsiteY980" fmla="*/ 448815 h 4297039"/>
              <a:gd name="connsiteX981" fmla="*/ 3584041 w 6778232"/>
              <a:gd name="connsiteY981" fmla="*/ 457174 h 4297039"/>
              <a:gd name="connsiteX982" fmla="*/ 3580433 w 6778232"/>
              <a:gd name="connsiteY982" fmla="*/ 444947 h 4297039"/>
              <a:gd name="connsiteX983" fmla="*/ 3593542 w 6778232"/>
              <a:gd name="connsiteY983" fmla="*/ 441080 h 4297039"/>
              <a:gd name="connsiteX984" fmla="*/ 3610259 w 6778232"/>
              <a:gd name="connsiteY984" fmla="*/ 449438 h 4297039"/>
              <a:gd name="connsiteX985" fmla="*/ 3606651 w 6778232"/>
              <a:gd name="connsiteY985" fmla="*/ 437212 h 4297039"/>
              <a:gd name="connsiteX986" fmla="*/ 3636477 w 6778232"/>
              <a:gd name="connsiteY986" fmla="*/ 441703 h 4297039"/>
              <a:gd name="connsiteX987" fmla="*/ 3632870 w 6778232"/>
              <a:gd name="connsiteY987" fmla="*/ 429476 h 4297039"/>
              <a:gd name="connsiteX988" fmla="*/ 3642372 w 6778232"/>
              <a:gd name="connsiteY988" fmla="*/ 413382 h 4297039"/>
              <a:gd name="connsiteX989" fmla="*/ 3649587 w 6778232"/>
              <a:gd name="connsiteY989" fmla="*/ 437835 h 4297039"/>
              <a:gd name="connsiteX990" fmla="*/ 3662695 w 6778232"/>
              <a:gd name="connsiteY990" fmla="*/ 433967 h 4297039"/>
              <a:gd name="connsiteX991" fmla="*/ 3675805 w 6778232"/>
              <a:gd name="connsiteY991" fmla="*/ 430099 h 4297039"/>
              <a:gd name="connsiteX992" fmla="*/ 3692522 w 6778232"/>
              <a:gd name="connsiteY992" fmla="*/ 438458 h 4297039"/>
              <a:gd name="connsiteX993" fmla="*/ 3722349 w 6778232"/>
              <a:gd name="connsiteY993" fmla="*/ 442949 h 4297039"/>
              <a:gd name="connsiteX994" fmla="*/ 3718741 w 6778232"/>
              <a:gd name="connsiteY994" fmla="*/ 430722 h 4297039"/>
              <a:gd name="connsiteX995" fmla="*/ 3715134 w 6778232"/>
              <a:gd name="connsiteY995" fmla="*/ 418495 h 4297039"/>
              <a:gd name="connsiteX996" fmla="*/ 3731849 w 6778232"/>
              <a:gd name="connsiteY996" fmla="*/ 426855 h 4297039"/>
              <a:gd name="connsiteX997" fmla="*/ 3735456 w 6778232"/>
              <a:gd name="connsiteY997" fmla="*/ 439081 h 4297039"/>
              <a:gd name="connsiteX998" fmla="*/ 3754460 w 6778232"/>
              <a:gd name="connsiteY998" fmla="*/ 406892 h 4297039"/>
              <a:gd name="connsiteX999" fmla="*/ 3761675 w 6778232"/>
              <a:gd name="connsiteY999" fmla="*/ 431346 h 4297039"/>
              <a:gd name="connsiteX1000" fmla="*/ 3774784 w 6778232"/>
              <a:gd name="connsiteY1000" fmla="*/ 427478 h 4297039"/>
              <a:gd name="connsiteX1001" fmla="*/ 3804609 w 6778232"/>
              <a:gd name="connsiteY1001" fmla="*/ 431969 h 4297039"/>
              <a:gd name="connsiteX1002" fmla="*/ 3808217 w 6778232"/>
              <a:gd name="connsiteY1002" fmla="*/ 444195 h 4297039"/>
              <a:gd name="connsiteX1003" fmla="*/ 3821326 w 6778232"/>
              <a:gd name="connsiteY1003" fmla="*/ 440327 h 4297039"/>
              <a:gd name="connsiteX1004" fmla="*/ 3830828 w 6778232"/>
              <a:gd name="connsiteY1004" fmla="*/ 424233 h 4297039"/>
              <a:gd name="connsiteX1005" fmla="*/ 3838043 w 6778232"/>
              <a:gd name="connsiteY1005" fmla="*/ 448686 h 4297039"/>
              <a:gd name="connsiteX1006" fmla="*/ 3864261 w 6778232"/>
              <a:gd name="connsiteY1006" fmla="*/ 440951 h 4297039"/>
              <a:gd name="connsiteX1007" fmla="*/ 3880978 w 6778232"/>
              <a:gd name="connsiteY1007" fmla="*/ 449309 h 4297039"/>
              <a:gd name="connsiteX1008" fmla="*/ 3907197 w 6778232"/>
              <a:gd name="connsiteY1008" fmla="*/ 441573 h 4297039"/>
              <a:gd name="connsiteX1009" fmla="*/ 3920305 w 6778232"/>
              <a:gd name="connsiteY1009" fmla="*/ 437706 h 4297039"/>
              <a:gd name="connsiteX1010" fmla="*/ 3923913 w 6778232"/>
              <a:gd name="connsiteY1010" fmla="*/ 449932 h 4297039"/>
              <a:gd name="connsiteX1011" fmla="*/ 3940629 w 6778232"/>
              <a:gd name="connsiteY1011" fmla="*/ 458291 h 4297039"/>
              <a:gd name="connsiteX1012" fmla="*/ 3953738 w 6778232"/>
              <a:gd name="connsiteY1012" fmla="*/ 454423 h 4297039"/>
              <a:gd name="connsiteX1013" fmla="*/ 3950131 w 6778232"/>
              <a:gd name="connsiteY1013" fmla="*/ 442197 h 4297039"/>
              <a:gd name="connsiteX1014" fmla="*/ 3966848 w 6778232"/>
              <a:gd name="connsiteY1014" fmla="*/ 450556 h 4297039"/>
              <a:gd name="connsiteX1015" fmla="*/ 3983564 w 6778232"/>
              <a:gd name="connsiteY1015" fmla="*/ 458914 h 4297039"/>
              <a:gd name="connsiteX1016" fmla="*/ 3996674 w 6778232"/>
              <a:gd name="connsiteY1016" fmla="*/ 455047 h 4297039"/>
              <a:gd name="connsiteX1017" fmla="*/ 4009782 w 6778232"/>
              <a:gd name="connsiteY1017" fmla="*/ 451179 h 4297039"/>
              <a:gd name="connsiteX1018" fmla="*/ 4006175 w 6778232"/>
              <a:gd name="connsiteY1018" fmla="*/ 438952 h 4297039"/>
              <a:gd name="connsiteX1019" fmla="*/ 4026499 w 6778232"/>
              <a:gd name="connsiteY1019" fmla="*/ 459538 h 4297039"/>
              <a:gd name="connsiteX1020" fmla="*/ 4056325 w 6778232"/>
              <a:gd name="connsiteY1020" fmla="*/ 464028 h 4297039"/>
              <a:gd name="connsiteX1021" fmla="*/ 4043216 w 6778232"/>
              <a:gd name="connsiteY1021" fmla="*/ 467896 h 4297039"/>
              <a:gd name="connsiteX1022" fmla="*/ 4030107 w 6778232"/>
              <a:gd name="connsiteY1022" fmla="*/ 471764 h 4297039"/>
              <a:gd name="connsiteX1023" fmla="*/ 4037321 w 6778232"/>
              <a:gd name="connsiteY1023" fmla="*/ 496217 h 4297039"/>
              <a:gd name="connsiteX1024" fmla="*/ 4050431 w 6778232"/>
              <a:gd name="connsiteY1024" fmla="*/ 492350 h 4297039"/>
              <a:gd name="connsiteX1025" fmla="*/ 4063540 w 6778232"/>
              <a:gd name="connsiteY1025" fmla="*/ 488482 h 4297039"/>
              <a:gd name="connsiteX1026" fmla="*/ 4076650 w 6778232"/>
              <a:gd name="connsiteY1026" fmla="*/ 484613 h 4297039"/>
              <a:gd name="connsiteX1027" fmla="*/ 4054038 w 6778232"/>
              <a:gd name="connsiteY1027" fmla="*/ 504576 h 4297039"/>
              <a:gd name="connsiteX1028" fmla="*/ 4040929 w 6778232"/>
              <a:gd name="connsiteY1028" fmla="*/ 508444 h 4297039"/>
              <a:gd name="connsiteX1029" fmla="*/ 4044536 w 6778232"/>
              <a:gd name="connsiteY1029" fmla="*/ 520671 h 4297039"/>
              <a:gd name="connsiteX1030" fmla="*/ 4048144 w 6778232"/>
              <a:gd name="connsiteY1030" fmla="*/ 532897 h 4297039"/>
              <a:gd name="connsiteX1031" fmla="*/ 4061253 w 6778232"/>
              <a:gd name="connsiteY1031" fmla="*/ 529029 h 4297039"/>
              <a:gd name="connsiteX1032" fmla="*/ 4070754 w 6778232"/>
              <a:gd name="connsiteY1032" fmla="*/ 512935 h 4297039"/>
              <a:gd name="connsiteX1033" fmla="*/ 4067147 w 6778232"/>
              <a:gd name="connsiteY1033" fmla="*/ 500708 h 4297039"/>
              <a:gd name="connsiteX1034" fmla="*/ 4083865 w 6778232"/>
              <a:gd name="connsiteY1034" fmla="*/ 509067 h 4297039"/>
              <a:gd name="connsiteX1035" fmla="*/ 4104188 w 6778232"/>
              <a:gd name="connsiteY1035" fmla="*/ 529652 h 4297039"/>
              <a:gd name="connsiteX1036" fmla="*/ 4091080 w 6778232"/>
              <a:gd name="connsiteY1036" fmla="*/ 533520 h 4297039"/>
              <a:gd name="connsiteX1037" fmla="*/ 4095289 w 6778232"/>
              <a:gd name="connsiteY1037" fmla="*/ 547784 h 4297039"/>
              <a:gd name="connsiteX1038" fmla="*/ 4098896 w 6778232"/>
              <a:gd name="connsiteY1038" fmla="*/ 560010 h 4297039"/>
              <a:gd name="connsiteX1039" fmla="*/ 4112004 w 6778232"/>
              <a:gd name="connsiteY1039" fmla="*/ 556143 h 4297039"/>
              <a:gd name="connsiteX1040" fmla="*/ 4125113 w 6778232"/>
              <a:gd name="connsiteY1040" fmla="*/ 552275 h 4297039"/>
              <a:gd name="connsiteX1041" fmla="*/ 4128721 w 6778232"/>
              <a:gd name="connsiteY1041" fmla="*/ 564501 h 4297039"/>
              <a:gd name="connsiteX1042" fmla="*/ 4145437 w 6778232"/>
              <a:gd name="connsiteY1042" fmla="*/ 572860 h 4297039"/>
              <a:gd name="connsiteX1043" fmla="*/ 4119219 w 6778232"/>
              <a:gd name="connsiteY1043" fmla="*/ 580596 h 4297039"/>
              <a:gd name="connsiteX1044" fmla="*/ 4149044 w 6778232"/>
              <a:gd name="connsiteY1044" fmla="*/ 585087 h 4297039"/>
              <a:gd name="connsiteX1045" fmla="*/ 4175263 w 6778232"/>
              <a:gd name="connsiteY1045" fmla="*/ 577351 h 4297039"/>
              <a:gd name="connsiteX1046" fmla="*/ 4182478 w 6778232"/>
              <a:gd name="connsiteY1046" fmla="*/ 601805 h 4297039"/>
              <a:gd name="connsiteX1047" fmla="*/ 4186085 w 6778232"/>
              <a:gd name="connsiteY1047" fmla="*/ 614031 h 4297039"/>
              <a:gd name="connsiteX1048" fmla="*/ 4195587 w 6778232"/>
              <a:gd name="connsiteY1048" fmla="*/ 597937 h 4297039"/>
              <a:gd name="connsiteX1049" fmla="*/ 4197874 w 6778232"/>
              <a:gd name="connsiteY1049" fmla="*/ 557389 h 4297039"/>
              <a:gd name="connsiteX1050" fmla="*/ 4227700 w 6778232"/>
              <a:gd name="connsiteY1050" fmla="*/ 561880 h 4297039"/>
              <a:gd name="connsiteX1051" fmla="*/ 4240808 w 6778232"/>
              <a:gd name="connsiteY1051" fmla="*/ 558012 h 4297039"/>
              <a:gd name="connsiteX1052" fmla="*/ 4257527 w 6778232"/>
              <a:gd name="connsiteY1052" fmla="*/ 566371 h 4297039"/>
              <a:gd name="connsiteX1053" fmla="*/ 4261134 w 6778232"/>
              <a:gd name="connsiteY1053" fmla="*/ 578597 h 4297039"/>
              <a:gd name="connsiteX1054" fmla="*/ 4274242 w 6778232"/>
              <a:gd name="connsiteY1054" fmla="*/ 574730 h 4297039"/>
              <a:gd name="connsiteX1055" fmla="*/ 4287351 w 6778232"/>
              <a:gd name="connsiteY1055" fmla="*/ 570862 h 4297039"/>
              <a:gd name="connsiteX1056" fmla="*/ 4280136 w 6778232"/>
              <a:gd name="connsiteY1056" fmla="*/ 546409 h 4297039"/>
              <a:gd name="connsiteX1057" fmla="*/ 4309962 w 6778232"/>
              <a:gd name="connsiteY1057" fmla="*/ 550900 h 4297039"/>
              <a:gd name="connsiteX1058" fmla="*/ 4323071 w 6778232"/>
              <a:gd name="connsiteY1058" fmla="*/ 547032 h 4297039"/>
              <a:gd name="connsiteX1059" fmla="*/ 4326678 w 6778232"/>
              <a:gd name="connsiteY1059" fmla="*/ 559259 h 4297039"/>
              <a:gd name="connsiteX1060" fmla="*/ 4343395 w 6778232"/>
              <a:gd name="connsiteY1060" fmla="*/ 567617 h 4297039"/>
              <a:gd name="connsiteX1061" fmla="*/ 4333893 w 6778232"/>
              <a:gd name="connsiteY1061" fmla="*/ 583712 h 4297039"/>
              <a:gd name="connsiteX1062" fmla="*/ 4317177 w 6778232"/>
              <a:gd name="connsiteY1062" fmla="*/ 575353 h 4297039"/>
              <a:gd name="connsiteX1063" fmla="*/ 4304068 w 6778232"/>
              <a:gd name="connsiteY1063" fmla="*/ 579221 h 4297039"/>
              <a:gd name="connsiteX1064" fmla="*/ 4300460 w 6778232"/>
              <a:gd name="connsiteY1064" fmla="*/ 566994 h 4297039"/>
              <a:gd name="connsiteX1065" fmla="*/ 4290958 w 6778232"/>
              <a:gd name="connsiteY1065" fmla="*/ 583089 h 4297039"/>
              <a:gd name="connsiteX1066" fmla="*/ 4294566 w 6778232"/>
              <a:gd name="connsiteY1066" fmla="*/ 595315 h 4297039"/>
              <a:gd name="connsiteX1067" fmla="*/ 4333893 w 6778232"/>
              <a:gd name="connsiteY1067" fmla="*/ 583712 h 4297039"/>
              <a:gd name="connsiteX1068" fmla="*/ 4347002 w 6778232"/>
              <a:gd name="connsiteY1068" fmla="*/ 579844 h 4297039"/>
              <a:gd name="connsiteX1069" fmla="*/ 4393545 w 6778232"/>
              <a:gd name="connsiteY1069" fmla="*/ 592694 h 4297039"/>
              <a:gd name="connsiteX1070" fmla="*/ 4445981 w 6778232"/>
              <a:gd name="connsiteY1070" fmla="*/ 577222 h 4297039"/>
              <a:gd name="connsiteX1071" fmla="*/ 4498418 w 6778232"/>
              <a:gd name="connsiteY1071" fmla="*/ 561751 h 4297039"/>
              <a:gd name="connsiteX1072" fmla="*/ 4505633 w 6778232"/>
              <a:gd name="connsiteY1072" fmla="*/ 586204 h 4297039"/>
              <a:gd name="connsiteX1073" fmla="*/ 4531851 w 6778232"/>
              <a:gd name="connsiteY1073" fmla="*/ 578469 h 4297039"/>
              <a:gd name="connsiteX1074" fmla="*/ 4544960 w 6778232"/>
              <a:gd name="connsiteY1074" fmla="*/ 574601 h 4297039"/>
              <a:gd name="connsiteX1075" fmla="*/ 4554462 w 6778232"/>
              <a:gd name="connsiteY1075" fmla="*/ 558506 h 4297039"/>
              <a:gd name="connsiteX1076" fmla="*/ 4558070 w 6778232"/>
              <a:gd name="connsiteY1076" fmla="*/ 570733 h 4297039"/>
              <a:gd name="connsiteX1077" fmla="*/ 4574787 w 6778232"/>
              <a:gd name="connsiteY1077" fmla="*/ 579091 h 4297039"/>
              <a:gd name="connsiteX1078" fmla="*/ 4571180 w 6778232"/>
              <a:gd name="connsiteY1078" fmla="*/ 566865 h 4297039"/>
              <a:gd name="connsiteX1079" fmla="*/ 4584288 w 6778232"/>
              <a:gd name="connsiteY1079" fmla="*/ 562997 h 4297039"/>
              <a:gd name="connsiteX1080" fmla="*/ 4587895 w 6778232"/>
              <a:gd name="connsiteY1080" fmla="*/ 575224 h 4297039"/>
              <a:gd name="connsiteX1081" fmla="*/ 4591503 w 6778232"/>
              <a:gd name="connsiteY1081" fmla="*/ 587451 h 4297039"/>
              <a:gd name="connsiteX1082" fmla="*/ 4604612 w 6778232"/>
              <a:gd name="connsiteY1082" fmla="*/ 583583 h 4297039"/>
              <a:gd name="connsiteX1083" fmla="*/ 4634438 w 6778232"/>
              <a:gd name="connsiteY1083" fmla="*/ 588074 h 4297039"/>
              <a:gd name="connsiteX1084" fmla="*/ 4640332 w 6778232"/>
              <a:gd name="connsiteY1084" fmla="*/ 559753 h 4297039"/>
              <a:gd name="connsiteX1085" fmla="*/ 4664264 w 6778232"/>
              <a:gd name="connsiteY1085" fmla="*/ 592564 h 4297039"/>
              <a:gd name="connsiteX1086" fmla="*/ 4684588 w 6778232"/>
              <a:gd name="connsiteY1086" fmla="*/ 613150 h 4297039"/>
              <a:gd name="connsiteX1087" fmla="*/ 4680980 w 6778232"/>
              <a:gd name="connsiteY1087" fmla="*/ 600923 h 4297039"/>
              <a:gd name="connsiteX1088" fmla="*/ 4694089 w 6778232"/>
              <a:gd name="connsiteY1088" fmla="*/ 597056 h 4297039"/>
              <a:gd name="connsiteX1089" fmla="*/ 4710806 w 6778232"/>
              <a:gd name="connsiteY1089" fmla="*/ 605414 h 4297039"/>
              <a:gd name="connsiteX1090" fmla="*/ 4723915 w 6778232"/>
              <a:gd name="connsiteY1090" fmla="*/ 601546 h 4297039"/>
              <a:gd name="connsiteX1091" fmla="*/ 4744240 w 6778232"/>
              <a:gd name="connsiteY1091" fmla="*/ 622131 h 4297039"/>
              <a:gd name="connsiteX1092" fmla="*/ 4760956 w 6778232"/>
              <a:gd name="connsiteY1092" fmla="*/ 630491 h 4297039"/>
              <a:gd name="connsiteX1093" fmla="*/ 4774065 w 6778232"/>
              <a:gd name="connsiteY1093" fmla="*/ 626623 h 4297039"/>
              <a:gd name="connsiteX1094" fmla="*/ 4787174 w 6778232"/>
              <a:gd name="connsiteY1094" fmla="*/ 622755 h 4297039"/>
              <a:gd name="connsiteX1095" fmla="*/ 4809785 w 6778232"/>
              <a:gd name="connsiteY1095" fmla="*/ 602793 h 4297039"/>
              <a:gd name="connsiteX1096" fmla="*/ 4836003 w 6778232"/>
              <a:gd name="connsiteY1096" fmla="*/ 595057 h 4297039"/>
              <a:gd name="connsiteX1097" fmla="*/ 4852720 w 6778232"/>
              <a:gd name="connsiteY1097" fmla="*/ 603416 h 4297039"/>
              <a:gd name="connsiteX1098" fmla="*/ 4843218 w 6778232"/>
              <a:gd name="connsiteY1098" fmla="*/ 619510 h 4297039"/>
              <a:gd name="connsiteX1099" fmla="*/ 4826502 w 6778232"/>
              <a:gd name="connsiteY1099" fmla="*/ 611151 h 4297039"/>
              <a:gd name="connsiteX1100" fmla="*/ 4817000 w 6778232"/>
              <a:gd name="connsiteY1100" fmla="*/ 627246 h 4297039"/>
              <a:gd name="connsiteX1101" fmla="*/ 4833717 w 6778232"/>
              <a:gd name="connsiteY1101" fmla="*/ 635605 h 4297039"/>
              <a:gd name="connsiteX1102" fmla="*/ 4850433 w 6778232"/>
              <a:gd name="connsiteY1102" fmla="*/ 643964 h 4297039"/>
              <a:gd name="connsiteX1103" fmla="*/ 4859935 w 6778232"/>
              <a:gd name="connsiteY1103" fmla="*/ 627869 h 4297039"/>
              <a:gd name="connsiteX1104" fmla="*/ 4876651 w 6778232"/>
              <a:gd name="connsiteY1104" fmla="*/ 636228 h 4297039"/>
              <a:gd name="connsiteX1105" fmla="*/ 4883866 w 6778232"/>
              <a:gd name="connsiteY1105" fmla="*/ 660681 h 4297039"/>
              <a:gd name="connsiteX1106" fmla="*/ 4893368 w 6778232"/>
              <a:gd name="connsiteY1106" fmla="*/ 644587 h 4297039"/>
              <a:gd name="connsiteX1107" fmla="*/ 4896975 w 6778232"/>
              <a:gd name="connsiteY1107" fmla="*/ 656813 h 4297039"/>
              <a:gd name="connsiteX1108" fmla="*/ 4925379 w 6778232"/>
              <a:gd name="connsiteY1108" fmla="*/ 648433 h 4297039"/>
              <a:gd name="connsiteX1109" fmla="*/ 4928987 w 6778232"/>
              <a:gd name="connsiteY1109" fmla="*/ 660659 h 4297039"/>
              <a:gd name="connsiteX1110" fmla="*/ 4913693 w 6778232"/>
              <a:gd name="connsiteY1110" fmla="*/ 665172 h 4297039"/>
              <a:gd name="connsiteX1111" fmla="*/ 4887474 w 6778232"/>
              <a:gd name="connsiteY1111" fmla="*/ 672908 h 4297039"/>
              <a:gd name="connsiteX1112" fmla="*/ 4904190 w 6778232"/>
              <a:gd name="connsiteY1112" fmla="*/ 681267 h 4297039"/>
              <a:gd name="connsiteX1113" fmla="*/ 4907797 w 6778232"/>
              <a:gd name="connsiteY1113" fmla="*/ 693493 h 4297039"/>
              <a:gd name="connsiteX1114" fmla="*/ 4917301 w 6778232"/>
              <a:gd name="connsiteY1114" fmla="*/ 677398 h 4297039"/>
              <a:gd name="connsiteX1115" fmla="*/ 4928987 w 6778232"/>
              <a:gd name="connsiteY1115" fmla="*/ 660659 h 4297039"/>
              <a:gd name="connsiteX1116" fmla="*/ 4958813 w 6778232"/>
              <a:gd name="connsiteY1116" fmla="*/ 665150 h 4297039"/>
              <a:gd name="connsiteX1117" fmla="*/ 4975529 w 6778232"/>
              <a:gd name="connsiteY1117" fmla="*/ 673509 h 4297039"/>
              <a:gd name="connsiteX1118" fmla="*/ 4985031 w 6778232"/>
              <a:gd name="connsiteY1118" fmla="*/ 657415 h 4297039"/>
              <a:gd name="connsiteX1119" fmla="*/ 5011249 w 6778232"/>
              <a:gd name="connsiteY1119" fmla="*/ 649679 h 4297039"/>
              <a:gd name="connsiteX1120" fmla="*/ 5037467 w 6778232"/>
              <a:gd name="connsiteY1120" fmla="*/ 641943 h 4297039"/>
              <a:gd name="connsiteX1121" fmla="*/ 5046969 w 6778232"/>
              <a:gd name="connsiteY1121" fmla="*/ 625849 h 4297039"/>
              <a:gd name="connsiteX1122" fmla="*/ 5030253 w 6778232"/>
              <a:gd name="connsiteY1122" fmla="*/ 617490 h 4297039"/>
              <a:gd name="connsiteX1123" fmla="*/ 5043362 w 6778232"/>
              <a:gd name="connsiteY1123" fmla="*/ 613622 h 4297039"/>
              <a:gd name="connsiteX1124" fmla="*/ 5060078 w 6778232"/>
              <a:gd name="connsiteY1124" fmla="*/ 621981 h 4297039"/>
              <a:gd name="connsiteX1125" fmla="*/ 5076795 w 6778232"/>
              <a:gd name="connsiteY1125" fmla="*/ 630340 h 4297039"/>
              <a:gd name="connsiteX1126" fmla="*/ 5089904 w 6778232"/>
              <a:gd name="connsiteY1126" fmla="*/ 626472 h 4297039"/>
              <a:gd name="connsiteX1127" fmla="*/ 5099406 w 6778232"/>
              <a:gd name="connsiteY1127" fmla="*/ 610378 h 4297039"/>
              <a:gd name="connsiteX1128" fmla="*/ 5119730 w 6778232"/>
              <a:gd name="connsiteY1128" fmla="*/ 630963 h 4297039"/>
              <a:gd name="connsiteX1129" fmla="*/ 5132839 w 6778232"/>
              <a:gd name="connsiteY1129" fmla="*/ 627095 h 4297039"/>
              <a:gd name="connsiteX1130" fmla="*/ 5168559 w 6778232"/>
              <a:gd name="connsiteY1130" fmla="*/ 603265 h 4297039"/>
              <a:gd name="connsiteX1131" fmla="*/ 5159057 w 6778232"/>
              <a:gd name="connsiteY1131" fmla="*/ 619360 h 4297039"/>
              <a:gd name="connsiteX1132" fmla="*/ 5162665 w 6778232"/>
              <a:gd name="connsiteY1132" fmla="*/ 631586 h 4297039"/>
              <a:gd name="connsiteX1133" fmla="*/ 5188883 w 6778232"/>
              <a:gd name="connsiteY1133" fmla="*/ 623850 h 4297039"/>
              <a:gd name="connsiteX1134" fmla="*/ 5228211 w 6778232"/>
              <a:gd name="connsiteY1134" fmla="*/ 612247 h 4297039"/>
              <a:gd name="connsiteX1135" fmla="*/ 5250821 w 6778232"/>
              <a:gd name="connsiteY1135" fmla="*/ 592285 h 4297039"/>
              <a:gd name="connsiteX1136" fmla="*/ 5280647 w 6778232"/>
              <a:gd name="connsiteY1136" fmla="*/ 596776 h 4297039"/>
              <a:gd name="connsiteX1137" fmla="*/ 5290149 w 6778232"/>
              <a:gd name="connsiteY1137" fmla="*/ 580681 h 4297039"/>
              <a:gd name="connsiteX1138" fmla="*/ 5342585 w 6778232"/>
              <a:gd name="connsiteY1138" fmla="*/ 565210 h 4297039"/>
              <a:gd name="connsiteX1139" fmla="*/ 5359302 w 6778232"/>
              <a:gd name="connsiteY1139" fmla="*/ 573569 h 4297039"/>
              <a:gd name="connsiteX1140" fmla="*/ 5352087 w 6778232"/>
              <a:gd name="connsiteY1140" fmla="*/ 549116 h 4297039"/>
              <a:gd name="connsiteX1141" fmla="*/ 5368804 w 6778232"/>
              <a:gd name="connsiteY1141" fmla="*/ 557474 h 4297039"/>
              <a:gd name="connsiteX1142" fmla="*/ 5381913 w 6778232"/>
              <a:gd name="connsiteY1142" fmla="*/ 553607 h 4297039"/>
              <a:gd name="connsiteX1143" fmla="*/ 5389128 w 6778232"/>
              <a:gd name="connsiteY1143" fmla="*/ 578060 h 4297039"/>
              <a:gd name="connsiteX1144" fmla="*/ 5398630 w 6778232"/>
              <a:gd name="connsiteY1144" fmla="*/ 561965 h 4297039"/>
              <a:gd name="connsiteX1145" fmla="*/ 5415346 w 6778232"/>
              <a:gd name="connsiteY1145" fmla="*/ 570324 h 4297039"/>
              <a:gd name="connsiteX1146" fmla="*/ 5441564 w 6778232"/>
              <a:gd name="connsiteY1146" fmla="*/ 562588 h 4297039"/>
              <a:gd name="connsiteX1147" fmla="*/ 5467783 w 6778232"/>
              <a:gd name="connsiteY1147" fmla="*/ 554853 h 4297039"/>
              <a:gd name="connsiteX1148" fmla="*/ 5480892 w 6778232"/>
              <a:gd name="connsiteY1148" fmla="*/ 550985 h 4297039"/>
              <a:gd name="connsiteX1149" fmla="*/ 5507111 w 6778232"/>
              <a:gd name="connsiteY1149" fmla="*/ 543249 h 4297039"/>
              <a:gd name="connsiteX1150" fmla="*/ 5510718 w 6778232"/>
              <a:gd name="connsiteY1150" fmla="*/ 555476 h 4297039"/>
              <a:gd name="connsiteX1151" fmla="*/ 5523827 w 6778232"/>
              <a:gd name="connsiteY1151" fmla="*/ 551608 h 4297039"/>
              <a:gd name="connsiteX1152" fmla="*/ 5516612 w 6778232"/>
              <a:gd name="connsiteY1152" fmla="*/ 527155 h 4297039"/>
              <a:gd name="connsiteX1153" fmla="*/ 5533329 w 6778232"/>
              <a:gd name="connsiteY1153" fmla="*/ 535514 h 4297039"/>
              <a:gd name="connsiteX1154" fmla="*/ 5536936 w 6778232"/>
              <a:gd name="connsiteY1154" fmla="*/ 547740 h 4297039"/>
              <a:gd name="connsiteX1155" fmla="*/ 5550045 w 6778232"/>
              <a:gd name="connsiteY1155" fmla="*/ 543872 h 4297039"/>
              <a:gd name="connsiteX1156" fmla="*/ 5576264 w 6778232"/>
              <a:gd name="connsiteY1156" fmla="*/ 536137 h 4297039"/>
              <a:gd name="connsiteX1157" fmla="*/ 5559547 w 6778232"/>
              <a:gd name="connsiteY1157" fmla="*/ 527778 h 4297039"/>
              <a:gd name="connsiteX1158" fmla="*/ 5569049 w 6778232"/>
              <a:gd name="connsiteY1158" fmla="*/ 511683 h 4297039"/>
              <a:gd name="connsiteX1159" fmla="*/ 5572656 w 6778232"/>
              <a:gd name="connsiteY1159" fmla="*/ 523910 h 4297039"/>
              <a:gd name="connsiteX1160" fmla="*/ 5585765 w 6778232"/>
              <a:gd name="connsiteY1160" fmla="*/ 520042 h 4297039"/>
              <a:gd name="connsiteX1161" fmla="*/ 5608376 w 6778232"/>
              <a:gd name="connsiteY1161" fmla="*/ 500080 h 4297039"/>
              <a:gd name="connsiteX1162" fmla="*/ 5654919 w 6778232"/>
              <a:gd name="connsiteY1162" fmla="*/ 512930 h 4297039"/>
              <a:gd name="connsiteX1163" fmla="*/ 5668028 w 6778232"/>
              <a:gd name="connsiteY1163" fmla="*/ 509062 h 4297039"/>
              <a:gd name="connsiteX1164" fmla="*/ 5677530 w 6778232"/>
              <a:gd name="connsiteY1164" fmla="*/ 492967 h 4297039"/>
              <a:gd name="connsiteX1165" fmla="*/ 5673922 w 6778232"/>
              <a:gd name="connsiteY1165" fmla="*/ 480741 h 4297039"/>
              <a:gd name="connsiteX1166" fmla="*/ 5664420 w 6778232"/>
              <a:gd name="connsiteY1166" fmla="*/ 496835 h 4297039"/>
              <a:gd name="connsiteX1167" fmla="*/ 5657205 w 6778232"/>
              <a:gd name="connsiteY1167" fmla="*/ 472382 h 4297039"/>
              <a:gd name="connsiteX1168" fmla="*/ 5640489 w 6778232"/>
              <a:gd name="connsiteY1168" fmla="*/ 464023 h 4297039"/>
              <a:gd name="connsiteX1169" fmla="*/ 5630987 w 6778232"/>
              <a:gd name="connsiteY1169" fmla="*/ 480118 h 4297039"/>
              <a:gd name="connsiteX1170" fmla="*/ 5627380 w 6778232"/>
              <a:gd name="connsiteY1170" fmla="*/ 467891 h 4297039"/>
              <a:gd name="connsiteX1171" fmla="*/ 5601161 w 6778232"/>
              <a:gd name="connsiteY1171" fmla="*/ 475627 h 4297039"/>
              <a:gd name="connsiteX1172" fmla="*/ 5578551 w 6778232"/>
              <a:gd name="connsiteY1172" fmla="*/ 495589 h 4297039"/>
              <a:gd name="connsiteX1173" fmla="*/ 5571336 w 6778232"/>
              <a:gd name="connsiteY1173" fmla="*/ 471136 h 4297039"/>
              <a:gd name="connsiteX1174" fmla="*/ 5558226 w 6778232"/>
              <a:gd name="connsiteY1174" fmla="*/ 475003 h 4297039"/>
              <a:gd name="connsiteX1175" fmla="*/ 5554619 w 6778232"/>
              <a:gd name="connsiteY1175" fmla="*/ 462777 h 4297039"/>
              <a:gd name="connsiteX1176" fmla="*/ 5545117 w 6778232"/>
              <a:gd name="connsiteY1176" fmla="*/ 478871 h 4297039"/>
              <a:gd name="connsiteX1177" fmla="*/ 5532008 w 6778232"/>
              <a:gd name="connsiteY1177" fmla="*/ 482739 h 4297039"/>
              <a:gd name="connsiteX1178" fmla="*/ 5541510 w 6778232"/>
              <a:gd name="connsiteY1178" fmla="*/ 466645 h 4297039"/>
              <a:gd name="connsiteX1179" fmla="*/ 5528401 w 6778232"/>
              <a:gd name="connsiteY1179" fmla="*/ 470513 h 4297039"/>
              <a:gd name="connsiteX1180" fmla="*/ 5515291 w 6778232"/>
              <a:gd name="connsiteY1180" fmla="*/ 474380 h 4297039"/>
              <a:gd name="connsiteX1181" fmla="*/ 5521186 w 6778232"/>
              <a:gd name="connsiteY1181" fmla="*/ 446059 h 4297039"/>
              <a:gd name="connsiteX1182" fmla="*/ 5547404 w 6778232"/>
              <a:gd name="connsiteY1182" fmla="*/ 438324 h 4297039"/>
              <a:gd name="connsiteX1183" fmla="*/ 5556906 w 6778232"/>
              <a:gd name="connsiteY1183" fmla="*/ 422229 h 4297039"/>
              <a:gd name="connsiteX1184" fmla="*/ 5560513 w 6778232"/>
              <a:gd name="connsiteY1184" fmla="*/ 434456 h 4297039"/>
              <a:gd name="connsiteX1185" fmla="*/ 5577230 w 6778232"/>
              <a:gd name="connsiteY1185" fmla="*/ 442815 h 4297039"/>
              <a:gd name="connsiteX1186" fmla="*/ 5586731 w 6778232"/>
              <a:gd name="connsiteY1186" fmla="*/ 426720 h 4297039"/>
              <a:gd name="connsiteX1187" fmla="*/ 5583124 w 6778232"/>
              <a:gd name="connsiteY1187" fmla="*/ 414494 h 4297039"/>
              <a:gd name="connsiteX1188" fmla="*/ 5596233 w 6778232"/>
              <a:gd name="connsiteY1188" fmla="*/ 410626 h 4297039"/>
              <a:gd name="connsiteX1189" fmla="*/ 5609343 w 6778232"/>
              <a:gd name="connsiteY1189" fmla="*/ 406758 h 4297039"/>
              <a:gd name="connsiteX1190" fmla="*/ 5612950 w 6778232"/>
              <a:gd name="connsiteY1190" fmla="*/ 418985 h 4297039"/>
              <a:gd name="connsiteX1191" fmla="*/ 5603448 w 6778232"/>
              <a:gd name="connsiteY1191" fmla="*/ 435079 h 4297039"/>
              <a:gd name="connsiteX1192" fmla="*/ 5620165 w 6778232"/>
              <a:gd name="connsiteY1192" fmla="*/ 443438 h 4297039"/>
              <a:gd name="connsiteX1193" fmla="*/ 5633274 w 6778232"/>
              <a:gd name="connsiteY1193" fmla="*/ 439570 h 4297039"/>
              <a:gd name="connsiteX1194" fmla="*/ 5659492 w 6778232"/>
              <a:gd name="connsiteY1194" fmla="*/ 431834 h 4297039"/>
              <a:gd name="connsiteX1195" fmla="*/ 5655885 w 6778232"/>
              <a:gd name="connsiteY1195" fmla="*/ 419608 h 4297039"/>
              <a:gd name="connsiteX1196" fmla="*/ 5652277 w 6778232"/>
              <a:gd name="connsiteY1196" fmla="*/ 407381 h 4297039"/>
              <a:gd name="connsiteX1197" fmla="*/ 5672602 w 6778232"/>
              <a:gd name="connsiteY1197" fmla="*/ 427966 h 4297039"/>
              <a:gd name="connsiteX1198" fmla="*/ 5666707 w 6778232"/>
              <a:gd name="connsiteY1198" fmla="*/ 456288 h 4297039"/>
              <a:gd name="connsiteX1199" fmla="*/ 5679817 w 6778232"/>
              <a:gd name="connsiteY1199" fmla="*/ 452420 h 4297039"/>
              <a:gd name="connsiteX1200" fmla="*/ 5689318 w 6778232"/>
              <a:gd name="connsiteY1200" fmla="*/ 436325 h 4297039"/>
              <a:gd name="connsiteX1201" fmla="*/ 5696533 w 6778232"/>
              <a:gd name="connsiteY1201" fmla="*/ 460779 h 4297039"/>
              <a:gd name="connsiteX1202" fmla="*/ 5700140 w 6778232"/>
              <a:gd name="connsiteY1202" fmla="*/ 473005 h 4297039"/>
              <a:gd name="connsiteX1203" fmla="*/ 5716857 w 6778232"/>
              <a:gd name="connsiteY1203" fmla="*/ 481364 h 4297039"/>
              <a:gd name="connsiteX1204" fmla="*/ 5729966 w 6778232"/>
              <a:gd name="connsiteY1204" fmla="*/ 477496 h 4297039"/>
              <a:gd name="connsiteX1205" fmla="*/ 5743076 w 6778232"/>
              <a:gd name="connsiteY1205" fmla="*/ 473628 h 4297039"/>
              <a:gd name="connsiteX1206" fmla="*/ 5739468 w 6778232"/>
              <a:gd name="connsiteY1206" fmla="*/ 461402 h 4297039"/>
              <a:gd name="connsiteX1207" fmla="*/ 5752577 w 6778232"/>
              <a:gd name="connsiteY1207" fmla="*/ 457534 h 4297039"/>
              <a:gd name="connsiteX1208" fmla="*/ 5778796 w 6778232"/>
              <a:gd name="connsiteY1208" fmla="*/ 449798 h 4297039"/>
              <a:gd name="connsiteX1209" fmla="*/ 5775188 w 6778232"/>
              <a:gd name="connsiteY1209" fmla="*/ 437571 h 4297039"/>
              <a:gd name="connsiteX1210" fmla="*/ 5762079 w 6778232"/>
              <a:gd name="connsiteY1210" fmla="*/ 441439 h 4297039"/>
              <a:gd name="connsiteX1211" fmla="*/ 5758471 w 6778232"/>
              <a:gd name="connsiteY1211" fmla="*/ 429213 h 4297039"/>
              <a:gd name="connsiteX1212" fmla="*/ 5745362 w 6778232"/>
              <a:gd name="connsiteY1212" fmla="*/ 433081 h 4297039"/>
              <a:gd name="connsiteX1213" fmla="*/ 5741755 w 6778232"/>
              <a:gd name="connsiteY1213" fmla="*/ 420854 h 4297039"/>
              <a:gd name="connsiteX1214" fmla="*/ 5738147 w 6778232"/>
              <a:gd name="connsiteY1214" fmla="*/ 408627 h 4297039"/>
              <a:gd name="connsiteX1215" fmla="*/ 5734540 w 6778232"/>
              <a:gd name="connsiteY1215" fmla="*/ 396401 h 4297039"/>
              <a:gd name="connsiteX1216" fmla="*/ 5730932 w 6778232"/>
              <a:gd name="connsiteY1216" fmla="*/ 384174 h 4297039"/>
              <a:gd name="connsiteX1217" fmla="*/ 5773867 w 6778232"/>
              <a:gd name="connsiteY1217" fmla="*/ 384797 h 4297039"/>
              <a:gd name="connsiteX1218" fmla="*/ 5807301 w 6778232"/>
              <a:gd name="connsiteY1218" fmla="*/ 401515 h 4297039"/>
              <a:gd name="connsiteX1219" fmla="*/ 5843021 w 6778232"/>
              <a:gd name="connsiteY1219" fmla="*/ 377685 h 4297039"/>
              <a:gd name="connsiteX1220" fmla="*/ 5859737 w 6778232"/>
              <a:gd name="connsiteY1220" fmla="*/ 386043 h 4297039"/>
              <a:gd name="connsiteX1221" fmla="*/ 5876454 w 6778232"/>
              <a:gd name="connsiteY1221" fmla="*/ 394402 h 4297039"/>
              <a:gd name="connsiteX1222" fmla="*/ 5846628 w 6778232"/>
              <a:gd name="connsiteY1222" fmla="*/ 389911 h 4297039"/>
              <a:gd name="connsiteX1223" fmla="*/ 5833519 w 6778232"/>
              <a:gd name="connsiteY1223" fmla="*/ 393779 h 4297039"/>
              <a:gd name="connsiteX1224" fmla="*/ 5827625 w 6778232"/>
              <a:gd name="connsiteY1224" fmla="*/ 422100 h 4297039"/>
              <a:gd name="connsiteX1225" fmla="*/ 5810908 w 6778232"/>
              <a:gd name="connsiteY1225" fmla="*/ 413741 h 4297039"/>
              <a:gd name="connsiteX1226" fmla="*/ 5794191 w 6778232"/>
              <a:gd name="connsiteY1226" fmla="*/ 405383 h 4297039"/>
              <a:gd name="connsiteX1227" fmla="*/ 5784690 w 6778232"/>
              <a:gd name="connsiteY1227" fmla="*/ 421477 h 4297039"/>
              <a:gd name="connsiteX1228" fmla="*/ 5788297 w 6778232"/>
              <a:gd name="connsiteY1228" fmla="*/ 433704 h 4297039"/>
              <a:gd name="connsiteX1229" fmla="*/ 5801406 w 6778232"/>
              <a:gd name="connsiteY1229" fmla="*/ 429836 h 4297039"/>
              <a:gd name="connsiteX1230" fmla="*/ 5814516 w 6778232"/>
              <a:gd name="connsiteY1230" fmla="*/ 425968 h 4297039"/>
              <a:gd name="connsiteX1231" fmla="*/ 5821730 w 6778232"/>
              <a:gd name="connsiteY1231" fmla="*/ 450421 h 4297039"/>
              <a:gd name="connsiteX1232" fmla="*/ 5844341 w 6778232"/>
              <a:gd name="connsiteY1232" fmla="*/ 430459 h 4297039"/>
              <a:gd name="connsiteX1233" fmla="*/ 5866952 w 6778232"/>
              <a:gd name="connsiteY1233" fmla="*/ 410497 h 4297039"/>
              <a:gd name="connsiteX1234" fmla="*/ 5922996 w 6778232"/>
              <a:gd name="connsiteY1234" fmla="*/ 407252 h 4297039"/>
              <a:gd name="connsiteX1235" fmla="*/ 5919389 w 6778232"/>
              <a:gd name="connsiteY1235" fmla="*/ 395025 h 4297039"/>
              <a:gd name="connsiteX1236" fmla="*/ 5912174 w 6778232"/>
              <a:gd name="connsiteY1236" fmla="*/ 370572 h 4297039"/>
              <a:gd name="connsiteX1237" fmla="*/ 5925283 w 6778232"/>
              <a:gd name="connsiteY1237" fmla="*/ 366704 h 4297039"/>
              <a:gd name="connsiteX1238" fmla="*/ 5932498 w 6778232"/>
              <a:gd name="connsiteY1238" fmla="*/ 391158 h 4297039"/>
              <a:gd name="connsiteX1239" fmla="*/ 5945607 w 6778232"/>
              <a:gd name="connsiteY1239" fmla="*/ 387290 h 4297039"/>
              <a:gd name="connsiteX1240" fmla="*/ 5958716 w 6778232"/>
              <a:gd name="connsiteY1240" fmla="*/ 383422 h 4297039"/>
              <a:gd name="connsiteX1241" fmla="*/ 5965931 w 6778232"/>
              <a:gd name="connsiteY1241" fmla="*/ 407875 h 4297039"/>
              <a:gd name="connsiteX1242" fmla="*/ 5982648 w 6778232"/>
              <a:gd name="connsiteY1242" fmla="*/ 416234 h 4297039"/>
              <a:gd name="connsiteX1243" fmla="*/ 5995757 w 6778232"/>
              <a:gd name="connsiteY1243" fmla="*/ 412366 h 4297039"/>
              <a:gd name="connsiteX1244" fmla="*/ 6021975 w 6778232"/>
              <a:gd name="connsiteY1244" fmla="*/ 404630 h 4297039"/>
              <a:gd name="connsiteX1245" fmla="*/ 6014760 w 6778232"/>
              <a:gd name="connsiteY1245" fmla="*/ 380177 h 4297039"/>
              <a:gd name="connsiteX1246" fmla="*/ 6011153 w 6778232"/>
              <a:gd name="connsiteY1246" fmla="*/ 367951 h 4297039"/>
              <a:gd name="connsiteX1247" fmla="*/ 6027869 w 6778232"/>
              <a:gd name="connsiteY1247" fmla="*/ 376309 h 4297039"/>
              <a:gd name="connsiteX1248" fmla="*/ 6031477 w 6778232"/>
              <a:gd name="connsiteY1248" fmla="*/ 388536 h 4297039"/>
              <a:gd name="connsiteX1249" fmla="*/ 6040979 w 6778232"/>
              <a:gd name="connsiteY1249" fmla="*/ 372442 h 4297039"/>
              <a:gd name="connsiteX1250" fmla="*/ 6024262 w 6778232"/>
              <a:gd name="connsiteY1250" fmla="*/ 364083 h 4297039"/>
              <a:gd name="connsiteX1251" fmla="*/ 6033764 w 6778232"/>
              <a:gd name="connsiteY1251" fmla="*/ 347988 h 4297039"/>
              <a:gd name="connsiteX1252" fmla="*/ 6050481 w 6778232"/>
              <a:gd name="connsiteY1252" fmla="*/ 356347 h 4297039"/>
              <a:gd name="connsiteX1253" fmla="*/ 6063589 w 6778232"/>
              <a:gd name="connsiteY1253" fmla="*/ 352479 h 4297039"/>
              <a:gd name="connsiteX1254" fmla="*/ 6070804 w 6778232"/>
              <a:gd name="connsiteY1254" fmla="*/ 376933 h 4297039"/>
              <a:gd name="connsiteX1255" fmla="*/ 6083914 w 6778232"/>
              <a:gd name="connsiteY1255" fmla="*/ 373065 h 4297039"/>
              <a:gd name="connsiteX1256" fmla="*/ 6110132 w 6778232"/>
              <a:gd name="connsiteY1256" fmla="*/ 365329 h 4297039"/>
              <a:gd name="connsiteX1257" fmla="*/ 6106524 w 6778232"/>
              <a:gd name="connsiteY1257" fmla="*/ 353102 h 4297039"/>
              <a:gd name="connsiteX1258" fmla="*/ 6168360 w 6778232"/>
              <a:gd name="connsiteY1258" fmla="*/ 361440 h 4297039"/>
              <a:gd name="connsiteX1259" fmla="*/ 6207688 w 6778232"/>
              <a:gd name="connsiteY1259" fmla="*/ 349836 h 4297039"/>
              <a:gd name="connsiteX1260" fmla="*/ 6230298 w 6778232"/>
              <a:gd name="connsiteY1260" fmla="*/ 329874 h 4297039"/>
              <a:gd name="connsiteX1261" fmla="*/ 6247015 w 6778232"/>
              <a:gd name="connsiteY1261" fmla="*/ 338233 h 4297039"/>
              <a:gd name="connsiteX1262" fmla="*/ 6260124 w 6778232"/>
              <a:gd name="connsiteY1262" fmla="*/ 334365 h 4297039"/>
              <a:gd name="connsiteX1263" fmla="*/ 6269627 w 6778232"/>
              <a:gd name="connsiteY1263" fmla="*/ 318270 h 4297039"/>
              <a:gd name="connsiteX1264" fmla="*/ 6286343 w 6778232"/>
              <a:gd name="connsiteY1264" fmla="*/ 326629 h 4297039"/>
              <a:gd name="connsiteX1265" fmla="*/ 6299452 w 6778232"/>
              <a:gd name="connsiteY1265" fmla="*/ 322762 h 4297039"/>
              <a:gd name="connsiteX1266" fmla="*/ 6325670 w 6778232"/>
              <a:gd name="connsiteY1266" fmla="*/ 315026 h 4297039"/>
              <a:gd name="connsiteX1267" fmla="*/ 6364997 w 6778232"/>
              <a:gd name="connsiteY1267" fmla="*/ 303422 h 4297039"/>
              <a:gd name="connsiteX1268" fmla="*/ 6355496 w 6778232"/>
              <a:gd name="connsiteY1268" fmla="*/ 319517 h 4297039"/>
              <a:gd name="connsiteX1269" fmla="*/ 6329277 w 6778232"/>
              <a:gd name="connsiteY1269" fmla="*/ 327253 h 4297039"/>
              <a:gd name="connsiteX1270" fmla="*/ 6289950 w 6778232"/>
              <a:gd name="connsiteY1270" fmla="*/ 338856 h 4297039"/>
              <a:gd name="connsiteX1271" fmla="*/ 6293557 w 6778232"/>
              <a:gd name="connsiteY1271" fmla="*/ 351083 h 4297039"/>
              <a:gd name="connsiteX1272" fmla="*/ 6319776 w 6778232"/>
              <a:gd name="connsiteY1272" fmla="*/ 343347 h 4297039"/>
              <a:gd name="connsiteX1273" fmla="*/ 6332885 w 6778232"/>
              <a:gd name="connsiteY1273" fmla="*/ 339479 h 4297039"/>
              <a:gd name="connsiteX1274" fmla="*/ 6340100 w 6778232"/>
              <a:gd name="connsiteY1274" fmla="*/ 363932 h 4297039"/>
              <a:gd name="connsiteX1275" fmla="*/ 6349602 w 6778232"/>
              <a:gd name="connsiteY1275" fmla="*/ 347838 h 4297039"/>
              <a:gd name="connsiteX1276" fmla="*/ 6359103 w 6778232"/>
              <a:gd name="connsiteY1276" fmla="*/ 331743 h 4297039"/>
              <a:gd name="connsiteX1277" fmla="*/ 6362711 w 6778232"/>
              <a:gd name="connsiteY1277" fmla="*/ 343970 h 4297039"/>
              <a:gd name="connsiteX1278" fmla="*/ 6353209 w 6778232"/>
              <a:gd name="connsiteY1278" fmla="*/ 360065 h 4297039"/>
              <a:gd name="connsiteX1279" fmla="*/ 6379427 w 6778232"/>
              <a:gd name="connsiteY1279" fmla="*/ 352329 h 4297039"/>
              <a:gd name="connsiteX1280" fmla="*/ 6415148 w 6778232"/>
              <a:gd name="connsiteY1280" fmla="*/ 328499 h 4297039"/>
              <a:gd name="connsiteX1281" fmla="*/ 6411540 w 6778232"/>
              <a:gd name="connsiteY1281" fmla="*/ 316272 h 4297039"/>
              <a:gd name="connsiteX1282" fmla="*/ 6404325 w 6778232"/>
              <a:gd name="connsiteY1282" fmla="*/ 291819 h 4297039"/>
              <a:gd name="connsiteX1283" fmla="*/ 6424649 w 6778232"/>
              <a:gd name="connsiteY1283" fmla="*/ 312404 h 4297039"/>
              <a:gd name="connsiteX1284" fmla="*/ 6454475 w 6778232"/>
              <a:gd name="connsiteY1284" fmla="*/ 316895 h 4297039"/>
              <a:gd name="connsiteX1285" fmla="*/ 6471191 w 6778232"/>
              <a:gd name="connsiteY1285" fmla="*/ 325254 h 4297039"/>
              <a:gd name="connsiteX1286" fmla="*/ 6491515 w 6778232"/>
              <a:gd name="connsiteY1286" fmla="*/ 345840 h 4297039"/>
              <a:gd name="connsiteX1287" fmla="*/ 6514127 w 6778232"/>
              <a:gd name="connsiteY1287" fmla="*/ 325877 h 4297039"/>
              <a:gd name="connsiteX1288" fmla="*/ 6530843 w 6778232"/>
              <a:gd name="connsiteY1288" fmla="*/ 334236 h 4297039"/>
              <a:gd name="connsiteX1289" fmla="*/ 6536737 w 6778232"/>
              <a:gd name="connsiteY1289" fmla="*/ 305915 h 4297039"/>
              <a:gd name="connsiteX1290" fmla="*/ 6549847 w 6778232"/>
              <a:gd name="connsiteY1290" fmla="*/ 302047 h 4297039"/>
              <a:gd name="connsiteX1291" fmla="*/ 6576065 w 6778232"/>
              <a:gd name="connsiteY1291" fmla="*/ 294311 h 4297039"/>
              <a:gd name="connsiteX1292" fmla="*/ 6579672 w 6778232"/>
              <a:gd name="connsiteY1292" fmla="*/ 306538 h 4297039"/>
              <a:gd name="connsiteX1293" fmla="*/ 6583280 w 6778232"/>
              <a:gd name="connsiteY1293" fmla="*/ 318765 h 4297039"/>
              <a:gd name="connsiteX1294" fmla="*/ 6589174 w 6778232"/>
              <a:gd name="connsiteY1294" fmla="*/ 290444 h 4297039"/>
              <a:gd name="connsiteX1295" fmla="*/ 6592781 w 6778232"/>
              <a:gd name="connsiteY1295" fmla="*/ 302670 h 4297039"/>
              <a:gd name="connsiteX1296" fmla="*/ 6602283 w 6778232"/>
              <a:gd name="connsiteY1296" fmla="*/ 286576 h 4297039"/>
              <a:gd name="connsiteX1297" fmla="*/ 6619000 w 6778232"/>
              <a:gd name="connsiteY1297" fmla="*/ 294935 h 4297039"/>
              <a:gd name="connsiteX1298" fmla="*/ 6622607 w 6778232"/>
              <a:gd name="connsiteY1298" fmla="*/ 307161 h 4297039"/>
              <a:gd name="connsiteX1299" fmla="*/ 6632109 w 6778232"/>
              <a:gd name="connsiteY1299" fmla="*/ 291067 h 4297039"/>
              <a:gd name="connsiteX1300" fmla="*/ 6628501 w 6778232"/>
              <a:gd name="connsiteY1300" fmla="*/ 278840 h 4297039"/>
              <a:gd name="connsiteX1301" fmla="*/ 6645218 w 6778232"/>
              <a:gd name="connsiteY1301" fmla="*/ 287199 h 4297039"/>
              <a:gd name="connsiteX1302" fmla="*/ 6648826 w 6778232"/>
              <a:gd name="connsiteY1302" fmla="*/ 299425 h 4297039"/>
              <a:gd name="connsiteX1303" fmla="*/ 6652433 w 6778232"/>
              <a:gd name="connsiteY1303" fmla="*/ 311652 h 4297039"/>
              <a:gd name="connsiteX1304" fmla="*/ 6665542 w 6778232"/>
              <a:gd name="connsiteY1304" fmla="*/ 307784 h 4297039"/>
              <a:gd name="connsiteX1305" fmla="*/ 6688153 w 6778232"/>
              <a:gd name="connsiteY1305" fmla="*/ 287822 h 4297039"/>
              <a:gd name="connsiteX1306" fmla="*/ 6704869 w 6778232"/>
              <a:gd name="connsiteY1306" fmla="*/ 296181 h 4297039"/>
              <a:gd name="connsiteX1307" fmla="*/ 6717979 w 6778232"/>
              <a:gd name="connsiteY1307" fmla="*/ 292313 h 4297039"/>
              <a:gd name="connsiteX1308" fmla="*/ 6740590 w 6778232"/>
              <a:gd name="connsiteY1308" fmla="*/ 272351 h 4297039"/>
              <a:gd name="connsiteX1309" fmla="*/ 6753699 w 6778232"/>
              <a:gd name="connsiteY1309" fmla="*/ 268483 h 4297039"/>
              <a:gd name="connsiteX1310" fmla="*/ 6757306 w 6778232"/>
              <a:gd name="connsiteY1310" fmla="*/ 280709 h 4297039"/>
              <a:gd name="connsiteX1311" fmla="*/ 6744197 w 6778232"/>
              <a:gd name="connsiteY1311" fmla="*/ 284577 h 4297039"/>
              <a:gd name="connsiteX1312" fmla="*/ 6747805 w 6778232"/>
              <a:gd name="connsiteY1312" fmla="*/ 296804 h 4297039"/>
              <a:gd name="connsiteX1313" fmla="*/ 6752014 w 6778232"/>
              <a:gd name="connsiteY1313" fmla="*/ 311069 h 4297039"/>
              <a:gd name="connsiteX1314" fmla="*/ 6738904 w 6778232"/>
              <a:gd name="connsiteY1314" fmla="*/ 314937 h 4297039"/>
              <a:gd name="connsiteX1315" fmla="*/ 6729402 w 6778232"/>
              <a:gd name="connsiteY1315" fmla="*/ 331031 h 4297039"/>
              <a:gd name="connsiteX1316" fmla="*/ 6725795 w 6778232"/>
              <a:gd name="connsiteY1316" fmla="*/ 318805 h 4297039"/>
              <a:gd name="connsiteX1317" fmla="*/ 6708477 w 6778232"/>
              <a:gd name="connsiteY1317" fmla="*/ 308407 h 4297039"/>
              <a:gd name="connsiteX1318" fmla="*/ 6712686 w 6778232"/>
              <a:gd name="connsiteY1318" fmla="*/ 322673 h 4297039"/>
              <a:gd name="connsiteX1319" fmla="*/ 6716293 w 6778232"/>
              <a:gd name="connsiteY1319" fmla="*/ 334899 h 4297039"/>
              <a:gd name="connsiteX1320" fmla="*/ 6699577 w 6778232"/>
              <a:gd name="connsiteY1320" fmla="*/ 326540 h 4297039"/>
              <a:gd name="connsiteX1321" fmla="*/ 6686468 w 6778232"/>
              <a:gd name="connsiteY1321" fmla="*/ 330408 h 4297039"/>
              <a:gd name="connsiteX1322" fmla="*/ 6642931 w 6778232"/>
              <a:gd name="connsiteY1322" fmla="*/ 327747 h 4297039"/>
              <a:gd name="connsiteX1323" fmla="*/ 6647140 w 6778232"/>
              <a:gd name="connsiteY1323" fmla="*/ 342012 h 4297039"/>
              <a:gd name="connsiteX1324" fmla="*/ 6650748 w 6778232"/>
              <a:gd name="connsiteY1324" fmla="*/ 354238 h 4297039"/>
              <a:gd name="connsiteX1325" fmla="*/ 6629822 w 6778232"/>
              <a:gd name="connsiteY1325" fmla="*/ 331614 h 4297039"/>
              <a:gd name="connsiteX1326" fmla="*/ 6603604 w 6778232"/>
              <a:gd name="connsiteY1326" fmla="*/ 339350 h 4297039"/>
              <a:gd name="connsiteX1327" fmla="*/ 6577385 w 6778232"/>
              <a:gd name="connsiteY1327" fmla="*/ 347086 h 4297039"/>
              <a:gd name="connsiteX1328" fmla="*/ 6564276 w 6778232"/>
              <a:gd name="connsiteY1328" fmla="*/ 350954 h 4297039"/>
              <a:gd name="connsiteX1329" fmla="*/ 6534450 w 6778232"/>
              <a:gd name="connsiteY1329" fmla="*/ 346463 h 4297039"/>
              <a:gd name="connsiteX1330" fmla="*/ 6508232 w 6778232"/>
              <a:gd name="connsiteY1330" fmla="*/ 354198 h 4297039"/>
              <a:gd name="connsiteX1331" fmla="*/ 6482014 w 6778232"/>
              <a:gd name="connsiteY1331" fmla="*/ 361934 h 4297039"/>
              <a:gd name="connsiteX1332" fmla="*/ 6459403 w 6778232"/>
              <a:gd name="connsiteY1332" fmla="*/ 381896 h 4297039"/>
              <a:gd name="connsiteX1333" fmla="*/ 6442686 w 6778232"/>
              <a:gd name="connsiteY1333" fmla="*/ 373537 h 4297039"/>
              <a:gd name="connsiteX1334" fmla="*/ 6425970 w 6778232"/>
              <a:gd name="connsiteY1334" fmla="*/ 365179 h 4297039"/>
              <a:gd name="connsiteX1335" fmla="*/ 6418755 w 6778232"/>
              <a:gd name="connsiteY1335" fmla="*/ 340725 h 4297039"/>
              <a:gd name="connsiteX1336" fmla="*/ 6409253 w 6778232"/>
              <a:gd name="connsiteY1336" fmla="*/ 356820 h 4297039"/>
              <a:gd name="connsiteX1337" fmla="*/ 6412861 w 6778232"/>
              <a:gd name="connsiteY1337" fmla="*/ 369046 h 4297039"/>
              <a:gd name="connsiteX1338" fmla="*/ 6360424 w 6778232"/>
              <a:gd name="connsiteY1338" fmla="*/ 384518 h 4297039"/>
              <a:gd name="connsiteX1339" fmla="*/ 6334206 w 6778232"/>
              <a:gd name="connsiteY1339" fmla="*/ 392253 h 4297039"/>
              <a:gd name="connsiteX1340" fmla="*/ 6298487 w 6778232"/>
              <a:gd name="connsiteY1340" fmla="*/ 416083 h 4297039"/>
              <a:gd name="connsiteX1341" fmla="*/ 6311595 w 6778232"/>
              <a:gd name="connsiteY1341" fmla="*/ 412216 h 4297039"/>
              <a:gd name="connsiteX1342" fmla="*/ 6341421 w 6778232"/>
              <a:gd name="connsiteY1342" fmla="*/ 416707 h 4297039"/>
              <a:gd name="connsiteX1343" fmla="*/ 6354529 w 6778232"/>
              <a:gd name="connsiteY1343" fmla="*/ 412839 h 4297039"/>
              <a:gd name="connsiteX1344" fmla="*/ 6375455 w 6778232"/>
              <a:gd name="connsiteY1344" fmla="*/ 435463 h 4297039"/>
              <a:gd name="connsiteX1345" fmla="*/ 6388564 w 6778232"/>
              <a:gd name="connsiteY1345" fmla="*/ 431595 h 4297039"/>
              <a:gd name="connsiteX1346" fmla="*/ 6405281 w 6778232"/>
              <a:gd name="connsiteY1346" fmla="*/ 439954 h 4297039"/>
              <a:gd name="connsiteX1347" fmla="*/ 6418390 w 6778232"/>
              <a:gd name="connsiteY1347" fmla="*/ 436086 h 4297039"/>
              <a:gd name="connsiteX1348" fmla="*/ 6431499 w 6778232"/>
              <a:gd name="connsiteY1348" fmla="*/ 432218 h 4297039"/>
              <a:gd name="connsiteX1349" fmla="*/ 6435107 w 6778232"/>
              <a:gd name="connsiteY1349" fmla="*/ 444444 h 4297039"/>
              <a:gd name="connsiteX1350" fmla="*/ 6438714 w 6778232"/>
              <a:gd name="connsiteY1350" fmla="*/ 456671 h 4297039"/>
              <a:gd name="connsiteX1351" fmla="*/ 6408888 w 6778232"/>
              <a:gd name="connsiteY1351" fmla="*/ 452180 h 4297039"/>
              <a:gd name="connsiteX1352" fmla="*/ 6412496 w 6778232"/>
              <a:gd name="connsiteY1352" fmla="*/ 464407 h 4297039"/>
              <a:gd name="connsiteX1353" fmla="*/ 6395779 w 6778232"/>
              <a:gd name="connsiteY1353" fmla="*/ 456048 h 4297039"/>
              <a:gd name="connsiteX1354" fmla="*/ 6379063 w 6778232"/>
              <a:gd name="connsiteY1354" fmla="*/ 447689 h 4297039"/>
              <a:gd name="connsiteX1355" fmla="*/ 6356452 w 6778232"/>
              <a:gd name="connsiteY1355" fmla="*/ 467651 h 4297039"/>
              <a:gd name="connsiteX1356" fmla="*/ 6369561 w 6778232"/>
              <a:gd name="connsiteY1356" fmla="*/ 463784 h 4297039"/>
              <a:gd name="connsiteX1357" fmla="*/ 6360059 w 6778232"/>
              <a:gd name="connsiteY1357" fmla="*/ 479878 h 4297039"/>
              <a:gd name="connsiteX1358" fmla="*/ 6376776 w 6778232"/>
              <a:gd name="connsiteY1358" fmla="*/ 488237 h 4297039"/>
              <a:gd name="connsiteX1359" fmla="*/ 6402994 w 6778232"/>
              <a:gd name="connsiteY1359" fmla="*/ 480501 h 4297039"/>
              <a:gd name="connsiteX1360" fmla="*/ 6416103 w 6778232"/>
              <a:gd name="connsiteY1360" fmla="*/ 476634 h 4297039"/>
              <a:gd name="connsiteX1361" fmla="*/ 6423318 w 6778232"/>
              <a:gd name="connsiteY1361" fmla="*/ 501087 h 4297039"/>
              <a:gd name="connsiteX1362" fmla="*/ 6426925 w 6778232"/>
              <a:gd name="connsiteY1362" fmla="*/ 513313 h 4297039"/>
              <a:gd name="connsiteX1363" fmla="*/ 6410209 w 6778232"/>
              <a:gd name="connsiteY1363" fmla="*/ 504955 h 4297039"/>
              <a:gd name="connsiteX1364" fmla="*/ 6397100 w 6778232"/>
              <a:gd name="connsiteY1364" fmla="*/ 508822 h 4297039"/>
              <a:gd name="connsiteX1365" fmla="*/ 6393492 w 6778232"/>
              <a:gd name="connsiteY1365" fmla="*/ 496596 h 4297039"/>
              <a:gd name="connsiteX1366" fmla="*/ 6370882 w 6778232"/>
              <a:gd name="connsiteY1366" fmla="*/ 516558 h 4297039"/>
              <a:gd name="connsiteX1367" fmla="*/ 6374489 w 6778232"/>
              <a:gd name="connsiteY1367" fmla="*/ 528785 h 4297039"/>
              <a:gd name="connsiteX1368" fmla="*/ 6344663 w 6778232"/>
              <a:gd name="connsiteY1368" fmla="*/ 524294 h 4297039"/>
              <a:gd name="connsiteX1369" fmla="*/ 6327948 w 6778232"/>
              <a:gd name="connsiteY1369" fmla="*/ 515934 h 4297039"/>
              <a:gd name="connsiteX1370" fmla="*/ 6331555 w 6778232"/>
              <a:gd name="connsiteY1370" fmla="*/ 528161 h 4297039"/>
              <a:gd name="connsiteX1371" fmla="*/ 6314837 w 6778232"/>
              <a:gd name="connsiteY1371" fmla="*/ 519803 h 4297039"/>
              <a:gd name="connsiteX1372" fmla="*/ 6290906 w 6778232"/>
              <a:gd name="connsiteY1372" fmla="*/ 486991 h 4297039"/>
              <a:gd name="connsiteX1373" fmla="*/ 6285011 w 6778232"/>
              <a:gd name="connsiteY1373" fmla="*/ 515312 h 4297039"/>
              <a:gd name="connsiteX1374" fmla="*/ 6268295 w 6778232"/>
              <a:gd name="connsiteY1374" fmla="*/ 506953 h 4297039"/>
              <a:gd name="connsiteX1375" fmla="*/ 6281404 w 6778232"/>
              <a:gd name="connsiteY1375" fmla="*/ 503085 h 4297039"/>
              <a:gd name="connsiteX1376" fmla="*/ 6277797 w 6778232"/>
              <a:gd name="connsiteY1376" fmla="*/ 490859 h 4297039"/>
              <a:gd name="connsiteX1377" fmla="*/ 6268295 w 6778232"/>
              <a:gd name="connsiteY1377" fmla="*/ 506953 h 4297039"/>
              <a:gd name="connsiteX1378" fmla="*/ 6258793 w 6778232"/>
              <a:gd name="connsiteY1378" fmla="*/ 523047 h 4297039"/>
              <a:gd name="connsiteX1379" fmla="*/ 6242077 w 6778232"/>
              <a:gd name="connsiteY1379" fmla="*/ 514689 h 4297039"/>
              <a:gd name="connsiteX1380" fmla="*/ 6238469 w 6778232"/>
              <a:gd name="connsiteY1380" fmla="*/ 502462 h 4297039"/>
              <a:gd name="connsiteX1381" fmla="*/ 6225360 w 6778232"/>
              <a:gd name="connsiteY1381" fmla="*/ 506330 h 4297039"/>
              <a:gd name="connsiteX1382" fmla="*/ 6242077 w 6778232"/>
              <a:gd name="connsiteY1382" fmla="*/ 514689 h 4297039"/>
              <a:gd name="connsiteX1383" fmla="*/ 6245684 w 6778232"/>
              <a:gd name="connsiteY1383" fmla="*/ 526915 h 4297039"/>
              <a:gd name="connsiteX1384" fmla="*/ 6249291 w 6778232"/>
              <a:gd name="connsiteY1384" fmla="*/ 539142 h 4297039"/>
              <a:gd name="connsiteX1385" fmla="*/ 6252899 w 6778232"/>
              <a:gd name="connsiteY1385" fmla="*/ 551369 h 4297039"/>
              <a:gd name="connsiteX1386" fmla="*/ 6269616 w 6778232"/>
              <a:gd name="connsiteY1386" fmla="*/ 559727 h 4297039"/>
              <a:gd name="connsiteX1387" fmla="*/ 6266008 w 6778232"/>
              <a:gd name="connsiteY1387" fmla="*/ 547501 h 4297039"/>
              <a:gd name="connsiteX1388" fmla="*/ 6262401 w 6778232"/>
              <a:gd name="connsiteY1388" fmla="*/ 535274 h 4297039"/>
              <a:gd name="connsiteX1389" fmla="*/ 6312550 w 6778232"/>
              <a:gd name="connsiteY1389" fmla="*/ 560350 h 4297039"/>
              <a:gd name="connsiteX1390" fmla="*/ 6338770 w 6778232"/>
              <a:gd name="connsiteY1390" fmla="*/ 552614 h 4297039"/>
              <a:gd name="connsiteX1391" fmla="*/ 6361380 w 6778232"/>
              <a:gd name="connsiteY1391" fmla="*/ 532652 h 4297039"/>
              <a:gd name="connsiteX1392" fmla="*/ 6351878 w 6778232"/>
              <a:gd name="connsiteY1392" fmla="*/ 548747 h 4297039"/>
              <a:gd name="connsiteX1393" fmla="*/ 6355485 w 6778232"/>
              <a:gd name="connsiteY1393" fmla="*/ 560973 h 4297039"/>
              <a:gd name="connsiteX1394" fmla="*/ 6342377 w 6778232"/>
              <a:gd name="connsiteY1394" fmla="*/ 564841 h 4297039"/>
              <a:gd name="connsiteX1395" fmla="*/ 6349592 w 6778232"/>
              <a:gd name="connsiteY1395" fmla="*/ 589294 h 4297039"/>
              <a:gd name="connsiteX1396" fmla="*/ 6332875 w 6778232"/>
              <a:gd name="connsiteY1396" fmla="*/ 580936 h 4297039"/>
              <a:gd name="connsiteX1397" fmla="*/ 6319765 w 6778232"/>
              <a:gd name="connsiteY1397" fmla="*/ 584804 h 4297039"/>
              <a:gd name="connsiteX1398" fmla="*/ 6323373 w 6778232"/>
              <a:gd name="connsiteY1398" fmla="*/ 597030 h 4297039"/>
              <a:gd name="connsiteX1399" fmla="*/ 6313871 w 6778232"/>
              <a:gd name="connsiteY1399" fmla="*/ 613125 h 4297039"/>
              <a:gd name="connsiteX1400" fmla="*/ 6310263 w 6778232"/>
              <a:gd name="connsiteY1400" fmla="*/ 600898 h 4297039"/>
              <a:gd name="connsiteX1401" fmla="*/ 6293547 w 6778232"/>
              <a:gd name="connsiteY1401" fmla="*/ 592539 h 4297039"/>
              <a:gd name="connsiteX1402" fmla="*/ 6280438 w 6778232"/>
              <a:gd name="connsiteY1402" fmla="*/ 596407 h 4297039"/>
              <a:gd name="connsiteX1403" fmla="*/ 6273884 w 6778232"/>
              <a:gd name="connsiteY1403" fmla="*/ 598341 h 4297039"/>
              <a:gd name="connsiteX1404" fmla="*/ 6276830 w 6778232"/>
              <a:gd name="connsiteY1404" fmla="*/ 584180 h 4297039"/>
              <a:gd name="connsiteX1405" fmla="*/ 6289940 w 6778232"/>
              <a:gd name="connsiteY1405" fmla="*/ 580313 h 4297039"/>
              <a:gd name="connsiteX1406" fmla="*/ 6306656 w 6778232"/>
              <a:gd name="connsiteY1406" fmla="*/ 588672 h 4297039"/>
              <a:gd name="connsiteX1407" fmla="*/ 6316158 w 6778232"/>
              <a:gd name="connsiteY1407" fmla="*/ 572577 h 4297039"/>
              <a:gd name="connsiteX1408" fmla="*/ 6286332 w 6778232"/>
              <a:gd name="connsiteY1408" fmla="*/ 568086 h 4297039"/>
              <a:gd name="connsiteX1409" fmla="*/ 6260114 w 6778232"/>
              <a:gd name="connsiteY1409" fmla="*/ 575822 h 4297039"/>
              <a:gd name="connsiteX1410" fmla="*/ 6233896 w 6778232"/>
              <a:gd name="connsiteY1410" fmla="*/ 583557 h 4297039"/>
              <a:gd name="connsiteX1411" fmla="*/ 6205493 w 6778232"/>
              <a:gd name="connsiteY1411" fmla="*/ 591937 h 4297039"/>
              <a:gd name="connsiteX1412" fmla="*/ 6209101 w 6778232"/>
              <a:gd name="connsiteY1412" fmla="*/ 604164 h 4297039"/>
              <a:gd name="connsiteX1413" fmla="*/ 6216315 w 6778232"/>
              <a:gd name="connsiteY1413" fmla="*/ 628617 h 4297039"/>
              <a:gd name="connsiteX1414" fmla="*/ 6228001 w 6778232"/>
              <a:gd name="connsiteY1414" fmla="*/ 611878 h 4297039"/>
              <a:gd name="connsiteX1415" fmla="*/ 6241110 w 6778232"/>
              <a:gd name="connsiteY1415" fmla="*/ 608010 h 4297039"/>
              <a:gd name="connsiteX1416" fmla="*/ 6250612 w 6778232"/>
              <a:gd name="connsiteY1416" fmla="*/ 591916 h 4297039"/>
              <a:gd name="connsiteX1417" fmla="*/ 6267329 w 6778232"/>
              <a:gd name="connsiteY1417" fmla="*/ 600275 h 4297039"/>
              <a:gd name="connsiteX1418" fmla="*/ 6248325 w 6778232"/>
              <a:gd name="connsiteY1418" fmla="*/ 632464 h 4297039"/>
              <a:gd name="connsiteX1419" fmla="*/ 6278151 w 6778232"/>
              <a:gd name="connsiteY1419" fmla="*/ 636955 h 4297039"/>
              <a:gd name="connsiteX1420" fmla="*/ 6300762 w 6778232"/>
              <a:gd name="connsiteY1420" fmla="*/ 616992 h 4297039"/>
              <a:gd name="connsiteX1421" fmla="*/ 6321086 w 6778232"/>
              <a:gd name="connsiteY1421" fmla="*/ 637578 h 4297039"/>
              <a:gd name="connsiteX1422" fmla="*/ 6334195 w 6778232"/>
              <a:gd name="connsiteY1422" fmla="*/ 633710 h 4297039"/>
              <a:gd name="connsiteX1423" fmla="*/ 6349592 w 6778232"/>
              <a:gd name="connsiteY1423" fmla="*/ 589294 h 4297039"/>
              <a:gd name="connsiteX1424" fmla="*/ 6347304 w 6778232"/>
              <a:gd name="connsiteY1424" fmla="*/ 629842 h 4297039"/>
              <a:gd name="connsiteX1425" fmla="*/ 6354519 w 6778232"/>
              <a:gd name="connsiteY1425" fmla="*/ 654296 h 4297039"/>
              <a:gd name="connsiteX1426" fmla="*/ 6307977 w 6778232"/>
              <a:gd name="connsiteY1426" fmla="*/ 641446 h 4297039"/>
              <a:gd name="connsiteX1427" fmla="*/ 6315192 w 6778232"/>
              <a:gd name="connsiteY1427" fmla="*/ 665899 h 4297039"/>
              <a:gd name="connsiteX1428" fmla="*/ 6302083 w 6778232"/>
              <a:gd name="connsiteY1428" fmla="*/ 669767 h 4297039"/>
              <a:gd name="connsiteX1429" fmla="*/ 6318799 w 6778232"/>
              <a:gd name="connsiteY1429" fmla="*/ 678126 h 4297039"/>
              <a:gd name="connsiteX1430" fmla="*/ 6322407 w 6778232"/>
              <a:gd name="connsiteY1430" fmla="*/ 690352 h 4297039"/>
              <a:gd name="connsiteX1431" fmla="*/ 6335516 w 6778232"/>
              <a:gd name="connsiteY1431" fmla="*/ 686484 h 4297039"/>
              <a:gd name="connsiteX1432" fmla="*/ 6339123 w 6778232"/>
              <a:gd name="connsiteY1432" fmla="*/ 698711 h 4297039"/>
              <a:gd name="connsiteX1433" fmla="*/ 6326014 w 6778232"/>
              <a:gd name="connsiteY1433" fmla="*/ 702579 h 4297039"/>
              <a:gd name="connsiteX1434" fmla="*/ 6309297 w 6778232"/>
              <a:gd name="connsiteY1434" fmla="*/ 694220 h 4297039"/>
              <a:gd name="connsiteX1435" fmla="*/ 6299796 w 6778232"/>
              <a:gd name="connsiteY1435" fmla="*/ 710315 h 4297039"/>
              <a:gd name="connsiteX1436" fmla="*/ 6316512 w 6778232"/>
              <a:gd name="connsiteY1436" fmla="*/ 718673 h 4297039"/>
              <a:gd name="connsiteX1437" fmla="*/ 6320120 w 6778232"/>
              <a:gd name="connsiteY1437" fmla="*/ 730900 h 4297039"/>
              <a:gd name="connsiteX1438" fmla="*/ 6323727 w 6778232"/>
              <a:gd name="connsiteY1438" fmla="*/ 743127 h 4297039"/>
              <a:gd name="connsiteX1439" fmla="*/ 6336836 w 6778232"/>
              <a:gd name="connsiteY1439" fmla="*/ 739259 h 4297039"/>
              <a:gd name="connsiteX1440" fmla="*/ 6349945 w 6778232"/>
              <a:gd name="connsiteY1440" fmla="*/ 735391 h 4297039"/>
              <a:gd name="connsiteX1441" fmla="*/ 6346338 w 6778232"/>
              <a:gd name="connsiteY1441" fmla="*/ 723164 h 4297039"/>
              <a:gd name="connsiteX1442" fmla="*/ 6363055 w 6778232"/>
              <a:gd name="connsiteY1442" fmla="*/ 731523 h 4297039"/>
              <a:gd name="connsiteX1443" fmla="*/ 6340444 w 6778232"/>
              <a:gd name="connsiteY1443" fmla="*/ 751485 h 4297039"/>
              <a:gd name="connsiteX1444" fmla="*/ 6314225 w 6778232"/>
              <a:gd name="connsiteY1444" fmla="*/ 759221 h 4297039"/>
              <a:gd name="connsiteX1445" fmla="*/ 6330942 w 6778232"/>
              <a:gd name="connsiteY1445" fmla="*/ 767580 h 4297039"/>
              <a:gd name="connsiteX1446" fmla="*/ 6357160 w 6778232"/>
              <a:gd name="connsiteY1446" fmla="*/ 759844 h 4297039"/>
              <a:gd name="connsiteX1447" fmla="*/ 6364375 w 6778232"/>
              <a:gd name="connsiteY1447" fmla="*/ 784297 h 4297039"/>
              <a:gd name="connsiteX1448" fmla="*/ 6381092 w 6778232"/>
              <a:gd name="connsiteY1448" fmla="*/ 792656 h 4297039"/>
              <a:gd name="connsiteX1449" fmla="*/ 6394201 w 6778232"/>
              <a:gd name="connsiteY1449" fmla="*/ 788788 h 4297039"/>
              <a:gd name="connsiteX1450" fmla="*/ 6386986 w 6778232"/>
              <a:gd name="connsiteY1450" fmla="*/ 764335 h 4297039"/>
              <a:gd name="connsiteX1451" fmla="*/ 6400096 w 6778232"/>
              <a:gd name="connsiteY1451" fmla="*/ 760467 h 4297039"/>
              <a:gd name="connsiteX1452" fmla="*/ 6416812 w 6778232"/>
              <a:gd name="connsiteY1452" fmla="*/ 768826 h 4297039"/>
              <a:gd name="connsiteX1453" fmla="*/ 6439423 w 6778232"/>
              <a:gd name="connsiteY1453" fmla="*/ 748864 h 4297039"/>
              <a:gd name="connsiteX1454" fmla="*/ 6433528 w 6778232"/>
              <a:gd name="connsiteY1454" fmla="*/ 777185 h 4297039"/>
              <a:gd name="connsiteX1455" fmla="*/ 6437136 w 6778232"/>
              <a:gd name="connsiteY1455" fmla="*/ 789411 h 4297039"/>
              <a:gd name="connsiteX1456" fmla="*/ 6453853 w 6778232"/>
              <a:gd name="connsiteY1456" fmla="*/ 797770 h 4297039"/>
              <a:gd name="connsiteX1457" fmla="*/ 6446638 w 6778232"/>
              <a:gd name="connsiteY1457" fmla="*/ 773317 h 4297039"/>
              <a:gd name="connsiteX1458" fmla="*/ 6482358 w 6778232"/>
              <a:gd name="connsiteY1458" fmla="*/ 749487 h 4297039"/>
              <a:gd name="connsiteX1459" fmla="*/ 6508576 w 6778232"/>
              <a:gd name="connsiteY1459" fmla="*/ 741751 h 4297039"/>
              <a:gd name="connsiteX1460" fmla="*/ 6512183 w 6778232"/>
              <a:gd name="connsiteY1460" fmla="*/ 753978 h 4297039"/>
              <a:gd name="connsiteX1461" fmla="*/ 6528900 w 6778232"/>
              <a:gd name="connsiteY1461" fmla="*/ 762337 h 4297039"/>
              <a:gd name="connsiteX1462" fmla="*/ 6519398 w 6778232"/>
              <a:gd name="connsiteY1462" fmla="*/ 778431 h 4297039"/>
              <a:gd name="connsiteX1463" fmla="*/ 6506289 w 6778232"/>
              <a:gd name="connsiteY1463" fmla="*/ 782299 h 4297039"/>
              <a:gd name="connsiteX1464" fmla="*/ 6500395 w 6778232"/>
              <a:gd name="connsiteY1464" fmla="*/ 810620 h 4297039"/>
              <a:gd name="connsiteX1465" fmla="*/ 6507610 w 6778232"/>
              <a:gd name="connsiteY1465" fmla="*/ 835073 h 4297039"/>
              <a:gd name="connsiteX1466" fmla="*/ 6520719 w 6778232"/>
              <a:gd name="connsiteY1466" fmla="*/ 831206 h 4297039"/>
              <a:gd name="connsiteX1467" fmla="*/ 6537435 w 6778232"/>
              <a:gd name="connsiteY1467" fmla="*/ 839564 h 4297039"/>
              <a:gd name="connsiteX1468" fmla="*/ 6501715 w 6778232"/>
              <a:gd name="connsiteY1468" fmla="*/ 863394 h 4297039"/>
              <a:gd name="connsiteX1469" fmla="*/ 6471890 w 6778232"/>
              <a:gd name="connsiteY1469" fmla="*/ 858903 h 4297039"/>
              <a:gd name="connsiteX1470" fmla="*/ 6462388 w 6778232"/>
              <a:gd name="connsiteY1470" fmla="*/ 874998 h 4297039"/>
              <a:gd name="connsiteX1471" fmla="*/ 6465995 w 6778232"/>
              <a:gd name="connsiteY1471" fmla="*/ 887224 h 4297039"/>
              <a:gd name="connsiteX1472" fmla="*/ 6452886 w 6778232"/>
              <a:gd name="connsiteY1472" fmla="*/ 891092 h 4297039"/>
              <a:gd name="connsiteX1473" fmla="*/ 6456494 w 6778232"/>
              <a:gd name="connsiteY1473" fmla="*/ 903319 h 4297039"/>
              <a:gd name="connsiteX1474" fmla="*/ 6469603 w 6778232"/>
              <a:gd name="connsiteY1474" fmla="*/ 899451 h 4297039"/>
              <a:gd name="connsiteX1475" fmla="*/ 6473210 w 6778232"/>
              <a:gd name="connsiteY1475" fmla="*/ 911678 h 4297039"/>
              <a:gd name="connsiteX1476" fmla="*/ 6463708 w 6778232"/>
              <a:gd name="connsiteY1476" fmla="*/ 927772 h 4297039"/>
              <a:gd name="connsiteX1477" fmla="*/ 6460101 w 6778232"/>
              <a:gd name="connsiteY1477" fmla="*/ 915546 h 4297039"/>
              <a:gd name="connsiteX1478" fmla="*/ 6446993 w 6778232"/>
              <a:gd name="connsiteY1478" fmla="*/ 919413 h 4297039"/>
              <a:gd name="connsiteX1479" fmla="*/ 6437490 w 6778232"/>
              <a:gd name="connsiteY1479" fmla="*/ 935508 h 4297039"/>
              <a:gd name="connsiteX1480" fmla="*/ 6430275 w 6778232"/>
              <a:gd name="connsiteY1480" fmla="*/ 911054 h 4297039"/>
              <a:gd name="connsiteX1481" fmla="*/ 6417166 w 6778232"/>
              <a:gd name="connsiteY1481" fmla="*/ 914922 h 4297039"/>
              <a:gd name="connsiteX1482" fmla="*/ 6404057 w 6778232"/>
              <a:gd name="connsiteY1482" fmla="*/ 918790 h 4297039"/>
              <a:gd name="connsiteX1483" fmla="*/ 6361122 w 6778232"/>
              <a:gd name="connsiteY1483" fmla="*/ 918167 h 4297039"/>
              <a:gd name="connsiteX1484" fmla="*/ 6364729 w 6778232"/>
              <a:gd name="connsiteY1484" fmla="*/ 930394 h 4297039"/>
              <a:gd name="connsiteX1485" fmla="*/ 6368337 w 6778232"/>
              <a:gd name="connsiteY1485" fmla="*/ 942620 h 4297039"/>
              <a:gd name="connsiteX1486" fmla="*/ 6363044 w 6778232"/>
              <a:gd name="connsiteY1486" fmla="*/ 972980 h 4297039"/>
              <a:gd name="connsiteX1487" fmla="*/ 6357150 w 6778232"/>
              <a:gd name="connsiteY1487" fmla="*/ 1001301 h 4297039"/>
              <a:gd name="connsiteX1488" fmla="*/ 6353542 w 6778232"/>
              <a:gd name="connsiteY1488" fmla="*/ 989074 h 4297039"/>
              <a:gd name="connsiteX1489" fmla="*/ 6349935 w 6778232"/>
              <a:gd name="connsiteY1489" fmla="*/ 976848 h 4297039"/>
              <a:gd name="connsiteX1490" fmla="*/ 6347648 w 6778232"/>
              <a:gd name="connsiteY1490" fmla="*/ 1017395 h 4297039"/>
              <a:gd name="connsiteX1491" fmla="*/ 6335962 w 6778232"/>
              <a:gd name="connsiteY1491" fmla="*/ 1034134 h 4297039"/>
              <a:gd name="connsiteX1492" fmla="*/ 6322853 w 6778232"/>
              <a:gd name="connsiteY1492" fmla="*/ 1038002 h 4297039"/>
              <a:gd name="connsiteX1493" fmla="*/ 6332355 w 6778232"/>
              <a:gd name="connsiteY1493" fmla="*/ 1021907 h 4297039"/>
              <a:gd name="connsiteX1494" fmla="*/ 6328747 w 6778232"/>
              <a:gd name="connsiteY1494" fmla="*/ 1009681 h 4297039"/>
              <a:gd name="connsiteX1495" fmla="*/ 6312031 w 6778232"/>
              <a:gd name="connsiteY1495" fmla="*/ 1001322 h 4297039"/>
              <a:gd name="connsiteX1496" fmla="*/ 6289420 w 6778232"/>
              <a:gd name="connsiteY1496" fmla="*/ 1021284 h 4297039"/>
              <a:gd name="connsiteX1497" fmla="*/ 6285813 w 6778232"/>
              <a:gd name="connsiteY1497" fmla="*/ 1009058 h 4297039"/>
              <a:gd name="connsiteX1498" fmla="*/ 6272703 w 6778232"/>
              <a:gd name="connsiteY1498" fmla="*/ 1012926 h 4297039"/>
              <a:gd name="connsiteX1499" fmla="*/ 6282205 w 6778232"/>
              <a:gd name="connsiteY1499" fmla="*/ 996831 h 4297039"/>
              <a:gd name="connsiteX1500" fmla="*/ 6277996 w 6778232"/>
              <a:gd name="connsiteY1500" fmla="*/ 982566 h 4297039"/>
              <a:gd name="connsiteX1501" fmla="*/ 6269096 w 6778232"/>
              <a:gd name="connsiteY1501" fmla="*/ 1000699 h 4297039"/>
              <a:gd name="connsiteX1502" fmla="*/ 6255986 w 6778232"/>
              <a:gd name="connsiteY1502" fmla="*/ 1004567 h 4297039"/>
              <a:gd name="connsiteX1503" fmla="*/ 6246485 w 6778232"/>
              <a:gd name="connsiteY1503" fmla="*/ 1020661 h 4297039"/>
              <a:gd name="connsiteX1504" fmla="*/ 6233376 w 6778232"/>
              <a:gd name="connsiteY1504" fmla="*/ 1024529 h 4297039"/>
              <a:gd name="connsiteX1505" fmla="*/ 6207157 w 6778232"/>
              <a:gd name="connsiteY1505" fmla="*/ 1032265 h 4297039"/>
              <a:gd name="connsiteX1506" fmla="*/ 6216659 w 6778232"/>
              <a:gd name="connsiteY1506" fmla="*/ 1016170 h 4297039"/>
              <a:gd name="connsiteX1507" fmla="*/ 6208843 w 6778232"/>
              <a:gd name="connsiteY1507" fmla="*/ 989679 h 4297039"/>
              <a:gd name="connsiteX1508" fmla="*/ 6235061 w 6778232"/>
              <a:gd name="connsiteY1508" fmla="*/ 981943 h 4297039"/>
              <a:gd name="connsiteX1509" fmla="*/ 6248170 w 6778232"/>
              <a:gd name="connsiteY1509" fmla="*/ 978075 h 4297039"/>
              <a:gd name="connsiteX1510" fmla="*/ 6244563 w 6778232"/>
              <a:gd name="connsiteY1510" fmla="*/ 965849 h 4297039"/>
              <a:gd name="connsiteX1511" fmla="*/ 6261279 w 6778232"/>
              <a:gd name="connsiteY1511" fmla="*/ 974207 h 4297039"/>
              <a:gd name="connsiteX1512" fmla="*/ 6274389 w 6778232"/>
              <a:gd name="connsiteY1512" fmla="*/ 970340 h 4297039"/>
              <a:gd name="connsiteX1513" fmla="*/ 6273068 w 6778232"/>
              <a:gd name="connsiteY1513" fmla="*/ 917565 h 4297039"/>
              <a:gd name="connsiteX1514" fmla="*/ 6256352 w 6778232"/>
              <a:gd name="connsiteY1514" fmla="*/ 909206 h 4297039"/>
              <a:gd name="connsiteX1515" fmla="*/ 6252744 w 6778232"/>
              <a:gd name="connsiteY1515" fmla="*/ 896980 h 4297039"/>
              <a:gd name="connsiteX1516" fmla="*/ 6239635 w 6778232"/>
              <a:gd name="connsiteY1516" fmla="*/ 900848 h 4297039"/>
              <a:gd name="connsiteX1517" fmla="*/ 6226526 w 6778232"/>
              <a:gd name="connsiteY1517" fmla="*/ 904715 h 4297039"/>
              <a:gd name="connsiteX1518" fmla="*/ 6179983 w 6778232"/>
              <a:gd name="connsiteY1518" fmla="*/ 891866 h 4297039"/>
              <a:gd name="connsiteX1519" fmla="*/ 6146550 w 6778232"/>
              <a:gd name="connsiteY1519" fmla="*/ 875148 h 4297039"/>
              <a:gd name="connsiteX1520" fmla="*/ 6133441 w 6778232"/>
              <a:gd name="connsiteY1520" fmla="*/ 879016 h 4297039"/>
              <a:gd name="connsiteX1521" fmla="*/ 6129833 w 6778232"/>
              <a:gd name="connsiteY1521" fmla="*/ 866789 h 4297039"/>
              <a:gd name="connsiteX1522" fmla="*/ 6103615 w 6778232"/>
              <a:gd name="connsiteY1522" fmla="*/ 874525 h 4297039"/>
              <a:gd name="connsiteX1523" fmla="*/ 6113117 w 6778232"/>
              <a:gd name="connsiteY1523" fmla="*/ 858431 h 4297039"/>
              <a:gd name="connsiteX1524" fmla="*/ 6096400 w 6778232"/>
              <a:gd name="connsiteY1524" fmla="*/ 850072 h 4297039"/>
              <a:gd name="connsiteX1525" fmla="*/ 6083291 w 6778232"/>
              <a:gd name="connsiteY1525" fmla="*/ 853940 h 4297039"/>
              <a:gd name="connsiteX1526" fmla="*/ 6079684 w 6778232"/>
              <a:gd name="connsiteY1526" fmla="*/ 841713 h 4297039"/>
              <a:gd name="connsiteX1527" fmla="*/ 6089186 w 6778232"/>
              <a:gd name="connsiteY1527" fmla="*/ 825619 h 4297039"/>
              <a:gd name="connsiteX1528" fmla="*/ 6072469 w 6778232"/>
              <a:gd name="connsiteY1528" fmla="*/ 817260 h 4297039"/>
              <a:gd name="connsiteX1529" fmla="*/ 6065254 w 6778232"/>
              <a:gd name="connsiteY1529" fmla="*/ 792807 h 4297039"/>
              <a:gd name="connsiteX1530" fmla="*/ 6078363 w 6778232"/>
              <a:gd name="connsiteY1530" fmla="*/ 788939 h 4297039"/>
              <a:gd name="connsiteX1531" fmla="*/ 6058039 w 6778232"/>
              <a:gd name="connsiteY1531" fmla="*/ 768353 h 4297039"/>
              <a:gd name="connsiteX1532" fmla="*/ 6041322 w 6778232"/>
              <a:gd name="connsiteY1532" fmla="*/ 759994 h 4297039"/>
              <a:gd name="connsiteX1533" fmla="*/ 6028213 w 6778232"/>
              <a:gd name="connsiteY1533" fmla="*/ 763862 h 4297039"/>
              <a:gd name="connsiteX1534" fmla="*/ 6050824 w 6778232"/>
              <a:gd name="connsiteY1534" fmla="*/ 743900 h 4297039"/>
              <a:gd name="connsiteX1535" fmla="*/ 6077042 w 6778232"/>
              <a:gd name="connsiteY1535" fmla="*/ 736164 h 4297039"/>
              <a:gd name="connsiteX1536" fmla="*/ 6073435 w 6778232"/>
              <a:gd name="connsiteY1536" fmla="*/ 723938 h 4297039"/>
              <a:gd name="connsiteX1537" fmla="*/ 6082937 w 6778232"/>
              <a:gd name="connsiteY1537" fmla="*/ 707843 h 4297039"/>
              <a:gd name="connsiteX1538" fmla="*/ 6066220 w 6778232"/>
              <a:gd name="connsiteY1538" fmla="*/ 699485 h 4297039"/>
              <a:gd name="connsiteX1539" fmla="*/ 6056719 w 6778232"/>
              <a:gd name="connsiteY1539" fmla="*/ 715579 h 4297039"/>
              <a:gd name="connsiteX1540" fmla="*/ 6043609 w 6778232"/>
              <a:gd name="connsiteY1540" fmla="*/ 719447 h 4297039"/>
              <a:gd name="connsiteX1541" fmla="*/ 6040002 w 6778232"/>
              <a:gd name="connsiteY1541" fmla="*/ 707220 h 4297039"/>
              <a:gd name="connsiteX1542" fmla="*/ 6036394 w 6778232"/>
              <a:gd name="connsiteY1542" fmla="*/ 694994 h 4297039"/>
              <a:gd name="connsiteX1543" fmla="*/ 6023285 w 6778232"/>
              <a:gd name="connsiteY1543" fmla="*/ 698861 h 4297039"/>
              <a:gd name="connsiteX1544" fmla="*/ 6026893 w 6778232"/>
              <a:gd name="connsiteY1544" fmla="*/ 711088 h 4297039"/>
              <a:gd name="connsiteX1545" fmla="*/ 6010176 w 6778232"/>
              <a:gd name="connsiteY1545" fmla="*/ 702729 h 4297039"/>
              <a:gd name="connsiteX1546" fmla="*/ 6006568 w 6778232"/>
              <a:gd name="connsiteY1546" fmla="*/ 690503 h 4297039"/>
              <a:gd name="connsiteX1547" fmla="*/ 5999354 w 6778232"/>
              <a:gd name="connsiteY1547" fmla="*/ 666049 h 4297039"/>
              <a:gd name="connsiteX1548" fmla="*/ 6019678 w 6778232"/>
              <a:gd name="connsiteY1548" fmla="*/ 686635 h 4297039"/>
              <a:gd name="connsiteX1549" fmla="*/ 6042289 w 6778232"/>
              <a:gd name="connsiteY1549" fmla="*/ 666672 h 4297039"/>
              <a:gd name="connsiteX1550" fmla="*/ 6068507 w 6778232"/>
              <a:gd name="connsiteY1550" fmla="*/ 658937 h 4297039"/>
              <a:gd name="connsiteX1551" fmla="*/ 6091118 w 6778232"/>
              <a:gd name="connsiteY1551" fmla="*/ 638975 h 4297039"/>
              <a:gd name="connsiteX1552" fmla="*/ 6100620 w 6778232"/>
              <a:gd name="connsiteY1552" fmla="*/ 622880 h 4297039"/>
              <a:gd name="connsiteX1553" fmla="*/ 6104227 w 6778232"/>
              <a:gd name="connsiteY1553" fmla="*/ 635107 h 4297039"/>
              <a:gd name="connsiteX1554" fmla="*/ 6113729 w 6778232"/>
              <a:gd name="connsiteY1554" fmla="*/ 619012 h 4297039"/>
              <a:gd name="connsiteX1555" fmla="*/ 6130446 w 6778232"/>
              <a:gd name="connsiteY1555" fmla="*/ 627371 h 4297039"/>
              <a:gd name="connsiteX1556" fmla="*/ 6153056 w 6778232"/>
              <a:gd name="connsiteY1556" fmla="*/ 607409 h 4297039"/>
              <a:gd name="connsiteX1557" fmla="*/ 6166166 w 6778232"/>
              <a:gd name="connsiteY1557" fmla="*/ 603541 h 4297039"/>
              <a:gd name="connsiteX1558" fmla="*/ 6179274 w 6778232"/>
              <a:gd name="connsiteY1558" fmla="*/ 599673 h 4297039"/>
              <a:gd name="connsiteX1559" fmla="*/ 6149449 w 6778232"/>
              <a:gd name="connsiteY1559" fmla="*/ 595182 h 4297039"/>
              <a:gd name="connsiteX1560" fmla="*/ 6123231 w 6778232"/>
              <a:gd name="connsiteY1560" fmla="*/ 602918 h 4297039"/>
              <a:gd name="connsiteX1561" fmla="*/ 6083903 w 6778232"/>
              <a:gd name="connsiteY1561" fmla="*/ 614521 h 4297039"/>
              <a:gd name="connsiteX1562" fmla="*/ 6050470 w 6778232"/>
              <a:gd name="connsiteY1562" fmla="*/ 597804 h 4297039"/>
              <a:gd name="connsiteX1563" fmla="*/ 6059972 w 6778232"/>
              <a:gd name="connsiteY1563" fmla="*/ 581709 h 4297039"/>
              <a:gd name="connsiteX1564" fmla="*/ 6046862 w 6778232"/>
              <a:gd name="connsiteY1564" fmla="*/ 585577 h 4297039"/>
              <a:gd name="connsiteX1565" fmla="*/ 6030146 w 6778232"/>
              <a:gd name="connsiteY1565" fmla="*/ 577218 h 4297039"/>
              <a:gd name="connsiteX1566" fmla="*/ 6014750 w 6778232"/>
              <a:gd name="connsiteY1566" fmla="*/ 621634 h 4297039"/>
              <a:gd name="connsiteX1567" fmla="*/ 6031467 w 6778232"/>
              <a:gd name="connsiteY1567" fmla="*/ 629993 h 4297039"/>
              <a:gd name="connsiteX1568" fmla="*/ 6035074 w 6778232"/>
              <a:gd name="connsiteY1568" fmla="*/ 642219 h 4297039"/>
              <a:gd name="connsiteX1569" fmla="*/ 6025572 w 6778232"/>
              <a:gd name="connsiteY1569" fmla="*/ 658314 h 4297039"/>
              <a:gd name="connsiteX1570" fmla="*/ 6012463 w 6778232"/>
              <a:gd name="connsiteY1570" fmla="*/ 662182 h 4297039"/>
              <a:gd name="connsiteX1571" fmla="*/ 5995746 w 6778232"/>
              <a:gd name="connsiteY1571" fmla="*/ 653823 h 4297039"/>
              <a:gd name="connsiteX1572" fmla="*/ 5982637 w 6778232"/>
              <a:gd name="connsiteY1572" fmla="*/ 657691 h 4297039"/>
              <a:gd name="connsiteX1573" fmla="*/ 5950525 w 6778232"/>
              <a:gd name="connsiteY1573" fmla="*/ 693747 h 4297039"/>
              <a:gd name="connsiteX1574" fmla="*/ 5957740 w 6778232"/>
              <a:gd name="connsiteY1574" fmla="*/ 718200 h 4297039"/>
              <a:gd name="connsiteX1575" fmla="*/ 5938736 w 6778232"/>
              <a:gd name="connsiteY1575" fmla="*/ 750390 h 4297039"/>
              <a:gd name="connsiteX1576" fmla="*/ 5923340 w 6778232"/>
              <a:gd name="connsiteY1576" fmla="*/ 794805 h 4297039"/>
              <a:gd name="connsiteX1577" fmla="*/ 5919733 w 6778232"/>
              <a:gd name="connsiteY1577" fmla="*/ 782578 h 4297039"/>
              <a:gd name="connsiteX1578" fmla="*/ 5929235 w 6778232"/>
              <a:gd name="connsiteY1578" fmla="*/ 766484 h 4297039"/>
              <a:gd name="connsiteX1579" fmla="*/ 5925627 w 6778232"/>
              <a:gd name="connsiteY1579" fmla="*/ 754257 h 4297039"/>
              <a:gd name="connsiteX1580" fmla="*/ 5912518 w 6778232"/>
              <a:gd name="connsiteY1580" fmla="*/ 758125 h 4297039"/>
              <a:gd name="connsiteX1581" fmla="*/ 5906623 w 6778232"/>
              <a:gd name="connsiteY1581" fmla="*/ 786446 h 4297039"/>
              <a:gd name="connsiteX1582" fmla="*/ 5903016 w 6778232"/>
              <a:gd name="connsiteY1582" fmla="*/ 774220 h 4297039"/>
              <a:gd name="connsiteX1583" fmla="*/ 5899409 w 6778232"/>
              <a:gd name="connsiteY1583" fmla="*/ 761993 h 4297039"/>
              <a:gd name="connsiteX1584" fmla="*/ 5889907 w 6778232"/>
              <a:gd name="connsiteY1584" fmla="*/ 778087 h 4297039"/>
              <a:gd name="connsiteX1585" fmla="*/ 5884013 w 6778232"/>
              <a:gd name="connsiteY1585" fmla="*/ 806408 h 4297039"/>
              <a:gd name="connsiteX1586" fmla="*/ 5874511 w 6778232"/>
              <a:gd name="connsiteY1586" fmla="*/ 822503 h 4297039"/>
              <a:gd name="connsiteX1587" fmla="*/ 5891228 w 6778232"/>
              <a:gd name="connsiteY1587" fmla="*/ 830862 h 4297039"/>
              <a:gd name="connsiteX1588" fmla="*/ 5904336 w 6778232"/>
              <a:gd name="connsiteY1588" fmla="*/ 826994 h 4297039"/>
              <a:gd name="connsiteX1589" fmla="*/ 5913838 w 6778232"/>
              <a:gd name="connsiteY1589" fmla="*/ 810899 h 4297039"/>
              <a:gd name="connsiteX1590" fmla="*/ 5930555 w 6778232"/>
              <a:gd name="connsiteY1590" fmla="*/ 819258 h 4297039"/>
              <a:gd name="connsiteX1591" fmla="*/ 5936449 w 6778232"/>
              <a:gd name="connsiteY1591" fmla="*/ 790937 h 4297039"/>
              <a:gd name="connsiteX1592" fmla="*/ 5953166 w 6778232"/>
              <a:gd name="connsiteY1592" fmla="*/ 799296 h 4297039"/>
              <a:gd name="connsiteX1593" fmla="*/ 5940057 w 6778232"/>
              <a:gd name="connsiteY1593" fmla="*/ 803164 h 4297039"/>
              <a:gd name="connsiteX1594" fmla="*/ 5943664 w 6778232"/>
              <a:gd name="connsiteY1594" fmla="*/ 815390 h 4297039"/>
              <a:gd name="connsiteX1595" fmla="*/ 5947272 w 6778232"/>
              <a:gd name="connsiteY1595" fmla="*/ 827617 h 4297039"/>
              <a:gd name="connsiteX1596" fmla="*/ 5950879 w 6778232"/>
              <a:gd name="connsiteY1596" fmla="*/ 839844 h 4297039"/>
              <a:gd name="connsiteX1597" fmla="*/ 5941377 w 6778232"/>
              <a:gd name="connsiteY1597" fmla="*/ 855938 h 4297039"/>
              <a:gd name="connsiteX1598" fmla="*/ 5928268 w 6778232"/>
              <a:gd name="connsiteY1598" fmla="*/ 859806 h 4297039"/>
              <a:gd name="connsiteX1599" fmla="*/ 5918766 w 6778232"/>
              <a:gd name="connsiteY1599" fmla="*/ 875900 h 4297039"/>
              <a:gd name="connsiteX1600" fmla="*/ 5922374 w 6778232"/>
              <a:gd name="connsiteY1600" fmla="*/ 888127 h 4297039"/>
              <a:gd name="connsiteX1601" fmla="*/ 5939090 w 6778232"/>
              <a:gd name="connsiteY1601" fmla="*/ 896486 h 4297039"/>
              <a:gd name="connsiteX1602" fmla="*/ 5968916 w 6778232"/>
              <a:gd name="connsiteY1602" fmla="*/ 900977 h 4297039"/>
              <a:gd name="connsiteX1603" fmla="*/ 6004636 w 6778232"/>
              <a:gd name="connsiteY1603" fmla="*/ 877147 h 4297039"/>
              <a:gd name="connsiteX1604" fmla="*/ 6008244 w 6778232"/>
              <a:gd name="connsiteY1604" fmla="*/ 889373 h 4297039"/>
              <a:gd name="connsiteX1605" fmla="*/ 6011851 w 6778232"/>
              <a:gd name="connsiteY1605" fmla="*/ 901600 h 4297039"/>
              <a:gd name="connsiteX1606" fmla="*/ 6024960 w 6778232"/>
              <a:gd name="connsiteY1606" fmla="*/ 897732 h 4297039"/>
              <a:gd name="connsiteX1607" fmla="*/ 6041677 w 6778232"/>
              <a:gd name="connsiteY1607" fmla="*/ 906091 h 4297039"/>
              <a:gd name="connsiteX1608" fmla="*/ 6045284 w 6778232"/>
              <a:gd name="connsiteY1608" fmla="*/ 918317 h 4297039"/>
              <a:gd name="connsiteX1609" fmla="*/ 6035782 w 6778232"/>
              <a:gd name="connsiteY1609" fmla="*/ 934412 h 4297039"/>
              <a:gd name="connsiteX1610" fmla="*/ 6048892 w 6778232"/>
              <a:gd name="connsiteY1610" fmla="*/ 930544 h 4297039"/>
              <a:gd name="connsiteX1611" fmla="*/ 6062001 w 6778232"/>
              <a:gd name="connsiteY1611" fmla="*/ 926676 h 4297039"/>
              <a:gd name="connsiteX1612" fmla="*/ 6082325 w 6778232"/>
              <a:gd name="connsiteY1612" fmla="*/ 947262 h 4297039"/>
              <a:gd name="connsiteX1613" fmla="*/ 6102649 w 6778232"/>
              <a:gd name="connsiteY1613" fmla="*/ 967847 h 4297039"/>
              <a:gd name="connsiteX1614" fmla="*/ 6141976 w 6778232"/>
              <a:gd name="connsiteY1614" fmla="*/ 956244 h 4297039"/>
              <a:gd name="connsiteX1615" fmla="*/ 6177696 w 6778232"/>
              <a:gd name="connsiteY1615" fmla="*/ 932414 h 4297039"/>
              <a:gd name="connsiteX1616" fmla="*/ 6194413 w 6778232"/>
              <a:gd name="connsiteY1616" fmla="*/ 940772 h 4297039"/>
              <a:gd name="connsiteX1617" fmla="*/ 6217024 w 6778232"/>
              <a:gd name="connsiteY1617" fmla="*/ 920810 h 4297039"/>
              <a:gd name="connsiteX1618" fmla="*/ 6220632 w 6778232"/>
              <a:gd name="connsiteY1618" fmla="*/ 933036 h 4297039"/>
              <a:gd name="connsiteX1619" fmla="*/ 6224239 w 6778232"/>
              <a:gd name="connsiteY1619" fmla="*/ 945263 h 4297039"/>
              <a:gd name="connsiteX1620" fmla="*/ 6198020 w 6778232"/>
              <a:gd name="connsiteY1620" fmla="*/ 952999 h 4297039"/>
              <a:gd name="connsiteX1621" fmla="*/ 6171802 w 6778232"/>
              <a:gd name="connsiteY1621" fmla="*/ 960734 h 4297039"/>
              <a:gd name="connsiteX1622" fmla="*/ 6145584 w 6778232"/>
              <a:gd name="connsiteY1622" fmla="*/ 968470 h 4297039"/>
              <a:gd name="connsiteX1623" fmla="*/ 6119366 w 6778232"/>
              <a:gd name="connsiteY1623" fmla="*/ 976206 h 4297039"/>
              <a:gd name="connsiteX1624" fmla="*/ 6122973 w 6778232"/>
              <a:gd name="connsiteY1624" fmla="*/ 988433 h 4297039"/>
              <a:gd name="connsiteX1625" fmla="*/ 6126580 w 6778232"/>
              <a:gd name="connsiteY1625" fmla="*/ 1000659 h 4297039"/>
              <a:gd name="connsiteX1626" fmla="*/ 6109864 w 6778232"/>
              <a:gd name="connsiteY1626" fmla="*/ 992300 h 4297039"/>
              <a:gd name="connsiteX1627" fmla="*/ 6100362 w 6778232"/>
              <a:gd name="connsiteY1627" fmla="*/ 1008395 h 4297039"/>
              <a:gd name="connsiteX1628" fmla="*/ 6130188 w 6778232"/>
              <a:gd name="connsiteY1628" fmla="*/ 1012886 h 4297039"/>
              <a:gd name="connsiteX1629" fmla="*/ 6143297 w 6778232"/>
              <a:gd name="connsiteY1629" fmla="*/ 1009018 h 4297039"/>
              <a:gd name="connsiteX1630" fmla="*/ 6164222 w 6778232"/>
              <a:gd name="connsiteY1630" fmla="*/ 1031642 h 4297039"/>
              <a:gd name="connsiteX1631" fmla="*/ 6171437 w 6778232"/>
              <a:gd name="connsiteY1631" fmla="*/ 1056095 h 4297039"/>
              <a:gd name="connsiteX1632" fmla="*/ 6154721 w 6778232"/>
              <a:gd name="connsiteY1632" fmla="*/ 1047736 h 4297039"/>
              <a:gd name="connsiteX1633" fmla="*/ 6132110 w 6778232"/>
              <a:gd name="connsiteY1633" fmla="*/ 1067698 h 4297039"/>
              <a:gd name="connsiteX1634" fmla="*/ 6115393 w 6778232"/>
              <a:gd name="connsiteY1634" fmla="*/ 1059340 h 4297039"/>
              <a:gd name="connsiteX1635" fmla="*/ 6085567 w 6778232"/>
              <a:gd name="connsiteY1635" fmla="*/ 1054849 h 4297039"/>
              <a:gd name="connsiteX1636" fmla="*/ 6079673 w 6778232"/>
              <a:gd name="connsiteY1636" fmla="*/ 1083170 h 4297039"/>
              <a:gd name="connsiteX1637" fmla="*/ 6076066 w 6778232"/>
              <a:gd name="connsiteY1637" fmla="*/ 1070943 h 4297039"/>
              <a:gd name="connsiteX1638" fmla="*/ 6072458 w 6778232"/>
              <a:gd name="connsiteY1638" fmla="*/ 1058717 h 4297039"/>
              <a:gd name="connsiteX1639" fmla="*/ 6062957 w 6778232"/>
              <a:gd name="connsiteY1639" fmla="*/ 1074811 h 4297039"/>
              <a:gd name="connsiteX1640" fmla="*/ 6059349 w 6778232"/>
              <a:gd name="connsiteY1640" fmla="*/ 1062584 h 4297039"/>
              <a:gd name="connsiteX1641" fmla="*/ 6049847 w 6778232"/>
              <a:gd name="connsiteY1641" fmla="*/ 1078679 h 4297039"/>
              <a:gd name="connsiteX1642" fmla="*/ 6042031 w 6778232"/>
              <a:gd name="connsiteY1642" fmla="*/ 1052187 h 4297039"/>
              <a:gd name="connsiteX1643" fmla="*/ 6025314 w 6778232"/>
              <a:gd name="connsiteY1643" fmla="*/ 1043828 h 4297039"/>
              <a:gd name="connsiteX1644" fmla="*/ 6033131 w 6778232"/>
              <a:gd name="connsiteY1644" fmla="*/ 1070320 h 4297039"/>
              <a:gd name="connsiteX1645" fmla="*/ 6049847 w 6778232"/>
              <a:gd name="connsiteY1645" fmla="*/ 1078679 h 4297039"/>
              <a:gd name="connsiteX1646" fmla="*/ 6023629 w 6778232"/>
              <a:gd name="connsiteY1646" fmla="*/ 1086414 h 4297039"/>
              <a:gd name="connsiteX1647" fmla="*/ 5999096 w 6778232"/>
              <a:gd name="connsiteY1647" fmla="*/ 1051564 h 4297039"/>
              <a:gd name="connsiteX1648" fmla="*/ 6012206 w 6778232"/>
              <a:gd name="connsiteY1648" fmla="*/ 1047696 h 4297039"/>
              <a:gd name="connsiteX1649" fmla="*/ 6008598 w 6778232"/>
              <a:gd name="connsiteY1649" fmla="*/ 1035469 h 4297039"/>
              <a:gd name="connsiteX1650" fmla="*/ 5995489 w 6778232"/>
              <a:gd name="connsiteY1650" fmla="*/ 1039337 h 4297039"/>
              <a:gd name="connsiteX1651" fmla="*/ 5991881 w 6778232"/>
              <a:gd name="connsiteY1651" fmla="*/ 1027111 h 4297039"/>
              <a:gd name="connsiteX1652" fmla="*/ 5988274 w 6778232"/>
              <a:gd name="connsiteY1652" fmla="*/ 1014884 h 4297039"/>
              <a:gd name="connsiteX1653" fmla="*/ 6001383 w 6778232"/>
              <a:gd name="connsiteY1653" fmla="*/ 1011016 h 4297039"/>
              <a:gd name="connsiteX1654" fmla="*/ 6037103 w 6778232"/>
              <a:gd name="connsiteY1654" fmla="*/ 987186 h 4297039"/>
              <a:gd name="connsiteX1655" fmla="*/ 6033496 w 6778232"/>
              <a:gd name="connsiteY1655" fmla="*/ 974959 h 4297039"/>
              <a:gd name="connsiteX1656" fmla="*/ 6026281 w 6778232"/>
              <a:gd name="connsiteY1656" fmla="*/ 950506 h 4297039"/>
              <a:gd name="connsiteX1657" fmla="*/ 5996455 w 6778232"/>
              <a:gd name="connsiteY1657" fmla="*/ 946015 h 4297039"/>
              <a:gd name="connsiteX1658" fmla="*/ 5966629 w 6778232"/>
              <a:gd name="connsiteY1658" fmla="*/ 941524 h 4297039"/>
              <a:gd name="connsiteX1659" fmla="*/ 5970237 w 6778232"/>
              <a:gd name="connsiteY1659" fmla="*/ 953751 h 4297039"/>
              <a:gd name="connsiteX1660" fmla="*/ 5960735 w 6778232"/>
              <a:gd name="connsiteY1660" fmla="*/ 969846 h 4297039"/>
              <a:gd name="connsiteX1661" fmla="*/ 5977452 w 6778232"/>
              <a:gd name="connsiteY1661" fmla="*/ 978204 h 4297039"/>
              <a:gd name="connsiteX1662" fmla="*/ 5967950 w 6778232"/>
              <a:gd name="connsiteY1662" fmla="*/ 994299 h 4297039"/>
              <a:gd name="connsiteX1663" fmla="*/ 5975165 w 6778232"/>
              <a:gd name="connsiteY1663" fmla="*/ 1018752 h 4297039"/>
              <a:gd name="connsiteX1664" fmla="*/ 5958448 w 6778232"/>
              <a:gd name="connsiteY1664" fmla="*/ 1010393 h 4297039"/>
              <a:gd name="connsiteX1665" fmla="*/ 5941732 w 6778232"/>
              <a:gd name="connsiteY1665" fmla="*/ 1002034 h 4297039"/>
              <a:gd name="connsiteX1666" fmla="*/ 5938124 w 6778232"/>
              <a:gd name="connsiteY1666" fmla="*/ 989808 h 4297039"/>
              <a:gd name="connsiteX1667" fmla="*/ 5925015 w 6778232"/>
              <a:gd name="connsiteY1667" fmla="*/ 993676 h 4297039"/>
              <a:gd name="connsiteX1668" fmla="*/ 5921408 w 6778232"/>
              <a:gd name="connsiteY1668" fmla="*/ 981449 h 4297039"/>
              <a:gd name="connsiteX1669" fmla="*/ 5908298 w 6778232"/>
              <a:gd name="connsiteY1669" fmla="*/ 985317 h 4297039"/>
              <a:gd name="connsiteX1670" fmla="*/ 5891582 w 6778232"/>
              <a:gd name="connsiteY1670" fmla="*/ 976958 h 4297039"/>
              <a:gd name="connsiteX1671" fmla="*/ 5898797 w 6778232"/>
              <a:gd name="connsiteY1671" fmla="*/ 1001411 h 4297039"/>
              <a:gd name="connsiteX1672" fmla="*/ 5902404 w 6778232"/>
              <a:gd name="connsiteY1672" fmla="*/ 1013638 h 4297039"/>
              <a:gd name="connsiteX1673" fmla="*/ 5915513 w 6778232"/>
              <a:gd name="connsiteY1673" fmla="*/ 1009770 h 4297039"/>
              <a:gd name="connsiteX1674" fmla="*/ 5932230 w 6778232"/>
              <a:gd name="connsiteY1674" fmla="*/ 1018129 h 4297039"/>
              <a:gd name="connsiteX1675" fmla="*/ 5978772 w 6778232"/>
              <a:gd name="connsiteY1675" fmla="*/ 1030979 h 4297039"/>
              <a:gd name="connsiteX1676" fmla="*/ 5956161 w 6778232"/>
              <a:gd name="connsiteY1676" fmla="*/ 1050941 h 4297039"/>
              <a:gd name="connsiteX1677" fmla="*/ 5954476 w 6778232"/>
              <a:gd name="connsiteY1677" fmla="*/ 1093527 h 4297039"/>
              <a:gd name="connsiteX1678" fmla="*/ 5943052 w 6778232"/>
              <a:gd name="connsiteY1678" fmla="*/ 1054809 h 4297039"/>
              <a:gd name="connsiteX1679" fmla="*/ 5933550 w 6778232"/>
              <a:gd name="connsiteY1679" fmla="*/ 1070903 h 4297039"/>
              <a:gd name="connsiteX1680" fmla="*/ 5920441 w 6778232"/>
              <a:gd name="connsiteY1680" fmla="*/ 1074771 h 4297039"/>
              <a:gd name="connsiteX1681" fmla="*/ 5929943 w 6778232"/>
              <a:gd name="connsiteY1681" fmla="*/ 1058677 h 4297039"/>
              <a:gd name="connsiteX1682" fmla="*/ 5916834 w 6778232"/>
              <a:gd name="connsiteY1682" fmla="*/ 1062544 h 4297039"/>
              <a:gd name="connsiteX1683" fmla="*/ 5903725 w 6778232"/>
              <a:gd name="connsiteY1683" fmla="*/ 1066412 h 4297039"/>
              <a:gd name="connsiteX1684" fmla="*/ 5894223 w 6778232"/>
              <a:gd name="connsiteY1684" fmla="*/ 1082507 h 4297039"/>
              <a:gd name="connsiteX1685" fmla="*/ 5941367 w 6778232"/>
              <a:gd name="connsiteY1685" fmla="*/ 1097395 h 4297039"/>
              <a:gd name="connsiteX1686" fmla="*/ 5928258 w 6778232"/>
              <a:gd name="connsiteY1686" fmla="*/ 1101263 h 4297039"/>
              <a:gd name="connsiteX1687" fmla="*/ 5922363 w 6778232"/>
              <a:gd name="connsiteY1687" fmla="*/ 1129584 h 4297039"/>
              <a:gd name="connsiteX1688" fmla="*/ 5931865 w 6778232"/>
              <a:gd name="connsiteY1688" fmla="*/ 1113489 h 4297039"/>
              <a:gd name="connsiteX1689" fmla="*/ 5961691 w 6778232"/>
              <a:gd name="connsiteY1689" fmla="*/ 1117980 h 4297039"/>
              <a:gd name="connsiteX1690" fmla="*/ 5971193 w 6778232"/>
              <a:gd name="connsiteY1690" fmla="*/ 1101886 h 4297039"/>
              <a:gd name="connsiteX1691" fmla="*/ 5974800 w 6778232"/>
              <a:gd name="connsiteY1691" fmla="*/ 1114112 h 4297039"/>
              <a:gd name="connsiteX1692" fmla="*/ 5987909 w 6778232"/>
              <a:gd name="connsiteY1692" fmla="*/ 1110245 h 4297039"/>
              <a:gd name="connsiteX1693" fmla="*/ 5978408 w 6778232"/>
              <a:gd name="connsiteY1693" fmla="*/ 1126339 h 4297039"/>
              <a:gd name="connsiteX1694" fmla="*/ 5968906 w 6778232"/>
              <a:gd name="connsiteY1694" fmla="*/ 1142433 h 4297039"/>
              <a:gd name="connsiteX1695" fmla="*/ 5942688 w 6778232"/>
              <a:gd name="connsiteY1695" fmla="*/ 1150169 h 4297039"/>
              <a:gd name="connsiteX1696" fmla="*/ 5946295 w 6778232"/>
              <a:gd name="connsiteY1696" fmla="*/ 1162396 h 4297039"/>
              <a:gd name="connsiteX1697" fmla="*/ 5949902 w 6778232"/>
              <a:gd name="connsiteY1697" fmla="*/ 1174622 h 4297039"/>
              <a:gd name="connsiteX1698" fmla="*/ 5936793 w 6778232"/>
              <a:gd name="connsiteY1698" fmla="*/ 1178490 h 4297039"/>
              <a:gd name="connsiteX1699" fmla="*/ 5923684 w 6778232"/>
              <a:gd name="connsiteY1699" fmla="*/ 1182358 h 4297039"/>
              <a:gd name="connsiteX1700" fmla="*/ 5927291 w 6778232"/>
              <a:gd name="connsiteY1700" fmla="*/ 1194585 h 4297039"/>
              <a:gd name="connsiteX1701" fmla="*/ 5992837 w 6778232"/>
              <a:gd name="connsiteY1701" fmla="*/ 1175245 h 4297039"/>
              <a:gd name="connsiteX1702" fmla="*/ 6032165 w 6778232"/>
              <a:gd name="connsiteY1702" fmla="*/ 1163642 h 4297039"/>
              <a:gd name="connsiteX1703" fmla="*/ 6075100 w 6778232"/>
              <a:gd name="connsiteY1703" fmla="*/ 1164265 h 4297039"/>
              <a:gd name="connsiteX1704" fmla="*/ 6084601 w 6778232"/>
              <a:gd name="connsiteY1704" fmla="*/ 1148171 h 4297039"/>
              <a:gd name="connsiteX1705" fmla="*/ 6097710 w 6778232"/>
              <a:gd name="connsiteY1705" fmla="*/ 1144303 h 4297039"/>
              <a:gd name="connsiteX1706" fmla="*/ 6094103 w 6778232"/>
              <a:gd name="connsiteY1706" fmla="*/ 1132076 h 4297039"/>
              <a:gd name="connsiteX1707" fmla="*/ 6090495 w 6778232"/>
              <a:gd name="connsiteY1707" fmla="*/ 1119850 h 4297039"/>
              <a:gd name="connsiteX1708" fmla="*/ 6099997 w 6778232"/>
              <a:gd name="connsiteY1708" fmla="*/ 1103755 h 4297039"/>
              <a:gd name="connsiteX1709" fmla="*/ 6096390 w 6778232"/>
              <a:gd name="connsiteY1709" fmla="*/ 1091528 h 4297039"/>
              <a:gd name="connsiteX1710" fmla="*/ 6116714 w 6778232"/>
              <a:gd name="connsiteY1710" fmla="*/ 1112114 h 4297039"/>
              <a:gd name="connsiteX1711" fmla="*/ 6103605 w 6778232"/>
              <a:gd name="connsiteY1711" fmla="*/ 1115982 h 4297039"/>
              <a:gd name="connsiteX1712" fmla="*/ 6110820 w 6778232"/>
              <a:gd name="connsiteY1712" fmla="*/ 1140435 h 4297039"/>
              <a:gd name="connsiteX1713" fmla="*/ 6127536 w 6778232"/>
              <a:gd name="connsiteY1713" fmla="*/ 1148794 h 4297039"/>
              <a:gd name="connsiteX1714" fmla="*/ 6144253 w 6778232"/>
              <a:gd name="connsiteY1714" fmla="*/ 1157153 h 4297039"/>
              <a:gd name="connsiteX1715" fmla="*/ 6147860 w 6778232"/>
              <a:gd name="connsiteY1715" fmla="*/ 1169379 h 4297039"/>
              <a:gd name="connsiteX1716" fmla="*/ 6151467 w 6778232"/>
              <a:gd name="connsiteY1716" fmla="*/ 1181606 h 4297039"/>
              <a:gd name="connsiteX1717" fmla="*/ 6164577 w 6778232"/>
              <a:gd name="connsiteY1717" fmla="*/ 1177738 h 4297039"/>
              <a:gd name="connsiteX1718" fmla="*/ 6174079 w 6778232"/>
              <a:gd name="connsiteY1718" fmla="*/ 1161643 h 4297039"/>
              <a:gd name="connsiteX1719" fmla="*/ 6181293 w 6778232"/>
              <a:gd name="connsiteY1719" fmla="*/ 1186097 h 4297039"/>
              <a:gd name="connsiteX1720" fmla="*/ 6168184 w 6778232"/>
              <a:gd name="connsiteY1720" fmla="*/ 1189965 h 4297039"/>
              <a:gd name="connsiteX1721" fmla="*/ 6155075 w 6778232"/>
              <a:gd name="connsiteY1721" fmla="*/ 1193832 h 4297039"/>
              <a:gd name="connsiteX1722" fmla="*/ 6145573 w 6778232"/>
              <a:gd name="connsiteY1722" fmla="*/ 1209927 h 4297039"/>
              <a:gd name="connsiteX1723" fmla="*/ 6158682 w 6778232"/>
              <a:gd name="connsiteY1723" fmla="*/ 1206059 h 4297039"/>
              <a:gd name="connsiteX1724" fmla="*/ 6168184 w 6778232"/>
              <a:gd name="connsiteY1724" fmla="*/ 1189965 h 4297039"/>
              <a:gd name="connsiteX1725" fmla="*/ 6188508 w 6778232"/>
              <a:gd name="connsiteY1725" fmla="*/ 1210550 h 4297039"/>
              <a:gd name="connsiteX1726" fmla="*/ 6205225 w 6778232"/>
              <a:gd name="connsiteY1726" fmla="*/ 1218909 h 4297039"/>
              <a:gd name="connsiteX1727" fmla="*/ 6212440 w 6778232"/>
              <a:gd name="connsiteY1727" fmla="*/ 1243362 h 4297039"/>
              <a:gd name="connsiteX1728" fmla="*/ 6195723 w 6778232"/>
              <a:gd name="connsiteY1728" fmla="*/ 1235003 h 4297039"/>
              <a:gd name="connsiteX1729" fmla="*/ 6192116 w 6778232"/>
              <a:gd name="connsiteY1729" fmla="*/ 1222777 h 4297039"/>
              <a:gd name="connsiteX1730" fmla="*/ 6182614 w 6778232"/>
              <a:gd name="connsiteY1730" fmla="*/ 1238871 h 4297039"/>
              <a:gd name="connsiteX1731" fmla="*/ 6169505 w 6778232"/>
              <a:gd name="connsiteY1731" fmla="*/ 1242739 h 4297039"/>
              <a:gd name="connsiteX1732" fmla="*/ 6165897 w 6778232"/>
              <a:gd name="connsiteY1732" fmla="*/ 1230512 h 4297039"/>
              <a:gd name="connsiteX1733" fmla="*/ 6152788 w 6778232"/>
              <a:gd name="connsiteY1733" fmla="*/ 1234380 h 4297039"/>
              <a:gd name="connsiteX1734" fmla="*/ 6139679 w 6778232"/>
              <a:gd name="connsiteY1734" fmla="*/ 1238248 h 4297039"/>
              <a:gd name="connsiteX1735" fmla="*/ 6143286 w 6778232"/>
              <a:gd name="connsiteY1735" fmla="*/ 1250475 h 4297039"/>
              <a:gd name="connsiteX1736" fmla="*/ 6146894 w 6778232"/>
              <a:gd name="connsiteY1736" fmla="*/ 1262701 h 4297039"/>
              <a:gd name="connsiteX1737" fmla="*/ 6090850 w 6778232"/>
              <a:gd name="connsiteY1737" fmla="*/ 1265946 h 4297039"/>
              <a:gd name="connsiteX1738" fmla="*/ 6064632 w 6778232"/>
              <a:gd name="connsiteY1738" fmla="*/ 1273682 h 4297039"/>
              <a:gd name="connsiteX1739" fmla="*/ 6044307 w 6778232"/>
              <a:gd name="connsiteY1739" fmla="*/ 1253096 h 4297039"/>
              <a:gd name="connsiteX1740" fmla="*/ 6031198 w 6778232"/>
              <a:gd name="connsiteY1740" fmla="*/ 1256964 h 4297039"/>
              <a:gd name="connsiteX1741" fmla="*/ 6034806 w 6778232"/>
              <a:gd name="connsiteY1741" fmla="*/ 1269191 h 4297039"/>
              <a:gd name="connsiteX1742" fmla="*/ 6047915 w 6778232"/>
              <a:gd name="connsiteY1742" fmla="*/ 1265323 h 4297039"/>
              <a:gd name="connsiteX1743" fmla="*/ 6038413 w 6778232"/>
              <a:gd name="connsiteY1743" fmla="*/ 1281417 h 4297039"/>
              <a:gd name="connsiteX1744" fmla="*/ 6012195 w 6778232"/>
              <a:gd name="connsiteY1744" fmla="*/ 1289153 h 4297039"/>
              <a:gd name="connsiteX1745" fmla="*/ 6021697 w 6778232"/>
              <a:gd name="connsiteY1745" fmla="*/ 1273058 h 4297039"/>
              <a:gd name="connsiteX1746" fmla="*/ 5995478 w 6778232"/>
              <a:gd name="connsiteY1746" fmla="*/ 1280794 h 4297039"/>
              <a:gd name="connsiteX1747" fmla="*/ 5982369 w 6778232"/>
              <a:gd name="connsiteY1747" fmla="*/ 1284662 h 4297039"/>
              <a:gd name="connsiteX1748" fmla="*/ 5978762 w 6778232"/>
              <a:gd name="connsiteY1748" fmla="*/ 1272435 h 4297039"/>
              <a:gd name="connsiteX1749" fmla="*/ 5965653 w 6778232"/>
              <a:gd name="connsiteY1749" fmla="*/ 1276303 h 4297039"/>
              <a:gd name="connsiteX1750" fmla="*/ 5956151 w 6778232"/>
              <a:gd name="connsiteY1750" fmla="*/ 1292398 h 4297039"/>
              <a:gd name="connsiteX1751" fmla="*/ 5959758 w 6778232"/>
              <a:gd name="connsiteY1751" fmla="*/ 1304624 h 4297039"/>
              <a:gd name="connsiteX1752" fmla="*/ 5939434 w 6778232"/>
              <a:gd name="connsiteY1752" fmla="*/ 1284039 h 4297039"/>
              <a:gd name="connsiteX1753" fmla="*/ 5913216 w 6778232"/>
              <a:gd name="connsiteY1753" fmla="*/ 1291774 h 4297039"/>
              <a:gd name="connsiteX1754" fmla="*/ 5922718 w 6778232"/>
              <a:gd name="connsiteY1754" fmla="*/ 1275680 h 4297039"/>
              <a:gd name="connsiteX1755" fmla="*/ 5935827 w 6778232"/>
              <a:gd name="connsiteY1755" fmla="*/ 1271812 h 4297039"/>
              <a:gd name="connsiteX1756" fmla="*/ 5932219 w 6778232"/>
              <a:gd name="connsiteY1756" fmla="*/ 1259586 h 4297039"/>
              <a:gd name="connsiteX1757" fmla="*/ 5919110 w 6778232"/>
              <a:gd name="connsiteY1757" fmla="*/ 1263454 h 4297039"/>
              <a:gd name="connsiteX1758" fmla="*/ 5900107 w 6778232"/>
              <a:gd name="connsiteY1758" fmla="*/ 1295642 h 4297039"/>
              <a:gd name="connsiteX1759" fmla="*/ 5886998 w 6778232"/>
              <a:gd name="connsiteY1759" fmla="*/ 1299510 h 4297039"/>
              <a:gd name="connsiteX1760" fmla="*/ 5870281 w 6778232"/>
              <a:gd name="connsiteY1760" fmla="*/ 1291151 h 4297039"/>
              <a:gd name="connsiteX1761" fmla="*/ 5883390 w 6778232"/>
              <a:gd name="connsiteY1761" fmla="*/ 1287284 h 4297039"/>
              <a:gd name="connsiteX1762" fmla="*/ 5879783 w 6778232"/>
              <a:gd name="connsiteY1762" fmla="*/ 1275057 h 4297039"/>
              <a:gd name="connsiteX1763" fmla="*/ 5915503 w 6778232"/>
              <a:gd name="connsiteY1763" fmla="*/ 1251227 h 4297039"/>
              <a:gd name="connsiteX1764" fmla="*/ 5954830 w 6778232"/>
              <a:gd name="connsiteY1764" fmla="*/ 1239623 h 4297039"/>
              <a:gd name="connsiteX1765" fmla="*/ 5938114 w 6778232"/>
              <a:gd name="connsiteY1765" fmla="*/ 1231264 h 4297039"/>
              <a:gd name="connsiteX1766" fmla="*/ 5925004 w 6778232"/>
              <a:gd name="connsiteY1766" fmla="*/ 1235132 h 4297039"/>
              <a:gd name="connsiteX1767" fmla="*/ 5911895 w 6778232"/>
              <a:gd name="connsiteY1767" fmla="*/ 1239000 h 4297039"/>
              <a:gd name="connsiteX1768" fmla="*/ 5895179 w 6778232"/>
              <a:gd name="connsiteY1768" fmla="*/ 1230641 h 4297039"/>
              <a:gd name="connsiteX1769" fmla="*/ 5885677 w 6778232"/>
              <a:gd name="connsiteY1769" fmla="*/ 1246736 h 4297039"/>
              <a:gd name="connsiteX1770" fmla="*/ 5872568 w 6778232"/>
              <a:gd name="connsiteY1770" fmla="*/ 1250604 h 4297039"/>
              <a:gd name="connsiteX1771" fmla="*/ 5859459 w 6778232"/>
              <a:gd name="connsiteY1771" fmla="*/ 1254471 h 4297039"/>
              <a:gd name="connsiteX1772" fmla="*/ 5833240 w 6778232"/>
              <a:gd name="connsiteY1772" fmla="*/ 1262207 h 4297039"/>
              <a:gd name="connsiteX1773" fmla="*/ 5849957 w 6778232"/>
              <a:gd name="connsiteY1773" fmla="*/ 1270566 h 4297039"/>
              <a:gd name="connsiteX1774" fmla="*/ 5853564 w 6778232"/>
              <a:gd name="connsiteY1774" fmla="*/ 1282792 h 4297039"/>
              <a:gd name="connsiteX1775" fmla="*/ 5836848 w 6778232"/>
              <a:gd name="connsiteY1775" fmla="*/ 1274434 h 4297039"/>
              <a:gd name="connsiteX1776" fmla="*/ 5823739 w 6778232"/>
              <a:gd name="connsiteY1776" fmla="*/ 1278302 h 4297039"/>
              <a:gd name="connsiteX1777" fmla="*/ 5827346 w 6778232"/>
              <a:gd name="connsiteY1777" fmla="*/ 1290528 h 4297039"/>
              <a:gd name="connsiteX1778" fmla="*/ 5797520 w 6778232"/>
              <a:gd name="connsiteY1778" fmla="*/ 1286038 h 4297039"/>
              <a:gd name="connsiteX1779" fmla="*/ 5804735 w 6778232"/>
              <a:gd name="connsiteY1779" fmla="*/ 1310491 h 4297039"/>
              <a:gd name="connsiteX1780" fmla="*/ 5791626 w 6778232"/>
              <a:gd name="connsiteY1780" fmla="*/ 1314358 h 4297039"/>
              <a:gd name="connsiteX1781" fmla="*/ 5808342 w 6778232"/>
              <a:gd name="connsiteY1781" fmla="*/ 1322717 h 4297039"/>
              <a:gd name="connsiteX1782" fmla="*/ 5834561 w 6778232"/>
              <a:gd name="connsiteY1782" fmla="*/ 1314981 h 4297039"/>
              <a:gd name="connsiteX1783" fmla="*/ 5857172 w 6778232"/>
              <a:gd name="connsiteY1783" fmla="*/ 1295019 h 4297039"/>
              <a:gd name="connsiteX1784" fmla="*/ 5873888 w 6778232"/>
              <a:gd name="connsiteY1784" fmla="*/ 1303378 h 4297039"/>
              <a:gd name="connsiteX1785" fmla="*/ 5877496 w 6778232"/>
              <a:gd name="connsiteY1785" fmla="*/ 1315604 h 4297039"/>
              <a:gd name="connsiteX1786" fmla="*/ 5860779 w 6778232"/>
              <a:gd name="connsiteY1786" fmla="*/ 1307246 h 4297039"/>
              <a:gd name="connsiteX1787" fmla="*/ 5847670 w 6778232"/>
              <a:gd name="connsiteY1787" fmla="*/ 1311114 h 4297039"/>
              <a:gd name="connsiteX1788" fmla="*/ 5867994 w 6778232"/>
              <a:gd name="connsiteY1788" fmla="*/ 1331699 h 4297039"/>
              <a:gd name="connsiteX1789" fmla="*/ 5888318 w 6778232"/>
              <a:gd name="connsiteY1789" fmla="*/ 1352284 h 4297039"/>
              <a:gd name="connsiteX1790" fmla="*/ 5854885 w 6778232"/>
              <a:gd name="connsiteY1790" fmla="*/ 1335567 h 4297039"/>
              <a:gd name="connsiteX1791" fmla="*/ 5838168 w 6778232"/>
              <a:gd name="connsiteY1791" fmla="*/ 1327208 h 4297039"/>
              <a:gd name="connsiteX1792" fmla="*/ 5825059 w 6778232"/>
              <a:gd name="connsiteY1792" fmla="*/ 1331076 h 4297039"/>
              <a:gd name="connsiteX1793" fmla="*/ 5798841 w 6778232"/>
              <a:gd name="connsiteY1793" fmla="*/ 1338811 h 4297039"/>
              <a:gd name="connsiteX1794" fmla="*/ 5785732 w 6778232"/>
              <a:gd name="connsiteY1794" fmla="*/ 1342679 h 4297039"/>
              <a:gd name="connsiteX1795" fmla="*/ 5789339 w 6778232"/>
              <a:gd name="connsiteY1795" fmla="*/ 1354906 h 4297039"/>
              <a:gd name="connsiteX1796" fmla="*/ 5776230 w 6778232"/>
              <a:gd name="connsiteY1796" fmla="*/ 1358774 h 4297039"/>
              <a:gd name="connsiteX1797" fmla="*/ 5746404 w 6778232"/>
              <a:gd name="connsiteY1797" fmla="*/ 1354283 h 4297039"/>
              <a:gd name="connsiteX1798" fmla="*/ 5736902 w 6778232"/>
              <a:gd name="connsiteY1798" fmla="*/ 1370377 h 4297039"/>
              <a:gd name="connsiteX1799" fmla="*/ 5753619 w 6778232"/>
              <a:gd name="connsiteY1799" fmla="*/ 1378736 h 4297039"/>
              <a:gd name="connsiteX1800" fmla="*/ 5757227 w 6778232"/>
              <a:gd name="connsiteY1800" fmla="*/ 1390963 h 4297039"/>
              <a:gd name="connsiteX1801" fmla="*/ 5740510 w 6778232"/>
              <a:gd name="connsiteY1801" fmla="*/ 1382604 h 4297039"/>
              <a:gd name="connsiteX1802" fmla="*/ 5731008 w 6778232"/>
              <a:gd name="connsiteY1802" fmla="*/ 1398698 h 4297039"/>
              <a:gd name="connsiteX1803" fmla="*/ 5721507 w 6778232"/>
              <a:gd name="connsiteY1803" fmla="*/ 1414793 h 4297039"/>
              <a:gd name="connsiteX1804" fmla="*/ 5708397 w 6778232"/>
              <a:gd name="connsiteY1804" fmla="*/ 1418661 h 4297039"/>
              <a:gd name="connsiteX1805" fmla="*/ 5712005 w 6778232"/>
              <a:gd name="connsiteY1805" fmla="*/ 1430887 h 4297039"/>
              <a:gd name="connsiteX1806" fmla="*/ 5698895 w 6778232"/>
              <a:gd name="connsiteY1806" fmla="*/ 1434755 h 4297039"/>
              <a:gd name="connsiteX1807" fmla="*/ 5685787 w 6778232"/>
              <a:gd name="connsiteY1807" fmla="*/ 1438623 h 4297039"/>
              <a:gd name="connsiteX1808" fmla="*/ 5678572 w 6778232"/>
              <a:gd name="connsiteY1808" fmla="*/ 1414170 h 4297039"/>
              <a:gd name="connsiteX1809" fmla="*/ 5688073 w 6778232"/>
              <a:gd name="connsiteY1809" fmla="*/ 1398075 h 4297039"/>
              <a:gd name="connsiteX1810" fmla="*/ 5701182 w 6778232"/>
              <a:gd name="connsiteY1810" fmla="*/ 1394207 h 4297039"/>
              <a:gd name="connsiteX1811" fmla="*/ 5680858 w 6778232"/>
              <a:gd name="connsiteY1811" fmla="*/ 1373622 h 4297039"/>
              <a:gd name="connsiteX1812" fmla="*/ 5671357 w 6778232"/>
              <a:gd name="connsiteY1812" fmla="*/ 1389716 h 4297039"/>
              <a:gd name="connsiteX1813" fmla="*/ 5678572 w 6778232"/>
              <a:gd name="connsiteY1813" fmla="*/ 1414170 h 4297039"/>
              <a:gd name="connsiteX1814" fmla="*/ 5661855 w 6778232"/>
              <a:gd name="connsiteY1814" fmla="*/ 1405811 h 4297039"/>
              <a:gd name="connsiteX1815" fmla="*/ 5645138 w 6778232"/>
              <a:gd name="connsiteY1815" fmla="*/ 1397452 h 4297039"/>
              <a:gd name="connsiteX1816" fmla="*/ 5622528 w 6778232"/>
              <a:gd name="connsiteY1816" fmla="*/ 1417414 h 4297039"/>
              <a:gd name="connsiteX1817" fmla="*/ 5618920 w 6778232"/>
              <a:gd name="connsiteY1817" fmla="*/ 1405188 h 4297039"/>
              <a:gd name="connsiteX1818" fmla="*/ 5615313 w 6778232"/>
              <a:gd name="connsiteY1818" fmla="*/ 1392961 h 4297039"/>
              <a:gd name="connsiteX1819" fmla="*/ 5602203 w 6778232"/>
              <a:gd name="connsiteY1819" fmla="*/ 1396829 h 4297039"/>
              <a:gd name="connsiteX1820" fmla="*/ 5605811 w 6778232"/>
              <a:gd name="connsiteY1820" fmla="*/ 1409056 h 4297039"/>
              <a:gd name="connsiteX1821" fmla="*/ 5609418 w 6778232"/>
              <a:gd name="connsiteY1821" fmla="*/ 1421282 h 4297039"/>
              <a:gd name="connsiteX1822" fmla="*/ 5592702 w 6778232"/>
              <a:gd name="connsiteY1822" fmla="*/ 1412923 h 4297039"/>
              <a:gd name="connsiteX1823" fmla="*/ 5566483 w 6778232"/>
              <a:gd name="connsiteY1823" fmla="*/ 1420659 h 4297039"/>
              <a:gd name="connsiteX1824" fmla="*/ 5562876 w 6778232"/>
              <a:gd name="connsiteY1824" fmla="*/ 1408432 h 4297039"/>
              <a:gd name="connsiteX1825" fmla="*/ 5559269 w 6778232"/>
              <a:gd name="connsiteY1825" fmla="*/ 1396206 h 4297039"/>
              <a:gd name="connsiteX1826" fmla="*/ 5546159 w 6778232"/>
              <a:gd name="connsiteY1826" fmla="*/ 1400074 h 4297039"/>
              <a:gd name="connsiteX1827" fmla="*/ 5549767 w 6778232"/>
              <a:gd name="connsiteY1827" fmla="*/ 1412300 h 4297039"/>
              <a:gd name="connsiteX1828" fmla="*/ 5536657 w 6778232"/>
              <a:gd name="connsiteY1828" fmla="*/ 1416168 h 4297039"/>
              <a:gd name="connsiteX1829" fmla="*/ 5527156 w 6778232"/>
              <a:gd name="connsiteY1829" fmla="*/ 1432263 h 4297039"/>
              <a:gd name="connsiteX1830" fmla="*/ 5519941 w 6778232"/>
              <a:gd name="connsiteY1830" fmla="*/ 1407809 h 4297039"/>
              <a:gd name="connsiteX1831" fmla="*/ 5510439 w 6778232"/>
              <a:gd name="connsiteY1831" fmla="*/ 1423904 h 4297039"/>
              <a:gd name="connsiteX1832" fmla="*/ 5497330 w 6778232"/>
              <a:gd name="connsiteY1832" fmla="*/ 1427772 h 4297039"/>
              <a:gd name="connsiteX1833" fmla="*/ 5500937 w 6778232"/>
              <a:gd name="connsiteY1833" fmla="*/ 1439998 h 4297039"/>
              <a:gd name="connsiteX1834" fmla="*/ 5495043 w 6778232"/>
              <a:gd name="connsiteY1834" fmla="*/ 1468319 h 4297039"/>
              <a:gd name="connsiteX1835" fmla="*/ 5491436 w 6778232"/>
              <a:gd name="connsiteY1835" fmla="*/ 1456093 h 4297039"/>
              <a:gd name="connsiteX1836" fmla="*/ 5487829 w 6778232"/>
              <a:gd name="connsiteY1836" fmla="*/ 1443866 h 4297039"/>
              <a:gd name="connsiteX1837" fmla="*/ 5474719 w 6778232"/>
              <a:gd name="connsiteY1837" fmla="*/ 1447734 h 4297039"/>
              <a:gd name="connsiteX1838" fmla="*/ 5471112 w 6778232"/>
              <a:gd name="connsiteY1838" fmla="*/ 1435507 h 4297039"/>
              <a:gd name="connsiteX1839" fmla="*/ 5484221 w 6778232"/>
              <a:gd name="connsiteY1839" fmla="*/ 1431639 h 4297039"/>
              <a:gd name="connsiteX1840" fmla="*/ 5480614 w 6778232"/>
              <a:gd name="connsiteY1840" fmla="*/ 1419413 h 4297039"/>
              <a:gd name="connsiteX1841" fmla="*/ 5467504 w 6778232"/>
              <a:gd name="connsiteY1841" fmla="*/ 1423281 h 4297039"/>
              <a:gd name="connsiteX1842" fmla="*/ 5463897 w 6778232"/>
              <a:gd name="connsiteY1842" fmla="*/ 1411054 h 4297039"/>
              <a:gd name="connsiteX1843" fmla="*/ 5441286 w 6778232"/>
              <a:gd name="connsiteY1843" fmla="*/ 1431016 h 4297039"/>
              <a:gd name="connsiteX1844" fmla="*/ 5411460 w 6778232"/>
              <a:gd name="connsiteY1844" fmla="*/ 1426525 h 4297039"/>
              <a:gd name="connsiteX1845" fmla="*/ 5398351 w 6778232"/>
              <a:gd name="connsiteY1845" fmla="*/ 1430393 h 4297039"/>
              <a:gd name="connsiteX1846" fmla="*/ 5392457 w 6778232"/>
              <a:gd name="connsiteY1846" fmla="*/ 1458714 h 4297039"/>
              <a:gd name="connsiteX1847" fmla="*/ 5382955 w 6778232"/>
              <a:gd name="connsiteY1847" fmla="*/ 1474809 h 4297039"/>
              <a:gd name="connsiteX1848" fmla="*/ 5386563 w 6778232"/>
              <a:gd name="connsiteY1848" fmla="*/ 1487035 h 4297039"/>
              <a:gd name="connsiteX1849" fmla="*/ 5369846 w 6778232"/>
              <a:gd name="connsiteY1849" fmla="*/ 1478677 h 4297039"/>
              <a:gd name="connsiteX1850" fmla="*/ 5356737 w 6778232"/>
              <a:gd name="connsiteY1850" fmla="*/ 1482544 h 4297039"/>
              <a:gd name="connsiteX1851" fmla="*/ 5334126 w 6778232"/>
              <a:gd name="connsiteY1851" fmla="*/ 1502507 h 4297039"/>
              <a:gd name="connsiteX1852" fmla="*/ 5321017 w 6778232"/>
              <a:gd name="connsiteY1852" fmla="*/ 1506374 h 4297039"/>
              <a:gd name="connsiteX1853" fmla="*/ 5324624 w 6778232"/>
              <a:gd name="connsiteY1853" fmla="*/ 1518601 h 4297039"/>
              <a:gd name="connsiteX1854" fmla="*/ 5311515 w 6778232"/>
              <a:gd name="connsiteY1854" fmla="*/ 1522469 h 4297039"/>
              <a:gd name="connsiteX1855" fmla="*/ 5307908 w 6778232"/>
              <a:gd name="connsiteY1855" fmla="*/ 1510242 h 4297039"/>
              <a:gd name="connsiteX1856" fmla="*/ 5298406 w 6778232"/>
              <a:gd name="connsiteY1856" fmla="*/ 1526337 h 4297039"/>
              <a:gd name="connsiteX1857" fmla="*/ 5281689 w 6778232"/>
              <a:gd name="connsiteY1857" fmla="*/ 1517978 h 4297039"/>
              <a:gd name="connsiteX1858" fmla="*/ 5305621 w 6778232"/>
              <a:gd name="connsiteY1858" fmla="*/ 1550790 h 4297039"/>
              <a:gd name="connsiteX1859" fmla="*/ 5292511 w 6778232"/>
              <a:gd name="connsiteY1859" fmla="*/ 1554658 h 4297039"/>
              <a:gd name="connsiteX1860" fmla="*/ 5285297 w 6778232"/>
              <a:gd name="connsiteY1860" fmla="*/ 1530205 h 4297039"/>
              <a:gd name="connsiteX1861" fmla="*/ 5245969 w 6778232"/>
              <a:gd name="connsiteY1861" fmla="*/ 1541808 h 4297039"/>
              <a:gd name="connsiteX1862" fmla="*/ 5232860 w 6778232"/>
              <a:gd name="connsiteY1862" fmla="*/ 1545676 h 4297039"/>
              <a:gd name="connsiteX1863" fmla="*/ 5226966 w 6778232"/>
              <a:gd name="connsiteY1863" fmla="*/ 1573997 h 4297039"/>
              <a:gd name="connsiteX1864" fmla="*/ 5189925 w 6778232"/>
              <a:gd name="connsiteY1864" fmla="*/ 1545053 h 4297039"/>
              <a:gd name="connsiteX1865" fmla="*/ 5197140 w 6778232"/>
              <a:gd name="connsiteY1865" fmla="*/ 1569506 h 4297039"/>
              <a:gd name="connsiteX1866" fmla="*/ 5200747 w 6778232"/>
              <a:gd name="connsiteY1866" fmla="*/ 1581733 h 4297039"/>
              <a:gd name="connsiteX1867" fmla="*/ 5185454 w 6778232"/>
              <a:gd name="connsiteY1867" fmla="*/ 1586245 h 4297039"/>
              <a:gd name="connsiteX1868" fmla="*/ 5181847 w 6778232"/>
              <a:gd name="connsiteY1868" fmla="*/ 1574018 h 4297039"/>
              <a:gd name="connsiteX1869" fmla="*/ 5165128 w 6778232"/>
              <a:gd name="connsiteY1869" fmla="*/ 1565660 h 4297039"/>
              <a:gd name="connsiteX1870" fmla="*/ 5155627 w 6778232"/>
              <a:gd name="connsiteY1870" fmla="*/ 1581754 h 4297039"/>
              <a:gd name="connsiteX1871" fmla="*/ 5172343 w 6778232"/>
              <a:gd name="connsiteY1871" fmla="*/ 1590113 h 4297039"/>
              <a:gd name="connsiteX1872" fmla="*/ 5179558 w 6778232"/>
              <a:gd name="connsiteY1872" fmla="*/ 1614566 h 4297039"/>
              <a:gd name="connsiteX1873" fmla="*/ 5166449 w 6778232"/>
              <a:gd name="connsiteY1873" fmla="*/ 1618434 h 4297039"/>
              <a:gd name="connsiteX1874" fmla="*/ 5162842 w 6778232"/>
              <a:gd name="connsiteY1874" fmla="*/ 1606208 h 4297039"/>
              <a:gd name="connsiteX1875" fmla="*/ 5159234 w 6778232"/>
              <a:gd name="connsiteY1875" fmla="*/ 1593981 h 4297039"/>
              <a:gd name="connsiteX1876" fmla="*/ 5149733 w 6778232"/>
              <a:gd name="connsiteY1876" fmla="*/ 1610075 h 4297039"/>
              <a:gd name="connsiteX1877" fmla="*/ 5153340 w 6778232"/>
              <a:gd name="connsiteY1877" fmla="*/ 1622302 h 4297039"/>
              <a:gd name="connsiteX1878" fmla="*/ 5127122 w 6778232"/>
              <a:gd name="connsiteY1878" fmla="*/ 1630038 h 4297039"/>
              <a:gd name="connsiteX1879" fmla="*/ 5114013 w 6778232"/>
              <a:gd name="connsiteY1879" fmla="*/ 1633905 h 4297039"/>
              <a:gd name="connsiteX1880" fmla="*/ 5100903 w 6778232"/>
              <a:gd name="connsiteY1880" fmla="*/ 1637773 h 4297039"/>
              <a:gd name="connsiteX1881" fmla="*/ 5078293 w 6778232"/>
              <a:gd name="connsiteY1881" fmla="*/ 1657736 h 4297039"/>
              <a:gd name="connsiteX1882" fmla="*/ 5091401 w 6778232"/>
              <a:gd name="connsiteY1882" fmla="*/ 1653868 h 4297039"/>
              <a:gd name="connsiteX1883" fmla="*/ 5095009 w 6778232"/>
              <a:gd name="connsiteY1883" fmla="*/ 1666094 h 4297039"/>
              <a:gd name="connsiteX1884" fmla="*/ 5081900 w 6778232"/>
              <a:gd name="connsiteY1884" fmla="*/ 1669962 h 4297039"/>
              <a:gd name="connsiteX1885" fmla="*/ 5061576 w 6778232"/>
              <a:gd name="connsiteY1885" fmla="*/ 1649377 h 4297039"/>
              <a:gd name="connsiteX1886" fmla="*/ 5065183 w 6778232"/>
              <a:gd name="connsiteY1886" fmla="*/ 1661604 h 4297039"/>
              <a:gd name="connsiteX1887" fmla="*/ 5068791 w 6778232"/>
              <a:gd name="connsiteY1887" fmla="*/ 1673830 h 4297039"/>
              <a:gd name="connsiteX1888" fmla="*/ 5076006 w 6778232"/>
              <a:gd name="connsiteY1888" fmla="*/ 1698283 h 4297039"/>
              <a:gd name="connsiteX1889" fmla="*/ 5079613 w 6778232"/>
              <a:gd name="connsiteY1889" fmla="*/ 1710510 h 4297039"/>
              <a:gd name="connsiteX1890" fmla="*/ 5040286 w 6778232"/>
              <a:gd name="connsiteY1890" fmla="*/ 1722113 h 4297039"/>
              <a:gd name="connsiteX1891" fmla="*/ 5021282 w 6778232"/>
              <a:gd name="connsiteY1891" fmla="*/ 1754302 h 4297039"/>
              <a:gd name="connsiteX1892" fmla="*/ 5034391 w 6778232"/>
              <a:gd name="connsiteY1892" fmla="*/ 1750435 h 4297039"/>
              <a:gd name="connsiteX1893" fmla="*/ 5047501 w 6778232"/>
              <a:gd name="connsiteY1893" fmla="*/ 1746567 h 4297039"/>
              <a:gd name="connsiteX1894" fmla="*/ 5057002 w 6778232"/>
              <a:gd name="connsiteY1894" fmla="*/ 1730472 h 4297039"/>
              <a:gd name="connsiteX1895" fmla="*/ 5060610 w 6778232"/>
              <a:gd name="connsiteY1895" fmla="*/ 1742699 h 4297039"/>
              <a:gd name="connsiteX1896" fmla="*/ 5064217 w 6778232"/>
              <a:gd name="connsiteY1896" fmla="*/ 1754925 h 4297039"/>
              <a:gd name="connsiteX1897" fmla="*/ 5070113 w 6778232"/>
              <a:gd name="connsiteY1897" fmla="*/ 1726604 h 4297039"/>
              <a:gd name="connsiteX1898" fmla="*/ 5086828 w 6778232"/>
              <a:gd name="connsiteY1898" fmla="*/ 1734963 h 4297039"/>
              <a:gd name="connsiteX1899" fmla="*/ 5116654 w 6778232"/>
              <a:gd name="connsiteY1899" fmla="*/ 1739454 h 4297039"/>
              <a:gd name="connsiteX1900" fmla="*/ 5113046 w 6778232"/>
              <a:gd name="connsiteY1900" fmla="*/ 1727228 h 4297039"/>
              <a:gd name="connsiteX1901" fmla="*/ 5122548 w 6778232"/>
              <a:gd name="connsiteY1901" fmla="*/ 1711133 h 4297039"/>
              <a:gd name="connsiteX1902" fmla="*/ 5118941 w 6778232"/>
              <a:gd name="connsiteY1902" fmla="*/ 1698906 h 4297039"/>
              <a:gd name="connsiteX1903" fmla="*/ 5115333 w 6778232"/>
              <a:gd name="connsiteY1903" fmla="*/ 1686680 h 4297039"/>
              <a:gd name="connsiteX1904" fmla="*/ 5128442 w 6778232"/>
              <a:gd name="connsiteY1904" fmla="*/ 1682812 h 4297039"/>
              <a:gd name="connsiteX1905" fmla="*/ 5152374 w 6778232"/>
              <a:gd name="connsiteY1905" fmla="*/ 1715624 h 4297039"/>
              <a:gd name="connsiteX1906" fmla="*/ 5169090 w 6778232"/>
              <a:gd name="connsiteY1906" fmla="*/ 1723983 h 4297039"/>
              <a:gd name="connsiteX1907" fmla="*/ 5204810 w 6778232"/>
              <a:gd name="connsiteY1907" fmla="*/ 1700153 h 4297039"/>
              <a:gd name="connsiteX1908" fmla="*/ 5233214 w 6778232"/>
              <a:gd name="connsiteY1908" fmla="*/ 1691772 h 4297039"/>
              <a:gd name="connsiteX1909" fmla="*/ 5229607 w 6778232"/>
              <a:gd name="connsiteY1909" fmla="*/ 1679546 h 4297039"/>
              <a:gd name="connsiteX1910" fmla="*/ 5263040 w 6778232"/>
              <a:gd name="connsiteY1910" fmla="*/ 1696263 h 4297039"/>
              <a:gd name="connsiteX1911" fmla="*/ 5249931 w 6778232"/>
              <a:gd name="connsiteY1911" fmla="*/ 1700131 h 4297039"/>
              <a:gd name="connsiteX1912" fmla="*/ 5240429 w 6778232"/>
              <a:gd name="connsiteY1912" fmla="*/ 1716225 h 4297039"/>
              <a:gd name="connsiteX1913" fmla="*/ 5253538 w 6778232"/>
              <a:gd name="connsiteY1913" fmla="*/ 1712358 h 4297039"/>
              <a:gd name="connsiteX1914" fmla="*/ 5266648 w 6778232"/>
              <a:gd name="connsiteY1914" fmla="*/ 1708490 h 4297039"/>
              <a:gd name="connsiteX1915" fmla="*/ 5263040 w 6778232"/>
              <a:gd name="connsiteY1915" fmla="*/ 1696263 h 4297039"/>
              <a:gd name="connsiteX1916" fmla="*/ 5259433 w 6778232"/>
              <a:gd name="connsiteY1916" fmla="*/ 1684037 h 4297039"/>
              <a:gd name="connsiteX1917" fmla="*/ 5276149 w 6778232"/>
              <a:gd name="connsiteY1917" fmla="*/ 1692395 h 4297039"/>
              <a:gd name="connsiteX1918" fmla="*/ 5283364 w 6778232"/>
              <a:gd name="connsiteY1918" fmla="*/ 1716849 h 4297039"/>
              <a:gd name="connsiteX1919" fmla="*/ 5257146 w 6778232"/>
              <a:gd name="connsiteY1919" fmla="*/ 1724584 h 4297039"/>
              <a:gd name="connsiteX1920" fmla="*/ 5244037 w 6778232"/>
              <a:gd name="connsiteY1920" fmla="*/ 1728452 h 4297039"/>
              <a:gd name="connsiteX1921" fmla="*/ 5225136 w 6778232"/>
              <a:gd name="connsiteY1921" fmla="*/ 1720738 h 4297039"/>
              <a:gd name="connsiteX1922" fmla="*/ 5195309 w 6778232"/>
              <a:gd name="connsiteY1922" fmla="*/ 1716247 h 4297039"/>
              <a:gd name="connsiteX1923" fmla="*/ 5146480 w 6778232"/>
              <a:gd name="connsiteY1923" fmla="*/ 1743945 h 4297039"/>
              <a:gd name="connsiteX1924" fmla="*/ 5150087 w 6778232"/>
              <a:gd name="connsiteY1924" fmla="*/ 1756172 h 4297039"/>
              <a:gd name="connsiteX1925" fmla="*/ 5163196 w 6778232"/>
              <a:gd name="connsiteY1925" fmla="*/ 1752304 h 4297039"/>
              <a:gd name="connsiteX1926" fmla="*/ 5153694 w 6778232"/>
              <a:gd name="connsiteY1926" fmla="*/ 1768398 h 4297039"/>
              <a:gd name="connsiteX1927" fmla="*/ 5166804 w 6778232"/>
              <a:gd name="connsiteY1927" fmla="*/ 1764531 h 4297039"/>
              <a:gd name="connsiteX1928" fmla="*/ 5176305 w 6778232"/>
              <a:gd name="connsiteY1928" fmla="*/ 1748436 h 4297039"/>
              <a:gd name="connsiteX1929" fmla="*/ 5179913 w 6778232"/>
              <a:gd name="connsiteY1929" fmla="*/ 1760663 h 4297039"/>
              <a:gd name="connsiteX1930" fmla="*/ 5196629 w 6778232"/>
              <a:gd name="connsiteY1930" fmla="*/ 1769021 h 4297039"/>
              <a:gd name="connsiteX1931" fmla="*/ 5209739 w 6778232"/>
              <a:gd name="connsiteY1931" fmla="*/ 1765154 h 4297039"/>
              <a:gd name="connsiteX1932" fmla="*/ 5213346 w 6778232"/>
              <a:gd name="connsiteY1932" fmla="*/ 1777380 h 4297039"/>
              <a:gd name="connsiteX1933" fmla="*/ 5219240 w 6778232"/>
              <a:gd name="connsiteY1933" fmla="*/ 1749059 h 4297039"/>
              <a:gd name="connsiteX1934" fmla="*/ 5235958 w 6778232"/>
              <a:gd name="connsiteY1934" fmla="*/ 1757418 h 4297039"/>
              <a:gd name="connsiteX1935" fmla="*/ 5226455 w 6778232"/>
              <a:gd name="connsiteY1935" fmla="*/ 1773513 h 4297039"/>
              <a:gd name="connsiteX1936" fmla="*/ 5230062 w 6778232"/>
              <a:gd name="connsiteY1936" fmla="*/ 1785739 h 4297039"/>
              <a:gd name="connsiteX1937" fmla="*/ 5220561 w 6778232"/>
              <a:gd name="connsiteY1937" fmla="*/ 1801834 h 4297039"/>
              <a:gd name="connsiteX1938" fmla="*/ 5203844 w 6778232"/>
              <a:gd name="connsiteY1938" fmla="*/ 1793475 h 4297039"/>
              <a:gd name="connsiteX1939" fmla="*/ 5207452 w 6778232"/>
              <a:gd name="connsiteY1939" fmla="*/ 1805701 h 4297039"/>
              <a:gd name="connsiteX1940" fmla="*/ 5211059 w 6778232"/>
              <a:gd name="connsiteY1940" fmla="*/ 1817928 h 4297039"/>
              <a:gd name="connsiteX1941" fmla="*/ 5201557 w 6778232"/>
              <a:gd name="connsiteY1941" fmla="*/ 1834023 h 4297039"/>
              <a:gd name="connsiteX1942" fmla="*/ 5195663 w 6778232"/>
              <a:gd name="connsiteY1942" fmla="*/ 1862343 h 4297039"/>
              <a:gd name="connsiteX1943" fmla="*/ 5178947 w 6778232"/>
              <a:gd name="connsiteY1943" fmla="*/ 1853985 h 4297039"/>
              <a:gd name="connsiteX1944" fmla="*/ 5182554 w 6778232"/>
              <a:gd name="connsiteY1944" fmla="*/ 1866211 h 4297039"/>
              <a:gd name="connsiteX1945" fmla="*/ 5199872 w 6778232"/>
              <a:gd name="connsiteY1945" fmla="*/ 1876607 h 4297039"/>
              <a:gd name="connsiteX1946" fmla="*/ 5205165 w 6778232"/>
              <a:gd name="connsiteY1946" fmla="*/ 1846249 h 4297039"/>
              <a:gd name="connsiteX1947" fmla="*/ 5227776 w 6778232"/>
              <a:gd name="connsiteY1947" fmla="*/ 1826287 h 4297039"/>
              <a:gd name="connsiteX1948" fmla="*/ 5221881 w 6778232"/>
              <a:gd name="connsiteY1948" fmla="*/ 1854608 h 4297039"/>
              <a:gd name="connsiteX1949" fmla="*/ 5239199 w 6778232"/>
              <a:gd name="connsiteY1949" fmla="*/ 1865004 h 4297039"/>
              <a:gd name="connsiteX1950" fmla="*/ 5229697 w 6778232"/>
              <a:gd name="connsiteY1950" fmla="*/ 1881098 h 4297039"/>
              <a:gd name="connsiteX1951" fmla="*/ 5226090 w 6778232"/>
              <a:gd name="connsiteY1951" fmla="*/ 1868871 h 4297039"/>
              <a:gd name="connsiteX1952" fmla="*/ 5212981 w 6778232"/>
              <a:gd name="connsiteY1952" fmla="*/ 1872739 h 4297039"/>
              <a:gd name="connsiteX1953" fmla="*/ 5229697 w 6778232"/>
              <a:gd name="connsiteY1953" fmla="*/ 1881098 h 4297039"/>
              <a:gd name="connsiteX1954" fmla="*/ 5220195 w 6778232"/>
              <a:gd name="connsiteY1954" fmla="*/ 1897193 h 4297039"/>
              <a:gd name="connsiteX1955" fmla="*/ 5223803 w 6778232"/>
              <a:gd name="connsiteY1955" fmla="*/ 1909420 h 4297039"/>
              <a:gd name="connsiteX1956" fmla="*/ 5236912 w 6778232"/>
              <a:gd name="connsiteY1956" fmla="*/ 1905551 h 4297039"/>
              <a:gd name="connsiteX1957" fmla="*/ 5233305 w 6778232"/>
              <a:gd name="connsiteY1957" fmla="*/ 1893325 h 4297039"/>
              <a:gd name="connsiteX1958" fmla="*/ 5246414 w 6778232"/>
              <a:gd name="connsiteY1958" fmla="*/ 1889457 h 4297039"/>
              <a:gd name="connsiteX1959" fmla="*/ 5250022 w 6778232"/>
              <a:gd name="connsiteY1959" fmla="*/ 1901684 h 4297039"/>
              <a:gd name="connsiteX1960" fmla="*/ 5266738 w 6778232"/>
              <a:gd name="connsiteY1960" fmla="*/ 1910043 h 4297039"/>
              <a:gd name="connsiteX1961" fmla="*/ 5259523 w 6778232"/>
              <a:gd name="connsiteY1961" fmla="*/ 1885589 h 4297039"/>
              <a:gd name="connsiteX1962" fmla="*/ 5265419 w 6778232"/>
              <a:gd name="connsiteY1962" fmla="*/ 1857268 h 4297039"/>
              <a:gd name="connsiteX1963" fmla="*/ 5269026 w 6778232"/>
              <a:gd name="connsiteY1963" fmla="*/ 1869494 h 4297039"/>
              <a:gd name="connsiteX1964" fmla="*/ 5272634 w 6778232"/>
              <a:gd name="connsiteY1964" fmla="*/ 1881721 h 4297039"/>
              <a:gd name="connsiteX1965" fmla="*/ 5280712 w 6778232"/>
              <a:gd name="connsiteY1965" fmla="*/ 1852756 h 4297039"/>
              <a:gd name="connsiteX1966" fmla="*/ 5276503 w 6778232"/>
              <a:gd name="connsiteY1966" fmla="*/ 1838492 h 4297039"/>
              <a:gd name="connsiteX1967" fmla="*/ 5289613 w 6778232"/>
              <a:gd name="connsiteY1967" fmla="*/ 1834624 h 4297039"/>
              <a:gd name="connsiteX1968" fmla="*/ 5293821 w 6778232"/>
              <a:gd name="connsiteY1968" fmla="*/ 1848887 h 4297039"/>
              <a:gd name="connsiteX1969" fmla="*/ 5297429 w 6778232"/>
              <a:gd name="connsiteY1969" fmla="*/ 1861114 h 4297039"/>
              <a:gd name="connsiteX1970" fmla="*/ 5306931 w 6778232"/>
              <a:gd name="connsiteY1970" fmla="*/ 1845020 h 4297039"/>
              <a:gd name="connsiteX1971" fmla="*/ 5310538 w 6778232"/>
              <a:gd name="connsiteY1971" fmla="*/ 1857246 h 4297039"/>
              <a:gd name="connsiteX1972" fmla="*/ 5323647 w 6778232"/>
              <a:gd name="connsiteY1972" fmla="*/ 1853379 h 4297039"/>
              <a:gd name="connsiteX1973" fmla="*/ 5320039 w 6778232"/>
              <a:gd name="connsiteY1973" fmla="*/ 1841152 h 4297039"/>
              <a:gd name="connsiteX1974" fmla="*/ 5333149 w 6778232"/>
              <a:gd name="connsiteY1974" fmla="*/ 1837284 h 4297039"/>
              <a:gd name="connsiteX1975" fmla="*/ 5336756 w 6778232"/>
              <a:gd name="connsiteY1975" fmla="*/ 1849511 h 4297039"/>
              <a:gd name="connsiteX1976" fmla="*/ 5314145 w 6778232"/>
              <a:gd name="connsiteY1976" fmla="*/ 1869473 h 4297039"/>
              <a:gd name="connsiteX1977" fmla="*/ 5308251 w 6778232"/>
              <a:gd name="connsiteY1977" fmla="*/ 1897794 h 4297039"/>
              <a:gd name="connsiteX1978" fmla="*/ 5330862 w 6778232"/>
              <a:gd name="connsiteY1978" fmla="*/ 1877832 h 4297039"/>
              <a:gd name="connsiteX1979" fmla="*/ 5334469 w 6778232"/>
              <a:gd name="connsiteY1979" fmla="*/ 1890058 h 4297039"/>
              <a:gd name="connsiteX1980" fmla="*/ 5354793 w 6778232"/>
              <a:gd name="connsiteY1980" fmla="*/ 1910644 h 4297039"/>
              <a:gd name="connsiteX1981" fmla="*/ 5351186 w 6778232"/>
              <a:gd name="connsiteY1981" fmla="*/ 1898417 h 4297039"/>
              <a:gd name="connsiteX1982" fmla="*/ 5347578 w 6778232"/>
              <a:gd name="connsiteY1982" fmla="*/ 1886190 h 4297039"/>
              <a:gd name="connsiteX1983" fmla="*/ 5364295 w 6778232"/>
              <a:gd name="connsiteY1983" fmla="*/ 1894549 h 4297039"/>
              <a:gd name="connsiteX1984" fmla="*/ 5367903 w 6778232"/>
              <a:gd name="connsiteY1984" fmla="*/ 1906776 h 4297039"/>
              <a:gd name="connsiteX1985" fmla="*/ 5358401 w 6778232"/>
              <a:gd name="connsiteY1985" fmla="*/ 1922870 h 4297039"/>
              <a:gd name="connsiteX1986" fmla="*/ 5362008 w 6778232"/>
              <a:gd name="connsiteY1986" fmla="*/ 1935097 h 4297039"/>
              <a:gd name="connsiteX1987" fmla="*/ 5375118 w 6778232"/>
              <a:gd name="connsiteY1987" fmla="*/ 1931229 h 4297039"/>
              <a:gd name="connsiteX1988" fmla="*/ 5388227 w 6778232"/>
              <a:gd name="connsiteY1988" fmla="*/ 1927362 h 4297039"/>
              <a:gd name="connsiteX1989" fmla="*/ 5404943 w 6778232"/>
              <a:gd name="connsiteY1989" fmla="*/ 1935720 h 4297039"/>
              <a:gd name="connsiteX1990" fmla="*/ 5395442 w 6778232"/>
              <a:gd name="connsiteY1990" fmla="*/ 1951815 h 4297039"/>
              <a:gd name="connsiteX1991" fmla="*/ 5382332 w 6778232"/>
              <a:gd name="connsiteY1991" fmla="*/ 1955682 h 4297039"/>
              <a:gd name="connsiteX1992" fmla="*/ 5399049 w 6778232"/>
              <a:gd name="connsiteY1992" fmla="*/ 1964041 h 4297039"/>
              <a:gd name="connsiteX1993" fmla="*/ 5425267 w 6778232"/>
              <a:gd name="connsiteY1993" fmla="*/ 1956306 h 4297039"/>
              <a:gd name="connsiteX1994" fmla="*/ 5404943 w 6778232"/>
              <a:gd name="connsiteY1994" fmla="*/ 1935720 h 4297039"/>
              <a:gd name="connsiteX1995" fmla="*/ 5401336 w 6778232"/>
              <a:gd name="connsiteY1995" fmla="*/ 1923494 h 4297039"/>
              <a:gd name="connsiteX1996" fmla="*/ 5397728 w 6778232"/>
              <a:gd name="connsiteY1996" fmla="*/ 1911267 h 4297039"/>
              <a:gd name="connsiteX1997" fmla="*/ 5410837 w 6778232"/>
              <a:gd name="connsiteY1997" fmla="*/ 1907399 h 4297039"/>
              <a:gd name="connsiteX1998" fmla="*/ 5418052 w 6778232"/>
              <a:gd name="connsiteY1998" fmla="*/ 1931852 h 4297039"/>
              <a:gd name="connsiteX1999" fmla="*/ 5431162 w 6778232"/>
              <a:gd name="connsiteY1999" fmla="*/ 1927985 h 4297039"/>
              <a:gd name="connsiteX2000" fmla="*/ 5427554 w 6778232"/>
              <a:gd name="connsiteY2000" fmla="*/ 1915758 h 4297039"/>
              <a:gd name="connsiteX2001" fmla="*/ 5410837 w 6778232"/>
              <a:gd name="connsiteY2001" fmla="*/ 1907399 h 4297039"/>
              <a:gd name="connsiteX2002" fmla="*/ 5420339 w 6778232"/>
              <a:gd name="connsiteY2002" fmla="*/ 1891305 h 4297039"/>
              <a:gd name="connsiteX2003" fmla="*/ 5433448 w 6778232"/>
              <a:gd name="connsiteY2003" fmla="*/ 1887437 h 4297039"/>
              <a:gd name="connsiteX2004" fmla="*/ 5437056 w 6778232"/>
              <a:gd name="connsiteY2004" fmla="*/ 1899663 h 4297039"/>
              <a:gd name="connsiteX2005" fmla="*/ 5453772 w 6778232"/>
              <a:gd name="connsiteY2005" fmla="*/ 1908022 h 4297039"/>
              <a:gd name="connsiteX2006" fmla="*/ 5466882 w 6778232"/>
              <a:gd name="connsiteY2006" fmla="*/ 1904155 h 4297039"/>
              <a:gd name="connsiteX2007" fmla="*/ 5470489 w 6778232"/>
              <a:gd name="connsiteY2007" fmla="*/ 1916381 h 4297039"/>
              <a:gd name="connsiteX2008" fmla="*/ 5474097 w 6778232"/>
              <a:gd name="connsiteY2008" fmla="*/ 1928608 h 4297039"/>
              <a:gd name="connsiteX2009" fmla="*/ 5487205 w 6778232"/>
              <a:gd name="connsiteY2009" fmla="*/ 1924740 h 4297039"/>
              <a:gd name="connsiteX2010" fmla="*/ 5483598 w 6778232"/>
              <a:gd name="connsiteY2010" fmla="*/ 1912513 h 4297039"/>
              <a:gd name="connsiteX2011" fmla="*/ 5493100 w 6778232"/>
              <a:gd name="connsiteY2011" fmla="*/ 1896419 h 4297039"/>
              <a:gd name="connsiteX2012" fmla="*/ 5506209 w 6778232"/>
              <a:gd name="connsiteY2012" fmla="*/ 1892551 h 4297039"/>
              <a:gd name="connsiteX2013" fmla="*/ 5509816 w 6778232"/>
              <a:gd name="connsiteY2013" fmla="*/ 1904778 h 4297039"/>
              <a:gd name="connsiteX2014" fmla="*/ 5522926 w 6778232"/>
              <a:gd name="connsiteY2014" fmla="*/ 1900910 h 4297039"/>
              <a:gd name="connsiteX2015" fmla="*/ 5536035 w 6778232"/>
              <a:gd name="connsiteY2015" fmla="*/ 1897042 h 4297039"/>
              <a:gd name="connsiteX2016" fmla="*/ 5539642 w 6778232"/>
              <a:gd name="connsiteY2016" fmla="*/ 1909268 h 4297039"/>
              <a:gd name="connsiteX2017" fmla="*/ 5545537 w 6778232"/>
              <a:gd name="connsiteY2017" fmla="*/ 1880948 h 4297039"/>
              <a:gd name="connsiteX2018" fmla="*/ 5532427 w 6778232"/>
              <a:gd name="connsiteY2018" fmla="*/ 1884815 h 4297039"/>
              <a:gd name="connsiteX2019" fmla="*/ 5541929 w 6778232"/>
              <a:gd name="connsiteY2019" fmla="*/ 1868721 h 4297039"/>
              <a:gd name="connsiteX2020" fmla="*/ 5555038 w 6778232"/>
              <a:gd name="connsiteY2020" fmla="*/ 1864853 h 4297039"/>
              <a:gd name="connsiteX2021" fmla="*/ 5549144 w 6778232"/>
              <a:gd name="connsiteY2021" fmla="*/ 1893174 h 4297039"/>
              <a:gd name="connsiteX2022" fmla="*/ 5559966 w 6778232"/>
              <a:gd name="connsiteY2022" fmla="*/ 1929854 h 4297039"/>
              <a:gd name="connsiteX2023" fmla="*/ 5543250 w 6778232"/>
              <a:gd name="connsiteY2023" fmla="*/ 1921495 h 4297039"/>
              <a:gd name="connsiteX2024" fmla="*/ 5520639 w 6778232"/>
              <a:gd name="connsiteY2024" fmla="*/ 1941457 h 4297039"/>
              <a:gd name="connsiteX2025" fmla="*/ 5546857 w 6778232"/>
              <a:gd name="connsiteY2025" fmla="*/ 1933722 h 4297039"/>
              <a:gd name="connsiteX2026" fmla="*/ 5559966 w 6778232"/>
              <a:gd name="connsiteY2026" fmla="*/ 1929854 h 4297039"/>
              <a:gd name="connsiteX2027" fmla="*/ 5573076 w 6778232"/>
              <a:gd name="connsiteY2027" fmla="*/ 1925986 h 4297039"/>
              <a:gd name="connsiteX2028" fmla="*/ 5563574 w 6778232"/>
              <a:gd name="connsiteY2028" fmla="*/ 1942081 h 4297039"/>
              <a:gd name="connsiteX2029" fmla="*/ 5550464 w 6778232"/>
              <a:gd name="connsiteY2029" fmla="*/ 1945948 h 4297039"/>
              <a:gd name="connsiteX2030" fmla="*/ 5554072 w 6778232"/>
              <a:gd name="connsiteY2030" fmla="*/ 1958175 h 4297039"/>
              <a:gd name="connsiteX2031" fmla="*/ 5567181 w 6778232"/>
              <a:gd name="connsiteY2031" fmla="*/ 1954307 h 4297039"/>
              <a:gd name="connsiteX2032" fmla="*/ 5557679 w 6778232"/>
              <a:gd name="connsiteY2032" fmla="*/ 1970402 h 4297039"/>
              <a:gd name="connsiteX2033" fmla="*/ 5597007 w 6778232"/>
              <a:gd name="connsiteY2033" fmla="*/ 1958798 h 4297039"/>
              <a:gd name="connsiteX2034" fmla="*/ 5626833 w 6778232"/>
              <a:gd name="connsiteY2034" fmla="*/ 1963289 h 4297039"/>
              <a:gd name="connsiteX2035" fmla="*/ 5623225 w 6778232"/>
              <a:gd name="connsiteY2035" fmla="*/ 1951062 h 4297039"/>
              <a:gd name="connsiteX2036" fmla="*/ 5619618 w 6778232"/>
              <a:gd name="connsiteY2036" fmla="*/ 1938836 h 4297039"/>
              <a:gd name="connsiteX2037" fmla="*/ 5632727 w 6778232"/>
              <a:gd name="connsiteY2037" fmla="*/ 1934968 h 4297039"/>
              <a:gd name="connsiteX2038" fmla="*/ 5629120 w 6778232"/>
              <a:gd name="connsiteY2038" fmla="*/ 1922741 h 4297039"/>
              <a:gd name="connsiteX2039" fmla="*/ 5616010 w 6778232"/>
              <a:gd name="connsiteY2039" fmla="*/ 1926609 h 4297039"/>
              <a:gd name="connsiteX2040" fmla="*/ 5625512 w 6778232"/>
              <a:gd name="connsiteY2040" fmla="*/ 1910515 h 4297039"/>
              <a:gd name="connsiteX2041" fmla="*/ 5621905 w 6778232"/>
              <a:gd name="connsiteY2041" fmla="*/ 1898288 h 4297039"/>
              <a:gd name="connsiteX2042" fmla="*/ 5612403 w 6778232"/>
              <a:gd name="connsiteY2042" fmla="*/ 1914383 h 4297039"/>
              <a:gd name="connsiteX2043" fmla="*/ 5608796 w 6778232"/>
              <a:gd name="connsiteY2043" fmla="*/ 1902156 h 4297039"/>
              <a:gd name="connsiteX2044" fmla="*/ 5605188 w 6778232"/>
              <a:gd name="connsiteY2044" fmla="*/ 1889929 h 4297039"/>
              <a:gd name="connsiteX2045" fmla="*/ 5597973 w 6778232"/>
              <a:gd name="connsiteY2045" fmla="*/ 1865476 h 4297039"/>
              <a:gd name="connsiteX2046" fmla="*/ 5614690 w 6778232"/>
              <a:gd name="connsiteY2046" fmla="*/ 1873835 h 4297039"/>
              <a:gd name="connsiteX2047" fmla="*/ 5618297 w 6778232"/>
              <a:gd name="connsiteY2047" fmla="*/ 1886061 h 4297039"/>
              <a:gd name="connsiteX2048" fmla="*/ 5627799 w 6778232"/>
              <a:gd name="connsiteY2048" fmla="*/ 1869967 h 4297039"/>
              <a:gd name="connsiteX2049" fmla="*/ 5607475 w 6778232"/>
              <a:gd name="connsiteY2049" fmla="*/ 1849382 h 4297039"/>
              <a:gd name="connsiteX2050" fmla="*/ 5624191 w 6778232"/>
              <a:gd name="connsiteY2050" fmla="*/ 1857741 h 4297039"/>
              <a:gd name="connsiteX2051" fmla="*/ 5650410 w 6778232"/>
              <a:gd name="connsiteY2051" fmla="*/ 1850005 h 4297039"/>
              <a:gd name="connsiteX2052" fmla="*/ 5644516 w 6778232"/>
              <a:gd name="connsiteY2052" fmla="*/ 1878326 h 4297039"/>
              <a:gd name="connsiteX2053" fmla="*/ 5674341 w 6778232"/>
              <a:gd name="connsiteY2053" fmla="*/ 1882817 h 4297039"/>
              <a:gd name="connsiteX2054" fmla="*/ 5670734 w 6778232"/>
              <a:gd name="connsiteY2054" fmla="*/ 1870590 h 4297039"/>
              <a:gd name="connsiteX2055" fmla="*/ 5687450 w 6778232"/>
              <a:gd name="connsiteY2055" fmla="*/ 1878949 h 4297039"/>
              <a:gd name="connsiteX2056" fmla="*/ 5696952 w 6778232"/>
              <a:gd name="connsiteY2056" fmla="*/ 1862854 h 4297039"/>
              <a:gd name="connsiteX2057" fmla="*/ 5700560 w 6778232"/>
              <a:gd name="connsiteY2057" fmla="*/ 1875081 h 4297039"/>
              <a:gd name="connsiteX2058" fmla="*/ 5713669 w 6778232"/>
              <a:gd name="connsiteY2058" fmla="*/ 1871213 h 4297039"/>
              <a:gd name="connsiteX2059" fmla="*/ 5726778 w 6778232"/>
              <a:gd name="connsiteY2059" fmla="*/ 1867345 h 4297039"/>
              <a:gd name="connsiteX2060" fmla="*/ 5723170 w 6778232"/>
              <a:gd name="connsiteY2060" fmla="*/ 1855119 h 4297039"/>
              <a:gd name="connsiteX2061" fmla="*/ 5732672 w 6778232"/>
              <a:gd name="connsiteY2061" fmla="*/ 1839024 h 4297039"/>
              <a:gd name="connsiteX2062" fmla="*/ 5745782 w 6778232"/>
              <a:gd name="connsiteY2062" fmla="*/ 1835156 h 4297039"/>
              <a:gd name="connsiteX2063" fmla="*/ 5742174 w 6778232"/>
              <a:gd name="connsiteY2063" fmla="*/ 1822930 h 4297039"/>
              <a:gd name="connsiteX2064" fmla="*/ 5758890 w 6778232"/>
              <a:gd name="connsiteY2064" fmla="*/ 1831289 h 4297039"/>
              <a:gd name="connsiteX2065" fmla="*/ 5755283 w 6778232"/>
              <a:gd name="connsiteY2065" fmla="*/ 1819062 h 4297039"/>
              <a:gd name="connsiteX2066" fmla="*/ 5768392 w 6778232"/>
              <a:gd name="connsiteY2066" fmla="*/ 1815194 h 4297039"/>
              <a:gd name="connsiteX2067" fmla="*/ 5785109 w 6778232"/>
              <a:gd name="connsiteY2067" fmla="*/ 1823553 h 4297039"/>
              <a:gd name="connsiteX2068" fmla="*/ 5798218 w 6778232"/>
              <a:gd name="connsiteY2068" fmla="*/ 1819685 h 4297039"/>
              <a:gd name="connsiteX2069" fmla="*/ 5794611 w 6778232"/>
              <a:gd name="connsiteY2069" fmla="*/ 1807459 h 4297039"/>
              <a:gd name="connsiteX2070" fmla="*/ 5777894 w 6778232"/>
              <a:gd name="connsiteY2070" fmla="*/ 1799100 h 4297039"/>
              <a:gd name="connsiteX2071" fmla="*/ 5781502 w 6778232"/>
              <a:gd name="connsiteY2071" fmla="*/ 1811326 h 4297039"/>
              <a:gd name="connsiteX2072" fmla="*/ 5768392 w 6778232"/>
              <a:gd name="connsiteY2072" fmla="*/ 1815194 h 4297039"/>
              <a:gd name="connsiteX2073" fmla="*/ 5764785 w 6778232"/>
              <a:gd name="connsiteY2073" fmla="*/ 1802968 h 4297039"/>
              <a:gd name="connsiteX2074" fmla="*/ 5751676 w 6778232"/>
              <a:gd name="connsiteY2074" fmla="*/ 1806836 h 4297039"/>
              <a:gd name="connsiteX2075" fmla="*/ 5748068 w 6778232"/>
              <a:gd name="connsiteY2075" fmla="*/ 1794609 h 4297039"/>
              <a:gd name="connsiteX2076" fmla="*/ 5761177 w 6778232"/>
              <a:gd name="connsiteY2076" fmla="*/ 1790741 h 4297039"/>
              <a:gd name="connsiteX2077" fmla="*/ 5757570 w 6778232"/>
              <a:gd name="connsiteY2077" fmla="*/ 1778514 h 4297039"/>
              <a:gd name="connsiteX2078" fmla="*/ 5791003 w 6778232"/>
              <a:gd name="connsiteY2078" fmla="*/ 1795232 h 4297039"/>
              <a:gd name="connsiteX2079" fmla="*/ 5814935 w 6778232"/>
              <a:gd name="connsiteY2079" fmla="*/ 1828044 h 4297039"/>
              <a:gd name="connsiteX2080" fmla="*/ 5828044 w 6778232"/>
              <a:gd name="connsiteY2080" fmla="*/ 1824176 h 4297039"/>
              <a:gd name="connsiteX2081" fmla="*/ 5824436 w 6778232"/>
              <a:gd name="connsiteY2081" fmla="*/ 1811949 h 4297039"/>
              <a:gd name="connsiteX2082" fmla="*/ 5837546 w 6778232"/>
              <a:gd name="connsiteY2082" fmla="*/ 1808082 h 4297039"/>
              <a:gd name="connsiteX2083" fmla="*/ 5841153 w 6778232"/>
              <a:gd name="connsiteY2083" fmla="*/ 1820308 h 4297039"/>
              <a:gd name="connsiteX2084" fmla="*/ 5860156 w 6778232"/>
              <a:gd name="connsiteY2084" fmla="*/ 1788120 h 4297039"/>
              <a:gd name="connsiteX2085" fmla="*/ 5863764 w 6778232"/>
              <a:gd name="connsiteY2085" fmla="*/ 1800346 h 4297039"/>
              <a:gd name="connsiteX2086" fmla="*/ 5854262 w 6778232"/>
              <a:gd name="connsiteY2086" fmla="*/ 1816441 h 4297039"/>
              <a:gd name="connsiteX2087" fmla="*/ 5870979 w 6778232"/>
              <a:gd name="connsiteY2087" fmla="*/ 1824799 h 4297039"/>
              <a:gd name="connsiteX2088" fmla="*/ 5880481 w 6778232"/>
              <a:gd name="connsiteY2088" fmla="*/ 1808705 h 4297039"/>
              <a:gd name="connsiteX2089" fmla="*/ 5910306 w 6778232"/>
              <a:gd name="connsiteY2089" fmla="*/ 1813196 h 4297039"/>
              <a:gd name="connsiteX2090" fmla="*/ 5919808 w 6778232"/>
              <a:gd name="connsiteY2090" fmla="*/ 1797101 h 4297039"/>
              <a:gd name="connsiteX2091" fmla="*/ 5942419 w 6778232"/>
              <a:gd name="connsiteY2091" fmla="*/ 1777139 h 4297039"/>
              <a:gd name="connsiteX2092" fmla="*/ 5959135 w 6778232"/>
              <a:gd name="connsiteY2092" fmla="*/ 1785498 h 4297039"/>
              <a:gd name="connsiteX2093" fmla="*/ 5968637 w 6778232"/>
              <a:gd name="connsiteY2093" fmla="*/ 1769404 h 4297039"/>
              <a:gd name="connsiteX2094" fmla="*/ 5965030 w 6778232"/>
              <a:gd name="connsiteY2094" fmla="*/ 1757177 h 4297039"/>
              <a:gd name="connsiteX2095" fmla="*/ 5987641 w 6778232"/>
              <a:gd name="connsiteY2095" fmla="*/ 1737215 h 4297039"/>
              <a:gd name="connsiteX2096" fmla="*/ 5991248 w 6778232"/>
              <a:gd name="connsiteY2096" fmla="*/ 1749441 h 4297039"/>
              <a:gd name="connsiteX2097" fmla="*/ 5981746 w 6778232"/>
              <a:gd name="connsiteY2097" fmla="*/ 1765536 h 4297039"/>
              <a:gd name="connsiteX2098" fmla="*/ 5994855 w 6778232"/>
              <a:gd name="connsiteY2098" fmla="*/ 1761668 h 4297039"/>
              <a:gd name="connsiteX2099" fmla="*/ 6007965 w 6778232"/>
              <a:gd name="connsiteY2099" fmla="*/ 1757800 h 4297039"/>
              <a:gd name="connsiteX2100" fmla="*/ 6011572 w 6778232"/>
              <a:gd name="connsiteY2100" fmla="*/ 1770027 h 4297039"/>
              <a:gd name="connsiteX2101" fmla="*/ 6034183 w 6778232"/>
              <a:gd name="connsiteY2101" fmla="*/ 1750064 h 4297039"/>
              <a:gd name="connsiteX2102" fmla="*/ 6047292 w 6778232"/>
              <a:gd name="connsiteY2102" fmla="*/ 1746197 h 4297039"/>
              <a:gd name="connsiteX2103" fmla="*/ 6060401 w 6778232"/>
              <a:gd name="connsiteY2103" fmla="*/ 1742328 h 4297039"/>
              <a:gd name="connsiteX2104" fmla="*/ 6037790 w 6778232"/>
              <a:gd name="connsiteY2104" fmla="*/ 1762291 h 4297039"/>
              <a:gd name="connsiteX2105" fmla="*/ 6041398 w 6778232"/>
              <a:gd name="connsiteY2105" fmla="*/ 1774518 h 4297039"/>
              <a:gd name="connsiteX2106" fmla="*/ 6045005 w 6778232"/>
              <a:gd name="connsiteY2106" fmla="*/ 1786744 h 4297039"/>
              <a:gd name="connsiteX2107" fmla="*/ 6054507 w 6778232"/>
              <a:gd name="connsiteY2107" fmla="*/ 1770650 h 4297039"/>
              <a:gd name="connsiteX2108" fmla="*/ 6071224 w 6778232"/>
              <a:gd name="connsiteY2108" fmla="*/ 1779008 h 4297039"/>
              <a:gd name="connsiteX2109" fmla="*/ 6080725 w 6778232"/>
              <a:gd name="connsiteY2109" fmla="*/ 1762914 h 4297039"/>
              <a:gd name="connsiteX2110" fmla="*/ 6067616 w 6778232"/>
              <a:gd name="connsiteY2110" fmla="*/ 1766782 h 4297039"/>
              <a:gd name="connsiteX2111" fmla="*/ 6077118 w 6778232"/>
              <a:gd name="connsiteY2111" fmla="*/ 1750687 h 4297039"/>
              <a:gd name="connsiteX2112" fmla="*/ 6097442 w 6778232"/>
              <a:gd name="connsiteY2112" fmla="*/ 1771273 h 4297039"/>
              <a:gd name="connsiteX2113" fmla="*/ 6106944 w 6778232"/>
              <a:gd name="connsiteY2113" fmla="*/ 1755178 h 4297039"/>
              <a:gd name="connsiteX2114" fmla="*/ 6133162 w 6778232"/>
              <a:gd name="connsiteY2114" fmla="*/ 1747443 h 4297039"/>
              <a:gd name="connsiteX2115" fmla="*/ 6162988 w 6778232"/>
              <a:gd name="connsiteY2115" fmla="*/ 1751934 h 4297039"/>
              <a:gd name="connsiteX2116" fmla="*/ 6140377 w 6778232"/>
              <a:gd name="connsiteY2116" fmla="*/ 1771896 h 4297039"/>
              <a:gd name="connsiteX2117" fmla="*/ 6123660 w 6778232"/>
              <a:gd name="connsiteY2117" fmla="*/ 1763537 h 4297039"/>
              <a:gd name="connsiteX2118" fmla="*/ 6114159 w 6778232"/>
              <a:gd name="connsiteY2118" fmla="*/ 1779632 h 4297039"/>
              <a:gd name="connsiteX2119" fmla="*/ 6104657 w 6778232"/>
              <a:gd name="connsiteY2119" fmla="*/ 1795726 h 4297039"/>
              <a:gd name="connsiteX2120" fmla="*/ 6101049 w 6778232"/>
              <a:gd name="connsiteY2120" fmla="*/ 1783500 h 4297039"/>
              <a:gd name="connsiteX2121" fmla="*/ 6084333 w 6778232"/>
              <a:gd name="connsiteY2121" fmla="*/ 1775141 h 4297039"/>
              <a:gd name="connsiteX2122" fmla="*/ 6074831 w 6778232"/>
              <a:gd name="connsiteY2122" fmla="*/ 1791235 h 4297039"/>
              <a:gd name="connsiteX2123" fmla="*/ 6058114 w 6778232"/>
              <a:gd name="connsiteY2123" fmla="*/ 1782876 h 4297039"/>
              <a:gd name="connsiteX2124" fmla="*/ 6061722 w 6778232"/>
              <a:gd name="connsiteY2124" fmla="*/ 1795103 h 4297039"/>
              <a:gd name="connsiteX2125" fmla="*/ 6048613 w 6778232"/>
              <a:gd name="connsiteY2125" fmla="*/ 1798971 h 4297039"/>
              <a:gd name="connsiteX2126" fmla="*/ 6035504 w 6778232"/>
              <a:gd name="connsiteY2126" fmla="*/ 1802839 h 4297039"/>
              <a:gd name="connsiteX2127" fmla="*/ 6031896 w 6778232"/>
              <a:gd name="connsiteY2127" fmla="*/ 1790612 h 4297039"/>
              <a:gd name="connsiteX2128" fmla="*/ 6028289 w 6778232"/>
              <a:gd name="connsiteY2128" fmla="*/ 1778385 h 4297039"/>
              <a:gd name="connsiteX2129" fmla="*/ 6024681 w 6778232"/>
              <a:gd name="connsiteY2129" fmla="*/ 1766159 h 4297039"/>
              <a:gd name="connsiteX2130" fmla="*/ 6015180 w 6778232"/>
              <a:gd name="connsiteY2130" fmla="*/ 1782253 h 4297039"/>
              <a:gd name="connsiteX2131" fmla="*/ 6018787 w 6778232"/>
              <a:gd name="connsiteY2131" fmla="*/ 1794480 h 4297039"/>
              <a:gd name="connsiteX2132" fmla="*/ 6022394 w 6778232"/>
              <a:gd name="connsiteY2132" fmla="*/ 1806706 h 4297039"/>
              <a:gd name="connsiteX2133" fmla="*/ 6009285 w 6778232"/>
              <a:gd name="connsiteY2133" fmla="*/ 1810574 h 4297039"/>
              <a:gd name="connsiteX2134" fmla="*/ 6026002 w 6778232"/>
              <a:gd name="connsiteY2134" fmla="*/ 1818933 h 4297039"/>
              <a:gd name="connsiteX2135" fmla="*/ 6035504 w 6778232"/>
              <a:gd name="connsiteY2135" fmla="*/ 1802839 h 4297039"/>
              <a:gd name="connsiteX2136" fmla="*/ 6039111 w 6778232"/>
              <a:gd name="connsiteY2136" fmla="*/ 1815065 h 4297039"/>
              <a:gd name="connsiteX2137" fmla="*/ 6055827 w 6778232"/>
              <a:gd name="connsiteY2137" fmla="*/ 1823424 h 4297039"/>
              <a:gd name="connsiteX2138" fmla="*/ 6068937 w 6778232"/>
              <a:gd name="connsiteY2138" fmla="*/ 1819556 h 4297039"/>
              <a:gd name="connsiteX2139" fmla="*/ 6082046 w 6778232"/>
              <a:gd name="connsiteY2139" fmla="*/ 1815688 h 4297039"/>
              <a:gd name="connsiteX2140" fmla="*/ 6078439 w 6778232"/>
              <a:gd name="connsiteY2140" fmla="*/ 1803462 h 4297039"/>
              <a:gd name="connsiteX2141" fmla="*/ 6074831 w 6778232"/>
              <a:gd name="connsiteY2141" fmla="*/ 1791235 h 4297039"/>
              <a:gd name="connsiteX2142" fmla="*/ 6095155 w 6778232"/>
              <a:gd name="connsiteY2142" fmla="*/ 1811820 h 4297039"/>
              <a:gd name="connsiteX2143" fmla="*/ 6121373 w 6778232"/>
              <a:gd name="connsiteY2143" fmla="*/ 1804085 h 4297039"/>
              <a:gd name="connsiteX2144" fmla="*/ 6130875 w 6778232"/>
              <a:gd name="connsiteY2144" fmla="*/ 1787990 h 4297039"/>
              <a:gd name="connsiteX2145" fmla="*/ 6134483 w 6778232"/>
              <a:gd name="connsiteY2145" fmla="*/ 1800217 h 4297039"/>
              <a:gd name="connsiteX2146" fmla="*/ 6138090 w 6778232"/>
              <a:gd name="connsiteY2146" fmla="*/ 1812444 h 4297039"/>
              <a:gd name="connsiteX2147" fmla="*/ 6147592 w 6778232"/>
              <a:gd name="connsiteY2147" fmla="*/ 1796349 h 4297039"/>
              <a:gd name="connsiteX2148" fmla="*/ 6151199 w 6778232"/>
              <a:gd name="connsiteY2148" fmla="*/ 1808576 h 4297039"/>
              <a:gd name="connsiteX2149" fmla="*/ 6157093 w 6778232"/>
              <a:gd name="connsiteY2149" fmla="*/ 1780255 h 4297039"/>
              <a:gd name="connsiteX2150" fmla="*/ 6170203 w 6778232"/>
              <a:gd name="connsiteY2150" fmla="*/ 1776387 h 4297039"/>
              <a:gd name="connsiteX2151" fmla="*/ 6183312 w 6778232"/>
              <a:gd name="connsiteY2151" fmla="*/ 1772519 h 4297039"/>
              <a:gd name="connsiteX2152" fmla="*/ 6186919 w 6778232"/>
              <a:gd name="connsiteY2152" fmla="*/ 1784746 h 4297039"/>
              <a:gd name="connsiteX2153" fmla="*/ 6173810 w 6778232"/>
              <a:gd name="connsiteY2153" fmla="*/ 1788613 h 4297039"/>
              <a:gd name="connsiteX2154" fmla="*/ 6216745 w 6778232"/>
              <a:gd name="connsiteY2154" fmla="*/ 1789237 h 4297039"/>
              <a:gd name="connsiteX2155" fmla="*/ 6229854 w 6778232"/>
              <a:gd name="connsiteY2155" fmla="*/ 1785369 h 4297039"/>
              <a:gd name="connsiteX2156" fmla="*/ 6239356 w 6778232"/>
              <a:gd name="connsiteY2156" fmla="*/ 1769275 h 4297039"/>
              <a:gd name="connsiteX2157" fmla="*/ 6242963 w 6778232"/>
              <a:gd name="connsiteY2157" fmla="*/ 1781501 h 4297039"/>
              <a:gd name="connsiteX2158" fmla="*/ 6259680 w 6778232"/>
              <a:gd name="connsiteY2158" fmla="*/ 1789860 h 4297039"/>
              <a:gd name="connsiteX2159" fmla="*/ 6272789 w 6778232"/>
              <a:gd name="connsiteY2159" fmla="*/ 1785992 h 4297039"/>
              <a:gd name="connsiteX2160" fmla="*/ 6276397 w 6778232"/>
              <a:gd name="connsiteY2160" fmla="*/ 1798219 h 4297039"/>
              <a:gd name="connsiteX2161" fmla="*/ 6289506 w 6778232"/>
              <a:gd name="connsiteY2161" fmla="*/ 1794351 h 4297039"/>
              <a:gd name="connsiteX2162" fmla="*/ 6272789 w 6778232"/>
              <a:gd name="connsiteY2162" fmla="*/ 1785992 h 4297039"/>
              <a:gd name="connsiteX2163" fmla="*/ 6269182 w 6778232"/>
              <a:gd name="connsiteY2163" fmla="*/ 1773765 h 4297039"/>
              <a:gd name="connsiteX2164" fmla="*/ 6256073 w 6778232"/>
              <a:gd name="connsiteY2164" fmla="*/ 1777633 h 4297039"/>
              <a:gd name="connsiteX2165" fmla="*/ 6252465 w 6778232"/>
              <a:gd name="connsiteY2165" fmla="*/ 1765406 h 4297039"/>
              <a:gd name="connsiteX2166" fmla="*/ 6295400 w 6778232"/>
              <a:gd name="connsiteY2166" fmla="*/ 1766030 h 4297039"/>
              <a:gd name="connsiteX2167" fmla="*/ 6347837 w 6778232"/>
              <a:gd name="connsiteY2167" fmla="*/ 1750558 h 4297039"/>
              <a:gd name="connsiteX2168" fmla="*/ 6351444 w 6778232"/>
              <a:gd name="connsiteY2168" fmla="*/ 1762785 h 4297039"/>
              <a:gd name="connsiteX2169" fmla="*/ 6355052 w 6778232"/>
              <a:gd name="connsiteY2169" fmla="*/ 1775012 h 4297039"/>
              <a:gd name="connsiteX2170" fmla="*/ 6345550 w 6778232"/>
              <a:gd name="connsiteY2170" fmla="*/ 1791106 h 4297039"/>
              <a:gd name="connsiteX2171" fmla="*/ 6332440 w 6778232"/>
              <a:gd name="connsiteY2171" fmla="*/ 1794974 h 4297039"/>
              <a:gd name="connsiteX2172" fmla="*/ 6349157 w 6778232"/>
              <a:gd name="connsiteY2172" fmla="*/ 1803333 h 4297039"/>
              <a:gd name="connsiteX2173" fmla="*/ 6369481 w 6778232"/>
              <a:gd name="connsiteY2173" fmla="*/ 1823918 h 4297039"/>
              <a:gd name="connsiteX2174" fmla="*/ 6359979 w 6778232"/>
              <a:gd name="connsiteY2174" fmla="*/ 1840013 h 4297039"/>
              <a:gd name="connsiteX2175" fmla="*/ 6343263 w 6778232"/>
              <a:gd name="connsiteY2175" fmla="*/ 1831654 h 4297039"/>
              <a:gd name="connsiteX2176" fmla="*/ 6346870 w 6778232"/>
              <a:gd name="connsiteY2176" fmla="*/ 1843881 h 4297039"/>
              <a:gd name="connsiteX2177" fmla="*/ 6337369 w 6778232"/>
              <a:gd name="connsiteY2177" fmla="*/ 1859975 h 4297039"/>
              <a:gd name="connsiteX2178" fmla="*/ 6333761 w 6778232"/>
              <a:gd name="connsiteY2178" fmla="*/ 1847748 h 4297039"/>
              <a:gd name="connsiteX2179" fmla="*/ 6320652 w 6778232"/>
              <a:gd name="connsiteY2179" fmla="*/ 1851616 h 4297039"/>
              <a:gd name="connsiteX2180" fmla="*/ 6313437 w 6778232"/>
              <a:gd name="connsiteY2180" fmla="*/ 1827163 h 4297039"/>
              <a:gd name="connsiteX2181" fmla="*/ 6330154 w 6778232"/>
              <a:gd name="connsiteY2181" fmla="*/ 1835522 h 4297039"/>
              <a:gd name="connsiteX2182" fmla="*/ 6339655 w 6778232"/>
              <a:gd name="connsiteY2182" fmla="*/ 1819427 h 4297039"/>
              <a:gd name="connsiteX2183" fmla="*/ 6336048 w 6778232"/>
              <a:gd name="connsiteY2183" fmla="*/ 1807200 h 4297039"/>
              <a:gd name="connsiteX2184" fmla="*/ 6319332 w 6778232"/>
              <a:gd name="connsiteY2184" fmla="*/ 1798842 h 4297039"/>
              <a:gd name="connsiteX2185" fmla="*/ 6309830 w 6778232"/>
              <a:gd name="connsiteY2185" fmla="*/ 1814936 h 4297039"/>
              <a:gd name="connsiteX2186" fmla="*/ 6300328 w 6778232"/>
              <a:gd name="connsiteY2186" fmla="*/ 1831031 h 4297039"/>
              <a:gd name="connsiteX2187" fmla="*/ 6303935 w 6778232"/>
              <a:gd name="connsiteY2187" fmla="*/ 1843258 h 4297039"/>
              <a:gd name="connsiteX2188" fmla="*/ 6290826 w 6778232"/>
              <a:gd name="connsiteY2188" fmla="*/ 1847125 h 4297039"/>
              <a:gd name="connsiteX2189" fmla="*/ 6257393 w 6778232"/>
              <a:gd name="connsiteY2189" fmla="*/ 1830407 h 4297039"/>
              <a:gd name="connsiteX2190" fmla="*/ 6247892 w 6778232"/>
              <a:gd name="connsiteY2190" fmla="*/ 1846502 h 4297039"/>
              <a:gd name="connsiteX2191" fmla="*/ 6244284 w 6778232"/>
              <a:gd name="connsiteY2191" fmla="*/ 1834275 h 4297039"/>
              <a:gd name="connsiteX2192" fmla="*/ 6199062 w 6778232"/>
              <a:gd name="connsiteY2192" fmla="*/ 1874200 h 4297039"/>
              <a:gd name="connsiteX2193" fmla="*/ 6189560 w 6778232"/>
              <a:gd name="connsiteY2193" fmla="*/ 1890295 h 4297039"/>
              <a:gd name="connsiteX2194" fmla="*/ 6163342 w 6778232"/>
              <a:gd name="connsiteY2194" fmla="*/ 1898030 h 4297039"/>
              <a:gd name="connsiteX2195" fmla="*/ 6180059 w 6778232"/>
              <a:gd name="connsiteY2195" fmla="*/ 1906389 h 4297039"/>
              <a:gd name="connsiteX2196" fmla="*/ 6183666 w 6778232"/>
              <a:gd name="connsiteY2196" fmla="*/ 1918615 h 4297039"/>
              <a:gd name="connsiteX2197" fmla="*/ 6170557 w 6778232"/>
              <a:gd name="connsiteY2197" fmla="*/ 1922483 h 4297039"/>
              <a:gd name="connsiteX2198" fmla="*/ 6150233 w 6778232"/>
              <a:gd name="connsiteY2198" fmla="*/ 1901898 h 4297039"/>
              <a:gd name="connsiteX2199" fmla="*/ 6137124 w 6778232"/>
              <a:gd name="connsiteY2199" fmla="*/ 1905766 h 4297039"/>
              <a:gd name="connsiteX2200" fmla="*/ 6120407 w 6778232"/>
              <a:gd name="connsiteY2200" fmla="*/ 1897407 h 4297039"/>
              <a:gd name="connsiteX2201" fmla="*/ 6107298 w 6778232"/>
              <a:gd name="connsiteY2201" fmla="*/ 1901275 h 4297039"/>
              <a:gd name="connsiteX2202" fmla="*/ 6084687 w 6778232"/>
              <a:gd name="connsiteY2202" fmla="*/ 1921237 h 4297039"/>
              <a:gd name="connsiteX2203" fmla="*/ 6067971 w 6778232"/>
              <a:gd name="connsiteY2203" fmla="*/ 1912878 h 4297039"/>
              <a:gd name="connsiteX2204" fmla="*/ 6058469 w 6778232"/>
              <a:gd name="connsiteY2204" fmla="*/ 1928973 h 4297039"/>
              <a:gd name="connsiteX2205" fmla="*/ 6041752 w 6778232"/>
              <a:gd name="connsiteY2205" fmla="*/ 1920614 h 4297039"/>
              <a:gd name="connsiteX2206" fmla="*/ 6045360 w 6778232"/>
              <a:gd name="connsiteY2206" fmla="*/ 1932841 h 4297039"/>
              <a:gd name="connsiteX2207" fmla="*/ 6032250 w 6778232"/>
              <a:gd name="connsiteY2207" fmla="*/ 1936708 h 4297039"/>
              <a:gd name="connsiteX2208" fmla="*/ 6019141 w 6778232"/>
              <a:gd name="connsiteY2208" fmla="*/ 1940576 h 4297039"/>
              <a:gd name="connsiteX2209" fmla="*/ 5992923 w 6778232"/>
              <a:gd name="connsiteY2209" fmla="*/ 1948312 h 4297039"/>
              <a:gd name="connsiteX2210" fmla="*/ 5983421 w 6778232"/>
              <a:gd name="connsiteY2210" fmla="*/ 1964406 h 4297039"/>
              <a:gd name="connsiteX2211" fmla="*/ 5979814 w 6778232"/>
              <a:gd name="connsiteY2211" fmla="*/ 1952180 h 4297039"/>
              <a:gd name="connsiteX2212" fmla="*/ 5966705 w 6778232"/>
              <a:gd name="connsiteY2212" fmla="*/ 1956048 h 4297039"/>
              <a:gd name="connsiteX2213" fmla="*/ 5936879 w 6778232"/>
              <a:gd name="connsiteY2213" fmla="*/ 1951557 h 4297039"/>
              <a:gd name="connsiteX2214" fmla="*/ 5940486 w 6778232"/>
              <a:gd name="connsiteY2214" fmla="*/ 1963783 h 4297039"/>
              <a:gd name="connsiteX2215" fmla="*/ 5944093 w 6778232"/>
              <a:gd name="connsiteY2215" fmla="*/ 1976010 h 4297039"/>
              <a:gd name="connsiteX2216" fmla="*/ 5927377 w 6778232"/>
              <a:gd name="connsiteY2216" fmla="*/ 1967651 h 4297039"/>
              <a:gd name="connsiteX2217" fmla="*/ 5914268 w 6778232"/>
              <a:gd name="connsiteY2217" fmla="*/ 1971519 h 4297039"/>
              <a:gd name="connsiteX2218" fmla="*/ 5888050 w 6778232"/>
              <a:gd name="connsiteY2218" fmla="*/ 1979255 h 4297039"/>
              <a:gd name="connsiteX2219" fmla="*/ 5898872 w 6778232"/>
              <a:gd name="connsiteY2219" fmla="*/ 2015934 h 4297039"/>
              <a:gd name="connsiteX2220" fmla="*/ 5882155 w 6778232"/>
              <a:gd name="connsiteY2220" fmla="*/ 2007575 h 4297039"/>
              <a:gd name="connsiteX2221" fmla="*/ 5859545 w 6778232"/>
              <a:gd name="connsiteY2221" fmla="*/ 2027538 h 4297039"/>
              <a:gd name="connsiteX2222" fmla="*/ 5853650 w 6778232"/>
              <a:gd name="connsiteY2222" fmla="*/ 2055859 h 4297039"/>
              <a:gd name="connsiteX2223" fmla="*/ 5857258 w 6778232"/>
              <a:gd name="connsiteY2223" fmla="*/ 2068085 h 4297039"/>
              <a:gd name="connsiteX2224" fmla="*/ 5870367 w 6778232"/>
              <a:gd name="connsiteY2224" fmla="*/ 2064217 h 4297039"/>
              <a:gd name="connsiteX2225" fmla="*/ 5873974 w 6778232"/>
              <a:gd name="connsiteY2225" fmla="*/ 2076444 h 4297039"/>
              <a:gd name="connsiteX2226" fmla="*/ 5887083 w 6778232"/>
              <a:gd name="connsiteY2226" fmla="*/ 2072576 h 4297039"/>
              <a:gd name="connsiteX2227" fmla="*/ 5890691 w 6778232"/>
              <a:gd name="connsiteY2227" fmla="*/ 2084803 h 4297039"/>
              <a:gd name="connsiteX2228" fmla="*/ 5911015 w 6778232"/>
              <a:gd name="connsiteY2228" fmla="*/ 2105388 h 4297039"/>
              <a:gd name="connsiteX2229" fmla="*/ 5907407 w 6778232"/>
              <a:gd name="connsiteY2229" fmla="*/ 2093162 h 4297039"/>
              <a:gd name="connsiteX2230" fmla="*/ 5920517 w 6778232"/>
              <a:gd name="connsiteY2230" fmla="*/ 2089294 h 4297039"/>
              <a:gd name="connsiteX2231" fmla="*/ 5900193 w 6778232"/>
              <a:gd name="connsiteY2231" fmla="*/ 2068709 h 4297039"/>
              <a:gd name="connsiteX2232" fmla="*/ 5887083 w 6778232"/>
              <a:gd name="connsiteY2232" fmla="*/ 2072576 h 4297039"/>
              <a:gd name="connsiteX2233" fmla="*/ 5896585 w 6778232"/>
              <a:gd name="connsiteY2233" fmla="*/ 2056482 h 4297039"/>
              <a:gd name="connsiteX2234" fmla="*/ 5892978 w 6778232"/>
              <a:gd name="connsiteY2234" fmla="*/ 2044255 h 4297039"/>
              <a:gd name="connsiteX2235" fmla="*/ 5909694 w 6778232"/>
              <a:gd name="connsiteY2235" fmla="*/ 2052614 h 4297039"/>
              <a:gd name="connsiteX2236" fmla="*/ 5913302 w 6778232"/>
              <a:gd name="connsiteY2236" fmla="*/ 2064841 h 4297039"/>
              <a:gd name="connsiteX2237" fmla="*/ 5916909 w 6778232"/>
              <a:gd name="connsiteY2237" fmla="*/ 2077068 h 4297039"/>
              <a:gd name="connsiteX2238" fmla="*/ 5933626 w 6778232"/>
              <a:gd name="connsiteY2238" fmla="*/ 2085426 h 4297039"/>
              <a:gd name="connsiteX2239" fmla="*/ 5943127 w 6778232"/>
              <a:gd name="connsiteY2239" fmla="*/ 2069332 h 4297039"/>
              <a:gd name="connsiteX2240" fmla="*/ 5950342 w 6778232"/>
              <a:gd name="connsiteY2240" fmla="*/ 2093785 h 4297039"/>
              <a:gd name="connsiteX2241" fmla="*/ 5959844 w 6778232"/>
              <a:gd name="connsiteY2241" fmla="*/ 2077691 h 4297039"/>
              <a:gd name="connsiteX2242" fmla="*/ 5972953 w 6778232"/>
              <a:gd name="connsiteY2242" fmla="*/ 2073823 h 4297039"/>
              <a:gd name="connsiteX2243" fmla="*/ 5986062 w 6778232"/>
              <a:gd name="connsiteY2243" fmla="*/ 2069955 h 4297039"/>
              <a:gd name="connsiteX2244" fmla="*/ 5982455 w 6778232"/>
              <a:gd name="connsiteY2244" fmla="*/ 2057728 h 4297039"/>
              <a:gd name="connsiteX2245" fmla="*/ 6015888 w 6778232"/>
              <a:gd name="connsiteY2245" fmla="*/ 2074446 h 4297039"/>
              <a:gd name="connsiteX2246" fmla="*/ 6025390 w 6778232"/>
              <a:gd name="connsiteY2246" fmla="*/ 2058351 h 4297039"/>
              <a:gd name="connsiteX2247" fmla="*/ 6034892 w 6778232"/>
              <a:gd name="connsiteY2247" fmla="*/ 2042257 h 4297039"/>
              <a:gd name="connsiteX2248" fmla="*/ 6051608 w 6778232"/>
              <a:gd name="connsiteY2248" fmla="*/ 2050616 h 4297039"/>
              <a:gd name="connsiteX2249" fmla="*/ 6048001 w 6778232"/>
              <a:gd name="connsiteY2249" fmla="*/ 2038389 h 4297039"/>
              <a:gd name="connsiteX2250" fmla="*/ 6074219 w 6778232"/>
              <a:gd name="connsiteY2250" fmla="*/ 2030654 h 4297039"/>
              <a:gd name="connsiteX2251" fmla="*/ 6087328 w 6778232"/>
              <a:gd name="connsiteY2251" fmla="*/ 2026786 h 4297039"/>
              <a:gd name="connsiteX2252" fmla="*/ 6090936 w 6778232"/>
              <a:gd name="connsiteY2252" fmla="*/ 2039012 h 4297039"/>
              <a:gd name="connsiteX2253" fmla="*/ 6081434 w 6778232"/>
              <a:gd name="connsiteY2253" fmla="*/ 2055107 h 4297039"/>
              <a:gd name="connsiteX2254" fmla="*/ 6094543 w 6778232"/>
              <a:gd name="connsiteY2254" fmla="*/ 2051239 h 4297039"/>
              <a:gd name="connsiteX2255" fmla="*/ 6107652 w 6778232"/>
              <a:gd name="connsiteY2255" fmla="*/ 2047371 h 4297039"/>
              <a:gd name="connsiteX2256" fmla="*/ 6104045 w 6778232"/>
              <a:gd name="connsiteY2256" fmla="*/ 2035144 h 4297039"/>
              <a:gd name="connsiteX2257" fmla="*/ 6117154 w 6778232"/>
              <a:gd name="connsiteY2257" fmla="*/ 2031277 h 4297039"/>
              <a:gd name="connsiteX2258" fmla="*/ 6120761 w 6778232"/>
              <a:gd name="connsiteY2258" fmla="*/ 2043503 h 4297039"/>
              <a:gd name="connsiteX2259" fmla="*/ 6150587 w 6778232"/>
              <a:gd name="connsiteY2259" fmla="*/ 2047994 h 4297039"/>
              <a:gd name="connsiteX2260" fmla="*/ 6160089 w 6778232"/>
              <a:gd name="connsiteY2260" fmla="*/ 2031900 h 4297039"/>
              <a:gd name="connsiteX2261" fmla="*/ 6156481 w 6778232"/>
              <a:gd name="connsiteY2261" fmla="*/ 2019673 h 4297039"/>
              <a:gd name="connsiteX2262" fmla="*/ 6182700 w 6778232"/>
              <a:gd name="connsiteY2262" fmla="*/ 2011937 h 4297039"/>
              <a:gd name="connsiteX2263" fmla="*/ 6179093 w 6778232"/>
              <a:gd name="connsiteY2263" fmla="*/ 1999711 h 4297039"/>
              <a:gd name="connsiteX2264" fmla="*/ 6208918 w 6778232"/>
              <a:gd name="connsiteY2264" fmla="*/ 2004202 h 4297039"/>
              <a:gd name="connsiteX2265" fmla="*/ 6248246 w 6778232"/>
              <a:gd name="connsiteY2265" fmla="*/ 1992598 h 4297039"/>
              <a:gd name="connsiteX2266" fmla="*/ 6287573 w 6778232"/>
              <a:gd name="connsiteY2266" fmla="*/ 1980995 h 4297039"/>
              <a:gd name="connsiteX2267" fmla="*/ 6313792 w 6778232"/>
              <a:gd name="connsiteY2267" fmla="*/ 1973259 h 4297039"/>
              <a:gd name="connsiteX2268" fmla="*/ 6317399 w 6778232"/>
              <a:gd name="connsiteY2268" fmla="*/ 1985486 h 4297039"/>
              <a:gd name="connsiteX2269" fmla="*/ 6304290 w 6778232"/>
              <a:gd name="connsiteY2269" fmla="*/ 1989353 h 4297039"/>
              <a:gd name="connsiteX2270" fmla="*/ 6307897 w 6778232"/>
              <a:gd name="connsiteY2270" fmla="*/ 2001580 h 4297039"/>
              <a:gd name="connsiteX2271" fmla="*/ 6311505 w 6778232"/>
              <a:gd name="connsiteY2271" fmla="*/ 2013807 h 4297039"/>
              <a:gd name="connsiteX2272" fmla="*/ 6298396 w 6778232"/>
              <a:gd name="connsiteY2272" fmla="*/ 2017674 h 4297039"/>
              <a:gd name="connsiteX2273" fmla="*/ 6294788 w 6778232"/>
              <a:gd name="connsiteY2273" fmla="*/ 2005448 h 4297039"/>
              <a:gd name="connsiteX2274" fmla="*/ 6281679 w 6778232"/>
              <a:gd name="connsiteY2274" fmla="*/ 2009316 h 4297039"/>
              <a:gd name="connsiteX2275" fmla="*/ 6278071 w 6778232"/>
              <a:gd name="connsiteY2275" fmla="*/ 1997089 h 4297039"/>
              <a:gd name="connsiteX2276" fmla="*/ 6264962 w 6778232"/>
              <a:gd name="connsiteY2276" fmla="*/ 2000957 h 4297039"/>
              <a:gd name="connsiteX2277" fmla="*/ 6268570 w 6778232"/>
              <a:gd name="connsiteY2277" fmla="*/ 2013184 h 4297039"/>
              <a:gd name="connsiteX2278" fmla="*/ 6272177 w 6778232"/>
              <a:gd name="connsiteY2278" fmla="*/ 2025410 h 4297039"/>
              <a:gd name="connsiteX2279" fmla="*/ 6259068 w 6778232"/>
              <a:gd name="connsiteY2279" fmla="*/ 2029278 h 4297039"/>
              <a:gd name="connsiteX2280" fmla="*/ 6229242 w 6778232"/>
              <a:gd name="connsiteY2280" fmla="*/ 2024787 h 4297039"/>
              <a:gd name="connsiteX2281" fmla="*/ 6219740 w 6778232"/>
              <a:gd name="connsiteY2281" fmla="*/ 2040882 h 4297039"/>
              <a:gd name="connsiteX2282" fmla="*/ 6197130 w 6778232"/>
              <a:gd name="connsiteY2282" fmla="*/ 2060844 h 4297039"/>
              <a:gd name="connsiteX2283" fmla="*/ 6193522 w 6778232"/>
              <a:gd name="connsiteY2283" fmla="*/ 2048617 h 4297039"/>
              <a:gd name="connsiteX2284" fmla="*/ 6176805 w 6778232"/>
              <a:gd name="connsiteY2284" fmla="*/ 2040258 h 4297039"/>
              <a:gd name="connsiteX2285" fmla="*/ 6180413 w 6778232"/>
              <a:gd name="connsiteY2285" fmla="*/ 2052485 h 4297039"/>
              <a:gd name="connsiteX2286" fmla="*/ 6200737 w 6778232"/>
              <a:gd name="connsiteY2286" fmla="*/ 2073070 h 4297039"/>
              <a:gd name="connsiteX2287" fmla="*/ 6187628 w 6778232"/>
              <a:gd name="connsiteY2287" fmla="*/ 2076939 h 4297039"/>
              <a:gd name="connsiteX2288" fmla="*/ 6194843 w 6778232"/>
              <a:gd name="connsiteY2288" fmla="*/ 2101391 h 4297039"/>
              <a:gd name="connsiteX2289" fmla="*/ 6178126 w 6778232"/>
              <a:gd name="connsiteY2289" fmla="*/ 2093033 h 4297039"/>
              <a:gd name="connsiteX2290" fmla="*/ 6170911 w 6778232"/>
              <a:gd name="connsiteY2290" fmla="*/ 2068580 h 4297039"/>
              <a:gd name="connsiteX2291" fmla="*/ 6157802 w 6778232"/>
              <a:gd name="connsiteY2291" fmla="*/ 2072447 h 4297039"/>
              <a:gd name="connsiteX2292" fmla="*/ 6155515 w 6778232"/>
              <a:gd name="connsiteY2292" fmla="*/ 2112995 h 4297039"/>
              <a:gd name="connsiteX2293" fmla="*/ 6142406 w 6778232"/>
              <a:gd name="connsiteY2293" fmla="*/ 2116863 h 4297039"/>
              <a:gd name="connsiteX2294" fmla="*/ 6151908 w 6778232"/>
              <a:gd name="connsiteY2294" fmla="*/ 2100769 h 4297039"/>
              <a:gd name="connsiteX2295" fmla="*/ 6144693 w 6778232"/>
              <a:gd name="connsiteY2295" fmla="*/ 2076315 h 4297039"/>
              <a:gd name="connsiteX2296" fmla="*/ 6127976 w 6778232"/>
              <a:gd name="connsiteY2296" fmla="*/ 2067956 h 4297039"/>
              <a:gd name="connsiteX2297" fmla="*/ 6118475 w 6778232"/>
              <a:gd name="connsiteY2297" fmla="*/ 2084051 h 4297039"/>
              <a:gd name="connsiteX2298" fmla="*/ 6108973 w 6778232"/>
              <a:gd name="connsiteY2298" fmla="*/ 2100146 h 4297039"/>
              <a:gd name="connsiteX2299" fmla="*/ 6092256 w 6778232"/>
              <a:gd name="connsiteY2299" fmla="*/ 2091787 h 4297039"/>
              <a:gd name="connsiteX2300" fmla="*/ 6101758 w 6778232"/>
              <a:gd name="connsiteY2300" fmla="*/ 2075692 h 4297039"/>
              <a:gd name="connsiteX2301" fmla="*/ 6088649 w 6778232"/>
              <a:gd name="connsiteY2301" fmla="*/ 2079560 h 4297039"/>
              <a:gd name="connsiteX2302" fmla="*/ 6079147 w 6778232"/>
              <a:gd name="connsiteY2302" fmla="*/ 2095654 h 4297039"/>
              <a:gd name="connsiteX2303" fmla="*/ 6082754 w 6778232"/>
              <a:gd name="connsiteY2303" fmla="*/ 2107881 h 4297039"/>
              <a:gd name="connsiteX2304" fmla="*/ 6069646 w 6778232"/>
              <a:gd name="connsiteY2304" fmla="*/ 2111749 h 4297039"/>
              <a:gd name="connsiteX2305" fmla="*/ 6056536 w 6778232"/>
              <a:gd name="connsiteY2305" fmla="*/ 2115617 h 4297039"/>
              <a:gd name="connsiteX2306" fmla="*/ 6043427 w 6778232"/>
              <a:gd name="connsiteY2306" fmla="*/ 2119485 h 4297039"/>
              <a:gd name="connsiteX2307" fmla="*/ 6047034 w 6778232"/>
              <a:gd name="connsiteY2307" fmla="*/ 2131711 h 4297039"/>
              <a:gd name="connsiteX2308" fmla="*/ 6033926 w 6778232"/>
              <a:gd name="connsiteY2308" fmla="*/ 2135579 h 4297039"/>
              <a:gd name="connsiteX2309" fmla="*/ 6024424 w 6778232"/>
              <a:gd name="connsiteY2309" fmla="*/ 2151673 h 4297039"/>
              <a:gd name="connsiteX2310" fmla="*/ 6020816 w 6778232"/>
              <a:gd name="connsiteY2310" fmla="*/ 2139447 h 4297039"/>
              <a:gd name="connsiteX2311" fmla="*/ 6011314 w 6778232"/>
              <a:gd name="connsiteY2311" fmla="*/ 2155541 h 4297039"/>
              <a:gd name="connsiteX2312" fmla="*/ 5998205 w 6778232"/>
              <a:gd name="connsiteY2312" fmla="*/ 2159409 h 4297039"/>
              <a:gd name="connsiteX2313" fmla="*/ 5994598 w 6778232"/>
              <a:gd name="connsiteY2313" fmla="*/ 2147182 h 4297039"/>
              <a:gd name="connsiteX2314" fmla="*/ 5985096 w 6778232"/>
              <a:gd name="connsiteY2314" fmla="*/ 2163277 h 4297039"/>
              <a:gd name="connsiteX2315" fmla="*/ 5968379 w 6778232"/>
              <a:gd name="connsiteY2315" fmla="*/ 2154918 h 4297039"/>
              <a:gd name="connsiteX2316" fmla="*/ 5988704 w 6778232"/>
              <a:gd name="connsiteY2316" fmla="*/ 2175503 h 4297039"/>
              <a:gd name="connsiteX2317" fmla="*/ 5992913 w 6778232"/>
              <a:gd name="connsiteY2317" fmla="*/ 2189768 h 4297039"/>
              <a:gd name="connsiteX2318" fmla="*/ 5983411 w 6778232"/>
              <a:gd name="connsiteY2318" fmla="*/ 2205863 h 4297039"/>
              <a:gd name="connsiteX2319" fmla="*/ 5979803 w 6778232"/>
              <a:gd name="connsiteY2319" fmla="*/ 2193636 h 4297039"/>
              <a:gd name="connsiteX2320" fmla="*/ 5970301 w 6778232"/>
              <a:gd name="connsiteY2320" fmla="*/ 2209731 h 4297039"/>
              <a:gd name="connsiteX2321" fmla="*/ 5960800 w 6778232"/>
              <a:gd name="connsiteY2321" fmla="*/ 2225825 h 4297039"/>
              <a:gd name="connsiteX2322" fmla="*/ 5977516 w 6778232"/>
              <a:gd name="connsiteY2322" fmla="*/ 2234184 h 4297039"/>
              <a:gd name="connsiteX2323" fmla="*/ 5981124 w 6778232"/>
              <a:gd name="connsiteY2323" fmla="*/ 2246411 h 4297039"/>
              <a:gd name="connsiteX2324" fmla="*/ 5997840 w 6778232"/>
              <a:gd name="connsiteY2324" fmla="*/ 2254769 h 4297039"/>
              <a:gd name="connsiteX2325" fmla="*/ 5968015 w 6778232"/>
              <a:gd name="connsiteY2325" fmla="*/ 2250278 h 4297039"/>
              <a:gd name="connsiteX2326" fmla="*/ 5934581 w 6778232"/>
              <a:gd name="connsiteY2326" fmla="*/ 2233561 h 4297039"/>
              <a:gd name="connsiteX2327" fmla="*/ 5904756 w 6778232"/>
              <a:gd name="connsiteY2327" fmla="*/ 2229070 h 4297039"/>
              <a:gd name="connsiteX2328" fmla="*/ 5880223 w 6778232"/>
              <a:gd name="connsiteY2328" fmla="*/ 2194219 h 4297039"/>
              <a:gd name="connsiteX2329" fmla="*/ 5910049 w 6778232"/>
              <a:gd name="connsiteY2329" fmla="*/ 2198710 h 4297039"/>
              <a:gd name="connsiteX2330" fmla="*/ 5944083 w 6778232"/>
              <a:gd name="connsiteY2330" fmla="*/ 2217466 h 4297039"/>
              <a:gd name="connsiteX2331" fmla="*/ 5923158 w 6778232"/>
              <a:gd name="connsiteY2331" fmla="*/ 2194843 h 4297039"/>
              <a:gd name="connsiteX2332" fmla="*/ 5910049 w 6778232"/>
              <a:gd name="connsiteY2332" fmla="*/ 2198710 h 4297039"/>
              <a:gd name="connsiteX2333" fmla="*/ 5919550 w 6778232"/>
              <a:gd name="connsiteY2333" fmla="*/ 2182616 h 4297039"/>
              <a:gd name="connsiteX2334" fmla="*/ 5936267 w 6778232"/>
              <a:gd name="connsiteY2334" fmla="*/ 2190975 h 4297039"/>
              <a:gd name="connsiteX2335" fmla="*/ 5962485 w 6778232"/>
              <a:gd name="connsiteY2335" fmla="*/ 2183239 h 4297039"/>
              <a:gd name="connsiteX2336" fmla="*/ 5971987 w 6778232"/>
              <a:gd name="connsiteY2336" fmla="*/ 2167145 h 4297039"/>
              <a:gd name="connsiteX2337" fmla="*/ 5955270 w 6778232"/>
              <a:gd name="connsiteY2337" fmla="*/ 2158786 h 4297039"/>
              <a:gd name="connsiteX2338" fmla="*/ 5948055 w 6778232"/>
              <a:gd name="connsiteY2338" fmla="*/ 2134333 h 4297039"/>
              <a:gd name="connsiteX2339" fmla="*/ 5931339 w 6778232"/>
              <a:gd name="connsiteY2339" fmla="*/ 2125974 h 4297039"/>
              <a:gd name="connsiteX2340" fmla="*/ 5908728 w 6778232"/>
              <a:gd name="connsiteY2340" fmla="*/ 2145936 h 4297039"/>
              <a:gd name="connsiteX2341" fmla="*/ 5912335 w 6778232"/>
              <a:gd name="connsiteY2341" fmla="*/ 2158163 h 4297039"/>
              <a:gd name="connsiteX2342" fmla="*/ 5915943 w 6778232"/>
              <a:gd name="connsiteY2342" fmla="*/ 2170389 h 4297039"/>
              <a:gd name="connsiteX2343" fmla="*/ 5919550 w 6778232"/>
              <a:gd name="connsiteY2343" fmla="*/ 2182616 h 4297039"/>
              <a:gd name="connsiteX2344" fmla="*/ 5886117 w 6778232"/>
              <a:gd name="connsiteY2344" fmla="*/ 2165898 h 4297039"/>
              <a:gd name="connsiteX2345" fmla="*/ 5889725 w 6778232"/>
              <a:gd name="connsiteY2345" fmla="*/ 2178125 h 4297039"/>
              <a:gd name="connsiteX2346" fmla="*/ 5824179 w 6778232"/>
              <a:gd name="connsiteY2346" fmla="*/ 2197464 h 4297039"/>
              <a:gd name="connsiteX2347" fmla="*/ 5827786 w 6778232"/>
              <a:gd name="connsiteY2347" fmla="*/ 2209691 h 4297039"/>
              <a:gd name="connsiteX2348" fmla="*/ 5840895 w 6778232"/>
              <a:gd name="connsiteY2348" fmla="*/ 2205823 h 4297039"/>
              <a:gd name="connsiteX2349" fmla="*/ 5835602 w 6778232"/>
              <a:gd name="connsiteY2349" fmla="*/ 2236182 h 4297039"/>
              <a:gd name="connsiteX2350" fmla="*/ 5852319 w 6778232"/>
              <a:gd name="connsiteY2350" fmla="*/ 2244541 h 4297039"/>
              <a:gd name="connsiteX2351" fmla="*/ 5844503 w 6778232"/>
              <a:gd name="connsiteY2351" fmla="*/ 2218050 h 4297039"/>
              <a:gd name="connsiteX2352" fmla="*/ 5854005 w 6778232"/>
              <a:gd name="connsiteY2352" fmla="*/ 2201955 h 4297039"/>
              <a:gd name="connsiteX2353" fmla="*/ 5857612 w 6778232"/>
              <a:gd name="connsiteY2353" fmla="*/ 2214182 h 4297039"/>
              <a:gd name="connsiteX2354" fmla="*/ 5865428 w 6778232"/>
              <a:gd name="connsiteY2354" fmla="*/ 2240673 h 4297039"/>
              <a:gd name="connsiteX2355" fmla="*/ 5874930 w 6778232"/>
              <a:gd name="connsiteY2355" fmla="*/ 2224579 h 4297039"/>
              <a:gd name="connsiteX2356" fmla="*/ 5867113 w 6778232"/>
              <a:gd name="connsiteY2356" fmla="*/ 2198087 h 4297039"/>
              <a:gd name="connsiteX2357" fmla="*/ 5891647 w 6778232"/>
              <a:gd name="connsiteY2357" fmla="*/ 2232938 h 4297039"/>
              <a:gd name="connsiteX2358" fmla="*/ 5895254 w 6778232"/>
              <a:gd name="connsiteY2358" fmla="*/ 2245164 h 4297039"/>
              <a:gd name="connsiteX2359" fmla="*/ 5908363 w 6778232"/>
              <a:gd name="connsiteY2359" fmla="*/ 2241297 h 4297039"/>
              <a:gd name="connsiteX2360" fmla="*/ 5911971 w 6778232"/>
              <a:gd name="connsiteY2360" fmla="*/ 2253523 h 4297039"/>
              <a:gd name="connsiteX2361" fmla="*/ 5898861 w 6778232"/>
              <a:gd name="connsiteY2361" fmla="*/ 2257391 h 4297039"/>
              <a:gd name="connsiteX2362" fmla="*/ 5878537 w 6778232"/>
              <a:gd name="connsiteY2362" fmla="*/ 2236806 h 4297039"/>
              <a:gd name="connsiteX2363" fmla="*/ 5869036 w 6778232"/>
              <a:gd name="connsiteY2363" fmla="*/ 2252900 h 4297039"/>
              <a:gd name="connsiteX2364" fmla="*/ 5872643 w 6778232"/>
              <a:gd name="connsiteY2364" fmla="*/ 2265126 h 4297039"/>
              <a:gd name="connsiteX2365" fmla="*/ 5876251 w 6778232"/>
              <a:gd name="connsiteY2365" fmla="*/ 2277353 h 4297039"/>
              <a:gd name="connsiteX2366" fmla="*/ 5879858 w 6778232"/>
              <a:gd name="connsiteY2366" fmla="*/ 2289580 h 4297039"/>
              <a:gd name="connsiteX2367" fmla="*/ 5887073 w 6778232"/>
              <a:gd name="connsiteY2367" fmla="*/ 2314033 h 4297039"/>
              <a:gd name="connsiteX2368" fmla="*/ 5913291 w 6778232"/>
              <a:gd name="connsiteY2368" fmla="*/ 2306298 h 4297039"/>
              <a:gd name="connsiteX2369" fmla="*/ 5939510 w 6778232"/>
              <a:gd name="connsiteY2369" fmla="*/ 2298562 h 4297039"/>
              <a:gd name="connsiteX2370" fmla="*/ 5935902 w 6778232"/>
              <a:gd name="connsiteY2370" fmla="*/ 2286335 h 4297039"/>
              <a:gd name="connsiteX2371" fmla="*/ 5932295 w 6778232"/>
              <a:gd name="connsiteY2371" fmla="*/ 2274108 h 4297039"/>
              <a:gd name="connsiteX2372" fmla="*/ 5988339 w 6778232"/>
              <a:gd name="connsiteY2372" fmla="*/ 2270864 h 4297039"/>
              <a:gd name="connsiteX2373" fmla="*/ 5991946 w 6778232"/>
              <a:gd name="connsiteY2373" fmla="*/ 2283091 h 4297039"/>
              <a:gd name="connsiteX2374" fmla="*/ 5995553 w 6778232"/>
              <a:gd name="connsiteY2374" fmla="*/ 2295317 h 4297039"/>
              <a:gd name="connsiteX2375" fmla="*/ 5982445 w 6778232"/>
              <a:gd name="connsiteY2375" fmla="*/ 2299185 h 4297039"/>
              <a:gd name="connsiteX2376" fmla="*/ 5978837 w 6778232"/>
              <a:gd name="connsiteY2376" fmla="*/ 2286958 h 4297039"/>
              <a:gd name="connsiteX2377" fmla="*/ 5965728 w 6778232"/>
              <a:gd name="connsiteY2377" fmla="*/ 2290826 h 4297039"/>
              <a:gd name="connsiteX2378" fmla="*/ 5956226 w 6778232"/>
              <a:gd name="connsiteY2378" fmla="*/ 2306921 h 4297039"/>
              <a:gd name="connsiteX2379" fmla="*/ 5969335 w 6778232"/>
              <a:gd name="connsiteY2379" fmla="*/ 2303053 h 4297039"/>
              <a:gd name="connsiteX2380" fmla="*/ 5982445 w 6778232"/>
              <a:gd name="connsiteY2380" fmla="*/ 2299185 h 4297039"/>
              <a:gd name="connsiteX2381" fmla="*/ 5986052 w 6778232"/>
              <a:gd name="connsiteY2381" fmla="*/ 2311411 h 4297039"/>
              <a:gd name="connsiteX2382" fmla="*/ 5976550 w 6778232"/>
              <a:gd name="connsiteY2382" fmla="*/ 2327506 h 4297039"/>
              <a:gd name="connsiteX2383" fmla="*/ 5980158 w 6778232"/>
              <a:gd name="connsiteY2383" fmla="*/ 2339733 h 4297039"/>
              <a:gd name="connsiteX2384" fmla="*/ 5993267 w 6778232"/>
              <a:gd name="connsiteY2384" fmla="*/ 2335865 h 4297039"/>
              <a:gd name="connsiteX2385" fmla="*/ 5989660 w 6778232"/>
              <a:gd name="connsiteY2385" fmla="*/ 2323638 h 4297039"/>
              <a:gd name="connsiteX2386" fmla="*/ 6015878 w 6778232"/>
              <a:gd name="connsiteY2386" fmla="*/ 2315902 h 4297039"/>
              <a:gd name="connsiteX2387" fmla="*/ 6019485 w 6778232"/>
              <a:gd name="connsiteY2387" fmla="*/ 2328129 h 4297039"/>
              <a:gd name="connsiteX2388" fmla="*/ 6006376 w 6778232"/>
              <a:gd name="connsiteY2388" fmla="*/ 2331997 h 4297039"/>
              <a:gd name="connsiteX2389" fmla="*/ 6009983 w 6778232"/>
              <a:gd name="connsiteY2389" fmla="*/ 2344224 h 4297039"/>
              <a:gd name="connsiteX2390" fmla="*/ 6013591 w 6778232"/>
              <a:gd name="connsiteY2390" fmla="*/ 2356450 h 4297039"/>
              <a:gd name="connsiteX2391" fmla="*/ 5996874 w 6778232"/>
              <a:gd name="connsiteY2391" fmla="*/ 2348091 h 4297039"/>
              <a:gd name="connsiteX2392" fmla="*/ 5990980 w 6778232"/>
              <a:gd name="connsiteY2392" fmla="*/ 2376412 h 4297039"/>
              <a:gd name="connsiteX2393" fmla="*/ 5998195 w 6778232"/>
              <a:gd name="connsiteY2393" fmla="*/ 2400866 h 4297039"/>
              <a:gd name="connsiteX2394" fmla="*/ 6007697 w 6778232"/>
              <a:gd name="connsiteY2394" fmla="*/ 2384771 h 4297039"/>
              <a:gd name="connsiteX2395" fmla="*/ 6011304 w 6778232"/>
              <a:gd name="connsiteY2395" fmla="*/ 2396998 h 4297039"/>
              <a:gd name="connsiteX2396" fmla="*/ 6020806 w 6778232"/>
              <a:gd name="connsiteY2396" fmla="*/ 2380903 h 4297039"/>
              <a:gd name="connsiteX2397" fmla="*/ 6028020 w 6778232"/>
              <a:gd name="connsiteY2397" fmla="*/ 2405357 h 4297039"/>
              <a:gd name="connsiteX2398" fmla="*/ 6054239 w 6778232"/>
              <a:gd name="connsiteY2398" fmla="*/ 2397621 h 4297039"/>
              <a:gd name="connsiteX2399" fmla="*/ 6084065 w 6778232"/>
              <a:gd name="connsiteY2399" fmla="*/ 2402112 h 4297039"/>
              <a:gd name="connsiteX2400" fmla="*/ 6087672 w 6778232"/>
              <a:gd name="connsiteY2400" fmla="*/ 2414339 h 4297039"/>
              <a:gd name="connsiteX2401" fmla="*/ 6091279 w 6778232"/>
              <a:gd name="connsiteY2401" fmla="*/ 2426565 h 4297039"/>
              <a:gd name="connsiteX2402" fmla="*/ 6078170 w 6778232"/>
              <a:gd name="connsiteY2402" fmla="*/ 2430433 h 4297039"/>
              <a:gd name="connsiteX2403" fmla="*/ 6065061 w 6778232"/>
              <a:gd name="connsiteY2403" fmla="*/ 2434301 h 4297039"/>
              <a:gd name="connsiteX2404" fmla="*/ 6051952 w 6778232"/>
              <a:gd name="connsiteY2404" fmla="*/ 2438169 h 4297039"/>
              <a:gd name="connsiteX2405" fmla="*/ 6072276 w 6778232"/>
              <a:gd name="connsiteY2405" fmla="*/ 2458754 h 4297039"/>
              <a:gd name="connsiteX2406" fmla="*/ 6092600 w 6778232"/>
              <a:gd name="connsiteY2406" fmla="*/ 2479340 h 4297039"/>
              <a:gd name="connsiteX2407" fmla="*/ 6148644 w 6778232"/>
              <a:gd name="connsiteY2407" fmla="*/ 2476095 h 4297039"/>
              <a:gd name="connsiteX2408" fmla="*/ 6178470 w 6778232"/>
              <a:gd name="connsiteY2408" fmla="*/ 2480586 h 4297039"/>
              <a:gd name="connsiteX2409" fmla="*/ 6191579 w 6778232"/>
              <a:gd name="connsiteY2409" fmla="*/ 2476718 h 4297039"/>
              <a:gd name="connsiteX2410" fmla="*/ 6201081 w 6778232"/>
              <a:gd name="connsiteY2410" fmla="*/ 2460624 h 4297039"/>
              <a:gd name="connsiteX2411" fmla="*/ 6204688 w 6778232"/>
              <a:gd name="connsiteY2411" fmla="*/ 2472850 h 4297039"/>
              <a:gd name="connsiteX2412" fmla="*/ 6198794 w 6778232"/>
              <a:gd name="connsiteY2412" fmla="*/ 2501171 h 4297039"/>
              <a:gd name="connsiteX2413" fmla="*/ 6225012 w 6778232"/>
              <a:gd name="connsiteY2413" fmla="*/ 2493435 h 4297039"/>
              <a:gd name="connsiteX2414" fmla="*/ 6234514 w 6778232"/>
              <a:gd name="connsiteY2414" fmla="*/ 2477341 h 4297039"/>
              <a:gd name="connsiteX2415" fmla="*/ 6247623 w 6778232"/>
              <a:gd name="connsiteY2415" fmla="*/ 2473473 h 4297039"/>
              <a:gd name="connsiteX2416" fmla="*/ 6273842 w 6778232"/>
              <a:gd name="connsiteY2416" fmla="*/ 2465737 h 4297039"/>
              <a:gd name="connsiteX2417" fmla="*/ 6267947 w 6778232"/>
              <a:gd name="connsiteY2417" fmla="*/ 2494059 h 4297039"/>
              <a:gd name="connsiteX2418" fmla="*/ 6277449 w 6778232"/>
              <a:gd name="connsiteY2418" fmla="*/ 2477964 h 4297039"/>
              <a:gd name="connsiteX2419" fmla="*/ 6281057 w 6778232"/>
              <a:gd name="connsiteY2419" fmla="*/ 2490191 h 4297039"/>
              <a:gd name="connsiteX2420" fmla="*/ 6284664 w 6778232"/>
              <a:gd name="connsiteY2420" fmla="*/ 2502417 h 4297039"/>
              <a:gd name="connsiteX2421" fmla="*/ 6294165 w 6778232"/>
              <a:gd name="connsiteY2421" fmla="*/ 2486323 h 4297039"/>
              <a:gd name="connsiteX2422" fmla="*/ 6297773 w 6778232"/>
              <a:gd name="connsiteY2422" fmla="*/ 2498550 h 4297039"/>
              <a:gd name="connsiteX2423" fmla="*/ 6314490 w 6778232"/>
              <a:gd name="connsiteY2423" fmla="*/ 2506908 h 4297039"/>
              <a:gd name="connsiteX2424" fmla="*/ 6320384 w 6778232"/>
              <a:gd name="connsiteY2424" fmla="*/ 2478587 h 4297039"/>
              <a:gd name="connsiteX2425" fmla="*/ 6337101 w 6778232"/>
              <a:gd name="connsiteY2425" fmla="*/ 2486946 h 4297039"/>
              <a:gd name="connsiteX2426" fmla="*/ 6350210 w 6778232"/>
              <a:gd name="connsiteY2426" fmla="*/ 2483078 h 4297039"/>
              <a:gd name="connsiteX2427" fmla="*/ 6357424 w 6778232"/>
              <a:gd name="connsiteY2427" fmla="*/ 2507531 h 4297039"/>
              <a:gd name="connsiteX2428" fmla="*/ 6361032 w 6778232"/>
              <a:gd name="connsiteY2428" fmla="*/ 2519758 h 4297039"/>
              <a:gd name="connsiteX2429" fmla="*/ 6368247 w 6778232"/>
              <a:gd name="connsiteY2429" fmla="*/ 2544211 h 4297039"/>
              <a:gd name="connsiteX2430" fmla="*/ 6351531 w 6778232"/>
              <a:gd name="connsiteY2430" fmla="*/ 2535852 h 4297039"/>
              <a:gd name="connsiteX2431" fmla="*/ 6342029 w 6778232"/>
              <a:gd name="connsiteY2431" fmla="*/ 2551947 h 4297039"/>
              <a:gd name="connsiteX2432" fmla="*/ 6312203 w 6778232"/>
              <a:gd name="connsiteY2432" fmla="*/ 2547456 h 4297039"/>
              <a:gd name="connsiteX2433" fmla="*/ 6295486 w 6778232"/>
              <a:gd name="connsiteY2433" fmla="*/ 2539097 h 4297039"/>
              <a:gd name="connsiteX2434" fmla="*/ 6259766 w 6778232"/>
              <a:gd name="connsiteY2434" fmla="*/ 2562927 h 4297039"/>
              <a:gd name="connsiteX2435" fmla="*/ 6243050 w 6778232"/>
              <a:gd name="connsiteY2435" fmla="*/ 2554569 h 4297039"/>
              <a:gd name="connsiteX2436" fmla="*/ 6246657 w 6778232"/>
              <a:gd name="connsiteY2436" fmla="*/ 2566795 h 4297039"/>
              <a:gd name="connsiteX2437" fmla="*/ 6250264 w 6778232"/>
              <a:gd name="connsiteY2437" fmla="*/ 2579022 h 4297039"/>
              <a:gd name="connsiteX2438" fmla="*/ 6233548 w 6778232"/>
              <a:gd name="connsiteY2438" fmla="*/ 2570663 h 4297039"/>
              <a:gd name="connsiteX2439" fmla="*/ 6220438 w 6778232"/>
              <a:gd name="connsiteY2439" fmla="*/ 2574531 h 4297039"/>
              <a:gd name="connsiteX2440" fmla="*/ 6216831 w 6778232"/>
              <a:gd name="connsiteY2440" fmla="*/ 2562304 h 4297039"/>
              <a:gd name="connsiteX2441" fmla="*/ 6190613 w 6778232"/>
              <a:gd name="connsiteY2441" fmla="*/ 2570040 h 4297039"/>
              <a:gd name="connsiteX2442" fmla="*/ 6181111 w 6778232"/>
              <a:gd name="connsiteY2442" fmla="*/ 2586134 h 4297039"/>
              <a:gd name="connsiteX2443" fmla="*/ 6188326 w 6778232"/>
              <a:gd name="connsiteY2443" fmla="*/ 2610588 h 4297039"/>
              <a:gd name="connsiteX2444" fmla="*/ 6171610 w 6778232"/>
              <a:gd name="connsiteY2444" fmla="*/ 2602229 h 4297039"/>
              <a:gd name="connsiteX2445" fmla="*/ 6168002 w 6778232"/>
              <a:gd name="connsiteY2445" fmla="*/ 2590002 h 4297039"/>
              <a:gd name="connsiteX2446" fmla="*/ 6151285 w 6778232"/>
              <a:gd name="connsiteY2446" fmla="*/ 2581643 h 4297039"/>
              <a:gd name="connsiteX2447" fmla="*/ 6171610 w 6778232"/>
              <a:gd name="connsiteY2447" fmla="*/ 2602229 h 4297039"/>
              <a:gd name="connsiteX2448" fmla="*/ 6162108 w 6778232"/>
              <a:gd name="connsiteY2448" fmla="*/ 2618323 h 4297039"/>
              <a:gd name="connsiteX2449" fmla="*/ 6158500 w 6778232"/>
              <a:gd name="connsiteY2449" fmla="*/ 2606097 h 4297039"/>
              <a:gd name="connsiteX2450" fmla="*/ 6141784 w 6778232"/>
              <a:gd name="connsiteY2450" fmla="*/ 2597738 h 4297039"/>
              <a:gd name="connsiteX2451" fmla="*/ 6132282 w 6778232"/>
              <a:gd name="connsiteY2451" fmla="*/ 2613832 h 4297039"/>
              <a:gd name="connsiteX2452" fmla="*/ 6128674 w 6778232"/>
              <a:gd name="connsiteY2452" fmla="*/ 2601606 h 4297039"/>
              <a:gd name="connsiteX2453" fmla="*/ 6111958 w 6778232"/>
              <a:gd name="connsiteY2453" fmla="*/ 2593247 h 4297039"/>
              <a:gd name="connsiteX2454" fmla="*/ 6135889 w 6778232"/>
              <a:gd name="connsiteY2454" fmla="*/ 2626059 h 4297039"/>
              <a:gd name="connsiteX2455" fmla="*/ 6148998 w 6778232"/>
              <a:gd name="connsiteY2455" fmla="*/ 2622191 h 4297039"/>
              <a:gd name="connsiteX2456" fmla="*/ 6162108 w 6778232"/>
              <a:gd name="connsiteY2456" fmla="*/ 2618323 h 4297039"/>
              <a:gd name="connsiteX2457" fmla="*/ 6152606 w 6778232"/>
              <a:gd name="connsiteY2457" fmla="*/ 2634418 h 4297039"/>
              <a:gd name="connsiteX2458" fmla="*/ 6139497 w 6778232"/>
              <a:gd name="connsiteY2458" fmla="*/ 2638285 h 4297039"/>
              <a:gd name="connsiteX2459" fmla="*/ 6126388 w 6778232"/>
              <a:gd name="connsiteY2459" fmla="*/ 2642153 h 4297039"/>
              <a:gd name="connsiteX2460" fmla="*/ 6122780 w 6778232"/>
              <a:gd name="connsiteY2460" fmla="*/ 2629927 h 4297039"/>
              <a:gd name="connsiteX2461" fmla="*/ 6119173 w 6778232"/>
              <a:gd name="connsiteY2461" fmla="*/ 2617700 h 4297039"/>
              <a:gd name="connsiteX2462" fmla="*/ 6098849 w 6778232"/>
              <a:gd name="connsiteY2462" fmla="*/ 2597115 h 4297039"/>
              <a:gd name="connsiteX2463" fmla="*/ 6089347 w 6778232"/>
              <a:gd name="connsiteY2463" fmla="*/ 2613209 h 4297039"/>
              <a:gd name="connsiteX2464" fmla="*/ 6092954 w 6778232"/>
              <a:gd name="connsiteY2464" fmla="*/ 2625436 h 4297039"/>
              <a:gd name="connsiteX2465" fmla="*/ 6079845 w 6778232"/>
              <a:gd name="connsiteY2465" fmla="*/ 2629304 h 4297039"/>
              <a:gd name="connsiteX2466" fmla="*/ 6070344 w 6778232"/>
              <a:gd name="connsiteY2466" fmla="*/ 2645398 h 4297039"/>
              <a:gd name="connsiteX2467" fmla="*/ 6060842 w 6778232"/>
              <a:gd name="connsiteY2467" fmla="*/ 2661492 h 4297039"/>
              <a:gd name="connsiteX2468" fmla="*/ 6038231 w 6778232"/>
              <a:gd name="connsiteY2468" fmla="*/ 2681455 h 4297039"/>
              <a:gd name="connsiteX2469" fmla="*/ 6025122 w 6778232"/>
              <a:gd name="connsiteY2469" fmla="*/ 2685323 h 4297039"/>
              <a:gd name="connsiteX2470" fmla="*/ 6017907 w 6778232"/>
              <a:gd name="connsiteY2470" fmla="*/ 2660869 h 4297039"/>
              <a:gd name="connsiteX2471" fmla="*/ 6007085 w 6778232"/>
              <a:gd name="connsiteY2471" fmla="*/ 2624189 h 4297039"/>
              <a:gd name="connsiteX2472" fmla="*/ 5997583 w 6778232"/>
              <a:gd name="connsiteY2472" fmla="*/ 2640284 h 4297039"/>
              <a:gd name="connsiteX2473" fmla="*/ 6004798 w 6778232"/>
              <a:gd name="connsiteY2473" fmla="*/ 2664737 h 4297039"/>
              <a:gd name="connsiteX2474" fmla="*/ 5991689 w 6778232"/>
              <a:gd name="connsiteY2474" fmla="*/ 2668605 h 4297039"/>
              <a:gd name="connsiteX2475" fmla="*/ 5971365 w 6778232"/>
              <a:gd name="connsiteY2475" fmla="*/ 2648020 h 4297039"/>
              <a:gd name="connsiteX2476" fmla="*/ 5948754 w 6778232"/>
              <a:gd name="connsiteY2476" fmla="*/ 2667982 h 4297039"/>
              <a:gd name="connsiteX2477" fmla="*/ 5935645 w 6778232"/>
              <a:gd name="connsiteY2477" fmla="*/ 2671850 h 4297039"/>
              <a:gd name="connsiteX2478" fmla="*/ 5926143 w 6778232"/>
              <a:gd name="connsiteY2478" fmla="*/ 2687944 h 4297039"/>
              <a:gd name="connsiteX2479" fmla="*/ 5916641 w 6778232"/>
              <a:gd name="connsiteY2479" fmla="*/ 2704039 h 4297039"/>
              <a:gd name="connsiteX2480" fmla="*/ 5894030 w 6778232"/>
              <a:gd name="connsiteY2480" fmla="*/ 2724001 h 4297039"/>
              <a:gd name="connsiteX2481" fmla="*/ 5828484 w 6778232"/>
              <a:gd name="connsiteY2481" fmla="*/ 2743340 h 4297039"/>
              <a:gd name="connsiteX2482" fmla="*/ 5749829 w 6778232"/>
              <a:gd name="connsiteY2482" fmla="*/ 2766547 h 4297039"/>
              <a:gd name="connsiteX2483" fmla="*/ 5779655 w 6778232"/>
              <a:gd name="connsiteY2483" fmla="*/ 2771038 h 4297039"/>
              <a:gd name="connsiteX2484" fmla="*/ 5770154 w 6778232"/>
              <a:gd name="connsiteY2484" fmla="*/ 2787133 h 4297039"/>
              <a:gd name="connsiteX2485" fmla="*/ 5757044 w 6778232"/>
              <a:gd name="connsiteY2485" fmla="*/ 2791000 h 4297039"/>
              <a:gd name="connsiteX2486" fmla="*/ 5730826 w 6778232"/>
              <a:gd name="connsiteY2486" fmla="*/ 2798736 h 4297039"/>
              <a:gd name="connsiteX2487" fmla="*/ 5717717 w 6778232"/>
              <a:gd name="connsiteY2487" fmla="*/ 2802604 h 4297039"/>
              <a:gd name="connsiteX2488" fmla="*/ 5735035 w 6778232"/>
              <a:gd name="connsiteY2488" fmla="*/ 2813000 h 4297039"/>
              <a:gd name="connsiteX2489" fmla="*/ 5738642 w 6778232"/>
              <a:gd name="connsiteY2489" fmla="*/ 2825226 h 4297039"/>
              <a:gd name="connsiteX2490" fmla="*/ 5699315 w 6778232"/>
              <a:gd name="connsiteY2490" fmla="*/ 2836830 h 4297039"/>
              <a:gd name="connsiteX2491" fmla="*/ 5686205 w 6778232"/>
              <a:gd name="connsiteY2491" fmla="*/ 2840698 h 4297039"/>
              <a:gd name="connsiteX2492" fmla="*/ 5680311 w 6778232"/>
              <a:gd name="connsiteY2492" fmla="*/ 2869019 h 4297039"/>
              <a:gd name="connsiteX2493" fmla="*/ 5710137 w 6778232"/>
              <a:gd name="connsiteY2493" fmla="*/ 2873510 h 4297039"/>
              <a:gd name="connsiteX2494" fmla="*/ 5734068 w 6778232"/>
              <a:gd name="connsiteY2494" fmla="*/ 2906322 h 4297039"/>
              <a:gd name="connsiteX2495" fmla="*/ 5720959 w 6778232"/>
              <a:gd name="connsiteY2495" fmla="*/ 2910190 h 4297039"/>
              <a:gd name="connsiteX2496" fmla="*/ 5728174 w 6778232"/>
              <a:gd name="connsiteY2496" fmla="*/ 2934643 h 4297039"/>
              <a:gd name="connsiteX2497" fmla="*/ 5744890 w 6778232"/>
              <a:gd name="connsiteY2497" fmla="*/ 2943002 h 4297039"/>
              <a:gd name="connsiteX2498" fmla="*/ 5741283 w 6778232"/>
              <a:gd name="connsiteY2498" fmla="*/ 2930775 h 4297039"/>
              <a:gd name="connsiteX2499" fmla="*/ 5761607 w 6778232"/>
              <a:gd name="connsiteY2499" fmla="*/ 2951360 h 4297039"/>
              <a:gd name="connsiteX2500" fmla="*/ 5791433 w 6778232"/>
              <a:gd name="connsiteY2500" fmla="*/ 2955851 h 4297039"/>
              <a:gd name="connsiteX2501" fmla="*/ 5804542 w 6778232"/>
              <a:gd name="connsiteY2501" fmla="*/ 2951984 h 4297039"/>
              <a:gd name="connsiteX2502" fmla="*/ 5824866 w 6778232"/>
              <a:gd name="connsiteY2502" fmla="*/ 2972569 h 4297039"/>
              <a:gd name="connsiteX2503" fmla="*/ 5845190 w 6778232"/>
              <a:gd name="connsiteY2503" fmla="*/ 2993154 h 4297039"/>
              <a:gd name="connsiteX2504" fmla="*/ 5854692 w 6778232"/>
              <a:gd name="connsiteY2504" fmla="*/ 2977060 h 4297039"/>
              <a:gd name="connsiteX2505" fmla="*/ 5851084 w 6778232"/>
              <a:gd name="connsiteY2505" fmla="*/ 2964833 h 4297039"/>
              <a:gd name="connsiteX2506" fmla="*/ 5867801 w 6778232"/>
              <a:gd name="connsiteY2506" fmla="*/ 2973192 h 4297039"/>
              <a:gd name="connsiteX2507" fmla="*/ 5871408 w 6778232"/>
              <a:gd name="connsiteY2507" fmla="*/ 2985419 h 4297039"/>
              <a:gd name="connsiteX2508" fmla="*/ 5880910 w 6778232"/>
              <a:gd name="connsiteY2508" fmla="*/ 2969324 h 4297039"/>
              <a:gd name="connsiteX2509" fmla="*/ 5897627 w 6778232"/>
              <a:gd name="connsiteY2509" fmla="*/ 2977683 h 4297039"/>
              <a:gd name="connsiteX2510" fmla="*/ 5920238 w 6778232"/>
              <a:gd name="connsiteY2510" fmla="*/ 2957721 h 4297039"/>
              <a:gd name="connsiteX2511" fmla="*/ 5936954 w 6778232"/>
              <a:gd name="connsiteY2511" fmla="*/ 2966079 h 4297039"/>
              <a:gd name="connsiteX2512" fmla="*/ 5950063 w 6778232"/>
              <a:gd name="connsiteY2512" fmla="*/ 2962212 h 4297039"/>
              <a:gd name="connsiteX2513" fmla="*/ 5976282 w 6778232"/>
              <a:gd name="connsiteY2513" fmla="*/ 2954476 h 4297039"/>
              <a:gd name="connsiteX2514" fmla="*/ 5992998 w 6778232"/>
              <a:gd name="connsiteY2514" fmla="*/ 2962835 h 4297039"/>
              <a:gd name="connsiteX2515" fmla="*/ 6002500 w 6778232"/>
              <a:gd name="connsiteY2515" fmla="*/ 2946740 h 4297039"/>
              <a:gd name="connsiteX2516" fmla="*/ 5998893 w 6778232"/>
              <a:gd name="connsiteY2516" fmla="*/ 2934514 h 4297039"/>
              <a:gd name="connsiteX2517" fmla="*/ 6015609 w 6778232"/>
              <a:gd name="connsiteY2517" fmla="*/ 2942872 h 4297039"/>
              <a:gd name="connsiteX2518" fmla="*/ 6019217 w 6778232"/>
              <a:gd name="connsiteY2518" fmla="*/ 2955099 h 4297039"/>
              <a:gd name="connsiteX2519" fmla="*/ 6045435 w 6778232"/>
              <a:gd name="connsiteY2519" fmla="*/ 2947364 h 4297039"/>
              <a:gd name="connsiteX2520" fmla="*/ 6081155 w 6778232"/>
              <a:gd name="connsiteY2520" fmla="*/ 2923533 h 4297039"/>
              <a:gd name="connsiteX2521" fmla="*/ 6071653 w 6778232"/>
              <a:gd name="connsiteY2521" fmla="*/ 2939628 h 4297039"/>
              <a:gd name="connsiteX2522" fmla="*/ 6058544 w 6778232"/>
              <a:gd name="connsiteY2522" fmla="*/ 2943496 h 4297039"/>
              <a:gd name="connsiteX2523" fmla="*/ 6088370 w 6778232"/>
              <a:gd name="connsiteY2523" fmla="*/ 2947987 h 4297039"/>
              <a:gd name="connsiteX2524" fmla="*/ 6108694 w 6778232"/>
              <a:gd name="connsiteY2524" fmla="*/ 2968572 h 4297039"/>
              <a:gd name="connsiteX2525" fmla="*/ 6105086 w 6778232"/>
              <a:gd name="connsiteY2525" fmla="*/ 2956345 h 4297039"/>
              <a:gd name="connsiteX2526" fmla="*/ 6118196 w 6778232"/>
              <a:gd name="connsiteY2526" fmla="*/ 2952477 h 4297039"/>
              <a:gd name="connsiteX2527" fmla="*/ 6125411 w 6778232"/>
              <a:gd name="connsiteY2527" fmla="*/ 2976932 h 4297039"/>
              <a:gd name="connsiteX2528" fmla="*/ 6112302 w 6778232"/>
              <a:gd name="connsiteY2528" fmla="*/ 2980800 h 4297039"/>
              <a:gd name="connsiteX2529" fmla="*/ 6115909 w 6778232"/>
              <a:gd name="connsiteY2529" fmla="*/ 2993026 h 4297039"/>
              <a:gd name="connsiteX2530" fmla="*/ 6089691 w 6778232"/>
              <a:gd name="connsiteY2530" fmla="*/ 3000762 h 4297039"/>
              <a:gd name="connsiteX2531" fmla="*/ 6087404 w 6778232"/>
              <a:gd name="connsiteY2531" fmla="*/ 3041310 h 4297039"/>
              <a:gd name="connsiteX2532" fmla="*/ 6083797 w 6778232"/>
              <a:gd name="connsiteY2532" fmla="*/ 3029083 h 4297039"/>
              <a:gd name="connsiteX2533" fmla="*/ 6070687 w 6778232"/>
              <a:gd name="connsiteY2533" fmla="*/ 3032951 h 4297039"/>
              <a:gd name="connsiteX2534" fmla="*/ 6053971 w 6778232"/>
              <a:gd name="connsiteY2534" fmla="*/ 3024592 h 4297039"/>
              <a:gd name="connsiteX2535" fmla="*/ 6040862 w 6778232"/>
              <a:gd name="connsiteY2535" fmla="*/ 3028460 h 4297039"/>
              <a:gd name="connsiteX2536" fmla="*/ 6044469 w 6778232"/>
              <a:gd name="connsiteY2536" fmla="*/ 3040687 h 4297039"/>
              <a:gd name="connsiteX2537" fmla="*/ 6034967 w 6778232"/>
              <a:gd name="connsiteY2537" fmla="*/ 3056781 h 4297039"/>
              <a:gd name="connsiteX2538" fmla="*/ 6051684 w 6778232"/>
              <a:gd name="connsiteY2538" fmla="*/ 3065140 h 4297039"/>
              <a:gd name="connsiteX2539" fmla="*/ 6055291 w 6778232"/>
              <a:gd name="connsiteY2539" fmla="*/ 3077367 h 4297039"/>
              <a:gd name="connsiteX2540" fmla="*/ 6029073 w 6778232"/>
              <a:gd name="connsiteY2540" fmla="*/ 3085102 h 4297039"/>
              <a:gd name="connsiteX2541" fmla="*/ 6010070 w 6778232"/>
              <a:gd name="connsiteY2541" fmla="*/ 3117291 h 4297039"/>
              <a:gd name="connsiteX2542" fmla="*/ 5980244 w 6778232"/>
              <a:gd name="connsiteY2542" fmla="*/ 3112800 h 4297039"/>
              <a:gd name="connsiteX2543" fmla="*/ 5967135 w 6778232"/>
              <a:gd name="connsiteY2543" fmla="*/ 3116668 h 4297039"/>
              <a:gd name="connsiteX2544" fmla="*/ 5950418 w 6778232"/>
              <a:gd name="connsiteY2544" fmla="*/ 3108309 h 4297039"/>
              <a:gd name="connsiteX2545" fmla="*/ 5940916 w 6778232"/>
              <a:gd name="connsiteY2545" fmla="*/ 3124404 h 4297039"/>
              <a:gd name="connsiteX2546" fmla="*/ 5927807 w 6778232"/>
              <a:gd name="connsiteY2546" fmla="*/ 3128271 h 4297039"/>
              <a:gd name="connsiteX2547" fmla="*/ 5914698 w 6778232"/>
              <a:gd name="connsiteY2547" fmla="*/ 3132139 h 4297039"/>
              <a:gd name="connsiteX2548" fmla="*/ 5905196 w 6778232"/>
              <a:gd name="connsiteY2548" fmla="*/ 3148234 h 4297039"/>
              <a:gd name="connsiteX2549" fmla="*/ 5901589 w 6778232"/>
              <a:gd name="connsiteY2549" fmla="*/ 3136007 h 4297039"/>
              <a:gd name="connsiteX2550" fmla="*/ 5881265 w 6778232"/>
              <a:gd name="connsiteY2550" fmla="*/ 3115422 h 4297039"/>
              <a:gd name="connsiteX2551" fmla="*/ 5858654 w 6778232"/>
              <a:gd name="connsiteY2551" fmla="*/ 3135384 h 4297039"/>
              <a:gd name="connsiteX2552" fmla="*/ 5828828 w 6778232"/>
              <a:gd name="connsiteY2552" fmla="*/ 3130893 h 4297039"/>
              <a:gd name="connsiteX2553" fmla="*/ 5802610 w 6778232"/>
              <a:gd name="connsiteY2553" fmla="*/ 3138629 h 4297039"/>
              <a:gd name="connsiteX2554" fmla="*/ 5796716 w 6778232"/>
              <a:gd name="connsiteY2554" fmla="*/ 3166950 h 4297039"/>
              <a:gd name="connsiteX2555" fmla="*/ 5763282 w 6778232"/>
              <a:gd name="connsiteY2555" fmla="*/ 3150232 h 4297039"/>
              <a:gd name="connsiteX2556" fmla="*/ 5740672 w 6778232"/>
              <a:gd name="connsiteY2556" fmla="*/ 3170194 h 4297039"/>
              <a:gd name="connsiteX2557" fmla="*/ 5747886 w 6778232"/>
              <a:gd name="connsiteY2557" fmla="*/ 3194648 h 4297039"/>
              <a:gd name="connsiteX2558" fmla="*/ 5738385 w 6778232"/>
              <a:gd name="connsiteY2558" fmla="*/ 3210742 h 4297039"/>
              <a:gd name="connsiteX2559" fmla="*/ 5712167 w 6778232"/>
              <a:gd name="connsiteY2559" fmla="*/ 3218478 h 4297039"/>
              <a:gd name="connsiteX2560" fmla="*/ 5689555 w 6778232"/>
              <a:gd name="connsiteY2560" fmla="*/ 3238440 h 4297039"/>
              <a:gd name="connsiteX2561" fmla="*/ 5681477 w 6778232"/>
              <a:gd name="connsiteY2561" fmla="*/ 3267406 h 4297039"/>
              <a:gd name="connsiteX2562" fmla="*/ 5690577 w 6778232"/>
              <a:gd name="connsiteY2562" fmla="*/ 3271120 h 4297039"/>
              <a:gd name="connsiteX2563" fmla="*/ 5685084 w 6778232"/>
              <a:gd name="connsiteY2563" fmla="*/ 3279632 h 4297039"/>
              <a:gd name="connsiteX2564" fmla="*/ 5649363 w 6778232"/>
              <a:gd name="connsiteY2564" fmla="*/ 3303463 h 4297039"/>
              <a:gd name="connsiteX2565" fmla="*/ 5623145 w 6778232"/>
              <a:gd name="connsiteY2565" fmla="*/ 3311199 h 4297039"/>
              <a:gd name="connsiteX2566" fmla="*/ 5587424 w 6778232"/>
              <a:gd name="connsiteY2566" fmla="*/ 3335029 h 4297039"/>
              <a:gd name="connsiteX2567" fmla="*/ 5570708 w 6778232"/>
              <a:gd name="connsiteY2567" fmla="*/ 3326670 h 4297039"/>
              <a:gd name="connsiteX2568" fmla="*/ 5561206 w 6778232"/>
              <a:gd name="connsiteY2568" fmla="*/ 3342764 h 4297039"/>
              <a:gd name="connsiteX2569" fmla="*/ 5551706 w 6778232"/>
              <a:gd name="connsiteY2569" fmla="*/ 3358858 h 4297039"/>
              <a:gd name="connsiteX2570" fmla="*/ 5534988 w 6778232"/>
              <a:gd name="connsiteY2570" fmla="*/ 3350500 h 4297039"/>
              <a:gd name="connsiteX2571" fmla="*/ 5538596 w 6778232"/>
              <a:gd name="connsiteY2571" fmla="*/ 3362727 h 4297039"/>
              <a:gd name="connsiteX2572" fmla="*/ 5505162 w 6778232"/>
              <a:gd name="connsiteY2572" fmla="*/ 3346009 h 4297039"/>
              <a:gd name="connsiteX2573" fmla="*/ 5508770 w 6778232"/>
              <a:gd name="connsiteY2573" fmla="*/ 3358236 h 4297039"/>
              <a:gd name="connsiteX2574" fmla="*/ 5499268 w 6778232"/>
              <a:gd name="connsiteY2574" fmla="*/ 3374330 h 4297039"/>
              <a:gd name="connsiteX2575" fmla="*/ 5482551 w 6778232"/>
              <a:gd name="connsiteY2575" fmla="*/ 3365971 h 4297039"/>
              <a:gd name="connsiteX2576" fmla="*/ 5446831 w 6778232"/>
              <a:gd name="connsiteY2576" fmla="*/ 3389801 h 4297039"/>
              <a:gd name="connsiteX2577" fmla="*/ 5394395 w 6778232"/>
              <a:gd name="connsiteY2577" fmla="*/ 3405273 h 4297039"/>
              <a:gd name="connsiteX2578" fmla="*/ 5371784 w 6778232"/>
              <a:gd name="connsiteY2578" fmla="*/ 3425235 h 4297039"/>
              <a:gd name="connsiteX2579" fmla="*/ 5345565 w 6778232"/>
              <a:gd name="connsiteY2579" fmla="*/ 3432971 h 4297039"/>
              <a:gd name="connsiteX2580" fmla="*/ 5302631 w 6778232"/>
              <a:gd name="connsiteY2580" fmla="*/ 3432348 h 4297039"/>
              <a:gd name="connsiteX2581" fmla="*/ 5253801 w 6778232"/>
              <a:gd name="connsiteY2581" fmla="*/ 3460046 h 4297039"/>
              <a:gd name="connsiteX2582" fmla="*/ 5214474 w 6778232"/>
              <a:gd name="connsiteY2582" fmla="*/ 3471649 h 4297039"/>
              <a:gd name="connsiteX2583" fmla="*/ 5162037 w 6778232"/>
              <a:gd name="connsiteY2583" fmla="*/ 3487120 h 4297039"/>
              <a:gd name="connsiteX2584" fmla="*/ 5129926 w 6778232"/>
              <a:gd name="connsiteY2584" fmla="*/ 3523177 h 4297039"/>
              <a:gd name="connsiteX2585" fmla="*/ 5126319 w 6778232"/>
              <a:gd name="connsiteY2585" fmla="*/ 3510950 h 4297039"/>
              <a:gd name="connsiteX2586" fmla="*/ 5119104 w 6778232"/>
              <a:gd name="connsiteY2586" fmla="*/ 3486497 h 4297039"/>
              <a:gd name="connsiteX2587" fmla="*/ 5109600 w 6778232"/>
              <a:gd name="connsiteY2587" fmla="*/ 3502592 h 4297039"/>
              <a:gd name="connsiteX2588" fmla="*/ 5100099 w 6778232"/>
              <a:gd name="connsiteY2588" fmla="*/ 3518686 h 4297039"/>
              <a:gd name="connsiteX2589" fmla="*/ 5083382 w 6778232"/>
              <a:gd name="connsiteY2589" fmla="*/ 3510327 h 4297039"/>
              <a:gd name="connsiteX2590" fmla="*/ 5086990 w 6778232"/>
              <a:gd name="connsiteY2590" fmla="*/ 3522554 h 4297039"/>
              <a:gd name="connsiteX2591" fmla="*/ 5066666 w 6778232"/>
              <a:gd name="connsiteY2591" fmla="*/ 3501969 h 4297039"/>
              <a:gd name="connsiteX2592" fmla="*/ 5057164 w 6778232"/>
              <a:gd name="connsiteY2592" fmla="*/ 3518063 h 4297039"/>
              <a:gd name="connsiteX2593" fmla="*/ 5060771 w 6778232"/>
              <a:gd name="connsiteY2593" fmla="*/ 3530290 h 4297039"/>
              <a:gd name="connsiteX2594" fmla="*/ 5034553 w 6778232"/>
              <a:gd name="connsiteY2594" fmla="*/ 3538025 h 4297039"/>
              <a:gd name="connsiteX2595" fmla="*/ 5017836 w 6778232"/>
              <a:gd name="connsiteY2595" fmla="*/ 3529667 h 4297039"/>
              <a:gd name="connsiteX2596" fmla="*/ 5004727 w 6778232"/>
              <a:gd name="connsiteY2596" fmla="*/ 3533534 h 4297039"/>
              <a:gd name="connsiteX2597" fmla="*/ 4982118 w 6778232"/>
              <a:gd name="connsiteY2597" fmla="*/ 3553496 h 4297039"/>
              <a:gd name="connsiteX2598" fmla="*/ 4978510 w 6778232"/>
              <a:gd name="connsiteY2598" fmla="*/ 3541270 h 4297039"/>
              <a:gd name="connsiteX2599" fmla="*/ 4974903 w 6778232"/>
              <a:gd name="connsiteY2599" fmla="*/ 3529043 h 4297039"/>
              <a:gd name="connsiteX2600" fmla="*/ 4965400 w 6778232"/>
              <a:gd name="connsiteY2600" fmla="*/ 3545138 h 4297039"/>
              <a:gd name="connsiteX2601" fmla="*/ 4955898 w 6778232"/>
              <a:gd name="connsiteY2601" fmla="*/ 3561232 h 4297039"/>
              <a:gd name="connsiteX2602" fmla="*/ 4939181 w 6778232"/>
              <a:gd name="connsiteY2602" fmla="*/ 3552873 h 4297039"/>
              <a:gd name="connsiteX2603" fmla="*/ 4929680 w 6778232"/>
              <a:gd name="connsiteY2603" fmla="*/ 3568968 h 4297039"/>
              <a:gd name="connsiteX2604" fmla="*/ 4920178 w 6778232"/>
              <a:gd name="connsiteY2604" fmla="*/ 3585062 h 4297039"/>
              <a:gd name="connsiteX2605" fmla="*/ 4916571 w 6778232"/>
              <a:gd name="connsiteY2605" fmla="*/ 3572836 h 4297039"/>
              <a:gd name="connsiteX2606" fmla="*/ 4903461 w 6778232"/>
              <a:gd name="connsiteY2606" fmla="*/ 3576704 h 4297039"/>
              <a:gd name="connsiteX2607" fmla="*/ 4890352 w 6778232"/>
              <a:gd name="connsiteY2607" fmla="*/ 3580571 h 4297039"/>
              <a:gd name="connsiteX2608" fmla="*/ 4886745 w 6778232"/>
              <a:gd name="connsiteY2608" fmla="*/ 3568345 h 4297039"/>
              <a:gd name="connsiteX2609" fmla="*/ 4880850 w 6778232"/>
              <a:gd name="connsiteY2609" fmla="*/ 3596666 h 4297039"/>
              <a:gd name="connsiteX2610" fmla="*/ 4867741 w 6778232"/>
              <a:gd name="connsiteY2610" fmla="*/ 3600534 h 4297039"/>
              <a:gd name="connsiteX2611" fmla="*/ 4877243 w 6778232"/>
              <a:gd name="connsiteY2611" fmla="*/ 3584439 h 4297039"/>
              <a:gd name="connsiteX2612" fmla="*/ 4837917 w 6778232"/>
              <a:gd name="connsiteY2612" fmla="*/ 3596042 h 4297039"/>
              <a:gd name="connsiteX2613" fmla="*/ 4798588 w 6778232"/>
              <a:gd name="connsiteY2613" fmla="*/ 3607646 h 4297039"/>
              <a:gd name="connsiteX2614" fmla="*/ 4775977 w 6778232"/>
              <a:gd name="connsiteY2614" fmla="*/ 3627609 h 4297039"/>
              <a:gd name="connsiteX2615" fmla="*/ 4762868 w 6778232"/>
              <a:gd name="connsiteY2615" fmla="*/ 3631476 h 4297039"/>
              <a:gd name="connsiteX2616" fmla="*/ 4746151 w 6778232"/>
              <a:gd name="connsiteY2616" fmla="*/ 3623118 h 4297039"/>
              <a:gd name="connsiteX2617" fmla="*/ 4729435 w 6778232"/>
              <a:gd name="connsiteY2617" fmla="*/ 3614759 h 4297039"/>
              <a:gd name="connsiteX2618" fmla="*/ 4703216 w 6778232"/>
              <a:gd name="connsiteY2618" fmla="*/ 3622494 h 4297039"/>
              <a:gd name="connsiteX2619" fmla="*/ 4690108 w 6778232"/>
              <a:gd name="connsiteY2619" fmla="*/ 3626362 h 4297039"/>
              <a:gd name="connsiteX2620" fmla="*/ 4673391 w 6778232"/>
              <a:gd name="connsiteY2620" fmla="*/ 3618003 h 4297039"/>
              <a:gd name="connsiteX2621" fmla="*/ 4637671 w 6778232"/>
              <a:gd name="connsiteY2621" fmla="*/ 3641834 h 4297039"/>
              <a:gd name="connsiteX2622" fmla="*/ 4585234 w 6778232"/>
              <a:gd name="connsiteY2622" fmla="*/ 3657305 h 4297039"/>
              <a:gd name="connsiteX2623" fmla="*/ 4575732 w 6778232"/>
              <a:gd name="connsiteY2623" fmla="*/ 3673399 h 4297039"/>
              <a:gd name="connsiteX2624" fmla="*/ 4562623 w 6778232"/>
              <a:gd name="connsiteY2624" fmla="*/ 3677267 h 4297039"/>
              <a:gd name="connsiteX2625" fmla="*/ 4532797 w 6778232"/>
              <a:gd name="connsiteY2625" fmla="*/ 3672776 h 4297039"/>
              <a:gd name="connsiteX2626" fmla="*/ 4536405 w 6778232"/>
              <a:gd name="connsiteY2626" fmla="*/ 3685003 h 4297039"/>
              <a:gd name="connsiteX2627" fmla="*/ 4540012 w 6778232"/>
              <a:gd name="connsiteY2627" fmla="*/ 3697230 h 4297039"/>
              <a:gd name="connsiteX2628" fmla="*/ 4523297 w 6778232"/>
              <a:gd name="connsiteY2628" fmla="*/ 3688870 h 4297039"/>
              <a:gd name="connsiteX2629" fmla="*/ 4510187 w 6778232"/>
              <a:gd name="connsiteY2629" fmla="*/ 3692739 h 4297039"/>
              <a:gd name="connsiteX2630" fmla="*/ 4513794 w 6778232"/>
              <a:gd name="connsiteY2630" fmla="*/ 3704965 h 4297039"/>
              <a:gd name="connsiteX2631" fmla="*/ 4517402 w 6778232"/>
              <a:gd name="connsiteY2631" fmla="*/ 3717192 h 4297039"/>
              <a:gd name="connsiteX2632" fmla="*/ 4498500 w 6778232"/>
              <a:gd name="connsiteY2632" fmla="*/ 3709478 h 4297039"/>
              <a:gd name="connsiteX2633" fmla="*/ 4485392 w 6778232"/>
              <a:gd name="connsiteY2633" fmla="*/ 3713345 h 4297039"/>
              <a:gd name="connsiteX2634" fmla="*/ 4462780 w 6778232"/>
              <a:gd name="connsiteY2634" fmla="*/ 3733307 h 4297039"/>
              <a:gd name="connsiteX2635" fmla="*/ 4436562 w 6778232"/>
              <a:gd name="connsiteY2635" fmla="*/ 3741043 h 4297039"/>
              <a:gd name="connsiteX2636" fmla="*/ 4419846 w 6778232"/>
              <a:gd name="connsiteY2636" fmla="*/ 3732684 h 4297039"/>
              <a:gd name="connsiteX2637" fmla="*/ 4410344 w 6778232"/>
              <a:gd name="connsiteY2637" fmla="*/ 3748779 h 4297039"/>
              <a:gd name="connsiteX2638" fmla="*/ 4397235 w 6778232"/>
              <a:gd name="connsiteY2638" fmla="*/ 3752647 h 4297039"/>
              <a:gd name="connsiteX2639" fmla="*/ 4371016 w 6778232"/>
              <a:gd name="connsiteY2639" fmla="*/ 3760382 h 4297039"/>
              <a:gd name="connsiteX2640" fmla="*/ 4378832 w 6778232"/>
              <a:gd name="connsiteY2640" fmla="*/ 3786873 h 4297039"/>
              <a:gd name="connsiteX2641" fmla="*/ 4362116 w 6778232"/>
              <a:gd name="connsiteY2641" fmla="*/ 3778514 h 4297039"/>
              <a:gd name="connsiteX2642" fmla="*/ 4357907 w 6778232"/>
              <a:gd name="connsiteY2642" fmla="*/ 3764250 h 4297039"/>
              <a:gd name="connsiteX2643" fmla="*/ 4349007 w 6778232"/>
              <a:gd name="connsiteY2643" fmla="*/ 3782382 h 4297039"/>
              <a:gd name="connsiteX2644" fmla="*/ 4352614 w 6778232"/>
              <a:gd name="connsiteY2644" fmla="*/ 3794608 h 4297039"/>
              <a:gd name="connsiteX2645" fmla="*/ 4335897 w 6778232"/>
              <a:gd name="connsiteY2645" fmla="*/ 3786250 h 4297039"/>
              <a:gd name="connsiteX2646" fmla="*/ 4322788 w 6778232"/>
              <a:gd name="connsiteY2646" fmla="*/ 3790117 h 4297039"/>
              <a:gd name="connsiteX2647" fmla="*/ 4309679 w 6778232"/>
              <a:gd name="connsiteY2647" fmla="*/ 3793985 h 4297039"/>
              <a:gd name="connsiteX2648" fmla="*/ 4300177 w 6778232"/>
              <a:gd name="connsiteY2648" fmla="*/ 3810080 h 4297039"/>
              <a:gd name="connsiteX2649" fmla="*/ 4287068 w 6778232"/>
              <a:gd name="connsiteY2649" fmla="*/ 3813948 h 4297039"/>
              <a:gd name="connsiteX2650" fmla="*/ 4283461 w 6778232"/>
              <a:gd name="connsiteY2650" fmla="*/ 3801721 h 4297039"/>
              <a:gd name="connsiteX2651" fmla="*/ 4270352 w 6778232"/>
              <a:gd name="connsiteY2651" fmla="*/ 3805589 h 4297039"/>
              <a:gd name="connsiteX2652" fmla="*/ 4260850 w 6778232"/>
              <a:gd name="connsiteY2652" fmla="*/ 3821683 h 4297039"/>
              <a:gd name="connsiteX2653" fmla="*/ 4244133 w 6778232"/>
              <a:gd name="connsiteY2653" fmla="*/ 3813324 h 4297039"/>
              <a:gd name="connsiteX2654" fmla="*/ 4231024 w 6778232"/>
              <a:gd name="connsiteY2654" fmla="*/ 3817192 h 4297039"/>
              <a:gd name="connsiteX2655" fmla="*/ 4212021 w 6778232"/>
              <a:gd name="connsiteY2655" fmla="*/ 3849381 h 4297039"/>
              <a:gd name="connsiteX2656" fmla="*/ 4198912 w 6778232"/>
              <a:gd name="connsiteY2656" fmla="*/ 3853249 h 4297039"/>
              <a:gd name="connsiteX2657" fmla="*/ 4202519 w 6778232"/>
              <a:gd name="connsiteY2657" fmla="*/ 3865475 h 4297039"/>
              <a:gd name="connsiteX2658" fmla="*/ 4185802 w 6778232"/>
              <a:gd name="connsiteY2658" fmla="*/ 3857117 h 4297039"/>
              <a:gd name="connsiteX2659" fmla="*/ 4163191 w 6778232"/>
              <a:gd name="connsiteY2659" fmla="*/ 3877079 h 4297039"/>
              <a:gd name="connsiteX2660" fmla="*/ 4131079 w 6778232"/>
              <a:gd name="connsiteY2660" fmla="*/ 3913136 h 4297039"/>
              <a:gd name="connsiteX2661" fmla="*/ 4114362 w 6778232"/>
              <a:gd name="connsiteY2661" fmla="*/ 3904777 h 4297039"/>
              <a:gd name="connsiteX2662" fmla="*/ 4107147 w 6778232"/>
              <a:gd name="connsiteY2662" fmla="*/ 3880324 h 4297039"/>
              <a:gd name="connsiteX2663" fmla="*/ 4084536 w 6778232"/>
              <a:gd name="connsiteY2663" fmla="*/ 3900286 h 4297039"/>
              <a:gd name="connsiteX2664" fmla="*/ 4075035 w 6778232"/>
              <a:gd name="connsiteY2664" fmla="*/ 3916380 h 4297039"/>
              <a:gd name="connsiteX2665" fmla="*/ 4071427 w 6778232"/>
              <a:gd name="connsiteY2665" fmla="*/ 3904154 h 4297039"/>
              <a:gd name="connsiteX2666" fmla="*/ 4058318 w 6778232"/>
              <a:gd name="connsiteY2666" fmla="*/ 3908022 h 4297039"/>
              <a:gd name="connsiteX2667" fmla="*/ 4035707 w 6778232"/>
              <a:gd name="connsiteY2667" fmla="*/ 3927984 h 4297039"/>
              <a:gd name="connsiteX2668" fmla="*/ 4005881 w 6778232"/>
              <a:gd name="connsiteY2668" fmla="*/ 3923493 h 4297039"/>
              <a:gd name="connsiteX2669" fmla="*/ 3989165 w 6778232"/>
              <a:gd name="connsiteY2669" fmla="*/ 3915134 h 4297039"/>
              <a:gd name="connsiteX2670" fmla="*/ 3979663 w 6778232"/>
              <a:gd name="connsiteY2670" fmla="*/ 3931229 h 4297039"/>
              <a:gd name="connsiteX2671" fmla="*/ 3966554 w 6778232"/>
              <a:gd name="connsiteY2671" fmla="*/ 3935096 h 4297039"/>
              <a:gd name="connsiteX2672" fmla="*/ 3940336 w 6778232"/>
              <a:gd name="connsiteY2672" fmla="*/ 3942832 h 4297039"/>
              <a:gd name="connsiteX2673" fmla="*/ 3923619 w 6778232"/>
              <a:gd name="connsiteY2673" fmla="*/ 3934473 h 4297039"/>
              <a:gd name="connsiteX2674" fmla="*/ 3897401 w 6778232"/>
              <a:gd name="connsiteY2674" fmla="*/ 3942209 h 4297039"/>
              <a:gd name="connsiteX2675" fmla="*/ 3858073 w 6778232"/>
              <a:gd name="connsiteY2675" fmla="*/ 3953812 h 4297039"/>
              <a:gd name="connsiteX2676" fmla="*/ 3854466 w 6778232"/>
              <a:gd name="connsiteY2676" fmla="*/ 3941586 h 4297039"/>
              <a:gd name="connsiteX2677" fmla="*/ 3850858 w 6778232"/>
              <a:gd name="connsiteY2677" fmla="*/ 3929359 h 4297039"/>
              <a:gd name="connsiteX2678" fmla="*/ 3828248 w 6778232"/>
              <a:gd name="connsiteY2678" fmla="*/ 3949322 h 4297039"/>
              <a:gd name="connsiteX2679" fmla="*/ 3815138 w 6778232"/>
              <a:gd name="connsiteY2679" fmla="*/ 3953189 h 4297039"/>
              <a:gd name="connsiteX2680" fmla="*/ 3802029 w 6778232"/>
              <a:gd name="connsiteY2680" fmla="*/ 3957057 h 4297039"/>
              <a:gd name="connsiteX2681" fmla="*/ 3785313 w 6778232"/>
              <a:gd name="connsiteY2681" fmla="*/ 3948698 h 4297039"/>
              <a:gd name="connsiteX2682" fmla="*/ 3805637 w 6778232"/>
              <a:gd name="connsiteY2682" fmla="*/ 3969284 h 4297039"/>
              <a:gd name="connsiteX2683" fmla="*/ 3809244 w 6778232"/>
              <a:gd name="connsiteY2683" fmla="*/ 3981510 h 4297039"/>
              <a:gd name="connsiteX2684" fmla="*/ 3788920 w 6778232"/>
              <a:gd name="connsiteY2684" fmla="*/ 3960925 h 4297039"/>
              <a:gd name="connsiteX2685" fmla="*/ 3766309 w 6778232"/>
              <a:gd name="connsiteY2685" fmla="*/ 3980887 h 4297039"/>
              <a:gd name="connsiteX2686" fmla="*/ 3740091 w 6778232"/>
              <a:gd name="connsiteY2686" fmla="*/ 3988623 h 4297039"/>
              <a:gd name="connsiteX2687" fmla="*/ 3726982 w 6778232"/>
              <a:gd name="connsiteY2687" fmla="*/ 3992491 h 4297039"/>
              <a:gd name="connsiteX2688" fmla="*/ 3730589 w 6778232"/>
              <a:gd name="connsiteY2688" fmla="*/ 4004717 h 4297039"/>
              <a:gd name="connsiteX2689" fmla="*/ 3743698 w 6778232"/>
              <a:gd name="connsiteY2689" fmla="*/ 4000850 h 4297039"/>
              <a:gd name="connsiteX2690" fmla="*/ 3760415 w 6778232"/>
              <a:gd name="connsiteY2690" fmla="*/ 4009208 h 4297039"/>
              <a:gd name="connsiteX2691" fmla="*/ 3764022 w 6778232"/>
              <a:gd name="connsiteY2691" fmla="*/ 4021435 h 4297039"/>
              <a:gd name="connsiteX2692" fmla="*/ 3773524 w 6778232"/>
              <a:gd name="connsiteY2692" fmla="*/ 4005341 h 4297039"/>
              <a:gd name="connsiteX2693" fmla="*/ 3786633 w 6778232"/>
              <a:gd name="connsiteY2693" fmla="*/ 4001473 h 4297039"/>
              <a:gd name="connsiteX2694" fmla="*/ 3812851 w 6778232"/>
              <a:gd name="connsiteY2694" fmla="*/ 3993737 h 4297039"/>
              <a:gd name="connsiteX2695" fmla="*/ 3731909 w 6778232"/>
              <a:gd name="connsiteY2695" fmla="*/ 4057492 h 4297039"/>
              <a:gd name="connsiteX2696" fmla="*/ 3669971 w 6778232"/>
              <a:gd name="connsiteY2696" fmla="*/ 4089057 h 4297039"/>
              <a:gd name="connsiteX2697" fmla="*/ 3690295 w 6778232"/>
              <a:gd name="connsiteY2697" fmla="*/ 4109643 h 4297039"/>
              <a:gd name="connsiteX2698" fmla="*/ 3712906 w 6778232"/>
              <a:gd name="connsiteY2698" fmla="*/ 4089681 h 4297039"/>
              <a:gd name="connsiteX2699" fmla="*/ 3739124 w 6778232"/>
              <a:gd name="connsiteY2699" fmla="*/ 4081945 h 4297039"/>
              <a:gd name="connsiteX2700" fmla="*/ 3772558 w 6778232"/>
              <a:gd name="connsiteY2700" fmla="*/ 4098663 h 4297039"/>
              <a:gd name="connsiteX2701" fmla="*/ 3782059 w 6778232"/>
              <a:gd name="connsiteY2701" fmla="*/ 4082568 h 4297039"/>
              <a:gd name="connsiteX2702" fmla="*/ 3804670 w 6778232"/>
              <a:gd name="connsiteY2702" fmla="*/ 4062606 h 4297039"/>
              <a:gd name="connsiteX2703" fmla="*/ 3811885 w 6778232"/>
              <a:gd name="connsiteY2703" fmla="*/ 4087059 h 4297039"/>
              <a:gd name="connsiteX2704" fmla="*/ 3821387 w 6778232"/>
              <a:gd name="connsiteY2704" fmla="*/ 4070965 h 4297039"/>
              <a:gd name="connsiteX2705" fmla="*/ 3847605 w 6778232"/>
              <a:gd name="connsiteY2705" fmla="*/ 4063229 h 4297039"/>
              <a:gd name="connsiteX2706" fmla="*/ 3870216 w 6778232"/>
              <a:gd name="connsiteY2706" fmla="*/ 4043267 h 4297039"/>
              <a:gd name="connsiteX2707" fmla="*/ 3866609 w 6778232"/>
              <a:gd name="connsiteY2707" fmla="*/ 4031040 h 4297039"/>
              <a:gd name="connsiteX2708" fmla="*/ 3883325 w 6778232"/>
              <a:gd name="connsiteY2708" fmla="*/ 4039399 h 4297039"/>
              <a:gd name="connsiteX2709" fmla="*/ 3896434 w 6778232"/>
              <a:gd name="connsiteY2709" fmla="*/ 4035531 h 4297039"/>
              <a:gd name="connsiteX2710" fmla="*/ 3916759 w 6778232"/>
              <a:gd name="connsiteY2710" fmla="*/ 4056116 h 4297039"/>
              <a:gd name="connsiteX2711" fmla="*/ 3926260 w 6778232"/>
              <a:gd name="connsiteY2711" fmla="*/ 4040022 h 4297039"/>
              <a:gd name="connsiteX2712" fmla="*/ 3939369 w 6778232"/>
              <a:gd name="connsiteY2712" fmla="*/ 4036154 h 4297039"/>
              <a:gd name="connsiteX2713" fmla="*/ 3935762 w 6778232"/>
              <a:gd name="connsiteY2713" fmla="*/ 4023928 h 4297039"/>
              <a:gd name="connsiteX2714" fmla="*/ 3952479 w 6778232"/>
              <a:gd name="connsiteY2714" fmla="*/ 4032286 h 4297039"/>
              <a:gd name="connsiteX2715" fmla="*/ 3965588 w 6778232"/>
              <a:gd name="connsiteY2715" fmla="*/ 4028419 h 4297039"/>
              <a:gd name="connsiteX2716" fmla="*/ 3997700 w 6778232"/>
              <a:gd name="connsiteY2716" fmla="*/ 3992362 h 4297039"/>
              <a:gd name="connsiteX2717" fmla="*/ 4014417 w 6778232"/>
              <a:gd name="connsiteY2717" fmla="*/ 4000721 h 4297039"/>
              <a:gd name="connsiteX2718" fmla="*/ 4040635 w 6778232"/>
              <a:gd name="connsiteY2718" fmla="*/ 3992985 h 4297039"/>
              <a:gd name="connsiteX2719" fmla="*/ 4066854 w 6778232"/>
              <a:gd name="connsiteY2719" fmla="*/ 3985249 h 4297039"/>
              <a:gd name="connsiteX2720" fmla="*/ 4072748 w 6778232"/>
              <a:gd name="connsiteY2720" fmla="*/ 3956928 h 4297039"/>
              <a:gd name="connsiteX2721" fmla="*/ 4076355 w 6778232"/>
              <a:gd name="connsiteY2721" fmla="*/ 3969155 h 4297039"/>
              <a:gd name="connsiteX2722" fmla="*/ 4093072 w 6778232"/>
              <a:gd name="connsiteY2722" fmla="*/ 3977514 h 4297039"/>
              <a:gd name="connsiteX2723" fmla="*/ 4128792 w 6778232"/>
              <a:gd name="connsiteY2723" fmla="*/ 3953683 h 4297039"/>
              <a:gd name="connsiteX2724" fmla="*/ 4171727 w 6778232"/>
              <a:gd name="connsiteY2724" fmla="*/ 3954307 h 4297039"/>
              <a:gd name="connsiteX2725" fmla="*/ 4149116 w 6778232"/>
              <a:gd name="connsiteY2725" fmla="*/ 3974269 h 4297039"/>
              <a:gd name="connsiteX2726" fmla="*/ 4136007 w 6778232"/>
              <a:gd name="connsiteY2726" fmla="*/ 3978137 h 4297039"/>
              <a:gd name="connsiteX2727" fmla="*/ 4122898 w 6778232"/>
              <a:gd name="connsiteY2727" fmla="*/ 3982005 h 4297039"/>
              <a:gd name="connsiteX2728" fmla="*/ 4117003 w 6778232"/>
              <a:gd name="connsiteY2728" fmla="*/ 4010325 h 4297039"/>
              <a:gd name="connsiteX2729" fmla="*/ 4120611 w 6778232"/>
              <a:gd name="connsiteY2729" fmla="*/ 4022552 h 4297039"/>
              <a:gd name="connsiteX2730" fmla="*/ 4133720 w 6778232"/>
              <a:gd name="connsiteY2730" fmla="*/ 4018684 h 4297039"/>
              <a:gd name="connsiteX2731" fmla="*/ 4146829 w 6778232"/>
              <a:gd name="connsiteY2731" fmla="*/ 4014816 h 4297039"/>
              <a:gd name="connsiteX2732" fmla="*/ 4156331 w 6778232"/>
              <a:gd name="connsiteY2732" fmla="*/ 3998722 h 4297039"/>
              <a:gd name="connsiteX2733" fmla="*/ 4182549 w 6778232"/>
              <a:gd name="connsiteY2733" fmla="*/ 3990986 h 4297039"/>
              <a:gd name="connsiteX2734" fmla="*/ 4192051 w 6778232"/>
              <a:gd name="connsiteY2734" fmla="*/ 3974892 h 4297039"/>
              <a:gd name="connsiteX2735" fmla="*/ 4201553 w 6778232"/>
              <a:gd name="connsiteY2735" fmla="*/ 3958798 h 4297039"/>
              <a:gd name="connsiteX2736" fmla="*/ 4211054 w 6778232"/>
              <a:gd name="connsiteY2736" fmla="*/ 3942703 h 4297039"/>
              <a:gd name="connsiteX2737" fmla="*/ 4214662 w 6778232"/>
              <a:gd name="connsiteY2737" fmla="*/ 3954930 h 4297039"/>
              <a:gd name="connsiteX2738" fmla="*/ 4227771 w 6778232"/>
              <a:gd name="connsiteY2738" fmla="*/ 3951062 h 4297039"/>
              <a:gd name="connsiteX2739" fmla="*/ 4195658 w 6778232"/>
              <a:gd name="connsiteY2739" fmla="*/ 3987119 h 4297039"/>
              <a:gd name="connsiteX2740" fmla="*/ 4159938 w 6778232"/>
              <a:gd name="connsiteY2740" fmla="*/ 4010949 h 4297039"/>
              <a:gd name="connsiteX2741" fmla="*/ 4101607 w 6778232"/>
              <a:gd name="connsiteY2741" fmla="*/ 4054741 h 4297039"/>
              <a:gd name="connsiteX2742" fmla="*/ 4084891 w 6778232"/>
              <a:gd name="connsiteY2742" fmla="*/ 4046382 h 4297039"/>
              <a:gd name="connsiteX2743" fmla="*/ 4075389 w 6778232"/>
              <a:gd name="connsiteY2743" fmla="*/ 4062477 h 4297039"/>
              <a:gd name="connsiteX2744" fmla="*/ 4071782 w 6778232"/>
              <a:gd name="connsiteY2744" fmla="*/ 4050250 h 4297039"/>
              <a:gd name="connsiteX2745" fmla="*/ 4055065 w 6778232"/>
              <a:gd name="connsiteY2745" fmla="*/ 4041891 h 4297039"/>
              <a:gd name="connsiteX2746" fmla="*/ 4058672 w 6778232"/>
              <a:gd name="connsiteY2746" fmla="*/ 4054118 h 4297039"/>
              <a:gd name="connsiteX2747" fmla="*/ 4049171 w 6778232"/>
              <a:gd name="connsiteY2747" fmla="*/ 4070213 h 4297039"/>
              <a:gd name="connsiteX2748" fmla="*/ 4045563 w 6778232"/>
              <a:gd name="connsiteY2748" fmla="*/ 4057986 h 4297039"/>
              <a:gd name="connsiteX2749" fmla="*/ 4028847 w 6778232"/>
              <a:gd name="connsiteY2749" fmla="*/ 4049627 h 4297039"/>
              <a:gd name="connsiteX2750" fmla="*/ 4032454 w 6778232"/>
              <a:gd name="connsiteY2750" fmla="*/ 4061854 h 4297039"/>
              <a:gd name="connsiteX2751" fmla="*/ 4019345 w 6778232"/>
              <a:gd name="connsiteY2751" fmla="*/ 4065721 h 4297039"/>
              <a:gd name="connsiteX2752" fmla="*/ 4022953 w 6778232"/>
              <a:gd name="connsiteY2752" fmla="*/ 4077948 h 4297039"/>
              <a:gd name="connsiteX2753" fmla="*/ 4006236 w 6778232"/>
              <a:gd name="connsiteY2753" fmla="*/ 4069589 h 4297039"/>
              <a:gd name="connsiteX2754" fmla="*/ 4000342 w 6778232"/>
              <a:gd name="connsiteY2754" fmla="*/ 4097910 h 4297039"/>
              <a:gd name="connsiteX2755" fmla="*/ 3961014 w 6778232"/>
              <a:gd name="connsiteY2755" fmla="*/ 4109514 h 4297039"/>
              <a:gd name="connsiteX2756" fmla="*/ 3934796 w 6778232"/>
              <a:gd name="connsiteY2756" fmla="*/ 4117250 h 4297039"/>
              <a:gd name="connsiteX2757" fmla="*/ 3908577 w 6778232"/>
              <a:gd name="connsiteY2757" fmla="*/ 4124985 h 4297039"/>
              <a:gd name="connsiteX2758" fmla="*/ 3895468 w 6778232"/>
              <a:gd name="connsiteY2758" fmla="*/ 4128853 h 4297039"/>
              <a:gd name="connsiteX2759" fmla="*/ 3869250 w 6778232"/>
              <a:gd name="connsiteY2759" fmla="*/ 4136589 h 4297039"/>
              <a:gd name="connsiteX2760" fmla="*/ 3859748 w 6778232"/>
              <a:gd name="connsiteY2760" fmla="*/ 4152683 h 4297039"/>
              <a:gd name="connsiteX2761" fmla="*/ 3829922 w 6778232"/>
              <a:gd name="connsiteY2761" fmla="*/ 4148192 h 4297039"/>
              <a:gd name="connsiteX2762" fmla="*/ 3810919 w 6778232"/>
              <a:gd name="connsiteY2762" fmla="*/ 4180381 h 4297039"/>
              <a:gd name="connsiteX2763" fmla="*/ 3797810 w 6778232"/>
              <a:gd name="connsiteY2763" fmla="*/ 4184249 h 4297039"/>
              <a:gd name="connsiteX2764" fmla="*/ 3781093 w 6778232"/>
              <a:gd name="connsiteY2764" fmla="*/ 4175890 h 4297039"/>
              <a:gd name="connsiteX2765" fmla="*/ 3771591 w 6778232"/>
              <a:gd name="connsiteY2765" fmla="*/ 4191985 h 4297039"/>
              <a:gd name="connsiteX2766" fmla="*/ 3775199 w 6778232"/>
              <a:gd name="connsiteY2766" fmla="*/ 4204211 h 4297039"/>
              <a:gd name="connsiteX2767" fmla="*/ 3762090 w 6778232"/>
              <a:gd name="connsiteY2767" fmla="*/ 4208079 h 4297039"/>
              <a:gd name="connsiteX2768" fmla="*/ 3696544 w 6778232"/>
              <a:gd name="connsiteY2768" fmla="*/ 4227418 h 4297039"/>
              <a:gd name="connsiteX2769" fmla="*/ 3630998 w 6778232"/>
              <a:gd name="connsiteY2769" fmla="*/ 4246757 h 4297039"/>
              <a:gd name="connsiteX2770" fmla="*/ 3627391 w 6778232"/>
              <a:gd name="connsiteY2770" fmla="*/ 4234531 h 4297039"/>
              <a:gd name="connsiteX2771" fmla="*/ 3640500 w 6778232"/>
              <a:gd name="connsiteY2771" fmla="*/ 4230663 h 4297039"/>
              <a:gd name="connsiteX2772" fmla="*/ 3636892 w 6778232"/>
              <a:gd name="connsiteY2772" fmla="*/ 4218436 h 4297039"/>
              <a:gd name="connsiteX2773" fmla="*/ 3633285 w 6778232"/>
              <a:gd name="connsiteY2773" fmla="*/ 4206210 h 4297039"/>
              <a:gd name="connsiteX2774" fmla="*/ 3616568 w 6778232"/>
              <a:gd name="connsiteY2774" fmla="*/ 4197851 h 4297039"/>
              <a:gd name="connsiteX2775" fmla="*/ 3610674 w 6778232"/>
              <a:gd name="connsiteY2775" fmla="*/ 4226172 h 4297039"/>
              <a:gd name="connsiteX2776" fmla="*/ 3597565 w 6778232"/>
              <a:gd name="connsiteY2776" fmla="*/ 4230040 h 4297039"/>
              <a:gd name="connsiteX2777" fmla="*/ 3571346 w 6778232"/>
              <a:gd name="connsiteY2777" fmla="*/ 4237775 h 4297039"/>
              <a:gd name="connsiteX2778" fmla="*/ 3541521 w 6778232"/>
              <a:gd name="connsiteY2778" fmla="*/ 4233285 h 4297039"/>
              <a:gd name="connsiteX2779" fmla="*/ 3558237 w 6778232"/>
              <a:gd name="connsiteY2779" fmla="*/ 4241643 h 4297039"/>
              <a:gd name="connsiteX2780" fmla="*/ 3513016 w 6778232"/>
              <a:gd name="connsiteY2780" fmla="*/ 4281568 h 4297039"/>
              <a:gd name="connsiteX2781" fmla="*/ 3486797 w 6778232"/>
              <a:gd name="connsiteY2781" fmla="*/ 4289303 h 4297039"/>
              <a:gd name="connsiteX2782" fmla="*/ 3470081 w 6778232"/>
              <a:gd name="connsiteY2782" fmla="*/ 4280945 h 4297039"/>
              <a:gd name="connsiteX2783" fmla="*/ 3460579 w 6778232"/>
              <a:gd name="connsiteY2783" fmla="*/ 4297039 h 4297039"/>
              <a:gd name="connsiteX2784" fmla="*/ 3440255 w 6778232"/>
              <a:gd name="connsiteY2784" fmla="*/ 4276454 h 4297039"/>
              <a:gd name="connsiteX2785" fmla="*/ 3430753 w 6778232"/>
              <a:gd name="connsiteY2785" fmla="*/ 4292548 h 4297039"/>
              <a:gd name="connsiteX2786" fmla="*/ 3414037 w 6778232"/>
              <a:gd name="connsiteY2786" fmla="*/ 4284189 h 4297039"/>
              <a:gd name="connsiteX2787" fmla="*/ 3423538 w 6778232"/>
              <a:gd name="connsiteY2787" fmla="*/ 4268095 h 4297039"/>
              <a:gd name="connsiteX2788" fmla="*/ 3406822 w 6778232"/>
              <a:gd name="connsiteY2788" fmla="*/ 4259736 h 4297039"/>
              <a:gd name="connsiteX2789" fmla="*/ 3397320 w 6778232"/>
              <a:gd name="connsiteY2789" fmla="*/ 4275831 h 4297039"/>
              <a:gd name="connsiteX2790" fmla="*/ 3372523 w 6778232"/>
              <a:gd name="connsiteY2790" fmla="*/ 4296438 h 4297039"/>
              <a:gd name="connsiteX2791" fmla="*/ 3384211 w 6778232"/>
              <a:gd name="connsiteY2791" fmla="*/ 4279699 h 4297039"/>
              <a:gd name="connsiteX2792" fmla="*/ 3393712 w 6778232"/>
              <a:gd name="connsiteY2792" fmla="*/ 4263604 h 4297039"/>
              <a:gd name="connsiteX2793" fmla="*/ 3373388 w 6778232"/>
              <a:gd name="connsiteY2793" fmla="*/ 4243019 h 4297039"/>
              <a:gd name="connsiteX2794" fmla="*/ 3358094 w 6778232"/>
              <a:gd name="connsiteY2794" fmla="*/ 4247531 h 4297039"/>
              <a:gd name="connsiteX2795" fmla="*/ 3361701 w 6778232"/>
              <a:gd name="connsiteY2795" fmla="*/ 4259758 h 4297039"/>
              <a:gd name="connsiteX2796" fmla="*/ 3341377 w 6778232"/>
              <a:gd name="connsiteY2796" fmla="*/ 4239172 h 4297039"/>
              <a:gd name="connsiteX2797" fmla="*/ 3347271 w 6778232"/>
              <a:gd name="connsiteY2797" fmla="*/ 4210851 h 4297039"/>
              <a:gd name="connsiteX2798" fmla="*/ 3355351 w 6778232"/>
              <a:gd name="connsiteY2798" fmla="*/ 4181885 h 4297039"/>
              <a:gd name="connsiteX2799" fmla="*/ 3304337 w 6778232"/>
              <a:gd name="connsiteY2799" fmla="*/ 4210228 h 4297039"/>
              <a:gd name="connsiteX2800" fmla="*/ 3300729 w 6778232"/>
              <a:gd name="connsiteY2800" fmla="*/ 4198002 h 4297039"/>
              <a:gd name="connsiteX2801" fmla="*/ 3268616 w 6778232"/>
              <a:gd name="connsiteY2801" fmla="*/ 4234058 h 4297039"/>
              <a:gd name="connsiteX2802" fmla="*/ 3225682 w 6778232"/>
              <a:gd name="connsiteY2802" fmla="*/ 4233435 h 4297039"/>
              <a:gd name="connsiteX2803" fmla="*/ 3186354 w 6778232"/>
              <a:gd name="connsiteY2803" fmla="*/ 4245039 h 4297039"/>
              <a:gd name="connsiteX2804" fmla="*/ 3147027 w 6778232"/>
              <a:gd name="connsiteY2804" fmla="*/ 4256642 h 4297039"/>
              <a:gd name="connsiteX2805" fmla="*/ 3143419 w 6778232"/>
              <a:gd name="connsiteY2805" fmla="*/ 4244416 h 4297039"/>
              <a:gd name="connsiteX2806" fmla="*/ 3130310 w 6778232"/>
              <a:gd name="connsiteY2806" fmla="*/ 4248283 h 4297039"/>
              <a:gd name="connsiteX2807" fmla="*/ 3117201 w 6778232"/>
              <a:gd name="connsiteY2807" fmla="*/ 4252151 h 4297039"/>
              <a:gd name="connsiteX2808" fmla="*/ 3100486 w 6778232"/>
              <a:gd name="connsiteY2808" fmla="*/ 4243792 h 4297039"/>
              <a:gd name="connsiteX2809" fmla="*/ 3096878 w 6778232"/>
              <a:gd name="connsiteY2809" fmla="*/ 4231566 h 4297039"/>
              <a:gd name="connsiteX2810" fmla="*/ 3083768 w 6778232"/>
              <a:gd name="connsiteY2810" fmla="*/ 4235434 h 4297039"/>
              <a:gd name="connsiteX2811" fmla="*/ 3057549 w 6778232"/>
              <a:gd name="connsiteY2811" fmla="*/ 4243169 h 4297039"/>
              <a:gd name="connsiteX2812" fmla="*/ 3027723 w 6778232"/>
              <a:gd name="connsiteY2812" fmla="*/ 4238678 h 4297039"/>
              <a:gd name="connsiteX2813" fmla="*/ 3001505 w 6778232"/>
              <a:gd name="connsiteY2813" fmla="*/ 4246414 h 4297039"/>
              <a:gd name="connsiteX2814" fmla="*/ 2997898 w 6778232"/>
              <a:gd name="connsiteY2814" fmla="*/ 4234187 h 4297039"/>
              <a:gd name="connsiteX2815" fmla="*/ 2984789 w 6778232"/>
              <a:gd name="connsiteY2815" fmla="*/ 4238055 h 4297039"/>
              <a:gd name="connsiteX2816" fmla="*/ 2971679 w 6778232"/>
              <a:gd name="connsiteY2816" fmla="*/ 4241923 h 4297039"/>
              <a:gd name="connsiteX2817" fmla="*/ 2954963 w 6778232"/>
              <a:gd name="connsiteY2817" fmla="*/ 4233564 h 4297039"/>
              <a:gd name="connsiteX2818" fmla="*/ 2945462 w 6778232"/>
              <a:gd name="connsiteY2818" fmla="*/ 4249658 h 4297039"/>
              <a:gd name="connsiteX2819" fmla="*/ 2938247 w 6778232"/>
              <a:gd name="connsiteY2819" fmla="*/ 4225205 h 4297039"/>
              <a:gd name="connsiteX2820" fmla="*/ 2921530 w 6778232"/>
              <a:gd name="connsiteY2820" fmla="*/ 4216847 h 4297039"/>
              <a:gd name="connsiteX2821" fmla="*/ 2925137 w 6778232"/>
              <a:gd name="connsiteY2821" fmla="*/ 4229073 h 4297039"/>
              <a:gd name="connsiteX2822" fmla="*/ 2912029 w 6778232"/>
              <a:gd name="connsiteY2822" fmla="*/ 4232941 h 4297039"/>
              <a:gd name="connsiteX2823" fmla="*/ 2861277 w 6778232"/>
              <a:gd name="connsiteY2823" fmla="*/ 4205828 h 4297039"/>
              <a:gd name="connsiteX2824" fmla="*/ 2831451 w 6778232"/>
              <a:gd name="connsiteY2824" fmla="*/ 4201337 h 4297039"/>
              <a:gd name="connsiteX2825" fmla="*/ 2805233 w 6778232"/>
              <a:gd name="connsiteY2825" fmla="*/ 4209072 h 4297039"/>
              <a:gd name="connsiteX2826" fmla="*/ 2784909 w 6778232"/>
              <a:gd name="connsiteY2826" fmla="*/ 4188487 h 4297039"/>
              <a:gd name="connsiteX2827" fmla="*/ 2751476 w 6778232"/>
              <a:gd name="connsiteY2827" fmla="*/ 4171769 h 4297039"/>
              <a:gd name="connsiteX2828" fmla="*/ 2740653 w 6778232"/>
              <a:gd name="connsiteY2828" fmla="*/ 4135090 h 4297039"/>
              <a:gd name="connsiteX2829" fmla="*/ 2710828 w 6778232"/>
              <a:gd name="connsiteY2829" fmla="*/ 4130599 h 4297039"/>
              <a:gd name="connsiteX2830" fmla="*/ 2684609 w 6778232"/>
              <a:gd name="connsiteY2830" fmla="*/ 4138334 h 4297039"/>
              <a:gd name="connsiteX2831" fmla="*/ 2671500 w 6778232"/>
              <a:gd name="connsiteY2831" fmla="*/ 4142202 h 4297039"/>
              <a:gd name="connsiteX2832" fmla="*/ 2641675 w 6778232"/>
              <a:gd name="connsiteY2832" fmla="*/ 4137711 h 4297039"/>
              <a:gd name="connsiteX2833" fmla="*/ 2720331 w 6778232"/>
              <a:gd name="connsiteY2833" fmla="*/ 4114504 h 4297039"/>
              <a:gd name="connsiteX2834" fmla="*/ 2782268 w 6778232"/>
              <a:gd name="connsiteY2834" fmla="*/ 4082938 h 4297039"/>
              <a:gd name="connsiteX2835" fmla="*/ 2827490 w 6778232"/>
              <a:gd name="connsiteY2835" fmla="*/ 4043014 h 4297039"/>
              <a:gd name="connsiteX2836" fmla="*/ 2876320 w 6778232"/>
              <a:gd name="connsiteY2836" fmla="*/ 4015315 h 4297039"/>
              <a:gd name="connsiteX2837" fmla="*/ 2928755 w 6778232"/>
              <a:gd name="connsiteY2837" fmla="*/ 3999845 h 4297039"/>
              <a:gd name="connsiteX2838" fmla="*/ 2977585 w 6778232"/>
              <a:gd name="connsiteY2838" fmla="*/ 3972147 h 4297039"/>
              <a:gd name="connsiteX2839" fmla="*/ 3024128 w 6778232"/>
              <a:gd name="connsiteY2839" fmla="*/ 3984996 h 4297039"/>
              <a:gd name="connsiteX2840" fmla="*/ 3076564 w 6778232"/>
              <a:gd name="connsiteY2840" fmla="*/ 3969525 h 4297039"/>
              <a:gd name="connsiteX2841" fmla="*/ 3108676 w 6778232"/>
              <a:gd name="connsiteY2841" fmla="*/ 3933468 h 4297039"/>
              <a:gd name="connsiteX2842" fmla="*/ 3153899 w 6778232"/>
              <a:gd name="connsiteY2842" fmla="*/ 3893543 h 4297039"/>
              <a:gd name="connsiteX2843" fmla="*/ 3146685 w 6778232"/>
              <a:gd name="connsiteY2843" fmla="*/ 3869090 h 4297039"/>
              <a:gd name="connsiteX2844" fmla="*/ 3129966 w 6778232"/>
              <a:gd name="connsiteY2844" fmla="*/ 3860732 h 4297039"/>
              <a:gd name="connsiteX2845" fmla="*/ 3126359 w 6778232"/>
              <a:gd name="connsiteY2845" fmla="*/ 3848504 h 4297039"/>
              <a:gd name="connsiteX2846" fmla="*/ 3165686 w 6778232"/>
              <a:gd name="connsiteY2846" fmla="*/ 3836900 h 4297039"/>
              <a:gd name="connsiteX2847" fmla="*/ 3171580 w 6778232"/>
              <a:gd name="connsiteY2847" fmla="*/ 3808579 h 4297039"/>
              <a:gd name="connsiteX2848" fmla="*/ 3175188 w 6778232"/>
              <a:gd name="connsiteY2848" fmla="*/ 3820806 h 4297039"/>
              <a:gd name="connsiteX2849" fmla="*/ 3178795 w 6778232"/>
              <a:gd name="connsiteY2849" fmla="*/ 3833032 h 4297039"/>
              <a:gd name="connsiteX2850" fmla="*/ 3227625 w 6778232"/>
              <a:gd name="connsiteY2850" fmla="*/ 3805334 h 4297039"/>
              <a:gd name="connsiteX2851" fmla="*/ 3207300 w 6778232"/>
              <a:gd name="connsiteY2851" fmla="*/ 3784749 h 4297039"/>
              <a:gd name="connsiteX2852" fmla="*/ 3197799 w 6778232"/>
              <a:gd name="connsiteY2852" fmla="*/ 3800844 h 4297039"/>
              <a:gd name="connsiteX2853" fmla="*/ 3184690 w 6778232"/>
              <a:gd name="connsiteY2853" fmla="*/ 3804711 h 4297039"/>
              <a:gd name="connsiteX2854" fmla="*/ 3171580 w 6778232"/>
              <a:gd name="connsiteY2854" fmla="*/ 3808579 h 4297039"/>
              <a:gd name="connsiteX2855" fmla="*/ 3141755 w 6778232"/>
              <a:gd name="connsiteY2855" fmla="*/ 3804088 h 4297039"/>
              <a:gd name="connsiteX2856" fmla="*/ 3145362 w 6778232"/>
              <a:gd name="connsiteY2856" fmla="*/ 3816315 h 4297039"/>
              <a:gd name="connsiteX2857" fmla="*/ 3135862 w 6778232"/>
              <a:gd name="connsiteY2857" fmla="*/ 3832409 h 4297039"/>
              <a:gd name="connsiteX2858" fmla="*/ 3132254 w 6778232"/>
              <a:gd name="connsiteY2858" fmla="*/ 3820182 h 4297039"/>
              <a:gd name="connsiteX2859" fmla="*/ 3128647 w 6778232"/>
              <a:gd name="connsiteY2859" fmla="*/ 3807956 h 4297039"/>
              <a:gd name="connsiteX2860" fmla="*/ 3102427 w 6778232"/>
              <a:gd name="connsiteY2860" fmla="*/ 3815692 h 4297039"/>
              <a:gd name="connsiteX2861" fmla="*/ 3085711 w 6778232"/>
              <a:gd name="connsiteY2861" fmla="*/ 3807333 h 4297039"/>
              <a:gd name="connsiteX2862" fmla="*/ 3055885 w 6778232"/>
              <a:gd name="connsiteY2862" fmla="*/ 3802842 h 4297039"/>
              <a:gd name="connsiteX2863" fmla="*/ 3059492 w 6778232"/>
              <a:gd name="connsiteY2863" fmla="*/ 3815069 h 4297039"/>
              <a:gd name="connsiteX2864" fmla="*/ 3046383 w 6778232"/>
              <a:gd name="connsiteY2864" fmla="*/ 3818936 h 4297039"/>
              <a:gd name="connsiteX2865" fmla="*/ 3023772 w 6778232"/>
              <a:gd name="connsiteY2865" fmla="*/ 3838899 h 4297039"/>
              <a:gd name="connsiteX2866" fmla="*/ 3020165 w 6778232"/>
              <a:gd name="connsiteY2866" fmla="*/ 3826672 h 4297039"/>
              <a:gd name="connsiteX2867" fmla="*/ 3003448 w 6778232"/>
              <a:gd name="connsiteY2867" fmla="*/ 3818313 h 4297039"/>
              <a:gd name="connsiteX2868" fmla="*/ 2977231 w 6778232"/>
              <a:gd name="connsiteY2868" fmla="*/ 3826049 h 4297039"/>
              <a:gd name="connsiteX2869" fmla="*/ 2973624 w 6778232"/>
              <a:gd name="connsiteY2869" fmla="*/ 3813822 h 4297039"/>
              <a:gd name="connsiteX2870" fmla="*/ 2956906 w 6778232"/>
              <a:gd name="connsiteY2870" fmla="*/ 3805464 h 4297039"/>
              <a:gd name="connsiteX2871" fmla="*/ 2951013 w 6778232"/>
              <a:gd name="connsiteY2871" fmla="*/ 3833784 h 4297039"/>
              <a:gd name="connsiteX2872" fmla="*/ 2947405 w 6778232"/>
              <a:gd name="connsiteY2872" fmla="*/ 3821558 h 4297039"/>
              <a:gd name="connsiteX2873" fmla="*/ 2943798 w 6778232"/>
              <a:gd name="connsiteY2873" fmla="*/ 3809331 h 4297039"/>
              <a:gd name="connsiteX2874" fmla="*/ 2930688 w 6778232"/>
              <a:gd name="connsiteY2874" fmla="*/ 3813199 h 4297039"/>
              <a:gd name="connsiteX2875" fmla="*/ 2900862 w 6778232"/>
              <a:gd name="connsiteY2875" fmla="*/ 3808708 h 4297039"/>
              <a:gd name="connsiteX2876" fmla="*/ 2884145 w 6778232"/>
              <a:gd name="connsiteY2876" fmla="*/ 3800349 h 4297039"/>
              <a:gd name="connsiteX2877" fmla="*/ 2861534 w 6778232"/>
              <a:gd name="connsiteY2877" fmla="*/ 3820312 h 4297039"/>
              <a:gd name="connsiteX2878" fmla="*/ 2854320 w 6778232"/>
              <a:gd name="connsiteY2878" fmla="*/ 3795858 h 4297039"/>
              <a:gd name="connsiteX2879" fmla="*/ 2850712 w 6778232"/>
              <a:gd name="connsiteY2879" fmla="*/ 3783632 h 4297039"/>
              <a:gd name="connsiteX2880" fmla="*/ 2837603 w 6778232"/>
              <a:gd name="connsiteY2880" fmla="*/ 3787500 h 4297039"/>
              <a:gd name="connsiteX2881" fmla="*/ 2820886 w 6778232"/>
              <a:gd name="connsiteY2881" fmla="*/ 3779141 h 4297039"/>
              <a:gd name="connsiteX2882" fmla="*/ 2824494 w 6778232"/>
              <a:gd name="connsiteY2882" fmla="*/ 3791368 h 4297039"/>
              <a:gd name="connsiteX2883" fmla="*/ 2828101 w 6778232"/>
              <a:gd name="connsiteY2883" fmla="*/ 3803594 h 4297039"/>
              <a:gd name="connsiteX2884" fmla="*/ 2811386 w 6778232"/>
              <a:gd name="connsiteY2884" fmla="*/ 3795235 h 4297039"/>
              <a:gd name="connsiteX2885" fmla="*/ 2807778 w 6778232"/>
              <a:gd name="connsiteY2885" fmla="*/ 3783009 h 4297039"/>
              <a:gd name="connsiteX2886" fmla="*/ 2794668 w 6778232"/>
              <a:gd name="connsiteY2886" fmla="*/ 3786877 h 4297039"/>
              <a:gd name="connsiteX2887" fmla="*/ 2781560 w 6778232"/>
              <a:gd name="connsiteY2887" fmla="*/ 3790744 h 4297039"/>
              <a:gd name="connsiteX2888" fmla="*/ 2768450 w 6778232"/>
              <a:gd name="connsiteY2888" fmla="*/ 3794612 h 4297039"/>
              <a:gd name="connsiteX2889" fmla="*/ 2751733 w 6778232"/>
              <a:gd name="connsiteY2889" fmla="*/ 3786254 h 4297039"/>
              <a:gd name="connsiteX2890" fmla="*/ 2735016 w 6778232"/>
              <a:gd name="connsiteY2890" fmla="*/ 3777895 h 4297039"/>
              <a:gd name="connsiteX2891" fmla="*/ 2748125 w 6778232"/>
              <a:gd name="connsiteY2891" fmla="*/ 3774027 h 4297039"/>
              <a:gd name="connsiteX2892" fmla="*/ 2740911 w 6778232"/>
              <a:gd name="connsiteY2892" fmla="*/ 3749574 h 4297039"/>
              <a:gd name="connsiteX2893" fmla="*/ 2731409 w 6778232"/>
              <a:gd name="connsiteY2893" fmla="*/ 3765668 h 4297039"/>
              <a:gd name="connsiteX2894" fmla="*/ 2718300 w 6778232"/>
              <a:gd name="connsiteY2894" fmla="*/ 3769536 h 4297039"/>
              <a:gd name="connsiteX2895" fmla="*/ 2722229 w 6778232"/>
              <a:gd name="connsiteY2895" fmla="*/ 3750655 h 4297039"/>
              <a:gd name="connsiteX2896" fmla="*/ 2727802 w 6778232"/>
              <a:gd name="connsiteY2896" fmla="*/ 3753442 h 4297039"/>
              <a:gd name="connsiteX2897" fmla="*/ 2737303 w 6778232"/>
              <a:gd name="connsiteY2897" fmla="*/ 3737347 h 4297039"/>
              <a:gd name="connsiteX2898" fmla="*/ 2754020 w 6778232"/>
              <a:gd name="connsiteY2898" fmla="*/ 3745706 h 4297039"/>
              <a:gd name="connsiteX2899" fmla="*/ 2750412 w 6778232"/>
              <a:gd name="connsiteY2899" fmla="*/ 3733479 h 4297039"/>
              <a:gd name="connsiteX2900" fmla="*/ 2733696 w 6778232"/>
              <a:gd name="connsiteY2900" fmla="*/ 3725120 h 4297039"/>
              <a:gd name="connsiteX2901" fmla="*/ 2730088 w 6778232"/>
              <a:gd name="connsiteY2901" fmla="*/ 3712894 h 4297039"/>
              <a:gd name="connsiteX2902" fmla="*/ 2720587 w 6778232"/>
              <a:gd name="connsiteY2902" fmla="*/ 3728988 h 4297039"/>
              <a:gd name="connsiteX2903" fmla="*/ 2707477 w 6778232"/>
              <a:gd name="connsiteY2903" fmla="*/ 3732856 h 4297039"/>
              <a:gd name="connsiteX2904" fmla="*/ 2687153 w 6778232"/>
              <a:gd name="connsiteY2904" fmla="*/ 3712271 h 4297039"/>
              <a:gd name="connsiteX2905" fmla="*/ 2696054 w 6778232"/>
              <a:gd name="connsiteY2905" fmla="*/ 3694139 h 4297039"/>
              <a:gd name="connsiteX2906" fmla="*/ 2682945 w 6778232"/>
              <a:gd name="connsiteY2906" fmla="*/ 3698007 h 4297039"/>
              <a:gd name="connsiteX2907" fmla="*/ 2669836 w 6778232"/>
              <a:gd name="connsiteY2907" fmla="*/ 3701875 h 4297039"/>
              <a:gd name="connsiteX2908" fmla="*/ 2656727 w 6778232"/>
              <a:gd name="connsiteY2908" fmla="*/ 3705743 h 4297039"/>
              <a:gd name="connsiteX2909" fmla="*/ 2649512 w 6778232"/>
              <a:gd name="connsiteY2909" fmla="*/ 3681289 h 4297039"/>
              <a:gd name="connsiteX2910" fmla="*/ 2636403 w 6778232"/>
              <a:gd name="connsiteY2910" fmla="*/ 3685157 h 4297039"/>
              <a:gd name="connsiteX2911" fmla="*/ 2645904 w 6778232"/>
              <a:gd name="connsiteY2911" fmla="*/ 3669063 h 4297039"/>
              <a:gd name="connsiteX2912" fmla="*/ 2659014 w 6778232"/>
              <a:gd name="connsiteY2912" fmla="*/ 3665195 h 4297039"/>
              <a:gd name="connsiteX2913" fmla="*/ 2629188 w 6778232"/>
              <a:gd name="connsiteY2913" fmla="*/ 3660704 h 4297039"/>
              <a:gd name="connsiteX2914" fmla="*/ 2602970 w 6778232"/>
              <a:gd name="connsiteY2914" fmla="*/ 3668440 h 4297039"/>
              <a:gd name="connsiteX2915" fmla="*/ 2599362 w 6778232"/>
              <a:gd name="connsiteY2915" fmla="*/ 3656213 h 4297039"/>
              <a:gd name="connsiteX2916" fmla="*/ 2608864 w 6778232"/>
              <a:gd name="connsiteY2916" fmla="*/ 3640119 h 4297039"/>
              <a:gd name="connsiteX2917" fmla="*/ 2582647 w 6778232"/>
              <a:gd name="connsiteY2917" fmla="*/ 3647854 h 4297039"/>
              <a:gd name="connsiteX2918" fmla="*/ 2580359 w 6778232"/>
              <a:gd name="connsiteY2918" fmla="*/ 3688402 h 4297039"/>
              <a:gd name="connsiteX2919" fmla="*/ 2563642 w 6778232"/>
              <a:gd name="connsiteY2919" fmla="*/ 3680043 h 4297039"/>
              <a:gd name="connsiteX2920" fmla="*/ 2550533 w 6778232"/>
              <a:gd name="connsiteY2920" fmla="*/ 3683911 h 4297039"/>
              <a:gd name="connsiteX2921" fmla="*/ 2554140 w 6778232"/>
              <a:gd name="connsiteY2921" fmla="*/ 3696137 h 4297039"/>
              <a:gd name="connsiteX2922" fmla="*/ 2537424 w 6778232"/>
              <a:gd name="connsiteY2922" fmla="*/ 3687779 h 4297039"/>
              <a:gd name="connsiteX2923" fmla="*/ 2533816 w 6778232"/>
              <a:gd name="connsiteY2923" fmla="*/ 3675552 h 4297039"/>
              <a:gd name="connsiteX2924" fmla="*/ 2524315 w 6778232"/>
              <a:gd name="connsiteY2924" fmla="*/ 3691647 h 4297039"/>
              <a:gd name="connsiteX2925" fmla="*/ 2520707 w 6778232"/>
              <a:gd name="connsiteY2925" fmla="*/ 3679420 h 4297039"/>
              <a:gd name="connsiteX2926" fmla="*/ 2517100 w 6778232"/>
              <a:gd name="connsiteY2926" fmla="*/ 3667193 h 4297039"/>
              <a:gd name="connsiteX2927" fmla="*/ 2507598 w 6778232"/>
              <a:gd name="connsiteY2927" fmla="*/ 3683288 h 4297039"/>
              <a:gd name="connsiteX2928" fmla="*/ 2500383 w 6778232"/>
              <a:gd name="connsiteY2928" fmla="*/ 3658834 h 4297039"/>
              <a:gd name="connsiteX2929" fmla="*/ 2494489 w 6778232"/>
              <a:gd name="connsiteY2929" fmla="*/ 3687156 h 4297039"/>
              <a:gd name="connsiteX2930" fmla="*/ 2498096 w 6778232"/>
              <a:gd name="connsiteY2930" fmla="*/ 3699382 h 4297039"/>
              <a:gd name="connsiteX2931" fmla="*/ 2484987 w 6778232"/>
              <a:gd name="connsiteY2931" fmla="*/ 3703250 h 4297039"/>
              <a:gd name="connsiteX2932" fmla="*/ 2455161 w 6778232"/>
              <a:gd name="connsiteY2932" fmla="*/ 3698759 h 4297039"/>
              <a:gd name="connsiteX2933" fmla="*/ 2468270 w 6778232"/>
              <a:gd name="connsiteY2933" fmla="*/ 3694891 h 4297039"/>
              <a:gd name="connsiteX2934" fmla="*/ 2451554 w 6778232"/>
              <a:gd name="connsiteY2934" fmla="*/ 3686533 h 4297039"/>
              <a:gd name="connsiteX2935" fmla="*/ 2447946 w 6778232"/>
              <a:gd name="connsiteY2935" fmla="*/ 3674306 h 4297039"/>
              <a:gd name="connsiteX2936" fmla="*/ 2474165 w 6778232"/>
              <a:gd name="connsiteY2936" fmla="*/ 3666570 h 4297039"/>
              <a:gd name="connsiteX2937" fmla="*/ 2477772 w 6778232"/>
              <a:gd name="connsiteY2937" fmla="*/ 3678797 h 4297039"/>
              <a:gd name="connsiteX2938" fmla="*/ 2490881 w 6778232"/>
              <a:gd name="connsiteY2938" fmla="*/ 3674929 h 4297039"/>
              <a:gd name="connsiteX2939" fmla="*/ 2483666 w 6778232"/>
              <a:gd name="connsiteY2939" fmla="*/ 3650476 h 4297039"/>
              <a:gd name="connsiteX2940" fmla="*/ 2444339 w 6778232"/>
              <a:gd name="connsiteY2940" fmla="*/ 3662079 h 4297039"/>
              <a:gd name="connsiteX2941" fmla="*/ 2388295 w 6778232"/>
              <a:gd name="connsiteY2941" fmla="*/ 3665324 h 4297039"/>
              <a:gd name="connsiteX2942" fmla="*/ 2332251 w 6778232"/>
              <a:gd name="connsiteY2942" fmla="*/ 3668569 h 4297039"/>
              <a:gd name="connsiteX2943" fmla="*/ 2296531 w 6778232"/>
              <a:gd name="connsiteY2943" fmla="*/ 3692399 h 4297039"/>
              <a:gd name="connsiteX2944" fmla="*/ 2276207 w 6778232"/>
              <a:gd name="connsiteY2944" fmla="*/ 3671813 h 4297039"/>
              <a:gd name="connsiteX2945" fmla="*/ 2259490 w 6778232"/>
              <a:gd name="connsiteY2945" fmla="*/ 3663455 h 4297039"/>
              <a:gd name="connsiteX2946" fmla="*/ 2233272 w 6778232"/>
              <a:gd name="connsiteY2946" fmla="*/ 3671190 h 4297039"/>
              <a:gd name="connsiteX2947" fmla="*/ 2223770 w 6778232"/>
              <a:gd name="connsiteY2947" fmla="*/ 3687285 h 4297039"/>
              <a:gd name="connsiteX2948" fmla="*/ 2207053 w 6778232"/>
              <a:gd name="connsiteY2948" fmla="*/ 3678926 h 4297039"/>
              <a:gd name="connsiteX2949" fmla="*/ 2193944 w 6778232"/>
              <a:gd name="connsiteY2949" fmla="*/ 3682794 h 4297039"/>
              <a:gd name="connsiteX2950" fmla="*/ 2190337 w 6778232"/>
              <a:gd name="connsiteY2950" fmla="*/ 3670567 h 4297039"/>
              <a:gd name="connsiteX2951" fmla="*/ 2186729 w 6778232"/>
              <a:gd name="connsiteY2951" fmla="*/ 3658341 h 4297039"/>
              <a:gd name="connsiteX2952" fmla="*/ 2177227 w 6778232"/>
              <a:gd name="connsiteY2952" fmla="*/ 3674435 h 4297039"/>
              <a:gd name="connsiteX2953" fmla="*/ 2173620 w 6778232"/>
              <a:gd name="connsiteY2953" fmla="*/ 3662208 h 4297039"/>
              <a:gd name="connsiteX2954" fmla="*/ 2147402 w 6778232"/>
              <a:gd name="connsiteY2954" fmla="*/ 3669944 h 4297039"/>
              <a:gd name="connsiteX2955" fmla="*/ 2137900 w 6778232"/>
              <a:gd name="connsiteY2955" fmla="*/ 3686038 h 4297039"/>
              <a:gd name="connsiteX2956" fmla="*/ 2127078 w 6778232"/>
              <a:gd name="connsiteY2956" fmla="*/ 3649359 h 4297039"/>
              <a:gd name="connsiteX2957" fmla="*/ 2106754 w 6778232"/>
              <a:gd name="connsiteY2957" fmla="*/ 3628773 h 4297039"/>
              <a:gd name="connsiteX2958" fmla="*/ 2097252 w 6778232"/>
              <a:gd name="connsiteY2958" fmla="*/ 3644868 h 4297039"/>
              <a:gd name="connsiteX2959" fmla="*/ 2084143 w 6778232"/>
              <a:gd name="connsiteY2959" fmla="*/ 3648735 h 4297039"/>
              <a:gd name="connsiteX2960" fmla="*/ 2067426 w 6778232"/>
              <a:gd name="connsiteY2960" fmla="*/ 3640377 h 4297039"/>
              <a:gd name="connsiteX2961" fmla="*/ 2054317 w 6778232"/>
              <a:gd name="connsiteY2961" fmla="*/ 3644244 h 4297039"/>
              <a:gd name="connsiteX2962" fmla="*/ 2047102 w 6778232"/>
              <a:gd name="connsiteY2962" fmla="*/ 3619791 h 4297039"/>
              <a:gd name="connsiteX2963" fmla="*/ 2020884 w 6778232"/>
              <a:gd name="connsiteY2963" fmla="*/ 3627527 h 4297039"/>
              <a:gd name="connsiteX2964" fmla="*/ 2007775 w 6778232"/>
              <a:gd name="connsiteY2964" fmla="*/ 3631395 h 4297039"/>
              <a:gd name="connsiteX2965" fmla="*/ 1991058 w 6778232"/>
              <a:gd name="connsiteY2965" fmla="*/ 3623036 h 4297039"/>
              <a:gd name="connsiteX2966" fmla="*/ 1981556 w 6778232"/>
              <a:gd name="connsiteY2966" fmla="*/ 3639130 h 4297039"/>
              <a:gd name="connsiteX2967" fmla="*/ 1955338 w 6778232"/>
              <a:gd name="connsiteY2967" fmla="*/ 3646866 h 4297039"/>
              <a:gd name="connsiteX2968" fmla="*/ 1929120 w 6778232"/>
              <a:gd name="connsiteY2968" fmla="*/ 3654602 h 4297039"/>
              <a:gd name="connsiteX2969" fmla="*/ 1912403 w 6778232"/>
              <a:gd name="connsiteY2969" fmla="*/ 3646243 h 4297039"/>
              <a:gd name="connsiteX2970" fmla="*/ 1908796 w 6778232"/>
              <a:gd name="connsiteY2970" fmla="*/ 3634016 h 4297039"/>
              <a:gd name="connsiteX2971" fmla="*/ 1925512 w 6778232"/>
              <a:gd name="connsiteY2971" fmla="*/ 3642375 h 4297039"/>
              <a:gd name="connsiteX2972" fmla="*/ 1921905 w 6778232"/>
              <a:gd name="connsiteY2972" fmla="*/ 3630148 h 4297039"/>
              <a:gd name="connsiteX2973" fmla="*/ 1931407 w 6778232"/>
              <a:gd name="connsiteY2973" fmla="*/ 3614054 h 4297039"/>
              <a:gd name="connsiteX2974" fmla="*/ 1938621 w 6778232"/>
              <a:gd name="connsiteY2974" fmla="*/ 3638507 h 4297039"/>
              <a:gd name="connsiteX2975" fmla="*/ 1951731 w 6778232"/>
              <a:gd name="connsiteY2975" fmla="*/ 3634639 h 4297039"/>
              <a:gd name="connsiteX2976" fmla="*/ 1964840 w 6778232"/>
              <a:gd name="connsiteY2976" fmla="*/ 3630772 h 4297039"/>
              <a:gd name="connsiteX2977" fmla="*/ 1961232 w 6778232"/>
              <a:gd name="connsiteY2977" fmla="*/ 3618545 h 4297039"/>
              <a:gd name="connsiteX2978" fmla="*/ 1957625 w 6778232"/>
              <a:gd name="connsiteY2978" fmla="*/ 3606319 h 4297039"/>
              <a:gd name="connsiteX2979" fmla="*/ 1940909 w 6778232"/>
              <a:gd name="connsiteY2979" fmla="*/ 3597960 h 4297039"/>
              <a:gd name="connsiteX2980" fmla="*/ 1918297 w 6778232"/>
              <a:gd name="connsiteY2980" fmla="*/ 3617922 h 4297039"/>
              <a:gd name="connsiteX2981" fmla="*/ 1905188 w 6778232"/>
              <a:gd name="connsiteY2981" fmla="*/ 3621790 h 4297039"/>
              <a:gd name="connsiteX2982" fmla="*/ 1892079 w 6778232"/>
              <a:gd name="connsiteY2982" fmla="*/ 3625658 h 4297039"/>
              <a:gd name="connsiteX2983" fmla="*/ 1888472 w 6778232"/>
              <a:gd name="connsiteY2983" fmla="*/ 3613431 h 4297039"/>
              <a:gd name="connsiteX2984" fmla="*/ 1901581 w 6778232"/>
              <a:gd name="connsiteY2984" fmla="*/ 3609563 h 4297039"/>
              <a:gd name="connsiteX2985" fmla="*/ 1897974 w 6778232"/>
              <a:gd name="connsiteY2985" fmla="*/ 3597337 h 4297039"/>
              <a:gd name="connsiteX2986" fmla="*/ 1881257 w 6778232"/>
              <a:gd name="connsiteY2986" fmla="*/ 3588978 h 4297039"/>
              <a:gd name="connsiteX2987" fmla="*/ 1868148 w 6778232"/>
              <a:gd name="connsiteY2987" fmla="*/ 3592846 h 4297039"/>
              <a:gd name="connsiteX2988" fmla="*/ 1877649 w 6778232"/>
              <a:gd name="connsiteY2988" fmla="*/ 3576751 h 4297039"/>
              <a:gd name="connsiteX2989" fmla="*/ 1890758 w 6778232"/>
              <a:gd name="connsiteY2989" fmla="*/ 3572883 h 4297039"/>
              <a:gd name="connsiteX2990" fmla="*/ 1887151 w 6778232"/>
              <a:gd name="connsiteY2990" fmla="*/ 3560657 h 4297039"/>
              <a:gd name="connsiteX2991" fmla="*/ 1870435 w 6778232"/>
              <a:gd name="connsiteY2991" fmla="*/ 3552298 h 4297039"/>
              <a:gd name="connsiteX2992" fmla="*/ 1874042 w 6778232"/>
              <a:gd name="connsiteY2992" fmla="*/ 3564525 h 4297039"/>
              <a:gd name="connsiteX2993" fmla="*/ 1849247 w 6778232"/>
              <a:gd name="connsiteY2993" fmla="*/ 3585131 h 4297039"/>
              <a:gd name="connsiteX2994" fmla="*/ 1836138 w 6778232"/>
              <a:gd name="connsiteY2994" fmla="*/ 3588999 h 4297039"/>
              <a:gd name="connsiteX2995" fmla="*/ 1806312 w 6778232"/>
              <a:gd name="connsiteY2995" fmla="*/ 3584508 h 4297039"/>
              <a:gd name="connsiteX2996" fmla="*/ 1796810 w 6778232"/>
              <a:gd name="connsiteY2996" fmla="*/ 3600602 h 4297039"/>
              <a:gd name="connsiteX2997" fmla="*/ 1770592 w 6778232"/>
              <a:gd name="connsiteY2997" fmla="*/ 3608338 h 4297039"/>
              <a:gd name="connsiteX2998" fmla="*/ 1757483 w 6778232"/>
              <a:gd name="connsiteY2998" fmla="*/ 3612206 h 4297039"/>
              <a:gd name="connsiteX2999" fmla="*/ 1747981 w 6778232"/>
              <a:gd name="connsiteY2999" fmla="*/ 3628300 h 4297039"/>
              <a:gd name="connsiteX3000" fmla="*/ 1761090 w 6778232"/>
              <a:gd name="connsiteY3000" fmla="*/ 3624433 h 4297039"/>
              <a:gd name="connsiteX3001" fmla="*/ 1764698 w 6778232"/>
              <a:gd name="connsiteY3001" fmla="*/ 3636659 h 4297039"/>
              <a:gd name="connsiteX3002" fmla="*/ 1751588 w 6778232"/>
              <a:gd name="connsiteY3002" fmla="*/ 3640527 h 4297039"/>
              <a:gd name="connsiteX3003" fmla="*/ 1755196 w 6778232"/>
              <a:gd name="connsiteY3003" fmla="*/ 3652754 h 4297039"/>
              <a:gd name="connsiteX3004" fmla="*/ 1768305 w 6778232"/>
              <a:gd name="connsiteY3004" fmla="*/ 3648886 h 4297039"/>
              <a:gd name="connsiteX3005" fmla="*/ 1777807 w 6778232"/>
              <a:gd name="connsiteY3005" fmla="*/ 3632791 h 4297039"/>
              <a:gd name="connsiteX3006" fmla="*/ 1785022 w 6778232"/>
              <a:gd name="connsiteY3006" fmla="*/ 3657245 h 4297039"/>
              <a:gd name="connsiteX3007" fmla="*/ 1771913 w 6778232"/>
              <a:gd name="connsiteY3007" fmla="*/ 3661113 h 4297039"/>
              <a:gd name="connsiteX3008" fmla="*/ 1788629 w 6778232"/>
              <a:gd name="connsiteY3008" fmla="*/ 3669471 h 4297039"/>
              <a:gd name="connsiteX3009" fmla="*/ 1792237 w 6778232"/>
              <a:gd name="connsiteY3009" fmla="*/ 3681698 h 4297039"/>
              <a:gd name="connsiteX3010" fmla="*/ 1775520 w 6778232"/>
              <a:gd name="connsiteY3010" fmla="*/ 3673339 h 4297039"/>
              <a:gd name="connsiteX3011" fmla="*/ 1762411 w 6778232"/>
              <a:gd name="connsiteY3011" fmla="*/ 3677207 h 4297039"/>
              <a:gd name="connsiteX3012" fmla="*/ 1749302 w 6778232"/>
              <a:gd name="connsiteY3012" fmla="*/ 3681075 h 4297039"/>
              <a:gd name="connsiteX3013" fmla="*/ 1723083 w 6778232"/>
              <a:gd name="connsiteY3013" fmla="*/ 3688810 h 4297039"/>
              <a:gd name="connsiteX3014" fmla="*/ 1719476 w 6778232"/>
              <a:gd name="connsiteY3014" fmla="*/ 3676584 h 4297039"/>
              <a:gd name="connsiteX3015" fmla="*/ 1715869 w 6778232"/>
              <a:gd name="connsiteY3015" fmla="*/ 3664357 h 4297039"/>
              <a:gd name="connsiteX3016" fmla="*/ 1725370 w 6778232"/>
              <a:gd name="connsiteY3016" fmla="*/ 3648263 h 4297039"/>
              <a:gd name="connsiteX3017" fmla="*/ 1734872 w 6778232"/>
              <a:gd name="connsiteY3017" fmla="*/ 3632168 h 4297039"/>
              <a:gd name="connsiteX3018" fmla="*/ 1731265 w 6778232"/>
              <a:gd name="connsiteY3018" fmla="*/ 3619942 h 4297039"/>
              <a:gd name="connsiteX3019" fmla="*/ 1714548 w 6778232"/>
              <a:gd name="connsiteY3019" fmla="*/ 3611583 h 4297039"/>
              <a:gd name="connsiteX3020" fmla="*/ 1718155 w 6778232"/>
              <a:gd name="connsiteY3020" fmla="*/ 3623809 h 4297039"/>
              <a:gd name="connsiteX3021" fmla="*/ 1705046 w 6778232"/>
              <a:gd name="connsiteY3021" fmla="*/ 3627677 h 4297039"/>
              <a:gd name="connsiteX3022" fmla="*/ 1691937 w 6778232"/>
              <a:gd name="connsiteY3022" fmla="*/ 3631545 h 4297039"/>
              <a:gd name="connsiteX3023" fmla="*/ 1678828 w 6778232"/>
              <a:gd name="connsiteY3023" fmla="*/ 3635413 h 4297039"/>
              <a:gd name="connsiteX3024" fmla="*/ 1675221 w 6778232"/>
              <a:gd name="connsiteY3024" fmla="*/ 3623186 h 4297039"/>
              <a:gd name="connsiteX3025" fmla="*/ 1671613 w 6778232"/>
              <a:gd name="connsiteY3025" fmla="*/ 3610960 h 4297039"/>
              <a:gd name="connsiteX3026" fmla="*/ 1649002 w 6778232"/>
              <a:gd name="connsiteY3026" fmla="*/ 3630922 h 4297039"/>
              <a:gd name="connsiteX3027" fmla="*/ 1609674 w 6778232"/>
              <a:gd name="connsiteY3027" fmla="*/ 3642526 h 4297039"/>
              <a:gd name="connsiteX3028" fmla="*/ 1619176 w 6778232"/>
              <a:gd name="connsiteY3028" fmla="*/ 3626431 h 4297039"/>
              <a:gd name="connsiteX3029" fmla="*/ 1589350 w 6778232"/>
              <a:gd name="connsiteY3029" fmla="*/ 3621940 h 4297039"/>
              <a:gd name="connsiteX3030" fmla="*/ 1553630 w 6778232"/>
              <a:gd name="connsiteY3030" fmla="*/ 3645770 h 4297039"/>
              <a:gd name="connsiteX3031" fmla="*/ 1527412 w 6778232"/>
              <a:gd name="connsiteY3031" fmla="*/ 3653506 h 4297039"/>
              <a:gd name="connsiteX3032" fmla="*/ 1514303 w 6778232"/>
              <a:gd name="connsiteY3032" fmla="*/ 3657374 h 4297039"/>
              <a:gd name="connsiteX3033" fmla="*/ 1488085 w 6778232"/>
              <a:gd name="connsiteY3033" fmla="*/ 3665109 h 4297039"/>
              <a:gd name="connsiteX3034" fmla="*/ 1448757 w 6778232"/>
              <a:gd name="connsiteY3034" fmla="*/ 3676713 h 4297039"/>
              <a:gd name="connsiteX3035" fmla="*/ 1432040 w 6778232"/>
              <a:gd name="connsiteY3035" fmla="*/ 3668354 h 4297039"/>
              <a:gd name="connsiteX3036" fmla="*/ 1418931 w 6778232"/>
              <a:gd name="connsiteY3036" fmla="*/ 3672222 h 4297039"/>
              <a:gd name="connsiteX3037" fmla="*/ 1422539 w 6778232"/>
              <a:gd name="connsiteY3037" fmla="*/ 3684449 h 4297039"/>
              <a:gd name="connsiteX3038" fmla="*/ 1409430 w 6778232"/>
              <a:gd name="connsiteY3038" fmla="*/ 3688316 h 4297039"/>
              <a:gd name="connsiteX3039" fmla="*/ 1405822 w 6778232"/>
              <a:gd name="connsiteY3039" fmla="*/ 3676090 h 4297039"/>
              <a:gd name="connsiteX3040" fmla="*/ 1392713 w 6778232"/>
              <a:gd name="connsiteY3040" fmla="*/ 3679958 h 4297039"/>
              <a:gd name="connsiteX3041" fmla="*/ 1362887 w 6778232"/>
              <a:gd name="connsiteY3041" fmla="*/ 3675467 h 4297039"/>
              <a:gd name="connsiteX3042" fmla="*/ 1353385 w 6778232"/>
              <a:gd name="connsiteY3042" fmla="*/ 3691561 h 4297039"/>
              <a:gd name="connsiteX3043" fmla="*/ 1327167 w 6778232"/>
              <a:gd name="connsiteY3043" fmla="*/ 3699297 h 4297039"/>
              <a:gd name="connsiteX3044" fmla="*/ 1287840 w 6778232"/>
              <a:gd name="connsiteY3044" fmla="*/ 3710900 h 4297039"/>
              <a:gd name="connsiteX3045" fmla="*/ 1267516 w 6778232"/>
              <a:gd name="connsiteY3045" fmla="*/ 3690315 h 4297039"/>
              <a:gd name="connsiteX3046" fmla="*/ 1258014 w 6778232"/>
              <a:gd name="connsiteY3046" fmla="*/ 3706409 h 4297039"/>
              <a:gd name="connsiteX3047" fmla="*/ 1254407 w 6778232"/>
              <a:gd name="connsiteY3047" fmla="*/ 3694183 h 4297039"/>
              <a:gd name="connsiteX3048" fmla="*/ 1228188 w 6778232"/>
              <a:gd name="connsiteY3048" fmla="*/ 3701918 h 4297039"/>
              <a:gd name="connsiteX3049" fmla="*/ 1201970 w 6778232"/>
              <a:gd name="connsiteY3049" fmla="*/ 3709654 h 4297039"/>
              <a:gd name="connsiteX3050" fmla="*/ 1218686 w 6778232"/>
              <a:gd name="connsiteY3050" fmla="*/ 3718013 h 4297039"/>
              <a:gd name="connsiteX3051" fmla="*/ 1231796 w 6778232"/>
              <a:gd name="connsiteY3051" fmla="*/ 3714145 h 4297039"/>
              <a:gd name="connsiteX3052" fmla="*/ 1235403 w 6778232"/>
              <a:gd name="connsiteY3052" fmla="*/ 3726372 h 4297039"/>
              <a:gd name="connsiteX3053" fmla="*/ 1212792 w 6778232"/>
              <a:gd name="connsiteY3053" fmla="*/ 3746334 h 4297039"/>
              <a:gd name="connsiteX3054" fmla="*/ 1205577 w 6778232"/>
              <a:gd name="connsiteY3054" fmla="*/ 3721881 h 4297039"/>
              <a:gd name="connsiteX3055" fmla="*/ 1196076 w 6778232"/>
              <a:gd name="connsiteY3055" fmla="*/ 3737975 h 4297039"/>
              <a:gd name="connsiteX3056" fmla="*/ 1173465 w 6778232"/>
              <a:gd name="connsiteY3056" fmla="*/ 3757937 h 4297039"/>
              <a:gd name="connsiteX3057" fmla="*/ 1136424 w 6778232"/>
              <a:gd name="connsiteY3057" fmla="*/ 3728993 h 4297039"/>
              <a:gd name="connsiteX3058" fmla="*/ 1110206 w 6778232"/>
              <a:gd name="connsiteY3058" fmla="*/ 3736729 h 4297039"/>
              <a:gd name="connsiteX3059" fmla="*/ 1104311 w 6778232"/>
              <a:gd name="connsiteY3059" fmla="*/ 3765050 h 4297039"/>
              <a:gd name="connsiteX3060" fmla="*/ 1107919 w 6778232"/>
              <a:gd name="connsiteY3060" fmla="*/ 3777277 h 4297039"/>
              <a:gd name="connsiteX3061" fmla="*/ 1111526 w 6778232"/>
              <a:gd name="connsiteY3061" fmla="*/ 3789503 h 4297039"/>
              <a:gd name="connsiteX3062" fmla="*/ 1121028 w 6778232"/>
              <a:gd name="connsiteY3062" fmla="*/ 3773409 h 4297039"/>
              <a:gd name="connsiteX3063" fmla="*/ 1137745 w 6778232"/>
              <a:gd name="connsiteY3063" fmla="*/ 3781768 h 4297039"/>
              <a:gd name="connsiteX3064" fmla="*/ 1150854 w 6778232"/>
              <a:gd name="connsiteY3064" fmla="*/ 3777900 h 4297039"/>
              <a:gd name="connsiteX3065" fmla="*/ 1147246 w 6778232"/>
              <a:gd name="connsiteY3065" fmla="*/ 3765673 h 4297039"/>
              <a:gd name="connsiteX3066" fmla="*/ 1163963 w 6778232"/>
              <a:gd name="connsiteY3066" fmla="*/ 3774032 h 4297039"/>
              <a:gd name="connsiteX3067" fmla="*/ 1177072 w 6778232"/>
              <a:gd name="connsiteY3067" fmla="*/ 3770164 h 4297039"/>
              <a:gd name="connsiteX3068" fmla="*/ 1199683 w 6778232"/>
              <a:gd name="connsiteY3068" fmla="*/ 3750202 h 4297039"/>
              <a:gd name="connsiteX3069" fmla="*/ 1206898 w 6778232"/>
              <a:gd name="connsiteY3069" fmla="*/ 3774655 h 4297039"/>
              <a:gd name="connsiteX3070" fmla="*/ 1220007 w 6778232"/>
              <a:gd name="connsiteY3070" fmla="*/ 3770787 h 4297039"/>
              <a:gd name="connsiteX3071" fmla="*/ 1233116 w 6778232"/>
              <a:gd name="connsiteY3071" fmla="*/ 3766919 h 4297039"/>
              <a:gd name="connsiteX3072" fmla="*/ 1236724 w 6778232"/>
              <a:gd name="connsiteY3072" fmla="*/ 3779146 h 4297039"/>
              <a:gd name="connsiteX3073" fmla="*/ 1253440 w 6778232"/>
              <a:gd name="connsiteY3073" fmla="*/ 3787505 h 4297039"/>
              <a:gd name="connsiteX3074" fmla="*/ 1266549 w 6778232"/>
              <a:gd name="connsiteY3074" fmla="*/ 3783637 h 4297039"/>
              <a:gd name="connsiteX3075" fmla="*/ 1260655 w 6778232"/>
              <a:gd name="connsiteY3075" fmla="*/ 3811958 h 4297039"/>
              <a:gd name="connsiteX3076" fmla="*/ 1243939 w 6778232"/>
              <a:gd name="connsiteY3076" fmla="*/ 3803599 h 4297039"/>
              <a:gd name="connsiteX3077" fmla="*/ 1221328 w 6778232"/>
              <a:gd name="connsiteY3077" fmla="*/ 3823561 h 4297039"/>
              <a:gd name="connsiteX3078" fmla="*/ 1217720 w 6778232"/>
              <a:gd name="connsiteY3078" fmla="*/ 3811335 h 4297039"/>
              <a:gd name="connsiteX3079" fmla="*/ 1204611 w 6778232"/>
              <a:gd name="connsiteY3079" fmla="*/ 3815203 h 4297039"/>
              <a:gd name="connsiteX3080" fmla="*/ 1208218 w 6778232"/>
              <a:gd name="connsiteY3080" fmla="*/ 3827429 h 4297039"/>
              <a:gd name="connsiteX3081" fmla="*/ 1198717 w 6778232"/>
              <a:gd name="connsiteY3081" fmla="*/ 3843524 h 4297039"/>
              <a:gd name="connsiteX3082" fmla="*/ 1182000 w 6778232"/>
              <a:gd name="connsiteY3082" fmla="*/ 3835165 h 4297039"/>
              <a:gd name="connsiteX3083" fmla="*/ 1178393 w 6778232"/>
              <a:gd name="connsiteY3083" fmla="*/ 3822938 h 4297039"/>
              <a:gd name="connsiteX3084" fmla="*/ 1174785 w 6778232"/>
              <a:gd name="connsiteY3084" fmla="*/ 3810712 h 4297039"/>
              <a:gd name="connsiteX3085" fmla="*/ 1158069 w 6778232"/>
              <a:gd name="connsiteY3085" fmla="*/ 3802353 h 4297039"/>
              <a:gd name="connsiteX3086" fmla="*/ 1161676 w 6778232"/>
              <a:gd name="connsiteY3086" fmla="*/ 3814579 h 4297039"/>
              <a:gd name="connsiteX3087" fmla="*/ 1165284 w 6778232"/>
              <a:gd name="connsiteY3087" fmla="*/ 3826806 h 4297039"/>
              <a:gd name="connsiteX3088" fmla="*/ 1144959 w 6778232"/>
              <a:gd name="connsiteY3088" fmla="*/ 3806221 h 4297039"/>
              <a:gd name="connsiteX3089" fmla="*/ 1118741 w 6778232"/>
              <a:gd name="connsiteY3089" fmla="*/ 3813956 h 4297039"/>
              <a:gd name="connsiteX3090" fmla="*/ 1115134 w 6778232"/>
              <a:gd name="connsiteY3090" fmla="*/ 3801730 h 4297039"/>
              <a:gd name="connsiteX3091" fmla="*/ 1098417 w 6778232"/>
              <a:gd name="connsiteY3091" fmla="*/ 3793371 h 4297039"/>
              <a:gd name="connsiteX3092" fmla="*/ 1088915 w 6778232"/>
              <a:gd name="connsiteY3092" fmla="*/ 3809465 h 4297039"/>
              <a:gd name="connsiteX3093" fmla="*/ 1085308 w 6778232"/>
              <a:gd name="connsiteY3093" fmla="*/ 3797239 h 4297039"/>
              <a:gd name="connsiteX3094" fmla="*/ 1078093 w 6778232"/>
              <a:gd name="connsiteY3094" fmla="*/ 3772786 h 4297039"/>
              <a:gd name="connsiteX3095" fmla="*/ 1061376 w 6778232"/>
              <a:gd name="connsiteY3095" fmla="*/ 3764427 h 4297039"/>
              <a:gd name="connsiteX3096" fmla="*/ 1064984 w 6778232"/>
              <a:gd name="connsiteY3096" fmla="*/ 3776653 h 4297039"/>
              <a:gd name="connsiteX3097" fmla="*/ 1051875 w 6778232"/>
              <a:gd name="connsiteY3097" fmla="*/ 3780521 h 4297039"/>
              <a:gd name="connsiteX3098" fmla="*/ 1042373 w 6778232"/>
              <a:gd name="connsiteY3098" fmla="*/ 3796616 h 4297039"/>
              <a:gd name="connsiteX3099" fmla="*/ 1029264 w 6778232"/>
              <a:gd name="connsiteY3099" fmla="*/ 3800483 h 4297039"/>
              <a:gd name="connsiteX3100" fmla="*/ 999438 w 6778232"/>
              <a:gd name="connsiteY3100" fmla="*/ 3795992 h 4297039"/>
              <a:gd name="connsiteX3101" fmla="*/ 1003046 w 6778232"/>
              <a:gd name="connsiteY3101" fmla="*/ 3808219 h 4297039"/>
              <a:gd name="connsiteX3102" fmla="*/ 1019762 w 6778232"/>
              <a:gd name="connsiteY3102" fmla="*/ 3816578 h 4297039"/>
              <a:gd name="connsiteX3103" fmla="*/ 1023370 w 6778232"/>
              <a:gd name="connsiteY3103" fmla="*/ 3828804 h 4297039"/>
              <a:gd name="connsiteX3104" fmla="*/ 1032871 w 6778232"/>
              <a:gd name="connsiteY3104" fmla="*/ 3812710 h 4297039"/>
              <a:gd name="connsiteX3105" fmla="*/ 1049588 w 6778232"/>
              <a:gd name="connsiteY3105" fmla="*/ 3821069 h 4297039"/>
              <a:gd name="connsiteX3106" fmla="*/ 1066304 w 6778232"/>
              <a:gd name="connsiteY3106" fmla="*/ 3829428 h 4297039"/>
              <a:gd name="connsiteX3107" fmla="*/ 1079414 w 6778232"/>
              <a:gd name="connsiteY3107" fmla="*/ 3825560 h 4297039"/>
              <a:gd name="connsiteX3108" fmla="*/ 1096130 w 6778232"/>
              <a:gd name="connsiteY3108" fmla="*/ 3833919 h 4297039"/>
              <a:gd name="connsiteX3109" fmla="*/ 1105632 w 6778232"/>
              <a:gd name="connsiteY3109" fmla="*/ 3817824 h 4297039"/>
              <a:gd name="connsiteX3110" fmla="*/ 1118741 w 6778232"/>
              <a:gd name="connsiteY3110" fmla="*/ 3813956 h 4297039"/>
              <a:gd name="connsiteX3111" fmla="*/ 1122349 w 6778232"/>
              <a:gd name="connsiteY3111" fmla="*/ 3826183 h 4297039"/>
              <a:gd name="connsiteX3112" fmla="*/ 1119181 w 6778232"/>
              <a:gd name="connsiteY3112" fmla="*/ 3831548 h 4297039"/>
              <a:gd name="connsiteX3113" fmla="*/ 1109239 w 6778232"/>
              <a:gd name="connsiteY3113" fmla="*/ 3830051 h 4297039"/>
              <a:gd name="connsiteX3114" fmla="*/ 1099738 w 6778232"/>
              <a:gd name="connsiteY3114" fmla="*/ 3846145 h 4297039"/>
              <a:gd name="connsiteX3115" fmla="*/ 1077127 w 6778232"/>
              <a:gd name="connsiteY3115" fmla="*/ 3866108 h 4297039"/>
              <a:gd name="connsiteX3116" fmla="*/ 1086629 w 6778232"/>
              <a:gd name="connsiteY3116" fmla="*/ 3850013 h 4297039"/>
              <a:gd name="connsiteX3117" fmla="*/ 1083021 w 6778232"/>
              <a:gd name="connsiteY3117" fmla="*/ 3837786 h 4297039"/>
              <a:gd name="connsiteX3118" fmla="*/ 1069912 w 6778232"/>
              <a:gd name="connsiteY3118" fmla="*/ 3841654 h 4297039"/>
              <a:gd name="connsiteX3119" fmla="*/ 1053196 w 6778232"/>
              <a:gd name="connsiteY3119" fmla="*/ 3833295 h 4297039"/>
              <a:gd name="connsiteX3120" fmla="*/ 1056803 w 6778232"/>
              <a:gd name="connsiteY3120" fmla="*/ 3845522 h 4297039"/>
              <a:gd name="connsiteX3121" fmla="*/ 1043694 w 6778232"/>
              <a:gd name="connsiteY3121" fmla="*/ 3849390 h 4297039"/>
              <a:gd name="connsiteX3122" fmla="*/ 1047301 w 6778232"/>
              <a:gd name="connsiteY3122" fmla="*/ 3861617 h 4297039"/>
              <a:gd name="connsiteX3123" fmla="*/ 1017475 w 6778232"/>
              <a:gd name="connsiteY3123" fmla="*/ 3857126 h 4297039"/>
              <a:gd name="connsiteX3124" fmla="*/ 974540 w 6778232"/>
              <a:gd name="connsiteY3124" fmla="*/ 3856502 h 4297039"/>
              <a:gd name="connsiteX3125" fmla="*/ 948322 w 6778232"/>
              <a:gd name="connsiteY3125" fmla="*/ 3864238 h 4297039"/>
              <a:gd name="connsiteX3126" fmla="*/ 922104 w 6778232"/>
              <a:gd name="connsiteY3126" fmla="*/ 3871974 h 4297039"/>
              <a:gd name="connsiteX3127" fmla="*/ 901780 w 6778232"/>
              <a:gd name="connsiteY3127" fmla="*/ 3851388 h 4297039"/>
              <a:gd name="connsiteX3128" fmla="*/ 931605 w 6778232"/>
              <a:gd name="connsiteY3128" fmla="*/ 3855879 h 4297039"/>
              <a:gd name="connsiteX3129" fmla="*/ 944715 w 6778232"/>
              <a:gd name="connsiteY3129" fmla="*/ 3852011 h 4297039"/>
              <a:gd name="connsiteX3130" fmla="*/ 950609 w 6778232"/>
              <a:gd name="connsiteY3130" fmla="*/ 3823690 h 4297039"/>
              <a:gd name="connsiteX3131" fmla="*/ 984042 w 6778232"/>
              <a:gd name="connsiteY3131" fmla="*/ 3840408 h 4297039"/>
              <a:gd name="connsiteX3132" fmla="*/ 997151 w 6778232"/>
              <a:gd name="connsiteY3132" fmla="*/ 3836540 h 4297039"/>
              <a:gd name="connsiteX3133" fmla="*/ 993544 w 6778232"/>
              <a:gd name="connsiteY3133" fmla="*/ 3824314 h 4297039"/>
              <a:gd name="connsiteX3134" fmla="*/ 989936 w 6778232"/>
              <a:gd name="connsiteY3134" fmla="*/ 3812087 h 4297039"/>
              <a:gd name="connsiteX3135" fmla="*/ 986329 w 6778232"/>
              <a:gd name="connsiteY3135" fmla="*/ 3799860 h 4297039"/>
              <a:gd name="connsiteX3136" fmla="*/ 973220 w 6778232"/>
              <a:gd name="connsiteY3136" fmla="*/ 3803728 h 4297039"/>
              <a:gd name="connsiteX3137" fmla="*/ 976827 w 6778232"/>
              <a:gd name="connsiteY3137" fmla="*/ 3815955 h 4297039"/>
              <a:gd name="connsiteX3138" fmla="*/ 963718 w 6778232"/>
              <a:gd name="connsiteY3138" fmla="*/ 3819823 h 4297039"/>
              <a:gd name="connsiteX3139" fmla="*/ 960111 w 6778232"/>
              <a:gd name="connsiteY3139" fmla="*/ 3807596 h 4297039"/>
              <a:gd name="connsiteX3140" fmla="*/ 950609 w 6778232"/>
              <a:gd name="connsiteY3140" fmla="*/ 3823690 h 4297039"/>
              <a:gd name="connsiteX3141" fmla="*/ 924391 w 6778232"/>
              <a:gd name="connsiteY3141" fmla="*/ 3831426 h 4297039"/>
              <a:gd name="connsiteX3142" fmla="*/ 868347 w 6778232"/>
              <a:gd name="connsiteY3142" fmla="*/ 3834671 h 4297039"/>
              <a:gd name="connsiteX3143" fmla="*/ 858845 w 6778232"/>
              <a:gd name="connsiteY3143" fmla="*/ 3850765 h 4297039"/>
              <a:gd name="connsiteX3144" fmla="*/ 855237 w 6778232"/>
              <a:gd name="connsiteY3144" fmla="*/ 3838539 h 4297039"/>
              <a:gd name="connsiteX3145" fmla="*/ 845736 w 6778232"/>
              <a:gd name="connsiteY3145" fmla="*/ 3854633 h 4297039"/>
              <a:gd name="connsiteX3146" fmla="*/ 819517 w 6778232"/>
              <a:gd name="connsiteY3146" fmla="*/ 3862369 h 4297039"/>
              <a:gd name="connsiteX3147" fmla="*/ 815910 w 6778232"/>
              <a:gd name="connsiteY3147" fmla="*/ 3850142 h 4297039"/>
              <a:gd name="connsiteX3148" fmla="*/ 795586 w 6778232"/>
              <a:gd name="connsiteY3148" fmla="*/ 3829557 h 4297039"/>
              <a:gd name="connsiteX3149" fmla="*/ 786084 w 6778232"/>
              <a:gd name="connsiteY3149" fmla="*/ 3845651 h 4297039"/>
              <a:gd name="connsiteX3150" fmla="*/ 759866 w 6778232"/>
              <a:gd name="connsiteY3150" fmla="*/ 3853387 h 4297039"/>
              <a:gd name="connsiteX3151" fmla="*/ 763473 w 6778232"/>
              <a:gd name="connsiteY3151" fmla="*/ 3865613 h 4297039"/>
              <a:gd name="connsiteX3152" fmla="*/ 767081 w 6778232"/>
              <a:gd name="connsiteY3152" fmla="*/ 3877840 h 4297039"/>
              <a:gd name="connsiteX3153" fmla="*/ 753972 w 6778232"/>
              <a:gd name="connsiteY3153" fmla="*/ 3881708 h 4297039"/>
              <a:gd name="connsiteX3154" fmla="*/ 757579 w 6778232"/>
              <a:gd name="connsiteY3154" fmla="*/ 3893935 h 4297039"/>
              <a:gd name="connsiteX3155" fmla="*/ 744470 w 6778232"/>
              <a:gd name="connsiteY3155" fmla="*/ 3897802 h 4297039"/>
              <a:gd name="connsiteX3156" fmla="*/ 727753 w 6778232"/>
              <a:gd name="connsiteY3156" fmla="*/ 3889444 h 4297039"/>
              <a:gd name="connsiteX3157" fmla="*/ 714644 w 6778232"/>
              <a:gd name="connsiteY3157" fmla="*/ 3893311 h 4297039"/>
              <a:gd name="connsiteX3158" fmla="*/ 724146 w 6778232"/>
              <a:gd name="connsiteY3158" fmla="*/ 3877217 h 4297039"/>
              <a:gd name="connsiteX3159" fmla="*/ 694320 w 6778232"/>
              <a:gd name="connsiteY3159" fmla="*/ 3872726 h 4297039"/>
              <a:gd name="connsiteX3160" fmla="*/ 668102 w 6778232"/>
              <a:gd name="connsiteY3160" fmla="*/ 3880462 h 4297039"/>
              <a:gd name="connsiteX3161" fmla="*/ 684818 w 6778232"/>
              <a:gd name="connsiteY3161" fmla="*/ 3888820 h 4297039"/>
              <a:gd name="connsiteX3162" fmla="*/ 675317 w 6778232"/>
              <a:gd name="connsiteY3162" fmla="*/ 3904915 h 4297039"/>
              <a:gd name="connsiteX3163" fmla="*/ 671709 w 6778232"/>
              <a:gd name="connsiteY3163" fmla="*/ 3892688 h 4297039"/>
              <a:gd name="connsiteX3164" fmla="*/ 641883 w 6778232"/>
              <a:gd name="connsiteY3164" fmla="*/ 3888197 h 4297039"/>
              <a:gd name="connsiteX3165" fmla="*/ 613479 w 6778232"/>
              <a:gd name="connsiteY3165" fmla="*/ 3896578 h 4297039"/>
              <a:gd name="connsiteX3166" fmla="*/ 574152 w 6778232"/>
              <a:gd name="connsiteY3166" fmla="*/ 3908181 h 4297039"/>
              <a:gd name="connsiteX3167" fmla="*/ 551541 w 6778232"/>
              <a:gd name="connsiteY3167" fmla="*/ 3928144 h 4297039"/>
              <a:gd name="connsiteX3168" fmla="*/ 547933 w 6778232"/>
              <a:gd name="connsiteY3168" fmla="*/ 3915917 h 4297039"/>
              <a:gd name="connsiteX3169" fmla="*/ 521715 w 6778232"/>
              <a:gd name="connsiteY3169" fmla="*/ 3923653 h 4297039"/>
              <a:gd name="connsiteX3170" fmla="*/ 508606 w 6778232"/>
              <a:gd name="connsiteY3170" fmla="*/ 3927520 h 4297039"/>
              <a:gd name="connsiteX3171" fmla="*/ 504999 w 6778232"/>
              <a:gd name="connsiteY3171" fmla="*/ 3915294 h 4297039"/>
              <a:gd name="connsiteX3172" fmla="*/ 482388 w 6778232"/>
              <a:gd name="connsiteY3172" fmla="*/ 3935256 h 4297039"/>
              <a:gd name="connsiteX3173" fmla="*/ 465671 w 6778232"/>
              <a:gd name="connsiteY3173" fmla="*/ 3926897 h 4297039"/>
              <a:gd name="connsiteX3174" fmla="*/ 439453 w 6778232"/>
              <a:gd name="connsiteY3174" fmla="*/ 3934633 h 4297039"/>
              <a:gd name="connsiteX3175" fmla="*/ 426344 w 6778232"/>
              <a:gd name="connsiteY3175" fmla="*/ 3938501 h 4297039"/>
              <a:gd name="connsiteX3176" fmla="*/ 435845 w 6778232"/>
              <a:gd name="connsiteY3176" fmla="*/ 3922406 h 4297039"/>
              <a:gd name="connsiteX3177" fmla="*/ 448955 w 6778232"/>
              <a:gd name="connsiteY3177" fmla="*/ 3918539 h 4297039"/>
              <a:gd name="connsiteX3178" fmla="*/ 438132 w 6778232"/>
              <a:gd name="connsiteY3178" fmla="*/ 3881859 h 4297039"/>
              <a:gd name="connsiteX3179" fmla="*/ 428631 w 6778232"/>
              <a:gd name="connsiteY3179" fmla="*/ 3897953 h 4297039"/>
              <a:gd name="connsiteX3180" fmla="*/ 422736 w 6778232"/>
              <a:gd name="connsiteY3180" fmla="*/ 3926274 h 4297039"/>
              <a:gd name="connsiteX3181" fmla="*/ 415521 w 6778232"/>
              <a:gd name="connsiteY3181" fmla="*/ 3901821 h 4297039"/>
              <a:gd name="connsiteX3182" fmla="*/ 402412 w 6778232"/>
              <a:gd name="connsiteY3182" fmla="*/ 3905689 h 4297039"/>
              <a:gd name="connsiteX3183" fmla="*/ 379801 w 6778232"/>
              <a:gd name="connsiteY3183" fmla="*/ 3925651 h 4297039"/>
              <a:gd name="connsiteX3184" fmla="*/ 383409 w 6778232"/>
              <a:gd name="connsiteY3184" fmla="*/ 3937878 h 4297039"/>
              <a:gd name="connsiteX3185" fmla="*/ 370300 w 6778232"/>
              <a:gd name="connsiteY3185" fmla="*/ 3941746 h 4297039"/>
              <a:gd name="connsiteX3186" fmla="*/ 373907 w 6778232"/>
              <a:gd name="connsiteY3186" fmla="*/ 3953972 h 4297039"/>
              <a:gd name="connsiteX3187" fmla="*/ 357190 w 6778232"/>
              <a:gd name="connsiteY3187" fmla="*/ 3945613 h 4297039"/>
              <a:gd name="connsiteX3188" fmla="*/ 327365 w 6778232"/>
              <a:gd name="connsiteY3188" fmla="*/ 3941122 h 4297039"/>
              <a:gd name="connsiteX3189" fmla="*/ 310648 w 6778232"/>
              <a:gd name="connsiteY3189" fmla="*/ 3932764 h 4297039"/>
              <a:gd name="connsiteX3190" fmla="*/ 290324 w 6778232"/>
              <a:gd name="connsiteY3190" fmla="*/ 3912178 h 4297039"/>
              <a:gd name="connsiteX3191" fmla="*/ 277215 w 6778232"/>
              <a:gd name="connsiteY3191" fmla="*/ 3916046 h 4297039"/>
              <a:gd name="connsiteX3192" fmla="*/ 247389 w 6778232"/>
              <a:gd name="connsiteY3192" fmla="*/ 3911555 h 4297039"/>
              <a:gd name="connsiteX3193" fmla="*/ 241495 w 6778232"/>
              <a:gd name="connsiteY3193" fmla="*/ 3939876 h 4297039"/>
              <a:gd name="connsiteX3194" fmla="*/ 228386 w 6778232"/>
              <a:gd name="connsiteY3194" fmla="*/ 3943744 h 4297039"/>
              <a:gd name="connsiteX3195" fmla="*/ 205775 w 6778232"/>
              <a:gd name="connsiteY3195" fmla="*/ 3963706 h 4297039"/>
              <a:gd name="connsiteX3196" fmla="*/ 202167 w 6778232"/>
              <a:gd name="connsiteY3196" fmla="*/ 3951480 h 4297039"/>
              <a:gd name="connsiteX3197" fmla="*/ 185451 w 6778232"/>
              <a:gd name="connsiteY3197" fmla="*/ 3943121 h 4297039"/>
              <a:gd name="connsiteX3198" fmla="*/ 192666 w 6778232"/>
              <a:gd name="connsiteY3198" fmla="*/ 3967574 h 4297039"/>
              <a:gd name="connsiteX3199" fmla="*/ 183164 w 6778232"/>
              <a:gd name="connsiteY3199" fmla="*/ 3983669 h 4297039"/>
              <a:gd name="connsiteX3200" fmla="*/ 175949 w 6778232"/>
              <a:gd name="connsiteY3200" fmla="*/ 3959215 h 4297039"/>
              <a:gd name="connsiteX3201" fmla="*/ 162840 w 6778232"/>
              <a:gd name="connsiteY3201" fmla="*/ 3963083 h 4297039"/>
              <a:gd name="connsiteX3202" fmla="*/ 149731 w 6778232"/>
              <a:gd name="connsiteY3202" fmla="*/ 3966951 h 4297039"/>
              <a:gd name="connsiteX3203" fmla="*/ 136621 w 6778232"/>
              <a:gd name="connsiteY3203" fmla="*/ 3970819 h 4297039"/>
              <a:gd name="connsiteX3204" fmla="*/ 133014 w 6778232"/>
              <a:gd name="connsiteY3204" fmla="*/ 3958592 h 4297039"/>
              <a:gd name="connsiteX3205" fmla="*/ 129407 w 6778232"/>
              <a:gd name="connsiteY3205" fmla="*/ 3946366 h 4297039"/>
              <a:gd name="connsiteX3206" fmla="*/ 116297 w 6778232"/>
              <a:gd name="connsiteY3206" fmla="*/ 3950233 h 4297039"/>
              <a:gd name="connsiteX3207" fmla="*/ 93687 w 6778232"/>
              <a:gd name="connsiteY3207" fmla="*/ 3970196 h 4297039"/>
              <a:gd name="connsiteX3208" fmla="*/ 90079 w 6778232"/>
              <a:gd name="connsiteY3208" fmla="*/ 3957969 h 4297039"/>
              <a:gd name="connsiteX3209" fmla="*/ 73363 w 6778232"/>
              <a:gd name="connsiteY3209" fmla="*/ 3949610 h 4297039"/>
              <a:gd name="connsiteX3210" fmla="*/ 69755 w 6778232"/>
              <a:gd name="connsiteY3210" fmla="*/ 3937384 h 4297039"/>
              <a:gd name="connsiteX3211" fmla="*/ 65546 w 6778232"/>
              <a:gd name="connsiteY3211" fmla="*/ 3923119 h 4297039"/>
              <a:gd name="connsiteX3212" fmla="*/ 78655 w 6778232"/>
              <a:gd name="connsiteY3212" fmla="*/ 3919251 h 4297039"/>
              <a:gd name="connsiteX3213" fmla="*/ 91765 w 6778232"/>
              <a:gd name="connsiteY3213" fmla="*/ 3915383 h 4297039"/>
              <a:gd name="connsiteX3214" fmla="*/ 135301 w 6778232"/>
              <a:gd name="connsiteY3214" fmla="*/ 3918044 h 4297039"/>
              <a:gd name="connsiteX3215" fmla="*/ 131092 w 6778232"/>
              <a:gd name="connsiteY3215" fmla="*/ 3903779 h 4297039"/>
              <a:gd name="connsiteX3216" fmla="*/ 144201 w 6778232"/>
              <a:gd name="connsiteY3216" fmla="*/ 3899912 h 4297039"/>
              <a:gd name="connsiteX3217" fmla="*/ 161519 w 6778232"/>
              <a:gd name="connsiteY3217" fmla="*/ 3910309 h 4297039"/>
              <a:gd name="connsiteX3218" fmla="*/ 187738 w 6778232"/>
              <a:gd name="connsiteY3218" fmla="*/ 3902573 h 4297039"/>
              <a:gd name="connsiteX3219" fmla="*/ 213956 w 6778232"/>
              <a:gd name="connsiteY3219" fmla="*/ 3894837 h 4297039"/>
              <a:gd name="connsiteX3220" fmla="*/ 227065 w 6778232"/>
              <a:gd name="connsiteY3220" fmla="*/ 3890970 h 4297039"/>
              <a:gd name="connsiteX3221" fmla="*/ 243782 w 6778232"/>
              <a:gd name="connsiteY3221" fmla="*/ 3899328 h 4297039"/>
              <a:gd name="connsiteX3222" fmla="*/ 283109 w 6778232"/>
              <a:gd name="connsiteY3222" fmla="*/ 3887725 h 4297039"/>
              <a:gd name="connsiteX3223" fmla="*/ 309327 w 6778232"/>
              <a:gd name="connsiteY3223" fmla="*/ 3879989 h 4297039"/>
              <a:gd name="connsiteX3224" fmla="*/ 335546 w 6778232"/>
              <a:gd name="connsiteY3224" fmla="*/ 3872254 h 4297039"/>
              <a:gd name="connsiteX3225" fmla="*/ 352262 w 6778232"/>
              <a:gd name="connsiteY3225" fmla="*/ 3880613 h 4297039"/>
              <a:gd name="connsiteX3226" fmla="*/ 372586 w 6778232"/>
              <a:gd name="connsiteY3226" fmla="*/ 3901198 h 4297039"/>
              <a:gd name="connsiteX3227" fmla="*/ 385696 w 6778232"/>
              <a:gd name="connsiteY3227" fmla="*/ 3897330 h 4297039"/>
              <a:gd name="connsiteX3228" fmla="*/ 382088 w 6778232"/>
              <a:gd name="connsiteY3228" fmla="*/ 3885103 h 4297039"/>
              <a:gd name="connsiteX3229" fmla="*/ 421416 w 6778232"/>
              <a:gd name="connsiteY3229" fmla="*/ 3873500 h 4297039"/>
              <a:gd name="connsiteX3230" fmla="*/ 460743 w 6778232"/>
              <a:gd name="connsiteY3230" fmla="*/ 3861896 h 4297039"/>
              <a:gd name="connsiteX3231" fmla="*/ 483354 w 6778232"/>
              <a:gd name="connsiteY3231" fmla="*/ 3841934 h 4297039"/>
              <a:gd name="connsiteX3232" fmla="*/ 466637 w 6778232"/>
              <a:gd name="connsiteY3232" fmla="*/ 3833575 h 4297039"/>
              <a:gd name="connsiteX3233" fmla="*/ 440419 w 6778232"/>
              <a:gd name="connsiteY3233" fmla="*/ 3841311 h 4297039"/>
              <a:gd name="connsiteX3234" fmla="*/ 423702 w 6778232"/>
              <a:gd name="connsiteY3234" fmla="*/ 3832952 h 4297039"/>
              <a:gd name="connsiteX3235" fmla="*/ 402777 w 6778232"/>
              <a:gd name="connsiteY3235" fmla="*/ 3810328 h 4297039"/>
              <a:gd name="connsiteX3236" fmla="*/ 406384 w 6778232"/>
              <a:gd name="connsiteY3236" fmla="*/ 3822555 h 4297039"/>
              <a:gd name="connsiteX3237" fmla="*/ 410593 w 6778232"/>
              <a:gd name="connsiteY3237" fmla="*/ 3836820 h 4297039"/>
              <a:gd name="connsiteX3238" fmla="*/ 393275 w 6778232"/>
              <a:gd name="connsiteY3238" fmla="*/ 3826423 h 4297039"/>
              <a:gd name="connsiteX3239" fmla="*/ 389668 w 6778232"/>
              <a:gd name="connsiteY3239" fmla="*/ 3814196 h 4297039"/>
              <a:gd name="connsiteX3240" fmla="*/ 376559 w 6778232"/>
              <a:gd name="connsiteY3240" fmla="*/ 3818064 h 4297039"/>
              <a:gd name="connsiteX3241" fmla="*/ 372951 w 6778232"/>
              <a:gd name="connsiteY3241" fmla="*/ 3805837 h 4297039"/>
              <a:gd name="connsiteX3242" fmla="*/ 359842 w 6778232"/>
              <a:gd name="connsiteY3242" fmla="*/ 3809705 h 4297039"/>
              <a:gd name="connsiteX3243" fmla="*/ 363450 w 6778232"/>
              <a:gd name="connsiteY3243" fmla="*/ 3821932 h 4297039"/>
              <a:gd name="connsiteX3244" fmla="*/ 350340 w 6778232"/>
              <a:gd name="connsiteY3244" fmla="*/ 3825800 h 4297039"/>
              <a:gd name="connsiteX3245" fmla="*/ 343126 w 6778232"/>
              <a:gd name="connsiteY3245" fmla="*/ 3801347 h 4297039"/>
              <a:gd name="connsiteX3246" fmla="*/ 339518 w 6778232"/>
              <a:gd name="connsiteY3246" fmla="*/ 3789120 h 4297039"/>
              <a:gd name="connsiteX3247" fmla="*/ 352627 w 6778232"/>
              <a:gd name="connsiteY3247" fmla="*/ 3785252 h 4297039"/>
              <a:gd name="connsiteX3248" fmla="*/ 369344 w 6778232"/>
              <a:gd name="connsiteY3248" fmla="*/ 3793611 h 4297039"/>
              <a:gd name="connsiteX3249" fmla="*/ 382453 w 6778232"/>
              <a:gd name="connsiteY3249" fmla="*/ 3789743 h 4297039"/>
              <a:gd name="connsiteX3250" fmla="*/ 412279 w 6778232"/>
              <a:gd name="connsiteY3250" fmla="*/ 3794234 h 4297039"/>
              <a:gd name="connsiteX3251" fmla="*/ 425388 w 6778232"/>
              <a:gd name="connsiteY3251" fmla="*/ 3790366 h 4297039"/>
              <a:gd name="connsiteX3252" fmla="*/ 408671 w 6778232"/>
              <a:gd name="connsiteY3252" fmla="*/ 3782007 h 4297039"/>
              <a:gd name="connsiteX3253" fmla="*/ 418173 w 6778232"/>
              <a:gd name="connsiteY3253" fmla="*/ 3765913 h 4297039"/>
              <a:gd name="connsiteX3254" fmla="*/ 401456 w 6778232"/>
              <a:gd name="connsiteY3254" fmla="*/ 3757554 h 4297039"/>
              <a:gd name="connsiteX3255" fmla="*/ 388347 w 6778232"/>
              <a:gd name="connsiteY3255" fmla="*/ 3761422 h 4297039"/>
              <a:gd name="connsiteX3256" fmla="*/ 375238 w 6778232"/>
              <a:gd name="connsiteY3256" fmla="*/ 3765290 h 4297039"/>
              <a:gd name="connsiteX3257" fmla="*/ 354914 w 6778232"/>
              <a:gd name="connsiteY3257" fmla="*/ 3744704 h 4297039"/>
              <a:gd name="connsiteX3258" fmla="*/ 364416 w 6778232"/>
              <a:gd name="connsiteY3258" fmla="*/ 3728610 h 4297039"/>
              <a:gd name="connsiteX3259" fmla="*/ 368023 w 6778232"/>
              <a:gd name="connsiteY3259" fmla="*/ 3740836 h 4297039"/>
              <a:gd name="connsiteX3260" fmla="*/ 381132 w 6778232"/>
              <a:gd name="connsiteY3260" fmla="*/ 3736969 h 4297039"/>
              <a:gd name="connsiteX3261" fmla="*/ 394242 w 6778232"/>
              <a:gd name="connsiteY3261" fmla="*/ 3733101 h 4297039"/>
              <a:gd name="connsiteX3262" fmla="*/ 397849 w 6778232"/>
              <a:gd name="connsiteY3262" fmla="*/ 3745327 h 4297039"/>
              <a:gd name="connsiteX3263" fmla="*/ 410958 w 6778232"/>
              <a:gd name="connsiteY3263" fmla="*/ 3741460 h 4297039"/>
              <a:gd name="connsiteX3264" fmla="*/ 407351 w 6778232"/>
              <a:gd name="connsiteY3264" fmla="*/ 3729233 h 4297039"/>
              <a:gd name="connsiteX3265" fmla="*/ 420460 w 6778232"/>
              <a:gd name="connsiteY3265" fmla="*/ 3725365 h 4297039"/>
              <a:gd name="connsiteX3266" fmla="*/ 437176 w 6778232"/>
              <a:gd name="connsiteY3266" fmla="*/ 3733724 h 4297039"/>
              <a:gd name="connsiteX3267" fmla="*/ 463395 w 6778232"/>
              <a:gd name="connsiteY3267" fmla="*/ 3725988 h 4297039"/>
              <a:gd name="connsiteX3268" fmla="*/ 446678 w 6778232"/>
              <a:gd name="connsiteY3268" fmla="*/ 3717629 h 4297039"/>
              <a:gd name="connsiteX3269" fmla="*/ 476504 w 6778232"/>
              <a:gd name="connsiteY3269" fmla="*/ 3722120 h 4297039"/>
              <a:gd name="connsiteX3270" fmla="*/ 487326 w 6778232"/>
              <a:gd name="connsiteY3270" fmla="*/ 3758800 h 4297039"/>
              <a:gd name="connsiteX3271" fmla="*/ 493221 w 6778232"/>
              <a:gd name="connsiteY3271" fmla="*/ 3730479 h 4297039"/>
              <a:gd name="connsiteX3272" fmla="*/ 509937 w 6778232"/>
              <a:gd name="connsiteY3272" fmla="*/ 3738838 h 4297039"/>
              <a:gd name="connsiteX3273" fmla="*/ 500435 w 6778232"/>
              <a:gd name="connsiteY3273" fmla="*/ 3754933 h 4297039"/>
              <a:gd name="connsiteX3274" fmla="*/ 513545 w 6778232"/>
              <a:gd name="connsiteY3274" fmla="*/ 3751065 h 4297039"/>
              <a:gd name="connsiteX3275" fmla="*/ 519439 w 6778232"/>
              <a:gd name="connsiteY3275" fmla="*/ 3722744 h 4297039"/>
              <a:gd name="connsiteX3276" fmla="*/ 536155 w 6778232"/>
              <a:gd name="connsiteY3276" fmla="*/ 3731102 h 4297039"/>
              <a:gd name="connsiteX3277" fmla="*/ 539763 w 6778232"/>
              <a:gd name="connsiteY3277" fmla="*/ 3743329 h 4297039"/>
              <a:gd name="connsiteX3278" fmla="*/ 552872 w 6778232"/>
              <a:gd name="connsiteY3278" fmla="*/ 3739461 h 4297039"/>
              <a:gd name="connsiteX3279" fmla="*/ 536155 w 6778232"/>
              <a:gd name="connsiteY3279" fmla="*/ 3731102 h 4297039"/>
              <a:gd name="connsiteX3280" fmla="*/ 532548 w 6778232"/>
              <a:gd name="connsiteY3280" fmla="*/ 3718876 h 4297039"/>
              <a:gd name="connsiteX3281" fmla="*/ 525333 w 6778232"/>
              <a:gd name="connsiteY3281" fmla="*/ 3694422 h 4297039"/>
              <a:gd name="connsiteX3282" fmla="*/ 508617 w 6778232"/>
              <a:gd name="connsiteY3282" fmla="*/ 3686064 h 4297039"/>
              <a:gd name="connsiteX3283" fmla="*/ 512224 w 6778232"/>
              <a:gd name="connsiteY3283" fmla="*/ 3698290 h 4297039"/>
              <a:gd name="connsiteX3284" fmla="*/ 515831 w 6778232"/>
              <a:gd name="connsiteY3284" fmla="*/ 3710517 h 4297039"/>
              <a:gd name="connsiteX3285" fmla="*/ 469289 w 6778232"/>
              <a:gd name="connsiteY3285" fmla="*/ 3697667 h 4297039"/>
              <a:gd name="connsiteX3286" fmla="*/ 439463 w 6778232"/>
              <a:gd name="connsiteY3286" fmla="*/ 3693176 h 4297039"/>
              <a:gd name="connsiteX3287" fmla="*/ 435856 w 6778232"/>
              <a:gd name="connsiteY3287" fmla="*/ 3680950 h 4297039"/>
              <a:gd name="connsiteX3288" fmla="*/ 445358 w 6778232"/>
              <a:gd name="connsiteY3288" fmla="*/ 3664855 h 4297039"/>
              <a:gd name="connsiteX3289" fmla="*/ 458467 w 6778232"/>
              <a:gd name="connsiteY3289" fmla="*/ 3660987 h 4297039"/>
              <a:gd name="connsiteX3290" fmla="*/ 467969 w 6778232"/>
              <a:gd name="connsiteY3290" fmla="*/ 3644893 h 4297039"/>
              <a:gd name="connsiteX3291" fmla="*/ 501402 w 6778232"/>
              <a:gd name="connsiteY3291" fmla="*/ 3661610 h 4297039"/>
              <a:gd name="connsiteX3292" fmla="*/ 475183 w 6778232"/>
              <a:gd name="connsiteY3292" fmla="*/ 3669346 h 4297039"/>
              <a:gd name="connsiteX3293" fmla="*/ 462074 w 6778232"/>
              <a:gd name="connsiteY3293" fmla="*/ 3673214 h 4297039"/>
              <a:gd name="connsiteX3294" fmla="*/ 491900 w 6778232"/>
              <a:gd name="connsiteY3294" fmla="*/ 3677705 h 4297039"/>
              <a:gd name="connsiteX3295" fmla="*/ 518118 w 6778232"/>
              <a:gd name="connsiteY3295" fmla="*/ 3669969 h 4297039"/>
              <a:gd name="connsiteX3296" fmla="*/ 544337 w 6778232"/>
              <a:gd name="connsiteY3296" fmla="*/ 3662234 h 4297039"/>
              <a:gd name="connsiteX3297" fmla="*/ 589457 w 6778232"/>
              <a:gd name="connsiteY3297" fmla="*/ 3662212 h 4297039"/>
              <a:gd name="connsiteX3298" fmla="*/ 582242 w 6778232"/>
              <a:gd name="connsiteY3298" fmla="*/ 3637759 h 4297039"/>
              <a:gd name="connsiteX3299" fmla="*/ 565526 w 6778232"/>
              <a:gd name="connsiteY3299" fmla="*/ 3629400 h 4297039"/>
              <a:gd name="connsiteX3300" fmla="*/ 553838 w 6778232"/>
              <a:gd name="connsiteY3300" fmla="*/ 3646139 h 4297039"/>
              <a:gd name="connsiteX3301" fmla="*/ 550231 w 6778232"/>
              <a:gd name="connsiteY3301" fmla="*/ 3633912 h 4297039"/>
              <a:gd name="connsiteX3302" fmla="*/ 540729 w 6778232"/>
              <a:gd name="connsiteY3302" fmla="*/ 3650007 h 4297039"/>
              <a:gd name="connsiteX3303" fmla="*/ 527620 w 6778232"/>
              <a:gd name="connsiteY3303" fmla="*/ 3653875 h 4297039"/>
              <a:gd name="connsiteX3304" fmla="*/ 529907 w 6778232"/>
              <a:gd name="connsiteY3304" fmla="*/ 3613327 h 4297039"/>
              <a:gd name="connsiteX3305" fmla="*/ 500081 w 6778232"/>
              <a:gd name="connsiteY3305" fmla="*/ 3608836 h 4297039"/>
              <a:gd name="connsiteX3306" fmla="*/ 477470 w 6778232"/>
              <a:gd name="connsiteY3306" fmla="*/ 3628799 h 4297039"/>
              <a:gd name="connsiteX3307" fmla="*/ 457146 w 6778232"/>
              <a:gd name="connsiteY3307" fmla="*/ 3608213 h 4297039"/>
              <a:gd name="connsiteX3308" fmla="*/ 444037 w 6778232"/>
              <a:gd name="connsiteY3308" fmla="*/ 3612081 h 4297039"/>
              <a:gd name="connsiteX3309" fmla="*/ 441750 w 6778232"/>
              <a:gd name="connsiteY3309" fmla="*/ 3652629 h 4297039"/>
              <a:gd name="connsiteX3310" fmla="*/ 430928 w 6778232"/>
              <a:gd name="connsiteY3310" fmla="*/ 3615949 h 4297039"/>
              <a:gd name="connsiteX3311" fmla="*/ 436822 w 6778232"/>
              <a:gd name="connsiteY3311" fmla="*/ 3587628 h 4297039"/>
              <a:gd name="connsiteX3312" fmla="*/ 470255 w 6778232"/>
              <a:gd name="connsiteY3312" fmla="*/ 3604345 h 4297039"/>
              <a:gd name="connsiteX3313" fmla="*/ 466648 w 6778232"/>
              <a:gd name="connsiteY3313" fmla="*/ 3592119 h 4297039"/>
              <a:gd name="connsiteX3314" fmla="*/ 476150 w 6778232"/>
              <a:gd name="connsiteY3314" fmla="*/ 3576024 h 4297039"/>
              <a:gd name="connsiteX3315" fmla="*/ 463041 w 6778232"/>
              <a:gd name="connsiteY3315" fmla="*/ 3579892 h 4297039"/>
              <a:gd name="connsiteX3316" fmla="*/ 459433 w 6778232"/>
              <a:gd name="connsiteY3316" fmla="*/ 3567665 h 4297039"/>
              <a:gd name="connsiteX3317" fmla="*/ 455826 w 6778232"/>
              <a:gd name="connsiteY3317" fmla="*/ 3555439 h 4297039"/>
              <a:gd name="connsiteX3318" fmla="*/ 468935 w 6778232"/>
              <a:gd name="connsiteY3318" fmla="*/ 3551571 h 4297039"/>
              <a:gd name="connsiteX3319" fmla="*/ 478436 w 6778232"/>
              <a:gd name="connsiteY3319" fmla="*/ 3535476 h 4297039"/>
              <a:gd name="connsiteX3320" fmla="*/ 458113 w 6778232"/>
              <a:gd name="connsiteY3320" fmla="*/ 3514891 h 4297039"/>
              <a:gd name="connsiteX3321" fmla="*/ 441396 w 6778232"/>
              <a:gd name="connsiteY3321" fmla="*/ 3506532 h 4297039"/>
              <a:gd name="connsiteX3322" fmla="*/ 467614 w 6778232"/>
              <a:gd name="connsiteY3322" fmla="*/ 3498797 h 4297039"/>
              <a:gd name="connsiteX3323" fmla="*/ 464007 w 6778232"/>
              <a:gd name="connsiteY3323" fmla="*/ 3486570 h 4297039"/>
              <a:gd name="connsiteX3324" fmla="*/ 447290 w 6778232"/>
              <a:gd name="connsiteY3324" fmla="*/ 3478211 h 4297039"/>
              <a:gd name="connsiteX3325" fmla="*/ 421072 w 6778232"/>
              <a:gd name="connsiteY3325" fmla="*/ 3485947 h 4297039"/>
              <a:gd name="connsiteX3326" fmla="*/ 413857 w 6778232"/>
              <a:gd name="connsiteY3326" fmla="*/ 3461494 h 4297039"/>
              <a:gd name="connsiteX3327" fmla="*/ 400748 w 6778232"/>
              <a:gd name="connsiteY3327" fmla="*/ 3465362 h 4297039"/>
              <a:gd name="connsiteX3328" fmla="*/ 387639 w 6778232"/>
              <a:gd name="connsiteY3328" fmla="*/ 3469229 h 4297039"/>
              <a:gd name="connsiteX3329" fmla="*/ 391246 w 6778232"/>
              <a:gd name="connsiteY3329" fmla="*/ 3481456 h 4297039"/>
              <a:gd name="connsiteX3330" fmla="*/ 378137 w 6778232"/>
              <a:gd name="connsiteY3330" fmla="*/ 3485324 h 4297039"/>
              <a:gd name="connsiteX3331" fmla="*/ 374529 w 6778232"/>
              <a:gd name="connsiteY3331" fmla="*/ 3473097 h 4297039"/>
              <a:gd name="connsiteX3332" fmla="*/ 361420 w 6778232"/>
              <a:gd name="connsiteY3332" fmla="*/ 3476965 h 4297039"/>
              <a:gd name="connsiteX3333" fmla="*/ 338809 w 6778232"/>
              <a:gd name="connsiteY3333" fmla="*/ 3496927 h 4297039"/>
              <a:gd name="connsiteX3334" fmla="*/ 348311 w 6778232"/>
              <a:gd name="connsiteY3334" fmla="*/ 3480833 h 4297039"/>
              <a:gd name="connsiteX3335" fmla="*/ 357813 w 6778232"/>
              <a:gd name="connsiteY3335" fmla="*/ 3464738 h 4297039"/>
              <a:gd name="connsiteX3336" fmla="*/ 341096 w 6778232"/>
              <a:gd name="connsiteY3336" fmla="*/ 3456380 h 4297039"/>
              <a:gd name="connsiteX3337" fmla="*/ 327987 w 6778232"/>
              <a:gd name="connsiteY3337" fmla="*/ 3460247 h 4297039"/>
              <a:gd name="connsiteX3338" fmla="*/ 335202 w 6778232"/>
              <a:gd name="connsiteY3338" fmla="*/ 3484701 h 4297039"/>
              <a:gd name="connsiteX3339" fmla="*/ 295875 w 6778232"/>
              <a:gd name="connsiteY3339" fmla="*/ 3496304 h 4297039"/>
              <a:gd name="connsiteX3340" fmla="*/ 269656 w 6778232"/>
              <a:gd name="connsiteY3340" fmla="*/ 3504040 h 4297039"/>
              <a:gd name="connsiteX3341" fmla="*/ 266049 w 6778232"/>
              <a:gd name="connsiteY3341" fmla="*/ 3491813 h 4297039"/>
              <a:gd name="connsiteX3342" fmla="*/ 275550 w 6778232"/>
              <a:gd name="connsiteY3342" fmla="*/ 3475719 h 4297039"/>
              <a:gd name="connsiteX3343" fmla="*/ 288660 w 6778232"/>
              <a:gd name="connsiteY3343" fmla="*/ 3471851 h 4297039"/>
              <a:gd name="connsiteX3344" fmla="*/ 281445 w 6778232"/>
              <a:gd name="connsiteY3344" fmla="*/ 3447398 h 4297039"/>
              <a:gd name="connsiteX3345" fmla="*/ 274230 w 6778232"/>
              <a:gd name="connsiteY3345" fmla="*/ 3422944 h 4297039"/>
              <a:gd name="connsiteX3346" fmla="*/ 270622 w 6778232"/>
              <a:gd name="connsiteY3346" fmla="*/ 3410718 h 4297039"/>
              <a:gd name="connsiteX3347" fmla="*/ 257513 w 6778232"/>
              <a:gd name="connsiteY3347" fmla="*/ 3414586 h 4297039"/>
              <a:gd name="connsiteX3348" fmla="*/ 280124 w 6778232"/>
              <a:gd name="connsiteY3348" fmla="*/ 3394623 h 4297039"/>
              <a:gd name="connsiteX3349" fmla="*/ 319452 w 6778232"/>
              <a:gd name="connsiteY3349" fmla="*/ 3383020 h 4297039"/>
              <a:gd name="connsiteX3350" fmla="*/ 315844 w 6778232"/>
              <a:gd name="connsiteY3350" fmla="*/ 3370793 h 4297039"/>
              <a:gd name="connsiteX3351" fmla="*/ 325346 w 6778232"/>
              <a:gd name="connsiteY3351" fmla="*/ 3354699 h 4297039"/>
              <a:gd name="connsiteX3352" fmla="*/ 321739 w 6778232"/>
              <a:gd name="connsiteY3352" fmla="*/ 3342472 h 4297039"/>
              <a:gd name="connsiteX3353" fmla="*/ 305022 w 6778232"/>
              <a:gd name="connsiteY3353" fmla="*/ 3334113 h 4297039"/>
              <a:gd name="connsiteX3354" fmla="*/ 318131 w 6778232"/>
              <a:gd name="connsiteY3354" fmla="*/ 3330246 h 4297039"/>
              <a:gd name="connsiteX3355" fmla="*/ 331240 w 6778232"/>
              <a:gd name="connsiteY3355" fmla="*/ 3326378 h 4297039"/>
              <a:gd name="connsiteX3356" fmla="*/ 344349 w 6778232"/>
              <a:gd name="connsiteY3356" fmla="*/ 3322510 h 4297039"/>
              <a:gd name="connsiteX3357" fmla="*/ 347957 w 6778232"/>
              <a:gd name="connsiteY3357" fmla="*/ 3334737 h 4297039"/>
              <a:gd name="connsiteX3358" fmla="*/ 364673 w 6778232"/>
              <a:gd name="connsiteY3358" fmla="*/ 3343095 h 4297039"/>
              <a:gd name="connsiteX3359" fmla="*/ 390892 w 6778232"/>
              <a:gd name="connsiteY3359" fmla="*/ 3335360 h 4297039"/>
              <a:gd name="connsiteX3360" fmla="*/ 417110 w 6778232"/>
              <a:gd name="connsiteY3360" fmla="*/ 3327624 h 4297039"/>
              <a:gd name="connsiteX3361" fmla="*/ 426612 w 6778232"/>
              <a:gd name="connsiteY3361" fmla="*/ 3311530 h 4297039"/>
              <a:gd name="connsiteX3362" fmla="*/ 409895 w 6778232"/>
              <a:gd name="connsiteY3362" fmla="*/ 3303171 h 4297039"/>
              <a:gd name="connsiteX3363" fmla="*/ 419397 w 6778232"/>
              <a:gd name="connsiteY3363" fmla="*/ 3287076 h 4297039"/>
              <a:gd name="connsiteX3364" fmla="*/ 424690 w 6778232"/>
              <a:gd name="connsiteY3364" fmla="*/ 3256718 h 4297039"/>
              <a:gd name="connsiteX3365" fmla="*/ 428298 w 6778232"/>
              <a:gd name="connsiteY3365" fmla="*/ 3268945 h 4297039"/>
              <a:gd name="connsiteX3366" fmla="*/ 445615 w 6778232"/>
              <a:gd name="connsiteY3366" fmla="*/ 3279341 h 4297039"/>
              <a:gd name="connsiteX3367" fmla="*/ 437799 w 6778232"/>
              <a:gd name="connsiteY3367" fmla="*/ 3252850 h 4297039"/>
              <a:gd name="connsiteX3368" fmla="*/ 430584 w 6778232"/>
              <a:gd name="connsiteY3368" fmla="*/ 3228397 h 4297039"/>
              <a:gd name="connsiteX3369" fmla="*/ 442272 w 6778232"/>
              <a:gd name="connsiteY3369" fmla="*/ 3211658 h 4297039"/>
              <a:gd name="connsiteX3370" fmla="*/ 455381 w 6778232"/>
              <a:gd name="connsiteY3370" fmla="*/ 3207790 h 4297039"/>
              <a:gd name="connsiteX3371" fmla="*/ 458988 w 6778232"/>
              <a:gd name="connsiteY3371" fmla="*/ 3220016 h 4297039"/>
              <a:gd name="connsiteX3372" fmla="*/ 445879 w 6778232"/>
              <a:gd name="connsiteY3372" fmla="*/ 3223884 h 4297039"/>
              <a:gd name="connsiteX3373" fmla="*/ 449487 w 6778232"/>
              <a:gd name="connsiteY3373" fmla="*/ 3236111 h 4297039"/>
              <a:gd name="connsiteX3374" fmla="*/ 479312 w 6778232"/>
              <a:gd name="connsiteY3374" fmla="*/ 3240602 h 4297039"/>
              <a:gd name="connsiteX3375" fmla="*/ 488814 w 6778232"/>
              <a:gd name="connsiteY3375" fmla="*/ 3224507 h 4297039"/>
              <a:gd name="connsiteX3376" fmla="*/ 505531 w 6778232"/>
              <a:gd name="connsiteY3376" fmla="*/ 3232866 h 4297039"/>
              <a:gd name="connsiteX3377" fmla="*/ 509138 w 6778232"/>
              <a:gd name="connsiteY3377" fmla="*/ 3245093 h 4297039"/>
              <a:gd name="connsiteX3378" fmla="*/ 496029 w 6778232"/>
              <a:gd name="connsiteY3378" fmla="*/ 3248961 h 4297039"/>
              <a:gd name="connsiteX3379" fmla="*/ 500237 w 6778232"/>
              <a:gd name="connsiteY3379" fmla="*/ 3263224 h 4297039"/>
              <a:gd name="connsiteX3380" fmla="*/ 513347 w 6778232"/>
              <a:gd name="connsiteY3380" fmla="*/ 3259357 h 4297039"/>
              <a:gd name="connsiteX3381" fmla="*/ 526456 w 6778232"/>
              <a:gd name="connsiteY3381" fmla="*/ 3255489 h 4297039"/>
              <a:gd name="connsiteX3382" fmla="*/ 531749 w 6778232"/>
              <a:gd name="connsiteY3382" fmla="*/ 3225131 h 4297039"/>
              <a:gd name="connsiteX3383" fmla="*/ 544858 w 6778232"/>
              <a:gd name="connsiteY3383" fmla="*/ 3221263 h 4297039"/>
              <a:gd name="connsiteX3384" fmla="*/ 571076 w 6778232"/>
              <a:gd name="connsiteY3384" fmla="*/ 3213527 h 4297039"/>
              <a:gd name="connsiteX3385" fmla="*/ 578892 w 6778232"/>
              <a:gd name="connsiteY3385" fmla="*/ 3240017 h 4297039"/>
              <a:gd name="connsiteX3386" fmla="*/ 569391 w 6778232"/>
              <a:gd name="connsiteY3386" fmla="*/ 3256112 h 4297039"/>
              <a:gd name="connsiteX3387" fmla="*/ 556281 w 6778232"/>
              <a:gd name="connsiteY3387" fmla="*/ 3259980 h 4297039"/>
              <a:gd name="connsiteX3388" fmla="*/ 530063 w 6778232"/>
              <a:gd name="connsiteY3388" fmla="*/ 3267715 h 4297039"/>
              <a:gd name="connsiteX3389" fmla="*/ 516954 w 6778232"/>
              <a:gd name="connsiteY3389" fmla="*/ 3271583 h 4297039"/>
              <a:gd name="connsiteX3390" fmla="*/ 505166 w 6778232"/>
              <a:gd name="connsiteY3390" fmla="*/ 3328225 h 4297039"/>
              <a:gd name="connsiteX3391" fmla="*/ 521882 w 6778232"/>
              <a:gd name="connsiteY3391" fmla="*/ 3336584 h 4297039"/>
              <a:gd name="connsiteX3392" fmla="*/ 529097 w 6778232"/>
              <a:gd name="connsiteY3392" fmla="*/ 3361037 h 4297039"/>
              <a:gd name="connsiteX3393" fmla="*/ 538599 w 6778232"/>
              <a:gd name="connsiteY3393" fmla="*/ 3344943 h 4297039"/>
              <a:gd name="connsiteX3394" fmla="*/ 564817 w 6778232"/>
              <a:gd name="connsiteY3394" fmla="*/ 3337207 h 4297039"/>
              <a:gd name="connsiteX3395" fmla="*/ 598250 w 6778232"/>
              <a:gd name="connsiteY3395" fmla="*/ 3353925 h 4297039"/>
              <a:gd name="connsiteX3396" fmla="*/ 631683 w 6778232"/>
              <a:gd name="connsiteY3396" fmla="*/ 3370642 h 4297039"/>
              <a:gd name="connsiteX3397" fmla="*/ 644793 w 6778232"/>
              <a:gd name="connsiteY3397" fmla="*/ 3366775 h 4297039"/>
              <a:gd name="connsiteX3398" fmla="*/ 667404 w 6778232"/>
              <a:gd name="connsiteY3398" fmla="*/ 3346812 h 4297039"/>
              <a:gd name="connsiteX3399" fmla="*/ 671011 w 6778232"/>
              <a:gd name="connsiteY3399" fmla="*/ 3359039 h 4297039"/>
              <a:gd name="connsiteX3400" fmla="*/ 657902 w 6778232"/>
              <a:gd name="connsiteY3400" fmla="*/ 3362907 h 4297039"/>
              <a:gd name="connsiteX3401" fmla="*/ 648400 w 6778232"/>
              <a:gd name="connsiteY3401" fmla="*/ 3379001 h 4297039"/>
              <a:gd name="connsiteX3402" fmla="*/ 665117 w 6778232"/>
              <a:gd name="connsiteY3402" fmla="*/ 3387360 h 4297039"/>
              <a:gd name="connsiteX3403" fmla="*/ 674618 w 6778232"/>
              <a:gd name="connsiteY3403" fmla="*/ 3371266 h 4297039"/>
              <a:gd name="connsiteX3404" fmla="*/ 681833 w 6778232"/>
              <a:gd name="connsiteY3404" fmla="*/ 3395719 h 4297039"/>
              <a:gd name="connsiteX3405" fmla="*/ 694942 w 6778232"/>
              <a:gd name="connsiteY3405" fmla="*/ 3391851 h 4297039"/>
              <a:gd name="connsiteX3406" fmla="*/ 698550 w 6778232"/>
              <a:gd name="connsiteY3406" fmla="*/ 3404078 h 4297039"/>
              <a:gd name="connsiteX3407" fmla="*/ 702157 w 6778232"/>
              <a:gd name="connsiteY3407" fmla="*/ 3416304 h 4297039"/>
              <a:gd name="connsiteX3408" fmla="*/ 718874 w 6778232"/>
              <a:gd name="connsiteY3408" fmla="*/ 3424663 h 4297039"/>
              <a:gd name="connsiteX3409" fmla="*/ 729696 w 6778232"/>
              <a:gd name="connsiteY3409" fmla="*/ 3461343 h 4297039"/>
              <a:gd name="connsiteX3410" fmla="*/ 723141 w 6778232"/>
              <a:gd name="connsiteY3410" fmla="*/ 3463277 h 4297039"/>
              <a:gd name="connsiteX3411" fmla="*/ 712980 w 6778232"/>
              <a:gd name="connsiteY3411" fmla="*/ 3452984 h 4297039"/>
              <a:gd name="connsiteX3412" fmla="*/ 716587 w 6778232"/>
              <a:gd name="connsiteY3412" fmla="*/ 3465211 h 4297039"/>
              <a:gd name="connsiteX3413" fmla="*/ 723141 w 6778232"/>
              <a:gd name="connsiteY3413" fmla="*/ 3463277 h 4297039"/>
              <a:gd name="connsiteX3414" fmla="*/ 733304 w 6778232"/>
              <a:gd name="connsiteY3414" fmla="*/ 3473569 h 4297039"/>
              <a:gd name="connsiteX3415" fmla="*/ 736911 w 6778232"/>
              <a:gd name="connsiteY3415" fmla="*/ 3485796 h 4297039"/>
              <a:gd name="connsiteX3416" fmla="*/ 750020 w 6778232"/>
              <a:gd name="connsiteY3416" fmla="*/ 3481928 h 4297039"/>
              <a:gd name="connsiteX3417" fmla="*/ 727409 w 6778232"/>
              <a:gd name="connsiteY3417" fmla="*/ 3501891 h 4297039"/>
              <a:gd name="connsiteX3418" fmla="*/ 717908 w 6778232"/>
              <a:gd name="connsiteY3418" fmla="*/ 3517985 h 4297039"/>
              <a:gd name="connsiteX3419" fmla="*/ 708406 w 6778232"/>
              <a:gd name="connsiteY3419" fmla="*/ 3534079 h 4297039"/>
              <a:gd name="connsiteX3420" fmla="*/ 712013 w 6778232"/>
              <a:gd name="connsiteY3420" fmla="*/ 3546306 h 4297039"/>
              <a:gd name="connsiteX3421" fmla="*/ 725122 w 6778232"/>
              <a:gd name="connsiteY3421" fmla="*/ 3542438 h 4297039"/>
              <a:gd name="connsiteX3422" fmla="*/ 734624 w 6778232"/>
              <a:gd name="connsiteY3422" fmla="*/ 3526344 h 4297039"/>
              <a:gd name="connsiteX3423" fmla="*/ 747733 w 6778232"/>
              <a:gd name="connsiteY3423" fmla="*/ 3522476 h 4297039"/>
              <a:gd name="connsiteX3424" fmla="*/ 738232 w 6778232"/>
              <a:gd name="connsiteY3424" fmla="*/ 3538570 h 4297039"/>
              <a:gd name="connsiteX3425" fmla="*/ 741839 w 6778232"/>
              <a:gd name="connsiteY3425" fmla="*/ 3550797 h 4297039"/>
              <a:gd name="connsiteX3426" fmla="*/ 754948 w 6778232"/>
              <a:gd name="connsiteY3426" fmla="*/ 3546929 h 4297039"/>
              <a:gd name="connsiteX3427" fmla="*/ 764450 w 6778232"/>
              <a:gd name="connsiteY3427" fmla="*/ 3530835 h 4297039"/>
              <a:gd name="connsiteX3428" fmla="*/ 768057 w 6778232"/>
              <a:gd name="connsiteY3428" fmla="*/ 3543061 h 4297039"/>
              <a:gd name="connsiteX3429" fmla="*/ 781167 w 6778232"/>
              <a:gd name="connsiteY3429" fmla="*/ 3539194 h 4297039"/>
              <a:gd name="connsiteX3430" fmla="*/ 775272 w 6778232"/>
              <a:gd name="connsiteY3430" fmla="*/ 3567515 h 4297039"/>
              <a:gd name="connsiteX3431" fmla="*/ 778880 w 6778232"/>
              <a:gd name="connsiteY3431" fmla="*/ 3579741 h 4297039"/>
              <a:gd name="connsiteX3432" fmla="*/ 758556 w 6778232"/>
              <a:gd name="connsiteY3432" fmla="*/ 3559156 h 4297039"/>
              <a:gd name="connsiteX3433" fmla="*/ 749054 w 6778232"/>
              <a:gd name="connsiteY3433" fmla="*/ 3575250 h 4297039"/>
              <a:gd name="connsiteX3434" fmla="*/ 726443 w 6778232"/>
              <a:gd name="connsiteY3434" fmla="*/ 3595213 h 4297039"/>
              <a:gd name="connsiteX3435" fmla="*/ 700225 w 6778232"/>
              <a:gd name="connsiteY3435" fmla="*/ 3602948 h 4297039"/>
              <a:gd name="connsiteX3436" fmla="*/ 677614 w 6778232"/>
              <a:gd name="connsiteY3436" fmla="*/ 3622910 h 4297039"/>
              <a:gd name="connsiteX3437" fmla="*/ 647788 w 6778232"/>
              <a:gd name="connsiteY3437" fmla="*/ 3618419 h 4297039"/>
              <a:gd name="connsiteX3438" fmla="*/ 625177 w 6778232"/>
              <a:gd name="connsiteY3438" fmla="*/ 3638382 h 4297039"/>
              <a:gd name="connsiteX3439" fmla="*/ 612068 w 6778232"/>
              <a:gd name="connsiteY3439" fmla="*/ 3642250 h 4297039"/>
              <a:gd name="connsiteX3440" fmla="*/ 602566 w 6778232"/>
              <a:gd name="connsiteY3440" fmla="*/ 3658344 h 4297039"/>
              <a:gd name="connsiteX3441" fmla="*/ 632392 w 6778232"/>
              <a:gd name="connsiteY3441" fmla="*/ 3662835 h 4297039"/>
              <a:gd name="connsiteX3442" fmla="*/ 671720 w 6778232"/>
              <a:gd name="connsiteY3442" fmla="*/ 3651231 h 4297039"/>
              <a:gd name="connsiteX3443" fmla="*/ 697938 w 6778232"/>
              <a:gd name="connsiteY3443" fmla="*/ 3643496 h 4297039"/>
              <a:gd name="connsiteX3444" fmla="*/ 727764 w 6778232"/>
              <a:gd name="connsiteY3444" fmla="*/ 3647987 h 4297039"/>
              <a:gd name="connsiteX3445" fmla="*/ 714654 w 6778232"/>
              <a:gd name="connsiteY3445" fmla="*/ 3651855 h 4297039"/>
              <a:gd name="connsiteX3446" fmla="*/ 718262 w 6778232"/>
              <a:gd name="connsiteY3446" fmla="*/ 3664081 h 4297039"/>
              <a:gd name="connsiteX3447" fmla="*/ 744480 w 6778232"/>
              <a:gd name="connsiteY3447" fmla="*/ 3656346 h 4297039"/>
              <a:gd name="connsiteX3448" fmla="*/ 761197 w 6778232"/>
              <a:gd name="connsiteY3448" fmla="*/ 3664704 h 4297039"/>
              <a:gd name="connsiteX3449" fmla="*/ 763484 w 6778232"/>
              <a:gd name="connsiteY3449" fmla="*/ 3624157 h 4297039"/>
              <a:gd name="connsiteX3450" fmla="*/ 759876 w 6778232"/>
              <a:gd name="connsiteY3450" fmla="*/ 3611930 h 4297039"/>
              <a:gd name="connsiteX3451" fmla="*/ 743160 w 6778232"/>
              <a:gd name="connsiteY3451" fmla="*/ 3603571 h 4297039"/>
              <a:gd name="connsiteX3452" fmla="*/ 752661 w 6778232"/>
              <a:gd name="connsiteY3452" fmla="*/ 3587477 h 4297039"/>
              <a:gd name="connsiteX3453" fmla="*/ 765771 w 6778232"/>
              <a:gd name="connsiteY3453" fmla="*/ 3583609 h 4297039"/>
              <a:gd name="connsiteX3454" fmla="*/ 782487 w 6778232"/>
              <a:gd name="connsiteY3454" fmla="*/ 3591968 h 4297039"/>
              <a:gd name="connsiteX3455" fmla="*/ 808705 w 6778232"/>
              <a:gd name="connsiteY3455" fmla="*/ 3584232 h 4297039"/>
              <a:gd name="connsiteX3456" fmla="*/ 840818 w 6778232"/>
              <a:gd name="connsiteY3456" fmla="*/ 3548175 h 4297039"/>
              <a:gd name="connsiteX3457" fmla="*/ 820494 w 6778232"/>
              <a:gd name="connsiteY3457" fmla="*/ 3527590 h 4297039"/>
              <a:gd name="connsiteX3458" fmla="*/ 843105 w 6778232"/>
              <a:gd name="connsiteY3458" fmla="*/ 3507628 h 4297039"/>
              <a:gd name="connsiteX3459" fmla="*/ 852343 w 6778232"/>
              <a:gd name="connsiteY3459" fmla="*/ 3480979 h 4297039"/>
              <a:gd name="connsiteX3460" fmla="*/ 865716 w 6778232"/>
              <a:gd name="connsiteY3460" fmla="*/ 3487665 h 4297039"/>
              <a:gd name="connsiteX3461" fmla="*/ 875218 w 6778232"/>
              <a:gd name="connsiteY3461" fmla="*/ 3471571 h 4297039"/>
              <a:gd name="connsiteX3462" fmla="*/ 878825 w 6778232"/>
              <a:gd name="connsiteY3462" fmla="*/ 3483798 h 4297039"/>
              <a:gd name="connsiteX3463" fmla="*/ 888327 w 6778232"/>
              <a:gd name="connsiteY3463" fmla="*/ 3467703 h 4297039"/>
              <a:gd name="connsiteX3464" fmla="*/ 894221 w 6778232"/>
              <a:gd name="connsiteY3464" fmla="*/ 3439382 h 4297039"/>
              <a:gd name="connsiteX3465" fmla="*/ 907330 w 6778232"/>
              <a:gd name="connsiteY3465" fmla="*/ 3435514 h 4297039"/>
              <a:gd name="connsiteX3466" fmla="*/ 920439 w 6778232"/>
              <a:gd name="connsiteY3466" fmla="*/ 3431647 h 4297039"/>
              <a:gd name="connsiteX3467" fmla="*/ 900115 w 6778232"/>
              <a:gd name="connsiteY3467" fmla="*/ 3411061 h 4297039"/>
              <a:gd name="connsiteX3468" fmla="*/ 877504 w 6778232"/>
              <a:gd name="connsiteY3468" fmla="*/ 3431023 h 4297039"/>
              <a:gd name="connsiteX3469" fmla="*/ 864395 w 6778232"/>
              <a:gd name="connsiteY3469" fmla="*/ 3434891 h 4297039"/>
              <a:gd name="connsiteX3470" fmla="*/ 851286 w 6778232"/>
              <a:gd name="connsiteY3470" fmla="*/ 3438759 h 4297039"/>
              <a:gd name="connsiteX3471" fmla="*/ 841784 w 6778232"/>
              <a:gd name="connsiteY3471" fmla="*/ 3454853 h 4297039"/>
              <a:gd name="connsiteX3472" fmla="*/ 847679 w 6778232"/>
              <a:gd name="connsiteY3472" fmla="*/ 3426532 h 4297039"/>
              <a:gd name="connsiteX3473" fmla="*/ 830962 w 6778232"/>
              <a:gd name="connsiteY3473" fmla="*/ 3418173 h 4297039"/>
              <a:gd name="connsiteX3474" fmla="*/ 840464 w 6778232"/>
              <a:gd name="connsiteY3474" fmla="*/ 3402079 h 4297039"/>
              <a:gd name="connsiteX3475" fmla="*/ 836856 w 6778232"/>
              <a:gd name="connsiteY3475" fmla="*/ 3389853 h 4297039"/>
              <a:gd name="connsiteX3476" fmla="*/ 863075 w 6778232"/>
              <a:gd name="connsiteY3476" fmla="*/ 3382117 h 4297039"/>
              <a:gd name="connsiteX3477" fmla="*/ 868969 w 6778232"/>
              <a:gd name="connsiteY3477" fmla="*/ 3353796 h 4297039"/>
              <a:gd name="connsiteX3478" fmla="*/ 839143 w 6778232"/>
              <a:gd name="connsiteY3478" fmla="*/ 3349305 h 4297039"/>
              <a:gd name="connsiteX3479" fmla="*/ 812925 w 6778232"/>
              <a:gd name="connsiteY3479" fmla="*/ 3357040 h 4297039"/>
              <a:gd name="connsiteX3480" fmla="*/ 773597 w 6778232"/>
              <a:gd name="connsiteY3480" fmla="*/ 3368644 h 4297039"/>
              <a:gd name="connsiteX3481" fmla="*/ 769990 w 6778232"/>
              <a:gd name="connsiteY3481" fmla="*/ 3356417 h 4297039"/>
              <a:gd name="connsiteX3482" fmla="*/ 766382 w 6778232"/>
              <a:gd name="connsiteY3482" fmla="*/ 3344191 h 4297039"/>
              <a:gd name="connsiteX3483" fmla="*/ 753273 w 6778232"/>
              <a:gd name="connsiteY3483" fmla="*/ 3348059 h 4297039"/>
              <a:gd name="connsiteX3484" fmla="*/ 740164 w 6778232"/>
              <a:gd name="connsiteY3484" fmla="*/ 3351926 h 4297039"/>
              <a:gd name="connsiteX3485" fmla="*/ 749666 w 6778232"/>
              <a:gd name="connsiteY3485" fmla="*/ 3335832 h 4297039"/>
              <a:gd name="connsiteX3486" fmla="*/ 746058 w 6778232"/>
              <a:gd name="connsiteY3486" fmla="*/ 3323605 h 4297039"/>
              <a:gd name="connsiteX3487" fmla="*/ 729342 w 6778232"/>
              <a:gd name="connsiteY3487" fmla="*/ 3315246 h 4297039"/>
              <a:gd name="connsiteX3488" fmla="*/ 719840 w 6778232"/>
              <a:gd name="connsiteY3488" fmla="*/ 3331341 h 4297039"/>
              <a:gd name="connsiteX3489" fmla="*/ 695909 w 6778232"/>
              <a:gd name="connsiteY3489" fmla="*/ 3298529 h 4297039"/>
              <a:gd name="connsiteX3490" fmla="*/ 675585 w 6778232"/>
              <a:gd name="connsiteY3490" fmla="*/ 3277944 h 4297039"/>
              <a:gd name="connsiteX3491" fmla="*/ 636257 w 6778232"/>
              <a:gd name="connsiteY3491" fmla="*/ 3289547 h 4297039"/>
              <a:gd name="connsiteX3492" fmla="*/ 617254 w 6778232"/>
              <a:gd name="connsiteY3492" fmla="*/ 3321736 h 4297039"/>
              <a:gd name="connsiteX3493" fmla="*/ 583820 w 6778232"/>
              <a:gd name="connsiteY3493" fmla="*/ 3305018 h 4297039"/>
              <a:gd name="connsiteX3494" fmla="*/ 606431 w 6778232"/>
              <a:gd name="connsiteY3494" fmla="*/ 3285056 h 4297039"/>
              <a:gd name="connsiteX3495" fmla="*/ 632650 w 6778232"/>
              <a:gd name="connsiteY3495" fmla="*/ 3277320 h 4297039"/>
              <a:gd name="connsiteX3496" fmla="*/ 658868 w 6778232"/>
              <a:gd name="connsiteY3496" fmla="*/ 3269585 h 4297039"/>
              <a:gd name="connsiteX3497" fmla="*/ 664762 w 6778232"/>
              <a:gd name="connsiteY3497" fmla="*/ 3241264 h 4297039"/>
              <a:gd name="connsiteX3498" fmla="*/ 681479 w 6778232"/>
              <a:gd name="connsiteY3498" fmla="*/ 3249623 h 4297039"/>
              <a:gd name="connsiteX3499" fmla="*/ 690981 w 6778232"/>
              <a:gd name="connsiteY3499" fmla="*/ 3233528 h 4297039"/>
              <a:gd name="connsiteX3500" fmla="*/ 661155 w 6778232"/>
              <a:gd name="connsiteY3500" fmla="*/ 3229037 h 4297039"/>
              <a:gd name="connsiteX3501" fmla="*/ 634937 w 6778232"/>
              <a:gd name="connsiteY3501" fmla="*/ 3236773 h 4297039"/>
              <a:gd name="connsiteX3502" fmla="*/ 614011 w 6778232"/>
              <a:gd name="connsiteY3502" fmla="*/ 3214150 h 4297039"/>
              <a:gd name="connsiteX3503" fmla="*/ 606797 w 6778232"/>
              <a:gd name="connsiteY3503" fmla="*/ 3189697 h 4297039"/>
              <a:gd name="connsiteX3504" fmla="*/ 623513 w 6778232"/>
              <a:gd name="connsiteY3504" fmla="*/ 3198056 h 4297039"/>
              <a:gd name="connsiteX3505" fmla="*/ 627121 w 6778232"/>
              <a:gd name="connsiteY3505" fmla="*/ 3210282 h 4297039"/>
              <a:gd name="connsiteX3506" fmla="*/ 649731 w 6778232"/>
              <a:gd name="connsiteY3506" fmla="*/ 3190320 h 4297039"/>
              <a:gd name="connsiteX3507" fmla="*/ 662841 w 6778232"/>
              <a:gd name="connsiteY3507" fmla="*/ 3186452 h 4297039"/>
              <a:gd name="connsiteX3508" fmla="*/ 692666 w 6778232"/>
              <a:gd name="connsiteY3508" fmla="*/ 3190943 h 4297039"/>
              <a:gd name="connsiteX3509" fmla="*/ 702168 w 6778232"/>
              <a:gd name="connsiteY3509" fmla="*/ 3174849 h 4297039"/>
              <a:gd name="connsiteX3510" fmla="*/ 715277 w 6778232"/>
              <a:gd name="connsiteY3510" fmla="*/ 3170981 h 4297039"/>
              <a:gd name="connsiteX3511" fmla="*/ 731994 w 6778232"/>
              <a:gd name="connsiteY3511" fmla="*/ 3179340 h 4297039"/>
              <a:gd name="connsiteX3512" fmla="*/ 736202 w 6778232"/>
              <a:gd name="connsiteY3512" fmla="*/ 3193603 h 4297039"/>
              <a:gd name="connsiteX3513" fmla="*/ 752919 w 6778232"/>
              <a:gd name="connsiteY3513" fmla="*/ 3201962 h 4297039"/>
              <a:gd name="connsiteX3514" fmla="*/ 762421 w 6778232"/>
              <a:gd name="connsiteY3514" fmla="*/ 3185868 h 4297039"/>
              <a:gd name="connsiteX3515" fmla="*/ 745103 w 6778232"/>
              <a:gd name="connsiteY3515" fmla="*/ 3175472 h 4297039"/>
              <a:gd name="connsiteX3516" fmla="*/ 758212 w 6778232"/>
              <a:gd name="connsiteY3516" fmla="*/ 3171604 h 4297039"/>
              <a:gd name="connsiteX3517" fmla="*/ 779137 w 6778232"/>
              <a:gd name="connsiteY3517" fmla="*/ 3194226 h 4297039"/>
              <a:gd name="connsiteX3518" fmla="*/ 766028 w 6778232"/>
              <a:gd name="connsiteY3518" fmla="*/ 3198094 h 4297039"/>
              <a:gd name="connsiteX3519" fmla="*/ 782745 w 6778232"/>
              <a:gd name="connsiteY3519" fmla="*/ 3206453 h 4297039"/>
              <a:gd name="connsiteX3520" fmla="*/ 786352 w 6778232"/>
              <a:gd name="connsiteY3520" fmla="*/ 3218680 h 4297039"/>
              <a:gd name="connsiteX3521" fmla="*/ 803069 w 6778232"/>
              <a:gd name="connsiteY3521" fmla="*/ 3227039 h 4297039"/>
              <a:gd name="connsiteX3522" fmla="*/ 799461 w 6778232"/>
              <a:gd name="connsiteY3522" fmla="*/ 3214812 h 4297039"/>
              <a:gd name="connsiteX3523" fmla="*/ 816178 w 6778232"/>
              <a:gd name="connsiteY3523" fmla="*/ 3223171 h 4297039"/>
              <a:gd name="connsiteX3524" fmla="*/ 780458 w 6778232"/>
              <a:gd name="connsiteY3524" fmla="*/ 3247001 h 4297039"/>
              <a:gd name="connsiteX3525" fmla="*/ 754240 w 6778232"/>
              <a:gd name="connsiteY3525" fmla="*/ 3254737 h 4297039"/>
              <a:gd name="connsiteX3526" fmla="*/ 761454 w 6778232"/>
              <a:gd name="connsiteY3526" fmla="*/ 3279190 h 4297039"/>
              <a:gd name="connsiteX3527" fmla="*/ 765062 w 6778232"/>
              <a:gd name="connsiteY3527" fmla="*/ 3291417 h 4297039"/>
              <a:gd name="connsiteX3528" fmla="*/ 768669 w 6778232"/>
              <a:gd name="connsiteY3528" fmla="*/ 3303643 h 4297039"/>
              <a:gd name="connsiteX3529" fmla="*/ 781778 w 6778232"/>
              <a:gd name="connsiteY3529" fmla="*/ 3299775 h 4297039"/>
              <a:gd name="connsiteX3530" fmla="*/ 811604 w 6778232"/>
              <a:gd name="connsiteY3530" fmla="*/ 3304266 h 4297039"/>
              <a:gd name="connsiteX3531" fmla="*/ 807997 w 6778232"/>
              <a:gd name="connsiteY3531" fmla="*/ 3292039 h 4297039"/>
              <a:gd name="connsiteX3532" fmla="*/ 824713 w 6778232"/>
              <a:gd name="connsiteY3532" fmla="*/ 3300398 h 4297039"/>
              <a:gd name="connsiteX3533" fmla="*/ 817499 w 6778232"/>
              <a:gd name="connsiteY3533" fmla="*/ 3275945 h 4297039"/>
              <a:gd name="connsiteX3534" fmla="*/ 813891 w 6778232"/>
              <a:gd name="connsiteY3534" fmla="*/ 3263719 h 4297039"/>
              <a:gd name="connsiteX3535" fmla="*/ 810284 w 6778232"/>
              <a:gd name="connsiteY3535" fmla="*/ 3251492 h 4297039"/>
              <a:gd name="connsiteX3536" fmla="*/ 819785 w 6778232"/>
              <a:gd name="connsiteY3536" fmla="*/ 3235397 h 4297039"/>
              <a:gd name="connsiteX3537" fmla="*/ 832895 w 6778232"/>
              <a:gd name="connsiteY3537" fmla="*/ 3231530 h 4297039"/>
              <a:gd name="connsiteX3538" fmla="*/ 836502 w 6778232"/>
              <a:gd name="connsiteY3538" fmla="*/ 3243756 h 4297039"/>
              <a:gd name="connsiteX3539" fmla="*/ 853219 w 6778232"/>
              <a:gd name="connsiteY3539" fmla="*/ 3252115 h 4297039"/>
              <a:gd name="connsiteX3540" fmla="*/ 866328 w 6778232"/>
              <a:gd name="connsiteY3540" fmla="*/ 3248247 h 4297039"/>
              <a:gd name="connsiteX3541" fmla="*/ 869935 w 6778232"/>
              <a:gd name="connsiteY3541" fmla="*/ 3260474 h 4297039"/>
              <a:gd name="connsiteX3542" fmla="*/ 860433 w 6778232"/>
              <a:gd name="connsiteY3542" fmla="*/ 3276568 h 4297039"/>
              <a:gd name="connsiteX3543" fmla="*/ 883044 w 6778232"/>
              <a:gd name="connsiteY3543" fmla="*/ 3256606 h 4297039"/>
              <a:gd name="connsiteX3544" fmla="*/ 899761 w 6778232"/>
              <a:gd name="connsiteY3544" fmla="*/ 3264965 h 4297039"/>
              <a:gd name="connsiteX3545" fmla="*/ 896154 w 6778232"/>
              <a:gd name="connsiteY3545" fmla="*/ 3252738 h 4297039"/>
              <a:gd name="connsiteX3546" fmla="*/ 875829 w 6778232"/>
              <a:gd name="connsiteY3546" fmla="*/ 3232153 h 4297039"/>
              <a:gd name="connsiteX3547" fmla="*/ 862720 w 6778232"/>
              <a:gd name="connsiteY3547" fmla="*/ 3236021 h 4297039"/>
              <a:gd name="connsiteX3548" fmla="*/ 849611 w 6778232"/>
              <a:gd name="connsiteY3548" fmla="*/ 3239888 h 4297039"/>
              <a:gd name="connsiteX3549" fmla="*/ 829287 w 6778232"/>
              <a:gd name="connsiteY3549" fmla="*/ 3219303 h 4297039"/>
              <a:gd name="connsiteX3550" fmla="*/ 816178 w 6778232"/>
              <a:gd name="connsiteY3550" fmla="*/ 3223171 h 4297039"/>
              <a:gd name="connsiteX3551" fmla="*/ 822072 w 6778232"/>
              <a:gd name="connsiteY3551" fmla="*/ 3194850 h 4297039"/>
              <a:gd name="connsiteX3552" fmla="*/ 827966 w 6778232"/>
              <a:gd name="connsiteY3552" fmla="*/ 3166528 h 4297039"/>
              <a:gd name="connsiteX3553" fmla="*/ 835181 w 6778232"/>
              <a:gd name="connsiteY3553" fmla="*/ 3190982 h 4297039"/>
              <a:gd name="connsiteX3554" fmla="*/ 848291 w 6778232"/>
              <a:gd name="connsiteY3554" fmla="*/ 3187114 h 4297039"/>
              <a:gd name="connsiteX3555" fmla="*/ 857792 w 6778232"/>
              <a:gd name="connsiteY3555" fmla="*/ 3171019 h 4297039"/>
              <a:gd name="connsiteX3556" fmla="*/ 861400 w 6778232"/>
              <a:gd name="connsiteY3556" fmla="*/ 3183246 h 4297039"/>
              <a:gd name="connsiteX3557" fmla="*/ 874509 w 6778232"/>
              <a:gd name="connsiteY3557" fmla="*/ 3179378 h 4297039"/>
              <a:gd name="connsiteX3558" fmla="*/ 878116 w 6778232"/>
              <a:gd name="connsiteY3558" fmla="*/ 3191605 h 4297039"/>
              <a:gd name="connsiteX3559" fmla="*/ 887618 w 6778232"/>
              <a:gd name="connsiteY3559" fmla="*/ 3175510 h 4297039"/>
              <a:gd name="connsiteX3560" fmla="*/ 884011 w 6778232"/>
              <a:gd name="connsiteY3560" fmla="*/ 3163284 h 4297039"/>
              <a:gd name="connsiteX3561" fmla="*/ 854185 w 6778232"/>
              <a:gd name="connsiteY3561" fmla="*/ 3158793 h 4297039"/>
              <a:gd name="connsiteX3562" fmla="*/ 863086 w 6778232"/>
              <a:gd name="connsiteY3562" fmla="*/ 3140661 h 4297039"/>
              <a:gd name="connsiteX3563" fmla="*/ 833260 w 6778232"/>
              <a:gd name="connsiteY3563" fmla="*/ 3136170 h 4297039"/>
              <a:gd name="connsiteX3564" fmla="*/ 820151 w 6778232"/>
              <a:gd name="connsiteY3564" fmla="*/ 3140038 h 4297039"/>
              <a:gd name="connsiteX3565" fmla="*/ 814857 w 6778232"/>
              <a:gd name="connsiteY3565" fmla="*/ 3170396 h 4297039"/>
              <a:gd name="connsiteX3566" fmla="*/ 810649 w 6778232"/>
              <a:gd name="connsiteY3566" fmla="*/ 3156133 h 4297039"/>
              <a:gd name="connsiteX3567" fmla="*/ 807041 w 6778232"/>
              <a:gd name="connsiteY3567" fmla="*/ 3143906 h 4297039"/>
              <a:gd name="connsiteX3568" fmla="*/ 803434 w 6778232"/>
              <a:gd name="connsiteY3568" fmla="*/ 3131679 h 4297039"/>
              <a:gd name="connsiteX3569" fmla="*/ 799827 w 6778232"/>
              <a:gd name="connsiteY3569" fmla="*/ 3119453 h 4297039"/>
              <a:gd name="connsiteX3570" fmla="*/ 809328 w 6778232"/>
              <a:gd name="connsiteY3570" fmla="*/ 3103358 h 4297039"/>
              <a:gd name="connsiteX3571" fmla="*/ 848656 w 6778232"/>
              <a:gd name="connsiteY3571" fmla="*/ 3091755 h 4297039"/>
              <a:gd name="connsiteX3572" fmla="*/ 845048 w 6778232"/>
              <a:gd name="connsiteY3572" fmla="*/ 3079528 h 4297039"/>
              <a:gd name="connsiteX3573" fmla="*/ 858158 w 6778232"/>
              <a:gd name="connsiteY3573" fmla="*/ 3075660 h 4297039"/>
              <a:gd name="connsiteX3574" fmla="*/ 850943 w 6778232"/>
              <a:gd name="connsiteY3574" fmla="*/ 3051207 h 4297039"/>
              <a:gd name="connsiteX3575" fmla="*/ 798506 w 6778232"/>
              <a:gd name="connsiteY3575" fmla="*/ 3066678 h 4297039"/>
              <a:gd name="connsiteX3576" fmla="*/ 746069 w 6778232"/>
              <a:gd name="connsiteY3576" fmla="*/ 3082150 h 4297039"/>
              <a:gd name="connsiteX3577" fmla="*/ 703134 w 6778232"/>
              <a:gd name="connsiteY3577" fmla="*/ 3081527 h 4297039"/>
              <a:gd name="connsiteX3578" fmla="*/ 693633 w 6778232"/>
              <a:gd name="connsiteY3578" fmla="*/ 3097621 h 4297039"/>
              <a:gd name="connsiteX3579" fmla="*/ 684131 w 6778232"/>
              <a:gd name="connsiteY3579" fmla="*/ 3113716 h 4297039"/>
              <a:gd name="connsiteX3580" fmla="*/ 687738 w 6778232"/>
              <a:gd name="connsiteY3580" fmla="*/ 3125942 h 4297039"/>
              <a:gd name="connsiteX3581" fmla="*/ 667414 w 6778232"/>
              <a:gd name="connsiteY3581" fmla="*/ 3105357 h 4297039"/>
              <a:gd name="connsiteX3582" fmla="*/ 650698 w 6778232"/>
              <a:gd name="connsiteY3582" fmla="*/ 3096998 h 4297039"/>
              <a:gd name="connsiteX3583" fmla="*/ 633981 w 6778232"/>
              <a:gd name="connsiteY3583" fmla="*/ 3088639 h 4297039"/>
              <a:gd name="connsiteX3584" fmla="*/ 630374 w 6778232"/>
              <a:gd name="connsiteY3584" fmla="*/ 3076413 h 4297039"/>
              <a:gd name="connsiteX3585" fmla="*/ 643483 w 6778232"/>
              <a:gd name="connsiteY3585" fmla="*/ 3072545 h 4297039"/>
              <a:gd name="connsiteX3586" fmla="*/ 613657 w 6778232"/>
              <a:gd name="connsiteY3586" fmla="*/ 3068054 h 4297039"/>
              <a:gd name="connsiteX3587" fmla="*/ 626766 w 6778232"/>
              <a:gd name="connsiteY3587" fmla="*/ 3064186 h 4297039"/>
              <a:gd name="connsiteX3588" fmla="*/ 645770 w 6778232"/>
              <a:gd name="connsiteY3588" fmla="*/ 3031997 h 4297039"/>
              <a:gd name="connsiteX3589" fmla="*/ 619551 w 6778232"/>
              <a:gd name="connsiteY3589" fmla="*/ 3039733 h 4297039"/>
              <a:gd name="connsiteX3590" fmla="*/ 610050 w 6778232"/>
              <a:gd name="connsiteY3590" fmla="*/ 3055827 h 4297039"/>
              <a:gd name="connsiteX3591" fmla="*/ 602835 w 6778232"/>
              <a:gd name="connsiteY3591" fmla="*/ 3031374 h 4297039"/>
              <a:gd name="connsiteX3592" fmla="*/ 576616 w 6778232"/>
              <a:gd name="connsiteY3592" fmla="*/ 3039110 h 4297039"/>
              <a:gd name="connsiteX3593" fmla="*/ 578903 w 6778232"/>
              <a:gd name="connsiteY3593" fmla="*/ 2998562 h 4297039"/>
              <a:gd name="connsiteX3594" fmla="*/ 586118 w 6778232"/>
              <a:gd name="connsiteY3594" fmla="*/ 3023015 h 4297039"/>
              <a:gd name="connsiteX3595" fmla="*/ 599227 w 6778232"/>
              <a:gd name="connsiteY3595" fmla="*/ 3019147 h 4297039"/>
              <a:gd name="connsiteX3596" fmla="*/ 612337 w 6778232"/>
              <a:gd name="connsiteY3596" fmla="*/ 3015280 h 4297039"/>
              <a:gd name="connsiteX3597" fmla="*/ 615944 w 6778232"/>
              <a:gd name="connsiteY3597" fmla="*/ 3027506 h 4297039"/>
              <a:gd name="connsiteX3598" fmla="*/ 638555 w 6778232"/>
              <a:gd name="connsiteY3598" fmla="*/ 3007544 h 4297039"/>
              <a:gd name="connsiteX3599" fmla="*/ 634947 w 6778232"/>
              <a:gd name="connsiteY3599" fmla="*/ 2995317 h 4297039"/>
              <a:gd name="connsiteX3600" fmla="*/ 687384 w 6778232"/>
              <a:gd name="connsiteY3600" fmla="*/ 2979846 h 4297039"/>
              <a:gd name="connsiteX3601" fmla="*/ 730319 w 6778232"/>
              <a:gd name="connsiteY3601" fmla="*/ 2980469 h 4297039"/>
              <a:gd name="connsiteX3602" fmla="*/ 737534 w 6778232"/>
              <a:gd name="connsiteY3602" fmla="*/ 3004922 h 4297039"/>
              <a:gd name="connsiteX3603" fmla="*/ 763752 w 6778232"/>
              <a:gd name="connsiteY3603" fmla="*/ 2997187 h 4297039"/>
              <a:gd name="connsiteX3604" fmla="*/ 760145 w 6778232"/>
              <a:gd name="connsiteY3604" fmla="*/ 2984960 h 4297039"/>
              <a:gd name="connsiteX3605" fmla="*/ 756537 w 6778232"/>
              <a:gd name="connsiteY3605" fmla="*/ 2972733 h 4297039"/>
              <a:gd name="connsiteX3606" fmla="*/ 743428 w 6778232"/>
              <a:gd name="connsiteY3606" fmla="*/ 2976601 h 4297039"/>
              <a:gd name="connsiteX3607" fmla="*/ 752930 w 6778232"/>
              <a:gd name="connsiteY3607" fmla="*/ 2960507 h 4297039"/>
              <a:gd name="connsiteX3608" fmla="*/ 769646 w 6778232"/>
              <a:gd name="connsiteY3608" fmla="*/ 2968866 h 4297039"/>
              <a:gd name="connsiteX3609" fmla="*/ 773254 w 6778232"/>
              <a:gd name="connsiteY3609" fmla="*/ 2981092 h 4297039"/>
              <a:gd name="connsiteX3610" fmla="*/ 795865 w 6778232"/>
              <a:gd name="connsiteY3610" fmla="*/ 2961130 h 4297039"/>
              <a:gd name="connsiteX3611" fmla="*/ 812581 w 6778232"/>
              <a:gd name="connsiteY3611" fmla="*/ 2969489 h 4297039"/>
              <a:gd name="connsiteX3612" fmla="*/ 825691 w 6778232"/>
              <a:gd name="connsiteY3612" fmla="*/ 2965621 h 4297039"/>
              <a:gd name="connsiteX3613" fmla="*/ 822083 w 6778232"/>
              <a:gd name="connsiteY3613" fmla="*/ 2953394 h 4297039"/>
              <a:gd name="connsiteX3614" fmla="*/ 820763 w 6778232"/>
              <a:gd name="connsiteY3614" fmla="*/ 2900620 h 4297039"/>
              <a:gd name="connsiteX3615" fmla="*/ 824370 w 6778232"/>
              <a:gd name="connsiteY3615" fmla="*/ 2912847 h 4297039"/>
              <a:gd name="connsiteX3616" fmla="*/ 831585 w 6778232"/>
              <a:gd name="connsiteY3616" fmla="*/ 2937300 h 4297039"/>
              <a:gd name="connsiteX3617" fmla="*/ 835192 w 6778232"/>
              <a:gd name="connsiteY3617" fmla="*/ 2949526 h 4297039"/>
              <a:gd name="connsiteX3618" fmla="*/ 838800 w 6778232"/>
              <a:gd name="connsiteY3618" fmla="*/ 2961753 h 4297039"/>
              <a:gd name="connsiteX3619" fmla="*/ 865018 w 6778232"/>
              <a:gd name="connsiteY3619" fmla="*/ 2954017 h 4297039"/>
              <a:gd name="connsiteX3620" fmla="*/ 868625 w 6778232"/>
              <a:gd name="connsiteY3620" fmla="*/ 2966244 h 4297039"/>
              <a:gd name="connsiteX3621" fmla="*/ 855516 w 6778232"/>
              <a:gd name="connsiteY3621" fmla="*/ 2970112 h 4297039"/>
              <a:gd name="connsiteX3622" fmla="*/ 859124 w 6778232"/>
              <a:gd name="connsiteY3622" fmla="*/ 2982338 h 4297039"/>
              <a:gd name="connsiteX3623" fmla="*/ 862731 w 6778232"/>
              <a:gd name="connsiteY3623" fmla="*/ 2994565 h 4297039"/>
              <a:gd name="connsiteX3624" fmla="*/ 836513 w 6778232"/>
              <a:gd name="connsiteY3624" fmla="*/ 3002301 h 4297039"/>
              <a:gd name="connsiteX3625" fmla="*/ 840120 w 6778232"/>
              <a:gd name="connsiteY3625" fmla="*/ 3014527 h 4297039"/>
              <a:gd name="connsiteX3626" fmla="*/ 866339 w 6778232"/>
              <a:gd name="connsiteY3626" fmla="*/ 3006792 h 4297039"/>
              <a:gd name="connsiteX3627" fmla="*/ 879448 w 6778232"/>
              <a:gd name="connsiteY3627" fmla="*/ 3002924 h 4297039"/>
              <a:gd name="connsiteX3628" fmla="*/ 899772 w 6778232"/>
              <a:gd name="connsiteY3628" fmla="*/ 3023509 h 4297039"/>
              <a:gd name="connsiteX3629" fmla="*/ 909274 w 6778232"/>
              <a:gd name="connsiteY3629" fmla="*/ 3007415 h 4297039"/>
              <a:gd name="connsiteX3630" fmla="*/ 918775 w 6778232"/>
              <a:gd name="connsiteY3630" fmla="*/ 2991320 h 4297039"/>
              <a:gd name="connsiteX3631" fmla="*/ 931884 w 6778232"/>
              <a:gd name="connsiteY3631" fmla="*/ 2987452 h 4297039"/>
              <a:gd name="connsiteX3632" fmla="*/ 944994 w 6778232"/>
              <a:gd name="connsiteY3632" fmla="*/ 2983585 h 4297039"/>
              <a:gd name="connsiteX3633" fmla="*/ 928277 w 6778232"/>
              <a:gd name="connsiteY3633" fmla="*/ 2975226 h 4297039"/>
              <a:gd name="connsiteX3634" fmla="*/ 941386 w 6778232"/>
              <a:gd name="connsiteY3634" fmla="*/ 2971358 h 4297039"/>
              <a:gd name="connsiteX3635" fmla="*/ 954495 w 6778232"/>
              <a:gd name="connsiteY3635" fmla="*/ 2967490 h 4297039"/>
              <a:gd name="connsiteX3636" fmla="*/ 950888 w 6778232"/>
              <a:gd name="connsiteY3636" fmla="*/ 2955264 h 4297039"/>
              <a:gd name="connsiteX3637" fmla="*/ 963997 w 6778232"/>
              <a:gd name="connsiteY3637" fmla="*/ 2951396 h 4297039"/>
              <a:gd name="connsiteX3638" fmla="*/ 980714 w 6778232"/>
              <a:gd name="connsiteY3638" fmla="*/ 2959755 h 4297039"/>
              <a:gd name="connsiteX3639" fmla="*/ 977106 w 6778232"/>
              <a:gd name="connsiteY3639" fmla="*/ 2947528 h 4297039"/>
              <a:gd name="connsiteX3640" fmla="*/ 990215 w 6778232"/>
              <a:gd name="connsiteY3640" fmla="*/ 2943660 h 4297039"/>
              <a:gd name="connsiteX3641" fmla="*/ 973499 w 6778232"/>
              <a:gd name="connsiteY3641" fmla="*/ 2935301 h 4297039"/>
              <a:gd name="connsiteX3642" fmla="*/ 956782 w 6778232"/>
              <a:gd name="connsiteY3642" fmla="*/ 2926942 h 4297039"/>
              <a:gd name="connsiteX3643" fmla="*/ 953175 w 6778232"/>
              <a:gd name="connsiteY3643" fmla="*/ 2914716 h 4297039"/>
              <a:gd name="connsiteX3644" fmla="*/ 979393 w 6778232"/>
              <a:gd name="connsiteY3644" fmla="*/ 2906980 h 4297039"/>
              <a:gd name="connsiteX3645" fmla="*/ 992502 w 6778232"/>
              <a:gd name="connsiteY3645" fmla="*/ 2903112 h 4297039"/>
              <a:gd name="connsiteX3646" fmla="*/ 988895 w 6778232"/>
              <a:gd name="connsiteY3646" fmla="*/ 2890886 h 4297039"/>
              <a:gd name="connsiteX3647" fmla="*/ 1018721 w 6778232"/>
              <a:gd name="connsiteY3647" fmla="*/ 2895377 h 4297039"/>
              <a:gd name="connsiteX3648" fmla="*/ 1031830 w 6778232"/>
              <a:gd name="connsiteY3648" fmla="*/ 2891509 h 4297039"/>
              <a:gd name="connsiteX3649" fmla="*/ 1041331 w 6778232"/>
              <a:gd name="connsiteY3649" fmla="*/ 2875414 h 4297039"/>
              <a:gd name="connsiteX3650" fmla="*/ 1037724 w 6778232"/>
              <a:gd name="connsiteY3650" fmla="*/ 2863188 h 4297039"/>
              <a:gd name="connsiteX3651" fmla="*/ 1047226 w 6778232"/>
              <a:gd name="connsiteY3651" fmla="*/ 2847093 h 4297039"/>
              <a:gd name="connsiteX3652" fmla="*/ 1060335 w 6778232"/>
              <a:gd name="connsiteY3652" fmla="*/ 2843226 h 4297039"/>
              <a:gd name="connsiteX3653" fmla="*/ 1073444 w 6778232"/>
              <a:gd name="connsiteY3653" fmla="*/ 2839358 h 4297039"/>
              <a:gd name="connsiteX3654" fmla="*/ 1069837 w 6778232"/>
              <a:gd name="connsiteY3654" fmla="*/ 2827131 h 4297039"/>
              <a:gd name="connsiteX3655" fmla="*/ 1066229 w 6778232"/>
              <a:gd name="connsiteY3655" fmla="*/ 2814905 h 4297039"/>
              <a:gd name="connsiteX3656" fmla="*/ 1079338 w 6778232"/>
              <a:gd name="connsiteY3656" fmla="*/ 2811037 h 4297039"/>
              <a:gd name="connsiteX3657" fmla="*/ 1092447 w 6778232"/>
              <a:gd name="connsiteY3657" fmla="*/ 2807169 h 4297039"/>
              <a:gd name="connsiteX3658" fmla="*/ 1103270 w 6778232"/>
              <a:gd name="connsiteY3658" fmla="*/ 2843849 h 4297039"/>
              <a:gd name="connsiteX3659" fmla="*/ 1093768 w 6778232"/>
              <a:gd name="connsiteY3659" fmla="*/ 2859943 h 4297039"/>
              <a:gd name="connsiteX3660" fmla="*/ 1097376 w 6778232"/>
              <a:gd name="connsiteY3660" fmla="*/ 2872170 h 4297039"/>
              <a:gd name="connsiteX3661" fmla="*/ 1123594 w 6778232"/>
              <a:gd name="connsiteY3661" fmla="*/ 2864434 h 4297039"/>
              <a:gd name="connsiteX3662" fmla="*/ 1116379 w 6778232"/>
              <a:gd name="connsiteY3662" fmla="*/ 2839981 h 4297039"/>
              <a:gd name="connsiteX3663" fmla="*/ 1129488 w 6778232"/>
              <a:gd name="connsiteY3663" fmla="*/ 2836113 h 4297039"/>
              <a:gd name="connsiteX3664" fmla="*/ 1146205 w 6778232"/>
              <a:gd name="connsiteY3664" fmla="*/ 2844472 h 4297039"/>
              <a:gd name="connsiteX3665" fmla="*/ 1159314 w 6778232"/>
              <a:gd name="connsiteY3665" fmla="*/ 2840604 h 4297039"/>
              <a:gd name="connsiteX3666" fmla="*/ 1162921 w 6778232"/>
              <a:gd name="connsiteY3666" fmla="*/ 2852831 h 4297039"/>
              <a:gd name="connsiteX3667" fmla="*/ 1176031 w 6778232"/>
              <a:gd name="connsiteY3667" fmla="*/ 2848963 h 4297039"/>
              <a:gd name="connsiteX3668" fmla="*/ 1172423 w 6778232"/>
              <a:gd name="connsiteY3668" fmla="*/ 2836736 h 4297039"/>
              <a:gd name="connsiteX3669" fmla="*/ 1198641 w 6778232"/>
              <a:gd name="connsiteY3669" fmla="*/ 2829000 h 4297039"/>
              <a:gd name="connsiteX3670" fmla="*/ 1211751 w 6778232"/>
              <a:gd name="connsiteY3670" fmla="*/ 2825133 h 4297039"/>
              <a:gd name="connsiteX3671" fmla="*/ 1215358 w 6778232"/>
              <a:gd name="connsiteY3671" fmla="*/ 2837359 h 4297039"/>
              <a:gd name="connsiteX3672" fmla="*/ 1218965 w 6778232"/>
              <a:gd name="connsiteY3672" fmla="*/ 2849586 h 4297039"/>
              <a:gd name="connsiteX3673" fmla="*/ 1232075 w 6778232"/>
              <a:gd name="connsiteY3673" fmla="*/ 2845718 h 4297039"/>
              <a:gd name="connsiteX3674" fmla="*/ 1228467 w 6778232"/>
              <a:gd name="connsiteY3674" fmla="*/ 2833491 h 4297039"/>
              <a:gd name="connsiteX3675" fmla="*/ 1241576 w 6778232"/>
              <a:gd name="connsiteY3675" fmla="*/ 2829624 h 4297039"/>
              <a:gd name="connsiteX3676" fmla="*/ 1254686 w 6778232"/>
              <a:gd name="connsiteY3676" fmla="*/ 2825756 h 4297039"/>
              <a:gd name="connsiteX3677" fmla="*/ 1271402 w 6778232"/>
              <a:gd name="connsiteY3677" fmla="*/ 2834115 h 4297039"/>
              <a:gd name="connsiteX3678" fmla="*/ 1284511 w 6778232"/>
              <a:gd name="connsiteY3678" fmla="*/ 2830247 h 4297039"/>
              <a:gd name="connsiteX3679" fmla="*/ 1280904 w 6778232"/>
              <a:gd name="connsiteY3679" fmla="*/ 2818020 h 4297039"/>
              <a:gd name="connsiteX3680" fmla="*/ 1277296 w 6778232"/>
              <a:gd name="connsiteY3680" fmla="*/ 2805794 h 4297039"/>
              <a:gd name="connsiteX3681" fmla="*/ 1290405 w 6778232"/>
              <a:gd name="connsiteY3681" fmla="*/ 2801926 h 4297039"/>
              <a:gd name="connsiteX3682" fmla="*/ 1303515 w 6778232"/>
              <a:gd name="connsiteY3682" fmla="*/ 2798058 h 4297039"/>
              <a:gd name="connsiteX3683" fmla="*/ 1299907 w 6778232"/>
              <a:gd name="connsiteY3683" fmla="*/ 2785831 h 4297039"/>
              <a:gd name="connsiteX3684" fmla="*/ 1296300 w 6778232"/>
              <a:gd name="connsiteY3684" fmla="*/ 2773605 h 4297039"/>
              <a:gd name="connsiteX3685" fmla="*/ 1313016 w 6778232"/>
              <a:gd name="connsiteY3685" fmla="*/ 2781963 h 4297039"/>
              <a:gd name="connsiteX3686" fmla="*/ 1316624 w 6778232"/>
              <a:gd name="connsiteY3686" fmla="*/ 2794190 h 4297039"/>
              <a:gd name="connsiteX3687" fmla="*/ 1310730 w 6778232"/>
              <a:gd name="connsiteY3687" fmla="*/ 2822511 h 4297039"/>
              <a:gd name="connsiteX3688" fmla="*/ 1294013 w 6778232"/>
              <a:gd name="connsiteY3688" fmla="*/ 2814152 h 4297039"/>
              <a:gd name="connsiteX3689" fmla="*/ 1301228 w 6778232"/>
              <a:gd name="connsiteY3689" fmla="*/ 2838606 h 4297039"/>
              <a:gd name="connsiteX3690" fmla="*/ 1310730 w 6778232"/>
              <a:gd name="connsiteY3690" fmla="*/ 2822511 h 4297039"/>
              <a:gd name="connsiteX3691" fmla="*/ 1317944 w 6778232"/>
              <a:gd name="connsiteY3691" fmla="*/ 2846964 h 4297039"/>
              <a:gd name="connsiteX3692" fmla="*/ 1331054 w 6778232"/>
              <a:gd name="connsiteY3692" fmla="*/ 2843096 h 4297039"/>
              <a:gd name="connsiteX3693" fmla="*/ 1340555 w 6778232"/>
              <a:gd name="connsiteY3693" fmla="*/ 2827002 h 4297039"/>
              <a:gd name="connsiteX3694" fmla="*/ 1370381 w 6778232"/>
              <a:gd name="connsiteY3694" fmla="*/ 2831493 h 4297039"/>
              <a:gd name="connsiteX3695" fmla="*/ 1379883 w 6778232"/>
              <a:gd name="connsiteY3695" fmla="*/ 2815399 h 4297039"/>
              <a:gd name="connsiteX3696" fmla="*/ 1389385 w 6778232"/>
              <a:gd name="connsiteY3696" fmla="*/ 2799304 h 4297039"/>
              <a:gd name="connsiteX3697" fmla="*/ 1385777 w 6778232"/>
              <a:gd name="connsiteY3697" fmla="*/ 2787078 h 4297039"/>
              <a:gd name="connsiteX3698" fmla="*/ 1382170 w 6778232"/>
              <a:gd name="connsiteY3698" fmla="*/ 2774851 h 4297039"/>
              <a:gd name="connsiteX3699" fmla="*/ 1398886 w 6778232"/>
              <a:gd name="connsiteY3699" fmla="*/ 2783210 h 4297039"/>
              <a:gd name="connsiteX3700" fmla="*/ 1408388 w 6778232"/>
              <a:gd name="connsiteY3700" fmla="*/ 2767115 h 4297039"/>
              <a:gd name="connsiteX3701" fmla="*/ 1421497 w 6778232"/>
              <a:gd name="connsiteY3701" fmla="*/ 2763247 h 4297039"/>
              <a:gd name="connsiteX3702" fmla="*/ 1434606 w 6778232"/>
              <a:gd name="connsiteY3702" fmla="*/ 2759380 h 4297039"/>
              <a:gd name="connsiteX3703" fmla="*/ 1447715 w 6778232"/>
              <a:gd name="connsiteY3703" fmla="*/ 2755512 h 4297039"/>
              <a:gd name="connsiteX3704" fmla="*/ 1460825 w 6778232"/>
              <a:gd name="connsiteY3704" fmla="*/ 2751644 h 4297039"/>
              <a:gd name="connsiteX3705" fmla="*/ 1457217 w 6778232"/>
              <a:gd name="connsiteY3705" fmla="*/ 2739417 h 4297039"/>
              <a:gd name="connsiteX3706" fmla="*/ 1453610 w 6778232"/>
              <a:gd name="connsiteY3706" fmla="*/ 2727191 h 4297039"/>
              <a:gd name="connsiteX3707" fmla="*/ 1466719 w 6778232"/>
              <a:gd name="connsiteY3707" fmla="*/ 2723323 h 4297039"/>
              <a:gd name="connsiteX3708" fmla="*/ 1483436 w 6778232"/>
              <a:gd name="connsiteY3708" fmla="*/ 2731682 h 4297039"/>
              <a:gd name="connsiteX3709" fmla="*/ 1496545 w 6778232"/>
              <a:gd name="connsiteY3709" fmla="*/ 2727814 h 4297039"/>
              <a:gd name="connsiteX3710" fmla="*/ 1509654 w 6778232"/>
              <a:gd name="connsiteY3710" fmla="*/ 2723946 h 4297039"/>
              <a:gd name="connsiteX3711" fmla="*/ 1489330 w 6778232"/>
              <a:gd name="connsiteY3711" fmla="*/ 2703360 h 4297039"/>
              <a:gd name="connsiteX3712" fmla="*/ 1506046 w 6778232"/>
              <a:gd name="connsiteY3712" fmla="*/ 2711719 h 4297039"/>
              <a:gd name="connsiteX3713" fmla="*/ 1535872 w 6778232"/>
              <a:gd name="connsiteY3713" fmla="*/ 2716210 h 4297039"/>
              <a:gd name="connsiteX3714" fmla="*/ 1545374 w 6778232"/>
              <a:gd name="connsiteY3714" fmla="*/ 2700116 h 4297039"/>
              <a:gd name="connsiteX3715" fmla="*/ 1554876 w 6778232"/>
              <a:gd name="connsiteY3715" fmla="*/ 2684021 h 4297039"/>
              <a:gd name="connsiteX3716" fmla="*/ 1571592 w 6778232"/>
              <a:gd name="connsiteY3716" fmla="*/ 2692380 h 4297039"/>
              <a:gd name="connsiteX3717" fmla="*/ 1588309 w 6778232"/>
              <a:gd name="connsiteY3717" fmla="*/ 2700739 h 4297039"/>
              <a:gd name="connsiteX3718" fmla="*/ 1584701 w 6778232"/>
              <a:gd name="connsiteY3718" fmla="*/ 2688512 h 4297039"/>
              <a:gd name="connsiteX3719" fmla="*/ 1581094 w 6778232"/>
              <a:gd name="connsiteY3719" fmla="*/ 2676286 h 4297039"/>
              <a:gd name="connsiteX3720" fmla="*/ 1592780 w 6778232"/>
              <a:gd name="connsiteY3720" fmla="*/ 2659547 h 4297039"/>
              <a:gd name="connsiteX3721" fmla="*/ 1609496 w 6778232"/>
              <a:gd name="connsiteY3721" fmla="*/ 2667906 h 4297039"/>
              <a:gd name="connsiteX3722" fmla="*/ 1613104 w 6778232"/>
              <a:gd name="connsiteY3722" fmla="*/ 2680132 h 4297039"/>
              <a:gd name="connsiteX3723" fmla="*/ 1616711 w 6778232"/>
              <a:gd name="connsiteY3723" fmla="*/ 2692359 h 4297039"/>
              <a:gd name="connsiteX3724" fmla="*/ 1622606 w 6778232"/>
              <a:gd name="connsiteY3724" fmla="*/ 2664038 h 4297039"/>
              <a:gd name="connsiteX3725" fmla="*/ 1605889 w 6778232"/>
              <a:gd name="connsiteY3725" fmla="*/ 2655679 h 4297039"/>
              <a:gd name="connsiteX3726" fmla="*/ 1615391 w 6778232"/>
              <a:gd name="connsiteY3726" fmla="*/ 2639585 h 4297039"/>
              <a:gd name="connsiteX3727" fmla="*/ 1639322 w 6778232"/>
              <a:gd name="connsiteY3727" fmla="*/ 2672397 h 4297039"/>
              <a:gd name="connsiteX3728" fmla="*/ 1632107 w 6778232"/>
              <a:gd name="connsiteY3728" fmla="*/ 2647943 h 4297039"/>
              <a:gd name="connsiteX3729" fmla="*/ 1628500 w 6778232"/>
              <a:gd name="connsiteY3729" fmla="*/ 2635717 h 4297039"/>
              <a:gd name="connsiteX3730" fmla="*/ 1638002 w 6778232"/>
              <a:gd name="connsiteY3730" fmla="*/ 2619622 h 4297039"/>
              <a:gd name="connsiteX3731" fmla="*/ 1651111 w 6778232"/>
              <a:gd name="connsiteY3731" fmla="*/ 2615754 h 4297039"/>
              <a:gd name="connsiteX3732" fmla="*/ 1677329 w 6778232"/>
              <a:gd name="connsiteY3732" fmla="*/ 2608019 h 4297039"/>
              <a:gd name="connsiteX3733" fmla="*/ 1694046 w 6778232"/>
              <a:gd name="connsiteY3733" fmla="*/ 2616378 h 4297039"/>
              <a:gd name="connsiteX3734" fmla="*/ 1699940 w 6778232"/>
              <a:gd name="connsiteY3734" fmla="*/ 2588057 h 4297039"/>
              <a:gd name="connsiteX3735" fmla="*/ 1716657 w 6778232"/>
              <a:gd name="connsiteY3735" fmla="*/ 2596415 h 4297039"/>
              <a:gd name="connsiteX3736" fmla="*/ 1713049 w 6778232"/>
              <a:gd name="connsiteY3736" fmla="*/ 2584189 h 4297039"/>
              <a:gd name="connsiteX3737" fmla="*/ 1729766 w 6778232"/>
              <a:gd name="connsiteY3737" fmla="*/ 2592547 h 4297039"/>
              <a:gd name="connsiteX3738" fmla="*/ 1726159 w 6778232"/>
              <a:gd name="connsiteY3738" fmla="*/ 2580321 h 4297039"/>
              <a:gd name="connsiteX3739" fmla="*/ 1705834 w 6778232"/>
              <a:gd name="connsiteY3739" fmla="*/ 2559735 h 4297039"/>
              <a:gd name="connsiteX3740" fmla="*/ 1715336 w 6778232"/>
              <a:gd name="connsiteY3740" fmla="*/ 2543641 h 4297039"/>
              <a:gd name="connsiteX3741" fmla="*/ 1741554 w 6778232"/>
              <a:gd name="connsiteY3741" fmla="*/ 2535905 h 4297039"/>
              <a:gd name="connsiteX3742" fmla="*/ 1760558 w 6778232"/>
              <a:gd name="connsiteY3742" fmla="*/ 2503716 h 4297039"/>
              <a:gd name="connsiteX3743" fmla="*/ 1756950 w 6778232"/>
              <a:gd name="connsiteY3743" fmla="*/ 2491490 h 4297039"/>
              <a:gd name="connsiteX3744" fmla="*/ 1747449 w 6778232"/>
              <a:gd name="connsiteY3744" fmla="*/ 2507584 h 4297039"/>
              <a:gd name="connsiteX3745" fmla="*/ 1743841 w 6778232"/>
              <a:gd name="connsiteY3745" fmla="*/ 2495358 h 4297039"/>
              <a:gd name="connsiteX3746" fmla="*/ 1734340 w 6778232"/>
              <a:gd name="connsiteY3746" fmla="*/ 2511452 h 4297039"/>
              <a:gd name="connsiteX3747" fmla="*/ 1727124 w 6778232"/>
              <a:gd name="connsiteY3747" fmla="*/ 2486999 h 4297039"/>
              <a:gd name="connsiteX3748" fmla="*/ 1714015 w 6778232"/>
              <a:gd name="connsiteY3748" fmla="*/ 2490867 h 4297039"/>
              <a:gd name="connsiteX3749" fmla="*/ 1721230 w 6778232"/>
              <a:gd name="connsiteY3749" fmla="*/ 2515320 h 4297039"/>
              <a:gd name="connsiteX3750" fmla="*/ 1695012 w 6778232"/>
              <a:gd name="connsiteY3750" fmla="*/ 2523056 h 4297039"/>
              <a:gd name="connsiteX3751" fmla="*/ 1674688 w 6778232"/>
              <a:gd name="connsiteY3751" fmla="*/ 2502470 h 4297039"/>
              <a:gd name="connsiteX3752" fmla="*/ 1644862 w 6778232"/>
              <a:gd name="connsiteY3752" fmla="*/ 2497979 h 4297039"/>
              <a:gd name="connsiteX3753" fmla="*/ 1631753 w 6778232"/>
              <a:gd name="connsiteY3753" fmla="*/ 2501847 h 4297039"/>
              <a:gd name="connsiteX3754" fmla="*/ 1628146 w 6778232"/>
              <a:gd name="connsiteY3754" fmla="*/ 2489620 h 4297039"/>
              <a:gd name="connsiteX3755" fmla="*/ 1624538 w 6778232"/>
              <a:gd name="connsiteY3755" fmla="*/ 2477394 h 4297039"/>
              <a:gd name="connsiteX3756" fmla="*/ 1615036 w 6778232"/>
              <a:gd name="connsiteY3756" fmla="*/ 2493488 h 4297039"/>
              <a:gd name="connsiteX3757" fmla="*/ 1601927 w 6778232"/>
              <a:gd name="connsiteY3757" fmla="*/ 2497356 h 4297039"/>
              <a:gd name="connsiteX3758" fmla="*/ 1598320 w 6778232"/>
              <a:gd name="connsiteY3758" fmla="*/ 2485129 h 4297039"/>
              <a:gd name="connsiteX3759" fmla="*/ 1581603 w 6778232"/>
              <a:gd name="connsiteY3759" fmla="*/ 2476771 h 4297039"/>
              <a:gd name="connsiteX3760" fmla="*/ 1577996 w 6778232"/>
              <a:gd name="connsiteY3760" fmla="*/ 2464544 h 4297039"/>
              <a:gd name="connsiteX3761" fmla="*/ 1564887 w 6778232"/>
              <a:gd name="connsiteY3761" fmla="*/ 2468412 h 4297039"/>
              <a:gd name="connsiteX3762" fmla="*/ 1548170 w 6778232"/>
              <a:gd name="connsiteY3762" fmla="*/ 2460053 h 4297039"/>
              <a:gd name="connsiteX3763" fmla="*/ 1531453 w 6778232"/>
              <a:gd name="connsiteY3763" fmla="*/ 2451694 h 4297039"/>
              <a:gd name="connsiteX3764" fmla="*/ 1535061 w 6778232"/>
              <a:gd name="connsiteY3764" fmla="*/ 2463921 h 4297039"/>
              <a:gd name="connsiteX3765" fmla="*/ 1538668 w 6778232"/>
              <a:gd name="connsiteY3765" fmla="*/ 2476148 h 4297039"/>
              <a:gd name="connsiteX3766" fmla="*/ 1499443 w 6778232"/>
              <a:gd name="connsiteY3766" fmla="*/ 2447848 h 4297039"/>
              <a:gd name="connsiteX3767" fmla="*/ 1508945 w 6778232"/>
              <a:gd name="connsiteY3767" fmla="*/ 2431753 h 4297039"/>
              <a:gd name="connsiteX3768" fmla="*/ 1524238 w 6778232"/>
              <a:gd name="connsiteY3768" fmla="*/ 2427241 h 4297039"/>
              <a:gd name="connsiteX3769" fmla="*/ 1527846 w 6778232"/>
              <a:gd name="connsiteY3769" fmla="*/ 2439468 h 4297039"/>
              <a:gd name="connsiteX3770" fmla="*/ 1540955 w 6778232"/>
              <a:gd name="connsiteY3770" fmla="*/ 2435600 h 4297039"/>
              <a:gd name="connsiteX3771" fmla="*/ 1544563 w 6778232"/>
              <a:gd name="connsiteY3771" fmla="*/ 2447827 h 4297039"/>
              <a:gd name="connsiteX3772" fmla="*/ 1561279 w 6778232"/>
              <a:gd name="connsiteY3772" fmla="*/ 2456185 h 4297039"/>
              <a:gd name="connsiteX3773" fmla="*/ 1557672 w 6778232"/>
              <a:gd name="connsiteY3773" fmla="*/ 2443959 h 4297039"/>
              <a:gd name="connsiteX3774" fmla="*/ 1574388 w 6778232"/>
              <a:gd name="connsiteY3774" fmla="*/ 2452317 h 4297039"/>
              <a:gd name="connsiteX3775" fmla="*/ 1583890 w 6778232"/>
              <a:gd name="connsiteY3775" fmla="*/ 2436223 h 4297039"/>
              <a:gd name="connsiteX3776" fmla="*/ 1567173 w 6778232"/>
              <a:gd name="connsiteY3776" fmla="*/ 2427864 h 4297039"/>
              <a:gd name="connsiteX3777" fmla="*/ 1599286 w 6778232"/>
              <a:gd name="connsiteY3777" fmla="*/ 2391807 h 4297039"/>
              <a:gd name="connsiteX3778" fmla="*/ 1616003 w 6778232"/>
              <a:gd name="connsiteY3778" fmla="*/ 2400166 h 4297039"/>
              <a:gd name="connsiteX3779" fmla="*/ 1595679 w 6778232"/>
              <a:gd name="connsiteY3779" fmla="*/ 2379581 h 4297039"/>
              <a:gd name="connsiteX3780" fmla="*/ 1582569 w 6778232"/>
              <a:gd name="connsiteY3780" fmla="*/ 2383449 h 4297039"/>
              <a:gd name="connsiteX3781" fmla="*/ 1573068 w 6778232"/>
              <a:gd name="connsiteY3781" fmla="*/ 2399543 h 4297039"/>
              <a:gd name="connsiteX3782" fmla="*/ 1563566 w 6778232"/>
              <a:gd name="connsiteY3782" fmla="*/ 2415638 h 4297039"/>
              <a:gd name="connsiteX3783" fmla="*/ 1559959 w 6778232"/>
              <a:gd name="connsiteY3783" fmla="*/ 2403411 h 4297039"/>
              <a:gd name="connsiteX3784" fmla="*/ 1552142 w 6778232"/>
              <a:gd name="connsiteY3784" fmla="*/ 2376919 h 4297039"/>
              <a:gd name="connsiteX3785" fmla="*/ 1569460 w 6778232"/>
              <a:gd name="connsiteY3785" fmla="*/ 2387316 h 4297039"/>
              <a:gd name="connsiteX3786" fmla="*/ 1565251 w 6778232"/>
              <a:gd name="connsiteY3786" fmla="*/ 2373051 h 4297039"/>
              <a:gd name="connsiteX3787" fmla="*/ 1561644 w 6778232"/>
              <a:gd name="connsiteY3787" fmla="*/ 2360825 h 4297039"/>
              <a:gd name="connsiteX3788" fmla="*/ 1558037 w 6778232"/>
              <a:gd name="connsiteY3788" fmla="*/ 2348598 h 4297039"/>
              <a:gd name="connsiteX3789" fmla="*/ 1544927 w 6778232"/>
              <a:gd name="connsiteY3789" fmla="*/ 2352466 h 4297039"/>
              <a:gd name="connsiteX3790" fmla="*/ 1552142 w 6778232"/>
              <a:gd name="connsiteY3790" fmla="*/ 2376919 h 4297039"/>
              <a:gd name="connsiteX3791" fmla="*/ 1535426 w 6778232"/>
              <a:gd name="connsiteY3791" fmla="*/ 2368561 h 4297039"/>
              <a:gd name="connsiteX3792" fmla="*/ 1531818 w 6778232"/>
              <a:gd name="connsiteY3792" fmla="*/ 2356334 h 4297039"/>
              <a:gd name="connsiteX3793" fmla="*/ 1528211 w 6778232"/>
              <a:gd name="connsiteY3793" fmla="*/ 2344107 h 4297039"/>
              <a:gd name="connsiteX3794" fmla="*/ 1524603 w 6778232"/>
              <a:gd name="connsiteY3794" fmla="*/ 2331881 h 4297039"/>
              <a:gd name="connsiteX3795" fmla="*/ 1517024 w 6778232"/>
              <a:gd name="connsiteY3795" fmla="*/ 2402788 h 4297039"/>
              <a:gd name="connsiteX3796" fmla="*/ 1505338 w 6778232"/>
              <a:gd name="connsiteY3796" fmla="*/ 2419527 h 4297039"/>
              <a:gd name="connsiteX3797" fmla="*/ 1488621 w 6778232"/>
              <a:gd name="connsiteY3797" fmla="*/ 2411168 h 4297039"/>
              <a:gd name="connsiteX3798" fmla="*/ 1501730 w 6778232"/>
              <a:gd name="connsiteY3798" fmla="*/ 2407300 h 4297039"/>
              <a:gd name="connsiteX3799" fmla="*/ 1480805 w 6778232"/>
              <a:gd name="connsiteY3799" fmla="*/ 2384676 h 4297039"/>
              <a:gd name="connsiteX3800" fmla="*/ 1484412 w 6778232"/>
              <a:gd name="connsiteY3800" fmla="*/ 2396903 h 4297039"/>
              <a:gd name="connsiteX3801" fmla="*/ 1471303 w 6778232"/>
              <a:gd name="connsiteY3801" fmla="*/ 2400771 h 4297039"/>
              <a:gd name="connsiteX3802" fmla="*/ 1458194 w 6778232"/>
              <a:gd name="connsiteY3802" fmla="*/ 2404639 h 4297039"/>
              <a:gd name="connsiteX3803" fmla="*/ 1467696 w 6778232"/>
              <a:gd name="connsiteY3803" fmla="*/ 2388544 h 4297039"/>
              <a:gd name="connsiteX3804" fmla="*/ 1486699 w 6778232"/>
              <a:gd name="connsiteY3804" fmla="*/ 2356355 h 4297039"/>
              <a:gd name="connsiteX3805" fmla="*/ 1490306 w 6778232"/>
              <a:gd name="connsiteY3805" fmla="*/ 2368582 h 4297039"/>
              <a:gd name="connsiteX3806" fmla="*/ 1501992 w 6778232"/>
              <a:gd name="connsiteY3806" fmla="*/ 2351843 h 4297039"/>
              <a:gd name="connsiteX3807" fmla="*/ 1483092 w 6778232"/>
              <a:gd name="connsiteY3807" fmla="*/ 2344129 h 4297039"/>
              <a:gd name="connsiteX3808" fmla="*/ 1469983 w 6778232"/>
              <a:gd name="connsiteY3808" fmla="*/ 2347996 h 4297039"/>
              <a:gd name="connsiteX3809" fmla="*/ 1460481 w 6778232"/>
              <a:gd name="connsiteY3809" fmla="*/ 2364091 h 4297039"/>
              <a:gd name="connsiteX3810" fmla="*/ 1443764 w 6778232"/>
              <a:gd name="connsiteY3810" fmla="*/ 2355732 h 4297039"/>
              <a:gd name="connsiteX3811" fmla="*/ 1440157 w 6778232"/>
              <a:gd name="connsiteY3811" fmla="*/ 2343505 h 4297039"/>
              <a:gd name="connsiteX3812" fmla="*/ 1427048 w 6778232"/>
              <a:gd name="connsiteY3812" fmla="*/ 2347373 h 4297039"/>
              <a:gd name="connsiteX3813" fmla="*/ 1419833 w 6778232"/>
              <a:gd name="connsiteY3813" fmla="*/ 2322920 h 4297039"/>
              <a:gd name="connsiteX3814" fmla="*/ 1424583 w 6778232"/>
              <a:gd name="connsiteY3814" fmla="*/ 2314872 h 4297039"/>
              <a:gd name="connsiteX3815" fmla="*/ 1432942 w 6778232"/>
              <a:gd name="connsiteY3815" fmla="*/ 2319052 h 4297039"/>
              <a:gd name="connsiteX3816" fmla="*/ 1429334 w 6778232"/>
              <a:gd name="connsiteY3816" fmla="*/ 2306826 h 4297039"/>
              <a:gd name="connsiteX3817" fmla="*/ 1424583 w 6778232"/>
              <a:gd name="connsiteY3817" fmla="*/ 2314872 h 4297039"/>
              <a:gd name="connsiteX3818" fmla="*/ 1416225 w 6778232"/>
              <a:gd name="connsiteY3818" fmla="*/ 2310693 h 4297039"/>
              <a:gd name="connsiteX3819" fmla="*/ 1403116 w 6778232"/>
              <a:gd name="connsiteY3819" fmla="*/ 2314561 h 4297039"/>
              <a:gd name="connsiteX3820" fmla="*/ 1390007 w 6778232"/>
              <a:gd name="connsiteY3820" fmla="*/ 2318429 h 4297039"/>
              <a:gd name="connsiteX3821" fmla="*/ 1386399 w 6778232"/>
              <a:gd name="connsiteY3821" fmla="*/ 2306202 h 4297039"/>
              <a:gd name="connsiteX3822" fmla="*/ 1395901 w 6778232"/>
              <a:gd name="connsiteY3822" fmla="*/ 2290108 h 4297039"/>
              <a:gd name="connsiteX3823" fmla="*/ 1382792 w 6778232"/>
              <a:gd name="connsiteY3823" fmla="*/ 2293976 h 4297039"/>
              <a:gd name="connsiteX3824" fmla="*/ 1369683 w 6778232"/>
              <a:gd name="connsiteY3824" fmla="*/ 2297844 h 4297039"/>
              <a:gd name="connsiteX3825" fmla="*/ 1376898 w 6778232"/>
              <a:gd name="connsiteY3825" fmla="*/ 2322297 h 4297039"/>
              <a:gd name="connsiteX3826" fmla="*/ 1393614 w 6778232"/>
              <a:gd name="connsiteY3826" fmla="*/ 2330656 h 4297039"/>
              <a:gd name="connsiteX3827" fmla="*/ 1380505 w 6778232"/>
              <a:gd name="connsiteY3827" fmla="*/ 2334523 h 4297039"/>
              <a:gd name="connsiteX3828" fmla="*/ 1384113 w 6778232"/>
              <a:gd name="connsiteY3828" fmla="*/ 2346750 h 4297039"/>
              <a:gd name="connsiteX3829" fmla="*/ 1367396 w 6778232"/>
              <a:gd name="connsiteY3829" fmla="*/ 2338391 h 4297039"/>
              <a:gd name="connsiteX3830" fmla="*/ 1371004 w 6778232"/>
              <a:gd name="connsiteY3830" fmla="*/ 2350618 h 4297039"/>
              <a:gd name="connsiteX3831" fmla="*/ 1357894 w 6778232"/>
              <a:gd name="connsiteY3831" fmla="*/ 2354486 h 4297039"/>
              <a:gd name="connsiteX3832" fmla="*/ 1341178 w 6778232"/>
              <a:gd name="connsiteY3832" fmla="*/ 2346127 h 4297039"/>
              <a:gd name="connsiteX3833" fmla="*/ 1337570 w 6778232"/>
              <a:gd name="connsiteY3833" fmla="*/ 2333900 h 4297039"/>
              <a:gd name="connsiteX3834" fmla="*/ 1324461 w 6778232"/>
              <a:gd name="connsiteY3834" fmla="*/ 2337768 h 4297039"/>
              <a:gd name="connsiteX3835" fmla="*/ 1320854 w 6778232"/>
              <a:gd name="connsiteY3835" fmla="*/ 2325542 h 4297039"/>
              <a:gd name="connsiteX3836" fmla="*/ 1304137 w 6778232"/>
              <a:gd name="connsiteY3836" fmla="*/ 2317183 h 4297039"/>
              <a:gd name="connsiteX3837" fmla="*/ 1294635 w 6778232"/>
              <a:gd name="connsiteY3837" fmla="*/ 2333277 h 4297039"/>
              <a:gd name="connsiteX3838" fmla="*/ 1301850 w 6778232"/>
              <a:gd name="connsiteY3838" fmla="*/ 2357730 h 4297039"/>
              <a:gd name="connsiteX3839" fmla="*/ 1295956 w 6778232"/>
              <a:gd name="connsiteY3839" fmla="*/ 2386052 h 4297039"/>
              <a:gd name="connsiteX3840" fmla="*/ 1288741 w 6778232"/>
              <a:gd name="connsiteY3840" fmla="*/ 2361598 h 4297039"/>
              <a:gd name="connsiteX3841" fmla="*/ 1272025 w 6778232"/>
              <a:gd name="connsiteY3841" fmla="*/ 2353240 h 4297039"/>
              <a:gd name="connsiteX3842" fmla="*/ 1268417 w 6778232"/>
              <a:gd name="connsiteY3842" fmla="*/ 2341013 h 4297039"/>
              <a:gd name="connsiteX3843" fmla="*/ 1255308 w 6778232"/>
              <a:gd name="connsiteY3843" fmla="*/ 2344881 h 4297039"/>
              <a:gd name="connsiteX3844" fmla="*/ 1238591 w 6778232"/>
              <a:gd name="connsiteY3844" fmla="*/ 2336522 h 4297039"/>
              <a:gd name="connsiteX3845" fmla="*/ 1229090 w 6778232"/>
              <a:gd name="connsiteY3845" fmla="*/ 2352616 h 4297039"/>
              <a:gd name="connsiteX3846" fmla="*/ 1220071 w 6778232"/>
              <a:gd name="connsiteY3846" fmla="*/ 2322049 h 4297039"/>
              <a:gd name="connsiteX3847" fmla="*/ 1225723 w 6778232"/>
              <a:gd name="connsiteY3847" fmla="*/ 2317059 h 4297039"/>
              <a:gd name="connsiteX3848" fmla="*/ 1248093 w 6778232"/>
              <a:gd name="connsiteY3848" fmla="*/ 2320428 h 4297039"/>
              <a:gd name="connsiteX3849" fmla="*/ 1261202 w 6778232"/>
              <a:gd name="connsiteY3849" fmla="*/ 2316560 h 4297039"/>
              <a:gd name="connsiteX3850" fmla="*/ 1231376 w 6778232"/>
              <a:gd name="connsiteY3850" fmla="*/ 2312069 h 4297039"/>
              <a:gd name="connsiteX3851" fmla="*/ 1227769 w 6778232"/>
              <a:gd name="connsiteY3851" fmla="*/ 2299842 h 4297039"/>
              <a:gd name="connsiteX3852" fmla="*/ 1224162 w 6778232"/>
              <a:gd name="connsiteY3852" fmla="*/ 2287616 h 4297039"/>
              <a:gd name="connsiteX3853" fmla="*/ 1220554 w 6778232"/>
              <a:gd name="connsiteY3853" fmla="*/ 2275389 h 4297039"/>
              <a:gd name="connsiteX3854" fmla="*/ 1194336 w 6778232"/>
              <a:gd name="connsiteY3854" fmla="*/ 2283125 h 4297039"/>
              <a:gd name="connsiteX3855" fmla="*/ 1168117 w 6778232"/>
              <a:gd name="connsiteY3855" fmla="*/ 2290860 h 4297039"/>
              <a:gd name="connsiteX3856" fmla="*/ 1158616 w 6778232"/>
              <a:gd name="connsiteY3856" fmla="*/ 2306955 h 4297039"/>
              <a:gd name="connsiteX3857" fmla="*/ 1149114 w 6778232"/>
              <a:gd name="connsiteY3857" fmla="*/ 2323049 h 4297039"/>
              <a:gd name="connsiteX3858" fmla="*/ 1165831 w 6778232"/>
              <a:gd name="connsiteY3858" fmla="*/ 2331408 h 4297039"/>
              <a:gd name="connsiteX3859" fmla="*/ 1156329 w 6778232"/>
              <a:gd name="connsiteY3859" fmla="*/ 2347502 h 4297039"/>
              <a:gd name="connsiteX3860" fmla="*/ 1169438 w 6778232"/>
              <a:gd name="connsiteY3860" fmla="*/ 2343635 h 4297039"/>
              <a:gd name="connsiteX3861" fmla="*/ 1173045 w 6778232"/>
              <a:gd name="connsiteY3861" fmla="*/ 2355861 h 4297039"/>
              <a:gd name="connsiteX3862" fmla="*/ 1182547 w 6778232"/>
              <a:gd name="connsiteY3862" fmla="*/ 2339767 h 4297039"/>
              <a:gd name="connsiteX3863" fmla="*/ 1186155 w 6778232"/>
              <a:gd name="connsiteY3863" fmla="*/ 2351993 h 4297039"/>
              <a:gd name="connsiteX3864" fmla="*/ 1180260 w 6778232"/>
              <a:gd name="connsiteY3864" fmla="*/ 2380314 h 4297039"/>
              <a:gd name="connsiteX3865" fmla="*/ 1176653 w 6778232"/>
              <a:gd name="connsiteY3865" fmla="*/ 2368088 h 4297039"/>
              <a:gd name="connsiteX3866" fmla="*/ 1159936 w 6778232"/>
              <a:gd name="connsiteY3866" fmla="*/ 2359729 h 4297039"/>
              <a:gd name="connsiteX3867" fmla="*/ 1133718 w 6778232"/>
              <a:gd name="connsiteY3867" fmla="*/ 2367465 h 4297039"/>
              <a:gd name="connsiteX3868" fmla="*/ 1120609 w 6778232"/>
              <a:gd name="connsiteY3868" fmla="*/ 2371332 h 4297039"/>
              <a:gd name="connsiteX3869" fmla="*/ 1111107 w 6778232"/>
              <a:gd name="connsiteY3869" fmla="*/ 2387427 h 4297039"/>
              <a:gd name="connsiteX3870" fmla="*/ 1107500 w 6778232"/>
              <a:gd name="connsiteY3870" fmla="*/ 2375200 h 4297039"/>
              <a:gd name="connsiteX3871" fmla="*/ 1094390 w 6778232"/>
              <a:gd name="connsiteY3871" fmla="*/ 2379068 h 4297039"/>
              <a:gd name="connsiteX3872" fmla="*/ 1111107 w 6778232"/>
              <a:gd name="connsiteY3872" fmla="*/ 2387427 h 4297039"/>
              <a:gd name="connsiteX3873" fmla="*/ 1097998 w 6778232"/>
              <a:gd name="connsiteY3873" fmla="*/ 2391295 h 4297039"/>
              <a:gd name="connsiteX3874" fmla="*/ 1088496 w 6778232"/>
              <a:gd name="connsiteY3874" fmla="*/ 2407389 h 4297039"/>
              <a:gd name="connsiteX3875" fmla="*/ 1084889 w 6778232"/>
              <a:gd name="connsiteY3875" fmla="*/ 2395163 h 4297039"/>
              <a:gd name="connsiteX3876" fmla="*/ 1081281 w 6778232"/>
              <a:gd name="connsiteY3876" fmla="*/ 2382936 h 4297039"/>
              <a:gd name="connsiteX3877" fmla="*/ 1077674 w 6778232"/>
              <a:gd name="connsiteY3877" fmla="*/ 2370709 h 4297039"/>
              <a:gd name="connsiteX3878" fmla="*/ 1068172 w 6778232"/>
              <a:gd name="connsiteY3878" fmla="*/ 2386804 h 4297039"/>
              <a:gd name="connsiteX3879" fmla="*/ 1064565 w 6778232"/>
              <a:gd name="connsiteY3879" fmla="*/ 2374577 h 4297039"/>
              <a:gd name="connsiteX3880" fmla="*/ 1058670 w 6778232"/>
              <a:gd name="connsiteY3880" fmla="*/ 2402898 h 4297039"/>
              <a:gd name="connsiteX3881" fmla="*/ 1045561 w 6778232"/>
              <a:gd name="connsiteY3881" fmla="*/ 2406766 h 4297039"/>
              <a:gd name="connsiteX3882" fmla="*/ 1052776 w 6778232"/>
              <a:gd name="connsiteY3882" fmla="*/ 2431219 h 4297039"/>
              <a:gd name="connsiteX3883" fmla="*/ 1036060 w 6778232"/>
              <a:gd name="connsiteY3883" fmla="*/ 2422861 h 4297039"/>
              <a:gd name="connsiteX3884" fmla="*/ 1032452 w 6778232"/>
              <a:gd name="connsiteY3884" fmla="*/ 2410634 h 4297039"/>
              <a:gd name="connsiteX3885" fmla="*/ 1022950 w 6778232"/>
              <a:gd name="connsiteY3885" fmla="*/ 2426728 h 4297039"/>
              <a:gd name="connsiteX3886" fmla="*/ 1036060 w 6778232"/>
              <a:gd name="connsiteY3886" fmla="*/ 2422861 h 4297039"/>
              <a:gd name="connsiteX3887" fmla="*/ 1026558 w 6778232"/>
              <a:gd name="connsiteY3887" fmla="*/ 2438955 h 4297039"/>
              <a:gd name="connsiteX3888" fmla="*/ 1017056 w 6778232"/>
              <a:gd name="connsiteY3888" fmla="*/ 2455049 h 4297039"/>
              <a:gd name="connsiteX3889" fmla="*/ 1000339 w 6778232"/>
              <a:gd name="connsiteY3889" fmla="*/ 2446691 h 4297039"/>
              <a:gd name="connsiteX3890" fmla="*/ 1009841 w 6778232"/>
              <a:gd name="connsiteY3890" fmla="*/ 2430596 h 4297039"/>
              <a:gd name="connsiteX3891" fmla="*/ 996732 w 6778232"/>
              <a:gd name="connsiteY3891" fmla="*/ 2434464 h 4297039"/>
              <a:gd name="connsiteX3892" fmla="*/ 1000339 w 6778232"/>
              <a:gd name="connsiteY3892" fmla="*/ 2446691 h 4297039"/>
              <a:gd name="connsiteX3893" fmla="*/ 966906 w 6778232"/>
              <a:gd name="connsiteY3893" fmla="*/ 2429973 h 4297039"/>
              <a:gd name="connsiteX3894" fmla="*/ 950190 w 6778232"/>
              <a:gd name="connsiteY3894" fmla="*/ 2421614 h 4297039"/>
              <a:gd name="connsiteX3895" fmla="*/ 953797 w 6778232"/>
              <a:gd name="connsiteY3895" fmla="*/ 2433841 h 4297039"/>
              <a:gd name="connsiteX3896" fmla="*/ 937081 w 6778232"/>
              <a:gd name="connsiteY3896" fmla="*/ 2425482 h 4297039"/>
              <a:gd name="connsiteX3897" fmla="*/ 927579 w 6778232"/>
              <a:gd name="connsiteY3897" fmla="*/ 2441577 h 4297039"/>
              <a:gd name="connsiteX3898" fmla="*/ 923971 w 6778232"/>
              <a:gd name="connsiteY3898" fmla="*/ 2429350 h 4297039"/>
              <a:gd name="connsiteX3899" fmla="*/ 910862 w 6778232"/>
              <a:gd name="connsiteY3899" fmla="*/ 2433218 h 4297039"/>
              <a:gd name="connsiteX3900" fmla="*/ 901360 w 6778232"/>
              <a:gd name="connsiteY3900" fmla="*/ 2449312 h 4297039"/>
              <a:gd name="connsiteX3901" fmla="*/ 881037 w 6778232"/>
              <a:gd name="connsiteY3901" fmla="*/ 2428727 h 4297039"/>
              <a:gd name="connsiteX3902" fmla="*/ 858426 w 6778232"/>
              <a:gd name="connsiteY3902" fmla="*/ 2448689 h 4297039"/>
              <a:gd name="connsiteX3903" fmla="*/ 848924 w 6778232"/>
              <a:gd name="connsiteY3903" fmla="*/ 2464784 h 4297039"/>
              <a:gd name="connsiteX3904" fmla="*/ 819098 w 6778232"/>
              <a:gd name="connsiteY3904" fmla="*/ 2460293 h 4297039"/>
              <a:gd name="connsiteX3905" fmla="*/ 822705 w 6778232"/>
              <a:gd name="connsiteY3905" fmla="*/ 2472519 h 4297039"/>
              <a:gd name="connsiteX3906" fmla="*/ 813204 w 6778232"/>
              <a:gd name="connsiteY3906" fmla="*/ 2488614 h 4297039"/>
              <a:gd name="connsiteX3907" fmla="*/ 790593 w 6778232"/>
              <a:gd name="connsiteY3907" fmla="*/ 2508576 h 4297039"/>
              <a:gd name="connsiteX3908" fmla="*/ 800095 w 6778232"/>
              <a:gd name="connsiteY3908" fmla="*/ 2492482 h 4297039"/>
              <a:gd name="connsiteX3909" fmla="*/ 796487 w 6778232"/>
              <a:gd name="connsiteY3909" fmla="*/ 2480255 h 4297039"/>
              <a:gd name="connsiteX3910" fmla="*/ 783378 w 6778232"/>
              <a:gd name="connsiteY3910" fmla="*/ 2484123 h 4297039"/>
              <a:gd name="connsiteX3911" fmla="*/ 770269 w 6778232"/>
              <a:gd name="connsiteY3911" fmla="*/ 2487991 h 4297039"/>
              <a:gd name="connsiteX3912" fmla="*/ 766661 w 6778232"/>
              <a:gd name="connsiteY3912" fmla="*/ 2475764 h 4297039"/>
              <a:gd name="connsiteX3913" fmla="*/ 759447 w 6778232"/>
              <a:gd name="connsiteY3913" fmla="*/ 2451311 h 4297039"/>
              <a:gd name="connsiteX3914" fmla="*/ 755839 w 6778232"/>
              <a:gd name="connsiteY3914" fmla="*/ 2439084 h 4297039"/>
              <a:gd name="connsiteX3915" fmla="*/ 768948 w 6778232"/>
              <a:gd name="connsiteY3915" fmla="*/ 2435216 h 4297039"/>
              <a:gd name="connsiteX3916" fmla="*/ 752232 w 6778232"/>
              <a:gd name="connsiteY3916" fmla="*/ 2426857 h 4297039"/>
              <a:gd name="connsiteX3917" fmla="*/ 748624 w 6778232"/>
              <a:gd name="connsiteY3917" fmla="*/ 2414631 h 4297039"/>
              <a:gd name="connsiteX3918" fmla="*/ 739122 w 6778232"/>
              <a:gd name="connsiteY3918" fmla="*/ 2430725 h 4297039"/>
              <a:gd name="connsiteX3919" fmla="*/ 742730 w 6778232"/>
              <a:gd name="connsiteY3919" fmla="*/ 2442952 h 4297039"/>
              <a:gd name="connsiteX3920" fmla="*/ 726013 w 6778232"/>
              <a:gd name="connsiteY3920" fmla="*/ 2434593 h 4297039"/>
              <a:gd name="connsiteX3921" fmla="*/ 712904 w 6778232"/>
              <a:gd name="connsiteY3921" fmla="*/ 2438461 h 4297039"/>
              <a:gd name="connsiteX3922" fmla="*/ 709297 w 6778232"/>
              <a:gd name="connsiteY3922" fmla="*/ 2426234 h 4297039"/>
              <a:gd name="connsiteX3923" fmla="*/ 692580 w 6778232"/>
              <a:gd name="connsiteY3923" fmla="*/ 2417875 h 4297039"/>
              <a:gd name="connsiteX3924" fmla="*/ 699795 w 6778232"/>
              <a:gd name="connsiteY3924" fmla="*/ 2442329 h 4297039"/>
              <a:gd name="connsiteX3925" fmla="*/ 703403 w 6778232"/>
              <a:gd name="connsiteY3925" fmla="*/ 2454555 h 4297039"/>
              <a:gd name="connsiteX3926" fmla="*/ 683078 w 6778232"/>
              <a:gd name="connsiteY3926" fmla="*/ 2433970 h 4297039"/>
              <a:gd name="connsiteX3927" fmla="*/ 673577 w 6778232"/>
              <a:gd name="connsiteY3927" fmla="*/ 2450064 h 4297039"/>
              <a:gd name="connsiteX3928" fmla="*/ 664075 w 6778232"/>
              <a:gd name="connsiteY3928" fmla="*/ 2466159 h 4297039"/>
              <a:gd name="connsiteX3929" fmla="*/ 647358 w 6778232"/>
              <a:gd name="connsiteY3929" fmla="*/ 2457800 h 4297039"/>
              <a:gd name="connsiteX3930" fmla="*/ 656860 w 6778232"/>
              <a:gd name="connsiteY3930" fmla="*/ 2441706 h 4297039"/>
              <a:gd name="connsiteX3931" fmla="*/ 643751 w 6778232"/>
              <a:gd name="connsiteY3931" fmla="*/ 2445573 h 4297039"/>
              <a:gd name="connsiteX3932" fmla="*/ 630642 w 6778232"/>
              <a:gd name="connsiteY3932" fmla="*/ 2449441 h 4297039"/>
              <a:gd name="connsiteX3933" fmla="*/ 621140 w 6778232"/>
              <a:gd name="connsiteY3933" fmla="*/ 2465536 h 4297039"/>
              <a:gd name="connsiteX3934" fmla="*/ 608031 w 6778232"/>
              <a:gd name="connsiteY3934" fmla="*/ 2469404 h 4297039"/>
              <a:gd name="connsiteX3935" fmla="*/ 604423 w 6778232"/>
              <a:gd name="connsiteY3935" fmla="*/ 2457177 h 4297039"/>
              <a:gd name="connsiteX3936" fmla="*/ 574598 w 6778232"/>
              <a:gd name="connsiteY3936" fmla="*/ 2452686 h 4297039"/>
              <a:gd name="connsiteX3937" fmla="*/ 548379 w 6778232"/>
              <a:gd name="connsiteY3937" fmla="*/ 2460422 h 4297039"/>
              <a:gd name="connsiteX3938" fmla="*/ 555594 w 6778232"/>
              <a:gd name="connsiteY3938" fmla="*/ 2484875 h 4297039"/>
              <a:gd name="connsiteX3939" fmla="*/ 538878 w 6778232"/>
              <a:gd name="connsiteY3939" fmla="*/ 2476516 h 4297039"/>
              <a:gd name="connsiteX3940" fmla="*/ 531663 w 6778232"/>
              <a:gd name="connsiteY3940" fmla="*/ 2452063 h 4297039"/>
              <a:gd name="connsiteX3941" fmla="*/ 518554 w 6778232"/>
              <a:gd name="connsiteY3941" fmla="*/ 2455931 h 4297039"/>
              <a:gd name="connsiteX3942" fmla="*/ 501837 w 6778232"/>
              <a:gd name="connsiteY3942" fmla="*/ 2447572 h 4297039"/>
              <a:gd name="connsiteX3943" fmla="*/ 505444 w 6778232"/>
              <a:gd name="connsiteY3943" fmla="*/ 2459798 h 4297039"/>
              <a:gd name="connsiteX3944" fmla="*/ 522161 w 6778232"/>
              <a:gd name="connsiteY3944" fmla="*/ 2468157 h 4297039"/>
              <a:gd name="connsiteX3945" fmla="*/ 525768 w 6778232"/>
              <a:gd name="connsiteY3945" fmla="*/ 2480384 h 4297039"/>
              <a:gd name="connsiteX3946" fmla="*/ 529376 w 6778232"/>
              <a:gd name="connsiteY3946" fmla="*/ 2492611 h 4297039"/>
              <a:gd name="connsiteX3947" fmla="*/ 482834 w 6778232"/>
              <a:gd name="connsiteY3947" fmla="*/ 2479761 h 4297039"/>
              <a:gd name="connsiteX3948" fmla="*/ 430397 w 6778232"/>
              <a:gd name="connsiteY3948" fmla="*/ 2495232 h 4297039"/>
              <a:gd name="connsiteX3949" fmla="*/ 426789 w 6778232"/>
              <a:gd name="connsiteY3949" fmla="*/ 2483005 h 4297039"/>
              <a:gd name="connsiteX3950" fmla="*/ 410073 w 6778232"/>
              <a:gd name="connsiteY3950" fmla="*/ 2474647 h 4297039"/>
              <a:gd name="connsiteX3951" fmla="*/ 402858 w 6778232"/>
              <a:gd name="connsiteY3951" fmla="*/ 2450194 h 4297039"/>
              <a:gd name="connsiteX3952" fmla="*/ 423182 w 6778232"/>
              <a:gd name="connsiteY3952" fmla="*/ 2470779 h 4297039"/>
              <a:gd name="connsiteX3953" fmla="*/ 449400 w 6778232"/>
              <a:gd name="connsiteY3953" fmla="*/ 2463043 h 4297039"/>
              <a:gd name="connsiteX3954" fmla="*/ 458902 w 6778232"/>
              <a:gd name="connsiteY3954" fmla="*/ 2446949 h 4297039"/>
              <a:gd name="connsiteX3955" fmla="*/ 472011 w 6778232"/>
              <a:gd name="connsiteY3955" fmla="*/ 2443081 h 4297039"/>
              <a:gd name="connsiteX3956" fmla="*/ 494622 w 6778232"/>
              <a:gd name="connsiteY3956" fmla="*/ 2423119 h 4297039"/>
              <a:gd name="connsiteX3957" fmla="*/ 477905 w 6778232"/>
              <a:gd name="connsiteY3957" fmla="*/ 2414760 h 4297039"/>
              <a:gd name="connsiteX3958" fmla="*/ 487407 w 6778232"/>
              <a:gd name="connsiteY3958" fmla="*/ 2398665 h 4297039"/>
              <a:gd name="connsiteX3959" fmla="*/ 500516 w 6778232"/>
              <a:gd name="connsiteY3959" fmla="*/ 2394798 h 4297039"/>
              <a:gd name="connsiteX3960" fmla="*/ 537557 w 6778232"/>
              <a:gd name="connsiteY3960" fmla="*/ 2423742 h 4297039"/>
              <a:gd name="connsiteX3961" fmla="*/ 579171 w 6778232"/>
              <a:gd name="connsiteY3961" fmla="*/ 2371591 h 4297039"/>
              <a:gd name="connsiteX3962" fmla="*/ 601782 w 6778232"/>
              <a:gd name="connsiteY3962" fmla="*/ 2351628 h 4297039"/>
              <a:gd name="connsiteX3963" fmla="*/ 628001 w 6778232"/>
              <a:gd name="connsiteY3963" fmla="*/ 2343893 h 4297039"/>
              <a:gd name="connsiteX3964" fmla="*/ 641110 w 6778232"/>
              <a:gd name="connsiteY3964" fmla="*/ 2340025 h 4297039"/>
              <a:gd name="connsiteX3965" fmla="*/ 670936 w 6778232"/>
              <a:gd name="connsiteY3965" fmla="*/ 2344516 h 4297039"/>
              <a:gd name="connsiteX3966" fmla="*/ 684045 w 6778232"/>
              <a:gd name="connsiteY3966" fmla="*/ 2340648 h 4297039"/>
              <a:gd name="connsiteX3967" fmla="*/ 693546 w 6778232"/>
              <a:gd name="connsiteY3967" fmla="*/ 2324554 h 4297039"/>
              <a:gd name="connsiteX3968" fmla="*/ 710263 w 6778232"/>
              <a:gd name="connsiteY3968" fmla="*/ 2332912 h 4297039"/>
              <a:gd name="connsiteX3969" fmla="*/ 713870 w 6778232"/>
              <a:gd name="connsiteY3969" fmla="*/ 2345139 h 4297039"/>
              <a:gd name="connsiteX3970" fmla="*/ 723372 w 6778232"/>
              <a:gd name="connsiteY3970" fmla="*/ 2329044 h 4297039"/>
              <a:gd name="connsiteX3971" fmla="*/ 719765 w 6778232"/>
              <a:gd name="connsiteY3971" fmla="*/ 2316818 h 4297039"/>
              <a:gd name="connsiteX3972" fmla="*/ 716157 w 6778232"/>
              <a:gd name="connsiteY3972" fmla="*/ 2304591 h 4297039"/>
              <a:gd name="connsiteX3973" fmla="*/ 732874 w 6778232"/>
              <a:gd name="connsiteY3973" fmla="*/ 2312950 h 4297039"/>
              <a:gd name="connsiteX3974" fmla="*/ 736481 w 6778232"/>
              <a:gd name="connsiteY3974" fmla="*/ 2325177 h 4297039"/>
              <a:gd name="connsiteX3975" fmla="*/ 745983 w 6778232"/>
              <a:gd name="connsiteY3975" fmla="*/ 2309082 h 4297039"/>
              <a:gd name="connsiteX3976" fmla="*/ 775809 w 6778232"/>
              <a:gd name="connsiteY3976" fmla="*/ 2313573 h 4297039"/>
              <a:gd name="connsiteX3977" fmla="*/ 788918 w 6778232"/>
              <a:gd name="connsiteY3977" fmla="*/ 2309705 h 4297039"/>
              <a:gd name="connsiteX3978" fmla="*/ 798420 w 6778232"/>
              <a:gd name="connsiteY3978" fmla="*/ 2293611 h 4297039"/>
              <a:gd name="connsiteX3979" fmla="*/ 802027 w 6778232"/>
              <a:gd name="connsiteY3979" fmla="*/ 2305837 h 4297039"/>
              <a:gd name="connsiteX3980" fmla="*/ 828245 w 6778232"/>
              <a:gd name="connsiteY3980" fmla="*/ 2298102 h 4297039"/>
              <a:gd name="connsiteX3981" fmla="*/ 841355 w 6778232"/>
              <a:gd name="connsiteY3981" fmla="*/ 2294234 h 4297039"/>
              <a:gd name="connsiteX3982" fmla="*/ 837747 w 6778232"/>
              <a:gd name="connsiteY3982" fmla="*/ 2282007 h 4297039"/>
              <a:gd name="connsiteX3983" fmla="*/ 854464 w 6778232"/>
              <a:gd name="connsiteY3983" fmla="*/ 2290366 h 4297039"/>
              <a:gd name="connsiteX3984" fmla="*/ 880682 w 6778232"/>
              <a:gd name="connsiteY3984" fmla="*/ 2282630 h 4297039"/>
              <a:gd name="connsiteX3985" fmla="*/ 890184 w 6778232"/>
              <a:gd name="connsiteY3985" fmla="*/ 2266536 h 4297039"/>
              <a:gd name="connsiteX3986" fmla="*/ 896078 w 6778232"/>
              <a:gd name="connsiteY3986" fmla="*/ 2238215 h 4297039"/>
              <a:gd name="connsiteX3987" fmla="*/ 903293 w 6778232"/>
              <a:gd name="connsiteY3987" fmla="*/ 2262668 h 4297039"/>
              <a:gd name="connsiteX3988" fmla="*/ 906900 w 6778232"/>
              <a:gd name="connsiteY3988" fmla="*/ 2274895 h 4297039"/>
              <a:gd name="connsiteX3989" fmla="*/ 916402 w 6778232"/>
              <a:gd name="connsiteY3989" fmla="*/ 2258800 h 4297039"/>
              <a:gd name="connsiteX3990" fmla="*/ 912795 w 6778232"/>
              <a:gd name="connsiteY3990" fmla="*/ 2246574 h 4297039"/>
              <a:gd name="connsiteX3991" fmla="*/ 922296 w 6778232"/>
              <a:gd name="connsiteY3991" fmla="*/ 2230479 h 4297039"/>
              <a:gd name="connsiteX3992" fmla="*/ 937692 w 6778232"/>
              <a:gd name="connsiteY3992" fmla="*/ 2186064 h 4297039"/>
              <a:gd name="connsiteX3993" fmla="*/ 920976 w 6778232"/>
              <a:gd name="connsiteY3993" fmla="*/ 2177705 h 4297039"/>
              <a:gd name="connsiteX3994" fmla="*/ 924583 w 6778232"/>
              <a:gd name="connsiteY3994" fmla="*/ 2189932 h 4297039"/>
              <a:gd name="connsiteX3995" fmla="*/ 928191 w 6778232"/>
              <a:gd name="connsiteY3995" fmla="*/ 2202158 h 4297039"/>
              <a:gd name="connsiteX3996" fmla="*/ 911474 w 6778232"/>
              <a:gd name="connsiteY3996" fmla="*/ 2193799 h 4297039"/>
              <a:gd name="connsiteX3997" fmla="*/ 907867 w 6778232"/>
              <a:gd name="connsiteY3997" fmla="*/ 2181573 h 4297039"/>
              <a:gd name="connsiteX3998" fmla="*/ 904259 w 6778232"/>
              <a:gd name="connsiteY3998" fmla="*/ 2169346 h 4297039"/>
              <a:gd name="connsiteX3999" fmla="*/ 891150 w 6778232"/>
              <a:gd name="connsiteY3999" fmla="*/ 2173214 h 4297039"/>
              <a:gd name="connsiteX4000" fmla="*/ 887543 w 6778232"/>
              <a:gd name="connsiteY4000" fmla="*/ 2160987 h 4297039"/>
              <a:gd name="connsiteX4001" fmla="*/ 883935 w 6778232"/>
              <a:gd name="connsiteY4001" fmla="*/ 2148761 h 4297039"/>
              <a:gd name="connsiteX4002" fmla="*/ 874434 w 6778232"/>
              <a:gd name="connsiteY4002" fmla="*/ 2164855 h 4297039"/>
              <a:gd name="connsiteX4003" fmla="*/ 848215 w 6778232"/>
              <a:gd name="connsiteY4003" fmla="*/ 2172591 h 4297039"/>
              <a:gd name="connsiteX4004" fmla="*/ 835106 w 6778232"/>
              <a:gd name="connsiteY4004" fmla="*/ 2176459 h 4297039"/>
              <a:gd name="connsiteX4005" fmla="*/ 831499 w 6778232"/>
              <a:gd name="connsiteY4005" fmla="*/ 2164232 h 4297039"/>
              <a:gd name="connsiteX4006" fmla="*/ 818389 w 6778232"/>
              <a:gd name="connsiteY4006" fmla="*/ 2168100 h 4297039"/>
              <a:gd name="connsiteX4007" fmla="*/ 821997 w 6778232"/>
              <a:gd name="connsiteY4007" fmla="*/ 2180327 h 4297039"/>
              <a:gd name="connsiteX4008" fmla="*/ 825604 w 6778232"/>
              <a:gd name="connsiteY4008" fmla="*/ 2192553 h 4297039"/>
              <a:gd name="connsiteX4009" fmla="*/ 808888 w 6778232"/>
              <a:gd name="connsiteY4009" fmla="*/ 2184194 h 4297039"/>
              <a:gd name="connsiteX4010" fmla="*/ 792171 w 6778232"/>
              <a:gd name="connsiteY4010" fmla="*/ 2175836 h 4297039"/>
              <a:gd name="connsiteX4011" fmla="*/ 795779 w 6778232"/>
              <a:gd name="connsiteY4011" fmla="*/ 2188062 h 4297039"/>
              <a:gd name="connsiteX4012" fmla="*/ 799386 w 6778232"/>
              <a:gd name="connsiteY4012" fmla="*/ 2200289 h 4297039"/>
              <a:gd name="connsiteX4013" fmla="*/ 775455 w 6778232"/>
              <a:gd name="connsiteY4013" fmla="*/ 2167477 h 4297039"/>
              <a:gd name="connsiteX4014" fmla="*/ 756451 w 6778232"/>
              <a:gd name="connsiteY4014" fmla="*/ 2199666 h 4297039"/>
              <a:gd name="connsiteX4015" fmla="*/ 743342 w 6778232"/>
              <a:gd name="connsiteY4015" fmla="*/ 2203534 h 4297039"/>
              <a:gd name="connsiteX4016" fmla="*/ 739734 w 6778232"/>
              <a:gd name="connsiteY4016" fmla="*/ 2191307 h 4297039"/>
              <a:gd name="connsiteX4017" fmla="*/ 733840 w 6778232"/>
              <a:gd name="connsiteY4017" fmla="*/ 2219628 h 4297039"/>
              <a:gd name="connsiteX4018" fmla="*/ 717124 w 6778232"/>
              <a:gd name="connsiteY4018" fmla="*/ 2211269 h 4297039"/>
              <a:gd name="connsiteX4019" fmla="*/ 690905 w 6778232"/>
              <a:gd name="connsiteY4019" fmla="*/ 2219005 h 4297039"/>
              <a:gd name="connsiteX4020" fmla="*/ 687298 w 6778232"/>
              <a:gd name="connsiteY4020" fmla="*/ 2206778 h 4297039"/>
              <a:gd name="connsiteX4021" fmla="*/ 700407 w 6778232"/>
              <a:gd name="connsiteY4021" fmla="*/ 2202910 h 4297039"/>
              <a:gd name="connsiteX4022" fmla="*/ 696800 w 6778232"/>
              <a:gd name="connsiteY4022" fmla="*/ 2190684 h 4297039"/>
              <a:gd name="connsiteX4023" fmla="*/ 683690 w 6778232"/>
              <a:gd name="connsiteY4023" fmla="*/ 2194552 h 4297039"/>
              <a:gd name="connsiteX4024" fmla="*/ 674189 w 6778232"/>
              <a:gd name="connsiteY4024" fmla="*/ 2210646 h 4297039"/>
              <a:gd name="connsiteX4025" fmla="*/ 687298 w 6778232"/>
              <a:gd name="connsiteY4025" fmla="*/ 2206778 h 4297039"/>
              <a:gd name="connsiteX4026" fmla="*/ 677796 w 6778232"/>
              <a:gd name="connsiteY4026" fmla="*/ 2222873 h 4297039"/>
              <a:gd name="connsiteX4027" fmla="*/ 657472 w 6778232"/>
              <a:gd name="connsiteY4027" fmla="*/ 2202287 h 4297039"/>
              <a:gd name="connsiteX4028" fmla="*/ 644363 w 6778232"/>
              <a:gd name="connsiteY4028" fmla="*/ 2206155 h 4297039"/>
              <a:gd name="connsiteX4029" fmla="*/ 621752 w 6778232"/>
              <a:gd name="connsiteY4029" fmla="*/ 2226117 h 4297039"/>
              <a:gd name="connsiteX4030" fmla="*/ 608643 w 6778232"/>
              <a:gd name="connsiteY4030" fmla="*/ 2229985 h 4297039"/>
              <a:gd name="connsiteX4031" fmla="*/ 612250 w 6778232"/>
              <a:gd name="connsiteY4031" fmla="*/ 2242212 h 4297039"/>
              <a:gd name="connsiteX4032" fmla="*/ 569315 w 6778232"/>
              <a:gd name="connsiteY4032" fmla="*/ 2241589 h 4297039"/>
              <a:gd name="connsiteX4033" fmla="*/ 529988 w 6778232"/>
              <a:gd name="connsiteY4033" fmla="*/ 2253192 h 4297039"/>
              <a:gd name="connsiteX4034" fmla="*/ 503769 w 6778232"/>
              <a:gd name="connsiteY4034" fmla="*/ 2260928 h 4297039"/>
              <a:gd name="connsiteX4035" fmla="*/ 464442 w 6778232"/>
              <a:gd name="connsiteY4035" fmla="*/ 2272531 h 4297039"/>
              <a:gd name="connsiteX4036" fmla="*/ 473944 w 6778232"/>
              <a:gd name="connsiteY4036" fmla="*/ 2256437 h 4297039"/>
              <a:gd name="connsiteX4037" fmla="*/ 470336 w 6778232"/>
              <a:gd name="connsiteY4037" fmla="*/ 2244210 h 4297039"/>
              <a:gd name="connsiteX4038" fmla="*/ 483445 w 6778232"/>
              <a:gd name="connsiteY4038" fmla="*/ 2240342 h 4297039"/>
              <a:gd name="connsiteX4039" fmla="*/ 487053 w 6778232"/>
              <a:gd name="connsiteY4039" fmla="*/ 2252569 h 4297039"/>
              <a:gd name="connsiteX4040" fmla="*/ 496555 w 6778232"/>
              <a:gd name="connsiteY4040" fmla="*/ 2236475 h 4297039"/>
              <a:gd name="connsiteX4041" fmla="*/ 500162 w 6778232"/>
              <a:gd name="connsiteY4041" fmla="*/ 2248701 h 4297039"/>
              <a:gd name="connsiteX4042" fmla="*/ 513271 w 6778232"/>
              <a:gd name="connsiteY4042" fmla="*/ 2244833 h 4297039"/>
              <a:gd name="connsiteX4043" fmla="*/ 509664 w 6778232"/>
              <a:gd name="connsiteY4043" fmla="*/ 2232607 h 4297039"/>
              <a:gd name="connsiteX4044" fmla="*/ 522773 w 6778232"/>
              <a:gd name="connsiteY4044" fmla="*/ 2228739 h 4297039"/>
              <a:gd name="connsiteX4045" fmla="*/ 519166 w 6778232"/>
              <a:gd name="connsiteY4045" fmla="*/ 2216512 h 4297039"/>
              <a:gd name="connsiteX4046" fmla="*/ 562100 w 6778232"/>
              <a:gd name="connsiteY4046" fmla="*/ 2217135 h 4297039"/>
              <a:gd name="connsiteX4047" fmla="*/ 575210 w 6778232"/>
              <a:gd name="connsiteY4047" fmla="*/ 2213268 h 4297039"/>
              <a:gd name="connsiteX4048" fmla="*/ 581104 w 6778232"/>
              <a:gd name="connsiteY4048" fmla="*/ 2184947 h 4297039"/>
              <a:gd name="connsiteX4049" fmla="*/ 588319 w 6778232"/>
              <a:gd name="connsiteY4049" fmla="*/ 2209400 h 4297039"/>
              <a:gd name="connsiteX4050" fmla="*/ 601428 w 6778232"/>
              <a:gd name="connsiteY4050" fmla="*/ 2205532 h 4297039"/>
              <a:gd name="connsiteX4051" fmla="*/ 597820 w 6778232"/>
              <a:gd name="connsiteY4051" fmla="*/ 2193305 h 4297039"/>
              <a:gd name="connsiteX4052" fmla="*/ 581104 w 6778232"/>
              <a:gd name="connsiteY4052" fmla="*/ 2184947 h 4297039"/>
              <a:gd name="connsiteX4053" fmla="*/ 590606 w 6778232"/>
              <a:gd name="connsiteY4053" fmla="*/ 2168852 h 4297039"/>
              <a:gd name="connsiteX4054" fmla="*/ 583391 w 6778232"/>
              <a:gd name="connsiteY4054" fmla="*/ 2144399 h 4297039"/>
              <a:gd name="connsiteX4055" fmla="*/ 600107 w 6778232"/>
              <a:gd name="connsiteY4055" fmla="*/ 2152758 h 4297039"/>
              <a:gd name="connsiteX4056" fmla="*/ 596500 w 6778232"/>
              <a:gd name="connsiteY4056" fmla="*/ 2140531 h 4297039"/>
              <a:gd name="connsiteX4057" fmla="*/ 616824 w 6778232"/>
              <a:gd name="connsiteY4057" fmla="*/ 2161117 h 4297039"/>
              <a:gd name="connsiteX4058" fmla="*/ 607322 w 6778232"/>
              <a:gd name="connsiteY4058" fmla="*/ 2177211 h 4297039"/>
              <a:gd name="connsiteX4059" fmla="*/ 620431 w 6778232"/>
              <a:gd name="connsiteY4059" fmla="*/ 2173343 h 4297039"/>
              <a:gd name="connsiteX4060" fmla="*/ 622718 w 6778232"/>
              <a:gd name="connsiteY4060" fmla="*/ 2132795 h 4297039"/>
              <a:gd name="connsiteX4061" fmla="*/ 639435 w 6778232"/>
              <a:gd name="connsiteY4061" fmla="*/ 2141154 h 4297039"/>
              <a:gd name="connsiteX4062" fmla="*/ 626326 w 6778232"/>
              <a:gd name="connsiteY4062" fmla="*/ 2145022 h 4297039"/>
              <a:gd name="connsiteX4063" fmla="*/ 633540 w 6778232"/>
              <a:gd name="connsiteY4063" fmla="*/ 2169475 h 4297039"/>
              <a:gd name="connsiteX4064" fmla="*/ 650257 w 6778232"/>
              <a:gd name="connsiteY4064" fmla="*/ 2177834 h 4297039"/>
              <a:gd name="connsiteX4065" fmla="*/ 676475 w 6778232"/>
              <a:gd name="connsiteY4065" fmla="*/ 2170098 h 4297039"/>
              <a:gd name="connsiteX4066" fmla="*/ 669261 w 6778232"/>
              <a:gd name="connsiteY4066" fmla="*/ 2145645 h 4297039"/>
              <a:gd name="connsiteX4067" fmla="*/ 685977 w 6778232"/>
              <a:gd name="connsiteY4067" fmla="*/ 2154004 h 4297039"/>
              <a:gd name="connsiteX4068" fmla="*/ 689585 w 6778232"/>
              <a:gd name="connsiteY4068" fmla="*/ 2166231 h 4297039"/>
              <a:gd name="connsiteX4069" fmla="*/ 693192 w 6778232"/>
              <a:gd name="connsiteY4069" fmla="*/ 2178457 h 4297039"/>
              <a:gd name="connsiteX4070" fmla="*/ 702694 w 6778232"/>
              <a:gd name="connsiteY4070" fmla="*/ 2162363 h 4297039"/>
              <a:gd name="connsiteX4071" fmla="*/ 715803 w 6778232"/>
              <a:gd name="connsiteY4071" fmla="*/ 2158495 h 4297039"/>
              <a:gd name="connsiteX4072" fmla="*/ 712195 w 6778232"/>
              <a:gd name="connsiteY4072" fmla="*/ 2146268 h 4297039"/>
              <a:gd name="connsiteX4073" fmla="*/ 708588 w 6778232"/>
              <a:gd name="connsiteY4073" fmla="*/ 2134042 h 4297039"/>
              <a:gd name="connsiteX4074" fmla="*/ 725305 w 6778232"/>
              <a:gd name="connsiteY4074" fmla="*/ 2142400 h 4297039"/>
              <a:gd name="connsiteX4075" fmla="*/ 721697 w 6778232"/>
              <a:gd name="connsiteY4075" fmla="*/ 2130174 h 4297039"/>
              <a:gd name="connsiteX4076" fmla="*/ 734806 w 6778232"/>
              <a:gd name="connsiteY4076" fmla="*/ 2126306 h 4297039"/>
              <a:gd name="connsiteX4077" fmla="*/ 738414 w 6778232"/>
              <a:gd name="connsiteY4077" fmla="*/ 2138533 h 4297039"/>
              <a:gd name="connsiteX4078" fmla="*/ 747916 w 6778232"/>
              <a:gd name="connsiteY4078" fmla="*/ 2122438 h 4297039"/>
              <a:gd name="connsiteX4079" fmla="*/ 744308 w 6778232"/>
              <a:gd name="connsiteY4079" fmla="*/ 2110212 h 4297039"/>
              <a:gd name="connsiteX4080" fmla="*/ 753810 w 6778232"/>
              <a:gd name="connsiteY4080" fmla="*/ 2094117 h 4297039"/>
              <a:gd name="connsiteX4081" fmla="*/ 757417 w 6778232"/>
              <a:gd name="connsiteY4081" fmla="*/ 2106344 h 4297039"/>
              <a:gd name="connsiteX4082" fmla="*/ 761025 w 6778232"/>
              <a:gd name="connsiteY4082" fmla="*/ 2118570 h 4297039"/>
              <a:gd name="connsiteX4083" fmla="*/ 774134 w 6778232"/>
              <a:gd name="connsiteY4083" fmla="*/ 2114703 h 4297039"/>
              <a:gd name="connsiteX4084" fmla="*/ 766919 w 6778232"/>
              <a:gd name="connsiteY4084" fmla="*/ 2090249 h 4297039"/>
              <a:gd name="connsiteX4085" fmla="*/ 783636 w 6778232"/>
              <a:gd name="connsiteY4085" fmla="*/ 2098608 h 4297039"/>
              <a:gd name="connsiteX4086" fmla="*/ 787243 w 6778232"/>
              <a:gd name="connsiteY4086" fmla="*/ 2110835 h 4297039"/>
              <a:gd name="connsiteX4087" fmla="*/ 796745 w 6778232"/>
              <a:gd name="connsiteY4087" fmla="*/ 2094740 h 4297039"/>
              <a:gd name="connsiteX4088" fmla="*/ 809854 w 6778232"/>
              <a:gd name="connsiteY4088" fmla="*/ 2090872 h 4297039"/>
              <a:gd name="connsiteX4089" fmla="*/ 806246 w 6778232"/>
              <a:gd name="connsiteY4089" fmla="*/ 2078646 h 4297039"/>
              <a:gd name="connsiteX4090" fmla="*/ 826571 w 6778232"/>
              <a:gd name="connsiteY4090" fmla="*/ 2099231 h 4297039"/>
              <a:gd name="connsiteX4091" fmla="*/ 833785 w 6778232"/>
              <a:gd name="connsiteY4091" fmla="*/ 2123684 h 4297039"/>
              <a:gd name="connsiteX4092" fmla="*/ 846895 w 6778232"/>
              <a:gd name="connsiteY4092" fmla="*/ 2119817 h 4297039"/>
              <a:gd name="connsiteX4093" fmla="*/ 873113 w 6778232"/>
              <a:gd name="connsiteY4093" fmla="*/ 2112081 h 4297039"/>
              <a:gd name="connsiteX4094" fmla="*/ 869506 w 6778232"/>
              <a:gd name="connsiteY4094" fmla="*/ 2099854 h 4297039"/>
              <a:gd name="connsiteX4095" fmla="*/ 865898 w 6778232"/>
              <a:gd name="connsiteY4095" fmla="*/ 2087628 h 4297039"/>
              <a:gd name="connsiteX4096" fmla="*/ 879007 w 6778232"/>
              <a:gd name="connsiteY4096" fmla="*/ 2083760 h 4297039"/>
              <a:gd name="connsiteX4097" fmla="*/ 875400 w 6778232"/>
              <a:gd name="connsiteY4097" fmla="*/ 2071533 h 4297039"/>
              <a:gd name="connsiteX4098" fmla="*/ 892116 w 6778232"/>
              <a:gd name="connsiteY4098" fmla="*/ 2079892 h 4297039"/>
              <a:gd name="connsiteX4099" fmla="*/ 888509 w 6778232"/>
              <a:gd name="connsiteY4099" fmla="*/ 2067665 h 4297039"/>
              <a:gd name="connsiteX4100" fmla="*/ 918335 w 6778232"/>
              <a:gd name="connsiteY4100" fmla="*/ 2072156 h 4297039"/>
              <a:gd name="connsiteX4101" fmla="*/ 957662 w 6778232"/>
              <a:gd name="connsiteY4101" fmla="*/ 2060553 h 4297039"/>
              <a:gd name="connsiteX4102" fmla="*/ 967164 w 6778232"/>
              <a:gd name="connsiteY4102" fmla="*/ 2044458 h 4297039"/>
              <a:gd name="connsiteX4103" fmla="*/ 950447 w 6778232"/>
              <a:gd name="connsiteY4103" fmla="*/ 2036100 h 4297039"/>
              <a:gd name="connsiteX4104" fmla="*/ 946840 w 6778232"/>
              <a:gd name="connsiteY4104" fmla="*/ 2023873 h 4297039"/>
              <a:gd name="connsiteX4105" fmla="*/ 929522 w 6778232"/>
              <a:gd name="connsiteY4105" fmla="*/ 2013476 h 4297039"/>
              <a:gd name="connsiteX4106" fmla="*/ 933731 w 6778232"/>
              <a:gd name="connsiteY4106" fmla="*/ 2027741 h 4297039"/>
              <a:gd name="connsiteX4107" fmla="*/ 927836 w 6778232"/>
              <a:gd name="connsiteY4107" fmla="*/ 2056062 h 4297039"/>
              <a:gd name="connsiteX4108" fmla="*/ 920622 w 6778232"/>
              <a:gd name="connsiteY4108" fmla="*/ 2031609 h 4297039"/>
              <a:gd name="connsiteX4109" fmla="*/ 911120 w 6778232"/>
              <a:gd name="connsiteY4109" fmla="*/ 2047703 h 4297039"/>
              <a:gd name="connsiteX4110" fmla="*/ 899696 w 6778232"/>
              <a:gd name="connsiteY4110" fmla="*/ 2008985 h 4297039"/>
              <a:gd name="connsiteX4111" fmla="*/ 912805 w 6778232"/>
              <a:gd name="connsiteY4111" fmla="*/ 2005117 h 4297039"/>
              <a:gd name="connsiteX4112" fmla="*/ 905590 w 6778232"/>
              <a:gd name="connsiteY4112" fmla="*/ 1980664 h 4297039"/>
              <a:gd name="connsiteX4113" fmla="*/ 901983 w 6778232"/>
              <a:gd name="connsiteY4113" fmla="*/ 1968437 h 4297039"/>
              <a:gd name="connsiteX4114" fmla="*/ 911485 w 6778232"/>
              <a:gd name="connsiteY4114" fmla="*/ 1952343 h 4297039"/>
              <a:gd name="connsiteX4115" fmla="*/ 907877 w 6778232"/>
              <a:gd name="connsiteY4115" fmla="*/ 1940116 h 4297039"/>
              <a:gd name="connsiteX4116" fmla="*/ 881659 w 6778232"/>
              <a:gd name="connsiteY4116" fmla="*/ 1947852 h 4297039"/>
              <a:gd name="connsiteX4117" fmla="*/ 851833 w 6778232"/>
              <a:gd name="connsiteY4117" fmla="*/ 1943361 h 4297039"/>
              <a:gd name="connsiteX4118" fmla="*/ 845939 w 6778232"/>
              <a:gd name="connsiteY4118" fmla="*/ 1971682 h 4297039"/>
              <a:gd name="connsiteX4119" fmla="*/ 819721 w 6778232"/>
              <a:gd name="connsiteY4119" fmla="*/ 1979418 h 4297039"/>
              <a:gd name="connsiteX4120" fmla="*/ 793502 w 6778232"/>
              <a:gd name="connsiteY4120" fmla="*/ 1987153 h 4297039"/>
              <a:gd name="connsiteX4121" fmla="*/ 803004 w 6778232"/>
              <a:gd name="connsiteY4121" fmla="*/ 1971059 h 4297039"/>
              <a:gd name="connsiteX4122" fmla="*/ 782680 w 6778232"/>
              <a:gd name="connsiteY4122" fmla="*/ 1950473 h 4297039"/>
              <a:gd name="connsiteX4123" fmla="*/ 795789 w 6778232"/>
              <a:gd name="connsiteY4123" fmla="*/ 1946606 h 4297039"/>
              <a:gd name="connsiteX4124" fmla="*/ 799396 w 6778232"/>
              <a:gd name="connsiteY4124" fmla="*/ 1958832 h 4297039"/>
              <a:gd name="connsiteX4125" fmla="*/ 812506 w 6778232"/>
              <a:gd name="connsiteY4125" fmla="*/ 1954964 h 4297039"/>
              <a:gd name="connsiteX4126" fmla="*/ 816113 w 6778232"/>
              <a:gd name="connsiteY4126" fmla="*/ 1967191 h 4297039"/>
              <a:gd name="connsiteX4127" fmla="*/ 829222 w 6778232"/>
              <a:gd name="connsiteY4127" fmla="*/ 1963323 h 4297039"/>
              <a:gd name="connsiteX4128" fmla="*/ 825615 w 6778232"/>
              <a:gd name="connsiteY4128" fmla="*/ 1951097 h 4297039"/>
              <a:gd name="connsiteX4129" fmla="*/ 822007 w 6778232"/>
              <a:gd name="connsiteY4129" fmla="*/ 1938870 h 4297039"/>
              <a:gd name="connsiteX4130" fmla="*/ 808898 w 6778232"/>
              <a:gd name="connsiteY4130" fmla="*/ 1942738 h 4297039"/>
              <a:gd name="connsiteX4131" fmla="*/ 795789 w 6778232"/>
              <a:gd name="connsiteY4131" fmla="*/ 1946606 h 4297039"/>
              <a:gd name="connsiteX4132" fmla="*/ 805291 w 6778232"/>
              <a:gd name="connsiteY4132" fmla="*/ 1930511 h 4297039"/>
              <a:gd name="connsiteX4133" fmla="*/ 801683 w 6778232"/>
              <a:gd name="connsiteY4133" fmla="*/ 1918284 h 4297039"/>
              <a:gd name="connsiteX4134" fmla="*/ 798076 w 6778232"/>
              <a:gd name="connsiteY4134" fmla="*/ 1906058 h 4297039"/>
              <a:gd name="connsiteX4135" fmla="*/ 792182 w 6778232"/>
              <a:gd name="connsiteY4135" fmla="*/ 1934379 h 4297039"/>
              <a:gd name="connsiteX4136" fmla="*/ 762356 w 6778232"/>
              <a:gd name="connsiteY4136" fmla="*/ 1929888 h 4297039"/>
              <a:gd name="connsiteX4137" fmla="*/ 758748 w 6778232"/>
              <a:gd name="connsiteY4137" fmla="*/ 1917661 h 4297039"/>
              <a:gd name="connsiteX4138" fmla="*/ 775465 w 6778232"/>
              <a:gd name="connsiteY4138" fmla="*/ 1926020 h 4297039"/>
              <a:gd name="connsiteX4139" fmla="*/ 771858 w 6778232"/>
              <a:gd name="connsiteY4139" fmla="*/ 1913794 h 4297039"/>
              <a:gd name="connsiteX4140" fmla="*/ 781359 w 6778232"/>
              <a:gd name="connsiteY4140" fmla="*/ 1897699 h 4297039"/>
              <a:gd name="connsiteX4141" fmla="*/ 794468 w 6778232"/>
              <a:gd name="connsiteY4141" fmla="*/ 1893831 h 4297039"/>
              <a:gd name="connsiteX4142" fmla="*/ 787254 w 6778232"/>
              <a:gd name="connsiteY4142" fmla="*/ 1869378 h 4297039"/>
              <a:gd name="connsiteX4143" fmla="*/ 796755 w 6778232"/>
              <a:gd name="connsiteY4143" fmla="*/ 1853284 h 4297039"/>
              <a:gd name="connsiteX4144" fmla="*/ 780039 w 6778232"/>
              <a:gd name="connsiteY4144" fmla="*/ 1844925 h 4297039"/>
              <a:gd name="connsiteX4145" fmla="*/ 783646 w 6778232"/>
              <a:gd name="connsiteY4145" fmla="*/ 1857151 h 4297039"/>
              <a:gd name="connsiteX4146" fmla="*/ 770537 w 6778232"/>
              <a:gd name="connsiteY4146" fmla="*/ 1861019 h 4297039"/>
              <a:gd name="connsiteX4147" fmla="*/ 753820 w 6778232"/>
              <a:gd name="connsiteY4147" fmla="*/ 1852660 h 4297039"/>
              <a:gd name="connsiteX4148" fmla="*/ 723995 w 6778232"/>
              <a:gd name="connsiteY4148" fmla="*/ 1848170 h 4297039"/>
              <a:gd name="connsiteX4149" fmla="*/ 694169 w 6778232"/>
              <a:gd name="connsiteY4149" fmla="*/ 1843679 h 4297039"/>
              <a:gd name="connsiteX4150" fmla="*/ 690561 w 6778232"/>
              <a:gd name="connsiteY4150" fmla="*/ 1831452 h 4297039"/>
              <a:gd name="connsiteX4151" fmla="*/ 686954 w 6778232"/>
              <a:gd name="connsiteY4151" fmla="*/ 1819225 h 4297039"/>
              <a:gd name="connsiteX4152" fmla="*/ 703671 w 6778232"/>
              <a:gd name="connsiteY4152" fmla="*/ 1827584 h 4297039"/>
              <a:gd name="connsiteX4153" fmla="*/ 713172 w 6778232"/>
              <a:gd name="connsiteY4153" fmla="*/ 1811490 h 4297039"/>
              <a:gd name="connsiteX4154" fmla="*/ 726281 w 6778232"/>
              <a:gd name="connsiteY4154" fmla="*/ 1807622 h 4297039"/>
              <a:gd name="connsiteX4155" fmla="*/ 742998 w 6778232"/>
              <a:gd name="connsiteY4155" fmla="*/ 1815981 h 4297039"/>
              <a:gd name="connsiteX4156" fmla="*/ 719067 w 6778232"/>
              <a:gd name="connsiteY4156" fmla="*/ 1783169 h 4297039"/>
              <a:gd name="connsiteX4157" fmla="*/ 689241 w 6778232"/>
              <a:gd name="connsiteY4157" fmla="*/ 1778678 h 4297039"/>
              <a:gd name="connsiteX4158" fmla="*/ 646306 w 6778232"/>
              <a:gd name="connsiteY4158" fmla="*/ 1778055 h 4297039"/>
              <a:gd name="connsiteX4159" fmla="*/ 636804 w 6778232"/>
              <a:gd name="connsiteY4159" fmla="*/ 1794149 h 4297039"/>
              <a:gd name="connsiteX4160" fmla="*/ 623695 w 6778232"/>
              <a:gd name="connsiteY4160" fmla="*/ 1798017 h 4297039"/>
              <a:gd name="connsiteX4161" fmla="*/ 620088 w 6778232"/>
              <a:gd name="connsiteY4161" fmla="*/ 1785790 h 4297039"/>
              <a:gd name="connsiteX4162" fmla="*/ 633197 w 6778232"/>
              <a:gd name="connsiteY4162" fmla="*/ 1781922 h 4297039"/>
              <a:gd name="connsiteX4163" fmla="*/ 599763 w 6778232"/>
              <a:gd name="connsiteY4163" fmla="*/ 1765205 h 4297039"/>
              <a:gd name="connsiteX4164" fmla="*/ 586654 w 6778232"/>
              <a:gd name="connsiteY4164" fmla="*/ 1769073 h 4297039"/>
              <a:gd name="connsiteX4165" fmla="*/ 579439 w 6778232"/>
              <a:gd name="connsiteY4165" fmla="*/ 1744619 h 4297039"/>
              <a:gd name="connsiteX4166" fmla="*/ 543719 w 6778232"/>
              <a:gd name="connsiteY4166" fmla="*/ 1768449 h 4297039"/>
              <a:gd name="connsiteX4167" fmla="*/ 530610 w 6778232"/>
              <a:gd name="connsiteY4167" fmla="*/ 1772317 h 4297039"/>
              <a:gd name="connsiteX4168" fmla="*/ 517501 w 6778232"/>
              <a:gd name="connsiteY4168" fmla="*/ 1776185 h 4297039"/>
              <a:gd name="connsiteX4169" fmla="*/ 513894 w 6778232"/>
              <a:gd name="connsiteY4169" fmla="*/ 1763958 h 4297039"/>
              <a:gd name="connsiteX4170" fmla="*/ 500785 w 6778232"/>
              <a:gd name="connsiteY4170" fmla="*/ 1767826 h 4297039"/>
              <a:gd name="connsiteX4171" fmla="*/ 497177 w 6778232"/>
              <a:gd name="connsiteY4171" fmla="*/ 1755600 h 4297039"/>
              <a:gd name="connsiteX4172" fmla="*/ 510286 w 6778232"/>
              <a:gd name="connsiteY4172" fmla="*/ 1751732 h 4297039"/>
              <a:gd name="connsiteX4173" fmla="*/ 519788 w 6778232"/>
              <a:gd name="connsiteY4173" fmla="*/ 1735637 h 4297039"/>
              <a:gd name="connsiteX4174" fmla="*/ 506679 w 6778232"/>
              <a:gd name="connsiteY4174" fmla="*/ 1739505 h 4297039"/>
              <a:gd name="connsiteX4175" fmla="*/ 497177 w 6778232"/>
              <a:gd name="connsiteY4175" fmla="*/ 1755600 h 4297039"/>
              <a:gd name="connsiteX4176" fmla="*/ 476853 w 6778232"/>
              <a:gd name="connsiteY4176" fmla="*/ 1735014 h 4297039"/>
              <a:gd name="connsiteX4177" fmla="*/ 467351 w 6778232"/>
              <a:gd name="connsiteY4177" fmla="*/ 1751109 h 4297039"/>
              <a:gd name="connsiteX4178" fmla="*/ 470959 w 6778232"/>
              <a:gd name="connsiteY4178" fmla="*/ 1763335 h 4297039"/>
              <a:gd name="connsiteX4179" fmla="*/ 454242 w 6778232"/>
              <a:gd name="connsiteY4179" fmla="*/ 1754977 h 4297039"/>
              <a:gd name="connsiteX4180" fmla="*/ 428024 w 6778232"/>
              <a:gd name="connsiteY4180" fmla="*/ 1762712 h 4297039"/>
              <a:gd name="connsiteX4181" fmla="*/ 437526 w 6778232"/>
              <a:gd name="connsiteY4181" fmla="*/ 1746618 h 4297039"/>
              <a:gd name="connsiteX4182" fmla="*/ 420809 w 6778232"/>
              <a:gd name="connsiteY4182" fmla="*/ 1738259 h 4297039"/>
              <a:gd name="connsiteX4183" fmla="*/ 417201 w 6778232"/>
              <a:gd name="connsiteY4183" fmla="*/ 1726033 h 4297039"/>
              <a:gd name="connsiteX4184" fmla="*/ 413594 w 6778232"/>
              <a:gd name="connsiteY4184" fmla="*/ 1713806 h 4297039"/>
              <a:gd name="connsiteX4185" fmla="*/ 439812 w 6778232"/>
              <a:gd name="connsiteY4185" fmla="*/ 1706070 h 4297039"/>
              <a:gd name="connsiteX4186" fmla="*/ 449314 w 6778232"/>
              <a:gd name="connsiteY4186" fmla="*/ 1689976 h 4297039"/>
              <a:gd name="connsiteX4187" fmla="*/ 469638 w 6778232"/>
              <a:gd name="connsiteY4187" fmla="*/ 1710561 h 4297039"/>
              <a:gd name="connsiteX4188" fmla="*/ 482747 w 6778232"/>
              <a:gd name="connsiteY4188" fmla="*/ 1706693 h 4297039"/>
              <a:gd name="connsiteX4189" fmla="*/ 518467 w 6778232"/>
              <a:gd name="connsiteY4189" fmla="*/ 1682863 h 4297039"/>
              <a:gd name="connsiteX4190" fmla="*/ 531577 w 6778232"/>
              <a:gd name="connsiteY4190" fmla="*/ 1678996 h 4297039"/>
              <a:gd name="connsiteX4191" fmla="*/ 548293 w 6778232"/>
              <a:gd name="connsiteY4191" fmla="*/ 1687354 h 4297039"/>
              <a:gd name="connsiteX4192" fmla="*/ 561402 w 6778232"/>
              <a:gd name="connsiteY4192" fmla="*/ 1683486 h 4297039"/>
              <a:gd name="connsiteX4193" fmla="*/ 578119 w 6778232"/>
              <a:gd name="connsiteY4193" fmla="*/ 1691845 h 4297039"/>
              <a:gd name="connsiteX4194" fmla="*/ 587620 w 6778232"/>
              <a:gd name="connsiteY4194" fmla="*/ 1675751 h 4297039"/>
              <a:gd name="connsiteX4195" fmla="*/ 597122 w 6778232"/>
              <a:gd name="connsiteY4195" fmla="*/ 1659656 h 4297039"/>
              <a:gd name="connsiteX4196" fmla="*/ 600730 w 6778232"/>
              <a:gd name="connsiteY4196" fmla="*/ 1671883 h 4297039"/>
              <a:gd name="connsiteX4197" fmla="*/ 617446 w 6778232"/>
              <a:gd name="connsiteY4197" fmla="*/ 1680241 h 4297039"/>
              <a:gd name="connsiteX4198" fmla="*/ 613839 w 6778232"/>
              <a:gd name="connsiteY4198" fmla="*/ 1668015 h 4297039"/>
              <a:gd name="connsiteX4199" fmla="*/ 626948 w 6778232"/>
              <a:gd name="connsiteY4199" fmla="*/ 1664147 h 4297039"/>
              <a:gd name="connsiteX4200" fmla="*/ 619733 w 6778232"/>
              <a:gd name="connsiteY4200" fmla="*/ 1639694 h 4297039"/>
              <a:gd name="connsiteX4201" fmla="*/ 629235 w 6778232"/>
              <a:gd name="connsiteY4201" fmla="*/ 1623599 h 4297039"/>
              <a:gd name="connsiteX4202" fmla="*/ 636450 w 6778232"/>
              <a:gd name="connsiteY4202" fmla="*/ 1648053 h 4297039"/>
              <a:gd name="connsiteX4203" fmla="*/ 645952 w 6778232"/>
              <a:gd name="connsiteY4203" fmla="*/ 1631958 h 4297039"/>
              <a:gd name="connsiteX4204" fmla="*/ 649559 w 6778232"/>
              <a:gd name="connsiteY4204" fmla="*/ 1644185 h 4297039"/>
              <a:gd name="connsiteX4205" fmla="*/ 666276 w 6778232"/>
              <a:gd name="connsiteY4205" fmla="*/ 1652544 h 4297039"/>
              <a:gd name="connsiteX4206" fmla="*/ 659061 w 6778232"/>
              <a:gd name="connsiteY4206" fmla="*/ 1628090 h 4297039"/>
              <a:gd name="connsiteX4207" fmla="*/ 679385 w 6778232"/>
              <a:gd name="connsiteY4207" fmla="*/ 1648676 h 4297039"/>
              <a:gd name="connsiteX4208" fmla="*/ 688886 w 6778232"/>
              <a:gd name="connsiteY4208" fmla="*/ 1632582 h 4297039"/>
              <a:gd name="connsiteX4209" fmla="*/ 681672 w 6778232"/>
              <a:gd name="connsiteY4209" fmla="*/ 1608128 h 4297039"/>
              <a:gd name="connsiteX4210" fmla="*/ 701996 w 6778232"/>
              <a:gd name="connsiteY4210" fmla="*/ 1628713 h 4297039"/>
              <a:gd name="connsiteX4211" fmla="*/ 698388 w 6778232"/>
              <a:gd name="connsiteY4211" fmla="*/ 1616487 h 4297039"/>
              <a:gd name="connsiteX4212" fmla="*/ 707890 w 6778232"/>
              <a:gd name="connsiteY4212" fmla="*/ 1600392 h 4297039"/>
              <a:gd name="connsiteX4213" fmla="*/ 724607 w 6778232"/>
              <a:gd name="connsiteY4213" fmla="*/ 1608751 h 4297039"/>
              <a:gd name="connsiteX4214" fmla="*/ 717392 w 6778232"/>
              <a:gd name="connsiteY4214" fmla="*/ 1584298 h 4297039"/>
              <a:gd name="connsiteX4215" fmla="*/ 743610 w 6778232"/>
              <a:gd name="connsiteY4215" fmla="*/ 1576562 h 4297039"/>
              <a:gd name="connsiteX4216" fmla="*/ 753112 w 6778232"/>
              <a:gd name="connsiteY4216" fmla="*/ 1560468 h 4297039"/>
              <a:gd name="connsiteX4217" fmla="*/ 766221 w 6778232"/>
              <a:gd name="connsiteY4217" fmla="*/ 1556600 h 4297039"/>
              <a:gd name="connsiteX4218" fmla="*/ 756719 w 6778232"/>
              <a:gd name="connsiteY4218" fmla="*/ 1572694 h 4297039"/>
              <a:gd name="connsiteX4219" fmla="*/ 763934 w 6778232"/>
              <a:gd name="connsiteY4219" fmla="*/ 1597148 h 4297039"/>
              <a:gd name="connsiteX4220" fmla="*/ 787865 w 6778232"/>
              <a:gd name="connsiteY4220" fmla="*/ 1629960 h 4297039"/>
              <a:gd name="connsiteX4221" fmla="*/ 780651 w 6778232"/>
              <a:gd name="connsiteY4221" fmla="*/ 1605506 h 4297039"/>
              <a:gd name="connsiteX4222" fmla="*/ 773436 w 6778232"/>
              <a:gd name="connsiteY4222" fmla="*/ 1581053 h 4297039"/>
              <a:gd name="connsiteX4223" fmla="*/ 790152 w 6778232"/>
              <a:gd name="connsiteY4223" fmla="*/ 1589412 h 4297039"/>
              <a:gd name="connsiteX4224" fmla="*/ 806869 w 6778232"/>
              <a:gd name="connsiteY4224" fmla="*/ 1597771 h 4297039"/>
              <a:gd name="connsiteX4225" fmla="*/ 829480 w 6778232"/>
              <a:gd name="connsiteY4225" fmla="*/ 1577809 h 4297039"/>
              <a:gd name="connsiteX4226" fmla="*/ 842589 w 6778232"/>
              <a:gd name="connsiteY4226" fmla="*/ 1573941 h 4297039"/>
              <a:gd name="connsiteX4227" fmla="*/ 855698 w 6778232"/>
              <a:gd name="connsiteY4227" fmla="*/ 1570073 h 4297039"/>
              <a:gd name="connsiteX4228" fmla="*/ 865200 w 6778232"/>
              <a:gd name="connsiteY4228" fmla="*/ 1553978 h 4297039"/>
              <a:gd name="connsiteX4229" fmla="*/ 861592 w 6778232"/>
              <a:gd name="connsiteY4229" fmla="*/ 1541752 h 4297039"/>
              <a:gd name="connsiteX4230" fmla="*/ 857985 w 6778232"/>
              <a:gd name="connsiteY4230" fmla="*/ 1529525 h 4297039"/>
              <a:gd name="connsiteX4231" fmla="*/ 874702 w 6778232"/>
              <a:gd name="connsiteY4231" fmla="*/ 1537884 h 4297039"/>
              <a:gd name="connsiteX4232" fmla="*/ 884203 w 6778232"/>
              <a:gd name="connsiteY4232" fmla="*/ 1521790 h 4297039"/>
              <a:gd name="connsiteX4233" fmla="*/ 893705 w 6778232"/>
              <a:gd name="connsiteY4233" fmla="*/ 1505695 h 4297039"/>
              <a:gd name="connsiteX4234" fmla="*/ 900920 w 6778232"/>
              <a:gd name="connsiteY4234" fmla="*/ 1530148 h 4297039"/>
              <a:gd name="connsiteX4235" fmla="*/ 966466 w 6778232"/>
              <a:gd name="connsiteY4235" fmla="*/ 1510809 h 4297039"/>
              <a:gd name="connsiteX4236" fmla="*/ 1032012 w 6778232"/>
              <a:gd name="connsiteY4236" fmla="*/ 1491470 h 4297039"/>
              <a:gd name="connsiteX4237" fmla="*/ 1002186 w 6778232"/>
              <a:gd name="connsiteY4237" fmla="*/ 1486979 h 4297039"/>
              <a:gd name="connsiteX4238" fmla="*/ 1008080 w 6778232"/>
              <a:gd name="connsiteY4238" fmla="*/ 1458658 h 4297039"/>
              <a:gd name="connsiteX4239" fmla="*/ 1021189 w 6778232"/>
              <a:gd name="connsiteY4239" fmla="*/ 1454790 h 4297039"/>
              <a:gd name="connsiteX4240" fmla="*/ 1051015 w 6778232"/>
              <a:gd name="connsiteY4240" fmla="*/ 1459281 h 4297039"/>
              <a:gd name="connsiteX4241" fmla="*/ 1060517 w 6778232"/>
              <a:gd name="connsiteY4241" fmla="*/ 1443187 h 4297039"/>
              <a:gd name="connsiteX4242" fmla="*/ 1056308 w 6778232"/>
              <a:gd name="connsiteY4242" fmla="*/ 1428923 h 4297039"/>
              <a:gd name="connsiteX4243" fmla="*/ 1052701 w 6778232"/>
              <a:gd name="connsiteY4243" fmla="*/ 1416696 h 4297039"/>
              <a:gd name="connsiteX4244" fmla="*/ 1095636 w 6778232"/>
              <a:gd name="connsiteY4244" fmla="*/ 1417319 h 4297039"/>
              <a:gd name="connsiteX4245" fmla="*/ 1105137 w 6778232"/>
              <a:gd name="connsiteY4245" fmla="*/ 1401225 h 4297039"/>
              <a:gd name="connsiteX4246" fmla="*/ 1111032 w 6778232"/>
              <a:gd name="connsiteY4246" fmla="*/ 1372904 h 4297039"/>
              <a:gd name="connsiteX4247" fmla="*/ 1084813 w 6778232"/>
              <a:gd name="connsiteY4247" fmla="*/ 1380640 h 4297039"/>
              <a:gd name="connsiteX4248" fmla="*/ 1068097 w 6778232"/>
              <a:gd name="connsiteY4248" fmla="*/ 1372281 h 4297039"/>
              <a:gd name="connsiteX4249" fmla="*/ 1060882 w 6778232"/>
              <a:gd name="connsiteY4249" fmla="*/ 1347828 h 4297039"/>
              <a:gd name="connsiteX4250" fmla="*/ 1070384 w 6778232"/>
              <a:gd name="connsiteY4250" fmla="*/ 1331733 h 4297039"/>
              <a:gd name="connsiteX4251" fmla="*/ 1050060 w 6778232"/>
              <a:gd name="connsiteY4251" fmla="*/ 1311148 h 4297039"/>
              <a:gd name="connsiteX4252" fmla="*/ 1033343 w 6778232"/>
              <a:gd name="connsiteY4252" fmla="*/ 1302789 h 4297039"/>
              <a:gd name="connsiteX4253" fmla="*/ 1036950 w 6778232"/>
              <a:gd name="connsiteY4253" fmla="*/ 1315015 h 4297039"/>
              <a:gd name="connsiteX4254" fmla="*/ 1016626 w 6778232"/>
              <a:gd name="connsiteY4254" fmla="*/ 1294430 h 4297039"/>
              <a:gd name="connsiteX4255" fmla="*/ 986801 w 6778232"/>
              <a:gd name="connsiteY4255" fmla="*/ 1289939 h 4297039"/>
              <a:gd name="connsiteX4256" fmla="*/ 977299 w 6778232"/>
              <a:gd name="connsiteY4256" fmla="*/ 1306034 h 4297039"/>
              <a:gd name="connsiteX4257" fmla="*/ 971405 w 6778232"/>
              <a:gd name="connsiteY4257" fmla="*/ 1334355 h 4297039"/>
              <a:gd name="connsiteX4258" fmla="*/ 964190 w 6778232"/>
              <a:gd name="connsiteY4258" fmla="*/ 1309901 h 4297039"/>
              <a:gd name="connsiteX4259" fmla="*/ 973692 w 6778232"/>
              <a:gd name="connsiteY4259" fmla="*/ 1293807 h 4297039"/>
              <a:gd name="connsiteX4260" fmla="*/ 953367 w 6778232"/>
              <a:gd name="connsiteY4260" fmla="*/ 1273222 h 4297039"/>
              <a:gd name="connsiteX4261" fmla="*/ 936651 w 6778232"/>
              <a:gd name="connsiteY4261" fmla="*/ 1264863 h 4297039"/>
              <a:gd name="connsiteX4262" fmla="*/ 927149 w 6778232"/>
              <a:gd name="connsiteY4262" fmla="*/ 1280957 h 4297039"/>
              <a:gd name="connsiteX4263" fmla="*/ 923542 w 6778232"/>
              <a:gd name="connsiteY4263" fmla="*/ 1268731 h 4297039"/>
              <a:gd name="connsiteX4264" fmla="*/ 906825 w 6778232"/>
              <a:gd name="connsiteY4264" fmla="*/ 1260372 h 4297039"/>
              <a:gd name="connsiteX4265" fmla="*/ 910432 w 6778232"/>
              <a:gd name="connsiteY4265" fmla="*/ 1272598 h 4297039"/>
              <a:gd name="connsiteX4266" fmla="*/ 897323 w 6778232"/>
              <a:gd name="connsiteY4266" fmla="*/ 1276467 h 4297039"/>
              <a:gd name="connsiteX4267" fmla="*/ 893716 w 6778232"/>
              <a:gd name="connsiteY4267" fmla="*/ 1264240 h 4297039"/>
              <a:gd name="connsiteX4268" fmla="*/ 880607 w 6778232"/>
              <a:gd name="connsiteY4268" fmla="*/ 1268107 h 4297039"/>
              <a:gd name="connsiteX4269" fmla="*/ 874712 w 6778232"/>
              <a:gd name="connsiteY4269" fmla="*/ 1296429 h 4297039"/>
              <a:gd name="connsiteX4270" fmla="*/ 844887 w 6778232"/>
              <a:gd name="connsiteY4270" fmla="*/ 1291938 h 4297039"/>
              <a:gd name="connsiteX4271" fmla="*/ 831778 w 6778232"/>
              <a:gd name="connsiteY4271" fmla="*/ 1295805 h 4297039"/>
              <a:gd name="connsiteX4272" fmla="*/ 815061 w 6778232"/>
              <a:gd name="connsiteY4272" fmla="*/ 1287447 h 4297039"/>
              <a:gd name="connsiteX4273" fmla="*/ 798344 w 6778232"/>
              <a:gd name="connsiteY4273" fmla="*/ 1279088 h 4297039"/>
              <a:gd name="connsiteX4274" fmla="*/ 788843 w 6778232"/>
              <a:gd name="connsiteY4274" fmla="*/ 1295182 h 4297039"/>
              <a:gd name="connsiteX4275" fmla="*/ 779341 w 6778232"/>
              <a:gd name="connsiteY4275" fmla="*/ 1311277 h 4297039"/>
              <a:gd name="connsiteX4276" fmla="*/ 759017 w 6778232"/>
              <a:gd name="connsiteY4276" fmla="*/ 1290691 h 4297039"/>
              <a:gd name="connsiteX4277" fmla="*/ 736406 w 6778232"/>
              <a:gd name="connsiteY4277" fmla="*/ 1310654 h 4297039"/>
              <a:gd name="connsiteX4278" fmla="*/ 710188 w 6778232"/>
              <a:gd name="connsiteY4278" fmla="*/ 1318389 h 4297039"/>
              <a:gd name="connsiteX4279" fmla="*/ 706580 w 6778232"/>
              <a:gd name="connsiteY4279" fmla="*/ 1306163 h 4297039"/>
              <a:gd name="connsiteX4280" fmla="*/ 719689 w 6778232"/>
              <a:gd name="connsiteY4280" fmla="*/ 1302295 h 4297039"/>
              <a:gd name="connsiteX4281" fmla="*/ 702973 w 6778232"/>
              <a:gd name="connsiteY4281" fmla="*/ 1293936 h 4297039"/>
              <a:gd name="connsiteX4282" fmla="*/ 686256 w 6778232"/>
              <a:gd name="connsiteY4282" fmla="*/ 1285577 h 4297039"/>
              <a:gd name="connsiteX4283" fmla="*/ 676754 w 6778232"/>
              <a:gd name="connsiteY4283" fmla="*/ 1301672 h 4297039"/>
              <a:gd name="connsiteX4284" fmla="*/ 660038 w 6778232"/>
              <a:gd name="connsiteY4284" fmla="*/ 1293313 h 4297039"/>
              <a:gd name="connsiteX4285" fmla="*/ 656430 w 6778232"/>
              <a:gd name="connsiteY4285" fmla="*/ 1281086 h 4297039"/>
              <a:gd name="connsiteX4286" fmla="*/ 652823 w 6778232"/>
              <a:gd name="connsiteY4286" fmla="*/ 1268860 h 4297039"/>
              <a:gd name="connsiteX4287" fmla="*/ 665932 w 6778232"/>
              <a:gd name="connsiteY4287" fmla="*/ 1264992 h 4297039"/>
              <a:gd name="connsiteX4288" fmla="*/ 688543 w 6778232"/>
              <a:gd name="connsiteY4288" fmla="*/ 1245030 h 4297039"/>
              <a:gd name="connsiteX4289" fmla="*/ 707546 w 6778232"/>
              <a:gd name="connsiteY4289" fmla="*/ 1212841 h 4297039"/>
              <a:gd name="connsiteX4290" fmla="*/ 711154 w 6778232"/>
              <a:gd name="connsiteY4290" fmla="*/ 1225068 h 4297039"/>
              <a:gd name="connsiteX4291" fmla="*/ 724263 w 6778232"/>
              <a:gd name="connsiteY4291" fmla="*/ 1221199 h 4297039"/>
              <a:gd name="connsiteX4292" fmla="*/ 737372 w 6778232"/>
              <a:gd name="connsiteY4292" fmla="*/ 1217332 h 4297039"/>
              <a:gd name="connsiteX4293" fmla="*/ 733765 w 6778232"/>
              <a:gd name="connsiteY4293" fmla="*/ 1205105 h 4297039"/>
              <a:gd name="connsiteX4294" fmla="*/ 746874 w 6778232"/>
              <a:gd name="connsiteY4294" fmla="*/ 1201237 h 4297039"/>
              <a:gd name="connsiteX4295" fmla="*/ 743267 w 6778232"/>
              <a:gd name="connsiteY4295" fmla="*/ 1189011 h 4297039"/>
              <a:gd name="connsiteX4296" fmla="*/ 739659 w 6778232"/>
              <a:gd name="connsiteY4296" fmla="*/ 1176784 h 4297039"/>
              <a:gd name="connsiteX4297" fmla="*/ 765877 w 6778232"/>
              <a:gd name="connsiteY4297" fmla="*/ 1169048 h 4297039"/>
              <a:gd name="connsiteX4298" fmla="*/ 771772 w 6778232"/>
              <a:gd name="connsiteY4298" fmla="*/ 1140727 h 4297039"/>
              <a:gd name="connsiteX4299" fmla="*/ 797990 w 6778232"/>
              <a:gd name="connsiteY4299" fmla="*/ 1132992 h 4297039"/>
              <a:gd name="connsiteX4300" fmla="*/ 814707 w 6778232"/>
              <a:gd name="connsiteY4300" fmla="*/ 1141350 h 4297039"/>
              <a:gd name="connsiteX4301" fmla="*/ 831423 w 6778232"/>
              <a:gd name="connsiteY4301" fmla="*/ 1149709 h 4297039"/>
              <a:gd name="connsiteX4302" fmla="*/ 837318 w 6778232"/>
              <a:gd name="connsiteY4302" fmla="*/ 1121388 h 4297039"/>
              <a:gd name="connsiteX4303" fmla="*/ 850427 w 6778232"/>
              <a:gd name="connsiteY4303" fmla="*/ 1117520 h 4297039"/>
              <a:gd name="connsiteX4304" fmla="*/ 880252 w 6778232"/>
              <a:gd name="connsiteY4304" fmla="*/ 1122011 h 4297039"/>
              <a:gd name="connsiteX4305" fmla="*/ 873038 w 6778232"/>
              <a:gd name="connsiteY4305" fmla="*/ 1097558 h 4297039"/>
              <a:gd name="connsiteX4306" fmla="*/ 893362 w 6778232"/>
              <a:gd name="connsiteY4306" fmla="*/ 1118143 h 4297039"/>
              <a:gd name="connsiteX4307" fmla="*/ 910078 w 6778232"/>
              <a:gd name="connsiteY4307" fmla="*/ 1126502 h 4297039"/>
              <a:gd name="connsiteX4308" fmla="*/ 923187 w 6778232"/>
              <a:gd name="connsiteY4308" fmla="*/ 1122634 h 4297039"/>
              <a:gd name="connsiteX4309" fmla="*/ 949406 w 6778232"/>
              <a:gd name="connsiteY4309" fmla="*/ 1114899 h 4297039"/>
              <a:gd name="connsiteX4310" fmla="*/ 975624 w 6778232"/>
              <a:gd name="connsiteY4310" fmla="*/ 1107163 h 4297039"/>
              <a:gd name="connsiteX4311" fmla="*/ 985126 w 6778232"/>
              <a:gd name="connsiteY4311" fmla="*/ 1091069 h 4297039"/>
              <a:gd name="connsiteX4312" fmla="*/ 1014952 w 6778232"/>
              <a:gd name="connsiteY4312" fmla="*/ 1095560 h 4297039"/>
              <a:gd name="connsiteX4313" fmla="*/ 1037562 w 6778232"/>
              <a:gd name="connsiteY4313" fmla="*/ 1075597 h 4297039"/>
              <a:gd name="connsiteX4314" fmla="*/ 1033955 w 6778232"/>
              <a:gd name="connsiteY4314" fmla="*/ 1063371 h 4297039"/>
              <a:gd name="connsiteX4315" fmla="*/ 1056566 w 6778232"/>
              <a:gd name="connsiteY4315" fmla="*/ 1043408 h 4297039"/>
              <a:gd name="connsiteX4316" fmla="*/ 1079177 w 6778232"/>
              <a:gd name="connsiteY4316" fmla="*/ 1023446 h 4297039"/>
              <a:gd name="connsiteX4317" fmla="*/ 1092286 w 6778232"/>
              <a:gd name="connsiteY4317" fmla="*/ 1019578 h 4297039"/>
              <a:gd name="connsiteX4318" fmla="*/ 1096757 w 6778232"/>
              <a:gd name="connsiteY4318" fmla="*/ 978386 h 4297039"/>
              <a:gd name="connsiteX4319" fmla="*/ 1087289 w 6778232"/>
              <a:gd name="connsiteY4319" fmla="*/ 981180 h 4297039"/>
              <a:gd name="connsiteX4320" fmla="*/ 1093149 w 6778232"/>
              <a:gd name="connsiteY4320" fmla="*/ 966160 h 4297039"/>
              <a:gd name="connsiteX4321" fmla="*/ 1132477 w 6778232"/>
              <a:gd name="connsiteY4321" fmla="*/ 954556 h 4297039"/>
              <a:gd name="connsiteX4322" fmla="*/ 1171804 w 6778232"/>
              <a:gd name="connsiteY4322" fmla="*/ 942953 h 4297039"/>
              <a:gd name="connsiteX4323" fmla="*/ 1190808 w 6778232"/>
              <a:gd name="connsiteY4323" fmla="*/ 910764 h 4297039"/>
              <a:gd name="connsiteX4324" fmla="*/ 1207524 w 6778232"/>
              <a:gd name="connsiteY4324" fmla="*/ 919122 h 4297039"/>
              <a:gd name="connsiteX4325" fmla="*/ 1217026 w 6778232"/>
              <a:gd name="connsiteY4325" fmla="*/ 903028 h 4297039"/>
              <a:gd name="connsiteX4326" fmla="*/ 1226528 w 6778232"/>
              <a:gd name="connsiteY4326" fmla="*/ 886933 h 4297039"/>
              <a:gd name="connsiteX4327" fmla="*/ 1243244 w 6778232"/>
              <a:gd name="connsiteY4327" fmla="*/ 895292 h 4297039"/>
              <a:gd name="connsiteX4328" fmla="*/ 1252746 w 6778232"/>
              <a:gd name="connsiteY4328" fmla="*/ 879198 h 4297039"/>
              <a:gd name="connsiteX4329" fmla="*/ 1273070 w 6778232"/>
              <a:gd name="connsiteY4329" fmla="*/ 899783 h 4297039"/>
              <a:gd name="connsiteX4330" fmla="*/ 1269463 w 6778232"/>
              <a:gd name="connsiteY4330" fmla="*/ 887557 h 4297039"/>
              <a:gd name="connsiteX4331" fmla="*/ 1282572 w 6778232"/>
              <a:gd name="connsiteY4331" fmla="*/ 883689 h 4297039"/>
              <a:gd name="connsiteX4332" fmla="*/ 1299289 w 6778232"/>
              <a:gd name="connsiteY4332" fmla="*/ 892048 h 4297039"/>
              <a:gd name="connsiteX4333" fmla="*/ 1348118 w 6778232"/>
              <a:gd name="connsiteY4333" fmla="*/ 864350 h 4297039"/>
              <a:gd name="connsiteX4334" fmla="*/ 1370729 w 6778232"/>
              <a:gd name="connsiteY4334" fmla="*/ 844387 h 4297039"/>
              <a:gd name="connsiteX4335" fmla="*/ 1387445 w 6778232"/>
              <a:gd name="connsiteY4335" fmla="*/ 852746 h 4297039"/>
              <a:gd name="connsiteX4336" fmla="*/ 1410056 w 6778232"/>
              <a:gd name="connsiteY4336" fmla="*/ 832784 h 4297039"/>
              <a:gd name="connsiteX4337" fmla="*/ 1432667 w 6778232"/>
              <a:gd name="connsiteY4337" fmla="*/ 812822 h 4297039"/>
              <a:gd name="connsiteX4338" fmla="*/ 1488711 w 6778232"/>
              <a:gd name="connsiteY4338" fmla="*/ 809577 h 4297039"/>
              <a:gd name="connsiteX4339" fmla="*/ 1524431 w 6778232"/>
              <a:gd name="connsiteY4339" fmla="*/ 785747 h 4297039"/>
              <a:gd name="connsiteX4340" fmla="*/ 1576868 w 6778232"/>
              <a:gd name="connsiteY4340" fmla="*/ 770275 h 4297039"/>
              <a:gd name="connsiteX4341" fmla="*/ 1616195 w 6778232"/>
              <a:gd name="connsiteY4341" fmla="*/ 758672 h 4297039"/>
              <a:gd name="connsiteX4342" fmla="*/ 1651915 w 6778232"/>
              <a:gd name="connsiteY4342" fmla="*/ 734842 h 4297039"/>
              <a:gd name="connsiteX4343" fmla="*/ 1655523 w 6778232"/>
              <a:gd name="connsiteY4343" fmla="*/ 747068 h 4297039"/>
              <a:gd name="connsiteX4344" fmla="*/ 1659130 w 6778232"/>
              <a:gd name="connsiteY4344" fmla="*/ 759295 h 4297039"/>
              <a:gd name="connsiteX4345" fmla="*/ 1668632 w 6778232"/>
              <a:gd name="connsiteY4345" fmla="*/ 743200 h 4297039"/>
              <a:gd name="connsiteX4346" fmla="*/ 1685349 w 6778232"/>
              <a:gd name="connsiteY4346" fmla="*/ 751559 h 4297039"/>
              <a:gd name="connsiteX4347" fmla="*/ 1681741 w 6778232"/>
              <a:gd name="connsiteY4347" fmla="*/ 739333 h 4297039"/>
              <a:gd name="connsiteX4348" fmla="*/ 1694850 w 6778232"/>
              <a:gd name="connsiteY4348" fmla="*/ 735465 h 4297039"/>
              <a:gd name="connsiteX4349" fmla="*/ 1691243 w 6778232"/>
              <a:gd name="connsiteY4349" fmla="*/ 723238 h 4297039"/>
              <a:gd name="connsiteX4350" fmla="*/ 1678134 w 6778232"/>
              <a:gd name="connsiteY4350" fmla="*/ 727106 h 4297039"/>
              <a:gd name="connsiteX4351" fmla="*/ 1674526 w 6778232"/>
              <a:gd name="connsiteY4351" fmla="*/ 714880 h 4297039"/>
              <a:gd name="connsiteX4352" fmla="*/ 1704352 w 6778232"/>
              <a:gd name="connsiteY4352" fmla="*/ 719370 h 4297039"/>
              <a:gd name="connsiteX4353" fmla="*/ 1724678 w 6778232"/>
              <a:gd name="connsiteY4353" fmla="*/ 739956 h 4297039"/>
              <a:gd name="connsiteX4354" fmla="*/ 1721070 w 6778232"/>
              <a:gd name="connsiteY4354" fmla="*/ 727729 h 4297039"/>
              <a:gd name="connsiteX4355" fmla="*/ 1717463 w 6778232"/>
              <a:gd name="connsiteY4355" fmla="*/ 715502 h 4297039"/>
              <a:gd name="connsiteX4356" fmla="*/ 1743679 w 6778232"/>
              <a:gd name="connsiteY4356" fmla="*/ 707767 h 4297039"/>
              <a:gd name="connsiteX4357" fmla="*/ 1760396 w 6778232"/>
              <a:gd name="connsiteY4357" fmla="*/ 716126 h 4297039"/>
              <a:gd name="connsiteX4358" fmla="*/ 1786614 w 6778232"/>
              <a:gd name="connsiteY4358" fmla="*/ 708390 h 4297039"/>
              <a:gd name="connsiteX4359" fmla="*/ 1809226 w 6778232"/>
              <a:gd name="connsiteY4359" fmla="*/ 688428 h 4297039"/>
              <a:gd name="connsiteX4360" fmla="*/ 1816440 w 6778232"/>
              <a:gd name="connsiteY4360" fmla="*/ 712881 h 4297039"/>
              <a:gd name="connsiteX4361" fmla="*/ 1825942 w 6778232"/>
              <a:gd name="connsiteY4361" fmla="*/ 696787 h 4297039"/>
              <a:gd name="connsiteX4362" fmla="*/ 1822335 w 6778232"/>
              <a:gd name="connsiteY4362" fmla="*/ 684560 h 4297039"/>
              <a:gd name="connsiteX4363" fmla="*/ 1839051 w 6778232"/>
              <a:gd name="connsiteY4363" fmla="*/ 692919 h 4297039"/>
              <a:gd name="connsiteX4364" fmla="*/ 1842659 w 6778232"/>
              <a:gd name="connsiteY4364" fmla="*/ 705145 h 4297039"/>
              <a:gd name="connsiteX4365" fmla="*/ 1848553 w 6778232"/>
              <a:gd name="connsiteY4365" fmla="*/ 676824 h 4297039"/>
              <a:gd name="connsiteX4366" fmla="*/ 1871164 w 6778232"/>
              <a:gd name="connsiteY4366" fmla="*/ 656862 h 4297039"/>
              <a:gd name="connsiteX4367" fmla="*/ 1874771 w 6778232"/>
              <a:gd name="connsiteY4367" fmla="*/ 669089 h 4297039"/>
              <a:gd name="connsiteX4368" fmla="*/ 1887882 w 6778232"/>
              <a:gd name="connsiteY4368" fmla="*/ 665221 h 4297039"/>
              <a:gd name="connsiteX4369" fmla="*/ 1904597 w 6778232"/>
              <a:gd name="connsiteY4369" fmla="*/ 673580 h 4297039"/>
              <a:gd name="connsiteX4370" fmla="*/ 1914099 w 6778232"/>
              <a:gd name="connsiteY4370" fmla="*/ 657485 h 4297039"/>
              <a:gd name="connsiteX4371" fmla="*/ 1953426 w 6778232"/>
              <a:gd name="connsiteY4371" fmla="*/ 645882 h 4297039"/>
              <a:gd name="connsiteX4372" fmla="*/ 1979645 w 6778232"/>
              <a:gd name="connsiteY4372" fmla="*/ 638146 h 4297039"/>
              <a:gd name="connsiteX4373" fmla="*/ 2005864 w 6778232"/>
              <a:gd name="connsiteY4373" fmla="*/ 630410 h 4297039"/>
              <a:gd name="connsiteX4374" fmla="*/ 2032082 w 6778232"/>
              <a:gd name="connsiteY4374" fmla="*/ 622674 h 4297039"/>
              <a:gd name="connsiteX4375" fmla="*/ 2035690 w 6778232"/>
              <a:gd name="connsiteY4375" fmla="*/ 634901 h 4297039"/>
              <a:gd name="connsiteX4376" fmla="*/ 2052405 w 6778232"/>
              <a:gd name="connsiteY4376" fmla="*/ 643260 h 4297039"/>
              <a:gd name="connsiteX4377" fmla="*/ 2075016 w 6778232"/>
              <a:gd name="connsiteY4377" fmla="*/ 623298 h 4297039"/>
              <a:gd name="connsiteX4378" fmla="*/ 2101234 w 6778232"/>
              <a:gd name="connsiteY4378" fmla="*/ 615562 h 4297039"/>
              <a:gd name="connsiteX4379" fmla="*/ 2104842 w 6778232"/>
              <a:gd name="connsiteY4379" fmla="*/ 627789 h 4297039"/>
              <a:gd name="connsiteX4380" fmla="*/ 2153671 w 6778232"/>
              <a:gd name="connsiteY4380" fmla="*/ 600091 h 4297039"/>
              <a:gd name="connsiteX4381" fmla="*/ 2192999 w 6778232"/>
              <a:gd name="connsiteY4381" fmla="*/ 588487 h 4297039"/>
              <a:gd name="connsiteX4382" fmla="*/ 2202500 w 6778232"/>
              <a:gd name="connsiteY4382" fmla="*/ 572393 h 4297039"/>
              <a:gd name="connsiteX4383" fmla="*/ 2215609 w 6778232"/>
              <a:gd name="connsiteY4383" fmla="*/ 568525 h 4297039"/>
              <a:gd name="connsiteX4384" fmla="*/ 2245435 w 6778232"/>
              <a:gd name="connsiteY4384" fmla="*/ 573016 h 4297039"/>
              <a:gd name="connsiteX4385" fmla="*/ 2241828 w 6778232"/>
              <a:gd name="connsiteY4385" fmla="*/ 560789 h 4297039"/>
              <a:gd name="connsiteX4386" fmla="*/ 2238220 w 6778232"/>
              <a:gd name="connsiteY4386" fmla="*/ 548563 h 4297039"/>
              <a:gd name="connsiteX4387" fmla="*/ 2254937 w 6778232"/>
              <a:gd name="connsiteY4387" fmla="*/ 556922 h 4297039"/>
              <a:gd name="connsiteX4388" fmla="*/ 2268046 w 6778232"/>
              <a:gd name="connsiteY4388" fmla="*/ 553054 h 4297039"/>
              <a:gd name="connsiteX4389" fmla="*/ 2279734 w 6778232"/>
              <a:gd name="connsiteY4389" fmla="*/ 536315 h 4297039"/>
              <a:gd name="connsiteX4390" fmla="*/ 2309559 w 6778232"/>
              <a:gd name="connsiteY4390" fmla="*/ 540805 h 4297039"/>
              <a:gd name="connsiteX4391" fmla="*/ 2319061 w 6778232"/>
              <a:gd name="connsiteY4391" fmla="*/ 524711 h 4297039"/>
              <a:gd name="connsiteX4392" fmla="*/ 2341672 w 6778232"/>
              <a:gd name="connsiteY4392" fmla="*/ 504749 h 4297039"/>
              <a:gd name="connsiteX4393" fmla="*/ 2371498 w 6778232"/>
              <a:gd name="connsiteY4393" fmla="*/ 509240 h 4297039"/>
              <a:gd name="connsiteX4394" fmla="*/ 2380999 w 6778232"/>
              <a:gd name="connsiteY4394" fmla="*/ 493145 h 4297039"/>
              <a:gd name="connsiteX4395" fmla="*/ 2397716 w 6778232"/>
              <a:gd name="connsiteY4395" fmla="*/ 501504 h 4297039"/>
              <a:gd name="connsiteX4396" fmla="*/ 2407217 w 6778232"/>
              <a:gd name="connsiteY4396" fmla="*/ 485410 h 4297039"/>
              <a:gd name="connsiteX4397" fmla="*/ 2416118 w 6778232"/>
              <a:gd name="connsiteY4397" fmla="*/ 467277 h 4297039"/>
              <a:gd name="connsiteX4398" fmla="*/ 2433436 w 6778232"/>
              <a:gd name="connsiteY4398" fmla="*/ 477674 h 4297039"/>
              <a:gd name="connsiteX4399" fmla="*/ 2429227 w 6778232"/>
              <a:gd name="connsiteY4399" fmla="*/ 463409 h 4297039"/>
              <a:gd name="connsiteX4400" fmla="*/ 2446545 w 6778232"/>
              <a:gd name="connsiteY4400" fmla="*/ 473806 h 4297039"/>
              <a:gd name="connsiteX4401" fmla="*/ 2459654 w 6778232"/>
              <a:gd name="connsiteY4401" fmla="*/ 469938 h 4297039"/>
              <a:gd name="connsiteX4402" fmla="*/ 2468554 w 6778232"/>
              <a:gd name="connsiteY4402" fmla="*/ 451805 h 4297039"/>
              <a:gd name="connsiteX4403" fmla="*/ 2481664 w 6778232"/>
              <a:gd name="connsiteY4403" fmla="*/ 447938 h 4297039"/>
              <a:gd name="connsiteX4404" fmla="*/ 2494773 w 6778232"/>
              <a:gd name="connsiteY4404" fmla="*/ 444070 h 4297039"/>
              <a:gd name="connsiteX4405" fmla="*/ 2507882 w 6778232"/>
              <a:gd name="connsiteY4405" fmla="*/ 440202 h 4297039"/>
              <a:gd name="connsiteX4406" fmla="*/ 2520991 w 6778232"/>
              <a:gd name="connsiteY4406" fmla="*/ 436334 h 4297039"/>
              <a:gd name="connsiteX4407" fmla="*/ 2517384 w 6778232"/>
              <a:gd name="connsiteY4407" fmla="*/ 424107 h 4297039"/>
              <a:gd name="connsiteX4408" fmla="*/ 2534100 w 6778232"/>
              <a:gd name="connsiteY4408" fmla="*/ 432466 h 4297039"/>
              <a:gd name="connsiteX4409" fmla="*/ 2547210 w 6778232"/>
              <a:gd name="connsiteY4409" fmla="*/ 428598 h 4297039"/>
              <a:gd name="connsiteX4410" fmla="*/ 2582930 w 6778232"/>
              <a:gd name="connsiteY4410" fmla="*/ 404768 h 4297039"/>
              <a:gd name="connsiteX4411" fmla="*/ 2579322 w 6778232"/>
              <a:gd name="connsiteY4411" fmla="*/ 392542 h 4297039"/>
              <a:gd name="connsiteX4412" fmla="*/ 2605540 w 6778232"/>
              <a:gd name="connsiteY4412" fmla="*/ 384806 h 4297039"/>
              <a:gd name="connsiteX4413" fmla="*/ 2628152 w 6778232"/>
              <a:gd name="connsiteY4413" fmla="*/ 364844 h 4297039"/>
              <a:gd name="connsiteX4414" fmla="*/ 2650762 w 6778232"/>
              <a:gd name="connsiteY4414" fmla="*/ 344881 h 4297039"/>
              <a:gd name="connsiteX4415" fmla="*/ 2663871 w 6778232"/>
              <a:gd name="connsiteY4415" fmla="*/ 341014 h 4297039"/>
              <a:gd name="connsiteX4416" fmla="*/ 2684195 w 6778232"/>
              <a:gd name="connsiteY4416" fmla="*/ 361599 h 4297039"/>
              <a:gd name="connsiteX4417" fmla="*/ 2693697 w 6778232"/>
              <a:gd name="connsiteY4417" fmla="*/ 345504 h 4297039"/>
              <a:gd name="connsiteX4418" fmla="*/ 2703199 w 6778232"/>
              <a:gd name="connsiteY4418" fmla="*/ 329410 h 4297039"/>
              <a:gd name="connsiteX4419" fmla="*/ 2706806 w 6778232"/>
              <a:gd name="connsiteY4419" fmla="*/ 341637 h 4297039"/>
              <a:gd name="connsiteX4420" fmla="*/ 2719916 w 6778232"/>
              <a:gd name="connsiteY4420" fmla="*/ 337769 h 4297039"/>
              <a:gd name="connsiteX4421" fmla="*/ 2736632 w 6778232"/>
              <a:gd name="connsiteY4421" fmla="*/ 346128 h 4297039"/>
              <a:gd name="connsiteX4422" fmla="*/ 2746134 w 6778232"/>
              <a:gd name="connsiteY4422" fmla="*/ 330033 h 4297039"/>
              <a:gd name="connsiteX4423" fmla="*/ 2772352 w 6778232"/>
              <a:gd name="connsiteY4423" fmla="*/ 322298 h 4297039"/>
              <a:gd name="connsiteX4424" fmla="*/ 2802178 w 6778232"/>
              <a:gd name="connsiteY4424" fmla="*/ 326789 h 4297039"/>
              <a:gd name="connsiteX4425" fmla="*/ 2815287 w 6778232"/>
              <a:gd name="connsiteY4425" fmla="*/ 322921 h 4297039"/>
              <a:gd name="connsiteX4426" fmla="*/ 2824789 w 6778232"/>
              <a:gd name="connsiteY4426" fmla="*/ 306826 h 4297039"/>
              <a:gd name="connsiteX4427" fmla="*/ 2841505 w 6778232"/>
              <a:gd name="connsiteY4427" fmla="*/ 315185 h 4297039"/>
              <a:gd name="connsiteX4428" fmla="*/ 2858222 w 6778232"/>
              <a:gd name="connsiteY4428" fmla="*/ 323544 h 4297039"/>
              <a:gd name="connsiteX4429" fmla="*/ 2884440 w 6778232"/>
              <a:gd name="connsiteY4429" fmla="*/ 315808 h 4297039"/>
              <a:gd name="connsiteX4430" fmla="*/ 2920160 w 6778232"/>
              <a:gd name="connsiteY4430" fmla="*/ 291978 h 4297039"/>
              <a:gd name="connsiteX4431" fmla="*/ 2936877 w 6778232"/>
              <a:gd name="connsiteY4431" fmla="*/ 300337 h 4297039"/>
              <a:gd name="connsiteX4432" fmla="*/ 2944693 w 6778232"/>
              <a:gd name="connsiteY4432" fmla="*/ 326829 h 4297039"/>
              <a:gd name="connsiteX4433" fmla="*/ 2949986 w 6778232"/>
              <a:gd name="connsiteY4433" fmla="*/ 296469 h 4297039"/>
              <a:gd name="connsiteX4434" fmla="*/ 2963095 w 6778232"/>
              <a:gd name="connsiteY4434" fmla="*/ 292601 h 4297039"/>
              <a:gd name="connsiteX4435" fmla="*/ 2979812 w 6778232"/>
              <a:gd name="connsiteY4435" fmla="*/ 300960 h 4297039"/>
              <a:gd name="connsiteX4436" fmla="*/ 2992921 w 6778232"/>
              <a:gd name="connsiteY4436" fmla="*/ 297092 h 4297039"/>
              <a:gd name="connsiteX4437" fmla="*/ 2989313 w 6778232"/>
              <a:gd name="connsiteY4437" fmla="*/ 284866 h 4297039"/>
              <a:gd name="connsiteX4438" fmla="*/ 3015532 w 6778232"/>
              <a:gd name="connsiteY4438" fmla="*/ 277130 h 4297039"/>
              <a:gd name="connsiteX4439" fmla="*/ 3038143 w 6778232"/>
              <a:gd name="connsiteY4439" fmla="*/ 257168 h 4297039"/>
              <a:gd name="connsiteX4440" fmla="*/ 3064361 w 6778232"/>
              <a:gd name="connsiteY4440" fmla="*/ 249432 h 4297039"/>
              <a:gd name="connsiteX4441" fmla="*/ 3047644 w 6778232"/>
              <a:gd name="connsiteY4441" fmla="*/ 241073 h 4297039"/>
              <a:gd name="connsiteX4442" fmla="*/ 3034535 w 6778232"/>
              <a:gd name="connsiteY4442" fmla="*/ 244941 h 4297039"/>
              <a:gd name="connsiteX4443" fmla="*/ 3027320 w 6778232"/>
              <a:gd name="connsiteY4443" fmla="*/ 220488 h 4297039"/>
              <a:gd name="connsiteX4444" fmla="*/ 3021426 w 6778232"/>
              <a:gd name="connsiteY4444" fmla="*/ 248809 h 4297039"/>
              <a:gd name="connsiteX4445" fmla="*/ 3008317 w 6778232"/>
              <a:gd name="connsiteY4445" fmla="*/ 252677 h 4297039"/>
              <a:gd name="connsiteX4446" fmla="*/ 2995208 w 6778232"/>
              <a:gd name="connsiteY4446" fmla="*/ 256545 h 4297039"/>
              <a:gd name="connsiteX4447" fmla="*/ 2982099 w 6778232"/>
              <a:gd name="connsiteY4447" fmla="*/ 260412 h 4297039"/>
              <a:gd name="connsiteX4448" fmla="*/ 3014211 w 6778232"/>
              <a:gd name="connsiteY4448" fmla="*/ 224356 h 4297039"/>
              <a:gd name="connsiteX4449" fmla="*/ 3049931 w 6778232"/>
              <a:gd name="connsiteY4449" fmla="*/ 200525 h 4297039"/>
              <a:gd name="connsiteX4450" fmla="*/ 3060372 w 6778232"/>
              <a:gd name="connsiteY4450" fmla="*/ 193560 h 4297039"/>
              <a:gd name="connsiteX4451" fmla="*/ 3680301 w 6778232"/>
              <a:gd name="connsiteY4451" fmla="*/ 10651 h 4297039"/>
              <a:gd name="connsiteX4452" fmla="*/ 3681355 w 6778232"/>
              <a:gd name="connsiteY4452" fmla="*/ 14225 h 4297039"/>
              <a:gd name="connsiteX4453" fmla="*/ 3707574 w 6778232"/>
              <a:gd name="connsiteY4453" fmla="*/ 6489 h 4297039"/>
              <a:gd name="connsiteX4454" fmla="*/ 3724290 w 6778232"/>
              <a:gd name="connsiteY4454" fmla="*/ 14848 h 4297039"/>
              <a:gd name="connsiteX4455" fmla="*/ 3750509 w 6778232"/>
              <a:gd name="connsiteY4455" fmla="*/ 7113 h 4297039"/>
              <a:gd name="connsiteX4456" fmla="*/ 3780336 w 6778232"/>
              <a:gd name="connsiteY4456" fmla="*/ 11603 h 4297039"/>
              <a:gd name="connsiteX4457" fmla="*/ 3783943 w 6778232"/>
              <a:gd name="connsiteY4457" fmla="*/ 23830 h 4297039"/>
              <a:gd name="connsiteX4458" fmla="*/ 3793443 w 6778232"/>
              <a:gd name="connsiteY4458" fmla="*/ 7736 h 4297039"/>
              <a:gd name="connsiteX4459" fmla="*/ 3797051 w 6778232"/>
              <a:gd name="connsiteY4459" fmla="*/ 19962 h 4297039"/>
              <a:gd name="connsiteX4460" fmla="*/ 3810160 w 6778232"/>
              <a:gd name="connsiteY4460" fmla="*/ 16094 h 4297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</a:cxnLst>
            <a:rect l="l" t="t" r="r" b="b"/>
            <a:pathLst>
              <a:path w="6778232" h="4297039">
                <a:moveTo>
                  <a:pt x="106796" y="3966328"/>
                </a:moveTo>
                <a:lnTo>
                  <a:pt x="110403" y="3978554"/>
                </a:lnTo>
                <a:lnTo>
                  <a:pt x="97294" y="3982422"/>
                </a:lnTo>
                <a:lnTo>
                  <a:pt x="93687" y="3970196"/>
                </a:lnTo>
                <a:close/>
                <a:moveTo>
                  <a:pt x="9502" y="3926363"/>
                </a:moveTo>
                <a:lnTo>
                  <a:pt x="26219" y="3934722"/>
                </a:lnTo>
                <a:lnTo>
                  <a:pt x="13110" y="3938590"/>
                </a:lnTo>
                <a:lnTo>
                  <a:pt x="17318" y="3952855"/>
                </a:lnTo>
                <a:lnTo>
                  <a:pt x="4209" y="3956723"/>
                </a:lnTo>
                <a:lnTo>
                  <a:pt x="0" y="3942458"/>
                </a:lnTo>
                <a:close/>
                <a:moveTo>
                  <a:pt x="48830" y="3914760"/>
                </a:moveTo>
                <a:lnTo>
                  <a:pt x="73363" y="3949610"/>
                </a:lnTo>
                <a:lnTo>
                  <a:pt x="63861" y="3965705"/>
                </a:lnTo>
                <a:lnTo>
                  <a:pt x="50752" y="3969573"/>
                </a:lnTo>
                <a:lnTo>
                  <a:pt x="41250" y="3985667"/>
                </a:lnTo>
                <a:lnTo>
                  <a:pt x="20926" y="3965082"/>
                </a:lnTo>
                <a:lnTo>
                  <a:pt x="34035" y="3961214"/>
                </a:lnTo>
                <a:lnTo>
                  <a:pt x="30428" y="3948987"/>
                </a:lnTo>
                <a:lnTo>
                  <a:pt x="26219" y="3934722"/>
                </a:lnTo>
                <a:lnTo>
                  <a:pt x="39328" y="3930854"/>
                </a:lnTo>
                <a:close/>
                <a:moveTo>
                  <a:pt x="484675" y="3894708"/>
                </a:moveTo>
                <a:lnTo>
                  <a:pt x="475173" y="3910803"/>
                </a:lnTo>
                <a:lnTo>
                  <a:pt x="488282" y="3906935"/>
                </a:lnTo>
                <a:close/>
                <a:moveTo>
                  <a:pt x="858845" y="3850765"/>
                </a:moveTo>
                <a:lnTo>
                  <a:pt x="879169" y="3871351"/>
                </a:lnTo>
                <a:lnTo>
                  <a:pt x="866060" y="3875218"/>
                </a:lnTo>
                <a:lnTo>
                  <a:pt x="862452" y="3862992"/>
                </a:lnTo>
                <a:close/>
                <a:moveTo>
                  <a:pt x="1119181" y="3831548"/>
                </a:moveTo>
                <a:lnTo>
                  <a:pt x="1124152" y="3832296"/>
                </a:lnTo>
                <a:lnTo>
                  <a:pt x="1125956" y="3838410"/>
                </a:lnTo>
                <a:lnTo>
                  <a:pt x="1116454" y="3854504"/>
                </a:lnTo>
                <a:lnTo>
                  <a:pt x="1099738" y="3846145"/>
                </a:lnTo>
                <a:lnTo>
                  <a:pt x="1112847" y="3842277"/>
                </a:lnTo>
                <a:close/>
                <a:moveTo>
                  <a:pt x="1122349" y="3826183"/>
                </a:moveTo>
                <a:lnTo>
                  <a:pt x="1139065" y="3834542"/>
                </a:lnTo>
                <a:lnTo>
                  <a:pt x="1124152" y="3832296"/>
                </a:lnTo>
                <a:close/>
                <a:moveTo>
                  <a:pt x="376559" y="3818064"/>
                </a:moveTo>
                <a:lnTo>
                  <a:pt x="367057" y="3834158"/>
                </a:lnTo>
                <a:lnTo>
                  <a:pt x="363450" y="3821932"/>
                </a:lnTo>
                <a:close/>
                <a:moveTo>
                  <a:pt x="1064984" y="3776653"/>
                </a:moveTo>
                <a:lnTo>
                  <a:pt x="1068591" y="3788880"/>
                </a:lnTo>
                <a:lnTo>
                  <a:pt x="1072199" y="3801107"/>
                </a:lnTo>
                <a:lnTo>
                  <a:pt x="1059090" y="3804975"/>
                </a:lnTo>
                <a:close/>
                <a:moveTo>
                  <a:pt x="2724194" y="3741215"/>
                </a:moveTo>
                <a:lnTo>
                  <a:pt x="2727802" y="3753442"/>
                </a:lnTo>
                <a:lnTo>
                  <a:pt x="2722721" y="3748296"/>
                </a:lnTo>
                <a:close/>
                <a:moveTo>
                  <a:pt x="2707477" y="3732856"/>
                </a:moveTo>
                <a:lnTo>
                  <a:pt x="2722721" y="3748296"/>
                </a:lnTo>
                <a:lnTo>
                  <a:pt x="2722229" y="3750655"/>
                </a:lnTo>
                <a:lnTo>
                  <a:pt x="2711085" y="3745083"/>
                </a:lnTo>
                <a:close/>
                <a:moveTo>
                  <a:pt x="439463" y="3693176"/>
                </a:moveTo>
                <a:lnTo>
                  <a:pt x="433569" y="3721497"/>
                </a:lnTo>
                <a:lnTo>
                  <a:pt x="426354" y="3697044"/>
                </a:lnTo>
                <a:close/>
                <a:moveTo>
                  <a:pt x="524013" y="3641648"/>
                </a:moveTo>
                <a:lnTo>
                  <a:pt x="514511" y="3657743"/>
                </a:lnTo>
                <a:lnTo>
                  <a:pt x="501402" y="3661610"/>
                </a:lnTo>
                <a:lnTo>
                  <a:pt x="497794" y="3649384"/>
                </a:lnTo>
                <a:lnTo>
                  <a:pt x="510903" y="3645516"/>
                </a:lnTo>
                <a:close/>
                <a:moveTo>
                  <a:pt x="584529" y="3597211"/>
                </a:moveTo>
                <a:lnTo>
                  <a:pt x="575027" y="3613306"/>
                </a:lnTo>
                <a:lnTo>
                  <a:pt x="578635" y="3625532"/>
                </a:lnTo>
                <a:lnTo>
                  <a:pt x="608461" y="3630023"/>
                </a:lnTo>
                <a:lnTo>
                  <a:pt x="621570" y="3626155"/>
                </a:lnTo>
                <a:lnTo>
                  <a:pt x="617962" y="3613928"/>
                </a:lnTo>
                <a:lnTo>
                  <a:pt x="604853" y="3617796"/>
                </a:lnTo>
                <a:close/>
                <a:moveTo>
                  <a:pt x="439109" y="3547080"/>
                </a:moveTo>
                <a:lnTo>
                  <a:pt x="455826" y="3555439"/>
                </a:lnTo>
                <a:lnTo>
                  <a:pt x="442716" y="3559307"/>
                </a:lnTo>
                <a:close/>
                <a:moveTo>
                  <a:pt x="5100099" y="3518686"/>
                </a:moveTo>
                <a:lnTo>
                  <a:pt x="5103706" y="3530913"/>
                </a:lnTo>
                <a:lnTo>
                  <a:pt x="5086990" y="3522554"/>
                </a:lnTo>
                <a:close/>
                <a:moveTo>
                  <a:pt x="441396" y="3506532"/>
                </a:moveTo>
                <a:lnTo>
                  <a:pt x="445003" y="3518759"/>
                </a:lnTo>
                <a:lnTo>
                  <a:pt x="448611" y="3530985"/>
                </a:lnTo>
                <a:lnTo>
                  <a:pt x="431894" y="3522627"/>
                </a:lnTo>
                <a:lnTo>
                  <a:pt x="418785" y="3526495"/>
                </a:lnTo>
                <a:close/>
                <a:moveTo>
                  <a:pt x="853369" y="3478017"/>
                </a:moveTo>
                <a:lnTo>
                  <a:pt x="852343" y="3480979"/>
                </a:lnTo>
                <a:lnTo>
                  <a:pt x="848999" y="3479307"/>
                </a:lnTo>
                <a:close/>
                <a:moveTo>
                  <a:pt x="858501" y="3463212"/>
                </a:moveTo>
                <a:lnTo>
                  <a:pt x="862108" y="3475439"/>
                </a:lnTo>
                <a:lnTo>
                  <a:pt x="853369" y="3478017"/>
                </a:lnTo>
                <a:close/>
                <a:moveTo>
                  <a:pt x="825068" y="3446495"/>
                </a:moveTo>
                <a:lnTo>
                  <a:pt x="836212" y="3452067"/>
                </a:lnTo>
                <a:lnTo>
                  <a:pt x="832283" y="3470948"/>
                </a:lnTo>
                <a:lnTo>
                  <a:pt x="828675" y="3458721"/>
                </a:lnTo>
                <a:close/>
                <a:moveTo>
                  <a:pt x="838177" y="3442627"/>
                </a:moveTo>
                <a:lnTo>
                  <a:pt x="841784" y="3454853"/>
                </a:lnTo>
                <a:lnTo>
                  <a:pt x="836212" y="3452067"/>
                </a:lnTo>
                <a:close/>
                <a:moveTo>
                  <a:pt x="817853" y="3422041"/>
                </a:moveTo>
                <a:lnTo>
                  <a:pt x="821460" y="3434268"/>
                </a:lnTo>
                <a:lnTo>
                  <a:pt x="808351" y="3438136"/>
                </a:lnTo>
                <a:close/>
                <a:moveTo>
                  <a:pt x="553995" y="3300527"/>
                </a:moveTo>
                <a:lnTo>
                  <a:pt x="583820" y="3305018"/>
                </a:lnTo>
                <a:lnTo>
                  <a:pt x="574319" y="3321113"/>
                </a:lnTo>
                <a:lnTo>
                  <a:pt x="570711" y="3308886"/>
                </a:lnTo>
                <a:close/>
                <a:moveTo>
                  <a:pt x="530063" y="3267715"/>
                </a:moveTo>
                <a:lnTo>
                  <a:pt x="550387" y="3288301"/>
                </a:lnTo>
                <a:lnTo>
                  <a:pt x="533671" y="3279942"/>
                </a:lnTo>
                <a:close/>
                <a:moveTo>
                  <a:pt x="5696493" y="3261953"/>
                </a:moveTo>
                <a:lnTo>
                  <a:pt x="5696770" y="3262894"/>
                </a:lnTo>
                <a:lnTo>
                  <a:pt x="5700378" y="3275120"/>
                </a:lnTo>
                <a:lnTo>
                  <a:pt x="5690577" y="3271120"/>
                </a:lnTo>
                <a:close/>
                <a:moveTo>
                  <a:pt x="5706272" y="3246799"/>
                </a:moveTo>
                <a:lnTo>
                  <a:pt x="5696493" y="3261953"/>
                </a:lnTo>
                <a:lnTo>
                  <a:pt x="5693163" y="3250667"/>
                </a:lnTo>
                <a:close/>
                <a:moveTo>
                  <a:pt x="687738" y="3125942"/>
                </a:moveTo>
                <a:lnTo>
                  <a:pt x="691346" y="3138169"/>
                </a:lnTo>
                <a:lnTo>
                  <a:pt x="694953" y="3150395"/>
                </a:lnTo>
                <a:lnTo>
                  <a:pt x="681844" y="3154263"/>
                </a:lnTo>
                <a:lnTo>
                  <a:pt x="678237" y="3142037"/>
                </a:lnTo>
                <a:close/>
                <a:moveTo>
                  <a:pt x="613657" y="3068054"/>
                </a:moveTo>
                <a:lnTo>
                  <a:pt x="617264" y="3080280"/>
                </a:lnTo>
                <a:lnTo>
                  <a:pt x="607763" y="3096375"/>
                </a:lnTo>
                <a:lnTo>
                  <a:pt x="594654" y="3100243"/>
                </a:lnTo>
                <a:lnTo>
                  <a:pt x="591046" y="3088016"/>
                </a:lnTo>
                <a:lnTo>
                  <a:pt x="604155" y="3084148"/>
                </a:lnTo>
                <a:lnTo>
                  <a:pt x="600548" y="3071922"/>
                </a:lnTo>
                <a:close/>
                <a:moveTo>
                  <a:pt x="891236" y="2946282"/>
                </a:moveTo>
                <a:lnTo>
                  <a:pt x="907953" y="2954640"/>
                </a:lnTo>
                <a:lnTo>
                  <a:pt x="898451" y="2970735"/>
                </a:lnTo>
                <a:lnTo>
                  <a:pt x="902059" y="2982962"/>
                </a:lnTo>
                <a:lnTo>
                  <a:pt x="875840" y="2990697"/>
                </a:lnTo>
                <a:lnTo>
                  <a:pt x="862731" y="2994565"/>
                </a:lnTo>
                <a:lnTo>
                  <a:pt x="881735" y="2962376"/>
                </a:lnTo>
                <a:close/>
                <a:moveTo>
                  <a:pt x="5818109" y="2940006"/>
                </a:moveTo>
                <a:lnTo>
                  <a:pt x="5817651" y="2948116"/>
                </a:lnTo>
                <a:lnTo>
                  <a:pt x="5804542" y="2951984"/>
                </a:lnTo>
                <a:close/>
                <a:moveTo>
                  <a:pt x="5819938" y="2907568"/>
                </a:moveTo>
                <a:lnTo>
                  <a:pt x="5827153" y="2932021"/>
                </a:lnTo>
                <a:lnTo>
                  <a:pt x="5818109" y="2940006"/>
                </a:lnTo>
                <a:close/>
                <a:moveTo>
                  <a:pt x="903025" y="2889640"/>
                </a:moveTo>
                <a:lnTo>
                  <a:pt x="926956" y="2922452"/>
                </a:lnTo>
                <a:lnTo>
                  <a:pt x="956782" y="2926942"/>
                </a:lnTo>
                <a:lnTo>
                  <a:pt x="924670" y="2962999"/>
                </a:lnTo>
                <a:lnTo>
                  <a:pt x="921062" y="2950773"/>
                </a:lnTo>
                <a:lnTo>
                  <a:pt x="904346" y="2942414"/>
                </a:lnTo>
                <a:lnTo>
                  <a:pt x="917455" y="2938546"/>
                </a:lnTo>
                <a:lnTo>
                  <a:pt x="930564" y="2934678"/>
                </a:lnTo>
                <a:lnTo>
                  <a:pt x="943673" y="2930810"/>
                </a:lnTo>
                <a:lnTo>
                  <a:pt x="913847" y="2926319"/>
                </a:lnTo>
                <a:lnTo>
                  <a:pt x="910240" y="2914093"/>
                </a:lnTo>
                <a:close/>
                <a:moveTo>
                  <a:pt x="826657" y="2872299"/>
                </a:moveTo>
                <a:lnTo>
                  <a:pt x="833872" y="2896752"/>
                </a:lnTo>
                <a:lnTo>
                  <a:pt x="820763" y="2900620"/>
                </a:lnTo>
                <a:lnTo>
                  <a:pt x="817155" y="2888393"/>
                </a:lnTo>
                <a:lnTo>
                  <a:pt x="804046" y="2892261"/>
                </a:lnTo>
                <a:lnTo>
                  <a:pt x="800438" y="2880034"/>
                </a:lnTo>
                <a:lnTo>
                  <a:pt x="813548" y="2876167"/>
                </a:lnTo>
                <a:close/>
                <a:moveTo>
                  <a:pt x="842053" y="2827883"/>
                </a:moveTo>
                <a:lnTo>
                  <a:pt x="823049" y="2860072"/>
                </a:lnTo>
                <a:lnTo>
                  <a:pt x="809940" y="2863940"/>
                </a:lnTo>
                <a:lnTo>
                  <a:pt x="806333" y="2851713"/>
                </a:lnTo>
                <a:lnTo>
                  <a:pt x="815835" y="2835619"/>
                </a:lnTo>
                <a:lnTo>
                  <a:pt x="819442" y="2847846"/>
                </a:lnTo>
                <a:lnTo>
                  <a:pt x="828944" y="2831751"/>
                </a:lnTo>
                <a:close/>
                <a:moveTo>
                  <a:pt x="1138990" y="2820019"/>
                </a:moveTo>
                <a:lnTo>
                  <a:pt x="1129488" y="2836113"/>
                </a:lnTo>
                <a:lnTo>
                  <a:pt x="1125881" y="2823886"/>
                </a:lnTo>
                <a:close/>
                <a:moveTo>
                  <a:pt x="1296300" y="2773605"/>
                </a:moveTo>
                <a:lnTo>
                  <a:pt x="1286798" y="2789699"/>
                </a:lnTo>
                <a:lnTo>
                  <a:pt x="1270081" y="2781340"/>
                </a:lnTo>
                <a:lnTo>
                  <a:pt x="1283191" y="2777472"/>
                </a:lnTo>
                <a:close/>
                <a:moveTo>
                  <a:pt x="5916641" y="2704039"/>
                </a:moveTo>
                <a:lnTo>
                  <a:pt x="5933358" y="2712397"/>
                </a:lnTo>
                <a:lnTo>
                  <a:pt x="5920248" y="2716265"/>
                </a:lnTo>
                <a:close/>
                <a:moveTo>
                  <a:pt x="1446395" y="2702737"/>
                </a:moveTo>
                <a:lnTo>
                  <a:pt x="1453610" y="2727191"/>
                </a:lnTo>
                <a:lnTo>
                  <a:pt x="1447715" y="2755512"/>
                </a:lnTo>
                <a:lnTo>
                  <a:pt x="1444108" y="2743285"/>
                </a:lnTo>
                <a:lnTo>
                  <a:pt x="1440501" y="2731058"/>
                </a:lnTo>
                <a:lnTo>
                  <a:pt x="1436893" y="2718832"/>
                </a:lnTo>
                <a:lnTo>
                  <a:pt x="1433286" y="2706605"/>
                </a:lnTo>
                <a:close/>
                <a:moveTo>
                  <a:pt x="6102456" y="2609341"/>
                </a:moveTo>
                <a:lnTo>
                  <a:pt x="6122780" y="2629927"/>
                </a:lnTo>
                <a:lnTo>
                  <a:pt x="6109671" y="2633795"/>
                </a:lnTo>
                <a:lnTo>
                  <a:pt x="6113278" y="2646021"/>
                </a:lnTo>
                <a:lnTo>
                  <a:pt x="6103777" y="2662116"/>
                </a:lnTo>
                <a:lnTo>
                  <a:pt x="6090668" y="2665983"/>
                </a:lnTo>
                <a:lnTo>
                  <a:pt x="6100169" y="2649889"/>
                </a:lnTo>
                <a:lnTo>
                  <a:pt x="6096562" y="2637663"/>
                </a:lnTo>
                <a:lnTo>
                  <a:pt x="6106064" y="2621568"/>
                </a:lnTo>
                <a:close/>
                <a:moveTo>
                  <a:pt x="1683224" y="2579698"/>
                </a:moveTo>
                <a:lnTo>
                  <a:pt x="1699940" y="2588057"/>
                </a:lnTo>
                <a:lnTo>
                  <a:pt x="1686831" y="2591924"/>
                </a:lnTo>
                <a:close/>
                <a:moveTo>
                  <a:pt x="1644862" y="2497979"/>
                </a:moveTo>
                <a:lnTo>
                  <a:pt x="1661579" y="2506338"/>
                </a:lnTo>
                <a:lnTo>
                  <a:pt x="1681903" y="2526923"/>
                </a:lnTo>
                <a:lnTo>
                  <a:pt x="1655685" y="2534659"/>
                </a:lnTo>
                <a:lnTo>
                  <a:pt x="1672401" y="2543018"/>
                </a:lnTo>
                <a:lnTo>
                  <a:pt x="1659292" y="2546886"/>
                </a:lnTo>
                <a:lnTo>
                  <a:pt x="1676008" y="2555244"/>
                </a:lnTo>
                <a:lnTo>
                  <a:pt x="1679616" y="2567471"/>
                </a:lnTo>
                <a:lnTo>
                  <a:pt x="1666507" y="2571339"/>
                </a:lnTo>
                <a:lnTo>
                  <a:pt x="1662899" y="2559112"/>
                </a:lnTo>
                <a:lnTo>
                  <a:pt x="1649790" y="2562980"/>
                </a:lnTo>
                <a:lnTo>
                  <a:pt x="1642575" y="2538527"/>
                </a:lnTo>
                <a:lnTo>
                  <a:pt x="1612750" y="2534036"/>
                </a:lnTo>
                <a:lnTo>
                  <a:pt x="1586531" y="2541772"/>
                </a:lnTo>
                <a:lnTo>
                  <a:pt x="1545019" y="2554019"/>
                </a:lnTo>
                <a:lnTo>
                  <a:pt x="1563920" y="2561734"/>
                </a:lnTo>
                <a:lnTo>
                  <a:pt x="1567528" y="2573960"/>
                </a:lnTo>
                <a:lnTo>
                  <a:pt x="1548627" y="2566246"/>
                </a:lnTo>
                <a:lnTo>
                  <a:pt x="1528303" y="2545661"/>
                </a:lnTo>
                <a:lnTo>
                  <a:pt x="1541412" y="2541793"/>
                </a:lnTo>
                <a:lnTo>
                  <a:pt x="1537805" y="2529566"/>
                </a:lnTo>
                <a:lnTo>
                  <a:pt x="1524696" y="2533434"/>
                </a:lnTo>
                <a:lnTo>
                  <a:pt x="1528303" y="2545661"/>
                </a:lnTo>
                <a:lnTo>
                  <a:pt x="1535518" y="2570114"/>
                </a:lnTo>
                <a:lnTo>
                  <a:pt x="1518801" y="2561755"/>
                </a:lnTo>
                <a:lnTo>
                  <a:pt x="1502085" y="2553396"/>
                </a:lnTo>
                <a:lnTo>
                  <a:pt x="1511586" y="2537302"/>
                </a:lnTo>
                <a:lnTo>
                  <a:pt x="1521088" y="2521208"/>
                </a:lnTo>
                <a:lnTo>
                  <a:pt x="1549491" y="2512827"/>
                </a:lnTo>
                <a:lnTo>
                  <a:pt x="1569815" y="2533413"/>
                </a:lnTo>
                <a:lnTo>
                  <a:pt x="1596033" y="2525677"/>
                </a:lnTo>
                <a:close/>
                <a:moveTo>
                  <a:pt x="426789" y="2483005"/>
                </a:moveTo>
                <a:lnTo>
                  <a:pt x="417288" y="2499100"/>
                </a:lnTo>
                <a:lnTo>
                  <a:pt x="404179" y="2502968"/>
                </a:lnTo>
                <a:lnTo>
                  <a:pt x="400571" y="2490741"/>
                </a:lnTo>
                <a:lnTo>
                  <a:pt x="413680" y="2486873"/>
                </a:lnTo>
                <a:close/>
                <a:moveTo>
                  <a:pt x="1564887" y="2468412"/>
                </a:moveTo>
                <a:lnTo>
                  <a:pt x="1572101" y="2492865"/>
                </a:lnTo>
                <a:lnTo>
                  <a:pt x="1555385" y="2484506"/>
                </a:lnTo>
                <a:lnTo>
                  <a:pt x="1551777" y="2472280"/>
                </a:lnTo>
                <a:close/>
                <a:moveTo>
                  <a:pt x="749945" y="2467405"/>
                </a:moveTo>
                <a:lnTo>
                  <a:pt x="753552" y="2479632"/>
                </a:lnTo>
                <a:lnTo>
                  <a:pt x="766661" y="2475764"/>
                </a:lnTo>
                <a:lnTo>
                  <a:pt x="744051" y="2495726"/>
                </a:lnTo>
                <a:lnTo>
                  <a:pt x="747658" y="2507953"/>
                </a:lnTo>
                <a:lnTo>
                  <a:pt x="730941" y="2499594"/>
                </a:lnTo>
                <a:lnTo>
                  <a:pt x="740443" y="2483500"/>
                </a:lnTo>
                <a:close/>
                <a:moveTo>
                  <a:pt x="1447007" y="2463319"/>
                </a:moveTo>
                <a:lnTo>
                  <a:pt x="1463723" y="2471678"/>
                </a:lnTo>
                <a:lnTo>
                  <a:pt x="1480440" y="2480037"/>
                </a:lnTo>
                <a:lnTo>
                  <a:pt x="1476833" y="2467810"/>
                </a:lnTo>
                <a:lnTo>
                  <a:pt x="1489942" y="2463942"/>
                </a:lnTo>
                <a:lnTo>
                  <a:pt x="1506658" y="2472301"/>
                </a:lnTo>
                <a:lnTo>
                  <a:pt x="1510266" y="2484528"/>
                </a:lnTo>
                <a:lnTo>
                  <a:pt x="1493549" y="2476169"/>
                </a:lnTo>
                <a:lnTo>
                  <a:pt x="1484047" y="2492263"/>
                </a:lnTo>
                <a:lnTo>
                  <a:pt x="1487655" y="2504490"/>
                </a:lnTo>
                <a:lnTo>
                  <a:pt x="1500764" y="2500622"/>
                </a:lnTo>
                <a:lnTo>
                  <a:pt x="1510266" y="2484528"/>
                </a:lnTo>
                <a:lnTo>
                  <a:pt x="1517481" y="2508981"/>
                </a:lnTo>
                <a:lnTo>
                  <a:pt x="1504372" y="2512849"/>
                </a:lnTo>
                <a:lnTo>
                  <a:pt x="1507979" y="2525075"/>
                </a:lnTo>
                <a:lnTo>
                  <a:pt x="1491262" y="2516717"/>
                </a:lnTo>
                <a:lnTo>
                  <a:pt x="1474546" y="2508358"/>
                </a:lnTo>
                <a:lnTo>
                  <a:pt x="1457829" y="2499999"/>
                </a:lnTo>
                <a:lnTo>
                  <a:pt x="1450614" y="2475546"/>
                </a:lnTo>
                <a:lnTo>
                  <a:pt x="1437505" y="2479414"/>
                </a:lnTo>
                <a:lnTo>
                  <a:pt x="1424396" y="2483281"/>
                </a:lnTo>
                <a:lnTo>
                  <a:pt x="1420789" y="2471055"/>
                </a:lnTo>
                <a:lnTo>
                  <a:pt x="1433898" y="2467187"/>
                </a:lnTo>
                <a:close/>
                <a:moveTo>
                  <a:pt x="6141429" y="2451642"/>
                </a:moveTo>
                <a:lnTo>
                  <a:pt x="6158146" y="2460000"/>
                </a:lnTo>
                <a:lnTo>
                  <a:pt x="6161753" y="2472227"/>
                </a:lnTo>
                <a:lnTo>
                  <a:pt x="6148644" y="2476095"/>
                </a:lnTo>
                <a:lnTo>
                  <a:pt x="6145037" y="2463868"/>
                </a:lnTo>
                <a:close/>
                <a:moveTo>
                  <a:pt x="630642" y="2449441"/>
                </a:moveTo>
                <a:lnTo>
                  <a:pt x="650966" y="2470027"/>
                </a:lnTo>
                <a:lnTo>
                  <a:pt x="667682" y="2478385"/>
                </a:lnTo>
                <a:lnTo>
                  <a:pt x="664075" y="2466159"/>
                </a:lnTo>
                <a:lnTo>
                  <a:pt x="677184" y="2462291"/>
                </a:lnTo>
                <a:lnTo>
                  <a:pt x="680792" y="2474518"/>
                </a:lnTo>
                <a:lnTo>
                  <a:pt x="693901" y="2470650"/>
                </a:lnTo>
                <a:lnTo>
                  <a:pt x="671290" y="2490612"/>
                </a:lnTo>
                <a:lnTo>
                  <a:pt x="658181" y="2494480"/>
                </a:lnTo>
                <a:lnTo>
                  <a:pt x="631962" y="2502216"/>
                </a:lnTo>
                <a:lnTo>
                  <a:pt x="605744" y="2509951"/>
                </a:lnTo>
                <a:lnTo>
                  <a:pt x="602137" y="2497725"/>
                </a:lnTo>
                <a:lnTo>
                  <a:pt x="615246" y="2493857"/>
                </a:lnTo>
                <a:lnTo>
                  <a:pt x="641464" y="2486121"/>
                </a:lnTo>
                <a:lnTo>
                  <a:pt x="637857" y="2473895"/>
                </a:lnTo>
                <a:close/>
                <a:moveTo>
                  <a:pt x="729621" y="2446820"/>
                </a:moveTo>
                <a:lnTo>
                  <a:pt x="746337" y="2455178"/>
                </a:lnTo>
                <a:lnTo>
                  <a:pt x="749945" y="2467405"/>
                </a:lnTo>
                <a:lnTo>
                  <a:pt x="736836" y="2471273"/>
                </a:lnTo>
                <a:lnTo>
                  <a:pt x="727334" y="2487367"/>
                </a:lnTo>
                <a:lnTo>
                  <a:pt x="720119" y="2462914"/>
                </a:lnTo>
                <a:close/>
                <a:moveTo>
                  <a:pt x="927579" y="2441577"/>
                </a:moveTo>
                <a:lnTo>
                  <a:pt x="918077" y="2457671"/>
                </a:lnTo>
                <a:lnTo>
                  <a:pt x="914470" y="2445444"/>
                </a:lnTo>
                <a:close/>
                <a:moveTo>
                  <a:pt x="1482727" y="2439489"/>
                </a:moveTo>
                <a:lnTo>
                  <a:pt x="1499443" y="2447848"/>
                </a:lnTo>
                <a:lnTo>
                  <a:pt x="1473225" y="2455583"/>
                </a:lnTo>
                <a:lnTo>
                  <a:pt x="1476833" y="2467810"/>
                </a:lnTo>
                <a:lnTo>
                  <a:pt x="1460116" y="2459451"/>
                </a:lnTo>
                <a:lnTo>
                  <a:pt x="1469618" y="2443357"/>
                </a:lnTo>
                <a:close/>
                <a:moveTo>
                  <a:pt x="6137822" y="2439415"/>
                </a:moveTo>
                <a:lnTo>
                  <a:pt x="6154538" y="2447774"/>
                </a:lnTo>
                <a:lnTo>
                  <a:pt x="6141429" y="2451642"/>
                </a:lnTo>
                <a:close/>
                <a:moveTo>
                  <a:pt x="712904" y="2438461"/>
                </a:moveTo>
                <a:lnTo>
                  <a:pt x="716512" y="2450688"/>
                </a:lnTo>
                <a:lnTo>
                  <a:pt x="720119" y="2462914"/>
                </a:lnTo>
                <a:lnTo>
                  <a:pt x="710617" y="2479009"/>
                </a:lnTo>
                <a:lnTo>
                  <a:pt x="714225" y="2491235"/>
                </a:lnTo>
                <a:lnTo>
                  <a:pt x="701116" y="2495103"/>
                </a:lnTo>
                <a:lnTo>
                  <a:pt x="693901" y="2470650"/>
                </a:lnTo>
                <a:lnTo>
                  <a:pt x="707010" y="2466782"/>
                </a:lnTo>
                <a:lnTo>
                  <a:pt x="703403" y="2454555"/>
                </a:lnTo>
                <a:close/>
                <a:moveTo>
                  <a:pt x="1039667" y="2435087"/>
                </a:moveTo>
                <a:lnTo>
                  <a:pt x="1043274" y="2447314"/>
                </a:lnTo>
                <a:lnTo>
                  <a:pt x="1030165" y="2451182"/>
                </a:lnTo>
                <a:lnTo>
                  <a:pt x="1033773" y="2463408"/>
                </a:lnTo>
                <a:lnTo>
                  <a:pt x="1017056" y="2455049"/>
                </a:lnTo>
                <a:close/>
                <a:moveTo>
                  <a:pt x="966906" y="2429973"/>
                </a:moveTo>
                <a:lnTo>
                  <a:pt x="970514" y="2442200"/>
                </a:lnTo>
                <a:lnTo>
                  <a:pt x="953797" y="2433841"/>
                </a:lnTo>
                <a:close/>
                <a:moveTo>
                  <a:pt x="1475512" y="2415036"/>
                </a:moveTo>
                <a:lnTo>
                  <a:pt x="1479119" y="2427262"/>
                </a:lnTo>
                <a:lnTo>
                  <a:pt x="1482727" y="2439489"/>
                </a:lnTo>
                <a:lnTo>
                  <a:pt x="1466010" y="2431130"/>
                </a:lnTo>
                <a:close/>
                <a:moveTo>
                  <a:pt x="401537" y="2397419"/>
                </a:moveTo>
                <a:lnTo>
                  <a:pt x="405145" y="2409646"/>
                </a:lnTo>
                <a:lnTo>
                  <a:pt x="392036" y="2413514"/>
                </a:lnTo>
                <a:lnTo>
                  <a:pt x="378926" y="2417381"/>
                </a:lnTo>
                <a:close/>
                <a:moveTo>
                  <a:pt x="1441477" y="2396280"/>
                </a:moveTo>
                <a:lnTo>
                  <a:pt x="1458194" y="2404639"/>
                </a:lnTo>
                <a:lnTo>
                  <a:pt x="1462403" y="2418904"/>
                </a:lnTo>
                <a:lnTo>
                  <a:pt x="1445085" y="2408506"/>
                </a:lnTo>
                <a:close/>
                <a:moveTo>
                  <a:pt x="453974" y="2381948"/>
                </a:moveTo>
                <a:lnTo>
                  <a:pt x="457581" y="2394174"/>
                </a:lnTo>
                <a:lnTo>
                  <a:pt x="470691" y="2390307"/>
                </a:lnTo>
                <a:lnTo>
                  <a:pt x="461189" y="2406401"/>
                </a:lnTo>
                <a:lnTo>
                  <a:pt x="464796" y="2418628"/>
                </a:lnTo>
                <a:lnTo>
                  <a:pt x="448080" y="2410269"/>
                </a:lnTo>
                <a:lnTo>
                  <a:pt x="451687" y="2422496"/>
                </a:lnTo>
                <a:lnTo>
                  <a:pt x="455295" y="2434722"/>
                </a:lnTo>
                <a:lnTo>
                  <a:pt x="458902" y="2446949"/>
                </a:lnTo>
                <a:lnTo>
                  <a:pt x="442186" y="2438590"/>
                </a:lnTo>
                <a:lnTo>
                  <a:pt x="425469" y="2430231"/>
                </a:lnTo>
                <a:lnTo>
                  <a:pt x="412360" y="2434099"/>
                </a:lnTo>
                <a:lnTo>
                  <a:pt x="399251" y="2437967"/>
                </a:lnTo>
                <a:lnTo>
                  <a:pt x="389749" y="2454061"/>
                </a:lnTo>
                <a:lnTo>
                  <a:pt x="376640" y="2457929"/>
                </a:lnTo>
                <a:lnTo>
                  <a:pt x="386141" y="2441835"/>
                </a:lnTo>
                <a:lnTo>
                  <a:pt x="395643" y="2425740"/>
                </a:lnTo>
                <a:lnTo>
                  <a:pt x="408752" y="2421872"/>
                </a:lnTo>
                <a:lnTo>
                  <a:pt x="421861" y="2418005"/>
                </a:lnTo>
                <a:lnTo>
                  <a:pt x="434971" y="2414137"/>
                </a:lnTo>
                <a:lnTo>
                  <a:pt x="444472" y="2398042"/>
                </a:lnTo>
                <a:close/>
                <a:moveTo>
                  <a:pt x="1288741" y="2361598"/>
                </a:moveTo>
                <a:lnTo>
                  <a:pt x="1279239" y="2377693"/>
                </a:lnTo>
                <a:lnTo>
                  <a:pt x="1275632" y="2365466"/>
                </a:lnTo>
                <a:close/>
                <a:moveTo>
                  <a:pt x="1245806" y="2360975"/>
                </a:moveTo>
                <a:lnTo>
                  <a:pt x="1249414" y="2373202"/>
                </a:lnTo>
                <a:lnTo>
                  <a:pt x="1239912" y="2389296"/>
                </a:lnTo>
                <a:lnTo>
                  <a:pt x="1236304" y="2377070"/>
                </a:lnTo>
                <a:close/>
                <a:moveTo>
                  <a:pt x="1159936" y="2359729"/>
                </a:moveTo>
                <a:lnTo>
                  <a:pt x="1163544" y="2371956"/>
                </a:lnTo>
                <a:lnTo>
                  <a:pt x="1170759" y="2396409"/>
                </a:lnTo>
                <a:lnTo>
                  <a:pt x="1154042" y="2388050"/>
                </a:lnTo>
                <a:lnTo>
                  <a:pt x="1140933" y="2391918"/>
                </a:lnTo>
                <a:lnTo>
                  <a:pt x="1150435" y="2375823"/>
                </a:lnTo>
                <a:close/>
                <a:moveTo>
                  <a:pt x="6023093" y="2340356"/>
                </a:moveTo>
                <a:lnTo>
                  <a:pt x="6043417" y="2360941"/>
                </a:lnTo>
                <a:lnTo>
                  <a:pt x="6026700" y="2352582"/>
                </a:lnTo>
                <a:close/>
                <a:moveTo>
                  <a:pt x="6105355" y="2329375"/>
                </a:moveTo>
                <a:lnTo>
                  <a:pt x="6095853" y="2345470"/>
                </a:lnTo>
                <a:lnTo>
                  <a:pt x="6092246" y="2333243"/>
                </a:lnTo>
                <a:close/>
                <a:moveTo>
                  <a:pt x="594567" y="2327175"/>
                </a:moveTo>
                <a:lnTo>
                  <a:pt x="611284" y="2335534"/>
                </a:lnTo>
                <a:lnTo>
                  <a:pt x="598175" y="2339402"/>
                </a:lnTo>
                <a:close/>
                <a:moveTo>
                  <a:pt x="1360181" y="2313938"/>
                </a:moveTo>
                <a:lnTo>
                  <a:pt x="1350679" y="2330033"/>
                </a:lnTo>
                <a:lnTo>
                  <a:pt x="1363789" y="2326165"/>
                </a:lnTo>
                <a:close/>
                <a:moveTo>
                  <a:pt x="6071922" y="2312658"/>
                </a:moveTo>
                <a:lnTo>
                  <a:pt x="6075529" y="2324884"/>
                </a:lnTo>
                <a:lnTo>
                  <a:pt x="6066027" y="2340979"/>
                </a:lnTo>
                <a:lnTo>
                  <a:pt x="6058813" y="2316526"/>
                </a:lnTo>
                <a:close/>
                <a:moveTo>
                  <a:pt x="1214660" y="2303710"/>
                </a:moveTo>
                <a:lnTo>
                  <a:pt x="1231376" y="2312069"/>
                </a:lnTo>
                <a:lnTo>
                  <a:pt x="1225723" y="2317059"/>
                </a:lnTo>
                <a:lnTo>
                  <a:pt x="1218267" y="2315937"/>
                </a:lnTo>
                <a:lnTo>
                  <a:pt x="1220071" y="2322049"/>
                </a:lnTo>
                <a:lnTo>
                  <a:pt x="1208765" y="2332031"/>
                </a:lnTo>
                <a:close/>
                <a:moveTo>
                  <a:pt x="5902469" y="2269618"/>
                </a:moveTo>
                <a:lnTo>
                  <a:pt x="5906076" y="2281844"/>
                </a:lnTo>
                <a:lnTo>
                  <a:pt x="5892967" y="2285712"/>
                </a:lnTo>
                <a:lnTo>
                  <a:pt x="5876251" y="2277353"/>
                </a:lnTo>
                <a:close/>
                <a:moveTo>
                  <a:pt x="6070601" y="2259884"/>
                </a:moveTo>
                <a:lnTo>
                  <a:pt x="6074209" y="2272110"/>
                </a:lnTo>
                <a:lnTo>
                  <a:pt x="6077816" y="2284337"/>
                </a:lnTo>
                <a:lnTo>
                  <a:pt x="6081424" y="2296563"/>
                </a:lnTo>
                <a:lnTo>
                  <a:pt x="6068314" y="2300431"/>
                </a:lnTo>
                <a:lnTo>
                  <a:pt x="6055205" y="2304299"/>
                </a:lnTo>
                <a:lnTo>
                  <a:pt x="6058813" y="2316526"/>
                </a:lnTo>
                <a:lnTo>
                  <a:pt x="6042096" y="2308167"/>
                </a:lnTo>
                <a:lnTo>
                  <a:pt x="6015878" y="2315902"/>
                </a:lnTo>
                <a:lnTo>
                  <a:pt x="5999161" y="2307544"/>
                </a:lnTo>
                <a:lnTo>
                  <a:pt x="6008663" y="2291449"/>
                </a:lnTo>
                <a:lnTo>
                  <a:pt x="6025380" y="2299808"/>
                </a:lnTo>
                <a:lnTo>
                  <a:pt x="6038488" y="2295940"/>
                </a:lnTo>
                <a:lnTo>
                  <a:pt x="6051598" y="2292072"/>
                </a:lnTo>
                <a:lnTo>
                  <a:pt x="6057492" y="2263751"/>
                </a:lnTo>
                <a:close/>
                <a:moveTo>
                  <a:pt x="5934581" y="2233561"/>
                </a:moveTo>
                <a:lnTo>
                  <a:pt x="5932295" y="2274108"/>
                </a:lnTo>
                <a:lnTo>
                  <a:pt x="5909684" y="2294071"/>
                </a:lnTo>
                <a:lnTo>
                  <a:pt x="5915578" y="2265750"/>
                </a:lnTo>
                <a:lnTo>
                  <a:pt x="5928687" y="2261882"/>
                </a:lnTo>
                <a:lnTo>
                  <a:pt x="5925080" y="2249655"/>
                </a:lnTo>
                <a:close/>
                <a:moveTo>
                  <a:pt x="5990626" y="2230316"/>
                </a:moveTo>
                <a:lnTo>
                  <a:pt x="6007342" y="2238675"/>
                </a:lnTo>
                <a:lnTo>
                  <a:pt x="6010950" y="2250902"/>
                </a:lnTo>
                <a:lnTo>
                  <a:pt x="5994233" y="2242543"/>
                </a:lnTo>
                <a:close/>
                <a:moveTo>
                  <a:pt x="661079" y="2214514"/>
                </a:moveTo>
                <a:lnTo>
                  <a:pt x="677796" y="2222873"/>
                </a:lnTo>
                <a:lnTo>
                  <a:pt x="664687" y="2226741"/>
                </a:lnTo>
                <a:lnTo>
                  <a:pt x="647970" y="2218382"/>
                </a:lnTo>
                <a:close/>
                <a:moveTo>
                  <a:pt x="911474" y="2193799"/>
                </a:moveTo>
                <a:lnTo>
                  <a:pt x="915082" y="2206026"/>
                </a:lnTo>
                <a:lnTo>
                  <a:pt x="909187" y="2234347"/>
                </a:lnTo>
                <a:lnTo>
                  <a:pt x="896078" y="2238215"/>
                </a:lnTo>
                <a:lnTo>
                  <a:pt x="905580" y="2222121"/>
                </a:lnTo>
                <a:lnTo>
                  <a:pt x="898365" y="2197667"/>
                </a:lnTo>
                <a:close/>
                <a:moveTo>
                  <a:pt x="878041" y="2177082"/>
                </a:moveTo>
                <a:lnTo>
                  <a:pt x="894758" y="2185441"/>
                </a:lnTo>
                <a:lnTo>
                  <a:pt x="885256" y="2201535"/>
                </a:lnTo>
                <a:lnTo>
                  <a:pt x="881648" y="2189308"/>
                </a:lnTo>
                <a:lnTo>
                  <a:pt x="868539" y="2193176"/>
                </a:lnTo>
                <a:close/>
                <a:moveTo>
                  <a:pt x="6185341" y="2117486"/>
                </a:moveTo>
                <a:lnTo>
                  <a:pt x="6202659" y="2127883"/>
                </a:lnTo>
                <a:lnTo>
                  <a:pt x="6193157" y="2143978"/>
                </a:lnTo>
                <a:lnTo>
                  <a:pt x="6183656" y="2160072"/>
                </a:lnTo>
                <a:lnTo>
                  <a:pt x="6166939" y="2151713"/>
                </a:lnTo>
                <a:lnTo>
                  <a:pt x="6163332" y="2139487"/>
                </a:lnTo>
                <a:lnTo>
                  <a:pt x="6153830" y="2155581"/>
                </a:lnTo>
                <a:lnTo>
                  <a:pt x="6140721" y="2159449"/>
                </a:lnTo>
                <a:lnTo>
                  <a:pt x="6131219" y="2175543"/>
                </a:lnTo>
                <a:lnTo>
                  <a:pt x="6121717" y="2191638"/>
                </a:lnTo>
                <a:lnTo>
                  <a:pt x="6134826" y="2187770"/>
                </a:lnTo>
                <a:lnTo>
                  <a:pt x="6161045" y="2180034"/>
                </a:lnTo>
                <a:lnTo>
                  <a:pt x="6164652" y="2192261"/>
                </a:lnTo>
                <a:lnTo>
                  <a:pt x="6151543" y="2196129"/>
                </a:lnTo>
                <a:lnTo>
                  <a:pt x="6138434" y="2199997"/>
                </a:lnTo>
                <a:lnTo>
                  <a:pt x="6142041" y="2212223"/>
                </a:lnTo>
                <a:lnTo>
                  <a:pt x="6145649" y="2224450"/>
                </a:lnTo>
                <a:lnTo>
                  <a:pt x="6158758" y="2220582"/>
                </a:lnTo>
                <a:lnTo>
                  <a:pt x="6175474" y="2228941"/>
                </a:lnTo>
                <a:lnTo>
                  <a:pt x="6162366" y="2232809"/>
                </a:lnTo>
                <a:lnTo>
                  <a:pt x="6152864" y="2248903"/>
                </a:lnTo>
                <a:lnTo>
                  <a:pt x="6160079" y="2273356"/>
                </a:lnTo>
                <a:lnTo>
                  <a:pt x="6176795" y="2281715"/>
                </a:lnTo>
                <a:lnTo>
                  <a:pt x="6173188" y="2269488"/>
                </a:lnTo>
                <a:lnTo>
                  <a:pt x="6165973" y="2245035"/>
                </a:lnTo>
                <a:lnTo>
                  <a:pt x="6186297" y="2265621"/>
                </a:lnTo>
                <a:lnTo>
                  <a:pt x="6195799" y="2249526"/>
                </a:lnTo>
                <a:lnTo>
                  <a:pt x="6199406" y="2261753"/>
                </a:lnTo>
                <a:lnTo>
                  <a:pt x="6208908" y="2245658"/>
                </a:lnTo>
                <a:lnTo>
                  <a:pt x="6212515" y="2257885"/>
                </a:lnTo>
                <a:lnTo>
                  <a:pt x="6219730" y="2282338"/>
                </a:lnTo>
                <a:lnTo>
                  <a:pt x="6203013" y="2273980"/>
                </a:lnTo>
                <a:lnTo>
                  <a:pt x="6206621" y="2286206"/>
                </a:lnTo>
                <a:lnTo>
                  <a:pt x="6193512" y="2290074"/>
                </a:lnTo>
                <a:lnTo>
                  <a:pt x="6210228" y="2298433"/>
                </a:lnTo>
                <a:lnTo>
                  <a:pt x="6226945" y="2306791"/>
                </a:lnTo>
                <a:lnTo>
                  <a:pt x="6213836" y="2310659"/>
                </a:lnTo>
                <a:lnTo>
                  <a:pt x="6200726" y="2314527"/>
                </a:lnTo>
                <a:lnTo>
                  <a:pt x="6204334" y="2326754"/>
                </a:lnTo>
                <a:lnTo>
                  <a:pt x="6194832" y="2342848"/>
                </a:lnTo>
                <a:lnTo>
                  <a:pt x="6191225" y="2330622"/>
                </a:lnTo>
                <a:lnTo>
                  <a:pt x="6187618" y="2318395"/>
                </a:lnTo>
                <a:lnTo>
                  <a:pt x="6178116" y="2334489"/>
                </a:lnTo>
                <a:lnTo>
                  <a:pt x="6170901" y="2310036"/>
                </a:lnTo>
                <a:lnTo>
                  <a:pt x="6165006" y="2338357"/>
                </a:lnTo>
                <a:lnTo>
                  <a:pt x="6151897" y="2342225"/>
                </a:lnTo>
                <a:lnTo>
                  <a:pt x="6135181" y="2333866"/>
                </a:lnTo>
                <a:lnTo>
                  <a:pt x="6148290" y="2329999"/>
                </a:lnTo>
                <a:lnTo>
                  <a:pt x="6127966" y="2309413"/>
                </a:lnTo>
                <a:lnTo>
                  <a:pt x="6131573" y="2321640"/>
                </a:lnTo>
                <a:lnTo>
                  <a:pt x="6122072" y="2337734"/>
                </a:lnTo>
                <a:lnTo>
                  <a:pt x="6108962" y="2341602"/>
                </a:lnTo>
                <a:lnTo>
                  <a:pt x="6118464" y="2325507"/>
                </a:lnTo>
                <a:lnTo>
                  <a:pt x="6101747" y="2317149"/>
                </a:lnTo>
                <a:lnTo>
                  <a:pt x="6092246" y="2333243"/>
                </a:lnTo>
                <a:lnTo>
                  <a:pt x="6088639" y="2321017"/>
                </a:lnTo>
                <a:lnTo>
                  <a:pt x="6085031" y="2308790"/>
                </a:lnTo>
                <a:lnTo>
                  <a:pt x="6081424" y="2296563"/>
                </a:lnTo>
                <a:lnTo>
                  <a:pt x="6090925" y="2280469"/>
                </a:lnTo>
                <a:lnTo>
                  <a:pt x="6087318" y="2268242"/>
                </a:lnTo>
                <a:lnTo>
                  <a:pt x="6070601" y="2259884"/>
                </a:lnTo>
                <a:lnTo>
                  <a:pt x="6063386" y="2235430"/>
                </a:lnTo>
                <a:lnTo>
                  <a:pt x="6056172" y="2210977"/>
                </a:lnTo>
                <a:lnTo>
                  <a:pt x="6043062" y="2214845"/>
                </a:lnTo>
                <a:lnTo>
                  <a:pt x="6046670" y="2227071"/>
                </a:lnTo>
                <a:lnTo>
                  <a:pt x="6033560" y="2230939"/>
                </a:lnTo>
                <a:lnTo>
                  <a:pt x="6020451" y="2234807"/>
                </a:lnTo>
                <a:lnTo>
                  <a:pt x="6016844" y="2222580"/>
                </a:lnTo>
                <a:lnTo>
                  <a:pt x="5990626" y="2230316"/>
                </a:lnTo>
                <a:lnTo>
                  <a:pt x="5987018" y="2218090"/>
                </a:lnTo>
                <a:lnTo>
                  <a:pt x="6013236" y="2210354"/>
                </a:lnTo>
                <a:lnTo>
                  <a:pt x="5992913" y="2189768"/>
                </a:lnTo>
                <a:lnTo>
                  <a:pt x="6001813" y="2171636"/>
                </a:lnTo>
                <a:lnTo>
                  <a:pt x="6006021" y="2185901"/>
                </a:lnTo>
                <a:lnTo>
                  <a:pt x="6022738" y="2194259"/>
                </a:lnTo>
                <a:lnTo>
                  <a:pt x="6019131" y="2182033"/>
                </a:lnTo>
                <a:lnTo>
                  <a:pt x="6014922" y="2167768"/>
                </a:lnTo>
                <a:lnTo>
                  <a:pt x="6032240" y="2178165"/>
                </a:lnTo>
                <a:lnTo>
                  <a:pt x="6035847" y="2190392"/>
                </a:lnTo>
                <a:lnTo>
                  <a:pt x="6045349" y="2174297"/>
                </a:lnTo>
                <a:lnTo>
                  <a:pt x="6058458" y="2170429"/>
                </a:lnTo>
                <a:lnTo>
                  <a:pt x="6101393" y="2171053"/>
                </a:lnTo>
                <a:lnTo>
                  <a:pt x="6119795" y="2136825"/>
                </a:lnTo>
                <a:lnTo>
                  <a:pt x="6146013" y="2129089"/>
                </a:lnTo>
                <a:lnTo>
                  <a:pt x="6189550" y="2131751"/>
                </a:lnTo>
                <a:lnTo>
                  <a:pt x="6172232" y="2121354"/>
                </a:lnTo>
                <a:close/>
                <a:moveTo>
                  <a:pt x="571967" y="2105681"/>
                </a:moveTo>
                <a:lnTo>
                  <a:pt x="575574" y="2117907"/>
                </a:lnTo>
                <a:lnTo>
                  <a:pt x="562465" y="2121775"/>
                </a:lnTo>
                <a:close/>
                <a:moveTo>
                  <a:pt x="6207952" y="2097524"/>
                </a:moveTo>
                <a:lnTo>
                  <a:pt x="6224669" y="2105882"/>
                </a:lnTo>
                <a:lnTo>
                  <a:pt x="6228878" y="2120147"/>
                </a:lnTo>
                <a:lnTo>
                  <a:pt x="6232485" y="2132374"/>
                </a:lnTo>
                <a:lnTo>
                  <a:pt x="6219376" y="2136242"/>
                </a:lnTo>
                <a:lnTo>
                  <a:pt x="6206266" y="2140110"/>
                </a:lnTo>
                <a:lnTo>
                  <a:pt x="6215768" y="2124015"/>
                </a:lnTo>
                <a:lnTo>
                  <a:pt x="6211559" y="2109750"/>
                </a:lnTo>
                <a:close/>
                <a:moveTo>
                  <a:pt x="5879868" y="2048124"/>
                </a:moveTo>
                <a:lnTo>
                  <a:pt x="5883476" y="2060350"/>
                </a:lnTo>
                <a:lnTo>
                  <a:pt x="5870367" y="2064217"/>
                </a:lnTo>
                <a:lnTo>
                  <a:pt x="5866760" y="2051991"/>
                </a:lnTo>
                <a:close/>
                <a:moveTo>
                  <a:pt x="5872654" y="2023670"/>
                </a:moveTo>
                <a:lnTo>
                  <a:pt x="5879868" y="2048124"/>
                </a:lnTo>
                <a:lnTo>
                  <a:pt x="5863152" y="2039764"/>
                </a:lnTo>
                <a:close/>
                <a:moveTo>
                  <a:pt x="6143373" y="2023541"/>
                </a:moveTo>
                <a:lnTo>
                  <a:pt x="6133871" y="2039635"/>
                </a:lnTo>
                <a:lnTo>
                  <a:pt x="6117154" y="2031277"/>
                </a:lnTo>
                <a:close/>
                <a:moveTo>
                  <a:pt x="6156481" y="2019673"/>
                </a:moveTo>
                <a:lnTo>
                  <a:pt x="6146980" y="2035767"/>
                </a:lnTo>
                <a:lnTo>
                  <a:pt x="6143373" y="2023541"/>
                </a:lnTo>
                <a:close/>
                <a:moveTo>
                  <a:pt x="896089" y="1996758"/>
                </a:moveTo>
                <a:lnTo>
                  <a:pt x="899696" y="2008985"/>
                </a:lnTo>
                <a:lnTo>
                  <a:pt x="886587" y="2012853"/>
                </a:lnTo>
                <a:lnTo>
                  <a:pt x="873478" y="2016721"/>
                </a:lnTo>
                <a:lnTo>
                  <a:pt x="882979" y="2000626"/>
                </a:lnTo>
                <a:close/>
                <a:moveTo>
                  <a:pt x="872157" y="1963946"/>
                </a:moveTo>
                <a:lnTo>
                  <a:pt x="875765" y="1976173"/>
                </a:lnTo>
                <a:lnTo>
                  <a:pt x="866263" y="1992268"/>
                </a:lnTo>
                <a:lnTo>
                  <a:pt x="853154" y="1996135"/>
                </a:lnTo>
                <a:lnTo>
                  <a:pt x="856761" y="2008362"/>
                </a:lnTo>
                <a:lnTo>
                  <a:pt x="877085" y="2028947"/>
                </a:lnTo>
                <a:lnTo>
                  <a:pt x="898011" y="2051571"/>
                </a:lnTo>
                <a:lnTo>
                  <a:pt x="868185" y="2047080"/>
                </a:lnTo>
                <a:lnTo>
                  <a:pt x="837758" y="2040551"/>
                </a:lnTo>
                <a:lnTo>
                  <a:pt x="855076" y="2050948"/>
                </a:lnTo>
                <a:lnTo>
                  <a:pt x="871792" y="2059307"/>
                </a:lnTo>
                <a:lnTo>
                  <a:pt x="858683" y="2063174"/>
                </a:lnTo>
                <a:lnTo>
                  <a:pt x="845574" y="2067042"/>
                </a:lnTo>
                <a:lnTo>
                  <a:pt x="828857" y="2058684"/>
                </a:lnTo>
                <a:lnTo>
                  <a:pt x="806246" y="2078646"/>
                </a:lnTo>
                <a:lnTo>
                  <a:pt x="802639" y="2066419"/>
                </a:lnTo>
                <a:lnTo>
                  <a:pt x="785321" y="2056022"/>
                </a:lnTo>
                <a:lnTo>
                  <a:pt x="798430" y="2052154"/>
                </a:lnTo>
                <a:lnTo>
                  <a:pt x="811539" y="2048286"/>
                </a:lnTo>
                <a:lnTo>
                  <a:pt x="807932" y="2036060"/>
                </a:lnTo>
                <a:lnTo>
                  <a:pt x="817434" y="2019965"/>
                </a:lnTo>
                <a:lnTo>
                  <a:pt x="804325" y="2023833"/>
                </a:lnTo>
                <a:lnTo>
                  <a:pt x="800717" y="2011606"/>
                </a:lnTo>
                <a:lnTo>
                  <a:pt x="797110" y="1999380"/>
                </a:lnTo>
                <a:lnTo>
                  <a:pt x="823328" y="1991644"/>
                </a:lnTo>
                <a:lnTo>
                  <a:pt x="826935" y="2003871"/>
                </a:lnTo>
                <a:lnTo>
                  <a:pt x="843652" y="2012230"/>
                </a:lnTo>
                <a:lnTo>
                  <a:pt x="849546" y="1983909"/>
                </a:lnTo>
                <a:close/>
                <a:moveTo>
                  <a:pt x="558504" y="1963452"/>
                </a:moveTo>
                <a:lnTo>
                  <a:pt x="578827" y="1984038"/>
                </a:lnTo>
                <a:lnTo>
                  <a:pt x="591937" y="1980170"/>
                </a:lnTo>
                <a:lnTo>
                  <a:pt x="595544" y="1992396"/>
                </a:lnTo>
                <a:lnTo>
                  <a:pt x="582435" y="1996264"/>
                </a:lnTo>
                <a:lnTo>
                  <a:pt x="586042" y="2008491"/>
                </a:lnTo>
                <a:lnTo>
                  <a:pt x="565718" y="1987906"/>
                </a:lnTo>
                <a:close/>
                <a:moveTo>
                  <a:pt x="898376" y="1956211"/>
                </a:moveTo>
                <a:lnTo>
                  <a:pt x="901983" y="1968437"/>
                </a:lnTo>
                <a:lnTo>
                  <a:pt x="888874" y="1972305"/>
                </a:lnTo>
                <a:lnTo>
                  <a:pt x="885266" y="1960078"/>
                </a:lnTo>
                <a:close/>
                <a:moveTo>
                  <a:pt x="719421" y="1929265"/>
                </a:moveTo>
                <a:lnTo>
                  <a:pt x="709919" y="1945359"/>
                </a:lnTo>
                <a:lnTo>
                  <a:pt x="706312" y="1933133"/>
                </a:lnTo>
                <a:close/>
                <a:moveTo>
                  <a:pt x="719421" y="1929265"/>
                </a:moveTo>
                <a:lnTo>
                  <a:pt x="736138" y="1937624"/>
                </a:lnTo>
                <a:lnTo>
                  <a:pt x="762356" y="1929888"/>
                </a:lnTo>
                <a:lnTo>
                  <a:pt x="782680" y="1950473"/>
                </a:lnTo>
                <a:lnTo>
                  <a:pt x="773178" y="1966568"/>
                </a:lnTo>
                <a:lnTo>
                  <a:pt x="765963" y="1942115"/>
                </a:lnTo>
                <a:lnTo>
                  <a:pt x="752854" y="1945983"/>
                </a:lnTo>
                <a:lnTo>
                  <a:pt x="730243" y="1965945"/>
                </a:lnTo>
                <a:lnTo>
                  <a:pt x="733851" y="1978171"/>
                </a:lnTo>
                <a:lnTo>
                  <a:pt x="720742" y="1982039"/>
                </a:lnTo>
                <a:lnTo>
                  <a:pt x="707632" y="1985907"/>
                </a:lnTo>
                <a:lnTo>
                  <a:pt x="704025" y="1973680"/>
                </a:lnTo>
                <a:lnTo>
                  <a:pt x="713527" y="1957586"/>
                </a:lnTo>
                <a:lnTo>
                  <a:pt x="709919" y="1945359"/>
                </a:lnTo>
                <a:lnTo>
                  <a:pt x="723028" y="1941491"/>
                </a:lnTo>
                <a:close/>
                <a:moveTo>
                  <a:pt x="672879" y="1916415"/>
                </a:moveTo>
                <a:lnTo>
                  <a:pt x="663377" y="1932510"/>
                </a:lnTo>
                <a:lnTo>
                  <a:pt x="659769" y="1920283"/>
                </a:lnTo>
                <a:close/>
                <a:moveTo>
                  <a:pt x="685988" y="1912547"/>
                </a:moveTo>
                <a:lnTo>
                  <a:pt x="689595" y="1924774"/>
                </a:lnTo>
                <a:lnTo>
                  <a:pt x="672879" y="1916415"/>
                </a:lnTo>
                <a:close/>
                <a:moveTo>
                  <a:pt x="583401" y="1902942"/>
                </a:moveTo>
                <a:lnTo>
                  <a:pt x="587009" y="1915169"/>
                </a:lnTo>
                <a:lnTo>
                  <a:pt x="590616" y="1927395"/>
                </a:lnTo>
                <a:lnTo>
                  <a:pt x="603725" y="1923528"/>
                </a:lnTo>
                <a:lnTo>
                  <a:pt x="620442" y="1931886"/>
                </a:lnTo>
                <a:lnTo>
                  <a:pt x="616834" y="1919660"/>
                </a:lnTo>
                <a:lnTo>
                  <a:pt x="613227" y="1907433"/>
                </a:lnTo>
                <a:lnTo>
                  <a:pt x="626336" y="1903565"/>
                </a:lnTo>
                <a:lnTo>
                  <a:pt x="643053" y="1911924"/>
                </a:lnTo>
                <a:lnTo>
                  <a:pt x="656162" y="1908056"/>
                </a:lnTo>
                <a:lnTo>
                  <a:pt x="646660" y="1924151"/>
                </a:lnTo>
                <a:lnTo>
                  <a:pt x="650268" y="1936377"/>
                </a:lnTo>
                <a:lnTo>
                  <a:pt x="663377" y="1932510"/>
                </a:lnTo>
                <a:lnTo>
                  <a:pt x="680093" y="1940868"/>
                </a:lnTo>
                <a:lnTo>
                  <a:pt x="693203" y="1937001"/>
                </a:lnTo>
                <a:lnTo>
                  <a:pt x="713527" y="1957586"/>
                </a:lnTo>
                <a:lnTo>
                  <a:pt x="700417" y="1961454"/>
                </a:lnTo>
                <a:lnTo>
                  <a:pt x="687308" y="1965322"/>
                </a:lnTo>
                <a:lnTo>
                  <a:pt x="690916" y="1977548"/>
                </a:lnTo>
                <a:lnTo>
                  <a:pt x="694523" y="1989775"/>
                </a:lnTo>
                <a:lnTo>
                  <a:pt x="724349" y="1994266"/>
                </a:lnTo>
                <a:lnTo>
                  <a:pt x="714847" y="2010360"/>
                </a:lnTo>
                <a:lnTo>
                  <a:pt x="722062" y="2034813"/>
                </a:lnTo>
                <a:lnTo>
                  <a:pt x="738779" y="2043172"/>
                </a:lnTo>
                <a:lnTo>
                  <a:pt x="735171" y="2030946"/>
                </a:lnTo>
                <a:lnTo>
                  <a:pt x="748280" y="2027078"/>
                </a:lnTo>
                <a:lnTo>
                  <a:pt x="761390" y="2023210"/>
                </a:lnTo>
                <a:lnTo>
                  <a:pt x="757782" y="2010983"/>
                </a:lnTo>
                <a:lnTo>
                  <a:pt x="778106" y="2031569"/>
                </a:lnTo>
                <a:lnTo>
                  <a:pt x="791215" y="2027701"/>
                </a:lnTo>
                <a:lnTo>
                  <a:pt x="768604" y="2047663"/>
                </a:lnTo>
                <a:lnTo>
                  <a:pt x="785321" y="2056022"/>
                </a:lnTo>
                <a:lnTo>
                  <a:pt x="789530" y="2070287"/>
                </a:lnTo>
                <a:lnTo>
                  <a:pt x="780028" y="2086381"/>
                </a:lnTo>
                <a:lnTo>
                  <a:pt x="776421" y="2074155"/>
                </a:lnTo>
                <a:lnTo>
                  <a:pt x="772212" y="2059890"/>
                </a:lnTo>
                <a:lnTo>
                  <a:pt x="759103" y="2063758"/>
                </a:lnTo>
                <a:lnTo>
                  <a:pt x="763312" y="2078023"/>
                </a:lnTo>
                <a:lnTo>
                  <a:pt x="742386" y="2055399"/>
                </a:lnTo>
                <a:lnTo>
                  <a:pt x="732884" y="2071493"/>
                </a:lnTo>
                <a:lnTo>
                  <a:pt x="716168" y="2063135"/>
                </a:lnTo>
                <a:lnTo>
                  <a:pt x="719775" y="2075361"/>
                </a:lnTo>
                <a:lnTo>
                  <a:pt x="693557" y="2083097"/>
                </a:lnTo>
                <a:lnTo>
                  <a:pt x="658438" y="2108965"/>
                </a:lnTo>
                <a:lnTo>
                  <a:pt x="632220" y="2116701"/>
                </a:lnTo>
                <a:lnTo>
                  <a:pt x="601793" y="2110172"/>
                </a:lnTo>
                <a:lnTo>
                  <a:pt x="606002" y="2124437"/>
                </a:lnTo>
                <a:lnTo>
                  <a:pt x="592892" y="2128305"/>
                </a:lnTo>
                <a:lnTo>
                  <a:pt x="575574" y="2117907"/>
                </a:lnTo>
                <a:lnTo>
                  <a:pt x="598185" y="2097945"/>
                </a:lnTo>
                <a:lnTo>
                  <a:pt x="611294" y="2094077"/>
                </a:lnTo>
                <a:lnTo>
                  <a:pt x="614902" y="2106304"/>
                </a:lnTo>
                <a:lnTo>
                  <a:pt x="628011" y="2102436"/>
                </a:lnTo>
                <a:lnTo>
                  <a:pt x="650622" y="2082474"/>
                </a:lnTo>
                <a:lnTo>
                  <a:pt x="663731" y="2078606"/>
                </a:lnTo>
                <a:lnTo>
                  <a:pt x="673233" y="2062512"/>
                </a:lnTo>
                <a:lnTo>
                  <a:pt x="643407" y="2058020"/>
                </a:lnTo>
                <a:lnTo>
                  <a:pt x="620796" y="2077983"/>
                </a:lnTo>
                <a:lnTo>
                  <a:pt x="617189" y="2065756"/>
                </a:lnTo>
                <a:lnTo>
                  <a:pt x="630298" y="2061889"/>
                </a:lnTo>
                <a:lnTo>
                  <a:pt x="652909" y="2041926"/>
                </a:lnTo>
                <a:lnTo>
                  <a:pt x="636192" y="2033567"/>
                </a:lnTo>
                <a:lnTo>
                  <a:pt x="632585" y="2021341"/>
                </a:lnTo>
                <a:lnTo>
                  <a:pt x="623083" y="2037435"/>
                </a:lnTo>
                <a:lnTo>
                  <a:pt x="606366" y="2029076"/>
                </a:lnTo>
                <a:lnTo>
                  <a:pt x="628977" y="2009114"/>
                </a:lnTo>
                <a:lnTo>
                  <a:pt x="625370" y="1996887"/>
                </a:lnTo>
                <a:lnTo>
                  <a:pt x="621762" y="1984661"/>
                </a:lnTo>
                <a:lnTo>
                  <a:pt x="605046" y="1976302"/>
                </a:lnTo>
                <a:lnTo>
                  <a:pt x="608653" y="1988529"/>
                </a:lnTo>
                <a:lnTo>
                  <a:pt x="612261" y="2000755"/>
                </a:lnTo>
                <a:lnTo>
                  <a:pt x="591937" y="1980170"/>
                </a:lnTo>
                <a:lnTo>
                  <a:pt x="575220" y="1971811"/>
                </a:lnTo>
                <a:lnTo>
                  <a:pt x="584722" y="1955717"/>
                </a:lnTo>
                <a:lnTo>
                  <a:pt x="571613" y="1959584"/>
                </a:lnTo>
                <a:lnTo>
                  <a:pt x="568005" y="1947358"/>
                </a:lnTo>
                <a:lnTo>
                  <a:pt x="581114" y="1943490"/>
                </a:lnTo>
                <a:lnTo>
                  <a:pt x="577507" y="1931263"/>
                </a:lnTo>
                <a:lnTo>
                  <a:pt x="573900" y="1919037"/>
                </a:lnTo>
                <a:close/>
                <a:moveTo>
                  <a:pt x="725315" y="1900944"/>
                </a:moveTo>
                <a:lnTo>
                  <a:pt x="719421" y="1929265"/>
                </a:lnTo>
                <a:lnTo>
                  <a:pt x="715814" y="1917038"/>
                </a:lnTo>
                <a:close/>
                <a:moveTo>
                  <a:pt x="5291534" y="1889435"/>
                </a:moveTo>
                <a:lnTo>
                  <a:pt x="5276241" y="1893948"/>
                </a:lnTo>
                <a:lnTo>
                  <a:pt x="5295142" y="1901662"/>
                </a:lnTo>
                <a:close/>
                <a:moveTo>
                  <a:pt x="777752" y="1885472"/>
                </a:moveTo>
                <a:lnTo>
                  <a:pt x="781359" y="1897699"/>
                </a:lnTo>
                <a:lnTo>
                  <a:pt x="768250" y="1901567"/>
                </a:lnTo>
                <a:lnTo>
                  <a:pt x="764643" y="1889340"/>
                </a:lnTo>
                <a:close/>
                <a:moveTo>
                  <a:pt x="5485885" y="1871965"/>
                </a:moveTo>
                <a:lnTo>
                  <a:pt x="5493100" y="1896419"/>
                </a:lnTo>
                <a:lnTo>
                  <a:pt x="5476383" y="1888060"/>
                </a:lnTo>
                <a:close/>
                <a:moveTo>
                  <a:pt x="5498994" y="1868098"/>
                </a:moveTo>
                <a:lnTo>
                  <a:pt x="5515711" y="1876456"/>
                </a:lnTo>
                <a:lnTo>
                  <a:pt x="5502602" y="1880325"/>
                </a:lnTo>
                <a:lnTo>
                  <a:pt x="5493100" y="1896419"/>
                </a:lnTo>
                <a:close/>
                <a:moveTo>
                  <a:pt x="5693345" y="1850628"/>
                </a:moveTo>
                <a:lnTo>
                  <a:pt x="5696952" y="1862854"/>
                </a:lnTo>
                <a:lnTo>
                  <a:pt x="5683843" y="1866722"/>
                </a:lnTo>
                <a:close/>
                <a:moveTo>
                  <a:pt x="5346258" y="1833416"/>
                </a:moveTo>
                <a:lnTo>
                  <a:pt x="5349865" y="1845643"/>
                </a:lnTo>
                <a:lnTo>
                  <a:pt x="5340364" y="1861737"/>
                </a:lnTo>
                <a:lnTo>
                  <a:pt x="5336756" y="1849511"/>
                </a:lnTo>
                <a:close/>
                <a:moveTo>
                  <a:pt x="5820829" y="1799723"/>
                </a:moveTo>
                <a:lnTo>
                  <a:pt x="5824436" y="1811949"/>
                </a:lnTo>
                <a:lnTo>
                  <a:pt x="5814935" y="1828044"/>
                </a:lnTo>
                <a:lnTo>
                  <a:pt x="5811327" y="1815817"/>
                </a:lnTo>
                <a:lnTo>
                  <a:pt x="5807720" y="1803591"/>
                </a:lnTo>
                <a:close/>
                <a:moveTo>
                  <a:pt x="6401594" y="1787861"/>
                </a:moveTo>
                <a:lnTo>
                  <a:pt x="6405201" y="1800088"/>
                </a:lnTo>
                <a:lnTo>
                  <a:pt x="6399307" y="1828409"/>
                </a:lnTo>
                <a:lnTo>
                  <a:pt x="6402914" y="1840636"/>
                </a:lnTo>
                <a:lnTo>
                  <a:pt x="6376696" y="1848371"/>
                </a:lnTo>
                <a:lnTo>
                  <a:pt x="6386198" y="1832277"/>
                </a:lnTo>
                <a:lnTo>
                  <a:pt x="6382591" y="1820050"/>
                </a:lnTo>
                <a:lnTo>
                  <a:pt x="6369481" y="1823918"/>
                </a:lnTo>
                <a:lnTo>
                  <a:pt x="6365874" y="1811691"/>
                </a:lnTo>
                <a:lnTo>
                  <a:pt x="6378983" y="1807824"/>
                </a:lnTo>
                <a:lnTo>
                  <a:pt x="6392092" y="1803956"/>
                </a:lnTo>
                <a:close/>
                <a:moveTo>
                  <a:pt x="5344336" y="1778605"/>
                </a:moveTo>
                <a:lnTo>
                  <a:pt x="5334835" y="1794699"/>
                </a:lnTo>
                <a:lnTo>
                  <a:pt x="5331227" y="1782473"/>
                </a:lnTo>
                <a:close/>
                <a:moveTo>
                  <a:pt x="5357445" y="1774737"/>
                </a:moveTo>
                <a:lnTo>
                  <a:pt x="5361053" y="1786964"/>
                </a:lnTo>
                <a:lnTo>
                  <a:pt x="5344336" y="1778605"/>
                </a:lnTo>
                <a:close/>
                <a:moveTo>
                  <a:pt x="5254859" y="1765132"/>
                </a:moveTo>
                <a:lnTo>
                  <a:pt x="5275183" y="1785717"/>
                </a:lnTo>
                <a:lnTo>
                  <a:pt x="5291900" y="1794076"/>
                </a:lnTo>
                <a:lnTo>
                  <a:pt x="5321725" y="1798567"/>
                </a:lnTo>
                <a:lnTo>
                  <a:pt x="5325333" y="1810794"/>
                </a:lnTo>
                <a:lnTo>
                  <a:pt x="5312223" y="1814662"/>
                </a:lnTo>
                <a:lnTo>
                  <a:pt x="5315831" y="1826888"/>
                </a:lnTo>
                <a:lnTo>
                  <a:pt x="5299115" y="1818529"/>
                </a:lnTo>
                <a:lnTo>
                  <a:pt x="5295507" y="1806303"/>
                </a:lnTo>
                <a:lnTo>
                  <a:pt x="5282398" y="1810171"/>
                </a:lnTo>
                <a:lnTo>
                  <a:pt x="5272896" y="1826265"/>
                </a:lnTo>
                <a:lnTo>
                  <a:pt x="5253995" y="1818551"/>
                </a:lnTo>
                <a:lnTo>
                  <a:pt x="5250388" y="1806324"/>
                </a:lnTo>
                <a:lnTo>
                  <a:pt x="5237277" y="1810193"/>
                </a:lnTo>
                <a:lnTo>
                  <a:pt x="5230062" y="1785739"/>
                </a:lnTo>
                <a:lnTo>
                  <a:pt x="5246781" y="1794098"/>
                </a:lnTo>
                <a:lnTo>
                  <a:pt x="5262074" y="1789585"/>
                </a:lnTo>
                <a:lnTo>
                  <a:pt x="5258466" y="1777359"/>
                </a:lnTo>
                <a:lnTo>
                  <a:pt x="5243173" y="1781871"/>
                </a:lnTo>
                <a:close/>
                <a:moveTo>
                  <a:pt x="5267968" y="1761264"/>
                </a:moveTo>
                <a:lnTo>
                  <a:pt x="5284685" y="1769623"/>
                </a:lnTo>
                <a:lnTo>
                  <a:pt x="5297794" y="1765755"/>
                </a:lnTo>
                <a:lnTo>
                  <a:pt x="5301401" y="1777982"/>
                </a:lnTo>
                <a:lnTo>
                  <a:pt x="5318118" y="1786340"/>
                </a:lnTo>
                <a:lnTo>
                  <a:pt x="5321725" y="1798567"/>
                </a:lnTo>
                <a:lnTo>
                  <a:pt x="5305009" y="1790208"/>
                </a:lnTo>
                <a:lnTo>
                  <a:pt x="5288292" y="1781850"/>
                </a:lnTo>
                <a:lnTo>
                  <a:pt x="5275183" y="1785717"/>
                </a:lnTo>
                <a:close/>
                <a:moveTo>
                  <a:pt x="6364553" y="1758917"/>
                </a:moveTo>
                <a:lnTo>
                  <a:pt x="6368161" y="1771144"/>
                </a:lnTo>
                <a:lnTo>
                  <a:pt x="6371768" y="1783370"/>
                </a:lnTo>
                <a:lnTo>
                  <a:pt x="6384877" y="1779502"/>
                </a:lnTo>
                <a:lnTo>
                  <a:pt x="6388485" y="1791729"/>
                </a:lnTo>
                <a:lnTo>
                  <a:pt x="6375376" y="1795597"/>
                </a:lnTo>
                <a:lnTo>
                  <a:pt x="6355052" y="1775012"/>
                </a:lnTo>
                <a:close/>
                <a:moveTo>
                  <a:pt x="5307296" y="1749661"/>
                </a:moveTo>
                <a:lnTo>
                  <a:pt x="5324012" y="1758019"/>
                </a:lnTo>
                <a:lnTo>
                  <a:pt x="5327620" y="1770246"/>
                </a:lnTo>
                <a:lnTo>
                  <a:pt x="5310903" y="1761887"/>
                </a:lnTo>
                <a:lnTo>
                  <a:pt x="5297794" y="1765755"/>
                </a:lnTo>
                <a:close/>
                <a:moveTo>
                  <a:pt x="6374055" y="1742823"/>
                </a:moveTo>
                <a:lnTo>
                  <a:pt x="6377662" y="1755049"/>
                </a:lnTo>
                <a:lnTo>
                  <a:pt x="6364553" y="1758917"/>
                </a:lnTo>
                <a:close/>
                <a:moveTo>
                  <a:pt x="5290579" y="1741302"/>
                </a:moveTo>
                <a:lnTo>
                  <a:pt x="5307296" y="1749661"/>
                </a:lnTo>
                <a:lnTo>
                  <a:pt x="5294186" y="1753529"/>
                </a:lnTo>
                <a:close/>
                <a:moveTo>
                  <a:pt x="6172489" y="1735839"/>
                </a:moveTo>
                <a:lnTo>
                  <a:pt x="6176097" y="1748066"/>
                </a:lnTo>
                <a:lnTo>
                  <a:pt x="6179704" y="1760293"/>
                </a:lnTo>
                <a:lnTo>
                  <a:pt x="6162988" y="1751934"/>
                </a:lnTo>
                <a:close/>
                <a:moveTo>
                  <a:pt x="5283364" y="1716849"/>
                </a:moveTo>
                <a:lnTo>
                  <a:pt x="5290579" y="1741302"/>
                </a:lnTo>
                <a:lnTo>
                  <a:pt x="5281077" y="1757396"/>
                </a:lnTo>
                <a:lnTo>
                  <a:pt x="5260753" y="1736811"/>
                </a:lnTo>
                <a:lnTo>
                  <a:pt x="5273863" y="1732943"/>
                </a:lnTo>
                <a:close/>
                <a:moveTo>
                  <a:pt x="5111726" y="1674453"/>
                </a:moveTo>
                <a:lnTo>
                  <a:pt x="5115333" y="1686680"/>
                </a:lnTo>
                <a:lnTo>
                  <a:pt x="5102224" y="1690548"/>
                </a:lnTo>
                <a:close/>
                <a:moveTo>
                  <a:pt x="5225999" y="1667319"/>
                </a:moveTo>
                <a:lnTo>
                  <a:pt x="5229607" y="1679546"/>
                </a:lnTo>
                <a:lnTo>
                  <a:pt x="5214314" y="1684058"/>
                </a:lnTo>
                <a:close/>
                <a:moveTo>
                  <a:pt x="619733" y="1639694"/>
                </a:moveTo>
                <a:lnTo>
                  <a:pt x="613839" y="1668015"/>
                </a:lnTo>
                <a:lnTo>
                  <a:pt x="610232" y="1655789"/>
                </a:lnTo>
                <a:lnTo>
                  <a:pt x="606624" y="1643562"/>
                </a:lnTo>
                <a:close/>
                <a:moveTo>
                  <a:pt x="651846" y="1603637"/>
                </a:moveTo>
                <a:lnTo>
                  <a:pt x="655453" y="1615864"/>
                </a:lnTo>
                <a:lnTo>
                  <a:pt x="642344" y="1619731"/>
                </a:lnTo>
                <a:lnTo>
                  <a:pt x="629235" y="1623599"/>
                </a:lnTo>
                <a:lnTo>
                  <a:pt x="638737" y="1607505"/>
                </a:lnTo>
                <a:close/>
                <a:moveTo>
                  <a:pt x="691173" y="1592034"/>
                </a:moveTo>
                <a:lnTo>
                  <a:pt x="681672" y="1608128"/>
                </a:lnTo>
                <a:lnTo>
                  <a:pt x="672170" y="1624222"/>
                </a:lnTo>
                <a:lnTo>
                  <a:pt x="668562" y="1611996"/>
                </a:lnTo>
                <a:lnTo>
                  <a:pt x="664955" y="1599769"/>
                </a:lnTo>
                <a:lnTo>
                  <a:pt x="678064" y="1595901"/>
                </a:lnTo>
                <a:close/>
                <a:moveTo>
                  <a:pt x="5521262" y="1460584"/>
                </a:moveTo>
                <a:lnTo>
                  <a:pt x="5511760" y="1476678"/>
                </a:lnTo>
                <a:lnTo>
                  <a:pt x="5495043" y="1468319"/>
                </a:lnTo>
                <a:lnTo>
                  <a:pt x="5508152" y="1464452"/>
                </a:lnTo>
                <a:close/>
                <a:moveTo>
                  <a:pt x="5405566" y="1454846"/>
                </a:moveTo>
                <a:lnTo>
                  <a:pt x="5409173" y="1467073"/>
                </a:lnTo>
                <a:lnTo>
                  <a:pt x="5399672" y="1483167"/>
                </a:lnTo>
                <a:lnTo>
                  <a:pt x="5392457" y="1458714"/>
                </a:lnTo>
                <a:close/>
                <a:moveTo>
                  <a:pt x="5474719" y="1447734"/>
                </a:moveTo>
                <a:lnTo>
                  <a:pt x="5478327" y="1459960"/>
                </a:lnTo>
                <a:lnTo>
                  <a:pt x="5481934" y="1472187"/>
                </a:lnTo>
                <a:lnTo>
                  <a:pt x="5465217" y="1463828"/>
                </a:lnTo>
                <a:close/>
                <a:moveTo>
                  <a:pt x="5661855" y="1405811"/>
                </a:moveTo>
                <a:lnTo>
                  <a:pt x="5665462" y="1418037"/>
                </a:lnTo>
                <a:lnTo>
                  <a:pt x="5652353" y="1421905"/>
                </a:lnTo>
                <a:lnTo>
                  <a:pt x="5648746" y="1409679"/>
                </a:lnTo>
                <a:close/>
                <a:moveTo>
                  <a:pt x="5958792" y="1397946"/>
                </a:moveTo>
                <a:lnTo>
                  <a:pt x="5952898" y="1426267"/>
                </a:lnTo>
                <a:lnTo>
                  <a:pt x="5949290" y="1414041"/>
                </a:lnTo>
                <a:close/>
                <a:moveTo>
                  <a:pt x="5958499" y="1386218"/>
                </a:moveTo>
                <a:lnTo>
                  <a:pt x="5985010" y="1390211"/>
                </a:lnTo>
                <a:lnTo>
                  <a:pt x="5988618" y="1402437"/>
                </a:lnTo>
                <a:lnTo>
                  <a:pt x="5975508" y="1406305"/>
                </a:lnTo>
                <a:lnTo>
                  <a:pt x="5971901" y="1394078"/>
                </a:lnTo>
                <a:lnTo>
                  <a:pt x="5958792" y="1397946"/>
                </a:lnTo>
                <a:close/>
                <a:moveTo>
                  <a:pt x="5958462" y="1384753"/>
                </a:moveTo>
                <a:lnTo>
                  <a:pt x="5958499" y="1386218"/>
                </a:lnTo>
                <a:lnTo>
                  <a:pt x="5955185" y="1385720"/>
                </a:lnTo>
                <a:close/>
                <a:moveTo>
                  <a:pt x="5959758" y="1304624"/>
                </a:moveTo>
                <a:lnTo>
                  <a:pt x="5970580" y="1341304"/>
                </a:lnTo>
                <a:lnTo>
                  <a:pt x="5974188" y="1353531"/>
                </a:lnTo>
                <a:lnTo>
                  <a:pt x="5977795" y="1365757"/>
                </a:lnTo>
                <a:lnTo>
                  <a:pt x="5964686" y="1369625"/>
                </a:lnTo>
                <a:lnTo>
                  <a:pt x="5968293" y="1381852"/>
                </a:lnTo>
                <a:lnTo>
                  <a:pt x="5958462" y="1384753"/>
                </a:lnTo>
                <a:lnTo>
                  <a:pt x="5957471" y="1345172"/>
                </a:lnTo>
                <a:lnTo>
                  <a:pt x="5953864" y="1332945"/>
                </a:lnTo>
                <a:lnTo>
                  <a:pt x="5950256" y="1320719"/>
                </a:lnTo>
                <a:close/>
                <a:moveTo>
                  <a:pt x="5913216" y="1291774"/>
                </a:moveTo>
                <a:lnTo>
                  <a:pt x="5929933" y="1300133"/>
                </a:lnTo>
                <a:lnTo>
                  <a:pt x="5933540" y="1312360"/>
                </a:lnTo>
                <a:lnTo>
                  <a:pt x="5916823" y="1304001"/>
                </a:lnTo>
                <a:close/>
                <a:moveTo>
                  <a:pt x="6183580" y="1145549"/>
                </a:moveTo>
                <a:lnTo>
                  <a:pt x="6187188" y="1157776"/>
                </a:lnTo>
                <a:lnTo>
                  <a:pt x="6174079" y="1161643"/>
                </a:lnTo>
                <a:lnTo>
                  <a:pt x="6170471" y="1149417"/>
                </a:lnTo>
                <a:close/>
                <a:moveTo>
                  <a:pt x="5980694" y="1085791"/>
                </a:moveTo>
                <a:lnTo>
                  <a:pt x="5971193" y="1101886"/>
                </a:lnTo>
                <a:lnTo>
                  <a:pt x="5967585" y="1089659"/>
                </a:lnTo>
                <a:close/>
                <a:moveTo>
                  <a:pt x="6259594" y="1016794"/>
                </a:moveTo>
                <a:lnTo>
                  <a:pt x="6276311" y="1025152"/>
                </a:lnTo>
                <a:lnTo>
                  <a:pt x="6263201" y="1029020"/>
                </a:lnTo>
                <a:close/>
                <a:moveTo>
                  <a:pt x="5988274" y="1014884"/>
                </a:moveTo>
                <a:lnTo>
                  <a:pt x="5982380" y="1043205"/>
                </a:lnTo>
                <a:lnTo>
                  <a:pt x="5978772" y="1030979"/>
                </a:lnTo>
                <a:lnTo>
                  <a:pt x="5975165" y="1018752"/>
                </a:lnTo>
                <a:close/>
                <a:moveTo>
                  <a:pt x="1083683" y="990422"/>
                </a:moveTo>
                <a:lnTo>
                  <a:pt x="1085071" y="995125"/>
                </a:lnTo>
                <a:lnTo>
                  <a:pt x="1075569" y="1011219"/>
                </a:lnTo>
                <a:close/>
                <a:moveTo>
                  <a:pt x="1087289" y="981180"/>
                </a:moveTo>
                <a:lnTo>
                  <a:pt x="1083683" y="990422"/>
                </a:lnTo>
                <a:lnTo>
                  <a:pt x="1081464" y="982898"/>
                </a:lnTo>
                <a:close/>
                <a:moveTo>
                  <a:pt x="6133441" y="879016"/>
                </a:moveTo>
                <a:lnTo>
                  <a:pt x="6123939" y="895110"/>
                </a:lnTo>
                <a:lnTo>
                  <a:pt x="6120332" y="882884"/>
                </a:lnTo>
                <a:close/>
                <a:moveTo>
                  <a:pt x="5953166" y="799296"/>
                </a:moveTo>
                <a:lnTo>
                  <a:pt x="5969882" y="807655"/>
                </a:lnTo>
                <a:lnTo>
                  <a:pt x="5973490" y="819881"/>
                </a:lnTo>
                <a:lnTo>
                  <a:pt x="5960381" y="823749"/>
                </a:lnTo>
                <a:close/>
                <a:moveTo>
                  <a:pt x="5962668" y="783201"/>
                </a:moveTo>
                <a:lnTo>
                  <a:pt x="5953166" y="799296"/>
                </a:lnTo>
                <a:lnTo>
                  <a:pt x="5949558" y="787069"/>
                </a:lnTo>
                <a:close/>
                <a:moveTo>
                  <a:pt x="4886153" y="620133"/>
                </a:moveTo>
                <a:lnTo>
                  <a:pt x="4889760" y="632360"/>
                </a:lnTo>
                <a:lnTo>
                  <a:pt x="4876651" y="636228"/>
                </a:lnTo>
                <a:close/>
                <a:moveTo>
                  <a:pt x="6156664" y="619635"/>
                </a:moveTo>
                <a:lnTo>
                  <a:pt x="6160271" y="631862"/>
                </a:lnTo>
                <a:lnTo>
                  <a:pt x="6173380" y="627994"/>
                </a:lnTo>
                <a:lnTo>
                  <a:pt x="6190097" y="636353"/>
                </a:lnTo>
                <a:lnTo>
                  <a:pt x="6193704" y="648580"/>
                </a:lnTo>
                <a:lnTo>
                  <a:pt x="6206813" y="644712"/>
                </a:lnTo>
                <a:lnTo>
                  <a:pt x="6199599" y="620258"/>
                </a:lnTo>
                <a:lnTo>
                  <a:pt x="6173380" y="627994"/>
                </a:lnTo>
                <a:close/>
                <a:moveTo>
                  <a:pt x="4852720" y="603416"/>
                </a:moveTo>
                <a:lnTo>
                  <a:pt x="4882545" y="607907"/>
                </a:lnTo>
                <a:lnTo>
                  <a:pt x="4869437" y="611775"/>
                </a:lnTo>
                <a:close/>
                <a:moveTo>
                  <a:pt x="6273884" y="598341"/>
                </a:moveTo>
                <a:lnTo>
                  <a:pt x="6270936" y="612502"/>
                </a:lnTo>
                <a:lnTo>
                  <a:pt x="6267329" y="600275"/>
                </a:lnTo>
                <a:close/>
                <a:moveTo>
                  <a:pt x="4614114" y="567488"/>
                </a:moveTo>
                <a:lnTo>
                  <a:pt x="4617721" y="579715"/>
                </a:lnTo>
                <a:lnTo>
                  <a:pt x="4604612" y="583583"/>
                </a:lnTo>
                <a:lnTo>
                  <a:pt x="4601005" y="571356"/>
                </a:lnTo>
                <a:close/>
                <a:moveTo>
                  <a:pt x="5055150" y="556980"/>
                </a:moveTo>
                <a:lnTo>
                  <a:pt x="5058758" y="569207"/>
                </a:lnTo>
                <a:lnTo>
                  <a:pt x="5065973" y="593660"/>
                </a:lnTo>
                <a:lnTo>
                  <a:pt x="5052863" y="597528"/>
                </a:lnTo>
                <a:lnTo>
                  <a:pt x="5043362" y="613622"/>
                </a:lnTo>
                <a:lnTo>
                  <a:pt x="5023038" y="593037"/>
                </a:lnTo>
                <a:lnTo>
                  <a:pt x="5013536" y="609131"/>
                </a:lnTo>
                <a:lnTo>
                  <a:pt x="4996820" y="600773"/>
                </a:lnTo>
                <a:lnTo>
                  <a:pt x="5006321" y="584678"/>
                </a:lnTo>
                <a:lnTo>
                  <a:pt x="4993212" y="588546"/>
                </a:lnTo>
                <a:lnTo>
                  <a:pt x="4989605" y="576319"/>
                </a:lnTo>
                <a:lnTo>
                  <a:pt x="5015823" y="568584"/>
                </a:lnTo>
                <a:lnTo>
                  <a:pt x="5032540" y="576942"/>
                </a:lnTo>
                <a:lnTo>
                  <a:pt x="5042041" y="560848"/>
                </a:lnTo>
                <a:close/>
                <a:moveTo>
                  <a:pt x="4220485" y="537427"/>
                </a:moveTo>
                <a:lnTo>
                  <a:pt x="4237201" y="545786"/>
                </a:lnTo>
                <a:lnTo>
                  <a:pt x="4224092" y="549653"/>
                </a:lnTo>
                <a:close/>
                <a:moveTo>
                  <a:pt x="5559547" y="527778"/>
                </a:moveTo>
                <a:lnTo>
                  <a:pt x="5550045" y="543872"/>
                </a:lnTo>
                <a:lnTo>
                  <a:pt x="5546438" y="531646"/>
                </a:lnTo>
                <a:close/>
                <a:moveTo>
                  <a:pt x="2276126" y="524088"/>
                </a:moveTo>
                <a:lnTo>
                  <a:pt x="2279734" y="536315"/>
                </a:lnTo>
                <a:lnTo>
                  <a:pt x="2260831" y="528601"/>
                </a:lnTo>
                <a:close/>
                <a:moveTo>
                  <a:pt x="6414782" y="423859"/>
                </a:moveTo>
                <a:lnTo>
                  <a:pt x="6405281" y="439954"/>
                </a:lnTo>
                <a:lnTo>
                  <a:pt x="6401673" y="427727"/>
                </a:lnTo>
                <a:close/>
                <a:moveTo>
                  <a:pt x="5674888" y="387419"/>
                </a:moveTo>
                <a:lnTo>
                  <a:pt x="5678496" y="399645"/>
                </a:lnTo>
                <a:lnTo>
                  <a:pt x="5691605" y="395778"/>
                </a:lnTo>
                <a:lnTo>
                  <a:pt x="5695212" y="408004"/>
                </a:lnTo>
                <a:lnTo>
                  <a:pt x="5708322" y="404136"/>
                </a:lnTo>
                <a:lnTo>
                  <a:pt x="5725038" y="412495"/>
                </a:lnTo>
                <a:lnTo>
                  <a:pt x="5728646" y="424722"/>
                </a:lnTo>
                <a:lnTo>
                  <a:pt x="5715536" y="428590"/>
                </a:lnTo>
                <a:lnTo>
                  <a:pt x="5719144" y="440816"/>
                </a:lnTo>
                <a:lnTo>
                  <a:pt x="5698820" y="420231"/>
                </a:lnTo>
                <a:lnTo>
                  <a:pt x="5685710" y="424099"/>
                </a:lnTo>
                <a:lnTo>
                  <a:pt x="5676209" y="440193"/>
                </a:lnTo>
                <a:lnTo>
                  <a:pt x="5672602" y="427966"/>
                </a:lnTo>
                <a:lnTo>
                  <a:pt x="5682103" y="411872"/>
                </a:lnTo>
                <a:lnTo>
                  <a:pt x="5668994" y="415740"/>
                </a:lnTo>
                <a:lnTo>
                  <a:pt x="5665387" y="403513"/>
                </a:lnTo>
                <a:close/>
                <a:moveTo>
                  <a:pt x="6116026" y="337008"/>
                </a:moveTo>
                <a:lnTo>
                  <a:pt x="6106524" y="353102"/>
                </a:lnTo>
                <a:lnTo>
                  <a:pt x="6093415" y="356970"/>
                </a:lnTo>
                <a:close/>
                <a:moveTo>
                  <a:pt x="6394823" y="307913"/>
                </a:moveTo>
                <a:lnTo>
                  <a:pt x="6411540" y="316272"/>
                </a:lnTo>
                <a:lnTo>
                  <a:pt x="6398431" y="320140"/>
                </a:lnTo>
                <a:close/>
                <a:moveTo>
                  <a:pt x="6774023" y="289068"/>
                </a:moveTo>
                <a:lnTo>
                  <a:pt x="6778232" y="303333"/>
                </a:lnTo>
                <a:lnTo>
                  <a:pt x="6768730" y="319428"/>
                </a:lnTo>
                <a:lnTo>
                  <a:pt x="6752014" y="311069"/>
                </a:lnTo>
                <a:lnTo>
                  <a:pt x="6765122" y="307201"/>
                </a:lnTo>
                <a:close/>
                <a:moveTo>
                  <a:pt x="3819662" y="0"/>
                </a:moveTo>
                <a:lnTo>
                  <a:pt x="3836378" y="8359"/>
                </a:lnTo>
                <a:lnTo>
                  <a:pt x="3849488" y="4491"/>
                </a:lnTo>
                <a:lnTo>
                  <a:pt x="3853095" y="16718"/>
                </a:lnTo>
                <a:lnTo>
                  <a:pt x="3856703" y="28944"/>
                </a:lnTo>
                <a:lnTo>
                  <a:pt x="3869812" y="25076"/>
                </a:lnTo>
                <a:lnTo>
                  <a:pt x="3866204" y="12850"/>
                </a:lnTo>
                <a:lnTo>
                  <a:pt x="3916956" y="39964"/>
                </a:lnTo>
                <a:lnTo>
                  <a:pt x="3946783" y="44455"/>
                </a:lnTo>
                <a:lnTo>
                  <a:pt x="3973000" y="36720"/>
                </a:lnTo>
                <a:lnTo>
                  <a:pt x="4010040" y="65664"/>
                </a:lnTo>
                <a:lnTo>
                  <a:pt x="4039866" y="70155"/>
                </a:lnTo>
                <a:lnTo>
                  <a:pt x="4041187" y="122929"/>
                </a:lnTo>
                <a:lnTo>
                  <a:pt x="4071012" y="127420"/>
                </a:lnTo>
                <a:lnTo>
                  <a:pt x="4097231" y="119685"/>
                </a:lnTo>
                <a:lnTo>
                  <a:pt x="4119843" y="99722"/>
                </a:lnTo>
                <a:lnTo>
                  <a:pt x="4140166" y="120308"/>
                </a:lnTo>
                <a:lnTo>
                  <a:pt x="4074620" y="139647"/>
                </a:lnTo>
                <a:lnTo>
                  <a:pt x="3995965" y="162854"/>
                </a:lnTo>
                <a:lnTo>
                  <a:pt x="3967460" y="211137"/>
                </a:lnTo>
                <a:lnTo>
                  <a:pt x="3918630" y="238835"/>
                </a:lnTo>
                <a:lnTo>
                  <a:pt x="3866194" y="254307"/>
                </a:lnTo>
                <a:lnTo>
                  <a:pt x="3813757" y="269778"/>
                </a:lnTo>
                <a:lnTo>
                  <a:pt x="3757713" y="273023"/>
                </a:lnTo>
                <a:lnTo>
                  <a:pt x="3718385" y="284626"/>
                </a:lnTo>
                <a:lnTo>
                  <a:pt x="3669556" y="312324"/>
                </a:lnTo>
                <a:lnTo>
                  <a:pt x="3624335" y="352249"/>
                </a:lnTo>
                <a:lnTo>
                  <a:pt x="3644658" y="372834"/>
                </a:lnTo>
                <a:lnTo>
                  <a:pt x="3648266" y="385061"/>
                </a:lnTo>
                <a:lnTo>
                  <a:pt x="3651873" y="397287"/>
                </a:lnTo>
                <a:lnTo>
                  <a:pt x="3612546" y="408891"/>
                </a:lnTo>
                <a:lnTo>
                  <a:pt x="3619761" y="433344"/>
                </a:lnTo>
                <a:lnTo>
                  <a:pt x="3603044" y="424985"/>
                </a:lnTo>
                <a:lnTo>
                  <a:pt x="3567325" y="448815"/>
                </a:lnTo>
                <a:lnTo>
                  <a:pt x="3584041" y="457174"/>
                </a:lnTo>
                <a:lnTo>
                  <a:pt x="3580433" y="444947"/>
                </a:lnTo>
                <a:lnTo>
                  <a:pt x="3593542" y="441080"/>
                </a:lnTo>
                <a:lnTo>
                  <a:pt x="3610259" y="449438"/>
                </a:lnTo>
                <a:lnTo>
                  <a:pt x="3606651" y="437212"/>
                </a:lnTo>
                <a:lnTo>
                  <a:pt x="3636477" y="441703"/>
                </a:lnTo>
                <a:lnTo>
                  <a:pt x="3632870" y="429476"/>
                </a:lnTo>
                <a:lnTo>
                  <a:pt x="3642372" y="413382"/>
                </a:lnTo>
                <a:lnTo>
                  <a:pt x="3649587" y="437835"/>
                </a:lnTo>
                <a:lnTo>
                  <a:pt x="3662695" y="433967"/>
                </a:lnTo>
                <a:lnTo>
                  <a:pt x="3675805" y="430099"/>
                </a:lnTo>
                <a:lnTo>
                  <a:pt x="3692522" y="438458"/>
                </a:lnTo>
                <a:lnTo>
                  <a:pt x="3722349" y="442949"/>
                </a:lnTo>
                <a:lnTo>
                  <a:pt x="3718741" y="430722"/>
                </a:lnTo>
                <a:lnTo>
                  <a:pt x="3715134" y="418495"/>
                </a:lnTo>
                <a:lnTo>
                  <a:pt x="3731849" y="426855"/>
                </a:lnTo>
                <a:lnTo>
                  <a:pt x="3735456" y="439081"/>
                </a:lnTo>
                <a:lnTo>
                  <a:pt x="3754460" y="406892"/>
                </a:lnTo>
                <a:lnTo>
                  <a:pt x="3761675" y="431346"/>
                </a:lnTo>
                <a:lnTo>
                  <a:pt x="3774784" y="427478"/>
                </a:lnTo>
                <a:lnTo>
                  <a:pt x="3804609" y="431969"/>
                </a:lnTo>
                <a:lnTo>
                  <a:pt x="3808217" y="444195"/>
                </a:lnTo>
                <a:lnTo>
                  <a:pt x="3821326" y="440327"/>
                </a:lnTo>
                <a:lnTo>
                  <a:pt x="3830828" y="424233"/>
                </a:lnTo>
                <a:lnTo>
                  <a:pt x="3838043" y="448686"/>
                </a:lnTo>
                <a:lnTo>
                  <a:pt x="3864261" y="440951"/>
                </a:lnTo>
                <a:lnTo>
                  <a:pt x="3880978" y="449309"/>
                </a:lnTo>
                <a:lnTo>
                  <a:pt x="3907197" y="441573"/>
                </a:lnTo>
                <a:lnTo>
                  <a:pt x="3920305" y="437706"/>
                </a:lnTo>
                <a:lnTo>
                  <a:pt x="3923913" y="449932"/>
                </a:lnTo>
                <a:lnTo>
                  <a:pt x="3940629" y="458291"/>
                </a:lnTo>
                <a:lnTo>
                  <a:pt x="3953738" y="454423"/>
                </a:lnTo>
                <a:lnTo>
                  <a:pt x="3950131" y="442197"/>
                </a:lnTo>
                <a:lnTo>
                  <a:pt x="3966848" y="450556"/>
                </a:lnTo>
                <a:lnTo>
                  <a:pt x="3983564" y="458914"/>
                </a:lnTo>
                <a:lnTo>
                  <a:pt x="3996674" y="455047"/>
                </a:lnTo>
                <a:lnTo>
                  <a:pt x="4009782" y="451179"/>
                </a:lnTo>
                <a:lnTo>
                  <a:pt x="4006175" y="438952"/>
                </a:lnTo>
                <a:lnTo>
                  <a:pt x="4026499" y="459538"/>
                </a:lnTo>
                <a:lnTo>
                  <a:pt x="4056325" y="464028"/>
                </a:lnTo>
                <a:lnTo>
                  <a:pt x="4043216" y="467896"/>
                </a:lnTo>
                <a:lnTo>
                  <a:pt x="4030107" y="471764"/>
                </a:lnTo>
                <a:lnTo>
                  <a:pt x="4037321" y="496217"/>
                </a:lnTo>
                <a:lnTo>
                  <a:pt x="4050431" y="492350"/>
                </a:lnTo>
                <a:lnTo>
                  <a:pt x="4063540" y="488482"/>
                </a:lnTo>
                <a:lnTo>
                  <a:pt x="4076650" y="484613"/>
                </a:lnTo>
                <a:lnTo>
                  <a:pt x="4054038" y="504576"/>
                </a:lnTo>
                <a:lnTo>
                  <a:pt x="4040929" y="508444"/>
                </a:lnTo>
                <a:lnTo>
                  <a:pt x="4044536" y="520671"/>
                </a:lnTo>
                <a:lnTo>
                  <a:pt x="4048144" y="532897"/>
                </a:lnTo>
                <a:lnTo>
                  <a:pt x="4061253" y="529029"/>
                </a:lnTo>
                <a:lnTo>
                  <a:pt x="4070754" y="512935"/>
                </a:lnTo>
                <a:lnTo>
                  <a:pt x="4067147" y="500708"/>
                </a:lnTo>
                <a:lnTo>
                  <a:pt x="4083865" y="509067"/>
                </a:lnTo>
                <a:lnTo>
                  <a:pt x="4104188" y="529652"/>
                </a:lnTo>
                <a:lnTo>
                  <a:pt x="4091080" y="533520"/>
                </a:lnTo>
                <a:lnTo>
                  <a:pt x="4095289" y="547784"/>
                </a:lnTo>
                <a:lnTo>
                  <a:pt x="4098896" y="560010"/>
                </a:lnTo>
                <a:lnTo>
                  <a:pt x="4112004" y="556143"/>
                </a:lnTo>
                <a:lnTo>
                  <a:pt x="4125113" y="552275"/>
                </a:lnTo>
                <a:lnTo>
                  <a:pt x="4128721" y="564501"/>
                </a:lnTo>
                <a:lnTo>
                  <a:pt x="4145437" y="572860"/>
                </a:lnTo>
                <a:lnTo>
                  <a:pt x="4119219" y="580596"/>
                </a:lnTo>
                <a:lnTo>
                  <a:pt x="4149044" y="585087"/>
                </a:lnTo>
                <a:lnTo>
                  <a:pt x="4175263" y="577351"/>
                </a:lnTo>
                <a:lnTo>
                  <a:pt x="4182478" y="601805"/>
                </a:lnTo>
                <a:lnTo>
                  <a:pt x="4186085" y="614031"/>
                </a:lnTo>
                <a:lnTo>
                  <a:pt x="4195587" y="597937"/>
                </a:lnTo>
                <a:lnTo>
                  <a:pt x="4197874" y="557389"/>
                </a:lnTo>
                <a:lnTo>
                  <a:pt x="4227700" y="561880"/>
                </a:lnTo>
                <a:lnTo>
                  <a:pt x="4240808" y="558012"/>
                </a:lnTo>
                <a:lnTo>
                  <a:pt x="4257527" y="566371"/>
                </a:lnTo>
                <a:lnTo>
                  <a:pt x="4261134" y="578597"/>
                </a:lnTo>
                <a:lnTo>
                  <a:pt x="4274242" y="574730"/>
                </a:lnTo>
                <a:lnTo>
                  <a:pt x="4287351" y="570862"/>
                </a:lnTo>
                <a:lnTo>
                  <a:pt x="4280136" y="546409"/>
                </a:lnTo>
                <a:lnTo>
                  <a:pt x="4309962" y="550900"/>
                </a:lnTo>
                <a:lnTo>
                  <a:pt x="4323071" y="547032"/>
                </a:lnTo>
                <a:lnTo>
                  <a:pt x="4326678" y="559259"/>
                </a:lnTo>
                <a:lnTo>
                  <a:pt x="4343395" y="567617"/>
                </a:lnTo>
                <a:lnTo>
                  <a:pt x="4333893" y="583712"/>
                </a:lnTo>
                <a:lnTo>
                  <a:pt x="4317177" y="575353"/>
                </a:lnTo>
                <a:lnTo>
                  <a:pt x="4304068" y="579221"/>
                </a:lnTo>
                <a:lnTo>
                  <a:pt x="4300460" y="566994"/>
                </a:lnTo>
                <a:lnTo>
                  <a:pt x="4290958" y="583089"/>
                </a:lnTo>
                <a:lnTo>
                  <a:pt x="4294566" y="595315"/>
                </a:lnTo>
                <a:lnTo>
                  <a:pt x="4333893" y="583712"/>
                </a:lnTo>
                <a:lnTo>
                  <a:pt x="4347002" y="579844"/>
                </a:lnTo>
                <a:lnTo>
                  <a:pt x="4393545" y="592694"/>
                </a:lnTo>
                <a:lnTo>
                  <a:pt x="4445981" y="577222"/>
                </a:lnTo>
                <a:lnTo>
                  <a:pt x="4498418" y="561751"/>
                </a:lnTo>
                <a:lnTo>
                  <a:pt x="4505633" y="586204"/>
                </a:lnTo>
                <a:lnTo>
                  <a:pt x="4531851" y="578469"/>
                </a:lnTo>
                <a:lnTo>
                  <a:pt x="4544960" y="574601"/>
                </a:lnTo>
                <a:lnTo>
                  <a:pt x="4554462" y="558506"/>
                </a:lnTo>
                <a:lnTo>
                  <a:pt x="4558070" y="570733"/>
                </a:lnTo>
                <a:lnTo>
                  <a:pt x="4574787" y="579091"/>
                </a:lnTo>
                <a:lnTo>
                  <a:pt x="4571180" y="566865"/>
                </a:lnTo>
                <a:lnTo>
                  <a:pt x="4584288" y="562997"/>
                </a:lnTo>
                <a:lnTo>
                  <a:pt x="4587895" y="575224"/>
                </a:lnTo>
                <a:lnTo>
                  <a:pt x="4591503" y="587451"/>
                </a:lnTo>
                <a:lnTo>
                  <a:pt x="4604612" y="583583"/>
                </a:lnTo>
                <a:lnTo>
                  <a:pt x="4634438" y="588074"/>
                </a:lnTo>
                <a:lnTo>
                  <a:pt x="4640332" y="559753"/>
                </a:lnTo>
                <a:lnTo>
                  <a:pt x="4664264" y="592564"/>
                </a:lnTo>
                <a:lnTo>
                  <a:pt x="4684588" y="613150"/>
                </a:lnTo>
                <a:lnTo>
                  <a:pt x="4680980" y="600923"/>
                </a:lnTo>
                <a:lnTo>
                  <a:pt x="4694089" y="597056"/>
                </a:lnTo>
                <a:lnTo>
                  <a:pt x="4710806" y="605414"/>
                </a:lnTo>
                <a:lnTo>
                  <a:pt x="4723915" y="601546"/>
                </a:lnTo>
                <a:lnTo>
                  <a:pt x="4744240" y="622131"/>
                </a:lnTo>
                <a:lnTo>
                  <a:pt x="4760956" y="630491"/>
                </a:lnTo>
                <a:lnTo>
                  <a:pt x="4774065" y="626623"/>
                </a:lnTo>
                <a:lnTo>
                  <a:pt x="4787174" y="622755"/>
                </a:lnTo>
                <a:lnTo>
                  <a:pt x="4809785" y="602793"/>
                </a:lnTo>
                <a:lnTo>
                  <a:pt x="4836003" y="595057"/>
                </a:lnTo>
                <a:lnTo>
                  <a:pt x="4852720" y="603416"/>
                </a:lnTo>
                <a:lnTo>
                  <a:pt x="4843218" y="619510"/>
                </a:lnTo>
                <a:lnTo>
                  <a:pt x="4826502" y="611151"/>
                </a:lnTo>
                <a:lnTo>
                  <a:pt x="4817000" y="627246"/>
                </a:lnTo>
                <a:lnTo>
                  <a:pt x="4833717" y="635605"/>
                </a:lnTo>
                <a:lnTo>
                  <a:pt x="4850433" y="643964"/>
                </a:lnTo>
                <a:lnTo>
                  <a:pt x="4859935" y="627869"/>
                </a:lnTo>
                <a:lnTo>
                  <a:pt x="4876651" y="636228"/>
                </a:lnTo>
                <a:lnTo>
                  <a:pt x="4883866" y="660681"/>
                </a:lnTo>
                <a:lnTo>
                  <a:pt x="4893368" y="644587"/>
                </a:lnTo>
                <a:lnTo>
                  <a:pt x="4896975" y="656813"/>
                </a:lnTo>
                <a:lnTo>
                  <a:pt x="4925379" y="648433"/>
                </a:lnTo>
                <a:lnTo>
                  <a:pt x="4928987" y="660659"/>
                </a:lnTo>
                <a:lnTo>
                  <a:pt x="4913693" y="665172"/>
                </a:lnTo>
                <a:lnTo>
                  <a:pt x="4887474" y="672908"/>
                </a:lnTo>
                <a:lnTo>
                  <a:pt x="4904190" y="681267"/>
                </a:lnTo>
                <a:lnTo>
                  <a:pt x="4907797" y="693493"/>
                </a:lnTo>
                <a:lnTo>
                  <a:pt x="4917301" y="677398"/>
                </a:lnTo>
                <a:lnTo>
                  <a:pt x="4928987" y="660659"/>
                </a:lnTo>
                <a:lnTo>
                  <a:pt x="4958813" y="665150"/>
                </a:lnTo>
                <a:lnTo>
                  <a:pt x="4975529" y="673509"/>
                </a:lnTo>
                <a:lnTo>
                  <a:pt x="4985031" y="657415"/>
                </a:lnTo>
                <a:lnTo>
                  <a:pt x="5011249" y="649679"/>
                </a:lnTo>
                <a:lnTo>
                  <a:pt x="5037467" y="641943"/>
                </a:lnTo>
                <a:lnTo>
                  <a:pt x="5046969" y="625849"/>
                </a:lnTo>
                <a:lnTo>
                  <a:pt x="5030253" y="617490"/>
                </a:lnTo>
                <a:lnTo>
                  <a:pt x="5043362" y="613622"/>
                </a:lnTo>
                <a:lnTo>
                  <a:pt x="5060078" y="621981"/>
                </a:lnTo>
                <a:lnTo>
                  <a:pt x="5076795" y="630340"/>
                </a:lnTo>
                <a:lnTo>
                  <a:pt x="5089904" y="626472"/>
                </a:lnTo>
                <a:lnTo>
                  <a:pt x="5099406" y="610378"/>
                </a:lnTo>
                <a:lnTo>
                  <a:pt x="5119730" y="630963"/>
                </a:lnTo>
                <a:lnTo>
                  <a:pt x="5132839" y="627095"/>
                </a:lnTo>
                <a:lnTo>
                  <a:pt x="5168559" y="603265"/>
                </a:lnTo>
                <a:lnTo>
                  <a:pt x="5159057" y="619360"/>
                </a:lnTo>
                <a:lnTo>
                  <a:pt x="5162665" y="631586"/>
                </a:lnTo>
                <a:lnTo>
                  <a:pt x="5188883" y="623850"/>
                </a:lnTo>
                <a:lnTo>
                  <a:pt x="5228211" y="612247"/>
                </a:lnTo>
                <a:lnTo>
                  <a:pt x="5250821" y="592285"/>
                </a:lnTo>
                <a:lnTo>
                  <a:pt x="5280647" y="596776"/>
                </a:lnTo>
                <a:lnTo>
                  <a:pt x="5290149" y="580681"/>
                </a:lnTo>
                <a:lnTo>
                  <a:pt x="5342585" y="565210"/>
                </a:lnTo>
                <a:lnTo>
                  <a:pt x="5359302" y="573569"/>
                </a:lnTo>
                <a:lnTo>
                  <a:pt x="5352087" y="549116"/>
                </a:lnTo>
                <a:lnTo>
                  <a:pt x="5368804" y="557474"/>
                </a:lnTo>
                <a:lnTo>
                  <a:pt x="5381913" y="553607"/>
                </a:lnTo>
                <a:lnTo>
                  <a:pt x="5389128" y="578060"/>
                </a:lnTo>
                <a:lnTo>
                  <a:pt x="5398630" y="561965"/>
                </a:lnTo>
                <a:lnTo>
                  <a:pt x="5415346" y="570324"/>
                </a:lnTo>
                <a:lnTo>
                  <a:pt x="5441564" y="562588"/>
                </a:lnTo>
                <a:lnTo>
                  <a:pt x="5467783" y="554853"/>
                </a:lnTo>
                <a:lnTo>
                  <a:pt x="5480892" y="550985"/>
                </a:lnTo>
                <a:lnTo>
                  <a:pt x="5507111" y="543249"/>
                </a:lnTo>
                <a:lnTo>
                  <a:pt x="5510718" y="555476"/>
                </a:lnTo>
                <a:lnTo>
                  <a:pt x="5523827" y="551608"/>
                </a:lnTo>
                <a:lnTo>
                  <a:pt x="5516612" y="527155"/>
                </a:lnTo>
                <a:lnTo>
                  <a:pt x="5533329" y="535514"/>
                </a:lnTo>
                <a:lnTo>
                  <a:pt x="5536936" y="547740"/>
                </a:lnTo>
                <a:lnTo>
                  <a:pt x="5550045" y="543872"/>
                </a:lnTo>
                <a:lnTo>
                  <a:pt x="5576264" y="536137"/>
                </a:lnTo>
                <a:lnTo>
                  <a:pt x="5559547" y="527778"/>
                </a:lnTo>
                <a:lnTo>
                  <a:pt x="5569049" y="511683"/>
                </a:lnTo>
                <a:lnTo>
                  <a:pt x="5572656" y="523910"/>
                </a:lnTo>
                <a:lnTo>
                  <a:pt x="5585765" y="520042"/>
                </a:lnTo>
                <a:lnTo>
                  <a:pt x="5608376" y="500080"/>
                </a:lnTo>
                <a:lnTo>
                  <a:pt x="5654919" y="512930"/>
                </a:lnTo>
                <a:lnTo>
                  <a:pt x="5668028" y="509062"/>
                </a:lnTo>
                <a:lnTo>
                  <a:pt x="5677530" y="492967"/>
                </a:lnTo>
                <a:lnTo>
                  <a:pt x="5673922" y="480741"/>
                </a:lnTo>
                <a:lnTo>
                  <a:pt x="5664420" y="496835"/>
                </a:lnTo>
                <a:lnTo>
                  <a:pt x="5657205" y="472382"/>
                </a:lnTo>
                <a:lnTo>
                  <a:pt x="5640489" y="464023"/>
                </a:lnTo>
                <a:lnTo>
                  <a:pt x="5630987" y="480118"/>
                </a:lnTo>
                <a:lnTo>
                  <a:pt x="5627380" y="467891"/>
                </a:lnTo>
                <a:lnTo>
                  <a:pt x="5601161" y="475627"/>
                </a:lnTo>
                <a:lnTo>
                  <a:pt x="5578551" y="495589"/>
                </a:lnTo>
                <a:lnTo>
                  <a:pt x="5571336" y="471136"/>
                </a:lnTo>
                <a:lnTo>
                  <a:pt x="5558226" y="475003"/>
                </a:lnTo>
                <a:lnTo>
                  <a:pt x="5554619" y="462777"/>
                </a:lnTo>
                <a:lnTo>
                  <a:pt x="5545117" y="478871"/>
                </a:lnTo>
                <a:lnTo>
                  <a:pt x="5532008" y="482739"/>
                </a:lnTo>
                <a:lnTo>
                  <a:pt x="5541510" y="466645"/>
                </a:lnTo>
                <a:lnTo>
                  <a:pt x="5528401" y="470513"/>
                </a:lnTo>
                <a:lnTo>
                  <a:pt x="5515291" y="474380"/>
                </a:lnTo>
                <a:lnTo>
                  <a:pt x="5521186" y="446059"/>
                </a:lnTo>
                <a:lnTo>
                  <a:pt x="5547404" y="438324"/>
                </a:lnTo>
                <a:lnTo>
                  <a:pt x="5556906" y="422229"/>
                </a:lnTo>
                <a:lnTo>
                  <a:pt x="5560513" y="434456"/>
                </a:lnTo>
                <a:lnTo>
                  <a:pt x="5577230" y="442815"/>
                </a:lnTo>
                <a:lnTo>
                  <a:pt x="5586731" y="426720"/>
                </a:lnTo>
                <a:lnTo>
                  <a:pt x="5583124" y="414494"/>
                </a:lnTo>
                <a:lnTo>
                  <a:pt x="5596233" y="410626"/>
                </a:lnTo>
                <a:lnTo>
                  <a:pt x="5609343" y="406758"/>
                </a:lnTo>
                <a:lnTo>
                  <a:pt x="5612950" y="418985"/>
                </a:lnTo>
                <a:lnTo>
                  <a:pt x="5603448" y="435079"/>
                </a:lnTo>
                <a:lnTo>
                  <a:pt x="5620165" y="443438"/>
                </a:lnTo>
                <a:lnTo>
                  <a:pt x="5633274" y="439570"/>
                </a:lnTo>
                <a:lnTo>
                  <a:pt x="5659492" y="431834"/>
                </a:lnTo>
                <a:lnTo>
                  <a:pt x="5655885" y="419608"/>
                </a:lnTo>
                <a:lnTo>
                  <a:pt x="5652277" y="407381"/>
                </a:lnTo>
                <a:lnTo>
                  <a:pt x="5672602" y="427966"/>
                </a:lnTo>
                <a:lnTo>
                  <a:pt x="5666707" y="456288"/>
                </a:lnTo>
                <a:lnTo>
                  <a:pt x="5679817" y="452420"/>
                </a:lnTo>
                <a:lnTo>
                  <a:pt x="5689318" y="436325"/>
                </a:lnTo>
                <a:lnTo>
                  <a:pt x="5696533" y="460779"/>
                </a:lnTo>
                <a:lnTo>
                  <a:pt x="5700140" y="473005"/>
                </a:lnTo>
                <a:lnTo>
                  <a:pt x="5716857" y="481364"/>
                </a:lnTo>
                <a:lnTo>
                  <a:pt x="5729966" y="477496"/>
                </a:lnTo>
                <a:lnTo>
                  <a:pt x="5743076" y="473628"/>
                </a:lnTo>
                <a:lnTo>
                  <a:pt x="5739468" y="461402"/>
                </a:lnTo>
                <a:lnTo>
                  <a:pt x="5752577" y="457534"/>
                </a:lnTo>
                <a:lnTo>
                  <a:pt x="5778796" y="449798"/>
                </a:lnTo>
                <a:lnTo>
                  <a:pt x="5775188" y="437571"/>
                </a:lnTo>
                <a:lnTo>
                  <a:pt x="5762079" y="441439"/>
                </a:lnTo>
                <a:lnTo>
                  <a:pt x="5758471" y="429213"/>
                </a:lnTo>
                <a:lnTo>
                  <a:pt x="5745362" y="433081"/>
                </a:lnTo>
                <a:lnTo>
                  <a:pt x="5741755" y="420854"/>
                </a:lnTo>
                <a:lnTo>
                  <a:pt x="5738147" y="408627"/>
                </a:lnTo>
                <a:lnTo>
                  <a:pt x="5734540" y="396401"/>
                </a:lnTo>
                <a:lnTo>
                  <a:pt x="5730932" y="384174"/>
                </a:lnTo>
                <a:lnTo>
                  <a:pt x="5773867" y="384797"/>
                </a:lnTo>
                <a:lnTo>
                  <a:pt x="5807301" y="401515"/>
                </a:lnTo>
                <a:lnTo>
                  <a:pt x="5843021" y="377685"/>
                </a:lnTo>
                <a:lnTo>
                  <a:pt x="5859737" y="386043"/>
                </a:lnTo>
                <a:lnTo>
                  <a:pt x="5876454" y="394402"/>
                </a:lnTo>
                <a:lnTo>
                  <a:pt x="5846628" y="389911"/>
                </a:lnTo>
                <a:lnTo>
                  <a:pt x="5833519" y="393779"/>
                </a:lnTo>
                <a:lnTo>
                  <a:pt x="5827625" y="422100"/>
                </a:lnTo>
                <a:lnTo>
                  <a:pt x="5810908" y="413741"/>
                </a:lnTo>
                <a:lnTo>
                  <a:pt x="5794191" y="405383"/>
                </a:lnTo>
                <a:lnTo>
                  <a:pt x="5784690" y="421477"/>
                </a:lnTo>
                <a:lnTo>
                  <a:pt x="5788297" y="433704"/>
                </a:lnTo>
                <a:lnTo>
                  <a:pt x="5801406" y="429836"/>
                </a:lnTo>
                <a:lnTo>
                  <a:pt x="5814516" y="425968"/>
                </a:lnTo>
                <a:lnTo>
                  <a:pt x="5821730" y="450421"/>
                </a:lnTo>
                <a:lnTo>
                  <a:pt x="5844341" y="430459"/>
                </a:lnTo>
                <a:lnTo>
                  <a:pt x="5866952" y="410497"/>
                </a:lnTo>
                <a:lnTo>
                  <a:pt x="5922996" y="407252"/>
                </a:lnTo>
                <a:lnTo>
                  <a:pt x="5919389" y="395025"/>
                </a:lnTo>
                <a:lnTo>
                  <a:pt x="5912174" y="370572"/>
                </a:lnTo>
                <a:lnTo>
                  <a:pt x="5925283" y="366704"/>
                </a:lnTo>
                <a:lnTo>
                  <a:pt x="5932498" y="391158"/>
                </a:lnTo>
                <a:lnTo>
                  <a:pt x="5945607" y="387290"/>
                </a:lnTo>
                <a:lnTo>
                  <a:pt x="5958716" y="383422"/>
                </a:lnTo>
                <a:lnTo>
                  <a:pt x="5965931" y="407875"/>
                </a:lnTo>
                <a:lnTo>
                  <a:pt x="5982648" y="416234"/>
                </a:lnTo>
                <a:lnTo>
                  <a:pt x="5995757" y="412366"/>
                </a:lnTo>
                <a:lnTo>
                  <a:pt x="6021975" y="404630"/>
                </a:lnTo>
                <a:lnTo>
                  <a:pt x="6014760" y="380177"/>
                </a:lnTo>
                <a:lnTo>
                  <a:pt x="6011153" y="367951"/>
                </a:lnTo>
                <a:lnTo>
                  <a:pt x="6027869" y="376309"/>
                </a:lnTo>
                <a:lnTo>
                  <a:pt x="6031477" y="388536"/>
                </a:lnTo>
                <a:lnTo>
                  <a:pt x="6040979" y="372442"/>
                </a:lnTo>
                <a:lnTo>
                  <a:pt x="6024262" y="364083"/>
                </a:lnTo>
                <a:lnTo>
                  <a:pt x="6033764" y="347988"/>
                </a:lnTo>
                <a:lnTo>
                  <a:pt x="6050481" y="356347"/>
                </a:lnTo>
                <a:lnTo>
                  <a:pt x="6063589" y="352479"/>
                </a:lnTo>
                <a:lnTo>
                  <a:pt x="6070804" y="376933"/>
                </a:lnTo>
                <a:lnTo>
                  <a:pt x="6083914" y="373065"/>
                </a:lnTo>
                <a:lnTo>
                  <a:pt x="6110132" y="365329"/>
                </a:lnTo>
                <a:lnTo>
                  <a:pt x="6106524" y="353102"/>
                </a:lnTo>
                <a:lnTo>
                  <a:pt x="6168360" y="361440"/>
                </a:lnTo>
                <a:lnTo>
                  <a:pt x="6207688" y="349836"/>
                </a:lnTo>
                <a:lnTo>
                  <a:pt x="6230298" y="329874"/>
                </a:lnTo>
                <a:lnTo>
                  <a:pt x="6247015" y="338233"/>
                </a:lnTo>
                <a:lnTo>
                  <a:pt x="6260124" y="334365"/>
                </a:lnTo>
                <a:lnTo>
                  <a:pt x="6269627" y="318270"/>
                </a:lnTo>
                <a:lnTo>
                  <a:pt x="6286343" y="326629"/>
                </a:lnTo>
                <a:lnTo>
                  <a:pt x="6299452" y="322762"/>
                </a:lnTo>
                <a:lnTo>
                  <a:pt x="6325670" y="315026"/>
                </a:lnTo>
                <a:lnTo>
                  <a:pt x="6364997" y="303422"/>
                </a:lnTo>
                <a:lnTo>
                  <a:pt x="6355496" y="319517"/>
                </a:lnTo>
                <a:lnTo>
                  <a:pt x="6329277" y="327253"/>
                </a:lnTo>
                <a:lnTo>
                  <a:pt x="6289950" y="338856"/>
                </a:lnTo>
                <a:lnTo>
                  <a:pt x="6293557" y="351083"/>
                </a:lnTo>
                <a:lnTo>
                  <a:pt x="6319776" y="343347"/>
                </a:lnTo>
                <a:lnTo>
                  <a:pt x="6332885" y="339479"/>
                </a:lnTo>
                <a:lnTo>
                  <a:pt x="6340100" y="363932"/>
                </a:lnTo>
                <a:lnTo>
                  <a:pt x="6349602" y="347838"/>
                </a:lnTo>
                <a:lnTo>
                  <a:pt x="6359103" y="331743"/>
                </a:lnTo>
                <a:lnTo>
                  <a:pt x="6362711" y="343970"/>
                </a:lnTo>
                <a:lnTo>
                  <a:pt x="6353209" y="360065"/>
                </a:lnTo>
                <a:lnTo>
                  <a:pt x="6379427" y="352329"/>
                </a:lnTo>
                <a:lnTo>
                  <a:pt x="6415148" y="328499"/>
                </a:lnTo>
                <a:lnTo>
                  <a:pt x="6411540" y="316272"/>
                </a:lnTo>
                <a:lnTo>
                  <a:pt x="6404325" y="291819"/>
                </a:lnTo>
                <a:lnTo>
                  <a:pt x="6424649" y="312404"/>
                </a:lnTo>
                <a:lnTo>
                  <a:pt x="6454475" y="316895"/>
                </a:lnTo>
                <a:lnTo>
                  <a:pt x="6471191" y="325254"/>
                </a:lnTo>
                <a:lnTo>
                  <a:pt x="6491515" y="345840"/>
                </a:lnTo>
                <a:lnTo>
                  <a:pt x="6514127" y="325877"/>
                </a:lnTo>
                <a:lnTo>
                  <a:pt x="6530843" y="334236"/>
                </a:lnTo>
                <a:lnTo>
                  <a:pt x="6536737" y="305915"/>
                </a:lnTo>
                <a:lnTo>
                  <a:pt x="6549847" y="302047"/>
                </a:lnTo>
                <a:lnTo>
                  <a:pt x="6576065" y="294311"/>
                </a:lnTo>
                <a:lnTo>
                  <a:pt x="6579672" y="306538"/>
                </a:lnTo>
                <a:lnTo>
                  <a:pt x="6583280" y="318765"/>
                </a:lnTo>
                <a:lnTo>
                  <a:pt x="6589174" y="290444"/>
                </a:lnTo>
                <a:lnTo>
                  <a:pt x="6592781" y="302670"/>
                </a:lnTo>
                <a:lnTo>
                  <a:pt x="6602283" y="286576"/>
                </a:lnTo>
                <a:lnTo>
                  <a:pt x="6619000" y="294935"/>
                </a:lnTo>
                <a:lnTo>
                  <a:pt x="6622607" y="307161"/>
                </a:lnTo>
                <a:lnTo>
                  <a:pt x="6632109" y="291067"/>
                </a:lnTo>
                <a:lnTo>
                  <a:pt x="6628501" y="278840"/>
                </a:lnTo>
                <a:lnTo>
                  <a:pt x="6645218" y="287199"/>
                </a:lnTo>
                <a:lnTo>
                  <a:pt x="6648826" y="299425"/>
                </a:lnTo>
                <a:lnTo>
                  <a:pt x="6652433" y="311652"/>
                </a:lnTo>
                <a:lnTo>
                  <a:pt x="6665542" y="307784"/>
                </a:lnTo>
                <a:lnTo>
                  <a:pt x="6688153" y="287822"/>
                </a:lnTo>
                <a:lnTo>
                  <a:pt x="6704869" y="296181"/>
                </a:lnTo>
                <a:lnTo>
                  <a:pt x="6717979" y="292313"/>
                </a:lnTo>
                <a:lnTo>
                  <a:pt x="6740590" y="272351"/>
                </a:lnTo>
                <a:lnTo>
                  <a:pt x="6753699" y="268483"/>
                </a:lnTo>
                <a:lnTo>
                  <a:pt x="6757306" y="280709"/>
                </a:lnTo>
                <a:lnTo>
                  <a:pt x="6744197" y="284577"/>
                </a:lnTo>
                <a:lnTo>
                  <a:pt x="6747805" y="296804"/>
                </a:lnTo>
                <a:lnTo>
                  <a:pt x="6752014" y="311069"/>
                </a:lnTo>
                <a:lnTo>
                  <a:pt x="6738904" y="314937"/>
                </a:lnTo>
                <a:lnTo>
                  <a:pt x="6729402" y="331031"/>
                </a:lnTo>
                <a:lnTo>
                  <a:pt x="6725795" y="318805"/>
                </a:lnTo>
                <a:lnTo>
                  <a:pt x="6708477" y="308407"/>
                </a:lnTo>
                <a:lnTo>
                  <a:pt x="6712686" y="322673"/>
                </a:lnTo>
                <a:lnTo>
                  <a:pt x="6716293" y="334899"/>
                </a:lnTo>
                <a:lnTo>
                  <a:pt x="6699577" y="326540"/>
                </a:lnTo>
                <a:lnTo>
                  <a:pt x="6686468" y="330408"/>
                </a:lnTo>
                <a:lnTo>
                  <a:pt x="6642931" y="327747"/>
                </a:lnTo>
                <a:lnTo>
                  <a:pt x="6647140" y="342012"/>
                </a:lnTo>
                <a:lnTo>
                  <a:pt x="6650748" y="354238"/>
                </a:lnTo>
                <a:lnTo>
                  <a:pt x="6629822" y="331614"/>
                </a:lnTo>
                <a:lnTo>
                  <a:pt x="6603604" y="339350"/>
                </a:lnTo>
                <a:lnTo>
                  <a:pt x="6577385" y="347086"/>
                </a:lnTo>
                <a:lnTo>
                  <a:pt x="6564276" y="350954"/>
                </a:lnTo>
                <a:lnTo>
                  <a:pt x="6534450" y="346463"/>
                </a:lnTo>
                <a:lnTo>
                  <a:pt x="6508232" y="354198"/>
                </a:lnTo>
                <a:lnTo>
                  <a:pt x="6482014" y="361934"/>
                </a:lnTo>
                <a:lnTo>
                  <a:pt x="6459403" y="381896"/>
                </a:lnTo>
                <a:lnTo>
                  <a:pt x="6442686" y="373537"/>
                </a:lnTo>
                <a:lnTo>
                  <a:pt x="6425970" y="365179"/>
                </a:lnTo>
                <a:lnTo>
                  <a:pt x="6418755" y="340725"/>
                </a:lnTo>
                <a:lnTo>
                  <a:pt x="6409253" y="356820"/>
                </a:lnTo>
                <a:lnTo>
                  <a:pt x="6412861" y="369046"/>
                </a:lnTo>
                <a:lnTo>
                  <a:pt x="6360424" y="384518"/>
                </a:lnTo>
                <a:lnTo>
                  <a:pt x="6334206" y="392253"/>
                </a:lnTo>
                <a:lnTo>
                  <a:pt x="6298487" y="416083"/>
                </a:lnTo>
                <a:lnTo>
                  <a:pt x="6311595" y="412216"/>
                </a:lnTo>
                <a:lnTo>
                  <a:pt x="6341421" y="416707"/>
                </a:lnTo>
                <a:lnTo>
                  <a:pt x="6354529" y="412839"/>
                </a:lnTo>
                <a:lnTo>
                  <a:pt x="6375455" y="435463"/>
                </a:lnTo>
                <a:lnTo>
                  <a:pt x="6388564" y="431595"/>
                </a:lnTo>
                <a:lnTo>
                  <a:pt x="6405281" y="439954"/>
                </a:lnTo>
                <a:lnTo>
                  <a:pt x="6418390" y="436086"/>
                </a:lnTo>
                <a:lnTo>
                  <a:pt x="6431499" y="432218"/>
                </a:lnTo>
                <a:lnTo>
                  <a:pt x="6435107" y="444444"/>
                </a:lnTo>
                <a:lnTo>
                  <a:pt x="6438714" y="456671"/>
                </a:lnTo>
                <a:lnTo>
                  <a:pt x="6408888" y="452180"/>
                </a:lnTo>
                <a:lnTo>
                  <a:pt x="6412496" y="464407"/>
                </a:lnTo>
                <a:lnTo>
                  <a:pt x="6395779" y="456048"/>
                </a:lnTo>
                <a:lnTo>
                  <a:pt x="6379063" y="447689"/>
                </a:lnTo>
                <a:lnTo>
                  <a:pt x="6356452" y="467651"/>
                </a:lnTo>
                <a:lnTo>
                  <a:pt x="6369561" y="463784"/>
                </a:lnTo>
                <a:lnTo>
                  <a:pt x="6360059" y="479878"/>
                </a:lnTo>
                <a:lnTo>
                  <a:pt x="6376776" y="488237"/>
                </a:lnTo>
                <a:lnTo>
                  <a:pt x="6402994" y="480501"/>
                </a:lnTo>
                <a:lnTo>
                  <a:pt x="6416103" y="476634"/>
                </a:lnTo>
                <a:lnTo>
                  <a:pt x="6423318" y="501087"/>
                </a:lnTo>
                <a:lnTo>
                  <a:pt x="6426925" y="513313"/>
                </a:lnTo>
                <a:lnTo>
                  <a:pt x="6410209" y="504955"/>
                </a:lnTo>
                <a:lnTo>
                  <a:pt x="6397100" y="508822"/>
                </a:lnTo>
                <a:lnTo>
                  <a:pt x="6393492" y="496596"/>
                </a:lnTo>
                <a:lnTo>
                  <a:pt x="6370882" y="516558"/>
                </a:lnTo>
                <a:lnTo>
                  <a:pt x="6374489" y="528785"/>
                </a:lnTo>
                <a:lnTo>
                  <a:pt x="6344663" y="524294"/>
                </a:lnTo>
                <a:lnTo>
                  <a:pt x="6327948" y="515934"/>
                </a:lnTo>
                <a:lnTo>
                  <a:pt x="6331555" y="528161"/>
                </a:lnTo>
                <a:lnTo>
                  <a:pt x="6314837" y="519803"/>
                </a:lnTo>
                <a:lnTo>
                  <a:pt x="6290906" y="486991"/>
                </a:lnTo>
                <a:lnTo>
                  <a:pt x="6285011" y="515312"/>
                </a:lnTo>
                <a:lnTo>
                  <a:pt x="6268295" y="506953"/>
                </a:lnTo>
                <a:lnTo>
                  <a:pt x="6281404" y="503085"/>
                </a:lnTo>
                <a:lnTo>
                  <a:pt x="6277797" y="490859"/>
                </a:lnTo>
                <a:lnTo>
                  <a:pt x="6268295" y="506953"/>
                </a:lnTo>
                <a:lnTo>
                  <a:pt x="6258793" y="523047"/>
                </a:lnTo>
                <a:lnTo>
                  <a:pt x="6242077" y="514689"/>
                </a:lnTo>
                <a:lnTo>
                  <a:pt x="6238469" y="502462"/>
                </a:lnTo>
                <a:lnTo>
                  <a:pt x="6225360" y="506330"/>
                </a:lnTo>
                <a:lnTo>
                  <a:pt x="6242077" y="514689"/>
                </a:lnTo>
                <a:lnTo>
                  <a:pt x="6245684" y="526915"/>
                </a:lnTo>
                <a:lnTo>
                  <a:pt x="6249291" y="539142"/>
                </a:lnTo>
                <a:lnTo>
                  <a:pt x="6252899" y="551369"/>
                </a:lnTo>
                <a:lnTo>
                  <a:pt x="6269616" y="559727"/>
                </a:lnTo>
                <a:lnTo>
                  <a:pt x="6266008" y="547501"/>
                </a:lnTo>
                <a:lnTo>
                  <a:pt x="6262401" y="535274"/>
                </a:lnTo>
                <a:lnTo>
                  <a:pt x="6312550" y="560350"/>
                </a:lnTo>
                <a:lnTo>
                  <a:pt x="6338770" y="552614"/>
                </a:lnTo>
                <a:lnTo>
                  <a:pt x="6361380" y="532652"/>
                </a:lnTo>
                <a:lnTo>
                  <a:pt x="6351878" y="548747"/>
                </a:lnTo>
                <a:lnTo>
                  <a:pt x="6355485" y="560973"/>
                </a:lnTo>
                <a:lnTo>
                  <a:pt x="6342377" y="564841"/>
                </a:lnTo>
                <a:lnTo>
                  <a:pt x="6349592" y="589294"/>
                </a:lnTo>
                <a:lnTo>
                  <a:pt x="6332875" y="580936"/>
                </a:lnTo>
                <a:lnTo>
                  <a:pt x="6319765" y="584804"/>
                </a:lnTo>
                <a:lnTo>
                  <a:pt x="6323373" y="597030"/>
                </a:lnTo>
                <a:lnTo>
                  <a:pt x="6313871" y="613125"/>
                </a:lnTo>
                <a:lnTo>
                  <a:pt x="6310263" y="600898"/>
                </a:lnTo>
                <a:lnTo>
                  <a:pt x="6293547" y="592539"/>
                </a:lnTo>
                <a:lnTo>
                  <a:pt x="6280438" y="596407"/>
                </a:lnTo>
                <a:lnTo>
                  <a:pt x="6273884" y="598341"/>
                </a:lnTo>
                <a:lnTo>
                  <a:pt x="6276830" y="584180"/>
                </a:lnTo>
                <a:lnTo>
                  <a:pt x="6289940" y="580313"/>
                </a:lnTo>
                <a:lnTo>
                  <a:pt x="6306656" y="588672"/>
                </a:lnTo>
                <a:lnTo>
                  <a:pt x="6316158" y="572577"/>
                </a:lnTo>
                <a:lnTo>
                  <a:pt x="6286332" y="568086"/>
                </a:lnTo>
                <a:lnTo>
                  <a:pt x="6260114" y="575822"/>
                </a:lnTo>
                <a:lnTo>
                  <a:pt x="6233896" y="583557"/>
                </a:lnTo>
                <a:lnTo>
                  <a:pt x="6205493" y="591937"/>
                </a:lnTo>
                <a:lnTo>
                  <a:pt x="6209101" y="604164"/>
                </a:lnTo>
                <a:lnTo>
                  <a:pt x="6216315" y="628617"/>
                </a:lnTo>
                <a:lnTo>
                  <a:pt x="6228001" y="611878"/>
                </a:lnTo>
                <a:lnTo>
                  <a:pt x="6241110" y="608010"/>
                </a:lnTo>
                <a:lnTo>
                  <a:pt x="6250612" y="591916"/>
                </a:lnTo>
                <a:lnTo>
                  <a:pt x="6267329" y="600275"/>
                </a:lnTo>
                <a:lnTo>
                  <a:pt x="6248325" y="632464"/>
                </a:lnTo>
                <a:lnTo>
                  <a:pt x="6278151" y="636955"/>
                </a:lnTo>
                <a:lnTo>
                  <a:pt x="6300762" y="616992"/>
                </a:lnTo>
                <a:lnTo>
                  <a:pt x="6321086" y="637578"/>
                </a:lnTo>
                <a:lnTo>
                  <a:pt x="6334195" y="633710"/>
                </a:lnTo>
                <a:lnTo>
                  <a:pt x="6349592" y="589294"/>
                </a:lnTo>
                <a:lnTo>
                  <a:pt x="6347304" y="629842"/>
                </a:lnTo>
                <a:lnTo>
                  <a:pt x="6354519" y="654296"/>
                </a:lnTo>
                <a:lnTo>
                  <a:pt x="6307977" y="641446"/>
                </a:lnTo>
                <a:lnTo>
                  <a:pt x="6315192" y="665899"/>
                </a:lnTo>
                <a:lnTo>
                  <a:pt x="6302083" y="669767"/>
                </a:lnTo>
                <a:lnTo>
                  <a:pt x="6318799" y="678126"/>
                </a:lnTo>
                <a:lnTo>
                  <a:pt x="6322407" y="690352"/>
                </a:lnTo>
                <a:lnTo>
                  <a:pt x="6335516" y="686484"/>
                </a:lnTo>
                <a:lnTo>
                  <a:pt x="6339123" y="698711"/>
                </a:lnTo>
                <a:lnTo>
                  <a:pt x="6326014" y="702579"/>
                </a:lnTo>
                <a:lnTo>
                  <a:pt x="6309297" y="694220"/>
                </a:lnTo>
                <a:lnTo>
                  <a:pt x="6299796" y="710315"/>
                </a:lnTo>
                <a:lnTo>
                  <a:pt x="6316512" y="718673"/>
                </a:lnTo>
                <a:lnTo>
                  <a:pt x="6320120" y="730900"/>
                </a:lnTo>
                <a:lnTo>
                  <a:pt x="6323727" y="743127"/>
                </a:lnTo>
                <a:lnTo>
                  <a:pt x="6336836" y="739259"/>
                </a:lnTo>
                <a:lnTo>
                  <a:pt x="6349945" y="735391"/>
                </a:lnTo>
                <a:lnTo>
                  <a:pt x="6346338" y="723164"/>
                </a:lnTo>
                <a:lnTo>
                  <a:pt x="6363055" y="731523"/>
                </a:lnTo>
                <a:lnTo>
                  <a:pt x="6340444" y="751485"/>
                </a:lnTo>
                <a:lnTo>
                  <a:pt x="6314225" y="759221"/>
                </a:lnTo>
                <a:lnTo>
                  <a:pt x="6330942" y="767580"/>
                </a:lnTo>
                <a:lnTo>
                  <a:pt x="6357160" y="759844"/>
                </a:lnTo>
                <a:lnTo>
                  <a:pt x="6364375" y="784297"/>
                </a:lnTo>
                <a:lnTo>
                  <a:pt x="6381092" y="792656"/>
                </a:lnTo>
                <a:lnTo>
                  <a:pt x="6394201" y="788788"/>
                </a:lnTo>
                <a:lnTo>
                  <a:pt x="6386986" y="764335"/>
                </a:lnTo>
                <a:lnTo>
                  <a:pt x="6400096" y="760467"/>
                </a:lnTo>
                <a:lnTo>
                  <a:pt x="6416812" y="768826"/>
                </a:lnTo>
                <a:lnTo>
                  <a:pt x="6439423" y="748864"/>
                </a:lnTo>
                <a:lnTo>
                  <a:pt x="6433528" y="777185"/>
                </a:lnTo>
                <a:lnTo>
                  <a:pt x="6437136" y="789411"/>
                </a:lnTo>
                <a:lnTo>
                  <a:pt x="6453853" y="797770"/>
                </a:lnTo>
                <a:lnTo>
                  <a:pt x="6446638" y="773317"/>
                </a:lnTo>
                <a:lnTo>
                  <a:pt x="6482358" y="749487"/>
                </a:lnTo>
                <a:lnTo>
                  <a:pt x="6508576" y="741751"/>
                </a:lnTo>
                <a:lnTo>
                  <a:pt x="6512183" y="753978"/>
                </a:lnTo>
                <a:lnTo>
                  <a:pt x="6528900" y="762337"/>
                </a:lnTo>
                <a:lnTo>
                  <a:pt x="6519398" y="778431"/>
                </a:lnTo>
                <a:lnTo>
                  <a:pt x="6506289" y="782299"/>
                </a:lnTo>
                <a:lnTo>
                  <a:pt x="6500395" y="810620"/>
                </a:lnTo>
                <a:lnTo>
                  <a:pt x="6507610" y="835073"/>
                </a:lnTo>
                <a:lnTo>
                  <a:pt x="6520719" y="831206"/>
                </a:lnTo>
                <a:lnTo>
                  <a:pt x="6537435" y="839564"/>
                </a:lnTo>
                <a:lnTo>
                  <a:pt x="6501715" y="863394"/>
                </a:lnTo>
                <a:lnTo>
                  <a:pt x="6471890" y="858903"/>
                </a:lnTo>
                <a:lnTo>
                  <a:pt x="6462388" y="874998"/>
                </a:lnTo>
                <a:lnTo>
                  <a:pt x="6465995" y="887224"/>
                </a:lnTo>
                <a:lnTo>
                  <a:pt x="6452886" y="891092"/>
                </a:lnTo>
                <a:lnTo>
                  <a:pt x="6456494" y="903319"/>
                </a:lnTo>
                <a:lnTo>
                  <a:pt x="6469603" y="899451"/>
                </a:lnTo>
                <a:lnTo>
                  <a:pt x="6473210" y="911678"/>
                </a:lnTo>
                <a:lnTo>
                  <a:pt x="6463708" y="927772"/>
                </a:lnTo>
                <a:lnTo>
                  <a:pt x="6460101" y="915546"/>
                </a:lnTo>
                <a:lnTo>
                  <a:pt x="6446993" y="919413"/>
                </a:lnTo>
                <a:lnTo>
                  <a:pt x="6437490" y="935508"/>
                </a:lnTo>
                <a:lnTo>
                  <a:pt x="6430275" y="911054"/>
                </a:lnTo>
                <a:lnTo>
                  <a:pt x="6417166" y="914922"/>
                </a:lnTo>
                <a:lnTo>
                  <a:pt x="6404057" y="918790"/>
                </a:lnTo>
                <a:lnTo>
                  <a:pt x="6361122" y="918167"/>
                </a:lnTo>
                <a:lnTo>
                  <a:pt x="6364729" y="930394"/>
                </a:lnTo>
                <a:lnTo>
                  <a:pt x="6368337" y="942620"/>
                </a:lnTo>
                <a:lnTo>
                  <a:pt x="6363044" y="972980"/>
                </a:lnTo>
                <a:lnTo>
                  <a:pt x="6357150" y="1001301"/>
                </a:lnTo>
                <a:lnTo>
                  <a:pt x="6353542" y="989074"/>
                </a:lnTo>
                <a:lnTo>
                  <a:pt x="6349935" y="976848"/>
                </a:lnTo>
                <a:lnTo>
                  <a:pt x="6347648" y="1017395"/>
                </a:lnTo>
                <a:lnTo>
                  <a:pt x="6335962" y="1034134"/>
                </a:lnTo>
                <a:lnTo>
                  <a:pt x="6322853" y="1038002"/>
                </a:lnTo>
                <a:lnTo>
                  <a:pt x="6332355" y="1021907"/>
                </a:lnTo>
                <a:lnTo>
                  <a:pt x="6328747" y="1009681"/>
                </a:lnTo>
                <a:lnTo>
                  <a:pt x="6312031" y="1001322"/>
                </a:lnTo>
                <a:lnTo>
                  <a:pt x="6289420" y="1021284"/>
                </a:lnTo>
                <a:lnTo>
                  <a:pt x="6285813" y="1009058"/>
                </a:lnTo>
                <a:lnTo>
                  <a:pt x="6272703" y="1012926"/>
                </a:lnTo>
                <a:lnTo>
                  <a:pt x="6282205" y="996831"/>
                </a:lnTo>
                <a:lnTo>
                  <a:pt x="6277996" y="982566"/>
                </a:lnTo>
                <a:lnTo>
                  <a:pt x="6269096" y="1000699"/>
                </a:lnTo>
                <a:lnTo>
                  <a:pt x="6255986" y="1004567"/>
                </a:lnTo>
                <a:lnTo>
                  <a:pt x="6246485" y="1020661"/>
                </a:lnTo>
                <a:lnTo>
                  <a:pt x="6233376" y="1024529"/>
                </a:lnTo>
                <a:lnTo>
                  <a:pt x="6207157" y="1032265"/>
                </a:lnTo>
                <a:lnTo>
                  <a:pt x="6216659" y="1016170"/>
                </a:lnTo>
                <a:lnTo>
                  <a:pt x="6208843" y="989679"/>
                </a:lnTo>
                <a:lnTo>
                  <a:pt x="6235061" y="981943"/>
                </a:lnTo>
                <a:lnTo>
                  <a:pt x="6248170" y="978075"/>
                </a:lnTo>
                <a:lnTo>
                  <a:pt x="6244563" y="965849"/>
                </a:lnTo>
                <a:lnTo>
                  <a:pt x="6261279" y="974207"/>
                </a:lnTo>
                <a:lnTo>
                  <a:pt x="6274389" y="970340"/>
                </a:lnTo>
                <a:lnTo>
                  <a:pt x="6273068" y="917565"/>
                </a:lnTo>
                <a:lnTo>
                  <a:pt x="6256352" y="909206"/>
                </a:lnTo>
                <a:lnTo>
                  <a:pt x="6252744" y="896980"/>
                </a:lnTo>
                <a:lnTo>
                  <a:pt x="6239635" y="900848"/>
                </a:lnTo>
                <a:lnTo>
                  <a:pt x="6226526" y="904715"/>
                </a:lnTo>
                <a:lnTo>
                  <a:pt x="6179983" y="891866"/>
                </a:lnTo>
                <a:lnTo>
                  <a:pt x="6146550" y="875148"/>
                </a:lnTo>
                <a:lnTo>
                  <a:pt x="6133441" y="879016"/>
                </a:lnTo>
                <a:lnTo>
                  <a:pt x="6129833" y="866789"/>
                </a:lnTo>
                <a:lnTo>
                  <a:pt x="6103615" y="874525"/>
                </a:lnTo>
                <a:lnTo>
                  <a:pt x="6113117" y="858431"/>
                </a:lnTo>
                <a:lnTo>
                  <a:pt x="6096400" y="850072"/>
                </a:lnTo>
                <a:lnTo>
                  <a:pt x="6083291" y="853940"/>
                </a:lnTo>
                <a:lnTo>
                  <a:pt x="6079684" y="841713"/>
                </a:lnTo>
                <a:lnTo>
                  <a:pt x="6089186" y="825619"/>
                </a:lnTo>
                <a:lnTo>
                  <a:pt x="6072469" y="817260"/>
                </a:lnTo>
                <a:lnTo>
                  <a:pt x="6065254" y="792807"/>
                </a:lnTo>
                <a:lnTo>
                  <a:pt x="6078363" y="788939"/>
                </a:lnTo>
                <a:lnTo>
                  <a:pt x="6058039" y="768353"/>
                </a:lnTo>
                <a:lnTo>
                  <a:pt x="6041322" y="759994"/>
                </a:lnTo>
                <a:lnTo>
                  <a:pt x="6028213" y="763862"/>
                </a:lnTo>
                <a:lnTo>
                  <a:pt x="6050824" y="743900"/>
                </a:lnTo>
                <a:lnTo>
                  <a:pt x="6077042" y="736164"/>
                </a:lnTo>
                <a:lnTo>
                  <a:pt x="6073435" y="723938"/>
                </a:lnTo>
                <a:lnTo>
                  <a:pt x="6082937" y="707843"/>
                </a:lnTo>
                <a:lnTo>
                  <a:pt x="6066220" y="699485"/>
                </a:lnTo>
                <a:lnTo>
                  <a:pt x="6056719" y="715579"/>
                </a:lnTo>
                <a:lnTo>
                  <a:pt x="6043609" y="719447"/>
                </a:lnTo>
                <a:lnTo>
                  <a:pt x="6040002" y="707220"/>
                </a:lnTo>
                <a:lnTo>
                  <a:pt x="6036394" y="694994"/>
                </a:lnTo>
                <a:lnTo>
                  <a:pt x="6023285" y="698861"/>
                </a:lnTo>
                <a:lnTo>
                  <a:pt x="6026893" y="711088"/>
                </a:lnTo>
                <a:lnTo>
                  <a:pt x="6010176" y="702729"/>
                </a:lnTo>
                <a:lnTo>
                  <a:pt x="6006568" y="690503"/>
                </a:lnTo>
                <a:lnTo>
                  <a:pt x="5999354" y="666049"/>
                </a:lnTo>
                <a:lnTo>
                  <a:pt x="6019678" y="686635"/>
                </a:lnTo>
                <a:lnTo>
                  <a:pt x="6042289" y="666672"/>
                </a:lnTo>
                <a:lnTo>
                  <a:pt x="6068507" y="658937"/>
                </a:lnTo>
                <a:lnTo>
                  <a:pt x="6091118" y="638975"/>
                </a:lnTo>
                <a:lnTo>
                  <a:pt x="6100620" y="622880"/>
                </a:lnTo>
                <a:lnTo>
                  <a:pt x="6104227" y="635107"/>
                </a:lnTo>
                <a:lnTo>
                  <a:pt x="6113729" y="619012"/>
                </a:lnTo>
                <a:lnTo>
                  <a:pt x="6130446" y="627371"/>
                </a:lnTo>
                <a:lnTo>
                  <a:pt x="6153056" y="607409"/>
                </a:lnTo>
                <a:lnTo>
                  <a:pt x="6166166" y="603541"/>
                </a:lnTo>
                <a:lnTo>
                  <a:pt x="6179274" y="599673"/>
                </a:lnTo>
                <a:lnTo>
                  <a:pt x="6149449" y="595182"/>
                </a:lnTo>
                <a:lnTo>
                  <a:pt x="6123231" y="602918"/>
                </a:lnTo>
                <a:lnTo>
                  <a:pt x="6083903" y="614521"/>
                </a:lnTo>
                <a:lnTo>
                  <a:pt x="6050470" y="597804"/>
                </a:lnTo>
                <a:lnTo>
                  <a:pt x="6059972" y="581709"/>
                </a:lnTo>
                <a:lnTo>
                  <a:pt x="6046862" y="585577"/>
                </a:lnTo>
                <a:lnTo>
                  <a:pt x="6030146" y="577218"/>
                </a:lnTo>
                <a:lnTo>
                  <a:pt x="6014750" y="621634"/>
                </a:lnTo>
                <a:lnTo>
                  <a:pt x="6031467" y="629993"/>
                </a:lnTo>
                <a:lnTo>
                  <a:pt x="6035074" y="642219"/>
                </a:lnTo>
                <a:lnTo>
                  <a:pt x="6025572" y="658314"/>
                </a:lnTo>
                <a:lnTo>
                  <a:pt x="6012463" y="662182"/>
                </a:lnTo>
                <a:lnTo>
                  <a:pt x="5995746" y="653823"/>
                </a:lnTo>
                <a:lnTo>
                  <a:pt x="5982637" y="657691"/>
                </a:lnTo>
                <a:lnTo>
                  <a:pt x="5950525" y="693747"/>
                </a:lnTo>
                <a:lnTo>
                  <a:pt x="5957740" y="718200"/>
                </a:lnTo>
                <a:lnTo>
                  <a:pt x="5938736" y="750390"/>
                </a:lnTo>
                <a:lnTo>
                  <a:pt x="5923340" y="794805"/>
                </a:lnTo>
                <a:lnTo>
                  <a:pt x="5919733" y="782578"/>
                </a:lnTo>
                <a:lnTo>
                  <a:pt x="5929235" y="766484"/>
                </a:lnTo>
                <a:lnTo>
                  <a:pt x="5925627" y="754257"/>
                </a:lnTo>
                <a:lnTo>
                  <a:pt x="5912518" y="758125"/>
                </a:lnTo>
                <a:lnTo>
                  <a:pt x="5906623" y="786446"/>
                </a:lnTo>
                <a:lnTo>
                  <a:pt x="5903016" y="774220"/>
                </a:lnTo>
                <a:lnTo>
                  <a:pt x="5899409" y="761993"/>
                </a:lnTo>
                <a:lnTo>
                  <a:pt x="5889907" y="778087"/>
                </a:lnTo>
                <a:lnTo>
                  <a:pt x="5884013" y="806408"/>
                </a:lnTo>
                <a:lnTo>
                  <a:pt x="5874511" y="822503"/>
                </a:lnTo>
                <a:lnTo>
                  <a:pt x="5891228" y="830862"/>
                </a:lnTo>
                <a:lnTo>
                  <a:pt x="5904336" y="826994"/>
                </a:lnTo>
                <a:lnTo>
                  <a:pt x="5913838" y="810899"/>
                </a:lnTo>
                <a:lnTo>
                  <a:pt x="5930555" y="819258"/>
                </a:lnTo>
                <a:lnTo>
                  <a:pt x="5936449" y="790937"/>
                </a:lnTo>
                <a:lnTo>
                  <a:pt x="5953166" y="799296"/>
                </a:lnTo>
                <a:lnTo>
                  <a:pt x="5940057" y="803164"/>
                </a:lnTo>
                <a:lnTo>
                  <a:pt x="5943664" y="815390"/>
                </a:lnTo>
                <a:lnTo>
                  <a:pt x="5947272" y="827617"/>
                </a:lnTo>
                <a:lnTo>
                  <a:pt x="5950879" y="839844"/>
                </a:lnTo>
                <a:lnTo>
                  <a:pt x="5941377" y="855938"/>
                </a:lnTo>
                <a:lnTo>
                  <a:pt x="5928268" y="859806"/>
                </a:lnTo>
                <a:lnTo>
                  <a:pt x="5918766" y="875900"/>
                </a:lnTo>
                <a:lnTo>
                  <a:pt x="5922374" y="888127"/>
                </a:lnTo>
                <a:lnTo>
                  <a:pt x="5939090" y="896486"/>
                </a:lnTo>
                <a:lnTo>
                  <a:pt x="5968916" y="900977"/>
                </a:lnTo>
                <a:lnTo>
                  <a:pt x="6004636" y="877147"/>
                </a:lnTo>
                <a:lnTo>
                  <a:pt x="6008244" y="889373"/>
                </a:lnTo>
                <a:lnTo>
                  <a:pt x="6011851" y="901600"/>
                </a:lnTo>
                <a:lnTo>
                  <a:pt x="6024960" y="897732"/>
                </a:lnTo>
                <a:lnTo>
                  <a:pt x="6041677" y="906091"/>
                </a:lnTo>
                <a:lnTo>
                  <a:pt x="6045284" y="918317"/>
                </a:lnTo>
                <a:lnTo>
                  <a:pt x="6035782" y="934412"/>
                </a:lnTo>
                <a:lnTo>
                  <a:pt x="6048892" y="930544"/>
                </a:lnTo>
                <a:lnTo>
                  <a:pt x="6062001" y="926676"/>
                </a:lnTo>
                <a:lnTo>
                  <a:pt x="6082325" y="947262"/>
                </a:lnTo>
                <a:lnTo>
                  <a:pt x="6102649" y="967847"/>
                </a:lnTo>
                <a:lnTo>
                  <a:pt x="6141976" y="956244"/>
                </a:lnTo>
                <a:lnTo>
                  <a:pt x="6177696" y="932414"/>
                </a:lnTo>
                <a:lnTo>
                  <a:pt x="6194413" y="940772"/>
                </a:lnTo>
                <a:lnTo>
                  <a:pt x="6217024" y="920810"/>
                </a:lnTo>
                <a:lnTo>
                  <a:pt x="6220632" y="933036"/>
                </a:lnTo>
                <a:lnTo>
                  <a:pt x="6224239" y="945263"/>
                </a:lnTo>
                <a:lnTo>
                  <a:pt x="6198020" y="952999"/>
                </a:lnTo>
                <a:lnTo>
                  <a:pt x="6171802" y="960734"/>
                </a:lnTo>
                <a:lnTo>
                  <a:pt x="6145584" y="968470"/>
                </a:lnTo>
                <a:lnTo>
                  <a:pt x="6119366" y="976206"/>
                </a:lnTo>
                <a:lnTo>
                  <a:pt x="6122973" y="988433"/>
                </a:lnTo>
                <a:lnTo>
                  <a:pt x="6126580" y="1000659"/>
                </a:lnTo>
                <a:lnTo>
                  <a:pt x="6109864" y="992300"/>
                </a:lnTo>
                <a:lnTo>
                  <a:pt x="6100362" y="1008395"/>
                </a:lnTo>
                <a:lnTo>
                  <a:pt x="6130188" y="1012886"/>
                </a:lnTo>
                <a:lnTo>
                  <a:pt x="6143297" y="1009018"/>
                </a:lnTo>
                <a:lnTo>
                  <a:pt x="6164222" y="1031642"/>
                </a:lnTo>
                <a:lnTo>
                  <a:pt x="6171437" y="1056095"/>
                </a:lnTo>
                <a:lnTo>
                  <a:pt x="6154721" y="1047736"/>
                </a:lnTo>
                <a:lnTo>
                  <a:pt x="6132110" y="1067698"/>
                </a:lnTo>
                <a:lnTo>
                  <a:pt x="6115393" y="1059340"/>
                </a:lnTo>
                <a:lnTo>
                  <a:pt x="6085567" y="1054849"/>
                </a:lnTo>
                <a:lnTo>
                  <a:pt x="6079673" y="1083170"/>
                </a:lnTo>
                <a:lnTo>
                  <a:pt x="6076066" y="1070943"/>
                </a:lnTo>
                <a:lnTo>
                  <a:pt x="6072458" y="1058717"/>
                </a:lnTo>
                <a:lnTo>
                  <a:pt x="6062957" y="1074811"/>
                </a:lnTo>
                <a:lnTo>
                  <a:pt x="6059349" y="1062584"/>
                </a:lnTo>
                <a:lnTo>
                  <a:pt x="6049847" y="1078679"/>
                </a:lnTo>
                <a:lnTo>
                  <a:pt x="6042031" y="1052187"/>
                </a:lnTo>
                <a:lnTo>
                  <a:pt x="6025314" y="1043828"/>
                </a:lnTo>
                <a:lnTo>
                  <a:pt x="6033131" y="1070320"/>
                </a:lnTo>
                <a:lnTo>
                  <a:pt x="6049847" y="1078679"/>
                </a:lnTo>
                <a:lnTo>
                  <a:pt x="6023629" y="1086414"/>
                </a:lnTo>
                <a:lnTo>
                  <a:pt x="5999096" y="1051564"/>
                </a:lnTo>
                <a:lnTo>
                  <a:pt x="6012206" y="1047696"/>
                </a:lnTo>
                <a:lnTo>
                  <a:pt x="6008598" y="1035469"/>
                </a:lnTo>
                <a:lnTo>
                  <a:pt x="5995489" y="1039337"/>
                </a:lnTo>
                <a:lnTo>
                  <a:pt x="5991881" y="1027111"/>
                </a:lnTo>
                <a:lnTo>
                  <a:pt x="5988274" y="1014884"/>
                </a:lnTo>
                <a:lnTo>
                  <a:pt x="6001383" y="1011016"/>
                </a:lnTo>
                <a:lnTo>
                  <a:pt x="6037103" y="987186"/>
                </a:lnTo>
                <a:lnTo>
                  <a:pt x="6033496" y="974959"/>
                </a:lnTo>
                <a:lnTo>
                  <a:pt x="6026281" y="950506"/>
                </a:lnTo>
                <a:lnTo>
                  <a:pt x="5996455" y="946015"/>
                </a:lnTo>
                <a:lnTo>
                  <a:pt x="5966629" y="941524"/>
                </a:lnTo>
                <a:lnTo>
                  <a:pt x="5970237" y="953751"/>
                </a:lnTo>
                <a:lnTo>
                  <a:pt x="5960735" y="969846"/>
                </a:lnTo>
                <a:lnTo>
                  <a:pt x="5977452" y="978204"/>
                </a:lnTo>
                <a:lnTo>
                  <a:pt x="5967950" y="994299"/>
                </a:lnTo>
                <a:lnTo>
                  <a:pt x="5975165" y="1018752"/>
                </a:lnTo>
                <a:lnTo>
                  <a:pt x="5958448" y="1010393"/>
                </a:lnTo>
                <a:lnTo>
                  <a:pt x="5941732" y="1002034"/>
                </a:lnTo>
                <a:lnTo>
                  <a:pt x="5938124" y="989808"/>
                </a:lnTo>
                <a:lnTo>
                  <a:pt x="5925015" y="993676"/>
                </a:lnTo>
                <a:lnTo>
                  <a:pt x="5921408" y="981449"/>
                </a:lnTo>
                <a:lnTo>
                  <a:pt x="5908298" y="985317"/>
                </a:lnTo>
                <a:lnTo>
                  <a:pt x="5891582" y="976958"/>
                </a:lnTo>
                <a:lnTo>
                  <a:pt x="5898797" y="1001411"/>
                </a:lnTo>
                <a:lnTo>
                  <a:pt x="5902404" y="1013638"/>
                </a:lnTo>
                <a:lnTo>
                  <a:pt x="5915513" y="1009770"/>
                </a:lnTo>
                <a:lnTo>
                  <a:pt x="5932230" y="1018129"/>
                </a:lnTo>
                <a:lnTo>
                  <a:pt x="5978772" y="1030979"/>
                </a:lnTo>
                <a:lnTo>
                  <a:pt x="5956161" y="1050941"/>
                </a:lnTo>
                <a:lnTo>
                  <a:pt x="5954476" y="1093527"/>
                </a:lnTo>
                <a:lnTo>
                  <a:pt x="5943052" y="1054809"/>
                </a:lnTo>
                <a:lnTo>
                  <a:pt x="5933550" y="1070903"/>
                </a:lnTo>
                <a:lnTo>
                  <a:pt x="5920441" y="1074771"/>
                </a:lnTo>
                <a:lnTo>
                  <a:pt x="5929943" y="1058677"/>
                </a:lnTo>
                <a:lnTo>
                  <a:pt x="5916834" y="1062544"/>
                </a:lnTo>
                <a:lnTo>
                  <a:pt x="5903725" y="1066412"/>
                </a:lnTo>
                <a:lnTo>
                  <a:pt x="5894223" y="1082507"/>
                </a:lnTo>
                <a:lnTo>
                  <a:pt x="5941367" y="1097395"/>
                </a:lnTo>
                <a:lnTo>
                  <a:pt x="5928258" y="1101263"/>
                </a:lnTo>
                <a:lnTo>
                  <a:pt x="5922363" y="1129584"/>
                </a:lnTo>
                <a:lnTo>
                  <a:pt x="5931865" y="1113489"/>
                </a:lnTo>
                <a:lnTo>
                  <a:pt x="5961691" y="1117980"/>
                </a:lnTo>
                <a:lnTo>
                  <a:pt x="5971193" y="1101886"/>
                </a:lnTo>
                <a:lnTo>
                  <a:pt x="5974800" y="1114112"/>
                </a:lnTo>
                <a:lnTo>
                  <a:pt x="5987909" y="1110245"/>
                </a:lnTo>
                <a:lnTo>
                  <a:pt x="5978408" y="1126339"/>
                </a:lnTo>
                <a:lnTo>
                  <a:pt x="5968906" y="1142433"/>
                </a:lnTo>
                <a:lnTo>
                  <a:pt x="5942688" y="1150169"/>
                </a:lnTo>
                <a:lnTo>
                  <a:pt x="5946295" y="1162396"/>
                </a:lnTo>
                <a:lnTo>
                  <a:pt x="5949902" y="1174622"/>
                </a:lnTo>
                <a:lnTo>
                  <a:pt x="5936793" y="1178490"/>
                </a:lnTo>
                <a:lnTo>
                  <a:pt x="5923684" y="1182358"/>
                </a:lnTo>
                <a:lnTo>
                  <a:pt x="5927291" y="1194585"/>
                </a:lnTo>
                <a:lnTo>
                  <a:pt x="5992837" y="1175245"/>
                </a:lnTo>
                <a:lnTo>
                  <a:pt x="6032165" y="1163642"/>
                </a:lnTo>
                <a:lnTo>
                  <a:pt x="6075100" y="1164265"/>
                </a:lnTo>
                <a:lnTo>
                  <a:pt x="6084601" y="1148171"/>
                </a:lnTo>
                <a:lnTo>
                  <a:pt x="6097710" y="1144303"/>
                </a:lnTo>
                <a:lnTo>
                  <a:pt x="6094103" y="1132076"/>
                </a:lnTo>
                <a:lnTo>
                  <a:pt x="6090495" y="1119850"/>
                </a:lnTo>
                <a:lnTo>
                  <a:pt x="6099997" y="1103755"/>
                </a:lnTo>
                <a:lnTo>
                  <a:pt x="6096390" y="1091528"/>
                </a:lnTo>
                <a:lnTo>
                  <a:pt x="6116714" y="1112114"/>
                </a:lnTo>
                <a:lnTo>
                  <a:pt x="6103605" y="1115982"/>
                </a:lnTo>
                <a:lnTo>
                  <a:pt x="6110820" y="1140435"/>
                </a:lnTo>
                <a:lnTo>
                  <a:pt x="6127536" y="1148794"/>
                </a:lnTo>
                <a:lnTo>
                  <a:pt x="6144253" y="1157153"/>
                </a:lnTo>
                <a:lnTo>
                  <a:pt x="6147860" y="1169379"/>
                </a:lnTo>
                <a:lnTo>
                  <a:pt x="6151467" y="1181606"/>
                </a:lnTo>
                <a:lnTo>
                  <a:pt x="6164577" y="1177738"/>
                </a:lnTo>
                <a:lnTo>
                  <a:pt x="6174079" y="1161643"/>
                </a:lnTo>
                <a:lnTo>
                  <a:pt x="6181293" y="1186097"/>
                </a:lnTo>
                <a:lnTo>
                  <a:pt x="6168184" y="1189965"/>
                </a:lnTo>
                <a:lnTo>
                  <a:pt x="6155075" y="1193832"/>
                </a:lnTo>
                <a:lnTo>
                  <a:pt x="6145573" y="1209927"/>
                </a:lnTo>
                <a:lnTo>
                  <a:pt x="6158682" y="1206059"/>
                </a:lnTo>
                <a:lnTo>
                  <a:pt x="6168184" y="1189965"/>
                </a:lnTo>
                <a:lnTo>
                  <a:pt x="6188508" y="1210550"/>
                </a:lnTo>
                <a:lnTo>
                  <a:pt x="6205225" y="1218909"/>
                </a:lnTo>
                <a:lnTo>
                  <a:pt x="6212440" y="1243362"/>
                </a:lnTo>
                <a:lnTo>
                  <a:pt x="6195723" y="1235003"/>
                </a:lnTo>
                <a:lnTo>
                  <a:pt x="6192116" y="1222777"/>
                </a:lnTo>
                <a:lnTo>
                  <a:pt x="6182614" y="1238871"/>
                </a:lnTo>
                <a:lnTo>
                  <a:pt x="6169505" y="1242739"/>
                </a:lnTo>
                <a:lnTo>
                  <a:pt x="6165897" y="1230512"/>
                </a:lnTo>
                <a:lnTo>
                  <a:pt x="6152788" y="1234380"/>
                </a:lnTo>
                <a:lnTo>
                  <a:pt x="6139679" y="1238248"/>
                </a:lnTo>
                <a:lnTo>
                  <a:pt x="6143286" y="1250475"/>
                </a:lnTo>
                <a:lnTo>
                  <a:pt x="6146894" y="1262701"/>
                </a:lnTo>
                <a:lnTo>
                  <a:pt x="6090850" y="1265946"/>
                </a:lnTo>
                <a:lnTo>
                  <a:pt x="6064632" y="1273682"/>
                </a:lnTo>
                <a:lnTo>
                  <a:pt x="6044307" y="1253096"/>
                </a:lnTo>
                <a:lnTo>
                  <a:pt x="6031198" y="1256964"/>
                </a:lnTo>
                <a:lnTo>
                  <a:pt x="6034806" y="1269191"/>
                </a:lnTo>
                <a:lnTo>
                  <a:pt x="6047915" y="1265323"/>
                </a:lnTo>
                <a:lnTo>
                  <a:pt x="6038413" y="1281417"/>
                </a:lnTo>
                <a:lnTo>
                  <a:pt x="6012195" y="1289153"/>
                </a:lnTo>
                <a:lnTo>
                  <a:pt x="6021697" y="1273058"/>
                </a:lnTo>
                <a:lnTo>
                  <a:pt x="5995478" y="1280794"/>
                </a:lnTo>
                <a:lnTo>
                  <a:pt x="5982369" y="1284662"/>
                </a:lnTo>
                <a:lnTo>
                  <a:pt x="5978762" y="1272435"/>
                </a:lnTo>
                <a:lnTo>
                  <a:pt x="5965653" y="1276303"/>
                </a:lnTo>
                <a:lnTo>
                  <a:pt x="5956151" y="1292398"/>
                </a:lnTo>
                <a:lnTo>
                  <a:pt x="5959758" y="1304624"/>
                </a:lnTo>
                <a:lnTo>
                  <a:pt x="5939434" y="1284039"/>
                </a:lnTo>
                <a:lnTo>
                  <a:pt x="5913216" y="1291774"/>
                </a:lnTo>
                <a:lnTo>
                  <a:pt x="5922718" y="1275680"/>
                </a:lnTo>
                <a:lnTo>
                  <a:pt x="5935827" y="1271812"/>
                </a:lnTo>
                <a:lnTo>
                  <a:pt x="5932219" y="1259586"/>
                </a:lnTo>
                <a:lnTo>
                  <a:pt x="5919110" y="1263454"/>
                </a:lnTo>
                <a:lnTo>
                  <a:pt x="5900107" y="1295642"/>
                </a:lnTo>
                <a:lnTo>
                  <a:pt x="5886998" y="1299510"/>
                </a:lnTo>
                <a:lnTo>
                  <a:pt x="5870281" y="1291151"/>
                </a:lnTo>
                <a:lnTo>
                  <a:pt x="5883390" y="1287284"/>
                </a:lnTo>
                <a:lnTo>
                  <a:pt x="5879783" y="1275057"/>
                </a:lnTo>
                <a:lnTo>
                  <a:pt x="5915503" y="1251227"/>
                </a:lnTo>
                <a:lnTo>
                  <a:pt x="5954830" y="1239623"/>
                </a:lnTo>
                <a:lnTo>
                  <a:pt x="5938114" y="1231264"/>
                </a:lnTo>
                <a:lnTo>
                  <a:pt x="5925004" y="1235132"/>
                </a:lnTo>
                <a:lnTo>
                  <a:pt x="5911895" y="1239000"/>
                </a:lnTo>
                <a:lnTo>
                  <a:pt x="5895179" y="1230641"/>
                </a:lnTo>
                <a:lnTo>
                  <a:pt x="5885677" y="1246736"/>
                </a:lnTo>
                <a:lnTo>
                  <a:pt x="5872568" y="1250604"/>
                </a:lnTo>
                <a:lnTo>
                  <a:pt x="5859459" y="1254471"/>
                </a:lnTo>
                <a:lnTo>
                  <a:pt x="5833240" y="1262207"/>
                </a:lnTo>
                <a:lnTo>
                  <a:pt x="5849957" y="1270566"/>
                </a:lnTo>
                <a:lnTo>
                  <a:pt x="5853564" y="1282792"/>
                </a:lnTo>
                <a:lnTo>
                  <a:pt x="5836848" y="1274434"/>
                </a:lnTo>
                <a:lnTo>
                  <a:pt x="5823739" y="1278302"/>
                </a:lnTo>
                <a:lnTo>
                  <a:pt x="5827346" y="1290528"/>
                </a:lnTo>
                <a:lnTo>
                  <a:pt x="5797520" y="1286038"/>
                </a:lnTo>
                <a:lnTo>
                  <a:pt x="5804735" y="1310491"/>
                </a:lnTo>
                <a:lnTo>
                  <a:pt x="5791626" y="1314358"/>
                </a:lnTo>
                <a:lnTo>
                  <a:pt x="5808342" y="1322717"/>
                </a:lnTo>
                <a:lnTo>
                  <a:pt x="5834561" y="1314981"/>
                </a:lnTo>
                <a:lnTo>
                  <a:pt x="5857172" y="1295019"/>
                </a:lnTo>
                <a:lnTo>
                  <a:pt x="5873888" y="1303378"/>
                </a:lnTo>
                <a:lnTo>
                  <a:pt x="5877496" y="1315604"/>
                </a:lnTo>
                <a:lnTo>
                  <a:pt x="5860779" y="1307246"/>
                </a:lnTo>
                <a:lnTo>
                  <a:pt x="5847670" y="1311114"/>
                </a:lnTo>
                <a:lnTo>
                  <a:pt x="5867994" y="1331699"/>
                </a:lnTo>
                <a:lnTo>
                  <a:pt x="5888318" y="1352284"/>
                </a:lnTo>
                <a:lnTo>
                  <a:pt x="5854885" y="1335567"/>
                </a:lnTo>
                <a:lnTo>
                  <a:pt x="5838168" y="1327208"/>
                </a:lnTo>
                <a:lnTo>
                  <a:pt x="5825059" y="1331076"/>
                </a:lnTo>
                <a:lnTo>
                  <a:pt x="5798841" y="1338811"/>
                </a:lnTo>
                <a:lnTo>
                  <a:pt x="5785732" y="1342679"/>
                </a:lnTo>
                <a:lnTo>
                  <a:pt x="5789339" y="1354906"/>
                </a:lnTo>
                <a:lnTo>
                  <a:pt x="5776230" y="1358774"/>
                </a:lnTo>
                <a:lnTo>
                  <a:pt x="5746404" y="1354283"/>
                </a:lnTo>
                <a:lnTo>
                  <a:pt x="5736902" y="1370377"/>
                </a:lnTo>
                <a:lnTo>
                  <a:pt x="5753619" y="1378736"/>
                </a:lnTo>
                <a:lnTo>
                  <a:pt x="5757227" y="1390963"/>
                </a:lnTo>
                <a:lnTo>
                  <a:pt x="5740510" y="1382604"/>
                </a:lnTo>
                <a:lnTo>
                  <a:pt x="5731008" y="1398698"/>
                </a:lnTo>
                <a:lnTo>
                  <a:pt x="5721507" y="1414793"/>
                </a:lnTo>
                <a:lnTo>
                  <a:pt x="5708397" y="1418661"/>
                </a:lnTo>
                <a:lnTo>
                  <a:pt x="5712005" y="1430887"/>
                </a:lnTo>
                <a:lnTo>
                  <a:pt x="5698895" y="1434755"/>
                </a:lnTo>
                <a:lnTo>
                  <a:pt x="5685787" y="1438623"/>
                </a:lnTo>
                <a:lnTo>
                  <a:pt x="5678572" y="1414170"/>
                </a:lnTo>
                <a:lnTo>
                  <a:pt x="5688073" y="1398075"/>
                </a:lnTo>
                <a:lnTo>
                  <a:pt x="5701182" y="1394207"/>
                </a:lnTo>
                <a:lnTo>
                  <a:pt x="5680858" y="1373622"/>
                </a:lnTo>
                <a:lnTo>
                  <a:pt x="5671357" y="1389716"/>
                </a:lnTo>
                <a:lnTo>
                  <a:pt x="5678572" y="1414170"/>
                </a:lnTo>
                <a:lnTo>
                  <a:pt x="5661855" y="1405811"/>
                </a:lnTo>
                <a:lnTo>
                  <a:pt x="5645138" y="1397452"/>
                </a:lnTo>
                <a:lnTo>
                  <a:pt x="5622528" y="1417414"/>
                </a:lnTo>
                <a:lnTo>
                  <a:pt x="5618920" y="1405188"/>
                </a:lnTo>
                <a:lnTo>
                  <a:pt x="5615313" y="1392961"/>
                </a:lnTo>
                <a:lnTo>
                  <a:pt x="5602203" y="1396829"/>
                </a:lnTo>
                <a:lnTo>
                  <a:pt x="5605811" y="1409056"/>
                </a:lnTo>
                <a:lnTo>
                  <a:pt x="5609418" y="1421282"/>
                </a:lnTo>
                <a:lnTo>
                  <a:pt x="5592702" y="1412923"/>
                </a:lnTo>
                <a:lnTo>
                  <a:pt x="5566483" y="1420659"/>
                </a:lnTo>
                <a:lnTo>
                  <a:pt x="5562876" y="1408432"/>
                </a:lnTo>
                <a:lnTo>
                  <a:pt x="5559269" y="1396206"/>
                </a:lnTo>
                <a:lnTo>
                  <a:pt x="5546159" y="1400074"/>
                </a:lnTo>
                <a:lnTo>
                  <a:pt x="5549767" y="1412300"/>
                </a:lnTo>
                <a:lnTo>
                  <a:pt x="5536657" y="1416168"/>
                </a:lnTo>
                <a:lnTo>
                  <a:pt x="5527156" y="1432263"/>
                </a:lnTo>
                <a:lnTo>
                  <a:pt x="5519941" y="1407809"/>
                </a:lnTo>
                <a:lnTo>
                  <a:pt x="5510439" y="1423904"/>
                </a:lnTo>
                <a:lnTo>
                  <a:pt x="5497330" y="1427772"/>
                </a:lnTo>
                <a:lnTo>
                  <a:pt x="5500937" y="1439998"/>
                </a:lnTo>
                <a:lnTo>
                  <a:pt x="5495043" y="1468319"/>
                </a:lnTo>
                <a:lnTo>
                  <a:pt x="5491436" y="1456093"/>
                </a:lnTo>
                <a:lnTo>
                  <a:pt x="5487829" y="1443866"/>
                </a:lnTo>
                <a:lnTo>
                  <a:pt x="5474719" y="1447734"/>
                </a:lnTo>
                <a:lnTo>
                  <a:pt x="5471112" y="1435507"/>
                </a:lnTo>
                <a:lnTo>
                  <a:pt x="5484221" y="1431639"/>
                </a:lnTo>
                <a:lnTo>
                  <a:pt x="5480614" y="1419413"/>
                </a:lnTo>
                <a:lnTo>
                  <a:pt x="5467504" y="1423281"/>
                </a:lnTo>
                <a:lnTo>
                  <a:pt x="5463897" y="1411054"/>
                </a:lnTo>
                <a:lnTo>
                  <a:pt x="5441286" y="1431016"/>
                </a:lnTo>
                <a:lnTo>
                  <a:pt x="5411460" y="1426525"/>
                </a:lnTo>
                <a:lnTo>
                  <a:pt x="5398351" y="1430393"/>
                </a:lnTo>
                <a:lnTo>
                  <a:pt x="5392457" y="1458714"/>
                </a:lnTo>
                <a:lnTo>
                  <a:pt x="5382955" y="1474809"/>
                </a:lnTo>
                <a:lnTo>
                  <a:pt x="5386563" y="1487035"/>
                </a:lnTo>
                <a:lnTo>
                  <a:pt x="5369846" y="1478677"/>
                </a:lnTo>
                <a:lnTo>
                  <a:pt x="5356737" y="1482544"/>
                </a:lnTo>
                <a:lnTo>
                  <a:pt x="5334126" y="1502507"/>
                </a:lnTo>
                <a:lnTo>
                  <a:pt x="5321017" y="1506374"/>
                </a:lnTo>
                <a:lnTo>
                  <a:pt x="5324624" y="1518601"/>
                </a:lnTo>
                <a:lnTo>
                  <a:pt x="5311515" y="1522469"/>
                </a:lnTo>
                <a:lnTo>
                  <a:pt x="5307908" y="1510242"/>
                </a:lnTo>
                <a:lnTo>
                  <a:pt x="5298406" y="1526337"/>
                </a:lnTo>
                <a:lnTo>
                  <a:pt x="5281689" y="1517978"/>
                </a:lnTo>
                <a:lnTo>
                  <a:pt x="5305621" y="1550790"/>
                </a:lnTo>
                <a:lnTo>
                  <a:pt x="5292511" y="1554658"/>
                </a:lnTo>
                <a:lnTo>
                  <a:pt x="5285297" y="1530205"/>
                </a:lnTo>
                <a:lnTo>
                  <a:pt x="5245969" y="1541808"/>
                </a:lnTo>
                <a:lnTo>
                  <a:pt x="5232860" y="1545676"/>
                </a:lnTo>
                <a:lnTo>
                  <a:pt x="5226966" y="1573997"/>
                </a:lnTo>
                <a:lnTo>
                  <a:pt x="5189925" y="1545053"/>
                </a:lnTo>
                <a:lnTo>
                  <a:pt x="5197140" y="1569506"/>
                </a:lnTo>
                <a:lnTo>
                  <a:pt x="5200747" y="1581733"/>
                </a:lnTo>
                <a:lnTo>
                  <a:pt x="5185454" y="1586245"/>
                </a:lnTo>
                <a:lnTo>
                  <a:pt x="5181847" y="1574018"/>
                </a:lnTo>
                <a:lnTo>
                  <a:pt x="5165128" y="1565660"/>
                </a:lnTo>
                <a:lnTo>
                  <a:pt x="5155627" y="1581754"/>
                </a:lnTo>
                <a:lnTo>
                  <a:pt x="5172343" y="1590113"/>
                </a:lnTo>
                <a:lnTo>
                  <a:pt x="5179558" y="1614566"/>
                </a:lnTo>
                <a:lnTo>
                  <a:pt x="5166449" y="1618434"/>
                </a:lnTo>
                <a:lnTo>
                  <a:pt x="5162842" y="1606208"/>
                </a:lnTo>
                <a:lnTo>
                  <a:pt x="5159234" y="1593981"/>
                </a:lnTo>
                <a:lnTo>
                  <a:pt x="5149733" y="1610075"/>
                </a:lnTo>
                <a:lnTo>
                  <a:pt x="5153340" y="1622302"/>
                </a:lnTo>
                <a:lnTo>
                  <a:pt x="5127122" y="1630038"/>
                </a:lnTo>
                <a:lnTo>
                  <a:pt x="5114013" y="1633905"/>
                </a:lnTo>
                <a:lnTo>
                  <a:pt x="5100903" y="1637773"/>
                </a:lnTo>
                <a:lnTo>
                  <a:pt x="5078293" y="1657736"/>
                </a:lnTo>
                <a:lnTo>
                  <a:pt x="5091401" y="1653868"/>
                </a:lnTo>
                <a:lnTo>
                  <a:pt x="5095009" y="1666094"/>
                </a:lnTo>
                <a:lnTo>
                  <a:pt x="5081900" y="1669962"/>
                </a:lnTo>
                <a:lnTo>
                  <a:pt x="5061576" y="1649377"/>
                </a:lnTo>
                <a:lnTo>
                  <a:pt x="5065183" y="1661604"/>
                </a:lnTo>
                <a:lnTo>
                  <a:pt x="5068791" y="1673830"/>
                </a:lnTo>
                <a:lnTo>
                  <a:pt x="5076006" y="1698283"/>
                </a:lnTo>
                <a:lnTo>
                  <a:pt x="5079613" y="1710510"/>
                </a:lnTo>
                <a:lnTo>
                  <a:pt x="5040286" y="1722113"/>
                </a:lnTo>
                <a:lnTo>
                  <a:pt x="5021282" y="1754302"/>
                </a:lnTo>
                <a:lnTo>
                  <a:pt x="5034391" y="1750435"/>
                </a:lnTo>
                <a:lnTo>
                  <a:pt x="5047501" y="1746567"/>
                </a:lnTo>
                <a:lnTo>
                  <a:pt x="5057002" y="1730472"/>
                </a:lnTo>
                <a:lnTo>
                  <a:pt x="5060610" y="1742699"/>
                </a:lnTo>
                <a:lnTo>
                  <a:pt x="5064217" y="1754925"/>
                </a:lnTo>
                <a:lnTo>
                  <a:pt x="5070113" y="1726604"/>
                </a:lnTo>
                <a:lnTo>
                  <a:pt x="5086828" y="1734963"/>
                </a:lnTo>
                <a:lnTo>
                  <a:pt x="5116654" y="1739454"/>
                </a:lnTo>
                <a:lnTo>
                  <a:pt x="5113046" y="1727228"/>
                </a:lnTo>
                <a:lnTo>
                  <a:pt x="5122548" y="1711133"/>
                </a:lnTo>
                <a:lnTo>
                  <a:pt x="5118941" y="1698906"/>
                </a:lnTo>
                <a:lnTo>
                  <a:pt x="5115333" y="1686680"/>
                </a:lnTo>
                <a:lnTo>
                  <a:pt x="5128442" y="1682812"/>
                </a:lnTo>
                <a:lnTo>
                  <a:pt x="5152374" y="1715624"/>
                </a:lnTo>
                <a:lnTo>
                  <a:pt x="5169090" y="1723983"/>
                </a:lnTo>
                <a:lnTo>
                  <a:pt x="5204810" y="1700153"/>
                </a:lnTo>
                <a:lnTo>
                  <a:pt x="5233214" y="1691772"/>
                </a:lnTo>
                <a:lnTo>
                  <a:pt x="5229607" y="1679546"/>
                </a:lnTo>
                <a:lnTo>
                  <a:pt x="5263040" y="1696263"/>
                </a:lnTo>
                <a:lnTo>
                  <a:pt x="5249931" y="1700131"/>
                </a:lnTo>
                <a:lnTo>
                  <a:pt x="5240429" y="1716225"/>
                </a:lnTo>
                <a:lnTo>
                  <a:pt x="5253538" y="1712358"/>
                </a:lnTo>
                <a:lnTo>
                  <a:pt x="5266648" y="1708490"/>
                </a:lnTo>
                <a:lnTo>
                  <a:pt x="5263040" y="1696263"/>
                </a:lnTo>
                <a:lnTo>
                  <a:pt x="5259433" y="1684037"/>
                </a:lnTo>
                <a:lnTo>
                  <a:pt x="5276149" y="1692395"/>
                </a:lnTo>
                <a:lnTo>
                  <a:pt x="5283364" y="1716849"/>
                </a:lnTo>
                <a:lnTo>
                  <a:pt x="5257146" y="1724584"/>
                </a:lnTo>
                <a:lnTo>
                  <a:pt x="5244037" y="1728452"/>
                </a:lnTo>
                <a:lnTo>
                  <a:pt x="5225136" y="1720738"/>
                </a:lnTo>
                <a:lnTo>
                  <a:pt x="5195309" y="1716247"/>
                </a:lnTo>
                <a:lnTo>
                  <a:pt x="5146480" y="1743945"/>
                </a:lnTo>
                <a:lnTo>
                  <a:pt x="5150087" y="1756172"/>
                </a:lnTo>
                <a:lnTo>
                  <a:pt x="5163196" y="1752304"/>
                </a:lnTo>
                <a:lnTo>
                  <a:pt x="5153694" y="1768398"/>
                </a:lnTo>
                <a:lnTo>
                  <a:pt x="5166804" y="1764531"/>
                </a:lnTo>
                <a:lnTo>
                  <a:pt x="5176305" y="1748436"/>
                </a:lnTo>
                <a:lnTo>
                  <a:pt x="5179913" y="1760663"/>
                </a:lnTo>
                <a:lnTo>
                  <a:pt x="5196629" y="1769021"/>
                </a:lnTo>
                <a:lnTo>
                  <a:pt x="5209739" y="1765154"/>
                </a:lnTo>
                <a:lnTo>
                  <a:pt x="5213346" y="1777380"/>
                </a:lnTo>
                <a:lnTo>
                  <a:pt x="5219240" y="1749059"/>
                </a:lnTo>
                <a:lnTo>
                  <a:pt x="5235958" y="1757418"/>
                </a:lnTo>
                <a:lnTo>
                  <a:pt x="5226455" y="1773513"/>
                </a:lnTo>
                <a:lnTo>
                  <a:pt x="5230062" y="1785739"/>
                </a:lnTo>
                <a:lnTo>
                  <a:pt x="5220561" y="1801834"/>
                </a:lnTo>
                <a:lnTo>
                  <a:pt x="5203844" y="1793475"/>
                </a:lnTo>
                <a:lnTo>
                  <a:pt x="5207452" y="1805701"/>
                </a:lnTo>
                <a:lnTo>
                  <a:pt x="5211059" y="1817928"/>
                </a:lnTo>
                <a:lnTo>
                  <a:pt x="5201557" y="1834023"/>
                </a:lnTo>
                <a:lnTo>
                  <a:pt x="5195663" y="1862343"/>
                </a:lnTo>
                <a:lnTo>
                  <a:pt x="5178947" y="1853985"/>
                </a:lnTo>
                <a:lnTo>
                  <a:pt x="5182554" y="1866211"/>
                </a:lnTo>
                <a:lnTo>
                  <a:pt x="5199872" y="1876607"/>
                </a:lnTo>
                <a:lnTo>
                  <a:pt x="5205165" y="1846249"/>
                </a:lnTo>
                <a:lnTo>
                  <a:pt x="5227776" y="1826287"/>
                </a:lnTo>
                <a:lnTo>
                  <a:pt x="5221881" y="1854608"/>
                </a:lnTo>
                <a:lnTo>
                  <a:pt x="5239199" y="1865004"/>
                </a:lnTo>
                <a:lnTo>
                  <a:pt x="5229697" y="1881098"/>
                </a:lnTo>
                <a:lnTo>
                  <a:pt x="5226090" y="1868871"/>
                </a:lnTo>
                <a:lnTo>
                  <a:pt x="5212981" y="1872739"/>
                </a:lnTo>
                <a:lnTo>
                  <a:pt x="5229697" y="1881098"/>
                </a:lnTo>
                <a:lnTo>
                  <a:pt x="5220195" y="1897193"/>
                </a:lnTo>
                <a:lnTo>
                  <a:pt x="5223803" y="1909420"/>
                </a:lnTo>
                <a:lnTo>
                  <a:pt x="5236912" y="1905551"/>
                </a:lnTo>
                <a:lnTo>
                  <a:pt x="5233305" y="1893325"/>
                </a:lnTo>
                <a:lnTo>
                  <a:pt x="5246414" y="1889457"/>
                </a:lnTo>
                <a:lnTo>
                  <a:pt x="5250022" y="1901684"/>
                </a:lnTo>
                <a:lnTo>
                  <a:pt x="5266738" y="1910043"/>
                </a:lnTo>
                <a:lnTo>
                  <a:pt x="5259523" y="1885589"/>
                </a:lnTo>
                <a:lnTo>
                  <a:pt x="5265419" y="1857268"/>
                </a:lnTo>
                <a:lnTo>
                  <a:pt x="5269026" y="1869494"/>
                </a:lnTo>
                <a:lnTo>
                  <a:pt x="5272634" y="1881721"/>
                </a:lnTo>
                <a:lnTo>
                  <a:pt x="5280712" y="1852756"/>
                </a:lnTo>
                <a:lnTo>
                  <a:pt x="5276503" y="1838492"/>
                </a:lnTo>
                <a:lnTo>
                  <a:pt x="5289613" y="1834624"/>
                </a:lnTo>
                <a:lnTo>
                  <a:pt x="5293821" y="1848887"/>
                </a:lnTo>
                <a:lnTo>
                  <a:pt x="5297429" y="1861114"/>
                </a:lnTo>
                <a:lnTo>
                  <a:pt x="5306931" y="1845020"/>
                </a:lnTo>
                <a:lnTo>
                  <a:pt x="5310538" y="1857246"/>
                </a:lnTo>
                <a:lnTo>
                  <a:pt x="5323647" y="1853379"/>
                </a:lnTo>
                <a:lnTo>
                  <a:pt x="5320039" y="1841152"/>
                </a:lnTo>
                <a:lnTo>
                  <a:pt x="5333149" y="1837284"/>
                </a:lnTo>
                <a:lnTo>
                  <a:pt x="5336756" y="1849511"/>
                </a:lnTo>
                <a:lnTo>
                  <a:pt x="5314145" y="1869473"/>
                </a:lnTo>
                <a:lnTo>
                  <a:pt x="5308251" y="1897794"/>
                </a:lnTo>
                <a:lnTo>
                  <a:pt x="5330862" y="1877832"/>
                </a:lnTo>
                <a:lnTo>
                  <a:pt x="5334469" y="1890058"/>
                </a:lnTo>
                <a:lnTo>
                  <a:pt x="5354793" y="1910644"/>
                </a:lnTo>
                <a:lnTo>
                  <a:pt x="5351186" y="1898417"/>
                </a:lnTo>
                <a:lnTo>
                  <a:pt x="5347578" y="1886190"/>
                </a:lnTo>
                <a:lnTo>
                  <a:pt x="5364295" y="1894549"/>
                </a:lnTo>
                <a:lnTo>
                  <a:pt x="5367903" y="1906776"/>
                </a:lnTo>
                <a:lnTo>
                  <a:pt x="5358401" y="1922870"/>
                </a:lnTo>
                <a:lnTo>
                  <a:pt x="5362008" y="1935097"/>
                </a:lnTo>
                <a:lnTo>
                  <a:pt x="5375118" y="1931229"/>
                </a:lnTo>
                <a:lnTo>
                  <a:pt x="5388227" y="1927362"/>
                </a:lnTo>
                <a:lnTo>
                  <a:pt x="5404943" y="1935720"/>
                </a:lnTo>
                <a:lnTo>
                  <a:pt x="5395442" y="1951815"/>
                </a:lnTo>
                <a:lnTo>
                  <a:pt x="5382332" y="1955682"/>
                </a:lnTo>
                <a:lnTo>
                  <a:pt x="5399049" y="1964041"/>
                </a:lnTo>
                <a:lnTo>
                  <a:pt x="5425267" y="1956306"/>
                </a:lnTo>
                <a:lnTo>
                  <a:pt x="5404943" y="1935720"/>
                </a:lnTo>
                <a:lnTo>
                  <a:pt x="5401336" y="1923494"/>
                </a:lnTo>
                <a:lnTo>
                  <a:pt x="5397728" y="1911267"/>
                </a:lnTo>
                <a:lnTo>
                  <a:pt x="5410837" y="1907399"/>
                </a:lnTo>
                <a:lnTo>
                  <a:pt x="5418052" y="1931852"/>
                </a:lnTo>
                <a:lnTo>
                  <a:pt x="5431162" y="1927985"/>
                </a:lnTo>
                <a:lnTo>
                  <a:pt x="5427554" y="1915758"/>
                </a:lnTo>
                <a:lnTo>
                  <a:pt x="5410837" y="1907399"/>
                </a:lnTo>
                <a:lnTo>
                  <a:pt x="5420339" y="1891305"/>
                </a:lnTo>
                <a:lnTo>
                  <a:pt x="5433448" y="1887437"/>
                </a:lnTo>
                <a:lnTo>
                  <a:pt x="5437056" y="1899663"/>
                </a:lnTo>
                <a:lnTo>
                  <a:pt x="5453772" y="1908022"/>
                </a:lnTo>
                <a:lnTo>
                  <a:pt x="5466882" y="1904155"/>
                </a:lnTo>
                <a:lnTo>
                  <a:pt x="5470489" y="1916381"/>
                </a:lnTo>
                <a:lnTo>
                  <a:pt x="5474097" y="1928608"/>
                </a:lnTo>
                <a:lnTo>
                  <a:pt x="5487205" y="1924740"/>
                </a:lnTo>
                <a:lnTo>
                  <a:pt x="5483598" y="1912513"/>
                </a:lnTo>
                <a:lnTo>
                  <a:pt x="5493100" y="1896419"/>
                </a:lnTo>
                <a:lnTo>
                  <a:pt x="5506209" y="1892551"/>
                </a:lnTo>
                <a:lnTo>
                  <a:pt x="5509816" y="1904778"/>
                </a:lnTo>
                <a:lnTo>
                  <a:pt x="5522926" y="1900910"/>
                </a:lnTo>
                <a:lnTo>
                  <a:pt x="5536035" y="1897042"/>
                </a:lnTo>
                <a:lnTo>
                  <a:pt x="5539642" y="1909268"/>
                </a:lnTo>
                <a:lnTo>
                  <a:pt x="5545537" y="1880948"/>
                </a:lnTo>
                <a:lnTo>
                  <a:pt x="5532427" y="1884815"/>
                </a:lnTo>
                <a:lnTo>
                  <a:pt x="5541929" y="1868721"/>
                </a:lnTo>
                <a:lnTo>
                  <a:pt x="5555038" y="1864853"/>
                </a:lnTo>
                <a:lnTo>
                  <a:pt x="5549144" y="1893174"/>
                </a:lnTo>
                <a:lnTo>
                  <a:pt x="5559966" y="1929854"/>
                </a:lnTo>
                <a:lnTo>
                  <a:pt x="5543250" y="1921495"/>
                </a:lnTo>
                <a:lnTo>
                  <a:pt x="5520639" y="1941457"/>
                </a:lnTo>
                <a:lnTo>
                  <a:pt x="5546857" y="1933722"/>
                </a:lnTo>
                <a:lnTo>
                  <a:pt x="5559966" y="1929854"/>
                </a:lnTo>
                <a:lnTo>
                  <a:pt x="5573076" y="1925986"/>
                </a:lnTo>
                <a:lnTo>
                  <a:pt x="5563574" y="1942081"/>
                </a:lnTo>
                <a:lnTo>
                  <a:pt x="5550464" y="1945948"/>
                </a:lnTo>
                <a:lnTo>
                  <a:pt x="5554072" y="1958175"/>
                </a:lnTo>
                <a:lnTo>
                  <a:pt x="5567181" y="1954307"/>
                </a:lnTo>
                <a:lnTo>
                  <a:pt x="5557679" y="1970402"/>
                </a:lnTo>
                <a:lnTo>
                  <a:pt x="5597007" y="1958798"/>
                </a:lnTo>
                <a:lnTo>
                  <a:pt x="5626833" y="1963289"/>
                </a:lnTo>
                <a:lnTo>
                  <a:pt x="5623225" y="1951062"/>
                </a:lnTo>
                <a:lnTo>
                  <a:pt x="5619618" y="1938836"/>
                </a:lnTo>
                <a:lnTo>
                  <a:pt x="5632727" y="1934968"/>
                </a:lnTo>
                <a:lnTo>
                  <a:pt x="5629120" y="1922741"/>
                </a:lnTo>
                <a:lnTo>
                  <a:pt x="5616010" y="1926609"/>
                </a:lnTo>
                <a:lnTo>
                  <a:pt x="5625512" y="1910515"/>
                </a:lnTo>
                <a:lnTo>
                  <a:pt x="5621905" y="1898288"/>
                </a:lnTo>
                <a:lnTo>
                  <a:pt x="5612403" y="1914383"/>
                </a:lnTo>
                <a:lnTo>
                  <a:pt x="5608796" y="1902156"/>
                </a:lnTo>
                <a:lnTo>
                  <a:pt x="5605188" y="1889929"/>
                </a:lnTo>
                <a:lnTo>
                  <a:pt x="5597973" y="1865476"/>
                </a:lnTo>
                <a:lnTo>
                  <a:pt x="5614690" y="1873835"/>
                </a:lnTo>
                <a:lnTo>
                  <a:pt x="5618297" y="1886061"/>
                </a:lnTo>
                <a:lnTo>
                  <a:pt x="5627799" y="1869967"/>
                </a:lnTo>
                <a:lnTo>
                  <a:pt x="5607475" y="1849382"/>
                </a:lnTo>
                <a:lnTo>
                  <a:pt x="5624191" y="1857741"/>
                </a:lnTo>
                <a:lnTo>
                  <a:pt x="5650410" y="1850005"/>
                </a:lnTo>
                <a:lnTo>
                  <a:pt x="5644516" y="1878326"/>
                </a:lnTo>
                <a:lnTo>
                  <a:pt x="5674341" y="1882817"/>
                </a:lnTo>
                <a:lnTo>
                  <a:pt x="5670734" y="1870590"/>
                </a:lnTo>
                <a:lnTo>
                  <a:pt x="5687450" y="1878949"/>
                </a:lnTo>
                <a:lnTo>
                  <a:pt x="5696952" y="1862854"/>
                </a:lnTo>
                <a:lnTo>
                  <a:pt x="5700560" y="1875081"/>
                </a:lnTo>
                <a:lnTo>
                  <a:pt x="5713669" y="1871213"/>
                </a:lnTo>
                <a:lnTo>
                  <a:pt x="5726778" y="1867345"/>
                </a:lnTo>
                <a:lnTo>
                  <a:pt x="5723170" y="1855119"/>
                </a:lnTo>
                <a:lnTo>
                  <a:pt x="5732672" y="1839024"/>
                </a:lnTo>
                <a:lnTo>
                  <a:pt x="5745782" y="1835156"/>
                </a:lnTo>
                <a:lnTo>
                  <a:pt x="5742174" y="1822930"/>
                </a:lnTo>
                <a:lnTo>
                  <a:pt x="5758890" y="1831289"/>
                </a:lnTo>
                <a:lnTo>
                  <a:pt x="5755283" y="1819062"/>
                </a:lnTo>
                <a:lnTo>
                  <a:pt x="5768392" y="1815194"/>
                </a:lnTo>
                <a:lnTo>
                  <a:pt x="5785109" y="1823553"/>
                </a:lnTo>
                <a:lnTo>
                  <a:pt x="5798218" y="1819685"/>
                </a:lnTo>
                <a:lnTo>
                  <a:pt x="5794611" y="1807459"/>
                </a:lnTo>
                <a:lnTo>
                  <a:pt x="5777894" y="1799100"/>
                </a:lnTo>
                <a:lnTo>
                  <a:pt x="5781502" y="1811326"/>
                </a:lnTo>
                <a:lnTo>
                  <a:pt x="5768392" y="1815194"/>
                </a:lnTo>
                <a:lnTo>
                  <a:pt x="5764785" y="1802968"/>
                </a:lnTo>
                <a:lnTo>
                  <a:pt x="5751676" y="1806836"/>
                </a:lnTo>
                <a:lnTo>
                  <a:pt x="5748068" y="1794609"/>
                </a:lnTo>
                <a:lnTo>
                  <a:pt x="5761177" y="1790741"/>
                </a:lnTo>
                <a:lnTo>
                  <a:pt x="5757570" y="1778514"/>
                </a:lnTo>
                <a:lnTo>
                  <a:pt x="5791003" y="1795232"/>
                </a:lnTo>
                <a:lnTo>
                  <a:pt x="5814935" y="1828044"/>
                </a:lnTo>
                <a:lnTo>
                  <a:pt x="5828044" y="1824176"/>
                </a:lnTo>
                <a:lnTo>
                  <a:pt x="5824436" y="1811949"/>
                </a:lnTo>
                <a:lnTo>
                  <a:pt x="5837546" y="1808082"/>
                </a:lnTo>
                <a:lnTo>
                  <a:pt x="5841153" y="1820308"/>
                </a:lnTo>
                <a:lnTo>
                  <a:pt x="5860156" y="1788120"/>
                </a:lnTo>
                <a:lnTo>
                  <a:pt x="5863764" y="1800346"/>
                </a:lnTo>
                <a:lnTo>
                  <a:pt x="5854262" y="1816441"/>
                </a:lnTo>
                <a:lnTo>
                  <a:pt x="5870979" y="1824799"/>
                </a:lnTo>
                <a:lnTo>
                  <a:pt x="5880481" y="1808705"/>
                </a:lnTo>
                <a:lnTo>
                  <a:pt x="5910306" y="1813196"/>
                </a:lnTo>
                <a:lnTo>
                  <a:pt x="5919808" y="1797101"/>
                </a:lnTo>
                <a:lnTo>
                  <a:pt x="5942419" y="1777139"/>
                </a:lnTo>
                <a:lnTo>
                  <a:pt x="5959135" y="1785498"/>
                </a:lnTo>
                <a:lnTo>
                  <a:pt x="5968637" y="1769404"/>
                </a:lnTo>
                <a:lnTo>
                  <a:pt x="5965030" y="1757177"/>
                </a:lnTo>
                <a:lnTo>
                  <a:pt x="5987641" y="1737215"/>
                </a:lnTo>
                <a:lnTo>
                  <a:pt x="5991248" y="1749441"/>
                </a:lnTo>
                <a:lnTo>
                  <a:pt x="5981746" y="1765536"/>
                </a:lnTo>
                <a:lnTo>
                  <a:pt x="5994855" y="1761668"/>
                </a:lnTo>
                <a:lnTo>
                  <a:pt x="6007965" y="1757800"/>
                </a:lnTo>
                <a:lnTo>
                  <a:pt x="6011572" y="1770027"/>
                </a:lnTo>
                <a:lnTo>
                  <a:pt x="6034183" y="1750064"/>
                </a:lnTo>
                <a:lnTo>
                  <a:pt x="6047292" y="1746197"/>
                </a:lnTo>
                <a:lnTo>
                  <a:pt x="6060401" y="1742328"/>
                </a:lnTo>
                <a:lnTo>
                  <a:pt x="6037790" y="1762291"/>
                </a:lnTo>
                <a:lnTo>
                  <a:pt x="6041398" y="1774518"/>
                </a:lnTo>
                <a:lnTo>
                  <a:pt x="6045005" y="1786744"/>
                </a:lnTo>
                <a:lnTo>
                  <a:pt x="6054507" y="1770650"/>
                </a:lnTo>
                <a:lnTo>
                  <a:pt x="6071224" y="1779008"/>
                </a:lnTo>
                <a:lnTo>
                  <a:pt x="6080725" y="1762914"/>
                </a:lnTo>
                <a:lnTo>
                  <a:pt x="6067616" y="1766782"/>
                </a:lnTo>
                <a:lnTo>
                  <a:pt x="6077118" y="1750687"/>
                </a:lnTo>
                <a:lnTo>
                  <a:pt x="6097442" y="1771273"/>
                </a:lnTo>
                <a:lnTo>
                  <a:pt x="6106944" y="1755178"/>
                </a:lnTo>
                <a:lnTo>
                  <a:pt x="6133162" y="1747443"/>
                </a:lnTo>
                <a:lnTo>
                  <a:pt x="6162988" y="1751934"/>
                </a:lnTo>
                <a:lnTo>
                  <a:pt x="6140377" y="1771896"/>
                </a:lnTo>
                <a:lnTo>
                  <a:pt x="6123660" y="1763537"/>
                </a:lnTo>
                <a:lnTo>
                  <a:pt x="6114159" y="1779632"/>
                </a:lnTo>
                <a:lnTo>
                  <a:pt x="6104657" y="1795726"/>
                </a:lnTo>
                <a:lnTo>
                  <a:pt x="6101049" y="1783500"/>
                </a:lnTo>
                <a:lnTo>
                  <a:pt x="6084333" y="1775141"/>
                </a:lnTo>
                <a:lnTo>
                  <a:pt x="6074831" y="1791235"/>
                </a:lnTo>
                <a:lnTo>
                  <a:pt x="6058114" y="1782876"/>
                </a:lnTo>
                <a:lnTo>
                  <a:pt x="6061722" y="1795103"/>
                </a:lnTo>
                <a:lnTo>
                  <a:pt x="6048613" y="1798971"/>
                </a:lnTo>
                <a:lnTo>
                  <a:pt x="6035504" y="1802839"/>
                </a:lnTo>
                <a:lnTo>
                  <a:pt x="6031896" y="1790612"/>
                </a:lnTo>
                <a:lnTo>
                  <a:pt x="6028289" y="1778385"/>
                </a:lnTo>
                <a:lnTo>
                  <a:pt x="6024681" y="1766159"/>
                </a:lnTo>
                <a:lnTo>
                  <a:pt x="6015180" y="1782253"/>
                </a:lnTo>
                <a:lnTo>
                  <a:pt x="6018787" y="1794480"/>
                </a:lnTo>
                <a:lnTo>
                  <a:pt x="6022394" y="1806706"/>
                </a:lnTo>
                <a:lnTo>
                  <a:pt x="6009285" y="1810574"/>
                </a:lnTo>
                <a:lnTo>
                  <a:pt x="6026002" y="1818933"/>
                </a:lnTo>
                <a:lnTo>
                  <a:pt x="6035504" y="1802839"/>
                </a:lnTo>
                <a:lnTo>
                  <a:pt x="6039111" y="1815065"/>
                </a:lnTo>
                <a:lnTo>
                  <a:pt x="6055827" y="1823424"/>
                </a:lnTo>
                <a:lnTo>
                  <a:pt x="6068937" y="1819556"/>
                </a:lnTo>
                <a:lnTo>
                  <a:pt x="6082046" y="1815688"/>
                </a:lnTo>
                <a:lnTo>
                  <a:pt x="6078439" y="1803462"/>
                </a:lnTo>
                <a:lnTo>
                  <a:pt x="6074831" y="1791235"/>
                </a:lnTo>
                <a:lnTo>
                  <a:pt x="6095155" y="1811820"/>
                </a:lnTo>
                <a:lnTo>
                  <a:pt x="6121373" y="1804085"/>
                </a:lnTo>
                <a:lnTo>
                  <a:pt x="6130875" y="1787990"/>
                </a:lnTo>
                <a:lnTo>
                  <a:pt x="6134483" y="1800217"/>
                </a:lnTo>
                <a:lnTo>
                  <a:pt x="6138090" y="1812444"/>
                </a:lnTo>
                <a:lnTo>
                  <a:pt x="6147592" y="1796349"/>
                </a:lnTo>
                <a:lnTo>
                  <a:pt x="6151199" y="1808576"/>
                </a:lnTo>
                <a:lnTo>
                  <a:pt x="6157093" y="1780255"/>
                </a:lnTo>
                <a:lnTo>
                  <a:pt x="6170203" y="1776387"/>
                </a:lnTo>
                <a:lnTo>
                  <a:pt x="6183312" y="1772519"/>
                </a:lnTo>
                <a:lnTo>
                  <a:pt x="6186919" y="1784746"/>
                </a:lnTo>
                <a:lnTo>
                  <a:pt x="6173810" y="1788613"/>
                </a:lnTo>
                <a:lnTo>
                  <a:pt x="6216745" y="1789237"/>
                </a:lnTo>
                <a:lnTo>
                  <a:pt x="6229854" y="1785369"/>
                </a:lnTo>
                <a:lnTo>
                  <a:pt x="6239356" y="1769275"/>
                </a:lnTo>
                <a:lnTo>
                  <a:pt x="6242963" y="1781501"/>
                </a:lnTo>
                <a:lnTo>
                  <a:pt x="6259680" y="1789860"/>
                </a:lnTo>
                <a:lnTo>
                  <a:pt x="6272789" y="1785992"/>
                </a:lnTo>
                <a:lnTo>
                  <a:pt x="6276397" y="1798219"/>
                </a:lnTo>
                <a:lnTo>
                  <a:pt x="6289506" y="1794351"/>
                </a:lnTo>
                <a:lnTo>
                  <a:pt x="6272789" y="1785992"/>
                </a:lnTo>
                <a:lnTo>
                  <a:pt x="6269182" y="1773765"/>
                </a:lnTo>
                <a:lnTo>
                  <a:pt x="6256073" y="1777633"/>
                </a:lnTo>
                <a:lnTo>
                  <a:pt x="6252465" y="1765406"/>
                </a:lnTo>
                <a:lnTo>
                  <a:pt x="6295400" y="1766030"/>
                </a:lnTo>
                <a:lnTo>
                  <a:pt x="6347837" y="1750558"/>
                </a:lnTo>
                <a:lnTo>
                  <a:pt x="6351444" y="1762785"/>
                </a:lnTo>
                <a:lnTo>
                  <a:pt x="6355052" y="1775012"/>
                </a:lnTo>
                <a:lnTo>
                  <a:pt x="6345550" y="1791106"/>
                </a:lnTo>
                <a:lnTo>
                  <a:pt x="6332440" y="1794974"/>
                </a:lnTo>
                <a:lnTo>
                  <a:pt x="6349157" y="1803333"/>
                </a:lnTo>
                <a:lnTo>
                  <a:pt x="6369481" y="1823918"/>
                </a:lnTo>
                <a:lnTo>
                  <a:pt x="6359979" y="1840013"/>
                </a:lnTo>
                <a:lnTo>
                  <a:pt x="6343263" y="1831654"/>
                </a:lnTo>
                <a:lnTo>
                  <a:pt x="6346870" y="1843881"/>
                </a:lnTo>
                <a:lnTo>
                  <a:pt x="6337369" y="1859975"/>
                </a:lnTo>
                <a:lnTo>
                  <a:pt x="6333761" y="1847748"/>
                </a:lnTo>
                <a:lnTo>
                  <a:pt x="6320652" y="1851616"/>
                </a:lnTo>
                <a:lnTo>
                  <a:pt x="6313437" y="1827163"/>
                </a:lnTo>
                <a:lnTo>
                  <a:pt x="6330154" y="1835522"/>
                </a:lnTo>
                <a:lnTo>
                  <a:pt x="6339655" y="1819427"/>
                </a:lnTo>
                <a:lnTo>
                  <a:pt x="6336048" y="1807200"/>
                </a:lnTo>
                <a:lnTo>
                  <a:pt x="6319332" y="1798842"/>
                </a:lnTo>
                <a:lnTo>
                  <a:pt x="6309830" y="1814936"/>
                </a:lnTo>
                <a:lnTo>
                  <a:pt x="6300328" y="1831031"/>
                </a:lnTo>
                <a:lnTo>
                  <a:pt x="6303935" y="1843258"/>
                </a:lnTo>
                <a:lnTo>
                  <a:pt x="6290826" y="1847125"/>
                </a:lnTo>
                <a:lnTo>
                  <a:pt x="6257393" y="1830407"/>
                </a:lnTo>
                <a:lnTo>
                  <a:pt x="6247892" y="1846502"/>
                </a:lnTo>
                <a:lnTo>
                  <a:pt x="6244284" y="1834275"/>
                </a:lnTo>
                <a:lnTo>
                  <a:pt x="6199062" y="1874200"/>
                </a:lnTo>
                <a:lnTo>
                  <a:pt x="6189560" y="1890295"/>
                </a:lnTo>
                <a:lnTo>
                  <a:pt x="6163342" y="1898030"/>
                </a:lnTo>
                <a:lnTo>
                  <a:pt x="6180059" y="1906389"/>
                </a:lnTo>
                <a:lnTo>
                  <a:pt x="6183666" y="1918615"/>
                </a:lnTo>
                <a:lnTo>
                  <a:pt x="6170557" y="1922483"/>
                </a:lnTo>
                <a:lnTo>
                  <a:pt x="6150233" y="1901898"/>
                </a:lnTo>
                <a:lnTo>
                  <a:pt x="6137124" y="1905766"/>
                </a:lnTo>
                <a:lnTo>
                  <a:pt x="6120407" y="1897407"/>
                </a:lnTo>
                <a:lnTo>
                  <a:pt x="6107298" y="1901275"/>
                </a:lnTo>
                <a:lnTo>
                  <a:pt x="6084687" y="1921237"/>
                </a:lnTo>
                <a:lnTo>
                  <a:pt x="6067971" y="1912878"/>
                </a:lnTo>
                <a:lnTo>
                  <a:pt x="6058469" y="1928973"/>
                </a:lnTo>
                <a:lnTo>
                  <a:pt x="6041752" y="1920614"/>
                </a:lnTo>
                <a:lnTo>
                  <a:pt x="6045360" y="1932841"/>
                </a:lnTo>
                <a:lnTo>
                  <a:pt x="6032250" y="1936708"/>
                </a:lnTo>
                <a:lnTo>
                  <a:pt x="6019141" y="1940576"/>
                </a:lnTo>
                <a:lnTo>
                  <a:pt x="5992923" y="1948312"/>
                </a:lnTo>
                <a:lnTo>
                  <a:pt x="5983421" y="1964406"/>
                </a:lnTo>
                <a:lnTo>
                  <a:pt x="5979814" y="1952180"/>
                </a:lnTo>
                <a:lnTo>
                  <a:pt x="5966705" y="1956048"/>
                </a:lnTo>
                <a:lnTo>
                  <a:pt x="5936879" y="1951557"/>
                </a:lnTo>
                <a:lnTo>
                  <a:pt x="5940486" y="1963783"/>
                </a:lnTo>
                <a:lnTo>
                  <a:pt x="5944093" y="1976010"/>
                </a:lnTo>
                <a:lnTo>
                  <a:pt x="5927377" y="1967651"/>
                </a:lnTo>
                <a:lnTo>
                  <a:pt x="5914268" y="1971519"/>
                </a:lnTo>
                <a:lnTo>
                  <a:pt x="5888050" y="1979255"/>
                </a:lnTo>
                <a:lnTo>
                  <a:pt x="5898872" y="2015934"/>
                </a:lnTo>
                <a:lnTo>
                  <a:pt x="5882155" y="2007575"/>
                </a:lnTo>
                <a:lnTo>
                  <a:pt x="5859545" y="2027538"/>
                </a:lnTo>
                <a:lnTo>
                  <a:pt x="5853650" y="2055859"/>
                </a:lnTo>
                <a:lnTo>
                  <a:pt x="5857258" y="2068085"/>
                </a:lnTo>
                <a:lnTo>
                  <a:pt x="5870367" y="2064217"/>
                </a:lnTo>
                <a:lnTo>
                  <a:pt x="5873974" y="2076444"/>
                </a:lnTo>
                <a:lnTo>
                  <a:pt x="5887083" y="2072576"/>
                </a:lnTo>
                <a:lnTo>
                  <a:pt x="5890691" y="2084803"/>
                </a:lnTo>
                <a:lnTo>
                  <a:pt x="5911015" y="2105388"/>
                </a:lnTo>
                <a:lnTo>
                  <a:pt x="5907407" y="2093162"/>
                </a:lnTo>
                <a:lnTo>
                  <a:pt x="5920517" y="2089294"/>
                </a:lnTo>
                <a:lnTo>
                  <a:pt x="5900193" y="2068709"/>
                </a:lnTo>
                <a:lnTo>
                  <a:pt x="5887083" y="2072576"/>
                </a:lnTo>
                <a:lnTo>
                  <a:pt x="5896585" y="2056482"/>
                </a:lnTo>
                <a:lnTo>
                  <a:pt x="5892978" y="2044255"/>
                </a:lnTo>
                <a:lnTo>
                  <a:pt x="5909694" y="2052614"/>
                </a:lnTo>
                <a:lnTo>
                  <a:pt x="5913302" y="2064841"/>
                </a:lnTo>
                <a:lnTo>
                  <a:pt x="5916909" y="2077068"/>
                </a:lnTo>
                <a:lnTo>
                  <a:pt x="5933626" y="2085426"/>
                </a:lnTo>
                <a:lnTo>
                  <a:pt x="5943127" y="2069332"/>
                </a:lnTo>
                <a:lnTo>
                  <a:pt x="5950342" y="2093785"/>
                </a:lnTo>
                <a:lnTo>
                  <a:pt x="5959844" y="2077691"/>
                </a:lnTo>
                <a:lnTo>
                  <a:pt x="5972953" y="2073823"/>
                </a:lnTo>
                <a:lnTo>
                  <a:pt x="5986062" y="2069955"/>
                </a:lnTo>
                <a:lnTo>
                  <a:pt x="5982455" y="2057728"/>
                </a:lnTo>
                <a:lnTo>
                  <a:pt x="6015888" y="2074446"/>
                </a:lnTo>
                <a:lnTo>
                  <a:pt x="6025390" y="2058351"/>
                </a:lnTo>
                <a:lnTo>
                  <a:pt x="6034892" y="2042257"/>
                </a:lnTo>
                <a:lnTo>
                  <a:pt x="6051608" y="2050616"/>
                </a:lnTo>
                <a:lnTo>
                  <a:pt x="6048001" y="2038389"/>
                </a:lnTo>
                <a:lnTo>
                  <a:pt x="6074219" y="2030654"/>
                </a:lnTo>
                <a:lnTo>
                  <a:pt x="6087328" y="2026786"/>
                </a:lnTo>
                <a:lnTo>
                  <a:pt x="6090936" y="2039012"/>
                </a:lnTo>
                <a:lnTo>
                  <a:pt x="6081434" y="2055107"/>
                </a:lnTo>
                <a:lnTo>
                  <a:pt x="6094543" y="2051239"/>
                </a:lnTo>
                <a:lnTo>
                  <a:pt x="6107652" y="2047371"/>
                </a:lnTo>
                <a:lnTo>
                  <a:pt x="6104045" y="2035144"/>
                </a:lnTo>
                <a:lnTo>
                  <a:pt x="6117154" y="2031277"/>
                </a:lnTo>
                <a:lnTo>
                  <a:pt x="6120761" y="2043503"/>
                </a:lnTo>
                <a:lnTo>
                  <a:pt x="6150587" y="2047994"/>
                </a:lnTo>
                <a:lnTo>
                  <a:pt x="6160089" y="2031900"/>
                </a:lnTo>
                <a:lnTo>
                  <a:pt x="6156481" y="2019673"/>
                </a:lnTo>
                <a:lnTo>
                  <a:pt x="6182700" y="2011937"/>
                </a:lnTo>
                <a:lnTo>
                  <a:pt x="6179093" y="1999711"/>
                </a:lnTo>
                <a:lnTo>
                  <a:pt x="6208918" y="2004202"/>
                </a:lnTo>
                <a:lnTo>
                  <a:pt x="6248246" y="1992598"/>
                </a:lnTo>
                <a:lnTo>
                  <a:pt x="6287573" y="1980995"/>
                </a:lnTo>
                <a:lnTo>
                  <a:pt x="6313792" y="1973259"/>
                </a:lnTo>
                <a:lnTo>
                  <a:pt x="6317399" y="1985486"/>
                </a:lnTo>
                <a:lnTo>
                  <a:pt x="6304290" y="1989353"/>
                </a:lnTo>
                <a:lnTo>
                  <a:pt x="6307897" y="2001580"/>
                </a:lnTo>
                <a:lnTo>
                  <a:pt x="6311505" y="2013807"/>
                </a:lnTo>
                <a:lnTo>
                  <a:pt x="6298396" y="2017674"/>
                </a:lnTo>
                <a:lnTo>
                  <a:pt x="6294788" y="2005448"/>
                </a:lnTo>
                <a:lnTo>
                  <a:pt x="6281679" y="2009316"/>
                </a:lnTo>
                <a:lnTo>
                  <a:pt x="6278071" y="1997089"/>
                </a:lnTo>
                <a:lnTo>
                  <a:pt x="6264962" y="2000957"/>
                </a:lnTo>
                <a:lnTo>
                  <a:pt x="6268570" y="2013184"/>
                </a:lnTo>
                <a:lnTo>
                  <a:pt x="6272177" y="2025410"/>
                </a:lnTo>
                <a:lnTo>
                  <a:pt x="6259068" y="2029278"/>
                </a:lnTo>
                <a:lnTo>
                  <a:pt x="6229242" y="2024787"/>
                </a:lnTo>
                <a:lnTo>
                  <a:pt x="6219740" y="2040882"/>
                </a:lnTo>
                <a:lnTo>
                  <a:pt x="6197130" y="2060844"/>
                </a:lnTo>
                <a:lnTo>
                  <a:pt x="6193522" y="2048617"/>
                </a:lnTo>
                <a:lnTo>
                  <a:pt x="6176805" y="2040258"/>
                </a:lnTo>
                <a:lnTo>
                  <a:pt x="6180413" y="2052485"/>
                </a:lnTo>
                <a:lnTo>
                  <a:pt x="6200737" y="2073070"/>
                </a:lnTo>
                <a:lnTo>
                  <a:pt x="6187628" y="2076939"/>
                </a:lnTo>
                <a:lnTo>
                  <a:pt x="6194843" y="2101391"/>
                </a:lnTo>
                <a:lnTo>
                  <a:pt x="6178126" y="2093033"/>
                </a:lnTo>
                <a:lnTo>
                  <a:pt x="6170911" y="2068580"/>
                </a:lnTo>
                <a:lnTo>
                  <a:pt x="6157802" y="2072447"/>
                </a:lnTo>
                <a:lnTo>
                  <a:pt x="6155515" y="2112995"/>
                </a:lnTo>
                <a:lnTo>
                  <a:pt x="6142406" y="2116863"/>
                </a:lnTo>
                <a:lnTo>
                  <a:pt x="6151908" y="2100769"/>
                </a:lnTo>
                <a:lnTo>
                  <a:pt x="6144693" y="2076315"/>
                </a:lnTo>
                <a:lnTo>
                  <a:pt x="6127976" y="2067956"/>
                </a:lnTo>
                <a:lnTo>
                  <a:pt x="6118475" y="2084051"/>
                </a:lnTo>
                <a:lnTo>
                  <a:pt x="6108973" y="2100146"/>
                </a:lnTo>
                <a:lnTo>
                  <a:pt x="6092256" y="2091787"/>
                </a:lnTo>
                <a:lnTo>
                  <a:pt x="6101758" y="2075692"/>
                </a:lnTo>
                <a:lnTo>
                  <a:pt x="6088649" y="2079560"/>
                </a:lnTo>
                <a:lnTo>
                  <a:pt x="6079147" y="2095654"/>
                </a:lnTo>
                <a:lnTo>
                  <a:pt x="6082754" y="2107881"/>
                </a:lnTo>
                <a:lnTo>
                  <a:pt x="6069646" y="2111749"/>
                </a:lnTo>
                <a:lnTo>
                  <a:pt x="6056536" y="2115617"/>
                </a:lnTo>
                <a:lnTo>
                  <a:pt x="6043427" y="2119485"/>
                </a:lnTo>
                <a:lnTo>
                  <a:pt x="6047034" y="2131711"/>
                </a:lnTo>
                <a:lnTo>
                  <a:pt x="6033926" y="2135579"/>
                </a:lnTo>
                <a:lnTo>
                  <a:pt x="6024424" y="2151673"/>
                </a:lnTo>
                <a:lnTo>
                  <a:pt x="6020816" y="2139447"/>
                </a:lnTo>
                <a:lnTo>
                  <a:pt x="6011314" y="2155541"/>
                </a:lnTo>
                <a:lnTo>
                  <a:pt x="5998205" y="2159409"/>
                </a:lnTo>
                <a:lnTo>
                  <a:pt x="5994598" y="2147182"/>
                </a:lnTo>
                <a:lnTo>
                  <a:pt x="5985096" y="2163277"/>
                </a:lnTo>
                <a:lnTo>
                  <a:pt x="5968379" y="2154918"/>
                </a:lnTo>
                <a:lnTo>
                  <a:pt x="5988704" y="2175503"/>
                </a:lnTo>
                <a:lnTo>
                  <a:pt x="5992913" y="2189768"/>
                </a:lnTo>
                <a:lnTo>
                  <a:pt x="5983411" y="2205863"/>
                </a:lnTo>
                <a:lnTo>
                  <a:pt x="5979803" y="2193636"/>
                </a:lnTo>
                <a:lnTo>
                  <a:pt x="5970301" y="2209731"/>
                </a:lnTo>
                <a:lnTo>
                  <a:pt x="5960800" y="2225825"/>
                </a:lnTo>
                <a:lnTo>
                  <a:pt x="5977516" y="2234184"/>
                </a:lnTo>
                <a:lnTo>
                  <a:pt x="5981124" y="2246411"/>
                </a:lnTo>
                <a:lnTo>
                  <a:pt x="5997840" y="2254769"/>
                </a:lnTo>
                <a:lnTo>
                  <a:pt x="5968015" y="2250278"/>
                </a:lnTo>
                <a:lnTo>
                  <a:pt x="5934581" y="2233561"/>
                </a:lnTo>
                <a:lnTo>
                  <a:pt x="5904756" y="2229070"/>
                </a:lnTo>
                <a:lnTo>
                  <a:pt x="5880223" y="2194219"/>
                </a:lnTo>
                <a:lnTo>
                  <a:pt x="5910049" y="2198710"/>
                </a:lnTo>
                <a:lnTo>
                  <a:pt x="5944083" y="2217466"/>
                </a:lnTo>
                <a:lnTo>
                  <a:pt x="5923158" y="2194843"/>
                </a:lnTo>
                <a:lnTo>
                  <a:pt x="5910049" y="2198710"/>
                </a:lnTo>
                <a:lnTo>
                  <a:pt x="5919550" y="2182616"/>
                </a:lnTo>
                <a:lnTo>
                  <a:pt x="5936267" y="2190975"/>
                </a:lnTo>
                <a:lnTo>
                  <a:pt x="5962485" y="2183239"/>
                </a:lnTo>
                <a:lnTo>
                  <a:pt x="5971987" y="2167145"/>
                </a:lnTo>
                <a:lnTo>
                  <a:pt x="5955270" y="2158786"/>
                </a:lnTo>
                <a:lnTo>
                  <a:pt x="5948055" y="2134333"/>
                </a:lnTo>
                <a:lnTo>
                  <a:pt x="5931339" y="2125974"/>
                </a:lnTo>
                <a:lnTo>
                  <a:pt x="5908728" y="2145936"/>
                </a:lnTo>
                <a:lnTo>
                  <a:pt x="5912335" y="2158163"/>
                </a:lnTo>
                <a:lnTo>
                  <a:pt x="5915943" y="2170389"/>
                </a:lnTo>
                <a:lnTo>
                  <a:pt x="5919550" y="2182616"/>
                </a:lnTo>
                <a:lnTo>
                  <a:pt x="5886117" y="2165898"/>
                </a:lnTo>
                <a:lnTo>
                  <a:pt x="5889725" y="2178125"/>
                </a:lnTo>
                <a:lnTo>
                  <a:pt x="5824179" y="2197464"/>
                </a:lnTo>
                <a:lnTo>
                  <a:pt x="5827786" y="2209691"/>
                </a:lnTo>
                <a:lnTo>
                  <a:pt x="5840895" y="2205823"/>
                </a:lnTo>
                <a:lnTo>
                  <a:pt x="5835602" y="2236182"/>
                </a:lnTo>
                <a:lnTo>
                  <a:pt x="5852319" y="2244541"/>
                </a:lnTo>
                <a:lnTo>
                  <a:pt x="5844503" y="2218050"/>
                </a:lnTo>
                <a:lnTo>
                  <a:pt x="5854005" y="2201955"/>
                </a:lnTo>
                <a:lnTo>
                  <a:pt x="5857612" y="2214182"/>
                </a:lnTo>
                <a:lnTo>
                  <a:pt x="5865428" y="2240673"/>
                </a:lnTo>
                <a:lnTo>
                  <a:pt x="5874930" y="2224579"/>
                </a:lnTo>
                <a:lnTo>
                  <a:pt x="5867113" y="2198087"/>
                </a:lnTo>
                <a:lnTo>
                  <a:pt x="5891647" y="2232938"/>
                </a:lnTo>
                <a:lnTo>
                  <a:pt x="5895254" y="2245164"/>
                </a:lnTo>
                <a:lnTo>
                  <a:pt x="5908363" y="2241297"/>
                </a:lnTo>
                <a:lnTo>
                  <a:pt x="5911971" y="2253523"/>
                </a:lnTo>
                <a:lnTo>
                  <a:pt x="5898861" y="2257391"/>
                </a:lnTo>
                <a:lnTo>
                  <a:pt x="5878537" y="2236806"/>
                </a:lnTo>
                <a:lnTo>
                  <a:pt x="5869036" y="2252900"/>
                </a:lnTo>
                <a:lnTo>
                  <a:pt x="5872643" y="2265126"/>
                </a:lnTo>
                <a:lnTo>
                  <a:pt x="5876251" y="2277353"/>
                </a:lnTo>
                <a:lnTo>
                  <a:pt x="5879858" y="2289580"/>
                </a:lnTo>
                <a:lnTo>
                  <a:pt x="5887073" y="2314033"/>
                </a:lnTo>
                <a:lnTo>
                  <a:pt x="5913291" y="2306298"/>
                </a:lnTo>
                <a:lnTo>
                  <a:pt x="5939510" y="2298562"/>
                </a:lnTo>
                <a:lnTo>
                  <a:pt x="5935902" y="2286335"/>
                </a:lnTo>
                <a:lnTo>
                  <a:pt x="5932295" y="2274108"/>
                </a:lnTo>
                <a:lnTo>
                  <a:pt x="5988339" y="2270864"/>
                </a:lnTo>
                <a:lnTo>
                  <a:pt x="5991946" y="2283091"/>
                </a:lnTo>
                <a:lnTo>
                  <a:pt x="5995553" y="2295317"/>
                </a:lnTo>
                <a:lnTo>
                  <a:pt x="5982445" y="2299185"/>
                </a:lnTo>
                <a:lnTo>
                  <a:pt x="5978837" y="2286958"/>
                </a:lnTo>
                <a:lnTo>
                  <a:pt x="5965728" y="2290826"/>
                </a:lnTo>
                <a:lnTo>
                  <a:pt x="5956226" y="2306921"/>
                </a:lnTo>
                <a:lnTo>
                  <a:pt x="5969335" y="2303053"/>
                </a:lnTo>
                <a:lnTo>
                  <a:pt x="5982445" y="2299185"/>
                </a:lnTo>
                <a:lnTo>
                  <a:pt x="5986052" y="2311411"/>
                </a:lnTo>
                <a:lnTo>
                  <a:pt x="5976550" y="2327506"/>
                </a:lnTo>
                <a:lnTo>
                  <a:pt x="5980158" y="2339733"/>
                </a:lnTo>
                <a:lnTo>
                  <a:pt x="5993267" y="2335865"/>
                </a:lnTo>
                <a:lnTo>
                  <a:pt x="5989660" y="2323638"/>
                </a:lnTo>
                <a:lnTo>
                  <a:pt x="6015878" y="2315902"/>
                </a:lnTo>
                <a:lnTo>
                  <a:pt x="6019485" y="2328129"/>
                </a:lnTo>
                <a:lnTo>
                  <a:pt x="6006376" y="2331997"/>
                </a:lnTo>
                <a:lnTo>
                  <a:pt x="6009983" y="2344224"/>
                </a:lnTo>
                <a:lnTo>
                  <a:pt x="6013591" y="2356450"/>
                </a:lnTo>
                <a:lnTo>
                  <a:pt x="5996874" y="2348091"/>
                </a:lnTo>
                <a:lnTo>
                  <a:pt x="5990980" y="2376412"/>
                </a:lnTo>
                <a:lnTo>
                  <a:pt x="5998195" y="2400866"/>
                </a:lnTo>
                <a:lnTo>
                  <a:pt x="6007697" y="2384771"/>
                </a:lnTo>
                <a:lnTo>
                  <a:pt x="6011304" y="2396998"/>
                </a:lnTo>
                <a:lnTo>
                  <a:pt x="6020806" y="2380903"/>
                </a:lnTo>
                <a:lnTo>
                  <a:pt x="6028020" y="2405357"/>
                </a:lnTo>
                <a:lnTo>
                  <a:pt x="6054239" y="2397621"/>
                </a:lnTo>
                <a:lnTo>
                  <a:pt x="6084065" y="2402112"/>
                </a:lnTo>
                <a:lnTo>
                  <a:pt x="6087672" y="2414339"/>
                </a:lnTo>
                <a:lnTo>
                  <a:pt x="6091279" y="2426565"/>
                </a:lnTo>
                <a:lnTo>
                  <a:pt x="6078170" y="2430433"/>
                </a:lnTo>
                <a:lnTo>
                  <a:pt x="6065061" y="2434301"/>
                </a:lnTo>
                <a:lnTo>
                  <a:pt x="6051952" y="2438169"/>
                </a:lnTo>
                <a:lnTo>
                  <a:pt x="6072276" y="2458754"/>
                </a:lnTo>
                <a:lnTo>
                  <a:pt x="6092600" y="2479340"/>
                </a:lnTo>
                <a:lnTo>
                  <a:pt x="6148644" y="2476095"/>
                </a:lnTo>
                <a:lnTo>
                  <a:pt x="6178470" y="2480586"/>
                </a:lnTo>
                <a:lnTo>
                  <a:pt x="6191579" y="2476718"/>
                </a:lnTo>
                <a:lnTo>
                  <a:pt x="6201081" y="2460624"/>
                </a:lnTo>
                <a:lnTo>
                  <a:pt x="6204688" y="2472850"/>
                </a:lnTo>
                <a:lnTo>
                  <a:pt x="6198794" y="2501171"/>
                </a:lnTo>
                <a:lnTo>
                  <a:pt x="6225012" y="2493435"/>
                </a:lnTo>
                <a:lnTo>
                  <a:pt x="6234514" y="2477341"/>
                </a:lnTo>
                <a:lnTo>
                  <a:pt x="6247623" y="2473473"/>
                </a:lnTo>
                <a:lnTo>
                  <a:pt x="6273842" y="2465737"/>
                </a:lnTo>
                <a:lnTo>
                  <a:pt x="6267947" y="2494059"/>
                </a:lnTo>
                <a:lnTo>
                  <a:pt x="6277449" y="2477964"/>
                </a:lnTo>
                <a:lnTo>
                  <a:pt x="6281057" y="2490191"/>
                </a:lnTo>
                <a:lnTo>
                  <a:pt x="6284664" y="2502417"/>
                </a:lnTo>
                <a:lnTo>
                  <a:pt x="6294165" y="2486323"/>
                </a:lnTo>
                <a:lnTo>
                  <a:pt x="6297773" y="2498550"/>
                </a:lnTo>
                <a:lnTo>
                  <a:pt x="6314490" y="2506908"/>
                </a:lnTo>
                <a:lnTo>
                  <a:pt x="6320384" y="2478587"/>
                </a:lnTo>
                <a:lnTo>
                  <a:pt x="6337101" y="2486946"/>
                </a:lnTo>
                <a:lnTo>
                  <a:pt x="6350210" y="2483078"/>
                </a:lnTo>
                <a:lnTo>
                  <a:pt x="6357424" y="2507531"/>
                </a:lnTo>
                <a:lnTo>
                  <a:pt x="6361032" y="2519758"/>
                </a:lnTo>
                <a:lnTo>
                  <a:pt x="6368247" y="2544211"/>
                </a:lnTo>
                <a:lnTo>
                  <a:pt x="6351531" y="2535852"/>
                </a:lnTo>
                <a:lnTo>
                  <a:pt x="6342029" y="2551947"/>
                </a:lnTo>
                <a:lnTo>
                  <a:pt x="6312203" y="2547456"/>
                </a:lnTo>
                <a:lnTo>
                  <a:pt x="6295486" y="2539097"/>
                </a:lnTo>
                <a:lnTo>
                  <a:pt x="6259766" y="2562927"/>
                </a:lnTo>
                <a:lnTo>
                  <a:pt x="6243050" y="2554569"/>
                </a:lnTo>
                <a:lnTo>
                  <a:pt x="6246657" y="2566795"/>
                </a:lnTo>
                <a:lnTo>
                  <a:pt x="6250264" y="2579022"/>
                </a:lnTo>
                <a:lnTo>
                  <a:pt x="6233548" y="2570663"/>
                </a:lnTo>
                <a:lnTo>
                  <a:pt x="6220438" y="2574531"/>
                </a:lnTo>
                <a:lnTo>
                  <a:pt x="6216831" y="2562304"/>
                </a:lnTo>
                <a:lnTo>
                  <a:pt x="6190613" y="2570040"/>
                </a:lnTo>
                <a:lnTo>
                  <a:pt x="6181111" y="2586134"/>
                </a:lnTo>
                <a:lnTo>
                  <a:pt x="6188326" y="2610588"/>
                </a:lnTo>
                <a:lnTo>
                  <a:pt x="6171610" y="2602229"/>
                </a:lnTo>
                <a:lnTo>
                  <a:pt x="6168002" y="2590002"/>
                </a:lnTo>
                <a:lnTo>
                  <a:pt x="6151285" y="2581643"/>
                </a:lnTo>
                <a:lnTo>
                  <a:pt x="6171610" y="2602229"/>
                </a:lnTo>
                <a:lnTo>
                  <a:pt x="6162108" y="2618323"/>
                </a:lnTo>
                <a:lnTo>
                  <a:pt x="6158500" y="2606097"/>
                </a:lnTo>
                <a:lnTo>
                  <a:pt x="6141784" y="2597738"/>
                </a:lnTo>
                <a:lnTo>
                  <a:pt x="6132282" y="2613832"/>
                </a:lnTo>
                <a:lnTo>
                  <a:pt x="6128674" y="2601606"/>
                </a:lnTo>
                <a:lnTo>
                  <a:pt x="6111958" y="2593247"/>
                </a:lnTo>
                <a:lnTo>
                  <a:pt x="6135889" y="2626059"/>
                </a:lnTo>
                <a:lnTo>
                  <a:pt x="6148998" y="2622191"/>
                </a:lnTo>
                <a:lnTo>
                  <a:pt x="6162108" y="2618323"/>
                </a:lnTo>
                <a:lnTo>
                  <a:pt x="6152606" y="2634418"/>
                </a:lnTo>
                <a:lnTo>
                  <a:pt x="6139497" y="2638285"/>
                </a:lnTo>
                <a:lnTo>
                  <a:pt x="6126388" y="2642153"/>
                </a:lnTo>
                <a:lnTo>
                  <a:pt x="6122780" y="2629927"/>
                </a:lnTo>
                <a:lnTo>
                  <a:pt x="6119173" y="2617700"/>
                </a:lnTo>
                <a:lnTo>
                  <a:pt x="6098849" y="2597115"/>
                </a:lnTo>
                <a:lnTo>
                  <a:pt x="6089347" y="2613209"/>
                </a:lnTo>
                <a:lnTo>
                  <a:pt x="6092954" y="2625436"/>
                </a:lnTo>
                <a:lnTo>
                  <a:pt x="6079845" y="2629304"/>
                </a:lnTo>
                <a:lnTo>
                  <a:pt x="6070344" y="2645398"/>
                </a:lnTo>
                <a:lnTo>
                  <a:pt x="6060842" y="2661492"/>
                </a:lnTo>
                <a:lnTo>
                  <a:pt x="6038231" y="2681455"/>
                </a:lnTo>
                <a:lnTo>
                  <a:pt x="6025122" y="2685323"/>
                </a:lnTo>
                <a:lnTo>
                  <a:pt x="6017907" y="2660869"/>
                </a:lnTo>
                <a:lnTo>
                  <a:pt x="6007085" y="2624189"/>
                </a:lnTo>
                <a:lnTo>
                  <a:pt x="5997583" y="2640284"/>
                </a:lnTo>
                <a:lnTo>
                  <a:pt x="6004798" y="2664737"/>
                </a:lnTo>
                <a:lnTo>
                  <a:pt x="5991689" y="2668605"/>
                </a:lnTo>
                <a:lnTo>
                  <a:pt x="5971365" y="2648020"/>
                </a:lnTo>
                <a:lnTo>
                  <a:pt x="5948754" y="2667982"/>
                </a:lnTo>
                <a:lnTo>
                  <a:pt x="5935645" y="2671850"/>
                </a:lnTo>
                <a:lnTo>
                  <a:pt x="5926143" y="2687944"/>
                </a:lnTo>
                <a:lnTo>
                  <a:pt x="5916641" y="2704039"/>
                </a:lnTo>
                <a:lnTo>
                  <a:pt x="5894030" y="2724001"/>
                </a:lnTo>
                <a:lnTo>
                  <a:pt x="5828484" y="2743340"/>
                </a:lnTo>
                <a:lnTo>
                  <a:pt x="5749829" y="2766547"/>
                </a:lnTo>
                <a:lnTo>
                  <a:pt x="5779655" y="2771038"/>
                </a:lnTo>
                <a:lnTo>
                  <a:pt x="5770154" y="2787133"/>
                </a:lnTo>
                <a:lnTo>
                  <a:pt x="5757044" y="2791000"/>
                </a:lnTo>
                <a:lnTo>
                  <a:pt x="5730826" y="2798736"/>
                </a:lnTo>
                <a:lnTo>
                  <a:pt x="5717717" y="2802604"/>
                </a:lnTo>
                <a:lnTo>
                  <a:pt x="5735035" y="2813000"/>
                </a:lnTo>
                <a:lnTo>
                  <a:pt x="5738642" y="2825226"/>
                </a:lnTo>
                <a:lnTo>
                  <a:pt x="5699315" y="2836830"/>
                </a:lnTo>
                <a:lnTo>
                  <a:pt x="5686205" y="2840698"/>
                </a:lnTo>
                <a:lnTo>
                  <a:pt x="5680311" y="2869019"/>
                </a:lnTo>
                <a:lnTo>
                  <a:pt x="5710137" y="2873510"/>
                </a:lnTo>
                <a:lnTo>
                  <a:pt x="5734068" y="2906322"/>
                </a:lnTo>
                <a:lnTo>
                  <a:pt x="5720959" y="2910190"/>
                </a:lnTo>
                <a:lnTo>
                  <a:pt x="5728174" y="2934643"/>
                </a:lnTo>
                <a:lnTo>
                  <a:pt x="5744890" y="2943002"/>
                </a:lnTo>
                <a:lnTo>
                  <a:pt x="5741283" y="2930775"/>
                </a:lnTo>
                <a:lnTo>
                  <a:pt x="5761607" y="2951360"/>
                </a:lnTo>
                <a:lnTo>
                  <a:pt x="5791433" y="2955851"/>
                </a:lnTo>
                <a:lnTo>
                  <a:pt x="5804542" y="2951984"/>
                </a:lnTo>
                <a:lnTo>
                  <a:pt x="5824866" y="2972569"/>
                </a:lnTo>
                <a:lnTo>
                  <a:pt x="5845190" y="2993154"/>
                </a:lnTo>
                <a:lnTo>
                  <a:pt x="5854692" y="2977060"/>
                </a:lnTo>
                <a:lnTo>
                  <a:pt x="5851084" y="2964833"/>
                </a:lnTo>
                <a:lnTo>
                  <a:pt x="5867801" y="2973192"/>
                </a:lnTo>
                <a:lnTo>
                  <a:pt x="5871408" y="2985419"/>
                </a:lnTo>
                <a:lnTo>
                  <a:pt x="5880910" y="2969324"/>
                </a:lnTo>
                <a:lnTo>
                  <a:pt x="5897627" y="2977683"/>
                </a:lnTo>
                <a:lnTo>
                  <a:pt x="5920238" y="2957721"/>
                </a:lnTo>
                <a:lnTo>
                  <a:pt x="5936954" y="2966079"/>
                </a:lnTo>
                <a:lnTo>
                  <a:pt x="5950063" y="2962212"/>
                </a:lnTo>
                <a:lnTo>
                  <a:pt x="5976282" y="2954476"/>
                </a:lnTo>
                <a:lnTo>
                  <a:pt x="5992998" y="2962835"/>
                </a:lnTo>
                <a:lnTo>
                  <a:pt x="6002500" y="2946740"/>
                </a:lnTo>
                <a:lnTo>
                  <a:pt x="5998893" y="2934514"/>
                </a:lnTo>
                <a:lnTo>
                  <a:pt x="6015609" y="2942872"/>
                </a:lnTo>
                <a:lnTo>
                  <a:pt x="6019217" y="2955099"/>
                </a:lnTo>
                <a:lnTo>
                  <a:pt x="6045435" y="2947364"/>
                </a:lnTo>
                <a:lnTo>
                  <a:pt x="6081155" y="2923533"/>
                </a:lnTo>
                <a:lnTo>
                  <a:pt x="6071653" y="2939628"/>
                </a:lnTo>
                <a:lnTo>
                  <a:pt x="6058544" y="2943496"/>
                </a:lnTo>
                <a:lnTo>
                  <a:pt x="6088370" y="2947987"/>
                </a:lnTo>
                <a:lnTo>
                  <a:pt x="6108694" y="2968572"/>
                </a:lnTo>
                <a:lnTo>
                  <a:pt x="6105086" y="2956345"/>
                </a:lnTo>
                <a:lnTo>
                  <a:pt x="6118196" y="2952477"/>
                </a:lnTo>
                <a:lnTo>
                  <a:pt x="6125411" y="2976932"/>
                </a:lnTo>
                <a:lnTo>
                  <a:pt x="6112302" y="2980800"/>
                </a:lnTo>
                <a:lnTo>
                  <a:pt x="6115909" y="2993026"/>
                </a:lnTo>
                <a:lnTo>
                  <a:pt x="6089691" y="3000762"/>
                </a:lnTo>
                <a:lnTo>
                  <a:pt x="6087404" y="3041310"/>
                </a:lnTo>
                <a:lnTo>
                  <a:pt x="6083797" y="3029083"/>
                </a:lnTo>
                <a:lnTo>
                  <a:pt x="6070687" y="3032951"/>
                </a:lnTo>
                <a:lnTo>
                  <a:pt x="6053971" y="3024592"/>
                </a:lnTo>
                <a:lnTo>
                  <a:pt x="6040862" y="3028460"/>
                </a:lnTo>
                <a:lnTo>
                  <a:pt x="6044469" y="3040687"/>
                </a:lnTo>
                <a:lnTo>
                  <a:pt x="6034967" y="3056781"/>
                </a:lnTo>
                <a:lnTo>
                  <a:pt x="6051684" y="3065140"/>
                </a:lnTo>
                <a:lnTo>
                  <a:pt x="6055291" y="3077367"/>
                </a:lnTo>
                <a:lnTo>
                  <a:pt x="6029073" y="3085102"/>
                </a:lnTo>
                <a:lnTo>
                  <a:pt x="6010070" y="3117291"/>
                </a:lnTo>
                <a:lnTo>
                  <a:pt x="5980244" y="3112800"/>
                </a:lnTo>
                <a:lnTo>
                  <a:pt x="5967135" y="3116668"/>
                </a:lnTo>
                <a:lnTo>
                  <a:pt x="5950418" y="3108309"/>
                </a:lnTo>
                <a:lnTo>
                  <a:pt x="5940916" y="3124404"/>
                </a:lnTo>
                <a:lnTo>
                  <a:pt x="5927807" y="3128271"/>
                </a:lnTo>
                <a:lnTo>
                  <a:pt x="5914698" y="3132139"/>
                </a:lnTo>
                <a:lnTo>
                  <a:pt x="5905196" y="3148234"/>
                </a:lnTo>
                <a:lnTo>
                  <a:pt x="5901589" y="3136007"/>
                </a:lnTo>
                <a:lnTo>
                  <a:pt x="5881265" y="3115422"/>
                </a:lnTo>
                <a:lnTo>
                  <a:pt x="5858654" y="3135384"/>
                </a:lnTo>
                <a:lnTo>
                  <a:pt x="5828828" y="3130893"/>
                </a:lnTo>
                <a:lnTo>
                  <a:pt x="5802610" y="3138629"/>
                </a:lnTo>
                <a:lnTo>
                  <a:pt x="5796716" y="3166950"/>
                </a:lnTo>
                <a:lnTo>
                  <a:pt x="5763282" y="3150232"/>
                </a:lnTo>
                <a:lnTo>
                  <a:pt x="5740672" y="3170194"/>
                </a:lnTo>
                <a:lnTo>
                  <a:pt x="5747886" y="3194648"/>
                </a:lnTo>
                <a:lnTo>
                  <a:pt x="5738385" y="3210742"/>
                </a:lnTo>
                <a:lnTo>
                  <a:pt x="5712167" y="3218478"/>
                </a:lnTo>
                <a:lnTo>
                  <a:pt x="5689555" y="3238440"/>
                </a:lnTo>
                <a:lnTo>
                  <a:pt x="5681477" y="3267406"/>
                </a:lnTo>
                <a:lnTo>
                  <a:pt x="5690577" y="3271120"/>
                </a:lnTo>
                <a:lnTo>
                  <a:pt x="5685084" y="3279632"/>
                </a:lnTo>
                <a:lnTo>
                  <a:pt x="5649363" y="3303463"/>
                </a:lnTo>
                <a:lnTo>
                  <a:pt x="5623145" y="3311199"/>
                </a:lnTo>
                <a:lnTo>
                  <a:pt x="5587424" y="3335029"/>
                </a:lnTo>
                <a:lnTo>
                  <a:pt x="5570708" y="3326670"/>
                </a:lnTo>
                <a:lnTo>
                  <a:pt x="5561206" y="3342764"/>
                </a:lnTo>
                <a:lnTo>
                  <a:pt x="5551706" y="3358858"/>
                </a:lnTo>
                <a:lnTo>
                  <a:pt x="5534988" y="3350500"/>
                </a:lnTo>
                <a:lnTo>
                  <a:pt x="5538596" y="3362727"/>
                </a:lnTo>
                <a:lnTo>
                  <a:pt x="5505162" y="3346009"/>
                </a:lnTo>
                <a:lnTo>
                  <a:pt x="5508770" y="3358236"/>
                </a:lnTo>
                <a:lnTo>
                  <a:pt x="5499268" y="3374330"/>
                </a:lnTo>
                <a:lnTo>
                  <a:pt x="5482551" y="3365971"/>
                </a:lnTo>
                <a:lnTo>
                  <a:pt x="5446831" y="3389801"/>
                </a:lnTo>
                <a:lnTo>
                  <a:pt x="5394395" y="3405273"/>
                </a:lnTo>
                <a:lnTo>
                  <a:pt x="5371784" y="3425235"/>
                </a:lnTo>
                <a:lnTo>
                  <a:pt x="5345565" y="3432971"/>
                </a:lnTo>
                <a:lnTo>
                  <a:pt x="5302631" y="3432348"/>
                </a:lnTo>
                <a:lnTo>
                  <a:pt x="5253801" y="3460046"/>
                </a:lnTo>
                <a:lnTo>
                  <a:pt x="5214474" y="3471649"/>
                </a:lnTo>
                <a:lnTo>
                  <a:pt x="5162037" y="3487120"/>
                </a:lnTo>
                <a:lnTo>
                  <a:pt x="5129926" y="3523177"/>
                </a:lnTo>
                <a:lnTo>
                  <a:pt x="5126319" y="3510950"/>
                </a:lnTo>
                <a:lnTo>
                  <a:pt x="5119104" y="3486497"/>
                </a:lnTo>
                <a:lnTo>
                  <a:pt x="5109600" y="3502592"/>
                </a:lnTo>
                <a:lnTo>
                  <a:pt x="5100099" y="3518686"/>
                </a:lnTo>
                <a:lnTo>
                  <a:pt x="5083382" y="3510327"/>
                </a:lnTo>
                <a:lnTo>
                  <a:pt x="5086990" y="3522554"/>
                </a:lnTo>
                <a:lnTo>
                  <a:pt x="5066666" y="3501969"/>
                </a:lnTo>
                <a:lnTo>
                  <a:pt x="5057164" y="3518063"/>
                </a:lnTo>
                <a:lnTo>
                  <a:pt x="5060771" y="3530290"/>
                </a:lnTo>
                <a:lnTo>
                  <a:pt x="5034553" y="3538025"/>
                </a:lnTo>
                <a:lnTo>
                  <a:pt x="5017836" y="3529667"/>
                </a:lnTo>
                <a:lnTo>
                  <a:pt x="5004727" y="3533534"/>
                </a:lnTo>
                <a:lnTo>
                  <a:pt x="4982118" y="3553496"/>
                </a:lnTo>
                <a:lnTo>
                  <a:pt x="4978510" y="3541270"/>
                </a:lnTo>
                <a:lnTo>
                  <a:pt x="4974903" y="3529043"/>
                </a:lnTo>
                <a:lnTo>
                  <a:pt x="4965400" y="3545138"/>
                </a:lnTo>
                <a:lnTo>
                  <a:pt x="4955898" y="3561232"/>
                </a:lnTo>
                <a:lnTo>
                  <a:pt x="4939181" y="3552873"/>
                </a:lnTo>
                <a:lnTo>
                  <a:pt x="4929680" y="3568968"/>
                </a:lnTo>
                <a:lnTo>
                  <a:pt x="4920178" y="3585062"/>
                </a:lnTo>
                <a:lnTo>
                  <a:pt x="4916571" y="3572836"/>
                </a:lnTo>
                <a:lnTo>
                  <a:pt x="4903461" y="3576704"/>
                </a:lnTo>
                <a:lnTo>
                  <a:pt x="4890352" y="3580571"/>
                </a:lnTo>
                <a:lnTo>
                  <a:pt x="4886745" y="3568345"/>
                </a:lnTo>
                <a:lnTo>
                  <a:pt x="4880850" y="3596666"/>
                </a:lnTo>
                <a:lnTo>
                  <a:pt x="4867741" y="3600534"/>
                </a:lnTo>
                <a:lnTo>
                  <a:pt x="4877243" y="3584439"/>
                </a:lnTo>
                <a:lnTo>
                  <a:pt x="4837917" y="3596042"/>
                </a:lnTo>
                <a:lnTo>
                  <a:pt x="4798588" y="3607646"/>
                </a:lnTo>
                <a:lnTo>
                  <a:pt x="4775977" y="3627609"/>
                </a:lnTo>
                <a:lnTo>
                  <a:pt x="4762868" y="3631476"/>
                </a:lnTo>
                <a:lnTo>
                  <a:pt x="4746151" y="3623118"/>
                </a:lnTo>
                <a:lnTo>
                  <a:pt x="4729435" y="3614759"/>
                </a:lnTo>
                <a:lnTo>
                  <a:pt x="4703216" y="3622494"/>
                </a:lnTo>
                <a:lnTo>
                  <a:pt x="4690108" y="3626362"/>
                </a:lnTo>
                <a:lnTo>
                  <a:pt x="4673391" y="3618003"/>
                </a:lnTo>
                <a:lnTo>
                  <a:pt x="4637671" y="3641834"/>
                </a:lnTo>
                <a:lnTo>
                  <a:pt x="4585234" y="3657305"/>
                </a:lnTo>
                <a:lnTo>
                  <a:pt x="4575732" y="3673399"/>
                </a:lnTo>
                <a:lnTo>
                  <a:pt x="4562623" y="3677267"/>
                </a:lnTo>
                <a:lnTo>
                  <a:pt x="4532797" y="3672776"/>
                </a:lnTo>
                <a:lnTo>
                  <a:pt x="4536405" y="3685003"/>
                </a:lnTo>
                <a:lnTo>
                  <a:pt x="4540012" y="3697230"/>
                </a:lnTo>
                <a:lnTo>
                  <a:pt x="4523297" y="3688870"/>
                </a:lnTo>
                <a:lnTo>
                  <a:pt x="4510187" y="3692739"/>
                </a:lnTo>
                <a:lnTo>
                  <a:pt x="4513794" y="3704965"/>
                </a:lnTo>
                <a:lnTo>
                  <a:pt x="4517402" y="3717192"/>
                </a:lnTo>
                <a:lnTo>
                  <a:pt x="4498500" y="3709478"/>
                </a:lnTo>
                <a:lnTo>
                  <a:pt x="4485392" y="3713345"/>
                </a:lnTo>
                <a:lnTo>
                  <a:pt x="4462780" y="3733307"/>
                </a:lnTo>
                <a:lnTo>
                  <a:pt x="4436562" y="3741043"/>
                </a:lnTo>
                <a:lnTo>
                  <a:pt x="4419846" y="3732684"/>
                </a:lnTo>
                <a:lnTo>
                  <a:pt x="4410344" y="3748779"/>
                </a:lnTo>
                <a:lnTo>
                  <a:pt x="4397235" y="3752647"/>
                </a:lnTo>
                <a:lnTo>
                  <a:pt x="4371016" y="3760382"/>
                </a:lnTo>
                <a:lnTo>
                  <a:pt x="4378832" y="3786873"/>
                </a:lnTo>
                <a:lnTo>
                  <a:pt x="4362116" y="3778514"/>
                </a:lnTo>
                <a:lnTo>
                  <a:pt x="4357907" y="3764250"/>
                </a:lnTo>
                <a:lnTo>
                  <a:pt x="4349007" y="3782382"/>
                </a:lnTo>
                <a:lnTo>
                  <a:pt x="4352614" y="3794608"/>
                </a:lnTo>
                <a:lnTo>
                  <a:pt x="4335897" y="3786250"/>
                </a:lnTo>
                <a:lnTo>
                  <a:pt x="4322788" y="3790117"/>
                </a:lnTo>
                <a:lnTo>
                  <a:pt x="4309679" y="3793985"/>
                </a:lnTo>
                <a:lnTo>
                  <a:pt x="4300177" y="3810080"/>
                </a:lnTo>
                <a:lnTo>
                  <a:pt x="4287068" y="3813948"/>
                </a:lnTo>
                <a:lnTo>
                  <a:pt x="4283461" y="3801721"/>
                </a:lnTo>
                <a:lnTo>
                  <a:pt x="4270352" y="3805589"/>
                </a:lnTo>
                <a:lnTo>
                  <a:pt x="4260850" y="3821683"/>
                </a:lnTo>
                <a:lnTo>
                  <a:pt x="4244133" y="3813324"/>
                </a:lnTo>
                <a:lnTo>
                  <a:pt x="4231024" y="3817192"/>
                </a:lnTo>
                <a:lnTo>
                  <a:pt x="4212021" y="3849381"/>
                </a:lnTo>
                <a:lnTo>
                  <a:pt x="4198912" y="3853249"/>
                </a:lnTo>
                <a:lnTo>
                  <a:pt x="4202519" y="3865475"/>
                </a:lnTo>
                <a:lnTo>
                  <a:pt x="4185802" y="3857117"/>
                </a:lnTo>
                <a:lnTo>
                  <a:pt x="4163191" y="3877079"/>
                </a:lnTo>
                <a:lnTo>
                  <a:pt x="4131079" y="3913136"/>
                </a:lnTo>
                <a:lnTo>
                  <a:pt x="4114362" y="3904777"/>
                </a:lnTo>
                <a:lnTo>
                  <a:pt x="4107147" y="3880324"/>
                </a:lnTo>
                <a:lnTo>
                  <a:pt x="4084536" y="3900286"/>
                </a:lnTo>
                <a:lnTo>
                  <a:pt x="4075035" y="3916380"/>
                </a:lnTo>
                <a:lnTo>
                  <a:pt x="4071427" y="3904154"/>
                </a:lnTo>
                <a:lnTo>
                  <a:pt x="4058318" y="3908022"/>
                </a:lnTo>
                <a:lnTo>
                  <a:pt x="4035707" y="3927984"/>
                </a:lnTo>
                <a:lnTo>
                  <a:pt x="4005881" y="3923493"/>
                </a:lnTo>
                <a:lnTo>
                  <a:pt x="3989165" y="3915134"/>
                </a:lnTo>
                <a:lnTo>
                  <a:pt x="3979663" y="3931229"/>
                </a:lnTo>
                <a:lnTo>
                  <a:pt x="3966554" y="3935096"/>
                </a:lnTo>
                <a:lnTo>
                  <a:pt x="3940336" y="3942832"/>
                </a:lnTo>
                <a:lnTo>
                  <a:pt x="3923619" y="3934473"/>
                </a:lnTo>
                <a:lnTo>
                  <a:pt x="3897401" y="3942209"/>
                </a:lnTo>
                <a:lnTo>
                  <a:pt x="3858073" y="3953812"/>
                </a:lnTo>
                <a:lnTo>
                  <a:pt x="3854466" y="3941586"/>
                </a:lnTo>
                <a:lnTo>
                  <a:pt x="3850858" y="3929359"/>
                </a:lnTo>
                <a:lnTo>
                  <a:pt x="3828248" y="3949322"/>
                </a:lnTo>
                <a:lnTo>
                  <a:pt x="3815138" y="3953189"/>
                </a:lnTo>
                <a:lnTo>
                  <a:pt x="3802029" y="3957057"/>
                </a:lnTo>
                <a:lnTo>
                  <a:pt x="3785313" y="3948698"/>
                </a:lnTo>
                <a:lnTo>
                  <a:pt x="3805637" y="3969284"/>
                </a:lnTo>
                <a:lnTo>
                  <a:pt x="3809244" y="3981510"/>
                </a:lnTo>
                <a:lnTo>
                  <a:pt x="3788920" y="3960925"/>
                </a:lnTo>
                <a:lnTo>
                  <a:pt x="3766309" y="3980887"/>
                </a:lnTo>
                <a:lnTo>
                  <a:pt x="3740091" y="3988623"/>
                </a:lnTo>
                <a:lnTo>
                  <a:pt x="3726982" y="3992491"/>
                </a:lnTo>
                <a:lnTo>
                  <a:pt x="3730589" y="4004717"/>
                </a:lnTo>
                <a:lnTo>
                  <a:pt x="3743698" y="4000850"/>
                </a:lnTo>
                <a:lnTo>
                  <a:pt x="3760415" y="4009208"/>
                </a:lnTo>
                <a:lnTo>
                  <a:pt x="3764022" y="4021435"/>
                </a:lnTo>
                <a:lnTo>
                  <a:pt x="3773524" y="4005341"/>
                </a:lnTo>
                <a:lnTo>
                  <a:pt x="3786633" y="4001473"/>
                </a:lnTo>
                <a:lnTo>
                  <a:pt x="3812851" y="3993737"/>
                </a:lnTo>
                <a:lnTo>
                  <a:pt x="3731909" y="4057492"/>
                </a:lnTo>
                <a:lnTo>
                  <a:pt x="3669971" y="4089057"/>
                </a:lnTo>
                <a:lnTo>
                  <a:pt x="3690295" y="4109643"/>
                </a:lnTo>
                <a:lnTo>
                  <a:pt x="3712906" y="4089681"/>
                </a:lnTo>
                <a:lnTo>
                  <a:pt x="3739124" y="4081945"/>
                </a:lnTo>
                <a:lnTo>
                  <a:pt x="3772558" y="4098663"/>
                </a:lnTo>
                <a:lnTo>
                  <a:pt x="3782059" y="4082568"/>
                </a:lnTo>
                <a:lnTo>
                  <a:pt x="3804670" y="4062606"/>
                </a:lnTo>
                <a:lnTo>
                  <a:pt x="3811885" y="4087059"/>
                </a:lnTo>
                <a:lnTo>
                  <a:pt x="3821387" y="4070965"/>
                </a:lnTo>
                <a:lnTo>
                  <a:pt x="3847605" y="4063229"/>
                </a:lnTo>
                <a:lnTo>
                  <a:pt x="3870216" y="4043267"/>
                </a:lnTo>
                <a:lnTo>
                  <a:pt x="3866609" y="4031040"/>
                </a:lnTo>
                <a:lnTo>
                  <a:pt x="3883325" y="4039399"/>
                </a:lnTo>
                <a:lnTo>
                  <a:pt x="3896434" y="4035531"/>
                </a:lnTo>
                <a:lnTo>
                  <a:pt x="3916759" y="4056116"/>
                </a:lnTo>
                <a:lnTo>
                  <a:pt x="3926260" y="4040022"/>
                </a:lnTo>
                <a:lnTo>
                  <a:pt x="3939369" y="4036154"/>
                </a:lnTo>
                <a:lnTo>
                  <a:pt x="3935762" y="4023928"/>
                </a:lnTo>
                <a:lnTo>
                  <a:pt x="3952479" y="4032286"/>
                </a:lnTo>
                <a:lnTo>
                  <a:pt x="3965588" y="4028419"/>
                </a:lnTo>
                <a:lnTo>
                  <a:pt x="3997700" y="3992362"/>
                </a:lnTo>
                <a:lnTo>
                  <a:pt x="4014417" y="4000721"/>
                </a:lnTo>
                <a:lnTo>
                  <a:pt x="4040635" y="3992985"/>
                </a:lnTo>
                <a:lnTo>
                  <a:pt x="4066854" y="3985249"/>
                </a:lnTo>
                <a:lnTo>
                  <a:pt x="4072748" y="3956928"/>
                </a:lnTo>
                <a:lnTo>
                  <a:pt x="4076355" y="3969155"/>
                </a:lnTo>
                <a:lnTo>
                  <a:pt x="4093072" y="3977514"/>
                </a:lnTo>
                <a:lnTo>
                  <a:pt x="4128792" y="3953683"/>
                </a:lnTo>
                <a:lnTo>
                  <a:pt x="4171727" y="3954307"/>
                </a:lnTo>
                <a:lnTo>
                  <a:pt x="4149116" y="3974269"/>
                </a:lnTo>
                <a:lnTo>
                  <a:pt x="4136007" y="3978137"/>
                </a:lnTo>
                <a:lnTo>
                  <a:pt x="4122898" y="3982005"/>
                </a:lnTo>
                <a:lnTo>
                  <a:pt x="4117003" y="4010325"/>
                </a:lnTo>
                <a:lnTo>
                  <a:pt x="4120611" y="4022552"/>
                </a:lnTo>
                <a:lnTo>
                  <a:pt x="4133720" y="4018684"/>
                </a:lnTo>
                <a:lnTo>
                  <a:pt x="4146829" y="4014816"/>
                </a:lnTo>
                <a:lnTo>
                  <a:pt x="4156331" y="3998722"/>
                </a:lnTo>
                <a:lnTo>
                  <a:pt x="4182549" y="3990986"/>
                </a:lnTo>
                <a:lnTo>
                  <a:pt x="4192051" y="3974892"/>
                </a:lnTo>
                <a:lnTo>
                  <a:pt x="4201553" y="3958798"/>
                </a:lnTo>
                <a:lnTo>
                  <a:pt x="4211054" y="3942703"/>
                </a:lnTo>
                <a:lnTo>
                  <a:pt x="4214662" y="3954930"/>
                </a:lnTo>
                <a:lnTo>
                  <a:pt x="4227771" y="3951062"/>
                </a:lnTo>
                <a:lnTo>
                  <a:pt x="4195658" y="3987119"/>
                </a:lnTo>
                <a:lnTo>
                  <a:pt x="4159938" y="4010949"/>
                </a:lnTo>
                <a:lnTo>
                  <a:pt x="4101607" y="4054741"/>
                </a:lnTo>
                <a:lnTo>
                  <a:pt x="4084891" y="4046382"/>
                </a:lnTo>
                <a:lnTo>
                  <a:pt x="4075389" y="4062477"/>
                </a:lnTo>
                <a:lnTo>
                  <a:pt x="4071782" y="4050250"/>
                </a:lnTo>
                <a:lnTo>
                  <a:pt x="4055065" y="4041891"/>
                </a:lnTo>
                <a:lnTo>
                  <a:pt x="4058672" y="4054118"/>
                </a:lnTo>
                <a:lnTo>
                  <a:pt x="4049171" y="4070213"/>
                </a:lnTo>
                <a:lnTo>
                  <a:pt x="4045563" y="4057986"/>
                </a:lnTo>
                <a:lnTo>
                  <a:pt x="4028847" y="4049627"/>
                </a:lnTo>
                <a:lnTo>
                  <a:pt x="4032454" y="4061854"/>
                </a:lnTo>
                <a:lnTo>
                  <a:pt x="4019345" y="4065721"/>
                </a:lnTo>
                <a:lnTo>
                  <a:pt x="4022953" y="4077948"/>
                </a:lnTo>
                <a:lnTo>
                  <a:pt x="4006236" y="4069589"/>
                </a:lnTo>
                <a:lnTo>
                  <a:pt x="4000342" y="4097910"/>
                </a:lnTo>
                <a:lnTo>
                  <a:pt x="3961014" y="4109514"/>
                </a:lnTo>
                <a:lnTo>
                  <a:pt x="3934796" y="4117250"/>
                </a:lnTo>
                <a:lnTo>
                  <a:pt x="3908577" y="4124985"/>
                </a:lnTo>
                <a:lnTo>
                  <a:pt x="3895468" y="4128853"/>
                </a:lnTo>
                <a:lnTo>
                  <a:pt x="3869250" y="4136589"/>
                </a:lnTo>
                <a:lnTo>
                  <a:pt x="3859748" y="4152683"/>
                </a:lnTo>
                <a:lnTo>
                  <a:pt x="3829922" y="4148192"/>
                </a:lnTo>
                <a:lnTo>
                  <a:pt x="3810919" y="4180381"/>
                </a:lnTo>
                <a:lnTo>
                  <a:pt x="3797810" y="4184249"/>
                </a:lnTo>
                <a:lnTo>
                  <a:pt x="3781093" y="4175890"/>
                </a:lnTo>
                <a:lnTo>
                  <a:pt x="3771591" y="4191985"/>
                </a:lnTo>
                <a:lnTo>
                  <a:pt x="3775199" y="4204211"/>
                </a:lnTo>
                <a:lnTo>
                  <a:pt x="3762090" y="4208079"/>
                </a:lnTo>
                <a:lnTo>
                  <a:pt x="3696544" y="4227418"/>
                </a:lnTo>
                <a:lnTo>
                  <a:pt x="3630998" y="4246757"/>
                </a:lnTo>
                <a:lnTo>
                  <a:pt x="3627391" y="4234531"/>
                </a:lnTo>
                <a:lnTo>
                  <a:pt x="3640500" y="4230663"/>
                </a:lnTo>
                <a:lnTo>
                  <a:pt x="3636892" y="4218436"/>
                </a:lnTo>
                <a:lnTo>
                  <a:pt x="3633285" y="4206210"/>
                </a:lnTo>
                <a:lnTo>
                  <a:pt x="3616568" y="4197851"/>
                </a:lnTo>
                <a:lnTo>
                  <a:pt x="3610674" y="4226172"/>
                </a:lnTo>
                <a:lnTo>
                  <a:pt x="3597565" y="4230040"/>
                </a:lnTo>
                <a:lnTo>
                  <a:pt x="3571346" y="4237775"/>
                </a:lnTo>
                <a:lnTo>
                  <a:pt x="3541521" y="4233285"/>
                </a:lnTo>
                <a:lnTo>
                  <a:pt x="3558237" y="4241643"/>
                </a:lnTo>
                <a:lnTo>
                  <a:pt x="3513016" y="4281568"/>
                </a:lnTo>
                <a:lnTo>
                  <a:pt x="3486797" y="4289303"/>
                </a:lnTo>
                <a:lnTo>
                  <a:pt x="3470081" y="4280945"/>
                </a:lnTo>
                <a:lnTo>
                  <a:pt x="3460579" y="4297039"/>
                </a:lnTo>
                <a:lnTo>
                  <a:pt x="3440255" y="4276454"/>
                </a:lnTo>
                <a:lnTo>
                  <a:pt x="3430753" y="4292548"/>
                </a:lnTo>
                <a:lnTo>
                  <a:pt x="3414037" y="4284189"/>
                </a:lnTo>
                <a:lnTo>
                  <a:pt x="3423538" y="4268095"/>
                </a:lnTo>
                <a:lnTo>
                  <a:pt x="3406822" y="4259736"/>
                </a:lnTo>
                <a:lnTo>
                  <a:pt x="3397320" y="4275831"/>
                </a:lnTo>
                <a:lnTo>
                  <a:pt x="3372523" y="4296438"/>
                </a:lnTo>
                <a:lnTo>
                  <a:pt x="3384211" y="4279699"/>
                </a:lnTo>
                <a:lnTo>
                  <a:pt x="3393712" y="4263604"/>
                </a:lnTo>
                <a:lnTo>
                  <a:pt x="3373388" y="4243019"/>
                </a:lnTo>
                <a:lnTo>
                  <a:pt x="3358094" y="4247531"/>
                </a:lnTo>
                <a:lnTo>
                  <a:pt x="3361701" y="4259758"/>
                </a:lnTo>
                <a:lnTo>
                  <a:pt x="3341377" y="4239172"/>
                </a:lnTo>
                <a:lnTo>
                  <a:pt x="3347271" y="4210851"/>
                </a:lnTo>
                <a:lnTo>
                  <a:pt x="3355351" y="4181885"/>
                </a:lnTo>
                <a:lnTo>
                  <a:pt x="3304337" y="4210228"/>
                </a:lnTo>
                <a:lnTo>
                  <a:pt x="3300729" y="4198002"/>
                </a:lnTo>
                <a:lnTo>
                  <a:pt x="3268616" y="4234058"/>
                </a:lnTo>
                <a:lnTo>
                  <a:pt x="3225682" y="4233435"/>
                </a:lnTo>
                <a:lnTo>
                  <a:pt x="3186354" y="4245039"/>
                </a:lnTo>
                <a:lnTo>
                  <a:pt x="3147027" y="4256642"/>
                </a:lnTo>
                <a:lnTo>
                  <a:pt x="3143419" y="4244416"/>
                </a:lnTo>
                <a:lnTo>
                  <a:pt x="3130310" y="4248283"/>
                </a:lnTo>
                <a:lnTo>
                  <a:pt x="3117201" y="4252151"/>
                </a:lnTo>
                <a:lnTo>
                  <a:pt x="3100486" y="4243792"/>
                </a:lnTo>
                <a:lnTo>
                  <a:pt x="3096878" y="4231566"/>
                </a:lnTo>
                <a:lnTo>
                  <a:pt x="3083768" y="4235434"/>
                </a:lnTo>
                <a:lnTo>
                  <a:pt x="3057549" y="4243169"/>
                </a:lnTo>
                <a:lnTo>
                  <a:pt x="3027723" y="4238678"/>
                </a:lnTo>
                <a:lnTo>
                  <a:pt x="3001505" y="4246414"/>
                </a:lnTo>
                <a:lnTo>
                  <a:pt x="2997898" y="4234187"/>
                </a:lnTo>
                <a:lnTo>
                  <a:pt x="2984789" y="4238055"/>
                </a:lnTo>
                <a:lnTo>
                  <a:pt x="2971679" y="4241923"/>
                </a:lnTo>
                <a:lnTo>
                  <a:pt x="2954963" y="4233564"/>
                </a:lnTo>
                <a:lnTo>
                  <a:pt x="2945462" y="4249658"/>
                </a:lnTo>
                <a:lnTo>
                  <a:pt x="2938247" y="4225205"/>
                </a:lnTo>
                <a:lnTo>
                  <a:pt x="2921530" y="4216847"/>
                </a:lnTo>
                <a:lnTo>
                  <a:pt x="2925137" y="4229073"/>
                </a:lnTo>
                <a:lnTo>
                  <a:pt x="2912029" y="4232941"/>
                </a:lnTo>
                <a:lnTo>
                  <a:pt x="2861277" y="4205828"/>
                </a:lnTo>
                <a:lnTo>
                  <a:pt x="2831451" y="4201337"/>
                </a:lnTo>
                <a:lnTo>
                  <a:pt x="2805233" y="4209072"/>
                </a:lnTo>
                <a:lnTo>
                  <a:pt x="2784909" y="4188487"/>
                </a:lnTo>
                <a:lnTo>
                  <a:pt x="2751476" y="4171769"/>
                </a:lnTo>
                <a:lnTo>
                  <a:pt x="2740653" y="4135090"/>
                </a:lnTo>
                <a:lnTo>
                  <a:pt x="2710828" y="4130599"/>
                </a:lnTo>
                <a:lnTo>
                  <a:pt x="2684609" y="4138334"/>
                </a:lnTo>
                <a:lnTo>
                  <a:pt x="2671500" y="4142202"/>
                </a:lnTo>
                <a:lnTo>
                  <a:pt x="2641675" y="4137711"/>
                </a:lnTo>
                <a:lnTo>
                  <a:pt x="2720331" y="4114504"/>
                </a:lnTo>
                <a:lnTo>
                  <a:pt x="2782268" y="4082938"/>
                </a:lnTo>
                <a:lnTo>
                  <a:pt x="2827490" y="4043014"/>
                </a:lnTo>
                <a:lnTo>
                  <a:pt x="2876320" y="4015315"/>
                </a:lnTo>
                <a:lnTo>
                  <a:pt x="2928755" y="3999845"/>
                </a:lnTo>
                <a:lnTo>
                  <a:pt x="2977585" y="3972147"/>
                </a:lnTo>
                <a:lnTo>
                  <a:pt x="3024128" y="3984996"/>
                </a:lnTo>
                <a:lnTo>
                  <a:pt x="3076564" y="3969525"/>
                </a:lnTo>
                <a:lnTo>
                  <a:pt x="3108676" y="3933468"/>
                </a:lnTo>
                <a:lnTo>
                  <a:pt x="3153899" y="3893543"/>
                </a:lnTo>
                <a:lnTo>
                  <a:pt x="3146685" y="3869090"/>
                </a:lnTo>
                <a:lnTo>
                  <a:pt x="3129966" y="3860732"/>
                </a:lnTo>
                <a:lnTo>
                  <a:pt x="3126359" y="3848504"/>
                </a:lnTo>
                <a:lnTo>
                  <a:pt x="3165686" y="3836900"/>
                </a:lnTo>
                <a:lnTo>
                  <a:pt x="3171580" y="3808579"/>
                </a:lnTo>
                <a:lnTo>
                  <a:pt x="3175188" y="3820806"/>
                </a:lnTo>
                <a:lnTo>
                  <a:pt x="3178795" y="3833032"/>
                </a:lnTo>
                <a:lnTo>
                  <a:pt x="3227625" y="3805334"/>
                </a:lnTo>
                <a:lnTo>
                  <a:pt x="3207300" y="3784749"/>
                </a:lnTo>
                <a:lnTo>
                  <a:pt x="3197799" y="3800844"/>
                </a:lnTo>
                <a:lnTo>
                  <a:pt x="3184690" y="3804711"/>
                </a:lnTo>
                <a:lnTo>
                  <a:pt x="3171580" y="3808579"/>
                </a:lnTo>
                <a:lnTo>
                  <a:pt x="3141755" y="3804088"/>
                </a:lnTo>
                <a:lnTo>
                  <a:pt x="3145362" y="3816315"/>
                </a:lnTo>
                <a:lnTo>
                  <a:pt x="3135862" y="3832409"/>
                </a:lnTo>
                <a:lnTo>
                  <a:pt x="3132254" y="3820182"/>
                </a:lnTo>
                <a:lnTo>
                  <a:pt x="3128647" y="3807956"/>
                </a:lnTo>
                <a:lnTo>
                  <a:pt x="3102427" y="3815692"/>
                </a:lnTo>
                <a:lnTo>
                  <a:pt x="3085711" y="3807333"/>
                </a:lnTo>
                <a:lnTo>
                  <a:pt x="3055885" y="3802842"/>
                </a:lnTo>
                <a:lnTo>
                  <a:pt x="3059492" y="3815069"/>
                </a:lnTo>
                <a:lnTo>
                  <a:pt x="3046383" y="3818936"/>
                </a:lnTo>
                <a:lnTo>
                  <a:pt x="3023772" y="3838899"/>
                </a:lnTo>
                <a:lnTo>
                  <a:pt x="3020165" y="3826672"/>
                </a:lnTo>
                <a:lnTo>
                  <a:pt x="3003448" y="3818313"/>
                </a:lnTo>
                <a:lnTo>
                  <a:pt x="2977231" y="3826049"/>
                </a:lnTo>
                <a:lnTo>
                  <a:pt x="2973624" y="3813822"/>
                </a:lnTo>
                <a:lnTo>
                  <a:pt x="2956906" y="3805464"/>
                </a:lnTo>
                <a:lnTo>
                  <a:pt x="2951013" y="3833784"/>
                </a:lnTo>
                <a:lnTo>
                  <a:pt x="2947405" y="3821558"/>
                </a:lnTo>
                <a:lnTo>
                  <a:pt x="2943798" y="3809331"/>
                </a:lnTo>
                <a:lnTo>
                  <a:pt x="2930688" y="3813199"/>
                </a:lnTo>
                <a:lnTo>
                  <a:pt x="2900862" y="3808708"/>
                </a:lnTo>
                <a:lnTo>
                  <a:pt x="2884145" y="3800349"/>
                </a:lnTo>
                <a:lnTo>
                  <a:pt x="2861534" y="3820312"/>
                </a:lnTo>
                <a:lnTo>
                  <a:pt x="2854320" y="3795858"/>
                </a:lnTo>
                <a:lnTo>
                  <a:pt x="2850712" y="3783632"/>
                </a:lnTo>
                <a:lnTo>
                  <a:pt x="2837603" y="3787500"/>
                </a:lnTo>
                <a:lnTo>
                  <a:pt x="2820886" y="3779141"/>
                </a:lnTo>
                <a:lnTo>
                  <a:pt x="2824494" y="3791368"/>
                </a:lnTo>
                <a:lnTo>
                  <a:pt x="2828101" y="3803594"/>
                </a:lnTo>
                <a:lnTo>
                  <a:pt x="2811386" y="3795235"/>
                </a:lnTo>
                <a:lnTo>
                  <a:pt x="2807778" y="3783009"/>
                </a:lnTo>
                <a:lnTo>
                  <a:pt x="2794668" y="3786877"/>
                </a:lnTo>
                <a:lnTo>
                  <a:pt x="2781560" y="3790744"/>
                </a:lnTo>
                <a:lnTo>
                  <a:pt x="2768450" y="3794612"/>
                </a:lnTo>
                <a:lnTo>
                  <a:pt x="2751733" y="3786254"/>
                </a:lnTo>
                <a:lnTo>
                  <a:pt x="2735016" y="3777895"/>
                </a:lnTo>
                <a:lnTo>
                  <a:pt x="2748125" y="3774027"/>
                </a:lnTo>
                <a:lnTo>
                  <a:pt x="2740911" y="3749574"/>
                </a:lnTo>
                <a:lnTo>
                  <a:pt x="2731409" y="3765668"/>
                </a:lnTo>
                <a:lnTo>
                  <a:pt x="2718300" y="3769536"/>
                </a:lnTo>
                <a:lnTo>
                  <a:pt x="2722229" y="3750655"/>
                </a:lnTo>
                <a:lnTo>
                  <a:pt x="2727802" y="3753442"/>
                </a:lnTo>
                <a:lnTo>
                  <a:pt x="2737303" y="3737347"/>
                </a:lnTo>
                <a:lnTo>
                  <a:pt x="2754020" y="3745706"/>
                </a:lnTo>
                <a:lnTo>
                  <a:pt x="2750412" y="3733479"/>
                </a:lnTo>
                <a:lnTo>
                  <a:pt x="2733696" y="3725120"/>
                </a:lnTo>
                <a:lnTo>
                  <a:pt x="2730088" y="3712894"/>
                </a:lnTo>
                <a:lnTo>
                  <a:pt x="2720587" y="3728988"/>
                </a:lnTo>
                <a:lnTo>
                  <a:pt x="2707477" y="3732856"/>
                </a:lnTo>
                <a:lnTo>
                  <a:pt x="2687153" y="3712271"/>
                </a:lnTo>
                <a:lnTo>
                  <a:pt x="2696054" y="3694139"/>
                </a:lnTo>
                <a:lnTo>
                  <a:pt x="2682945" y="3698007"/>
                </a:lnTo>
                <a:lnTo>
                  <a:pt x="2669836" y="3701875"/>
                </a:lnTo>
                <a:lnTo>
                  <a:pt x="2656727" y="3705743"/>
                </a:lnTo>
                <a:lnTo>
                  <a:pt x="2649512" y="3681289"/>
                </a:lnTo>
                <a:lnTo>
                  <a:pt x="2636403" y="3685157"/>
                </a:lnTo>
                <a:lnTo>
                  <a:pt x="2645904" y="3669063"/>
                </a:lnTo>
                <a:lnTo>
                  <a:pt x="2659014" y="3665195"/>
                </a:lnTo>
                <a:lnTo>
                  <a:pt x="2629188" y="3660704"/>
                </a:lnTo>
                <a:lnTo>
                  <a:pt x="2602970" y="3668440"/>
                </a:lnTo>
                <a:lnTo>
                  <a:pt x="2599362" y="3656213"/>
                </a:lnTo>
                <a:lnTo>
                  <a:pt x="2608864" y="3640119"/>
                </a:lnTo>
                <a:lnTo>
                  <a:pt x="2582647" y="3647854"/>
                </a:lnTo>
                <a:lnTo>
                  <a:pt x="2580359" y="3688402"/>
                </a:lnTo>
                <a:lnTo>
                  <a:pt x="2563642" y="3680043"/>
                </a:lnTo>
                <a:lnTo>
                  <a:pt x="2550533" y="3683911"/>
                </a:lnTo>
                <a:lnTo>
                  <a:pt x="2554140" y="3696137"/>
                </a:lnTo>
                <a:lnTo>
                  <a:pt x="2537424" y="3687779"/>
                </a:lnTo>
                <a:lnTo>
                  <a:pt x="2533816" y="3675552"/>
                </a:lnTo>
                <a:lnTo>
                  <a:pt x="2524315" y="3691647"/>
                </a:lnTo>
                <a:lnTo>
                  <a:pt x="2520707" y="3679420"/>
                </a:lnTo>
                <a:lnTo>
                  <a:pt x="2517100" y="3667193"/>
                </a:lnTo>
                <a:lnTo>
                  <a:pt x="2507598" y="3683288"/>
                </a:lnTo>
                <a:lnTo>
                  <a:pt x="2500383" y="3658834"/>
                </a:lnTo>
                <a:lnTo>
                  <a:pt x="2494489" y="3687156"/>
                </a:lnTo>
                <a:lnTo>
                  <a:pt x="2498096" y="3699382"/>
                </a:lnTo>
                <a:lnTo>
                  <a:pt x="2484987" y="3703250"/>
                </a:lnTo>
                <a:lnTo>
                  <a:pt x="2455161" y="3698759"/>
                </a:lnTo>
                <a:lnTo>
                  <a:pt x="2468270" y="3694891"/>
                </a:lnTo>
                <a:lnTo>
                  <a:pt x="2451554" y="3686533"/>
                </a:lnTo>
                <a:lnTo>
                  <a:pt x="2447946" y="3674306"/>
                </a:lnTo>
                <a:lnTo>
                  <a:pt x="2474165" y="3666570"/>
                </a:lnTo>
                <a:lnTo>
                  <a:pt x="2477772" y="3678797"/>
                </a:lnTo>
                <a:lnTo>
                  <a:pt x="2490881" y="3674929"/>
                </a:lnTo>
                <a:lnTo>
                  <a:pt x="2483666" y="3650476"/>
                </a:lnTo>
                <a:lnTo>
                  <a:pt x="2444339" y="3662079"/>
                </a:lnTo>
                <a:lnTo>
                  <a:pt x="2388295" y="3665324"/>
                </a:lnTo>
                <a:lnTo>
                  <a:pt x="2332251" y="3668569"/>
                </a:lnTo>
                <a:lnTo>
                  <a:pt x="2296531" y="3692399"/>
                </a:lnTo>
                <a:lnTo>
                  <a:pt x="2276207" y="3671813"/>
                </a:lnTo>
                <a:lnTo>
                  <a:pt x="2259490" y="3663455"/>
                </a:lnTo>
                <a:lnTo>
                  <a:pt x="2233272" y="3671190"/>
                </a:lnTo>
                <a:lnTo>
                  <a:pt x="2223770" y="3687285"/>
                </a:lnTo>
                <a:lnTo>
                  <a:pt x="2207053" y="3678926"/>
                </a:lnTo>
                <a:lnTo>
                  <a:pt x="2193944" y="3682794"/>
                </a:lnTo>
                <a:lnTo>
                  <a:pt x="2190337" y="3670567"/>
                </a:lnTo>
                <a:lnTo>
                  <a:pt x="2186729" y="3658341"/>
                </a:lnTo>
                <a:lnTo>
                  <a:pt x="2177227" y="3674435"/>
                </a:lnTo>
                <a:lnTo>
                  <a:pt x="2173620" y="3662208"/>
                </a:lnTo>
                <a:lnTo>
                  <a:pt x="2147402" y="3669944"/>
                </a:lnTo>
                <a:lnTo>
                  <a:pt x="2137900" y="3686038"/>
                </a:lnTo>
                <a:lnTo>
                  <a:pt x="2127078" y="3649359"/>
                </a:lnTo>
                <a:lnTo>
                  <a:pt x="2106754" y="3628773"/>
                </a:lnTo>
                <a:lnTo>
                  <a:pt x="2097252" y="3644868"/>
                </a:lnTo>
                <a:lnTo>
                  <a:pt x="2084143" y="3648735"/>
                </a:lnTo>
                <a:lnTo>
                  <a:pt x="2067426" y="3640377"/>
                </a:lnTo>
                <a:lnTo>
                  <a:pt x="2054317" y="3644244"/>
                </a:lnTo>
                <a:lnTo>
                  <a:pt x="2047102" y="3619791"/>
                </a:lnTo>
                <a:lnTo>
                  <a:pt x="2020884" y="3627527"/>
                </a:lnTo>
                <a:lnTo>
                  <a:pt x="2007775" y="3631395"/>
                </a:lnTo>
                <a:lnTo>
                  <a:pt x="1991058" y="3623036"/>
                </a:lnTo>
                <a:lnTo>
                  <a:pt x="1981556" y="3639130"/>
                </a:lnTo>
                <a:lnTo>
                  <a:pt x="1955338" y="3646866"/>
                </a:lnTo>
                <a:lnTo>
                  <a:pt x="1929120" y="3654602"/>
                </a:lnTo>
                <a:lnTo>
                  <a:pt x="1912403" y="3646243"/>
                </a:lnTo>
                <a:lnTo>
                  <a:pt x="1908796" y="3634016"/>
                </a:lnTo>
                <a:lnTo>
                  <a:pt x="1925512" y="3642375"/>
                </a:lnTo>
                <a:lnTo>
                  <a:pt x="1921905" y="3630148"/>
                </a:lnTo>
                <a:lnTo>
                  <a:pt x="1931407" y="3614054"/>
                </a:lnTo>
                <a:lnTo>
                  <a:pt x="1938621" y="3638507"/>
                </a:lnTo>
                <a:lnTo>
                  <a:pt x="1951731" y="3634639"/>
                </a:lnTo>
                <a:lnTo>
                  <a:pt x="1964840" y="3630772"/>
                </a:lnTo>
                <a:lnTo>
                  <a:pt x="1961232" y="3618545"/>
                </a:lnTo>
                <a:lnTo>
                  <a:pt x="1957625" y="3606319"/>
                </a:lnTo>
                <a:lnTo>
                  <a:pt x="1940909" y="3597960"/>
                </a:lnTo>
                <a:lnTo>
                  <a:pt x="1918297" y="3617922"/>
                </a:lnTo>
                <a:lnTo>
                  <a:pt x="1905188" y="3621790"/>
                </a:lnTo>
                <a:lnTo>
                  <a:pt x="1892079" y="3625658"/>
                </a:lnTo>
                <a:lnTo>
                  <a:pt x="1888472" y="3613431"/>
                </a:lnTo>
                <a:lnTo>
                  <a:pt x="1901581" y="3609563"/>
                </a:lnTo>
                <a:lnTo>
                  <a:pt x="1897974" y="3597337"/>
                </a:lnTo>
                <a:lnTo>
                  <a:pt x="1881257" y="3588978"/>
                </a:lnTo>
                <a:lnTo>
                  <a:pt x="1868148" y="3592846"/>
                </a:lnTo>
                <a:lnTo>
                  <a:pt x="1877649" y="3576751"/>
                </a:lnTo>
                <a:lnTo>
                  <a:pt x="1890758" y="3572883"/>
                </a:lnTo>
                <a:lnTo>
                  <a:pt x="1887151" y="3560657"/>
                </a:lnTo>
                <a:lnTo>
                  <a:pt x="1870435" y="3552298"/>
                </a:lnTo>
                <a:lnTo>
                  <a:pt x="1874042" y="3564525"/>
                </a:lnTo>
                <a:lnTo>
                  <a:pt x="1849247" y="3585131"/>
                </a:lnTo>
                <a:lnTo>
                  <a:pt x="1836138" y="3588999"/>
                </a:lnTo>
                <a:lnTo>
                  <a:pt x="1806312" y="3584508"/>
                </a:lnTo>
                <a:lnTo>
                  <a:pt x="1796810" y="3600602"/>
                </a:lnTo>
                <a:lnTo>
                  <a:pt x="1770592" y="3608338"/>
                </a:lnTo>
                <a:lnTo>
                  <a:pt x="1757483" y="3612206"/>
                </a:lnTo>
                <a:lnTo>
                  <a:pt x="1747981" y="3628300"/>
                </a:lnTo>
                <a:lnTo>
                  <a:pt x="1761090" y="3624433"/>
                </a:lnTo>
                <a:lnTo>
                  <a:pt x="1764698" y="3636659"/>
                </a:lnTo>
                <a:lnTo>
                  <a:pt x="1751588" y="3640527"/>
                </a:lnTo>
                <a:lnTo>
                  <a:pt x="1755196" y="3652754"/>
                </a:lnTo>
                <a:lnTo>
                  <a:pt x="1768305" y="3648886"/>
                </a:lnTo>
                <a:lnTo>
                  <a:pt x="1777807" y="3632791"/>
                </a:lnTo>
                <a:lnTo>
                  <a:pt x="1785022" y="3657245"/>
                </a:lnTo>
                <a:lnTo>
                  <a:pt x="1771913" y="3661113"/>
                </a:lnTo>
                <a:lnTo>
                  <a:pt x="1788629" y="3669471"/>
                </a:lnTo>
                <a:lnTo>
                  <a:pt x="1792237" y="3681698"/>
                </a:lnTo>
                <a:lnTo>
                  <a:pt x="1775520" y="3673339"/>
                </a:lnTo>
                <a:lnTo>
                  <a:pt x="1762411" y="3677207"/>
                </a:lnTo>
                <a:lnTo>
                  <a:pt x="1749302" y="3681075"/>
                </a:lnTo>
                <a:lnTo>
                  <a:pt x="1723083" y="3688810"/>
                </a:lnTo>
                <a:lnTo>
                  <a:pt x="1719476" y="3676584"/>
                </a:lnTo>
                <a:lnTo>
                  <a:pt x="1715869" y="3664357"/>
                </a:lnTo>
                <a:lnTo>
                  <a:pt x="1725370" y="3648263"/>
                </a:lnTo>
                <a:lnTo>
                  <a:pt x="1734872" y="3632168"/>
                </a:lnTo>
                <a:lnTo>
                  <a:pt x="1731265" y="3619942"/>
                </a:lnTo>
                <a:lnTo>
                  <a:pt x="1714548" y="3611583"/>
                </a:lnTo>
                <a:lnTo>
                  <a:pt x="1718155" y="3623809"/>
                </a:lnTo>
                <a:lnTo>
                  <a:pt x="1705046" y="3627677"/>
                </a:lnTo>
                <a:lnTo>
                  <a:pt x="1691937" y="3631545"/>
                </a:lnTo>
                <a:lnTo>
                  <a:pt x="1678828" y="3635413"/>
                </a:lnTo>
                <a:lnTo>
                  <a:pt x="1675221" y="3623186"/>
                </a:lnTo>
                <a:lnTo>
                  <a:pt x="1671613" y="3610960"/>
                </a:lnTo>
                <a:lnTo>
                  <a:pt x="1649002" y="3630922"/>
                </a:lnTo>
                <a:lnTo>
                  <a:pt x="1609674" y="3642526"/>
                </a:lnTo>
                <a:lnTo>
                  <a:pt x="1619176" y="3626431"/>
                </a:lnTo>
                <a:lnTo>
                  <a:pt x="1589350" y="3621940"/>
                </a:lnTo>
                <a:lnTo>
                  <a:pt x="1553630" y="3645770"/>
                </a:lnTo>
                <a:lnTo>
                  <a:pt x="1527412" y="3653506"/>
                </a:lnTo>
                <a:lnTo>
                  <a:pt x="1514303" y="3657374"/>
                </a:lnTo>
                <a:lnTo>
                  <a:pt x="1488085" y="3665109"/>
                </a:lnTo>
                <a:lnTo>
                  <a:pt x="1448757" y="3676713"/>
                </a:lnTo>
                <a:lnTo>
                  <a:pt x="1432040" y="3668354"/>
                </a:lnTo>
                <a:lnTo>
                  <a:pt x="1418931" y="3672222"/>
                </a:lnTo>
                <a:lnTo>
                  <a:pt x="1422539" y="3684449"/>
                </a:lnTo>
                <a:lnTo>
                  <a:pt x="1409430" y="3688316"/>
                </a:lnTo>
                <a:lnTo>
                  <a:pt x="1405822" y="3676090"/>
                </a:lnTo>
                <a:lnTo>
                  <a:pt x="1392713" y="3679958"/>
                </a:lnTo>
                <a:lnTo>
                  <a:pt x="1362887" y="3675467"/>
                </a:lnTo>
                <a:lnTo>
                  <a:pt x="1353385" y="3691561"/>
                </a:lnTo>
                <a:lnTo>
                  <a:pt x="1327167" y="3699297"/>
                </a:lnTo>
                <a:lnTo>
                  <a:pt x="1287840" y="3710900"/>
                </a:lnTo>
                <a:lnTo>
                  <a:pt x="1267516" y="3690315"/>
                </a:lnTo>
                <a:lnTo>
                  <a:pt x="1258014" y="3706409"/>
                </a:lnTo>
                <a:lnTo>
                  <a:pt x="1254407" y="3694183"/>
                </a:lnTo>
                <a:lnTo>
                  <a:pt x="1228188" y="3701918"/>
                </a:lnTo>
                <a:lnTo>
                  <a:pt x="1201970" y="3709654"/>
                </a:lnTo>
                <a:lnTo>
                  <a:pt x="1218686" y="3718013"/>
                </a:lnTo>
                <a:lnTo>
                  <a:pt x="1231796" y="3714145"/>
                </a:lnTo>
                <a:lnTo>
                  <a:pt x="1235403" y="3726372"/>
                </a:lnTo>
                <a:lnTo>
                  <a:pt x="1212792" y="3746334"/>
                </a:lnTo>
                <a:lnTo>
                  <a:pt x="1205577" y="3721881"/>
                </a:lnTo>
                <a:lnTo>
                  <a:pt x="1196076" y="3737975"/>
                </a:lnTo>
                <a:lnTo>
                  <a:pt x="1173465" y="3757937"/>
                </a:lnTo>
                <a:lnTo>
                  <a:pt x="1136424" y="3728993"/>
                </a:lnTo>
                <a:lnTo>
                  <a:pt x="1110206" y="3736729"/>
                </a:lnTo>
                <a:lnTo>
                  <a:pt x="1104311" y="3765050"/>
                </a:lnTo>
                <a:lnTo>
                  <a:pt x="1107919" y="3777277"/>
                </a:lnTo>
                <a:lnTo>
                  <a:pt x="1111526" y="3789503"/>
                </a:lnTo>
                <a:lnTo>
                  <a:pt x="1121028" y="3773409"/>
                </a:lnTo>
                <a:lnTo>
                  <a:pt x="1137745" y="3781768"/>
                </a:lnTo>
                <a:lnTo>
                  <a:pt x="1150854" y="3777900"/>
                </a:lnTo>
                <a:lnTo>
                  <a:pt x="1147246" y="3765673"/>
                </a:lnTo>
                <a:lnTo>
                  <a:pt x="1163963" y="3774032"/>
                </a:lnTo>
                <a:lnTo>
                  <a:pt x="1177072" y="3770164"/>
                </a:lnTo>
                <a:lnTo>
                  <a:pt x="1199683" y="3750202"/>
                </a:lnTo>
                <a:lnTo>
                  <a:pt x="1206898" y="3774655"/>
                </a:lnTo>
                <a:lnTo>
                  <a:pt x="1220007" y="3770787"/>
                </a:lnTo>
                <a:lnTo>
                  <a:pt x="1233116" y="3766919"/>
                </a:lnTo>
                <a:lnTo>
                  <a:pt x="1236724" y="3779146"/>
                </a:lnTo>
                <a:lnTo>
                  <a:pt x="1253440" y="3787505"/>
                </a:lnTo>
                <a:lnTo>
                  <a:pt x="1266549" y="3783637"/>
                </a:lnTo>
                <a:lnTo>
                  <a:pt x="1260655" y="3811958"/>
                </a:lnTo>
                <a:lnTo>
                  <a:pt x="1243939" y="3803599"/>
                </a:lnTo>
                <a:lnTo>
                  <a:pt x="1221328" y="3823561"/>
                </a:lnTo>
                <a:lnTo>
                  <a:pt x="1217720" y="3811335"/>
                </a:lnTo>
                <a:lnTo>
                  <a:pt x="1204611" y="3815203"/>
                </a:lnTo>
                <a:lnTo>
                  <a:pt x="1208218" y="3827429"/>
                </a:lnTo>
                <a:lnTo>
                  <a:pt x="1198717" y="3843524"/>
                </a:lnTo>
                <a:lnTo>
                  <a:pt x="1182000" y="3835165"/>
                </a:lnTo>
                <a:lnTo>
                  <a:pt x="1178393" y="3822938"/>
                </a:lnTo>
                <a:lnTo>
                  <a:pt x="1174785" y="3810712"/>
                </a:lnTo>
                <a:lnTo>
                  <a:pt x="1158069" y="3802353"/>
                </a:lnTo>
                <a:lnTo>
                  <a:pt x="1161676" y="3814579"/>
                </a:lnTo>
                <a:lnTo>
                  <a:pt x="1165284" y="3826806"/>
                </a:lnTo>
                <a:lnTo>
                  <a:pt x="1144959" y="3806221"/>
                </a:lnTo>
                <a:lnTo>
                  <a:pt x="1118741" y="3813956"/>
                </a:lnTo>
                <a:lnTo>
                  <a:pt x="1115134" y="3801730"/>
                </a:lnTo>
                <a:lnTo>
                  <a:pt x="1098417" y="3793371"/>
                </a:lnTo>
                <a:lnTo>
                  <a:pt x="1088915" y="3809465"/>
                </a:lnTo>
                <a:lnTo>
                  <a:pt x="1085308" y="3797239"/>
                </a:lnTo>
                <a:lnTo>
                  <a:pt x="1078093" y="3772786"/>
                </a:lnTo>
                <a:lnTo>
                  <a:pt x="1061376" y="3764427"/>
                </a:lnTo>
                <a:lnTo>
                  <a:pt x="1064984" y="3776653"/>
                </a:lnTo>
                <a:lnTo>
                  <a:pt x="1051875" y="3780521"/>
                </a:lnTo>
                <a:lnTo>
                  <a:pt x="1042373" y="3796616"/>
                </a:lnTo>
                <a:lnTo>
                  <a:pt x="1029264" y="3800483"/>
                </a:lnTo>
                <a:lnTo>
                  <a:pt x="999438" y="3795992"/>
                </a:lnTo>
                <a:lnTo>
                  <a:pt x="1003046" y="3808219"/>
                </a:lnTo>
                <a:lnTo>
                  <a:pt x="1019762" y="3816578"/>
                </a:lnTo>
                <a:lnTo>
                  <a:pt x="1023370" y="3828804"/>
                </a:lnTo>
                <a:lnTo>
                  <a:pt x="1032871" y="3812710"/>
                </a:lnTo>
                <a:lnTo>
                  <a:pt x="1049588" y="3821069"/>
                </a:lnTo>
                <a:lnTo>
                  <a:pt x="1066304" y="3829428"/>
                </a:lnTo>
                <a:lnTo>
                  <a:pt x="1079414" y="3825560"/>
                </a:lnTo>
                <a:lnTo>
                  <a:pt x="1096130" y="3833919"/>
                </a:lnTo>
                <a:lnTo>
                  <a:pt x="1105632" y="3817824"/>
                </a:lnTo>
                <a:lnTo>
                  <a:pt x="1118741" y="3813956"/>
                </a:lnTo>
                <a:lnTo>
                  <a:pt x="1122349" y="3826183"/>
                </a:lnTo>
                <a:lnTo>
                  <a:pt x="1119181" y="3831548"/>
                </a:lnTo>
                <a:lnTo>
                  <a:pt x="1109239" y="3830051"/>
                </a:lnTo>
                <a:lnTo>
                  <a:pt x="1099738" y="3846145"/>
                </a:lnTo>
                <a:lnTo>
                  <a:pt x="1077127" y="3866108"/>
                </a:lnTo>
                <a:lnTo>
                  <a:pt x="1086629" y="3850013"/>
                </a:lnTo>
                <a:lnTo>
                  <a:pt x="1083021" y="3837786"/>
                </a:lnTo>
                <a:lnTo>
                  <a:pt x="1069912" y="3841654"/>
                </a:lnTo>
                <a:lnTo>
                  <a:pt x="1053196" y="3833295"/>
                </a:lnTo>
                <a:lnTo>
                  <a:pt x="1056803" y="3845522"/>
                </a:lnTo>
                <a:lnTo>
                  <a:pt x="1043694" y="3849390"/>
                </a:lnTo>
                <a:lnTo>
                  <a:pt x="1047301" y="3861617"/>
                </a:lnTo>
                <a:lnTo>
                  <a:pt x="1017475" y="3857126"/>
                </a:lnTo>
                <a:lnTo>
                  <a:pt x="974540" y="3856502"/>
                </a:lnTo>
                <a:lnTo>
                  <a:pt x="948322" y="3864238"/>
                </a:lnTo>
                <a:lnTo>
                  <a:pt x="922104" y="3871974"/>
                </a:lnTo>
                <a:lnTo>
                  <a:pt x="901780" y="3851388"/>
                </a:lnTo>
                <a:lnTo>
                  <a:pt x="931605" y="3855879"/>
                </a:lnTo>
                <a:lnTo>
                  <a:pt x="944715" y="3852011"/>
                </a:lnTo>
                <a:lnTo>
                  <a:pt x="950609" y="3823690"/>
                </a:lnTo>
                <a:lnTo>
                  <a:pt x="984042" y="3840408"/>
                </a:lnTo>
                <a:lnTo>
                  <a:pt x="997151" y="3836540"/>
                </a:lnTo>
                <a:lnTo>
                  <a:pt x="993544" y="3824314"/>
                </a:lnTo>
                <a:lnTo>
                  <a:pt x="989936" y="3812087"/>
                </a:lnTo>
                <a:lnTo>
                  <a:pt x="986329" y="3799860"/>
                </a:lnTo>
                <a:lnTo>
                  <a:pt x="973220" y="3803728"/>
                </a:lnTo>
                <a:lnTo>
                  <a:pt x="976827" y="3815955"/>
                </a:lnTo>
                <a:lnTo>
                  <a:pt x="963718" y="3819823"/>
                </a:lnTo>
                <a:lnTo>
                  <a:pt x="960111" y="3807596"/>
                </a:lnTo>
                <a:lnTo>
                  <a:pt x="950609" y="3823690"/>
                </a:lnTo>
                <a:lnTo>
                  <a:pt x="924391" y="3831426"/>
                </a:lnTo>
                <a:lnTo>
                  <a:pt x="868347" y="3834671"/>
                </a:lnTo>
                <a:lnTo>
                  <a:pt x="858845" y="3850765"/>
                </a:lnTo>
                <a:lnTo>
                  <a:pt x="855237" y="3838539"/>
                </a:lnTo>
                <a:lnTo>
                  <a:pt x="845736" y="3854633"/>
                </a:lnTo>
                <a:lnTo>
                  <a:pt x="819517" y="3862369"/>
                </a:lnTo>
                <a:lnTo>
                  <a:pt x="815910" y="3850142"/>
                </a:lnTo>
                <a:lnTo>
                  <a:pt x="795586" y="3829557"/>
                </a:lnTo>
                <a:lnTo>
                  <a:pt x="786084" y="3845651"/>
                </a:lnTo>
                <a:lnTo>
                  <a:pt x="759866" y="3853387"/>
                </a:lnTo>
                <a:lnTo>
                  <a:pt x="763473" y="3865613"/>
                </a:lnTo>
                <a:lnTo>
                  <a:pt x="767081" y="3877840"/>
                </a:lnTo>
                <a:lnTo>
                  <a:pt x="753972" y="3881708"/>
                </a:lnTo>
                <a:lnTo>
                  <a:pt x="757579" y="3893935"/>
                </a:lnTo>
                <a:lnTo>
                  <a:pt x="744470" y="3897802"/>
                </a:lnTo>
                <a:lnTo>
                  <a:pt x="727753" y="3889444"/>
                </a:lnTo>
                <a:lnTo>
                  <a:pt x="714644" y="3893311"/>
                </a:lnTo>
                <a:lnTo>
                  <a:pt x="724146" y="3877217"/>
                </a:lnTo>
                <a:lnTo>
                  <a:pt x="694320" y="3872726"/>
                </a:lnTo>
                <a:lnTo>
                  <a:pt x="668102" y="3880462"/>
                </a:lnTo>
                <a:lnTo>
                  <a:pt x="684818" y="3888820"/>
                </a:lnTo>
                <a:lnTo>
                  <a:pt x="675317" y="3904915"/>
                </a:lnTo>
                <a:lnTo>
                  <a:pt x="671709" y="3892688"/>
                </a:lnTo>
                <a:lnTo>
                  <a:pt x="641883" y="3888197"/>
                </a:lnTo>
                <a:lnTo>
                  <a:pt x="613479" y="3896578"/>
                </a:lnTo>
                <a:lnTo>
                  <a:pt x="574152" y="3908181"/>
                </a:lnTo>
                <a:lnTo>
                  <a:pt x="551541" y="3928144"/>
                </a:lnTo>
                <a:lnTo>
                  <a:pt x="547933" y="3915917"/>
                </a:lnTo>
                <a:lnTo>
                  <a:pt x="521715" y="3923653"/>
                </a:lnTo>
                <a:lnTo>
                  <a:pt x="508606" y="3927520"/>
                </a:lnTo>
                <a:lnTo>
                  <a:pt x="504999" y="3915294"/>
                </a:lnTo>
                <a:lnTo>
                  <a:pt x="482388" y="3935256"/>
                </a:lnTo>
                <a:lnTo>
                  <a:pt x="465671" y="3926897"/>
                </a:lnTo>
                <a:lnTo>
                  <a:pt x="439453" y="3934633"/>
                </a:lnTo>
                <a:lnTo>
                  <a:pt x="426344" y="3938501"/>
                </a:lnTo>
                <a:lnTo>
                  <a:pt x="435845" y="3922406"/>
                </a:lnTo>
                <a:lnTo>
                  <a:pt x="448955" y="3918539"/>
                </a:lnTo>
                <a:lnTo>
                  <a:pt x="438132" y="3881859"/>
                </a:lnTo>
                <a:lnTo>
                  <a:pt x="428631" y="3897953"/>
                </a:lnTo>
                <a:lnTo>
                  <a:pt x="422736" y="3926274"/>
                </a:lnTo>
                <a:lnTo>
                  <a:pt x="415521" y="3901821"/>
                </a:lnTo>
                <a:lnTo>
                  <a:pt x="402412" y="3905689"/>
                </a:lnTo>
                <a:lnTo>
                  <a:pt x="379801" y="3925651"/>
                </a:lnTo>
                <a:lnTo>
                  <a:pt x="383409" y="3937878"/>
                </a:lnTo>
                <a:lnTo>
                  <a:pt x="370300" y="3941746"/>
                </a:lnTo>
                <a:lnTo>
                  <a:pt x="373907" y="3953972"/>
                </a:lnTo>
                <a:lnTo>
                  <a:pt x="357190" y="3945613"/>
                </a:lnTo>
                <a:lnTo>
                  <a:pt x="327365" y="3941122"/>
                </a:lnTo>
                <a:lnTo>
                  <a:pt x="310648" y="3932764"/>
                </a:lnTo>
                <a:lnTo>
                  <a:pt x="290324" y="3912178"/>
                </a:lnTo>
                <a:lnTo>
                  <a:pt x="277215" y="3916046"/>
                </a:lnTo>
                <a:lnTo>
                  <a:pt x="247389" y="3911555"/>
                </a:lnTo>
                <a:lnTo>
                  <a:pt x="241495" y="3939876"/>
                </a:lnTo>
                <a:lnTo>
                  <a:pt x="228386" y="3943744"/>
                </a:lnTo>
                <a:lnTo>
                  <a:pt x="205775" y="3963706"/>
                </a:lnTo>
                <a:lnTo>
                  <a:pt x="202167" y="3951480"/>
                </a:lnTo>
                <a:lnTo>
                  <a:pt x="185451" y="3943121"/>
                </a:lnTo>
                <a:lnTo>
                  <a:pt x="192666" y="3967574"/>
                </a:lnTo>
                <a:lnTo>
                  <a:pt x="183164" y="3983669"/>
                </a:lnTo>
                <a:lnTo>
                  <a:pt x="175949" y="3959215"/>
                </a:lnTo>
                <a:lnTo>
                  <a:pt x="162840" y="3963083"/>
                </a:lnTo>
                <a:lnTo>
                  <a:pt x="149731" y="3966951"/>
                </a:lnTo>
                <a:lnTo>
                  <a:pt x="136621" y="3970819"/>
                </a:lnTo>
                <a:lnTo>
                  <a:pt x="133014" y="3958592"/>
                </a:lnTo>
                <a:lnTo>
                  <a:pt x="129407" y="3946366"/>
                </a:lnTo>
                <a:lnTo>
                  <a:pt x="116297" y="3950233"/>
                </a:lnTo>
                <a:lnTo>
                  <a:pt x="93687" y="3970196"/>
                </a:lnTo>
                <a:lnTo>
                  <a:pt x="90079" y="3957969"/>
                </a:lnTo>
                <a:lnTo>
                  <a:pt x="73363" y="3949610"/>
                </a:lnTo>
                <a:lnTo>
                  <a:pt x="69755" y="3937384"/>
                </a:lnTo>
                <a:lnTo>
                  <a:pt x="65546" y="3923119"/>
                </a:lnTo>
                <a:lnTo>
                  <a:pt x="78655" y="3919251"/>
                </a:lnTo>
                <a:lnTo>
                  <a:pt x="91765" y="3915383"/>
                </a:lnTo>
                <a:lnTo>
                  <a:pt x="135301" y="3918044"/>
                </a:lnTo>
                <a:lnTo>
                  <a:pt x="131092" y="3903779"/>
                </a:lnTo>
                <a:lnTo>
                  <a:pt x="144201" y="3899912"/>
                </a:lnTo>
                <a:lnTo>
                  <a:pt x="161519" y="3910309"/>
                </a:lnTo>
                <a:lnTo>
                  <a:pt x="187738" y="3902573"/>
                </a:lnTo>
                <a:lnTo>
                  <a:pt x="213956" y="3894837"/>
                </a:lnTo>
                <a:lnTo>
                  <a:pt x="227065" y="3890970"/>
                </a:lnTo>
                <a:lnTo>
                  <a:pt x="243782" y="3899328"/>
                </a:lnTo>
                <a:lnTo>
                  <a:pt x="283109" y="3887725"/>
                </a:lnTo>
                <a:lnTo>
                  <a:pt x="309327" y="3879989"/>
                </a:lnTo>
                <a:lnTo>
                  <a:pt x="335546" y="3872254"/>
                </a:lnTo>
                <a:lnTo>
                  <a:pt x="352262" y="3880613"/>
                </a:lnTo>
                <a:lnTo>
                  <a:pt x="372586" y="3901198"/>
                </a:lnTo>
                <a:lnTo>
                  <a:pt x="385696" y="3897330"/>
                </a:lnTo>
                <a:lnTo>
                  <a:pt x="382088" y="3885103"/>
                </a:lnTo>
                <a:lnTo>
                  <a:pt x="421416" y="3873500"/>
                </a:lnTo>
                <a:lnTo>
                  <a:pt x="460743" y="3861896"/>
                </a:lnTo>
                <a:lnTo>
                  <a:pt x="483354" y="3841934"/>
                </a:lnTo>
                <a:lnTo>
                  <a:pt x="466637" y="3833575"/>
                </a:lnTo>
                <a:lnTo>
                  <a:pt x="440419" y="3841311"/>
                </a:lnTo>
                <a:lnTo>
                  <a:pt x="423702" y="3832952"/>
                </a:lnTo>
                <a:lnTo>
                  <a:pt x="402777" y="3810328"/>
                </a:lnTo>
                <a:lnTo>
                  <a:pt x="406384" y="3822555"/>
                </a:lnTo>
                <a:lnTo>
                  <a:pt x="410593" y="3836820"/>
                </a:lnTo>
                <a:lnTo>
                  <a:pt x="393275" y="3826423"/>
                </a:lnTo>
                <a:lnTo>
                  <a:pt x="389668" y="3814196"/>
                </a:lnTo>
                <a:lnTo>
                  <a:pt x="376559" y="3818064"/>
                </a:lnTo>
                <a:lnTo>
                  <a:pt x="372951" y="3805837"/>
                </a:lnTo>
                <a:lnTo>
                  <a:pt x="359842" y="3809705"/>
                </a:lnTo>
                <a:lnTo>
                  <a:pt x="363450" y="3821932"/>
                </a:lnTo>
                <a:lnTo>
                  <a:pt x="350340" y="3825800"/>
                </a:lnTo>
                <a:lnTo>
                  <a:pt x="343126" y="3801347"/>
                </a:lnTo>
                <a:lnTo>
                  <a:pt x="339518" y="3789120"/>
                </a:lnTo>
                <a:lnTo>
                  <a:pt x="352627" y="3785252"/>
                </a:lnTo>
                <a:lnTo>
                  <a:pt x="369344" y="3793611"/>
                </a:lnTo>
                <a:lnTo>
                  <a:pt x="382453" y="3789743"/>
                </a:lnTo>
                <a:lnTo>
                  <a:pt x="412279" y="3794234"/>
                </a:lnTo>
                <a:lnTo>
                  <a:pt x="425388" y="3790366"/>
                </a:lnTo>
                <a:lnTo>
                  <a:pt x="408671" y="3782007"/>
                </a:lnTo>
                <a:lnTo>
                  <a:pt x="418173" y="3765913"/>
                </a:lnTo>
                <a:lnTo>
                  <a:pt x="401456" y="3757554"/>
                </a:lnTo>
                <a:lnTo>
                  <a:pt x="388347" y="3761422"/>
                </a:lnTo>
                <a:lnTo>
                  <a:pt x="375238" y="3765290"/>
                </a:lnTo>
                <a:lnTo>
                  <a:pt x="354914" y="3744704"/>
                </a:lnTo>
                <a:lnTo>
                  <a:pt x="364416" y="3728610"/>
                </a:lnTo>
                <a:lnTo>
                  <a:pt x="368023" y="3740836"/>
                </a:lnTo>
                <a:lnTo>
                  <a:pt x="381132" y="3736969"/>
                </a:lnTo>
                <a:lnTo>
                  <a:pt x="394242" y="3733101"/>
                </a:lnTo>
                <a:lnTo>
                  <a:pt x="397849" y="3745327"/>
                </a:lnTo>
                <a:lnTo>
                  <a:pt x="410958" y="3741460"/>
                </a:lnTo>
                <a:lnTo>
                  <a:pt x="407351" y="3729233"/>
                </a:lnTo>
                <a:lnTo>
                  <a:pt x="420460" y="3725365"/>
                </a:lnTo>
                <a:lnTo>
                  <a:pt x="437176" y="3733724"/>
                </a:lnTo>
                <a:lnTo>
                  <a:pt x="463395" y="3725988"/>
                </a:lnTo>
                <a:lnTo>
                  <a:pt x="446678" y="3717629"/>
                </a:lnTo>
                <a:lnTo>
                  <a:pt x="476504" y="3722120"/>
                </a:lnTo>
                <a:lnTo>
                  <a:pt x="487326" y="3758800"/>
                </a:lnTo>
                <a:lnTo>
                  <a:pt x="493221" y="3730479"/>
                </a:lnTo>
                <a:lnTo>
                  <a:pt x="509937" y="3738838"/>
                </a:lnTo>
                <a:lnTo>
                  <a:pt x="500435" y="3754933"/>
                </a:lnTo>
                <a:lnTo>
                  <a:pt x="513545" y="3751065"/>
                </a:lnTo>
                <a:lnTo>
                  <a:pt x="519439" y="3722744"/>
                </a:lnTo>
                <a:lnTo>
                  <a:pt x="536155" y="3731102"/>
                </a:lnTo>
                <a:lnTo>
                  <a:pt x="539763" y="3743329"/>
                </a:lnTo>
                <a:lnTo>
                  <a:pt x="552872" y="3739461"/>
                </a:lnTo>
                <a:lnTo>
                  <a:pt x="536155" y="3731102"/>
                </a:lnTo>
                <a:lnTo>
                  <a:pt x="532548" y="3718876"/>
                </a:lnTo>
                <a:lnTo>
                  <a:pt x="525333" y="3694422"/>
                </a:lnTo>
                <a:lnTo>
                  <a:pt x="508617" y="3686064"/>
                </a:lnTo>
                <a:lnTo>
                  <a:pt x="512224" y="3698290"/>
                </a:lnTo>
                <a:lnTo>
                  <a:pt x="515831" y="3710517"/>
                </a:lnTo>
                <a:lnTo>
                  <a:pt x="469289" y="3697667"/>
                </a:lnTo>
                <a:lnTo>
                  <a:pt x="439463" y="3693176"/>
                </a:lnTo>
                <a:lnTo>
                  <a:pt x="435856" y="3680950"/>
                </a:lnTo>
                <a:lnTo>
                  <a:pt x="445358" y="3664855"/>
                </a:lnTo>
                <a:lnTo>
                  <a:pt x="458467" y="3660987"/>
                </a:lnTo>
                <a:lnTo>
                  <a:pt x="467969" y="3644893"/>
                </a:lnTo>
                <a:lnTo>
                  <a:pt x="501402" y="3661610"/>
                </a:lnTo>
                <a:lnTo>
                  <a:pt x="475183" y="3669346"/>
                </a:lnTo>
                <a:lnTo>
                  <a:pt x="462074" y="3673214"/>
                </a:lnTo>
                <a:lnTo>
                  <a:pt x="491900" y="3677705"/>
                </a:lnTo>
                <a:lnTo>
                  <a:pt x="518118" y="3669969"/>
                </a:lnTo>
                <a:lnTo>
                  <a:pt x="544337" y="3662234"/>
                </a:lnTo>
                <a:lnTo>
                  <a:pt x="589457" y="3662212"/>
                </a:lnTo>
                <a:lnTo>
                  <a:pt x="582242" y="3637759"/>
                </a:lnTo>
                <a:lnTo>
                  <a:pt x="565526" y="3629400"/>
                </a:lnTo>
                <a:lnTo>
                  <a:pt x="553838" y="3646139"/>
                </a:lnTo>
                <a:lnTo>
                  <a:pt x="550231" y="3633912"/>
                </a:lnTo>
                <a:lnTo>
                  <a:pt x="540729" y="3650007"/>
                </a:lnTo>
                <a:lnTo>
                  <a:pt x="527620" y="3653875"/>
                </a:lnTo>
                <a:lnTo>
                  <a:pt x="529907" y="3613327"/>
                </a:lnTo>
                <a:lnTo>
                  <a:pt x="500081" y="3608836"/>
                </a:lnTo>
                <a:lnTo>
                  <a:pt x="477470" y="3628799"/>
                </a:lnTo>
                <a:lnTo>
                  <a:pt x="457146" y="3608213"/>
                </a:lnTo>
                <a:lnTo>
                  <a:pt x="444037" y="3612081"/>
                </a:lnTo>
                <a:lnTo>
                  <a:pt x="441750" y="3652629"/>
                </a:lnTo>
                <a:lnTo>
                  <a:pt x="430928" y="3615949"/>
                </a:lnTo>
                <a:lnTo>
                  <a:pt x="436822" y="3587628"/>
                </a:lnTo>
                <a:lnTo>
                  <a:pt x="470255" y="3604345"/>
                </a:lnTo>
                <a:lnTo>
                  <a:pt x="466648" y="3592119"/>
                </a:lnTo>
                <a:lnTo>
                  <a:pt x="476150" y="3576024"/>
                </a:lnTo>
                <a:lnTo>
                  <a:pt x="463041" y="3579892"/>
                </a:lnTo>
                <a:lnTo>
                  <a:pt x="459433" y="3567665"/>
                </a:lnTo>
                <a:lnTo>
                  <a:pt x="455826" y="3555439"/>
                </a:lnTo>
                <a:lnTo>
                  <a:pt x="468935" y="3551571"/>
                </a:lnTo>
                <a:lnTo>
                  <a:pt x="478436" y="3535476"/>
                </a:lnTo>
                <a:lnTo>
                  <a:pt x="458113" y="3514891"/>
                </a:lnTo>
                <a:lnTo>
                  <a:pt x="441396" y="3506532"/>
                </a:lnTo>
                <a:lnTo>
                  <a:pt x="467614" y="3498797"/>
                </a:lnTo>
                <a:lnTo>
                  <a:pt x="464007" y="3486570"/>
                </a:lnTo>
                <a:lnTo>
                  <a:pt x="447290" y="3478211"/>
                </a:lnTo>
                <a:lnTo>
                  <a:pt x="421072" y="3485947"/>
                </a:lnTo>
                <a:lnTo>
                  <a:pt x="413857" y="3461494"/>
                </a:lnTo>
                <a:lnTo>
                  <a:pt x="400748" y="3465362"/>
                </a:lnTo>
                <a:lnTo>
                  <a:pt x="387639" y="3469229"/>
                </a:lnTo>
                <a:lnTo>
                  <a:pt x="391246" y="3481456"/>
                </a:lnTo>
                <a:lnTo>
                  <a:pt x="378137" y="3485324"/>
                </a:lnTo>
                <a:lnTo>
                  <a:pt x="374529" y="3473097"/>
                </a:lnTo>
                <a:lnTo>
                  <a:pt x="361420" y="3476965"/>
                </a:lnTo>
                <a:lnTo>
                  <a:pt x="338809" y="3496927"/>
                </a:lnTo>
                <a:lnTo>
                  <a:pt x="348311" y="3480833"/>
                </a:lnTo>
                <a:lnTo>
                  <a:pt x="357813" y="3464738"/>
                </a:lnTo>
                <a:lnTo>
                  <a:pt x="341096" y="3456380"/>
                </a:lnTo>
                <a:lnTo>
                  <a:pt x="327987" y="3460247"/>
                </a:lnTo>
                <a:lnTo>
                  <a:pt x="335202" y="3484701"/>
                </a:lnTo>
                <a:lnTo>
                  <a:pt x="295875" y="3496304"/>
                </a:lnTo>
                <a:lnTo>
                  <a:pt x="269656" y="3504040"/>
                </a:lnTo>
                <a:lnTo>
                  <a:pt x="266049" y="3491813"/>
                </a:lnTo>
                <a:lnTo>
                  <a:pt x="275550" y="3475719"/>
                </a:lnTo>
                <a:lnTo>
                  <a:pt x="288660" y="3471851"/>
                </a:lnTo>
                <a:lnTo>
                  <a:pt x="281445" y="3447398"/>
                </a:lnTo>
                <a:lnTo>
                  <a:pt x="274230" y="3422944"/>
                </a:lnTo>
                <a:lnTo>
                  <a:pt x="270622" y="3410718"/>
                </a:lnTo>
                <a:lnTo>
                  <a:pt x="257513" y="3414586"/>
                </a:lnTo>
                <a:lnTo>
                  <a:pt x="280124" y="3394623"/>
                </a:lnTo>
                <a:lnTo>
                  <a:pt x="319452" y="3383020"/>
                </a:lnTo>
                <a:lnTo>
                  <a:pt x="315844" y="3370793"/>
                </a:lnTo>
                <a:lnTo>
                  <a:pt x="325346" y="3354699"/>
                </a:lnTo>
                <a:lnTo>
                  <a:pt x="321739" y="3342472"/>
                </a:lnTo>
                <a:lnTo>
                  <a:pt x="305022" y="3334113"/>
                </a:lnTo>
                <a:lnTo>
                  <a:pt x="318131" y="3330246"/>
                </a:lnTo>
                <a:lnTo>
                  <a:pt x="331240" y="3326378"/>
                </a:lnTo>
                <a:lnTo>
                  <a:pt x="344349" y="3322510"/>
                </a:lnTo>
                <a:lnTo>
                  <a:pt x="347957" y="3334737"/>
                </a:lnTo>
                <a:lnTo>
                  <a:pt x="364673" y="3343095"/>
                </a:lnTo>
                <a:lnTo>
                  <a:pt x="390892" y="3335360"/>
                </a:lnTo>
                <a:lnTo>
                  <a:pt x="417110" y="3327624"/>
                </a:lnTo>
                <a:lnTo>
                  <a:pt x="426612" y="3311530"/>
                </a:lnTo>
                <a:lnTo>
                  <a:pt x="409895" y="3303171"/>
                </a:lnTo>
                <a:lnTo>
                  <a:pt x="419397" y="3287076"/>
                </a:lnTo>
                <a:lnTo>
                  <a:pt x="424690" y="3256718"/>
                </a:lnTo>
                <a:lnTo>
                  <a:pt x="428298" y="3268945"/>
                </a:lnTo>
                <a:lnTo>
                  <a:pt x="445615" y="3279341"/>
                </a:lnTo>
                <a:lnTo>
                  <a:pt x="437799" y="3252850"/>
                </a:lnTo>
                <a:lnTo>
                  <a:pt x="430584" y="3228397"/>
                </a:lnTo>
                <a:lnTo>
                  <a:pt x="442272" y="3211658"/>
                </a:lnTo>
                <a:lnTo>
                  <a:pt x="455381" y="3207790"/>
                </a:lnTo>
                <a:lnTo>
                  <a:pt x="458988" y="3220016"/>
                </a:lnTo>
                <a:lnTo>
                  <a:pt x="445879" y="3223884"/>
                </a:lnTo>
                <a:lnTo>
                  <a:pt x="449487" y="3236111"/>
                </a:lnTo>
                <a:lnTo>
                  <a:pt x="479312" y="3240602"/>
                </a:lnTo>
                <a:lnTo>
                  <a:pt x="488814" y="3224507"/>
                </a:lnTo>
                <a:lnTo>
                  <a:pt x="505531" y="3232866"/>
                </a:lnTo>
                <a:lnTo>
                  <a:pt x="509138" y="3245093"/>
                </a:lnTo>
                <a:lnTo>
                  <a:pt x="496029" y="3248961"/>
                </a:lnTo>
                <a:lnTo>
                  <a:pt x="500237" y="3263224"/>
                </a:lnTo>
                <a:lnTo>
                  <a:pt x="513347" y="3259357"/>
                </a:lnTo>
                <a:lnTo>
                  <a:pt x="526456" y="3255489"/>
                </a:lnTo>
                <a:lnTo>
                  <a:pt x="531749" y="3225131"/>
                </a:lnTo>
                <a:lnTo>
                  <a:pt x="544858" y="3221263"/>
                </a:lnTo>
                <a:lnTo>
                  <a:pt x="571076" y="3213527"/>
                </a:lnTo>
                <a:lnTo>
                  <a:pt x="578892" y="3240017"/>
                </a:lnTo>
                <a:lnTo>
                  <a:pt x="569391" y="3256112"/>
                </a:lnTo>
                <a:lnTo>
                  <a:pt x="556281" y="3259980"/>
                </a:lnTo>
                <a:lnTo>
                  <a:pt x="530063" y="3267715"/>
                </a:lnTo>
                <a:lnTo>
                  <a:pt x="516954" y="3271583"/>
                </a:lnTo>
                <a:lnTo>
                  <a:pt x="505166" y="3328225"/>
                </a:lnTo>
                <a:lnTo>
                  <a:pt x="521882" y="3336584"/>
                </a:lnTo>
                <a:lnTo>
                  <a:pt x="529097" y="3361037"/>
                </a:lnTo>
                <a:lnTo>
                  <a:pt x="538599" y="3344943"/>
                </a:lnTo>
                <a:lnTo>
                  <a:pt x="564817" y="3337207"/>
                </a:lnTo>
                <a:lnTo>
                  <a:pt x="598250" y="3353925"/>
                </a:lnTo>
                <a:lnTo>
                  <a:pt x="631683" y="3370642"/>
                </a:lnTo>
                <a:lnTo>
                  <a:pt x="644793" y="3366775"/>
                </a:lnTo>
                <a:lnTo>
                  <a:pt x="667404" y="3346812"/>
                </a:lnTo>
                <a:lnTo>
                  <a:pt x="671011" y="3359039"/>
                </a:lnTo>
                <a:lnTo>
                  <a:pt x="657902" y="3362907"/>
                </a:lnTo>
                <a:lnTo>
                  <a:pt x="648400" y="3379001"/>
                </a:lnTo>
                <a:lnTo>
                  <a:pt x="665117" y="3387360"/>
                </a:lnTo>
                <a:lnTo>
                  <a:pt x="674618" y="3371266"/>
                </a:lnTo>
                <a:lnTo>
                  <a:pt x="681833" y="3395719"/>
                </a:lnTo>
                <a:lnTo>
                  <a:pt x="694942" y="3391851"/>
                </a:lnTo>
                <a:lnTo>
                  <a:pt x="698550" y="3404078"/>
                </a:lnTo>
                <a:lnTo>
                  <a:pt x="702157" y="3416304"/>
                </a:lnTo>
                <a:lnTo>
                  <a:pt x="718874" y="3424663"/>
                </a:lnTo>
                <a:lnTo>
                  <a:pt x="729696" y="3461343"/>
                </a:lnTo>
                <a:lnTo>
                  <a:pt x="723141" y="3463277"/>
                </a:lnTo>
                <a:lnTo>
                  <a:pt x="712980" y="3452984"/>
                </a:lnTo>
                <a:lnTo>
                  <a:pt x="716587" y="3465211"/>
                </a:lnTo>
                <a:lnTo>
                  <a:pt x="723141" y="3463277"/>
                </a:lnTo>
                <a:lnTo>
                  <a:pt x="733304" y="3473569"/>
                </a:lnTo>
                <a:lnTo>
                  <a:pt x="736911" y="3485796"/>
                </a:lnTo>
                <a:lnTo>
                  <a:pt x="750020" y="3481928"/>
                </a:lnTo>
                <a:lnTo>
                  <a:pt x="727409" y="3501891"/>
                </a:lnTo>
                <a:lnTo>
                  <a:pt x="717908" y="3517985"/>
                </a:lnTo>
                <a:lnTo>
                  <a:pt x="708406" y="3534079"/>
                </a:lnTo>
                <a:lnTo>
                  <a:pt x="712013" y="3546306"/>
                </a:lnTo>
                <a:lnTo>
                  <a:pt x="725122" y="3542438"/>
                </a:lnTo>
                <a:lnTo>
                  <a:pt x="734624" y="3526344"/>
                </a:lnTo>
                <a:lnTo>
                  <a:pt x="747733" y="3522476"/>
                </a:lnTo>
                <a:lnTo>
                  <a:pt x="738232" y="3538570"/>
                </a:lnTo>
                <a:lnTo>
                  <a:pt x="741839" y="3550797"/>
                </a:lnTo>
                <a:lnTo>
                  <a:pt x="754948" y="3546929"/>
                </a:lnTo>
                <a:lnTo>
                  <a:pt x="764450" y="3530835"/>
                </a:lnTo>
                <a:lnTo>
                  <a:pt x="768057" y="3543061"/>
                </a:lnTo>
                <a:lnTo>
                  <a:pt x="781167" y="3539194"/>
                </a:lnTo>
                <a:lnTo>
                  <a:pt x="775272" y="3567515"/>
                </a:lnTo>
                <a:lnTo>
                  <a:pt x="778880" y="3579741"/>
                </a:lnTo>
                <a:lnTo>
                  <a:pt x="758556" y="3559156"/>
                </a:lnTo>
                <a:lnTo>
                  <a:pt x="749054" y="3575250"/>
                </a:lnTo>
                <a:lnTo>
                  <a:pt x="726443" y="3595213"/>
                </a:lnTo>
                <a:lnTo>
                  <a:pt x="700225" y="3602948"/>
                </a:lnTo>
                <a:lnTo>
                  <a:pt x="677614" y="3622910"/>
                </a:lnTo>
                <a:lnTo>
                  <a:pt x="647788" y="3618419"/>
                </a:lnTo>
                <a:lnTo>
                  <a:pt x="625177" y="3638382"/>
                </a:lnTo>
                <a:lnTo>
                  <a:pt x="612068" y="3642250"/>
                </a:lnTo>
                <a:lnTo>
                  <a:pt x="602566" y="3658344"/>
                </a:lnTo>
                <a:lnTo>
                  <a:pt x="632392" y="3662835"/>
                </a:lnTo>
                <a:lnTo>
                  <a:pt x="671720" y="3651231"/>
                </a:lnTo>
                <a:lnTo>
                  <a:pt x="697938" y="3643496"/>
                </a:lnTo>
                <a:lnTo>
                  <a:pt x="727764" y="3647987"/>
                </a:lnTo>
                <a:lnTo>
                  <a:pt x="714654" y="3651855"/>
                </a:lnTo>
                <a:lnTo>
                  <a:pt x="718262" y="3664081"/>
                </a:lnTo>
                <a:lnTo>
                  <a:pt x="744480" y="3656346"/>
                </a:lnTo>
                <a:lnTo>
                  <a:pt x="761197" y="3664704"/>
                </a:lnTo>
                <a:lnTo>
                  <a:pt x="763484" y="3624157"/>
                </a:lnTo>
                <a:lnTo>
                  <a:pt x="759876" y="3611930"/>
                </a:lnTo>
                <a:lnTo>
                  <a:pt x="743160" y="3603571"/>
                </a:lnTo>
                <a:lnTo>
                  <a:pt x="752661" y="3587477"/>
                </a:lnTo>
                <a:lnTo>
                  <a:pt x="765771" y="3583609"/>
                </a:lnTo>
                <a:lnTo>
                  <a:pt x="782487" y="3591968"/>
                </a:lnTo>
                <a:lnTo>
                  <a:pt x="808705" y="3584232"/>
                </a:lnTo>
                <a:lnTo>
                  <a:pt x="840818" y="3548175"/>
                </a:lnTo>
                <a:lnTo>
                  <a:pt x="820494" y="3527590"/>
                </a:lnTo>
                <a:lnTo>
                  <a:pt x="843105" y="3507628"/>
                </a:lnTo>
                <a:lnTo>
                  <a:pt x="852343" y="3480979"/>
                </a:lnTo>
                <a:lnTo>
                  <a:pt x="865716" y="3487665"/>
                </a:lnTo>
                <a:lnTo>
                  <a:pt x="875218" y="3471571"/>
                </a:lnTo>
                <a:lnTo>
                  <a:pt x="878825" y="3483798"/>
                </a:lnTo>
                <a:lnTo>
                  <a:pt x="888327" y="3467703"/>
                </a:lnTo>
                <a:lnTo>
                  <a:pt x="894221" y="3439382"/>
                </a:lnTo>
                <a:lnTo>
                  <a:pt x="907330" y="3435514"/>
                </a:lnTo>
                <a:lnTo>
                  <a:pt x="920439" y="3431647"/>
                </a:lnTo>
                <a:lnTo>
                  <a:pt x="900115" y="3411061"/>
                </a:lnTo>
                <a:lnTo>
                  <a:pt x="877504" y="3431023"/>
                </a:lnTo>
                <a:lnTo>
                  <a:pt x="864395" y="3434891"/>
                </a:lnTo>
                <a:lnTo>
                  <a:pt x="851286" y="3438759"/>
                </a:lnTo>
                <a:lnTo>
                  <a:pt x="841784" y="3454853"/>
                </a:lnTo>
                <a:lnTo>
                  <a:pt x="847679" y="3426532"/>
                </a:lnTo>
                <a:lnTo>
                  <a:pt x="830962" y="3418173"/>
                </a:lnTo>
                <a:lnTo>
                  <a:pt x="840464" y="3402079"/>
                </a:lnTo>
                <a:lnTo>
                  <a:pt x="836856" y="3389853"/>
                </a:lnTo>
                <a:lnTo>
                  <a:pt x="863075" y="3382117"/>
                </a:lnTo>
                <a:lnTo>
                  <a:pt x="868969" y="3353796"/>
                </a:lnTo>
                <a:lnTo>
                  <a:pt x="839143" y="3349305"/>
                </a:lnTo>
                <a:lnTo>
                  <a:pt x="812925" y="3357040"/>
                </a:lnTo>
                <a:lnTo>
                  <a:pt x="773597" y="3368644"/>
                </a:lnTo>
                <a:lnTo>
                  <a:pt x="769990" y="3356417"/>
                </a:lnTo>
                <a:lnTo>
                  <a:pt x="766382" y="3344191"/>
                </a:lnTo>
                <a:lnTo>
                  <a:pt x="753273" y="3348059"/>
                </a:lnTo>
                <a:lnTo>
                  <a:pt x="740164" y="3351926"/>
                </a:lnTo>
                <a:lnTo>
                  <a:pt x="749666" y="3335832"/>
                </a:lnTo>
                <a:lnTo>
                  <a:pt x="746058" y="3323605"/>
                </a:lnTo>
                <a:lnTo>
                  <a:pt x="729342" y="3315246"/>
                </a:lnTo>
                <a:lnTo>
                  <a:pt x="719840" y="3331341"/>
                </a:lnTo>
                <a:lnTo>
                  <a:pt x="695909" y="3298529"/>
                </a:lnTo>
                <a:lnTo>
                  <a:pt x="675585" y="3277944"/>
                </a:lnTo>
                <a:lnTo>
                  <a:pt x="636257" y="3289547"/>
                </a:lnTo>
                <a:lnTo>
                  <a:pt x="617254" y="3321736"/>
                </a:lnTo>
                <a:lnTo>
                  <a:pt x="583820" y="3305018"/>
                </a:lnTo>
                <a:lnTo>
                  <a:pt x="606431" y="3285056"/>
                </a:lnTo>
                <a:lnTo>
                  <a:pt x="632650" y="3277320"/>
                </a:lnTo>
                <a:lnTo>
                  <a:pt x="658868" y="3269585"/>
                </a:lnTo>
                <a:lnTo>
                  <a:pt x="664762" y="3241264"/>
                </a:lnTo>
                <a:lnTo>
                  <a:pt x="681479" y="3249623"/>
                </a:lnTo>
                <a:lnTo>
                  <a:pt x="690981" y="3233528"/>
                </a:lnTo>
                <a:lnTo>
                  <a:pt x="661155" y="3229037"/>
                </a:lnTo>
                <a:lnTo>
                  <a:pt x="634937" y="3236773"/>
                </a:lnTo>
                <a:lnTo>
                  <a:pt x="614011" y="3214150"/>
                </a:lnTo>
                <a:lnTo>
                  <a:pt x="606797" y="3189697"/>
                </a:lnTo>
                <a:lnTo>
                  <a:pt x="623513" y="3198056"/>
                </a:lnTo>
                <a:lnTo>
                  <a:pt x="627121" y="3210282"/>
                </a:lnTo>
                <a:lnTo>
                  <a:pt x="649731" y="3190320"/>
                </a:lnTo>
                <a:lnTo>
                  <a:pt x="662841" y="3186452"/>
                </a:lnTo>
                <a:lnTo>
                  <a:pt x="692666" y="3190943"/>
                </a:lnTo>
                <a:lnTo>
                  <a:pt x="702168" y="3174849"/>
                </a:lnTo>
                <a:lnTo>
                  <a:pt x="715277" y="3170981"/>
                </a:lnTo>
                <a:lnTo>
                  <a:pt x="731994" y="3179340"/>
                </a:lnTo>
                <a:lnTo>
                  <a:pt x="736202" y="3193603"/>
                </a:lnTo>
                <a:lnTo>
                  <a:pt x="752919" y="3201962"/>
                </a:lnTo>
                <a:lnTo>
                  <a:pt x="762421" y="3185868"/>
                </a:lnTo>
                <a:lnTo>
                  <a:pt x="745103" y="3175472"/>
                </a:lnTo>
                <a:lnTo>
                  <a:pt x="758212" y="3171604"/>
                </a:lnTo>
                <a:lnTo>
                  <a:pt x="779137" y="3194226"/>
                </a:lnTo>
                <a:lnTo>
                  <a:pt x="766028" y="3198094"/>
                </a:lnTo>
                <a:lnTo>
                  <a:pt x="782745" y="3206453"/>
                </a:lnTo>
                <a:lnTo>
                  <a:pt x="786352" y="3218680"/>
                </a:lnTo>
                <a:lnTo>
                  <a:pt x="803069" y="3227039"/>
                </a:lnTo>
                <a:lnTo>
                  <a:pt x="799461" y="3214812"/>
                </a:lnTo>
                <a:lnTo>
                  <a:pt x="816178" y="3223171"/>
                </a:lnTo>
                <a:lnTo>
                  <a:pt x="780458" y="3247001"/>
                </a:lnTo>
                <a:lnTo>
                  <a:pt x="754240" y="3254737"/>
                </a:lnTo>
                <a:lnTo>
                  <a:pt x="761454" y="3279190"/>
                </a:lnTo>
                <a:lnTo>
                  <a:pt x="765062" y="3291417"/>
                </a:lnTo>
                <a:lnTo>
                  <a:pt x="768669" y="3303643"/>
                </a:lnTo>
                <a:lnTo>
                  <a:pt x="781778" y="3299775"/>
                </a:lnTo>
                <a:lnTo>
                  <a:pt x="811604" y="3304266"/>
                </a:lnTo>
                <a:lnTo>
                  <a:pt x="807997" y="3292039"/>
                </a:lnTo>
                <a:lnTo>
                  <a:pt x="824713" y="3300398"/>
                </a:lnTo>
                <a:lnTo>
                  <a:pt x="817499" y="3275945"/>
                </a:lnTo>
                <a:lnTo>
                  <a:pt x="813891" y="3263719"/>
                </a:lnTo>
                <a:lnTo>
                  <a:pt x="810284" y="3251492"/>
                </a:lnTo>
                <a:lnTo>
                  <a:pt x="819785" y="3235397"/>
                </a:lnTo>
                <a:lnTo>
                  <a:pt x="832895" y="3231530"/>
                </a:lnTo>
                <a:lnTo>
                  <a:pt x="836502" y="3243756"/>
                </a:lnTo>
                <a:lnTo>
                  <a:pt x="853219" y="3252115"/>
                </a:lnTo>
                <a:lnTo>
                  <a:pt x="866328" y="3248247"/>
                </a:lnTo>
                <a:lnTo>
                  <a:pt x="869935" y="3260474"/>
                </a:lnTo>
                <a:lnTo>
                  <a:pt x="860433" y="3276568"/>
                </a:lnTo>
                <a:lnTo>
                  <a:pt x="883044" y="3256606"/>
                </a:lnTo>
                <a:lnTo>
                  <a:pt x="899761" y="3264965"/>
                </a:lnTo>
                <a:lnTo>
                  <a:pt x="896154" y="3252738"/>
                </a:lnTo>
                <a:lnTo>
                  <a:pt x="875829" y="3232153"/>
                </a:lnTo>
                <a:lnTo>
                  <a:pt x="862720" y="3236021"/>
                </a:lnTo>
                <a:lnTo>
                  <a:pt x="849611" y="3239888"/>
                </a:lnTo>
                <a:lnTo>
                  <a:pt x="829287" y="3219303"/>
                </a:lnTo>
                <a:lnTo>
                  <a:pt x="816178" y="3223171"/>
                </a:lnTo>
                <a:lnTo>
                  <a:pt x="822072" y="3194850"/>
                </a:lnTo>
                <a:lnTo>
                  <a:pt x="827966" y="3166528"/>
                </a:lnTo>
                <a:lnTo>
                  <a:pt x="835181" y="3190982"/>
                </a:lnTo>
                <a:lnTo>
                  <a:pt x="848291" y="3187114"/>
                </a:lnTo>
                <a:lnTo>
                  <a:pt x="857792" y="3171019"/>
                </a:lnTo>
                <a:lnTo>
                  <a:pt x="861400" y="3183246"/>
                </a:lnTo>
                <a:lnTo>
                  <a:pt x="874509" y="3179378"/>
                </a:lnTo>
                <a:lnTo>
                  <a:pt x="878116" y="3191605"/>
                </a:lnTo>
                <a:lnTo>
                  <a:pt x="887618" y="3175510"/>
                </a:lnTo>
                <a:lnTo>
                  <a:pt x="884011" y="3163284"/>
                </a:lnTo>
                <a:lnTo>
                  <a:pt x="854185" y="3158793"/>
                </a:lnTo>
                <a:lnTo>
                  <a:pt x="863086" y="3140661"/>
                </a:lnTo>
                <a:lnTo>
                  <a:pt x="833260" y="3136170"/>
                </a:lnTo>
                <a:lnTo>
                  <a:pt x="820151" y="3140038"/>
                </a:lnTo>
                <a:lnTo>
                  <a:pt x="814857" y="3170396"/>
                </a:lnTo>
                <a:lnTo>
                  <a:pt x="810649" y="3156133"/>
                </a:lnTo>
                <a:lnTo>
                  <a:pt x="807041" y="3143906"/>
                </a:lnTo>
                <a:lnTo>
                  <a:pt x="803434" y="3131679"/>
                </a:lnTo>
                <a:lnTo>
                  <a:pt x="799827" y="3119453"/>
                </a:lnTo>
                <a:lnTo>
                  <a:pt x="809328" y="3103358"/>
                </a:lnTo>
                <a:lnTo>
                  <a:pt x="848656" y="3091755"/>
                </a:lnTo>
                <a:lnTo>
                  <a:pt x="845048" y="3079528"/>
                </a:lnTo>
                <a:lnTo>
                  <a:pt x="858158" y="3075660"/>
                </a:lnTo>
                <a:lnTo>
                  <a:pt x="850943" y="3051207"/>
                </a:lnTo>
                <a:lnTo>
                  <a:pt x="798506" y="3066678"/>
                </a:lnTo>
                <a:lnTo>
                  <a:pt x="746069" y="3082150"/>
                </a:lnTo>
                <a:lnTo>
                  <a:pt x="703134" y="3081527"/>
                </a:lnTo>
                <a:lnTo>
                  <a:pt x="693633" y="3097621"/>
                </a:lnTo>
                <a:lnTo>
                  <a:pt x="684131" y="3113716"/>
                </a:lnTo>
                <a:lnTo>
                  <a:pt x="687738" y="3125942"/>
                </a:lnTo>
                <a:lnTo>
                  <a:pt x="667414" y="3105357"/>
                </a:lnTo>
                <a:lnTo>
                  <a:pt x="650698" y="3096998"/>
                </a:lnTo>
                <a:lnTo>
                  <a:pt x="633981" y="3088639"/>
                </a:lnTo>
                <a:lnTo>
                  <a:pt x="630374" y="3076413"/>
                </a:lnTo>
                <a:lnTo>
                  <a:pt x="643483" y="3072545"/>
                </a:lnTo>
                <a:lnTo>
                  <a:pt x="613657" y="3068054"/>
                </a:lnTo>
                <a:lnTo>
                  <a:pt x="626766" y="3064186"/>
                </a:lnTo>
                <a:lnTo>
                  <a:pt x="645770" y="3031997"/>
                </a:lnTo>
                <a:lnTo>
                  <a:pt x="619551" y="3039733"/>
                </a:lnTo>
                <a:lnTo>
                  <a:pt x="610050" y="3055827"/>
                </a:lnTo>
                <a:lnTo>
                  <a:pt x="602835" y="3031374"/>
                </a:lnTo>
                <a:lnTo>
                  <a:pt x="576616" y="3039110"/>
                </a:lnTo>
                <a:lnTo>
                  <a:pt x="578903" y="2998562"/>
                </a:lnTo>
                <a:lnTo>
                  <a:pt x="586118" y="3023015"/>
                </a:lnTo>
                <a:lnTo>
                  <a:pt x="599227" y="3019147"/>
                </a:lnTo>
                <a:lnTo>
                  <a:pt x="612337" y="3015280"/>
                </a:lnTo>
                <a:lnTo>
                  <a:pt x="615944" y="3027506"/>
                </a:lnTo>
                <a:lnTo>
                  <a:pt x="638555" y="3007544"/>
                </a:lnTo>
                <a:lnTo>
                  <a:pt x="634947" y="2995317"/>
                </a:lnTo>
                <a:lnTo>
                  <a:pt x="687384" y="2979846"/>
                </a:lnTo>
                <a:lnTo>
                  <a:pt x="730319" y="2980469"/>
                </a:lnTo>
                <a:lnTo>
                  <a:pt x="737534" y="3004922"/>
                </a:lnTo>
                <a:lnTo>
                  <a:pt x="763752" y="2997187"/>
                </a:lnTo>
                <a:lnTo>
                  <a:pt x="760145" y="2984960"/>
                </a:lnTo>
                <a:lnTo>
                  <a:pt x="756537" y="2972733"/>
                </a:lnTo>
                <a:lnTo>
                  <a:pt x="743428" y="2976601"/>
                </a:lnTo>
                <a:lnTo>
                  <a:pt x="752930" y="2960507"/>
                </a:lnTo>
                <a:lnTo>
                  <a:pt x="769646" y="2968866"/>
                </a:lnTo>
                <a:lnTo>
                  <a:pt x="773254" y="2981092"/>
                </a:lnTo>
                <a:lnTo>
                  <a:pt x="795865" y="2961130"/>
                </a:lnTo>
                <a:lnTo>
                  <a:pt x="812581" y="2969489"/>
                </a:lnTo>
                <a:lnTo>
                  <a:pt x="825691" y="2965621"/>
                </a:lnTo>
                <a:lnTo>
                  <a:pt x="822083" y="2953394"/>
                </a:lnTo>
                <a:lnTo>
                  <a:pt x="820763" y="2900620"/>
                </a:lnTo>
                <a:lnTo>
                  <a:pt x="824370" y="2912847"/>
                </a:lnTo>
                <a:lnTo>
                  <a:pt x="831585" y="2937300"/>
                </a:lnTo>
                <a:lnTo>
                  <a:pt x="835192" y="2949526"/>
                </a:lnTo>
                <a:lnTo>
                  <a:pt x="838800" y="2961753"/>
                </a:lnTo>
                <a:lnTo>
                  <a:pt x="865018" y="2954017"/>
                </a:lnTo>
                <a:lnTo>
                  <a:pt x="868625" y="2966244"/>
                </a:lnTo>
                <a:lnTo>
                  <a:pt x="855516" y="2970112"/>
                </a:lnTo>
                <a:lnTo>
                  <a:pt x="859124" y="2982338"/>
                </a:lnTo>
                <a:lnTo>
                  <a:pt x="862731" y="2994565"/>
                </a:lnTo>
                <a:lnTo>
                  <a:pt x="836513" y="3002301"/>
                </a:lnTo>
                <a:lnTo>
                  <a:pt x="840120" y="3014527"/>
                </a:lnTo>
                <a:lnTo>
                  <a:pt x="866339" y="3006792"/>
                </a:lnTo>
                <a:lnTo>
                  <a:pt x="879448" y="3002924"/>
                </a:lnTo>
                <a:lnTo>
                  <a:pt x="899772" y="3023509"/>
                </a:lnTo>
                <a:lnTo>
                  <a:pt x="909274" y="3007415"/>
                </a:lnTo>
                <a:lnTo>
                  <a:pt x="918775" y="2991320"/>
                </a:lnTo>
                <a:lnTo>
                  <a:pt x="931884" y="2987452"/>
                </a:lnTo>
                <a:lnTo>
                  <a:pt x="944994" y="2983585"/>
                </a:lnTo>
                <a:lnTo>
                  <a:pt x="928277" y="2975226"/>
                </a:lnTo>
                <a:lnTo>
                  <a:pt x="941386" y="2971358"/>
                </a:lnTo>
                <a:lnTo>
                  <a:pt x="954495" y="2967490"/>
                </a:lnTo>
                <a:lnTo>
                  <a:pt x="950888" y="2955264"/>
                </a:lnTo>
                <a:lnTo>
                  <a:pt x="963997" y="2951396"/>
                </a:lnTo>
                <a:lnTo>
                  <a:pt x="980714" y="2959755"/>
                </a:lnTo>
                <a:lnTo>
                  <a:pt x="977106" y="2947528"/>
                </a:lnTo>
                <a:lnTo>
                  <a:pt x="990215" y="2943660"/>
                </a:lnTo>
                <a:lnTo>
                  <a:pt x="973499" y="2935301"/>
                </a:lnTo>
                <a:lnTo>
                  <a:pt x="956782" y="2926942"/>
                </a:lnTo>
                <a:lnTo>
                  <a:pt x="953175" y="2914716"/>
                </a:lnTo>
                <a:lnTo>
                  <a:pt x="979393" y="2906980"/>
                </a:lnTo>
                <a:lnTo>
                  <a:pt x="992502" y="2903112"/>
                </a:lnTo>
                <a:lnTo>
                  <a:pt x="988895" y="2890886"/>
                </a:lnTo>
                <a:lnTo>
                  <a:pt x="1018721" y="2895377"/>
                </a:lnTo>
                <a:lnTo>
                  <a:pt x="1031830" y="2891509"/>
                </a:lnTo>
                <a:lnTo>
                  <a:pt x="1041331" y="2875414"/>
                </a:lnTo>
                <a:lnTo>
                  <a:pt x="1037724" y="2863188"/>
                </a:lnTo>
                <a:lnTo>
                  <a:pt x="1047226" y="2847093"/>
                </a:lnTo>
                <a:lnTo>
                  <a:pt x="1060335" y="2843226"/>
                </a:lnTo>
                <a:lnTo>
                  <a:pt x="1073444" y="2839358"/>
                </a:lnTo>
                <a:lnTo>
                  <a:pt x="1069837" y="2827131"/>
                </a:lnTo>
                <a:lnTo>
                  <a:pt x="1066229" y="2814905"/>
                </a:lnTo>
                <a:lnTo>
                  <a:pt x="1079338" y="2811037"/>
                </a:lnTo>
                <a:lnTo>
                  <a:pt x="1092447" y="2807169"/>
                </a:lnTo>
                <a:lnTo>
                  <a:pt x="1103270" y="2843849"/>
                </a:lnTo>
                <a:lnTo>
                  <a:pt x="1093768" y="2859943"/>
                </a:lnTo>
                <a:lnTo>
                  <a:pt x="1097376" y="2872170"/>
                </a:lnTo>
                <a:lnTo>
                  <a:pt x="1123594" y="2864434"/>
                </a:lnTo>
                <a:lnTo>
                  <a:pt x="1116379" y="2839981"/>
                </a:lnTo>
                <a:lnTo>
                  <a:pt x="1129488" y="2836113"/>
                </a:lnTo>
                <a:lnTo>
                  <a:pt x="1146205" y="2844472"/>
                </a:lnTo>
                <a:lnTo>
                  <a:pt x="1159314" y="2840604"/>
                </a:lnTo>
                <a:lnTo>
                  <a:pt x="1162921" y="2852831"/>
                </a:lnTo>
                <a:lnTo>
                  <a:pt x="1176031" y="2848963"/>
                </a:lnTo>
                <a:lnTo>
                  <a:pt x="1172423" y="2836736"/>
                </a:lnTo>
                <a:lnTo>
                  <a:pt x="1198641" y="2829000"/>
                </a:lnTo>
                <a:lnTo>
                  <a:pt x="1211751" y="2825133"/>
                </a:lnTo>
                <a:lnTo>
                  <a:pt x="1215358" y="2837359"/>
                </a:lnTo>
                <a:lnTo>
                  <a:pt x="1218965" y="2849586"/>
                </a:lnTo>
                <a:lnTo>
                  <a:pt x="1232075" y="2845718"/>
                </a:lnTo>
                <a:lnTo>
                  <a:pt x="1228467" y="2833491"/>
                </a:lnTo>
                <a:lnTo>
                  <a:pt x="1241576" y="2829624"/>
                </a:lnTo>
                <a:lnTo>
                  <a:pt x="1254686" y="2825756"/>
                </a:lnTo>
                <a:lnTo>
                  <a:pt x="1271402" y="2834115"/>
                </a:lnTo>
                <a:lnTo>
                  <a:pt x="1284511" y="2830247"/>
                </a:lnTo>
                <a:lnTo>
                  <a:pt x="1280904" y="2818020"/>
                </a:lnTo>
                <a:lnTo>
                  <a:pt x="1277296" y="2805794"/>
                </a:lnTo>
                <a:lnTo>
                  <a:pt x="1290405" y="2801926"/>
                </a:lnTo>
                <a:lnTo>
                  <a:pt x="1303515" y="2798058"/>
                </a:lnTo>
                <a:lnTo>
                  <a:pt x="1299907" y="2785831"/>
                </a:lnTo>
                <a:lnTo>
                  <a:pt x="1296300" y="2773605"/>
                </a:lnTo>
                <a:lnTo>
                  <a:pt x="1313016" y="2781963"/>
                </a:lnTo>
                <a:lnTo>
                  <a:pt x="1316624" y="2794190"/>
                </a:lnTo>
                <a:lnTo>
                  <a:pt x="1310730" y="2822511"/>
                </a:lnTo>
                <a:lnTo>
                  <a:pt x="1294013" y="2814152"/>
                </a:lnTo>
                <a:lnTo>
                  <a:pt x="1301228" y="2838606"/>
                </a:lnTo>
                <a:lnTo>
                  <a:pt x="1310730" y="2822511"/>
                </a:lnTo>
                <a:lnTo>
                  <a:pt x="1317944" y="2846964"/>
                </a:lnTo>
                <a:lnTo>
                  <a:pt x="1331054" y="2843096"/>
                </a:lnTo>
                <a:lnTo>
                  <a:pt x="1340555" y="2827002"/>
                </a:lnTo>
                <a:lnTo>
                  <a:pt x="1370381" y="2831493"/>
                </a:lnTo>
                <a:lnTo>
                  <a:pt x="1379883" y="2815399"/>
                </a:lnTo>
                <a:lnTo>
                  <a:pt x="1389385" y="2799304"/>
                </a:lnTo>
                <a:lnTo>
                  <a:pt x="1385777" y="2787078"/>
                </a:lnTo>
                <a:lnTo>
                  <a:pt x="1382170" y="2774851"/>
                </a:lnTo>
                <a:lnTo>
                  <a:pt x="1398886" y="2783210"/>
                </a:lnTo>
                <a:lnTo>
                  <a:pt x="1408388" y="2767115"/>
                </a:lnTo>
                <a:lnTo>
                  <a:pt x="1421497" y="2763247"/>
                </a:lnTo>
                <a:lnTo>
                  <a:pt x="1434606" y="2759380"/>
                </a:lnTo>
                <a:lnTo>
                  <a:pt x="1447715" y="2755512"/>
                </a:lnTo>
                <a:lnTo>
                  <a:pt x="1460825" y="2751644"/>
                </a:lnTo>
                <a:lnTo>
                  <a:pt x="1457217" y="2739417"/>
                </a:lnTo>
                <a:lnTo>
                  <a:pt x="1453610" y="2727191"/>
                </a:lnTo>
                <a:lnTo>
                  <a:pt x="1466719" y="2723323"/>
                </a:lnTo>
                <a:lnTo>
                  <a:pt x="1483436" y="2731682"/>
                </a:lnTo>
                <a:lnTo>
                  <a:pt x="1496545" y="2727814"/>
                </a:lnTo>
                <a:lnTo>
                  <a:pt x="1509654" y="2723946"/>
                </a:lnTo>
                <a:lnTo>
                  <a:pt x="1489330" y="2703360"/>
                </a:lnTo>
                <a:lnTo>
                  <a:pt x="1506046" y="2711719"/>
                </a:lnTo>
                <a:lnTo>
                  <a:pt x="1535872" y="2716210"/>
                </a:lnTo>
                <a:lnTo>
                  <a:pt x="1545374" y="2700116"/>
                </a:lnTo>
                <a:lnTo>
                  <a:pt x="1554876" y="2684021"/>
                </a:lnTo>
                <a:lnTo>
                  <a:pt x="1571592" y="2692380"/>
                </a:lnTo>
                <a:lnTo>
                  <a:pt x="1588309" y="2700739"/>
                </a:lnTo>
                <a:lnTo>
                  <a:pt x="1584701" y="2688512"/>
                </a:lnTo>
                <a:lnTo>
                  <a:pt x="1581094" y="2676286"/>
                </a:lnTo>
                <a:lnTo>
                  <a:pt x="1592780" y="2659547"/>
                </a:lnTo>
                <a:lnTo>
                  <a:pt x="1609496" y="2667906"/>
                </a:lnTo>
                <a:lnTo>
                  <a:pt x="1613104" y="2680132"/>
                </a:lnTo>
                <a:lnTo>
                  <a:pt x="1616711" y="2692359"/>
                </a:lnTo>
                <a:lnTo>
                  <a:pt x="1622606" y="2664038"/>
                </a:lnTo>
                <a:lnTo>
                  <a:pt x="1605889" y="2655679"/>
                </a:lnTo>
                <a:lnTo>
                  <a:pt x="1615391" y="2639585"/>
                </a:lnTo>
                <a:lnTo>
                  <a:pt x="1639322" y="2672397"/>
                </a:lnTo>
                <a:lnTo>
                  <a:pt x="1632107" y="2647943"/>
                </a:lnTo>
                <a:lnTo>
                  <a:pt x="1628500" y="2635717"/>
                </a:lnTo>
                <a:lnTo>
                  <a:pt x="1638002" y="2619622"/>
                </a:lnTo>
                <a:lnTo>
                  <a:pt x="1651111" y="2615754"/>
                </a:lnTo>
                <a:lnTo>
                  <a:pt x="1677329" y="2608019"/>
                </a:lnTo>
                <a:lnTo>
                  <a:pt x="1694046" y="2616378"/>
                </a:lnTo>
                <a:lnTo>
                  <a:pt x="1699940" y="2588057"/>
                </a:lnTo>
                <a:lnTo>
                  <a:pt x="1716657" y="2596415"/>
                </a:lnTo>
                <a:lnTo>
                  <a:pt x="1713049" y="2584189"/>
                </a:lnTo>
                <a:lnTo>
                  <a:pt x="1729766" y="2592547"/>
                </a:lnTo>
                <a:lnTo>
                  <a:pt x="1726159" y="2580321"/>
                </a:lnTo>
                <a:lnTo>
                  <a:pt x="1705834" y="2559735"/>
                </a:lnTo>
                <a:lnTo>
                  <a:pt x="1715336" y="2543641"/>
                </a:lnTo>
                <a:lnTo>
                  <a:pt x="1741554" y="2535905"/>
                </a:lnTo>
                <a:lnTo>
                  <a:pt x="1760558" y="2503716"/>
                </a:lnTo>
                <a:lnTo>
                  <a:pt x="1756950" y="2491490"/>
                </a:lnTo>
                <a:lnTo>
                  <a:pt x="1747449" y="2507584"/>
                </a:lnTo>
                <a:lnTo>
                  <a:pt x="1743841" y="2495358"/>
                </a:lnTo>
                <a:lnTo>
                  <a:pt x="1734340" y="2511452"/>
                </a:lnTo>
                <a:lnTo>
                  <a:pt x="1727124" y="2486999"/>
                </a:lnTo>
                <a:lnTo>
                  <a:pt x="1714015" y="2490867"/>
                </a:lnTo>
                <a:lnTo>
                  <a:pt x="1721230" y="2515320"/>
                </a:lnTo>
                <a:lnTo>
                  <a:pt x="1695012" y="2523056"/>
                </a:lnTo>
                <a:lnTo>
                  <a:pt x="1674688" y="2502470"/>
                </a:lnTo>
                <a:lnTo>
                  <a:pt x="1644862" y="2497979"/>
                </a:lnTo>
                <a:lnTo>
                  <a:pt x="1631753" y="2501847"/>
                </a:lnTo>
                <a:lnTo>
                  <a:pt x="1628146" y="2489620"/>
                </a:lnTo>
                <a:lnTo>
                  <a:pt x="1624538" y="2477394"/>
                </a:lnTo>
                <a:lnTo>
                  <a:pt x="1615036" y="2493488"/>
                </a:lnTo>
                <a:lnTo>
                  <a:pt x="1601927" y="2497356"/>
                </a:lnTo>
                <a:lnTo>
                  <a:pt x="1598320" y="2485129"/>
                </a:lnTo>
                <a:lnTo>
                  <a:pt x="1581603" y="2476771"/>
                </a:lnTo>
                <a:lnTo>
                  <a:pt x="1577996" y="2464544"/>
                </a:lnTo>
                <a:lnTo>
                  <a:pt x="1564887" y="2468412"/>
                </a:lnTo>
                <a:lnTo>
                  <a:pt x="1548170" y="2460053"/>
                </a:lnTo>
                <a:lnTo>
                  <a:pt x="1531453" y="2451694"/>
                </a:lnTo>
                <a:lnTo>
                  <a:pt x="1535061" y="2463921"/>
                </a:lnTo>
                <a:lnTo>
                  <a:pt x="1538668" y="2476148"/>
                </a:lnTo>
                <a:lnTo>
                  <a:pt x="1499443" y="2447848"/>
                </a:lnTo>
                <a:lnTo>
                  <a:pt x="1508945" y="2431753"/>
                </a:lnTo>
                <a:lnTo>
                  <a:pt x="1524238" y="2427241"/>
                </a:lnTo>
                <a:lnTo>
                  <a:pt x="1527846" y="2439468"/>
                </a:lnTo>
                <a:lnTo>
                  <a:pt x="1540955" y="2435600"/>
                </a:lnTo>
                <a:lnTo>
                  <a:pt x="1544563" y="2447827"/>
                </a:lnTo>
                <a:lnTo>
                  <a:pt x="1561279" y="2456185"/>
                </a:lnTo>
                <a:lnTo>
                  <a:pt x="1557672" y="2443959"/>
                </a:lnTo>
                <a:lnTo>
                  <a:pt x="1574388" y="2452317"/>
                </a:lnTo>
                <a:lnTo>
                  <a:pt x="1583890" y="2436223"/>
                </a:lnTo>
                <a:lnTo>
                  <a:pt x="1567173" y="2427864"/>
                </a:lnTo>
                <a:lnTo>
                  <a:pt x="1599286" y="2391807"/>
                </a:lnTo>
                <a:lnTo>
                  <a:pt x="1616003" y="2400166"/>
                </a:lnTo>
                <a:lnTo>
                  <a:pt x="1595679" y="2379581"/>
                </a:lnTo>
                <a:lnTo>
                  <a:pt x="1582569" y="2383449"/>
                </a:lnTo>
                <a:lnTo>
                  <a:pt x="1573068" y="2399543"/>
                </a:lnTo>
                <a:lnTo>
                  <a:pt x="1563566" y="2415638"/>
                </a:lnTo>
                <a:lnTo>
                  <a:pt x="1559959" y="2403411"/>
                </a:lnTo>
                <a:lnTo>
                  <a:pt x="1552142" y="2376919"/>
                </a:lnTo>
                <a:lnTo>
                  <a:pt x="1569460" y="2387316"/>
                </a:lnTo>
                <a:lnTo>
                  <a:pt x="1565251" y="2373051"/>
                </a:lnTo>
                <a:lnTo>
                  <a:pt x="1561644" y="2360825"/>
                </a:lnTo>
                <a:lnTo>
                  <a:pt x="1558037" y="2348598"/>
                </a:lnTo>
                <a:lnTo>
                  <a:pt x="1544927" y="2352466"/>
                </a:lnTo>
                <a:lnTo>
                  <a:pt x="1552142" y="2376919"/>
                </a:lnTo>
                <a:lnTo>
                  <a:pt x="1535426" y="2368561"/>
                </a:lnTo>
                <a:lnTo>
                  <a:pt x="1531818" y="2356334"/>
                </a:lnTo>
                <a:lnTo>
                  <a:pt x="1528211" y="2344107"/>
                </a:lnTo>
                <a:lnTo>
                  <a:pt x="1524603" y="2331881"/>
                </a:lnTo>
                <a:lnTo>
                  <a:pt x="1517024" y="2402788"/>
                </a:lnTo>
                <a:lnTo>
                  <a:pt x="1505338" y="2419527"/>
                </a:lnTo>
                <a:lnTo>
                  <a:pt x="1488621" y="2411168"/>
                </a:lnTo>
                <a:lnTo>
                  <a:pt x="1501730" y="2407300"/>
                </a:lnTo>
                <a:lnTo>
                  <a:pt x="1480805" y="2384676"/>
                </a:lnTo>
                <a:lnTo>
                  <a:pt x="1484412" y="2396903"/>
                </a:lnTo>
                <a:lnTo>
                  <a:pt x="1471303" y="2400771"/>
                </a:lnTo>
                <a:lnTo>
                  <a:pt x="1458194" y="2404639"/>
                </a:lnTo>
                <a:lnTo>
                  <a:pt x="1467696" y="2388544"/>
                </a:lnTo>
                <a:lnTo>
                  <a:pt x="1486699" y="2356355"/>
                </a:lnTo>
                <a:lnTo>
                  <a:pt x="1490306" y="2368582"/>
                </a:lnTo>
                <a:lnTo>
                  <a:pt x="1501992" y="2351843"/>
                </a:lnTo>
                <a:lnTo>
                  <a:pt x="1483092" y="2344129"/>
                </a:lnTo>
                <a:lnTo>
                  <a:pt x="1469983" y="2347996"/>
                </a:lnTo>
                <a:lnTo>
                  <a:pt x="1460481" y="2364091"/>
                </a:lnTo>
                <a:lnTo>
                  <a:pt x="1443764" y="2355732"/>
                </a:lnTo>
                <a:lnTo>
                  <a:pt x="1440157" y="2343505"/>
                </a:lnTo>
                <a:lnTo>
                  <a:pt x="1427048" y="2347373"/>
                </a:lnTo>
                <a:lnTo>
                  <a:pt x="1419833" y="2322920"/>
                </a:lnTo>
                <a:lnTo>
                  <a:pt x="1424583" y="2314872"/>
                </a:lnTo>
                <a:lnTo>
                  <a:pt x="1432942" y="2319052"/>
                </a:lnTo>
                <a:lnTo>
                  <a:pt x="1429334" y="2306826"/>
                </a:lnTo>
                <a:lnTo>
                  <a:pt x="1424583" y="2314872"/>
                </a:lnTo>
                <a:lnTo>
                  <a:pt x="1416225" y="2310693"/>
                </a:lnTo>
                <a:lnTo>
                  <a:pt x="1403116" y="2314561"/>
                </a:lnTo>
                <a:lnTo>
                  <a:pt x="1390007" y="2318429"/>
                </a:lnTo>
                <a:lnTo>
                  <a:pt x="1386399" y="2306202"/>
                </a:lnTo>
                <a:lnTo>
                  <a:pt x="1395901" y="2290108"/>
                </a:lnTo>
                <a:lnTo>
                  <a:pt x="1382792" y="2293976"/>
                </a:lnTo>
                <a:lnTo>
                  <a:pt x="1369683" y="2297844"/>
                </a:lnTo>
                <a:lnTo>
                  <a:pt x="1376898" y="2322297"/>
                </a:lnTo>
                <a:lnTo>
                  <a:pt x="1393614" y="2330656"/>
                </a:lnTo>
                <a:lnTo>
                  <a:pt x="1380505" y="2334523"/>
                </a:lnTo>
                <a:lnTo>
                  <a:pt x="1384113" y="2346750"/>
                </a:lnTo>
                <a:lnTo>
                  <a:pt x="1367396" y="2338391"/>
                </a:lnTo>
                <a:lnTo>
                  <a:pt x="1371004" y="2350618"/>
                </a:lnTo>
                <a:lnTo>
                  <a:pt x="1357894" y="2354486"/>
                </a:lnTo>
                <a:lnTo>
                  <a:pt x="1341178" y="2346127"/>
                </a:lnTo>
                <a:lnTo>
                  <a:pt x="1337570" y="2333900"/>
                </a:lnTo>
                <a:lnTo>
                  <a:pt x="1324461" y="2337768"/>
                </a:lnTo>
                <a:lnTo>
                  <a:pt x="1320854" y="2325542"/>
                </a:lnTo>
                <a:lnTo>
                  <a:pt x="1304137" y="2317183"/>
                </a:lnTo>
                <a:lnTo>
                  <a:pt x="1294635" y="2333277"/>
                </a:lnTo>
                <a:lnTo>
                  <a:pt x="1301850" y="2357730"/>
                </a:lnTo>
                <a:lnTo>
                  <a:pt x="1295956" y="2386052"/>
                </a:lnTo>
                <a:lnTo>
                  <a:pt x="1288741" y="2361598"/>
                </a:lnTo>
                <a:lnTo>
                  <a:pt x="1272025" y="2353240"/>
                </a:lnTo>
                <a:lnTo>
                  <a:pt x="1268417" y="2341013"/>
                </a:lnTo>
                <a:lnTo>
                  <a:pt x="1255308" y="2344881"/>
                </a:lnTo>
                <a:lnTo>
                  <a:pt x="1238591" y="2336522"/>
                </a:lnTo>
                <a:lnTo>
                  <a:pt x="1229090" y="2352616"/>
                </a:lnTo>
                <a:lnTo>
                  <a:pt x="1220071" y="2322049"/>
                </a:lnTo>
                <a:lnTo>
                  <a:pt x="1225723" y="2317059"/>
                </a:lnTo>
                <a:lnTo>
                  <a:pt x="1248093" y="2320428"/>
                </a:lnTo>
                <a:lnTo>
                  <a:pt x="1261202" y="2316560"/>
                </a:lnTo>
                <a:lnTo>
                  <a:pt x="1231376" y="2312069"/>
                </a:lnTo>
                <a:lnTo>
                  <a:pt x="1227769" y="2299842"/>
                </a:lnTo>
                <a:lnTo>
                  <a:pt x="1224162" y="2287616"/>
                </a:lnTo>
                <a:lnTo>
                  <a:pt x="1220554" y="2275389"/>
                </a:lnTo>
                <a:lnTo>
                  <a:pt x="1194336" y="2283125"/>
                </a:lnTo>
                <a:lnTo>
                  <a:pt x="1168117" y="2290860"/>
                </a:lnTo>
                <a:lnTo>
                  <a:pt x="1158616" y="2306955"/>
                </a:lnTo>
                <a:lnTo>
                  <a:pt x="1149114" y="2323049"/>
                </a:lnTo>
                <a:lnTo>
                  <a:pt x="1165831" y="2331408"/>
                </a:lnTo>
                <a:lnTo>
                  <a:pt x="1156329" y="2347502"/>
                </a:lnTo>
                <a:lnTo>
                  <a:pt x="1169438" y="2343635"/>
                </a:lnTo>
                <a:lnTo>
                  <a:pt x="1173045" y="2355861"/>
                </a:lnTo>
                <a:lnTo>
                  <a:pt x="1182547" y="2339767"/>
                </a:lnTo>
                <a:lnTo>
                  <a:pt x="1186155" y="2351993"/>
                </a:lnTo>
                <a:lnTo>
                  <a:pt x="1180260" y="2380314"/>
                </a:lnTo>
                <a:lnTo>
                  <a:pt x="1176653" y="2368088"/>
                </a:lnTo>
                <a:lnTo>
                  <a:pt x="1159936" y="2359729"/>
                </a:lnTo>
                <a:lnTo>
                  <a:pt x="1133718" y="2367465"/>
                </a:lnTo>
                <a:lnTo>
                  <a:pt x="1120609" y="2371332"/>
                </a:lnTo>
                <a:lnTo>
                  <a:pt x="1111107" y="2387427"/>
                </a:lnTo>
                <a:lnTo>
                  <a:pt x="1107500" y="2375200"/>
                </a:lnTo>
                <a:lnTo>
                  <a:pt x="1094390" y="2379068"/>
                </a:lnTo>
                <a:lnTo>
                  <a:pt x="1111107" y="2387427"/>
                </a:lnTo>
                <a:lnTo>
                  <a:pt x="1097998" y="2391295"/>
                </a:lnTo>
                <a:lnTo>
                  <a:pt x="1088496" y="2407389"/>
                </a:lnTo>
                <a:lnTo>
                  <a:pt x="1084889" y="2395163"/>
                </a:lnTo>
                <a:lnTo>
                  <a:pt x="1081281" y="2382936"/>
                </a:lnTo>
                <a:lnTo>
                  <a:pt x="1077674" y="2370709"/>
                </a:lnTo>
                <a:lnTo>
                  <a:pt x="1068172" y="2386804"/>
                </a:lnTo>
                <a:lnTo>
                  <a:pt x="1064565" y="2374577"/>
                </a:lnTo>
                <a:lnTo>
                  <a:pt x="1058670" y="2402898"/>
                </a:lnTo>
                <a:lnTo>
                  <a:pt x="1045561" y="2406766"/>
                </a:lnTo>
                <a:lnTo>
                  <a:pt x="1052776" y="2431219"/>
                </a:lnTo>
                <a:lnTo>
                  <a:pt x="1036060" y="2422861"/>
                </a:lnTo>
                <a:lnTo>
                  <a:pt x="1032452" y="2410634"/>
                </a:lnTo>
                <a:lnTo>
                  <a:pt x="1022950" y="2426728"/>
                </a:lnTo>
                <a:lnTo>
                  <a:pt x="1036060" y="2422861"/>
                </a:lnTo>
                <a:lnTo>
                  <a:pt x="1026558" y="2438955"/>
                </a:lnTo>
                <a:lnTo>
                  <a:pt x="1017056" y="2455049"/>
                </a:lnTo>
                <a:lnTo>
                  <a:pt x="1000339" y="2446691"/>
                </a:lnTo>
                <a:lnTo>
                  <a:pt x="1009841" y="2430596"/>
                </a:lnTo>
                <a:lnTo>
                  <a:pt x="996732" y="2434464"/>
                </a:lnTo>
                <a:lnTo>
                  <a:pt x="1000339" y="2446691"/>
                </a:lnTo>
                <a:lnTo>
                  <a:pt x="966906" y="2429973"/>
                </a:lnTo>
                <a:lnTo>
                  <a:pt x="950190" y="2421614"/>
                </a:lnTo>
                <a:lnTo>
                  <a:pt x="953797" y="2433841"/>
                </a:lnTo>
                <a:lnTo>
                  <a:pt x="937081" y="2425482"/>
                </a:lnTo>
                <a:lnTo>
                  <a:pt x="927579" y="2441577"/>
                </a:lnTo>
                <a:lnTo>
                  <a:pt x="923971" y="2429350"/>
                </a:lnTo>
                <a:lnTo>
                  <a:pt x="910862" y="2433218"/>
                </a:lnTo>
                <a:lnTo>
                  <a:pt x="901360" y="2449312"/>
                </a:lnTo>
                <a:lnTo>
                  <a:pt x="881037" y="2428727"/>
                </a:lnTo>
                <a:lnTo>
                  <a:pt x="858426" y="2448689"/>
                </a:lnTo>
                <a:lnTo>
                  <a:pt x="848924" y="2464784"/>
                </a:lnTo>
                <a:lnTo>
                  <a:pt x="819098" y="2460293"/>
                </a:lnTo>
                <a:lnTo>
                  <a:pt x="822705" y="2472519"/>
                </a:lnTo>
                <a:lnTo>
                  <a:pt x="813204" y="2488614"/>
                </a:lnTo>
                <a:lnTo>
                  <a:pt x="790593" y="2508576"/>
                </a:lnTo>
                <a:lnTo>
                  <a:pt x="800095" y="2492482"/>
                </a:lnTo>
                <a:lnTo>
                  <a:pt x="796487" y="2480255"/>
                </a:lnTo>
                <a:lnTo>
                  <a:pt x="783378" y="2484123"/>
                </a:lnTo>
                <a:lnTo>
                  <a:pt x="770269" y="2487991"/>
                </a:lnTo>
                <a:lnTo>
                  <a:pt x="766661" y="2475764"/>
                </a:lnTo>
                <a:lnTo>
                  <a:pt x="759447" y="2451311"/>
                </a:lnTo>
                <a:lnTo>
                  <a:pt x="755839" y="2439084"/>
                </a:lnTo>
                <a:lnTo>
                  <a:pt x="768948" y="2435216"/>
                </a:lnTo>
                <a:lnTo>
                  <a:pt x="752232" y="2426857"/>
                </a:lnTo>
                <a:lnTo>
                  <a:pt x="748624" y="2414631"/>
                </a:lnTo>
                <a:lnTo>
                  <a:pt x="739122" y="2430725"/>
                </a:lnTo>
                <a:lnTo>
                  <a:pt x="742730" y="2442952"/>
                </a:lnTo>
                <a:lnTo>
                  <a:pt x="726013" y="2434593"/>
                </a:lnTo>
                <a:lnTo>
                  <a:pt x="712904" y="2438461"/>
                </a:lnTo>
                <a:lnTo>
                  <a:pt x="709297" y="2426234"/>
                </a:lnTo>
                <a:lnTo>
                  <a:pt x="692580" y="2417875"/>
                </a:lnTo>
                <a:lnTo>
                  <a:pt x="699795" y="2442329"/>
                </a:lnTo>
                <a:lnTo>
                  <a:pt x="703403" y="2454555"/>
                </a:lnTo>
                <a:lnTo>
                  <a:pt x="683078" y="2433970"/>
                </a:lnTo>
                <a:lnTo>
                  <a:pt x="673577" y="2450064"/>
                </a:lnTo>
                <a:lnTo>
                  <a:pt x="664075" y="2466159"/>
                </a:lnTo>
                <a:lnTo>
                  <a:pt x="647358" y="2457800"/>
                </a:lnTo>
                <a:lnTo>
                  <a:pt x="656860" y="2441706"/>
                </a:lnTo>
                <a:lnTo>
                  <a:pt x="643751" y="2445573"/>
                </a:lnTo>
                <a:lnTo>
                  <a:pt x="630642" y="2449441"/>
                </a:lnTo>
                <a:lnTo>
                  <a:pt x="621140" y="2465536"/>
                </a:lnTo>
                <a:lnTo>
                  <a:pt x="608031" y="2469404"/>
                </a:lnTo>
                <a:lnTo>
                  <a:pt x="604423" y="2457177"/>
                </a:lnTo>
                <a:lnTo>
                  <a:pt x="574598" y="2452686"/>
                </a:lnTo>
                <a:lnTo>
                  <a:pt x="548379" y="2460422"/>
                </a:lnTo>
                <a:lnTo>
                  <a:pt x="555594" y="2484875"/>
                </a:lnTo>
                <a:lnTo>
                  <a:pt x="538878" y="2476516"/>
                </a:lnTo>
                <a:lnTo>
                  <a:pt x="531663" y="2452063"/>
                </a:lnTo>
                <a:lnTo>
                  <a:pt x="518554" y="2455931"/>
                </a:lnTo>
                <a:lnTo>
                  <a:pt x="501837" y="2447572"/>
                </a:lnTo>
                <a:lnTo>
                  <a:pt x="505444" y="2459798"/>
                </a:lnTo>
                <a:lnTo>
                  <a:pt x="522161" y="2468157"/>
                </a:lnTo>
                <a:lnTo>
                  <a:pt x="525768" y="2480384"/>
                </a:lnTo>
                <a:lnTo>
                  <a:pt x="529376" y="2492611"/>
                </a:lnTo>
                <a:lnTo>
                  <a:pt x="482834" y="2479761"/>
                </a:lnTo>
                <a:lnTo>
                  <a:pt x="430397" y="2495232"/>
                </a:lnTo>
                <a:lnTo>
                  <a:pt x="426789" y="2483005"/>
                </a:lnTo>
                <a:lnTo>
                  <a:pt x="410073" y="2474647"/>
                </a:lnTo>
                <a:lnTo>
                  <a:pt x="402858" y="2450194"/>
                </a:lnTo>
                <a:lnTo>
                  <a:pt x="423182" y="2470779"/>
                </a:lnTo>
                <a:lnTo>
                  <a:pt x="449400" y="2463043"/>
                </a:lnTo>
                <a:lnTo>
                  <a:pt x="458902" y="2446949"/>
                </a:lnTo>
                <a:lnTo>
                  <a:pt x="472011" y="2443081"/>
                </a:lnTo>
                <a:lnTo>
                  <a:pt x="494622" y="2423119"/>
                </a:lnTo>
                <a:lnTo>
                  <a:pt x="477905" y="2414760"/>
                </a:lnTo>
                <a:lnTo>
                  <a:pt x="487407" y="2398665"/>
                </a:lnTo>
                <a:lnTo>
                  <a:pt x="500516" y="2394798"/>
                </a:lnTo>
                <a:lnTo>
                  <a:pt x="537557" y="2423742"/>
                </a:lnTo>
                <a:lnTo>
                  <a:pt x="579171" y="2371591"/>
                </a:lnTo>
                <a:lnTo>
                  <a:pt x="601782" y="2351628"/>
                </a:lnTo>
                <a:lnTo>
                  <a:pt x="628001" y="2343893"/>
                </a:lnTo>
                <a:lnTo>
                  <a:pt x="641110" y="2340025"/>
                </a:lnTo>
                <a:lnTo>
                  <a:pt x="670936" y="2344516"/>
                </a:lnTo>
                <a:lnTo>
                  <a:pt x="684045" y="2340648"/>
                </a:lnTo>
                <a:lnTo>
                  <a:pt x="693546" y="2324554"/>
                </a:lnTo>
                <a:lnTo>
                  <a:pt x="710263" y="2332912"/>
                </a:lnTo>
                <a:lnTo>
                  <a:pt x="713870" y="2345139"/>
                </a:lnTo>
                <a:lnTo>
                  <a:pt x="723372" y="2329044"/>
                </a:lnTo>
                <a:lnTo>
                  <a:pt x="719765" y="2316818"/>
                </a:lnTo>
                <a:lnTo>
                  <a:pt x="716157" y="2304591"/>
                </a:lnTo>
                <a:lnTo>
                  <a:pt x="732874" y="2312950"/>
                </a:lnTo>
                <a:lnTo>
                  <a:pt x="736481" y="2325177"/>
                </a:lnTo>
                <a:lnTo>
                  <a:pt x="745983" y="2309082"/>
                </a:lnTo>
                <a:lnTo>
                  <a:pt x="775809" y="2313573"/>
                </a:lnTo>
                <a:lnTo>
                  <a:pt x="788918" y="2309705"/>
                </a:lnTo>
                <a:lnTo>
                  <a:pt x="798420" y="2293611"/>
                </a:lnTo>
                <a:lnTo>
                  <a:pt x="802027" y="2305837"/>
                </a:lnTo>
                <a:lnTo>
                  <a:pt x="828245" y="2298102"/>
                </a:lnTo>
                <a:lnTo>
                  <a:pt x="841355" y="2294234"/>
                </a:lnTo>
                <a:lnTo>
                  <a:pt x="837747" y="2282007"/>
                </a:lnTo>
                <a:lnTo>
                  <a:pt x="854464" y="2290366"/>
                </a:lnTo>
                <a:lnTo>
                  <a:pt x="880682" y="2282630"/>
                </a:lnTo>
                <a:lnTo>
                  <a:pt x="890184" y="2266536"/>
                </a:lnTo>
                <a:lnTo>
                  <a:pt x="896078" y="2238215"/>
                </a:lnTo>
                <a:lnTo>
                  <a:pt x="903293" y="2262668"/>
                </a:lnTo>
                <a:lnTo>
                  <a:pt x="906900" y="2274895"/>
                </a:lnTo>
                <a:lnTo>
                  <a:pt x="916402" y="2258800"/>
                </a:lnTo>
                <a:lnTo>
                  <a:pt x="912795" y="2246574"/>
                </a:lnTo>
                <a:lnTo>
                  <a:pt x="922296" y="2230479"/>
                </a:lnTo>
                <a:lnTo>
                  <a:pt x="937692" y="2186064"/>
                </a:lnTo>
                <a:lnTo>
                  <a:pt x="920976" y="2177705"/>
                </a:lnTo>
                <a:lnTo>
                  <a:pt x="924583" y="2189932"/>
                </a:lnTo>
                <a:lnTo>
                  <a:pt x="928191" y="2202158"/>
                </a:lnTo>
                <a:lnTo>
                  <a:pt x="911474" y="2193799"/>
                </a:lnTo>
                <a:lnTo>
                  <a:pt x="907867" y="2181573"/>
                </a:lnTo>
                <a:lnTo>
                  <a:pt x="904259" y="2169346"/>
                </a:lnTo>
                <a:lnTo>
                  <a:pt x="891150" y="2173214"/>
                </a:lnTo>
                <a:lnTo>
                  <a:pt x="887543" y="2160987"/>
                </a:lnTo>
                <a:lnTo>
                  <a:pt x="883935" y="2148761"/>
                </a:lnTo>
                <a:lnTo>
                  <a:pt x="874434" y="2164855"/>
                </a:lnTo>
                <a:lnTo>
                  <a:pt x="848215" y="2172591"/>
                </a:lnTo>
                <a:lnTo>
                  <a:pt x="835106" y="2176459"/>
                </a:lnTo>
                <a:lnTo>
                  <a:pt x="831499" y="2164232"/>
                </a:lnTo>
                <a:lnTo>
                  <a:pt x="818389" y="2168100"/>
                </a:lnTo>
                <a:lnTo>
                  <a:pt x="821997" y="2180327"/>
                </a:lnTo>
                <a:lnTo>
                  <a:pt x="825604" y="2192553"/>
                </a:lnTo>
                <a:lnTo>
                  <a:pt x="808888" y="2184194"/>
                </a:lnTo>
                <a:lnTo>
                  <a:pt x="792171" y="2175836"/>
                </a:lnTo>
                <a:lnTo>
                  <a:pt x="795779" y="2188062"/>
                </a:lnTo>
                <a:lnTo>
                  <a:pt x="799386" y="2200289"/>
                </a:lnTo>
                <a:lnTo>
                  <a:pt x="775455" y="2167477"/>
                </a:lnTo>
                <a:lnTo>
                  <a:pt x="756451" y="2199666"/>
                </a:lnTo>
                <a:lnTo>
                  <a:pt x="743342" y="2203534"/>
                </a:lnTo>
                <a:lnTo>
                  <a:pt x="739734" y="2191307"/>
                </a:lnTo>
                <a:lnTo>
                  <a:pt x="733840" y="2219628"/>
                </a:lnTo>
                <a:lnTo>
                  <a:pt x="717124" y="2211269"/>
                </a:lnTo>
                <a:lnTo>
                  <a:pt x="690905" y="2219005"/>
                </a:lnTo>
                <a:lnTo>
                  <a:pt x="687298" y="2206778"/>
                </a:lnTo>
                <a:lnTo>
                  <a:pt x="700407" y="2202910"/>
                </a:lnTo>
                <a:lnTo>
                  <a:pt x="696800" y="2190684"/>
                </a:lnTo>
                <a:lnTo>
                  <a:pt x="683690" y="2194552"/>
                </a:lnTo>
                <a:lnTo>
                  <a:pt x="674189" y="2210646"/>
                </a:lnTo>
                <a:lnTo>
                  <a:pt x="687298" y="2206778"/>
                </a:lnTo>
                <a:lnTo>
                  <a:pt x="677796" y="2222873"/>
                </a:lnTo>
                <a:lnTo>
                  <a:pt x="657472" y="2202287"/>
                </a:lnTo>
                <a:lnTo>
                  <a:pt x="644363" y="2206155"/>
                </a:lnTo>
                <a:lnTo>
                  <a:pt x="621752" y="2226117"/>
                </a:lnTo>
                <a:lnTo>
                  <a:pt x="608643" y="2229985"/>
                </a:lnTo>
                <a:lnTo>
                  <a:pt x="612250" y="2242212"/>
                </a:lnTo>
                <a:lnTo>
                  <a:pt x="569315" y="2241589"/>
                </a:lnTo>
                <a:lnTo>
                  <a:pt x="529988" y="2253192"/>
                </a:lnTo>
                <a:lnTo>
                  <a:pt x="503769" y="2260928"/>
                </a:lnTo>
                <a:lnTo>
                  <a:pt x="464442" y="2272531"/>
                </a:lnTo>
                <a:lnTo>
                  <a:pt x="473944" y="2256437"/>
                </a:lnTo>
                <a:lnTo>
                  <a:pt x="470336" y="2244210"/>
                </a:lnTo>
                <a:lnTo>
                  <a:pt x="483445" y="2240342"/>
                </a:lnTo>
                <a:lnTo>
                  <a:pt x="487053" y="2252569"/>
                </a:lnTo>
                <a:lnTo>
                  <a:pt x="496555" y="2236475"/>
                </a:lnTo>
                <a:lnTo>
                  <a:pt x="500162" y="2248701"/>
                </a:lnTo>
                <a:lnTo>
                  <a:pt x="513271" y="2244833"/>
                </a:lnTo>
                <a:lnTo>
                  <a:pt x="509664" y="2232607"/>
                </a:lnTo>
                <a:lnTo>
                  <a:pt x="522773" y="2228739"/>
                </a:lnTo>
                <a:lnTo>
                  <a:pt x="519166" y="2216512"/>
                </a:lnTo>
                <a:lnTo>
                  <a:pt x="562100" y="2217135"/>
                </a:lnTo>
                <a:lnTo>
                  <a:pt x="575210" y="2213268"/>
                </a:lnTo>
                <a:lnTo>
                  <a:pt x="581104" y="2184947"/>
                </a:lnTo>
                <a:lnTo>
                  <a:pt x="588319" y="2209400"/>
                </a:lnTo>
                <a:lnTo>
                  <a:pt x="601428" y="2205532"/>
                </a:lnTo>
                <a:lnTo>
                  <a:pt x="597820" y="2193305"/>
                </a:lnTo>
                <a:lnTo>
                  <a:pt x="581104" y="2184947"/>
                </a:lnTo>
                <a:lnTo>
                  <a:pt x="590606" y="2168852"/>
                </a:lnTo>
                <a:lnTo>
                  <a:pt x="583391" y="2144399"/>
                </a:lnTo>
                <a:lnTo>
                  <a:pt x="600107" y="2152758"/>
                </a:lnTo>
                <a:lnTo>
                  <a:pt x="596500" y="2140531"/>
                </a:lnTo>
                <a:lnTo>
                  <a:pt x="616824" y="2161117"/>
                </a:lnTo>
                <a:lnTo>
                  <a:pt x="607322" y="2177211"/>
                </a:lnTo>
                <a:lnTo>
                  <a:pt x="620431" y="2173343"/>
                </a:lnTo>
                <a:lnTo>
                  <a:pt x="622718" y="2132795"/>
                </a:lnTo>
                <a:lnTo>
                  <a:pt x="639435" y="2141154"/>
                </a:lnTo>
                <a:lnTo>
                  <a:pt x="626326" y="2145022"/>
                </a:lnTo>
                <a:lnTo>
                  <a:pt x="633540" y="2169475"/>
                </a:lnTo>
                <a:lnTo>
                  <a:pt x="650257" y="2177834"/>
                </a:lnTo>
                <a:lnTo>
                  <a:pt x="676475" y="2170098"/>
                </a:lnTo>
                <a:lnTo>
                  <a:pt x="669261" y="2145645"/>
                </a:lnTo>
                <a:lnTo>
                  <a:pt x="685977" y="2154004"/>
                </a:lnTo>
                <a:lnTo>
                  <a:pt x="689585" y="2166231"/>
                </a:lnTo>
                <a:lnTo>
                  <a:pt x="693192" y="2178457"/>
                </a:lnTo>
                <a:lnTo>
                  <a:pt x="702694" y="2162363"/>
                </a:lnTo>
                <a:lnTo>
                  <a:pt x="715803" y="2158495"/>
                </a:lnTo>
                <a:lnTo>
                  <a:pt x="712195" y="2146268"/>
                </a:lnTo>
                <a:lnTo>
                  <a:pt x="708588" y="2134042"/>
                </a:lnTo>
                <a:lnTo>
                  <a:pt x="725305" y="2142400"/>
                </a:lnTo>
                <a:lnTo>
                  <a:pt x="721697" y="2130174"/>
                </a:lnTo>
                <a:lnTo>
                  <a:pt x="734806" y="2126306"/>
                </a:lnTo>
                <a:lnTo>
                  <a:pt x="738414" y="2138533"/>
                </a:lnTo>
                <a:lnTo>
                  <a:pt x="747916" y="2122438"/>
                </a:lnTo>
                <a:lnTo>
                  <a:pt x="744308" y="2110212"/>
                </a:lnTo>
                <a:lnTo>
                  <a:pt x="753810" y="2094117"/>
                </a:lnTo>
                <a:lnTo>
                  <a:pt x="757417" y="2106344"/>
                </a:lnTo>
                <a:lnTo>
                  <a:pt x="761025" y="2118570"/>
                </a:lnTo>
                <a:lnTo>
                  <a:pt x="774134" y="2114703"/>
                </a:lnTo>
                <a:lnTo>
                  <a:pt x="766919" y="2090249"/>
                </a:lnTo>
                <a:lnTo>
                  <a:pt x="783636" y="2098608"/>
                </a:lnTo>
                <a:lnTo>
                  <a:pt x="787243" y="2110835"/>
                </a:lnTo>
                <a:lnTo>
                  <a:pt x="796745" y="2094740"/>
                </a:lnTo>
                <a:lnTo>
                  <a:pt x="809854" y="2090872"/>
                </a:lnTo>
                <a:lnTo>
                  <a:pt x="806246" y="2078646"/>
                </a:lnTo>
                <a:lnTo>
                  <a:pt x="826571" y="2099231"/>
                </a:lnTo>
                <a:lnTo>
                  <a:pt x="833785" y="2123684"/>
                </a:lnTo>
                <a:lnTo>
                  <a:pt x="846895" y="2119817"/>
                </a:lnTo>
                <a:lnTo>
                  <a:pt x="873113" y="2112081"/>
                </a:lnTo>
                <a:lnTo>
                  <a:pt x="869506" y="2099854"/>
                </a:lnTo>
                <a:lnTo>
                  <a:pt x="865898" y="2087628"/>
                </a:lnTo>
                <a:lnTo>
                  <a:pt x="879007" y="2083760"/>
                </a:lnTo>
                <a:lnTo>
                  <a:pt x="875400" y="2071533"/>
                </a:lnTo>
                <a:lnTo>
                  <a:pt x="892116" y="2079892"/>
                </a:lnTo>
                <a:lnTo>
                  <a:pt x="888509" y="2067665"/>
                </a:lnTo>
                <a:lnTo>
                  <a:pt x="918335" y="2072156"/>
                </a:lnTo>
                <a:lnTo>
                  <a:pt x="957662" y="2060553"/>
                </a:lnTo>
                <a:lnTo>
                  <a:pt x="967164" y="2044458"/>
                </a:lnTo>
                <a:lnTo>
                  <a:pt x="950447" y="2036100"/>
                </a:lnTo>
                <a:lnTo>
                  <a:pt x="946840" y="2023873"/>
                </a:lnTo>
                <a:lnTo>
                  <a:pt x="929522" y="2013476"/>
                </a:lnTo>
                <a:lnTo>
                  <a:pt x="933731" y="2027741"/>
                </a:lnTo>
                <a:lnTo>
                  <a:pt x="927836" y="2056062"/>
                </a:lnTo>
                <a:lnTo>
                  <a:pt x="920622" y="2031609"/>
                </a:lnTo>
                <a:lnTo>
                  <a:pt x="911120" y="2047703"/>
                </a:lnTo>
                <a:lnTo>
                  <a:pt x="899696" y="2008985"/>
                </a:lnTo>
                <a:lnTo>
                  <a:pt x="912805" y="2005117"/>
                </a:lnTo>
                <a:lnTo>
                  <a:pt x="905590" y="1980664"/>
                </a:lnTo>
                <a:lnTo>
                  <a:pt x="901983" y="1968437"/>
                </a:lnTo>
                <a:lnTo>
                  <a:pt x="911485" y="1952343"/>
                </a:lnTo>
                <a:lnTo>
                  <a:pt x="907877" y="1940116"/>
                </a:lnTo>
                <a:lnTo>
                  <a:pt x="881659" y="1947852"/>
                </a:lnTo>
                <a:lnTo>
                  <a:pt x="851833" y="1943361"/>
                </a:lnTo>
                <a:lnTo>
                  <a:pt x="845939" y="1971682"/>
                </a:lnTo>
                <a:lnTo>
                  <a:pt x="819721" y="1979418"/>
                </a:lnTo>
                <a:lnTo>
                  <a:pt x="793502" y="1987153"/>
                </a:lnTo>
                <a:lnTo>
                  <a:pt x="803004" y="1971059"/>
                </a:lnTo>
                <a:lnTo>
                  <a:pt x="782680" y="1950473"/>
                </a:lnTo>
                <a:lnTo>
                  <a:pt x="795789" y="1946606"/>
                </a:lnTo>
                <a:lnTo>
                  <a:pt x="799396" y="1958832"/>
                </a:lnTo>
                <a:lnTo>
                  <a:pt x="812506" y="1954964"/>
                </a:lnTo>
                <a:lnTo>
                  <a:pt x="816113" y="1967191"/>
                </a:lnTo>
                <a:lnTo>
                  <a:pt x="829222" y="1963323"/>
                </a:lnTo>
                <a:lnTo>
                  <a:pt x="825615" y="1951097"/>
                </a:lnTo>
                <a:lnTo>
                  <a:pt x="822007" y="1938870"/>
                </a:lnTo>
                <a:lnTo>
                  <a:pt x="808898" y="1942738"/>
                </a:lnTo>
                <a:lnTo>
                  <a:pt x="795789" y="1946606"/>
                </a:lnTo>
                <a:lnTo>
                  <a:pt x="805291" y="1930511"/>
                </a:lnTo>
                <a:lnTo>
                  <a:pt x="801683" y="1918284"/>
                </a:lnTo>
                <a:lnTo>
                  <a:pt x="798076" y="1906058"/>
                </a:lnTo>
                <a:lnTo>
                  <a:pt x="792182" y="1934379"/>
                </a:lnTo>
                <a:lnTo>
                  <a:pt x="762356" y="1929888"/>
                </a:lnTo>
                <a:lnTo>
                  <a:pt x="758748" y="1917661"/>
                </a:lnTo>
                <a:lnTo>
                  <a:pt x="775465" y="1926020"/>
                </a:lnTo>
                <a:lnTo>
                  <a:pt x="771858" y="1913794"/>
                </a:lnTo>
                <a:lnTo>
                  <a:pt x="781359" y="1897699"/>
                </a:lnTo>
                <a:lnTo>
                  <a:pt x="794468" y="1893831"/>
                </a:lnTo>
                <a:lnTo>
                  <a:pt x="787254" y="1869378"/>
                </a:lnTo>
                <a:lnTo>
                  <a:pt x="796755" y="1853284"/>
                </a:lnTo>
                <a:lnTo>
                  <a:pt x="780039" y="1844925"/>
                </a:lnTo>
                <a:lnTo>
                  <a:pt x="783646" y="1857151"/>
                </a:lnTo>
                <a:lnTo>
                  <a:pt x="770537" y="1861019"/>
                </a:lnTo>
                <a:lnTo>
                  <a:pt x="753820" y="1852660"/>
                </a:lnTo>
                <a:lnTo>
                  <a:pt x="723995" y="1848170"/>
                </a:lnTo>
                <a:lnTo>
                  <a:pt x="694169" y="1843679"/>
                </a:lnTo>
                <a:lnTo>
                  <a:pt x="690561" y="1831452"/>
                </a:lnTo>
                <a:lnTo>
                  <a:pt x="686954" y="1819225"/>
                </a:lnTo>
                <a:lnTo>
                  <a:pt x="703671" y="1827584"/>
                </a:lnTo>
                <a:lnTo>
                  <a:pt x="713172" y="1811490"/>
                </a:lnTo>
                <a:lnTo>
                  <a:pt x="726281" y="1807622"/>
                </a:lnTo>
                <a:lnTo>
                  <a:pt x="742998" y="1815981"/>
                </a:lnTo>
                <a:lnTo>
                  <a:pt x="719067" y="1783169"/>
                </a:lnTo>
                <a:lnTo>
                  <a:pt x="689241" y="1778678"/>
                </a:lnTo>
                <a:lnTo>
                  <a:pt x="646306" y="1778055"/>
                </a:lnTo>
                <a:lnTo>
                  <a:pt x="636804" y="1794149"/>
                </a:lnTo>
                <a:lnTo>
                  <a:pt x="623695" y="1798017"/>
                </a:lnTo>
                <a:lnTo>
                  <a:pt x="620088" y="1785790"/>
                </a:lnTo>
                <a:lnTo>
                  <a:pt x="633197" y="1781922"/>
                </a:lnTo>
                <a:lnTo>
                  <a:pt x="599763" y="1765205"/>
                </a:lnTo>
                <a:lnTo>
                  <a:pt x="586654" y="1769073"/>
                </a:lnTo>
                <a:lnTo>
                  <a:pt x="579439" y="1744619"/>
                </a:lnTo>
                <a:lnTo>
                  <a:pt x="543719" y="1768449"/>
                </a:lnTo>
                <a:lnTo>
                  <a:pt x="530610" y="1772317"/>
                </a:lnTo>
                <a:lnTo>
                  <a:pt x="517501" y="1776185"/>
                </a:lnTo>
                <a:lnTo>
                  <a:pt x="513894" y="1763958"/>
                </a:lnTo>
                <a:lnTo>
                  <a:pt x="500785" y="1767826"/>
                </a:lnTo>
                <a:lnTo>
                  <a:pt x="497177" y="1755600"/>
                </a:lnTo>
                <a:lnTo>
                  <a:pt x="510286" y="1751732"/>
                </a:lnTo>
                <a:lnTo>
                  <a:pt x="519788" y="1735637"/>
                </a:lnTo>
                <a:lnTo>
                  <a:pt x="506679" y="1739505"/>
                </a:lnTo>
                <a:lnTo>
                  <a:pt x="497177" y="1755600"/>
                </a:lnTo>
                <a:lnTo>
                  <a:pt x="476853" y="1735014"/>
                </a:lnTo>
                <a:lnTo>
                  <a:pt x="467351" y="1751109"/>
                </a:lnTo>
                <a:lnTo>
                  <a:pt x="470959" y="1763335"/>
                </a:lnTo>
                <a:lnTo>
                  <a:pt x="454242" y="1754977"/>
                </a:lnTo>
                <a:lnTo>
                  <a:pt x="428024" y="1762712"/>
                </a:lnTo>
                <a:lnTo>
                  <a:pt x="437526" y="1746618"/>
                </a:lnTo>
                <a:lnTo>
                  <a:pt x="420809" y="1738259"/>
                </a:lnTo>
                <a:lnTo>
                  <a:pt x="417201" y="1726033"/>
                </a:lnTo>
                <a:lnTo>
                  <a:pt x="413594" y="1713806"/>
                </a:lnTo>
                <a:lnTo>
                  <a:pt x="439812" y="1706070"/>
                </a:lnTo>
                <a:lnTo>
                  <a:pt x="449314" y="1689976"/>
                </a:lnTo>
                <a:lnTo>
                  <a:pt x="469638" y="1710561"/>
                </a:lnTo>
                <a:lnTo>
                  <a:pt x="482747" y="1706693"/>
                </a:lnTo>
                <a:lnTo>
                  <a:pt x="518467" y="1682863"/>
                </a:lnTo>
                <a:lnTo>
                  <a:pt x="531577" y="1678996"/>
                </a:lnTo>
                <a:lnTo>
                  <a:pt x="548293" y="1687354"/>
                </a:lnTo>
                <a:lnTo>
                  <a:pt x="561402" y="1683486"/>
                </a:lnTo>
                <a:lnTo>
                  <a:pt x="578119" y="1691845"/>
                </a:lnTo>
                <a:lnTo>
                  <a:pt x="587620" y="1675751"/>
                </a:lnTo>
                <a:lnTo>
                  <a:pt x="597122" y="1659656"/>
                </a:lnTo>
                <a:lnTo>
                  <a:pt x="600730" y="1671883"/>
                </a:lnTo>
                <a:lnTo>
                  <a:pt x="617446" y="1680241"/>
                </a:lnTo>
                <a:lnTo>
                  <a:pt x="613839" y="1668015"/>
                </a:lnTo>
                <a:lnTo>
                  <a:pt x="626948" y="1664147"/>
                </a:lnTo>
                <a:lnTo>
                  <a:pt x="619733" y="1639694"/>
                </a:lnTo>
                <a:lnTo>
                  <a:pt x="629235" y="1623599"/>
                </a:lnTo>
                <a:lnTo>
                  <a:pt x="636450" y="1648053"/>
                </a:lnTo>
                <a:lnTo>
                  <a:pt x="645952" y="1631958"/>
                </a:lnTo>
                <a:lnTo>
                  <a:pt x="649559" y="1644185"/>
                </a:lnTo>
                <a:lnTo>
                  <a:pt x="666276" y="1652544"/>
                </a:lnTo>
                <a:lnTo>
                  <a:pt x="659061" y="1628090"/>
                </a:lnTo>
                <a:lnTo>
                  <a:pt x="679385" y="1648676"/>
                </a:lnTo>
                <a:lnTo>
                  <a:pt x="688886" y="1632582"/>
                </a:lnTo>
                <a:lnTo>
                  <a:pt x="681672" y="1608128"/>
                </a:lnTo>
                <a:lnTo>
                  <a:pt x="701996" y="1628713"/>
                </a:lnTo>
                <a:lnTo>
                  <a:pt x="698388" y="1616487"/>
                </a:lnTo>
                <a:lnTo>
                  <a:pt x="707890" y="1600392"/>
                </a:lnTo>
                <a:lnTo>
                  <a:pt x="724607" y="1608751"/>
                </a:lnTo>
                <a:lnTo>
                  <a:pt x="717392" y="1584298"/>
                </a:lnTo>
                <a:lnTo>
                  <a:pt x="743610" y="1576562"/>
                </a:lnTo>
                <a:lnTo>
                  <a:pt x="753112" y="1560468"/>
                </a:lnTo>
                <a:lnTo>
                  <a:pt x="766221" y="1556600"/>
                </a:lnTo>
                <a:lnTo>
                  <a:pt x="756719" y="1572694"/>
                </a:lnTo>
                <a:lnTo>
                  <a:pt x="763934" y="1597148"/>
                </a:lnTo>
                <a:lnTo>
                  <a:pt x="787865" y="1629960"/>
                </a:lnTo>
                <a:lnTo>
                  <a:pt x="780651" y="1605506"/>
                </a:lnTo>
                <a:lnTo>
                  <a:pt x="773436" y="1581053"/>
                </a:lnTo>
                <a:lnTo>
                  <a:pt x="790152" y="1589412"/>
                </a:lnTo>
                <a:lnTo>
                  <a:pt x="806869" y="1597771"/>
                </a:lnTo>
                <a:lnTo>
                  <a:pt x="829480" y="1577809"/>
                </a:lnTo>
                <a:lnTo>
                  <a:pt x="842589" y="1573941"/>
                </a:lnTo>
                <a:lnTo>
                  <a:pt x="855698" y="1570073"/>
                </a:lnTo>
                <a:lnTo>
                  <a:pt x="865200" y="1553978"/>
                </a:lnTo>
                <a:lnTo>
                  <a:pt x="861592" y="1541752"/>
                </a:lnTo>
                <a:lnTo>
                  <a:pt x="857985" y="1529525"/>
                </a:lnTo>
                <a:lnTo>
                  <a:pt x="874702" y="1537884"/>
                </a:lnTo>
                <a:lnTo>
                  <a:pt x="884203" y="1521790"/>
                </a:lnTo>
                <a:lnTo>
                  <a:pt x="893705" y="1505695"/>
                </a:lnTo>
                <a:lnTo>
                  <a:pt x="900920" y="1530148"/>
                </a:lnTo>
                <a:lnTo>
                  <a:pt x="966466" y="1510809"/>
                </a:lnTo>
                <a:lnTo>
                  <a:pt x="1032012" y="1491470"/>
                </a:lnTo>
                <a:lnTo>
                  <a:pt x="1002186" y="1486979"/>
                </a:lnTo>
                <a:lnTo>
                  <a:pt x="1008080" y="1458658"/>
                </a:lnTo>
                <a:lnTo>
                  <a:pt x="1021189" y="1454790"/>
                </a:lnTo>
                <a:lnTo>
                  <a:pt x="1051015" y="1459281"/>
                </a:lnTo>
                <a:lnTo>
                  <a:pt x="1060517" y="1443187"/>
                </a:lnTo>
                <a:lnTo>
                  <a:pt x="1056308" y="1428923"/>
                </a:lnTo>
                <a:lnTo>
                  <a:pt x="1052701" y="1416696"/>
                </a:lnTo>
                <a:lnTo>
                  <a:pt x="1095636" y="1417319"/>
                </a:lnTo>
                <a:lnTo>
                  <a:pt x="1105137" y="1401225"/>
                </a:lnTo>
                <a:lnTo>
                  <a:pt x="1111032" y="1372904"/>
                </a:lnTo>
                <a:lnTo>
                  <a:pt x="1084813" y="1380640"/>
                </a:lnTo>
                <a:lnTo>
                  <a:pt x="1068097" y="1372281"/>
                </a:lnTo>
                <a:lnTo>
                  <a:pt x="1060882" y="1347828"/>
                </a:lnTo>
                <a:lnTo>
                  <a:pt x="1070384" y="1331733"/>
                </a:lnTo>
                <a:lnTo>
                  <a:pt x="1050060" y="1311148"/>
                </a:lnTo>
                <a:lnTo>
                  <a:pt x="1033343" y="1302789"/>
                </a:lnTo>
                <a:lnTo>
                  <a:pt x="1036950" y="1315015"/>
                </a:lnTo>
                <a:lnTo>
                  <a:pt x="1016626" y="1294430"/>
                </a:lnTo>
                <a:lnTo>
                  <a:pt x="986801" y="1289939"/>
                </a:lnTo>
                <a:lnTo>
                  <a:pt x="977299" y="1306034"/>
                </a:lnTo>
                <a:lnTo>
                  <a:pt x="971405" y="1334355"/>
                </a:lnTo>
                <a:lnTo>
                  <a:pt x="964190" y="1309901"/>
                </a:lnTo>
                <a:lnTo>
                  <a:pt x="973692" y="1293807"/>
                </a:lnTo>
                <a:lnTo>
                  <a:pt x="953367" y="1273222"/>
                </a:lnTo>
                <a:lnTo>
                  <a:pt x="936651" y="1264863"/>
                </a:lnTo>
                <a:lnTo>
                  <a:pt x="927149" y="1280957"/>
                </a:lnTo>
                <a:lnTo>
                  <a:pt x="923542" y="1268731"/>
                </a:lnTo>
                <a:lnTo>
                  <a:pt x="906825" y="1260372"/>
                </a:lnTo>
                <a:lnTo>
                  <a:pt x="910432" y="1272598"/>
                </a:lnTo>
                <a:lnTo>
                  <a:pt x="897323" y="1276467"/>
                </a:lnTo>
                <a:lnTo>
                  <a:pt x="893716" y="1264240"/>
                </a:lnTo>
                <a:lnTo>
                  <a:pt x="880607" y="1268107"/>
                </a:lnTo>
                <a:lnTo>
                  <a:pt x="874712" y="1296429"/>
                </a:lnTo>
                <a:lnTo>
                  <a:pt x="844887" y="1291938"/>
                </a:lnTo>
                <a:lnTo>
                  <a:pt x="831778" y="1295805"/>
                </a:lnTo>
                <a:lnTo>
                  <a:pt x="815061" y="1287447"/>
                </a:lnTo>
                <a:lnTo>
                  <a:pt x="798344" y="1279088"/>
                </a:lnTo>
                <a:lnTo>
                  <a:pt x="788843" y="1295182"/>
                </a:lnTo>
                <a:lnTo>
                  <a:pt x="779341" y="1311277"/>
                </a:lnTo>
                <a:lnTo>
                  <a:pt x="759017" y="1290691"/>
                </a:lnTo>
                <a:lnTo>
                  <a:pt x="736406" y="1310654"/>
                </a:lnTo>
                <a:lnTo>
                  <a:pt x="710188" y="1318389"/>
                </a:lnTo>
                <a:lnTo>
                  <a:pt x="706580" y="1306163"/>
                </a:lnTo>
                <a:lnTo>
                  <a:pt x="719689" y="1302295"/>
                </a:lnTo>
                <a:lnTo>
                  <a:pt x="702973" y="1293936"/>
                </a:lnTo>
                <a:lnTo>
                  <a:pt x="686256" y="1285577"/>
                </a:lnTo>
                <a:lnTo>
                  <a:pt x="676754" y="1301672"/>
                </a:lnTo>
                <a:lnTo>
                  <a:pt x="660038" y="1293313"/>
                </a:lnTo>
                <a:lnTo>
                  <a:pt x="656430" y="1281086"/>
                </a:lnTo>
                <a:lnTo>
                  <a:pt x="652823" y="1268860"/>
                </a:lnTo>
                <a:lnTo>
                  <a:pt x="665932" y="1264992"/>
                </a:lnTo>
                <a:lnTo>
                  <a:pt x="688543" y="1245030"/>
                </a:lnTo>
                <a:lnTo>
                  <a:pt x="707546" y="1212841"/>
                </a:lnTo>
                <a:lnTo>
                  <a:pt x="711154" y="1225068"/>
                </a:lnTo>
                <a:lnTo>
                  <a:pt x="724263" y="1221199"/>
                </a:lnTo>
                <a:lnTo>
                  <a:pt x="737372" y="1217332"/>
                </a:lnTo>
                <a:lnTo>
                  <a:pt x="733765" y="1205105"/>
                </a:lnTo>
                <a:lnTo>
                  <a:pt x="746874" y="1201237"/>
                </a:lnTo>
                <a:lnTo>
                  <a:pt x="743267" y="1189011"/>
                </a:lnTo>
                <a:lnTo>
                  <a:pt x="739659" y="1176784"/>
                </a:lnTo>
                <a:lnTo>
                  <a:pt x="765877" y="1169048"/>
                </a:lnTo>
                <a:lnTo>
                  <a:pt x="771772" y="1140727"/>
                </a:lnTo>
                <a:lnTo>
                  <a:pt x="797990" y="1132992"/>
                </a:lnTo>
                <a:lnTo>
                  <a:pt x="814707" y="1141350"/>
                </a:lnTo>
                <a:lnTo>
                  <a:pt x="831423" y="1149709"/>
                </a:lnTo>
                <a:lnTo>
                  <a:pt x="837318" y="1121388"/>
                </a:lnTo>
                <a:lnTo>
                  <a:pt x="850427" y="1117520"/>
                </a:lnTo>
                <a:lnTo>
                  <a:pt x="880252" y="1122011"/>
                </a:lnTo>
                <a:lnTo>
                  <a:pt x="873038" y="1097558"/>
                </a:lnTo>
                <a:lnTo>
                  <a:pt x="893362" y="1118143"/>
                </a:lnTo>
                <a:lnTo>
                  <a:pt x="910078" y="1126502"/>
                </a:lnTo>
                <a:lnTo>
                  <a:pt x="923187" y="1122634"/>
                </a:lnTo>
                <a:lnTo>
                  <a:pt x="949406" y="1114899"/>
                </a:lnTo>
                <a:lnTo>
                  <a:pt x="975624" y="1107163"/>
                </a:lnTo>
                <a:lnTo>
                  <a:pt x="985126" y="1091069"/>
                </a:lnTo>
                <a:lnTo>
                  <a:pt x="1014952" y="1095560"/>
                </a:lnTo>
                <a:lnTo>
                  <a:pt x="1037562" y="1075597"/>
                </a:lnTo>
                <a:lnTo>
                  <a:pt x="1033955" y="1063371"/>
                </a:lnTo>
                <a:lnTo>
                  <a:pt x="1056566" y="1043408"/>
                </a:lnTo>
                <a:lnTo>
                  <a:pt x="1079177" y="1023446"/>
                </a:lnTo>
                <a:lnTo>
                  <a:pt x="1092286" y="1019578"/>
                </a:lnTo>
                <a:lnTo>
                  <a:pt x="1096757" y="978386"/>
                </a:lnTo>
                <a:lnTo>
                  <a:pt x="1087289" y="981180"/>
                </a:lnTo>
                <a:lnTo>
                  <a:pt x="1093149" y="966160"/>
                </a:lnTo>
                <a:lnTo>
                  <a:pt x="1132477" y="954556"/>
                </a:lnTo>
                <a:lnTo>
                  <a:pt x="1171804" y="942953"/>
                </a:lnTo>
                <a:lnTo>
                  <a:pt x="1190808" y="910764"/>
                </a:lnTo>
                <a:lnTo>
                  <a:pt x="1207524" y="919122"/>
                </a:lnTo>
                <a:lnTo>
                  <a:pt x="1217026" y="903028"/>
                </a:lnTo>
                <a:lnTo>
                  <a:pt x="1226528" y="886933"/>
                </a:lnTo>
                <a:lnTo>
                  <a:pt x="1243244" y="895292"/>
                </a:lnTo>
                <a:lnTo>
                  <a:pt x="1252746" y="879198"/>
                </a:lnTo>
                <a:lnTo>
                  <a:pt x="1273070" y="899783"/>
                </a:lnTo>
                <a:lnTo>
                  <a:pt x="1269463" y="887557"/>
                </a:lnTo>
                <a:lnTo>
                  <a:pt x="1282572" y="883689"/>
                </a:lnTo>
                <a:lnTo>
                  <a:pt x="1299289" y="892048"/>
                </a:lnTo>
                <a:lnTo>
                  <a:pt x="1348118" y="864350"/>
                </a:lnTo>
                <a:lnTo>
                  <a:pt x="1370729" y="844387"/>
                </a:lnTo>
                <a:lnTo>
                  <a:pt x="1387445" y="852746"/>
                </a:lnTo>
                <a:lnTo>
                  <a:pt x="1410056" y="832784"/>
                </a:lnTo>
                <a:lnTo>
                  <a:pt x="1432667" y="812822"/>
                </a:lnTo>
                <a:lnTo>
                  <a:pt x="1488711" y="809577"/>
                </a:lnTo>
                <a:lnTo>
                  <a:pt x="1524431" y="785747"/>
                </a:lnTo>
                <a:lnTo>
                  <a:pt x="1576868" y="770275"/>
                </a:lnTo>
                <a:lnTo>
                  <a:pt x="1616195" y="758672"/>
                </a:lnTo>
                <a:lnTo>
                  <a:pt x="1651915" y="734842"/>
                </a:lnTo>
                <a:lnTo>
                  <a:pt x="1655523" y="747068"/>
                </a:lnTo>
                <a:lnTo>
                  <a:pt x="1659130" y="759295"/>
                </a:lnTo>
                <a:lnTo>
                  <a:pt x="1668632" y="743200"/>
                </a:lnTo>
                <a:lnTo>
                  <a:pt x="1685349" y="751559"/>
                </a:lnTo>
                <a:lnTo>
                  <a:pt x="1681741" y="739333"/>
                </a:lnTo>
                <a:lnTo>
                  <a:pt x="1694850" y="735465"/>
                </a:lnTo>
                <a:lnTo>
                  <a:pt x="1691243" y="723238"/>
                </a:lnTo>
                <a:lnTo>
                  <a:pt x="1678134" y="727106"/>
                </a:lnTo>
                <a:lnTo>
                  <a:pt x="1674526" y="714880"/>
                </a:lnTo>
                <a:lnTo>
                  <a:pt x="1704352" y="719370"/>
                </a:lnTo>
                <a:lnTo>
                  <a:pt x="1724678" y="739956"/>
                </a:lnTo>
                <a:lnTo>
                  <a:pt x="1721070" y="727729"/>
                </a:lnTo>
                <a:lnTo>
                  <a:pt x="1717463" y="715502"/>
                </a:lnTo>
                <a:lnTo>
                  <a:pt x="1743679" y="707767"/>
                </a:lnTo>
                <a:lnTo>
                  <a:pt x="1760396" y="716126"/>
                </a:lnTo>
                <a:lnTo>
                  <a:pt x="1786614" y="708390"/>
                </a:lnTo>
                <a:lnTo>
                  <a:pt x="1809226" y="688428"/>
                </a:lnTo>
                <a:lnTo>
                  <a:pt x="1816440" y="712881"/>
                </a:lnTo>
                <a:lnTo>
                  <a:pt x="1825942" y="696787"/>
                </a:lnTo>
                <a:lnTo>
                  <a:pt x="1822335" y="684560"/>
                </a:lnTo>
                <a:lnTo>
                  <a:pt x="1839051" y="692919"/>
                </a:lnTo>
                <a:lnTo>
                  <a:pt x="1842659" y="705145"/>
                </a:lnTo>
                <a:lnTo>
                  <a:pt x="1848553" y="676824"/>
                </a:lnTo>
                <a:lnTo>
                  <a:pt x="1871164" y="656862"/>
                </a:lnTo>
                <a:lnTo>
                  <a:pt x="1874771" y="669089"/>
                </a:lnTo>
                <a:lnTo>
                  <a:pt x="1887882" y="665221"/>
                </a:lnTo>
                <a:lnTo>
                  <a:pt x="1904597" y="673580"/>
                </a:lnTo>
                <a:lnTo>
                  <a:pt x="1914099" y="657485"/>
                </a:lnTo>
                <a:lnTo>
                  <a:pt x="1953426" y="645882"/>
                </a:lnTo>
                <a:lnTo>
                  <a:pt x="1979645" y="638146"/>
                </a:lnTo>
                <a:lnTo>
                  <a:pt x="2005864" y="630410"/>
                </a:lnTo>
                <a:lnTo>
                  <a:pt x="2032082" y="622674"/>
                </a:lnTo>
                <a:lnTo>
                  <a:pt x="2035690" y="634901"/>
                </a:lnTo>
                <a:lnTo>
                  <a:pt x="2052405" y="643260"/>
                </a:lnTo>
                <a:lnTo>
                  <a:pt x="2075016" y="623298"/>
                </a:lnTo>
                <a:lnTo>
                  <a:pt x="2101234" y="615562"/>
                </a:lnTo>
                <a:lnTo>
                  <a:pt x="2104842" y="627789"/>
                </a:lnTo>
                <a:lnTo>
                  <a:pt x="2153671" y="600091"/>
                </a:lnTo>
                <a:lnTo>
                  <a:pt x="2192999" y="588487"/>
                </a:lnTo>
                <a:lnTo>
                  <a:pt x="2202500" y="572393"/>
                </a:lnTo>
                <a:lnTo>
                  <a:pt x="2215609" y="568525"/>
                </a:lnTo>
                <a:lnTo>
                  <a:pt x="2245435" y="573016"/>
                </a:lnTo>
                <a:lnTo>
                  <a:pt x="2241828" y="560789"/>
                </a:lnTo>
                <a:lnTo>
                  <a:pt x="2238220" y="548563"/>
                </a:lnTo>
                <a:lnTo>
                  <a:pt x="2254937" y="556922"/>
                </a:lnTo>
                <a:lnTo>
                  <a:pt x="2268046" y="553054"/>
                </a:lnTo>
                <a:lnTo>
                  <a:pt x="2279734" y="536315"/>
                </a:lnTo>
                <a:lnTo>
                  <a:pt x="2309559" y="540805"/>
                </a:lnTo>
                <a:lnTo>
                  <a:pt x="2319061" y="524711"/>
                </a:lnTo>
                <a:lnTo>
                  <a:pt x="2341672" y="504749"/>
                </a:lnTo>
                <a:lnTo>
                  <a:pt x="2371498" y="509240"/>
                </a:lnTo>
                <a:lnTo>
                  <a:pt x="2380999" y="493145"/>
                </a:lnTo>
                <a:lnTo>
                  <a:pt x="2397716" y="501504"/>
                </a:lnTo>
                <a:lnTo>
                  <a:pt x="2407217" y="485410"/>
                </a:lnTo>
                <a:lnTo>
                  <a:pt x="2416118" y="467277"/>
                </a:lnTo>
                <a:lnTo>
                  <a:pt x="2433436" y="477674"/>
                </a:lnTo>
                <a:lnTo>
                  <a:pt x="2429227" y="463409"/>
                </a:lnTo>
                <a:lnTo>
                  <a:pt x="2446545" y="473806"/>
                </a:lnTo>
                <a:lnTo>
                  <a:pt x="2459654" y="469938"/>
                </a:lnTo>
                <a:lnTo>
                  <a:pt x="2468554" y="451805"/>
                </a:lnTo>
                <a:lnTo>
                  <a:pt x="2481664" y="447938"/>
                </a:lnTo>
                <a:lnTo>
                  <a:pt x="2494773" y="444070"/>
                </a:lnTo>
                <a:lnTo>
                  <a:pt x="2507882" y="440202"/>
                </a:lnTo>
                <a:lnTo>
                  <a:pt x="2520991" y="436334"/>
                </a:lnTo>
                <a:lnTo>
                  <a:pt x="2517384" y="424107"/>
                </a:lnTo>
                <a:lnTo>
                  <a:pt x="2534100" y="432466"/>
                </a:lnTo>
                <a:lnTo>
                  <a:pt x="2547210" y="428598"/>
                </a:lnTo>
                <a:lnTo>
                  <a:pt x="2582930" y="404768"/>
                </a:lnTo>
                <a:lnTo>
                  <a:pt x="2579322" y="392542"/>
                </a:lnTo>
                <a:lnTo>
                  <a:pt x="2605540" y="384806"/>
                </a:lnTo>
                <a:lnTo>
                  <a:pt x="2628152" y="364844"/>
                </a:lnTo>
                <a:lnTo>
                  <a:pt x="2650762" y="344881"/>
                </a:lnTo>
                <a:lnTo>
                  <a:pt x="2663871" y="341014"/>
                </a:lnTo>
                <a:lnTo>
                  <a:pt x="2684195" y="361599"/>
                </a:lnTo>
                <a:lnTo>
                  <a:pt x="2693697" y="345504"/>
                </a:lnTo>
                <a:lnTo>
                  <a:pt x="2703199" y="329410"/>
                </a:lnTo>
                <a:lnTo>
                  <a:pt x="2706806" y="341637"/>
                </a:lnTo>
                <a:lnTo>
                  <a:pt x="2719916" y="337769"/>
                </a:lnTo>
                <a:lnTo>
                  <a:pt x="2736632" y="346128"/>
                </a:lnTo>
                <a:lnTo>
                  <a:pt x="2746134" y="330033"/>
                </a:lnTo>
                <a:lnTo>
                  <a:pt x="2772352" y="322298"/>
                </a:lnTo>
                <a:lnTo>
                  <a:pt x="2802178" y="326789"/>
                </a:lnTo>
                <a:lnTo>
                  <a:pt x="2815287" y="322921"/>
                </a:lnTo>
                <a:lnTo>
                  <a:pt x="2824789" y="306826"/>
                </a:lnTo>
                <a:lnTo>
                  <a:pt x="2841505" y="315185"/>
                </a:lnTo>
                <a:lnTo>
                  <a:pt x="2858222" y="323544"/>
                </a:lnTo>
                <a:lnTo>
                  <a:pt x="2884440" y="315808"/>
                </a:lnTo>
                <a:lnTo>
                  <a:pt x="2920160" y="291978"/>
                </a:lnTo>
                <a:lnTo>
                  <a:pt x="2936877" y="300337"/>
                </a:lnTo>
                <a:lnTo>
                  <a:pt x="2944693" y="326829"/>
                </a:lnTo>
                <a:lnTo>
                  <a:pt x="2949986" y="296469"/>
                </a:lnTo>
                <a:lnTo>
                  <a:pt x="2963095" y="292601"/>
                </a:lnTo>
                <a:lnTo>
                  <a:pt x="2979812" y="300960"/>
                </a:lnTo>
                <a:lnTo>
                  <a:pt x="2992921" y="297092"/>
                </a:lnTo>
                <a:lnTo>
                  <a:pt x="2989313" y="284866"/>
                </a:lnTo>
                <a:lnTo>
                  <a:pt x="3015532" y="277130"/>
                </a:lnTo>
                <a:lnTo>
                  <a:pt x="3038143" y="257168"/>
                </a:lnTo>
                <a:lnTo>
                  <a:pt x="3064361" y="249432"/>
                </a:lnTo>
                <a:lnTo>
                  <a:pt x="3047644" y="241073"/>
                </a:lnTo>
                <a:lnTo>
                  <a:pt x="3034535" y="244941"/>
                </a:lnTo>
                <a:lnTo>
                  <a:pt x="3027320" y="220488"/>
                </a:lnTo>
                <a:lnTo>
                  <a:pt x="3021426" y="248809"/>
                </a:lnTo>
                <a:lnTo>
                  <a:pt x="3008317" y="252677"/>
                </a:lnTo>
                <a:lnTo>
                  <a:pt x="2995208" y="256545"/>
                </a:lnTo>
                <a:lnTo>
                  <a:pt x="2982099" y="260412"/>
                </a:lnTo>
                <a:lnTo>
                  <a:pt x="3014211" y="224356"/>
                </a:lnTo>
                <a:lnTo>
                  <a:pt x="3049931" y="200525"/>
                </a:lnTo>
                <a:lnTo>
                  <a:pt x="3060372" y="193560"/>
                </a:lnTo>
                <a:lnTo>
                  <a:pt x="3680301" y="10651"/>
                </a:lnTo>
                <a:lnTo>
                  <a:pt x="3681355" y="14225"/>
                </a:lnTo>
                <a:lnTo>
                  <a:pt x="3707574" y="6489"/>
                </a:lnTo>
                <a:lnTo>
                  <a:pt x="3724290" y="14848"/>
                </a:lnTo>
                <a:lnTo>
                  <a:pt x="3750509" y="7113"/>
                </a:lnTo>
                <a:lnTo>
                  <a:pt x="3780336" y="11603"/>
                </a:lnTo>
                <a:lnTo>
                  <a:pt x="3783943" y="23830"/>
                </a:lnTo>
                <a:lnTo>
                  <a:pt x="3793443" y="7736"/>
                </a:lnTo>
                <a:lnTo>
                  <a:pt x="3797051" y="19962"/>
                </a:lnTo>
                <a:lnTo>
                  <a:pt x="3810160" y="16094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0BF7CC50-B967-4D97-B747-77ABCE7DD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99" y="274637"/>
            <a:ext cx="3784597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071398D6-227D-4272-BE2B-4B03A11CAD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1199" y="1752600"/>
            <a:ext cx="3784601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239716F4-EC54-45C5-9864-135E0C8BA7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1199" y="2441355"/>
            <a:ext cx="3784601" cy="35406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BF915B9-09AF-4B00-9942-024291335F6D}"/>
              </a:ext>
            </a:extLst>
          </p:cNvPr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5CFA57B-FAD6-4AB0-8F74-61B90B0DB460}"/>
                </a:ext>
              </a:extLst>
            </p:cNvPr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B6B7071-40ED-4521-B45B-1D1359640EBA}"/>
                </a:ext>
              </a:extLst>
            </p:cNvPr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7" name="Date Placeholder 11">
            <a:extLst>
              <a:ext uri="{FF2B5EF4-FFF2-40B4-BE49-F238E27FC236}">
                <a16:creationId xmlns:a16="http://schemas.microsoft.com/office/drawing/2014/main" id="{EB3EAD76-0ABA-4ABF-ACB2-F252F10701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CDB3670E-787E-4359-8D5B-55074889B996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906DC5C2-8B8B-4E3B-84DE-968411FA64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77389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rush stroke - Desi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0564E605-3AD2-416E-AB1B-7A5AF6E445A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3154" y="40775"/>
            <a:ext cx="11477837" cy="3540625"/>
          </a:xfrm>
          <a:custGeom>
            <a:avLst/>
            <a:gdLst>
              <a:gd name="connsiteX0" fmla="*/ 2709863 w 6086475"/>
              <a:gd name="connsiteY0" fmla="*/ 1122363 h 1285875"/>
              <a:gd name="connsiteX1" fmla="*/ 2709863 w 6086475"/>
              <a:gd name="connsiteY1" fmla="*/ 1131888 h 1285875"/>
              <a:gd name="connsiteX2" fmla="*/ 2719388 w 6086475"/>
              <a:gd name="connsiteY2" fmla="*/ 1190625 h 1285875"/>
              <a:gd name="connsiteX3" fmla="*/ 2738438 w 6086475"/>
              <a:gd name="connsiteY3" fmla="*/ 1238250 h 1285875"/>
              <a:gd name="connsiteX4" fmla="*/ 2747963 w 6086475"/>
              <a:gd name="connsiteY4" fmla="*/ 1276350 h 1285875"/>
              <a:gd name="connsiteX5" fmla="*/ 2728913 w 6086475"/>
              <a:gd name="connsiteY5" fmla="*/ 1238250 h 1285875"/>
              <a:gd name="connsiteX6" fmla="*/ 2709863 w 6086475"/>
              <a:gd name="connsiteY6" fmla="*/ 1228725 h 1285875"/>
              <a:gd name="connsiteX7" fmla="*/ 2690813 w 6086475"/>
              <a:gd name="connsiteY7" fmla="*/ 1200150 h 1285875"/>
              <a:gd name="connsiteX8" fmla="*/ 2690813 w 6086475"/>
              <a:gd name="connsiteY8" fmla="*/ 1181100 h 1285875"/>
              <a:gd name="connsiteX9" fmla="*/ 2681288 w 6086475"/>
              <a:gd name="connsiteY9" fmla="*/ 1150938 h 1285875"/>
              <a:gd name="connsiteX10" fmla="*/ 1373188 w 6086475"/>
              <a:gd name="connsiteY10" fmla="*/ 1103313 h 1285875"/>
              <a:gd name="connsiteX11" fmla="*/ 1382713 w 6086475"/>
              <a:gd name="connsiteY11" fmla="*/ 1103313 h 1285875"/>
              <a:gd name="connsiteX12" fmla="*/ 1382713 w 6086475"/>
              <a:gd name="connsiteY12" fmla="*/ 1112838 h 1285875"/>
              <a:gd name="connsiteX13" fmla="*/ 1401763 w 6086475"/>
              <a:gd name="connsiteY13" fmla="*/ 1150938 h 1285875"/>
              <a:gd name="connsiteX14" fmla="*/ 1382713 w 6086475"/>
              <a:gd name="connsiteY14" fmla="*/ 1141413 h 1285875"/>
              <a:gd name="connsiteX15" fmla="*/ 1373188 w 6086475"/>
              <a:gd name="connsiteY15" fmla="*/ 1122363 h 1285875"/>
              <a:gd name="connsiteX16" fmla="*/ 534988 w 6086475"/>
              <a:gd name="connsiteY16" fmla="*/ 1065213 h 1285875"/>
              <a:gd name="connsiteX17" fmla="*/ 554038 w 6086475"/>
              <a:gd name="connsiteY17" fmla="*/ 1074738 h 1285875"/>
              <a:gd name="connsiteX18" fmla="*/ 534988 w 6086475"/>
              <a:gd name="connsiteY18" fmla="*/ 1112838 h 1285875"/>
              <a:gd name="connsiteX19" fmla="*/ 534988 w 6086475"/>
              <a:gd name="connsiteY19" fmla="*/ 1084263 h 1285875"/>
              <a:gd name="connsiteX20" fmla="*/ 3721100 w 6086475"/>
              <a:gd name="connsiteY20" fmla="*/ 1012825 h 1285875"/>
              <a:gd name="connsiteX21" fmla="*/ 3721100 w 6086475"/>
              <a:gd name="connsiteY21" fmla="*/ 1017588 h 1285875"/>
              <a:gd name="connsiteX22" fmla="*/ 3721100 w 6086475"/>
              <a:gd name="connsiteY22" fmla="*/ 1036638 h 1285875"/>
              <a:gd name="connsiteX23" fmla="*/ 3711575 w 6086475"/>
              <a:gd name="connsiteY23" fmla="*/ 1055688 h 1285875"/>
              <a:gd name="connsiteX24" fmla="*/ 1679575 w 6086475"/>
              <a:gd name="connsiteY24" fmla="*/ 268288 h 1285875"/>
              <a:gd name="connsiteX25" fmla="*/ 1689100 w 6086475"/>
              <a:gd name="connsiteY25" fmla="*/ 277813 h 1285875"/>
              <a:gd name="connsiteX26" fmla="*/ 1689100 w 6086475"/>
              <a:gd name="connsiteY26" fmla="*/ 296863 h 1285875"/>
              <a:gd name="connsiteX27" fmla="*/ 5360988 w 6086475"/>
              <a:gd name="connsiteY27" fmla="*/ 220663 h 1285875"/>
              <a:gd name="connsiteX28" fmla="*/ 5351462 w 6086475"/>
              <a:gd name="connsiteY28" fmla="*/ 230188 h 1285875"/>
              <a:gd name="connsiteX29" fmla="*/ 5360988 w 6086475"/>
              <a:gd name="connsiteY29" fmla="*/ 239713 h 1285875"/>
              <a:gd name="connsiteX30" fmla="*/ 5456238 w 6086475"/>
              <a:gd name="connsiteY30" fmla="*/ 211138 h 1285875"/>
              <a:gd name="connsiteX31" fmla="*/ 5465762 w 6086475"/>
              <a:gd name="connsiteY31" fmla="*/ 220663 h 1285875"/>
              <a:gd name="connsiteX32" fmla="*/ 5446712 w 6086475"/>
              <a:gd name="connsiteY32" fmla="*/ 239713 h 1285875"/>
              <a:gd name="connsiteX33" fmla="*/ 4579937 w 6086475"/>
              <a:gd name="connsiteY33" fmla="*/ 153988 h 1285875"/>
              <a:gd name="connsiteX34" fmla="*/ 4579938 w 6086475"/>
              <a:gd name="connsiteY34" fmla="*/ 153988 h 1285875"/>
              <a:gd name="connsiteX35" fmla="*/ 4579938 w 6086475"/>
              <a:gd name="connsiteY35" fmla="*/ 153989 h 1285875"/>
              <a:gd name="connsiteX36" fmla="*/ 4570412 w 6086475"/>
              <a:gd name="connsiteY36" fmla="*/ 144463 h 1285875"/>
              <a:gd name="connsiteX37" fmla="*/ 4579937 w 6086475"/>
              <a:gd name="connsiteY37" fmla="*/ 153988 h 1285875"/>
              <a:gd name="connsiteX38" fmla="*/ 4570412 w 6086475"/>
              <a:gd name="connsiteY38" fmla="*/ 153988 h 1285875"/>
              <a:gd name="connsiteX39" fmla="*/ 4563189 w 6086475"/>
              <a:gd name="connsiteY39" fmla="*/ 150654 h 1285875"/>
              <a:gd name="connsiteX40" fmla="*/ 3348038 w 6086475"/>
              <a:gd name="connsiteY40" fmla="*/ 19050 h 1285875"/>
              <a:gd name="connsiteX41" fmla="*/ 3367088 w 6086475"/>
              <a:gd name="connsiteY41" fmla="*/ 47625 h 1285875"/>
              <a:gd name="connsiteX42" fmla="*/ 3386138 w 6086475"/>
              <a:gd name="connsiteY42" fmla="*/ 66675 h 1285875"/>
              <a:gd name="connsiteX43" fmla="*/ 3395662 w 6086475"/>
              <a:gd name="connsiteY43" fmla="*/ 85725 h 1285875"/>
              <a:gd name="connsiteX44" fmla="*/ 3405188 w 6086475"/>
              <a:gd name="connsiteY44" fmla="*/ 115888 h 1285875"/>
              <a:gd name="connsiteX45" fmla="*/ 3414712 w 6086475"/>
              <a:gd name="connsiteY45" fmla="*/ 144463 h 1285875"/>
              <a:gd name="connsiteX46" fmla="*/ 3386138 w 6086475"/>
              <a:gd name="connsiteY46" fmla="*/ 163513 h 1285875"/>
              <a:gd name="connsiteX47" fmla="*/ 3367088 w 6086475"/>
              <a:gd name="connsiteY47" fmla="*/ 104775 h 1285875"/>
              <a:gd name="connsiteX48" fmla="*/ 3357562 w 6086475"/>
              <a:gd name="connsiteY48" fmla="*/ 57150 h 1285875"/>
              <a:gd name="connsiteX49" fmla="*/ 3759200 w 6086475"/>
              <a:gd name="connsiteY49" fmla="*/ 0 h 1285875"/>
              <a:gd name="connsiteX50" fmla="*/ 3768725 w 6086475"/>
              <a:gd name="connsiteY50" fmla="*/ 38100 h 1285875"/>
              <a:gd name="connsiteX51" fmla="*/ 3768725 w 6086475"/>
              <a:gd name="connsiteY51" fmla="*/ 57150 h 1285875"/>
              <a:gd name="connsiteX52" fmla="*/ 3749675 w 6086475"/>
              <a:gd name="connsiteY52" fmla="*/ 85725 h 1285875"/>
              <a:gd name="connsiteX53" fmla="*/ 3740150 w 6086475"/>
              <a:gd name="connsiteY53" fmla="*/ 104775 h 1285875"/>
              <a:gd name="connsiteX54" fmla="*/ 3730625 w 6086475"/>
              <a:gd name="connsiteY54" fmla="*/ 125413 h 1285875"/>
              <a:gd name="connsiteX55" fmla="*/ 3759200 w 6086475"/>
              <a:gd name="connsiteY55" fmla="*/ 182563 h 1285875"/>
              <a:gd name="connsiteX56" fmla="*/ 3740150 w 6086475"/>
              <a:gd name="connsiteY56" fmla="*/ 182563 h 1285875"/>
              <a:gd name="connsiteX57" fmla="*/ 3730625 w 6086475"/>
              <a:gd name="connsiteY57" fmla="*/ 182563 h 1285875"/>
              <a:gd name="connsiteX58" fmla="*/ 3721100 w 6086475"/>
              <a:gd name="connsiteY58" fmla="*/ 192088 h 1285875"/>
              <a:gd name="connsiteX59" fmla="*/ 3740150 w 6086475"/>
              <a:gd name="connsiteY59" fmla="*/ 211138 h 1285875"/>
              <a:gd name="connsiteX60" fmla="*/ 3749675 w 6086475"/>
              <a:gd name="connsiteY60" fmla="*/ 211138 h 1285875"/>
              <a:gd name="connsiteX61" fmla="*/ 3759200 w 6086475"/>
              <a:gd name="connsiteY61" fmla="*/ 211138 h 1285875"/>
              <a:gd name="connsiteX62" fmla="*/ 3768725 w 6086475"/>
              <a:gd name="connsiteY62" fmla="*/ 201613 h 1285875"/>
              <a:gd name="connsiteX63" fmla="*/ 3797300 w 6086475"/>
              <a:gd name="connsiteY63" fmla="*/ 163513 h 1285875"/>
              <a:gd name="connsiteX64" fmla="*/ 3806825 w 6086475"/>
              <a:gd name="connsiteY64" fmla="*/ 125413 h 1285875"/>
              <a:gd name="connsiteX65" fmla="*/ 3816350 w 6086475"/>
              <a:gd name="connsiteY65" fmla="*/ 153988 h 1285875"/>
              <a:gd name="connsiteX66" fmla="*/ 3816350 w 6086475"/>
              <a:gd name="connsiteY66" fmla="*/ 192088 h 1285875"/>
              <a:gd name="connsiteX67" fmla="*/ 3816350 w 6086475"/>
              <a:gd name="connsiteY67" fmla="*/ 230188 h 1285875"/>
              <a:gd name="connsiteX68" fmla="*/ 3825875 w 6086475"/>
              <a:gd name="connsiteY68" fmla="*/ 230188 h 1285875"/>
              <a:gd name="connsiteX69" fmla="*/ 3835400 w 6086475"/>
              <a:gd name="connsiteY69" fmla="*/ 230188 h 1285875"/>
              <a:gd name="connsiteX70" fmla="*/ 3844925 w 6086475"/>
              <a:gd name="connsiteY70" fmla="*/ 211138 h 1285875"/>
              <a:gd name="connsiteX71" fmla="*/ 3854450 w 6086475"/>
              <a:gd name="connsiteY71" fmla="*/ 192088 h 1285875"/>
              <a:gd name="connsiteX72" fmla="*/ 3854450 w 6086475"/>
              <a:gd name="connsiteY72" fmla="*/ 144463 h 1285875"/>
              <a:gd name="connsiteX73" fmla="*/ 3844925 w 6086475"/>
              <a:gd name="connsiteY73" fmla="*/ 104775 h 1285875"/>
              <a:gd name="connsiteX74" fmla="*/ 3854450 w 6086475"/>
              <a:gd name="connsiteY74" fmla="*/ 76200 h 1285875"/>
              <a:gd name="connsiteX75" fmla="*/ 3883025 w 6086475"/>
              <a:gd name="connsiteY75" fmla="*/ 163513 h 1285875"/>
              <a:gd name="connsiteX76" fmla="*/ 3892550 w 6086475"/>
              <a:gd name="connsiteY76" fmla="*/ 144463 h 1285875"/>
              <a:gd name="connsiteX77" fmla="*/ 3902075 w 6086475"/>
              <a:gd name="connsiteY77" fmla="*/ 134938 h 1285875"/>
              <a:gd name="connsiteX78" fmla="*/ 3930650 w 6086475"/>
              <a:gd name="connsiteY78" fmla="*/ 144463 h 1285875"/>
              <a:gd name="connsiteX79" fmla="*/ 3959225 w 6086475"/>
              <a:gd name="connsiteY79" fmla="*/ 153988 h 1285875"/>
              <a:gd name="connsiteX80" fmla="*/ 3978275 w 6086475"/>
              <a:gd name="connsiteY80" fmla="*/ 173038 h 1285875"/>
              <a:gd name="connsiteX81" fmla="*/ 3997325 w 6086475"/>
              <a:gd name="connsiteY81" fmla="*/ 144463 h 1285875"/>
              <a:gd name="connsiteX82" fmla="*/ 4016375 w 6086475"/>
              <a:gd name="connsiteY82" fmla="*/ 153988 h 1285875"/>
              <a:gd name="connsiteX83" fmla="*/ 4006850 w 6086475"/>
              <a:gd name="connsiteY83" fmla="*/ 125413 h 1285875"/>
              <a:gd name="connsiteX84" fmla="*/ 4006850 w 6086475"/>
              <a:gd name="connsiteY84" fmla="*/ 104775 h 1285875"/>
              <a:gd name="connsiteX85" fmla="*/ 4016375 w 6086475"/>
              <a:gd name="connsiteY85" fmla="*/ 104775 h 1285875"/>
              <a:gd name="connsiteX86" fmla="*/ 4016375 w 6086475"/>
              <a:gd name="connsiteY86" fmla="*/ 125413 h 1285875"/>
              <a:gd name="connsiteX87" fmla="*/ 4025900 w 6086475"/>
              <a:gd name="connsiteY87" fmla="*/ 144463 h 1285875"/>
              <a:gd name="connsiteX88" fmla="*/ 4044950 w 6086475"/>
              <a:gd name="connsiteY88" fmla="*/ 125413 h 1285875"/>
              <a:gd name="connsiteX89" fmla="*/ 4064000 w 6086475"/>
              <a:gd name="connsiteY89" fmla="*/ 95250 h 1285875"/>
              <a:gd name="connsiteX90" fmla="*/ 4083050 w 6086475"/>
              <a:gd name="connsiteY90" fmla="*/ 85725 h 1285875"/>
              <a:gd name="connsiteX91" fmla="*/ 4092575 w 6086475"/>
              <a:gd name="connsiteY91" fmla="*/ 85725 h 1285875"/>
              <a:gd name="connsiteX92" fmla="*/ 4092575 w 6086475"/>
              <a:gd name="connsiteY92" fmla="*/ 104775 h 1285875"/>
              <a:gd name="connsiteX93" fmla="*/ 4102100 w 6086475"/>
              <a:gd name="connsiteY93" fmla="*/ 125413 h 1285875"/>
              <a:gd name="connsiteX94" fmla="*/ 4111625 w 6086475"/>
              <a:gd name="connsiteY94" fmla="*/ 163513 h 1285875"/>
              <a:gd name="connsiteX95" fmla="*/ 4159250 w 6086475"/>
              <a:gd name="connsiteY95" fmla="*/ 104775 h 1285875"/>
              <a:gd name="connsiteX96" fmla="*/ 4149725 w 6086475"/>
              <a:gd name="connsiteY96" fmla="*/ 134938 h 1285875"/>
              <a:gd name="connsiteX97" fmla="*/ 4140200 w 6086475"/>
              <a:gd name="connsiteY97" fmla="*/ 163513 h 1285875"/>
              <a:gd name="connsiteX98" fmla="*/ 4140200 w 6086475"/>
              <a:gd name="connsiteY98" fmla="*/ 230188 h 1285875"/>
              <a:gd name="connsiteX99" fmla="*/ 4149725 w 6086475"/>
              <a:gd name="connsiteY99" fmla="*/ 230188 h 1285875"/>
              <a:gd name="connsiteX100" fmla="*/ 4159250 w 6086475"/>
              <a:gd name="connsiteY100" fmla="*/ 211138 h 1285875"/>
              <a:gd name="connsiteX101" fmla="*/ 4168775 w 6086475"/>
              <a:gd name="connsiteY101" fmla="*/ 192088 h 1285875"/>
              <a:gd name="connsiteX102" fmla="*/ 4168775 w 6086475"/>
              <a:gd name="connsiteY102" fmla="*/ 211138 h 1285875"/>
              <a:gd name="connsiteX103" fmla="*/ 4187825 w 6086475"/>
              <a:gd name="connsiteY103" fmla="*/ 192088 h 1285875"/>
              <a:gd name="connsiteX104" fmla="*/ 4206875 w 6086475"/>
              <a:gd name="connsiteY104" fmla="*/ 192088 h 1285875"/>
              <a:gd name="connsiteX105" fmla="*/ 4216400 w 6086475"/>
              <a:gd name="connsiteY105" fmla="*/ 173038 h 1285875"/>
              <a:gd name="connsiteX106" fmla="*/ 4197350 w 6086475"/>
              <a:gd name="connsiteY106" fmla="*/ 153988 h 1285875"/>
              <a:gd name="connsiteX107" fmla="*/ 4216400 w 6086475"/>
              <a:gd name="connsiteY107" fmla="*/ 153988 h 1285875"/>
              <a:gd name="connsiteX108" fmla="*/ 4225925 w 6086475"/>
              <a:gd name="connsiteY108" fmla="*/ 144463 h 1285875"/>
              <a:gd name="connsiteX109" fmla="*/ 4244975 w 6086475"/>
              <a:gd name="connsiteY109" fmla="*/ 144463 h 1285875"/>
              <a:gd name="connsiteX110" fmla="*/ 4264025 w 6086475"/>
              <a:gd name="connsiteY110" fmla="*/ 163513 h 1285875"/>
              <a:gd name="connsiteX111" fmla="*/ 4254500 w 6086475"/>
              <a:gd name="connsiteY111" fmla="*/ 220663 h 1285875"/>
              <a:gd name="connsiteX112" fmla="*/ 4244975 w 6086475"/>
              <a:gd name="connsiteY112" fmla="*/ 201613 h 1285875"/>
              <a:gd name="connsiteX113" fmla="*/ 4235450 w 6086475"/>
              <a:gd name="connsiteY113" fmla="*/ 201613 h 1285875"/>
              <a:gd name="connsiteX114" fmla="*/ 4225925 w 6086475"/>
              <a:gd name="connsiteY114" fmla="*/ 220663 h 1285875"/>
              <a:gd name="connsiteX115" fmla="*/ 4225925 w 6086475"/>
              <a:gd name="connsiteY115" fmla="*/ 239713 h 1285875"/>
              <a:gd name="connsiteX116" fmla="*/ 4244975 w 6086475"/>
              <a:gd name="connsiteY116" fmla="*/ 249238 h 1285875"/>
              <a:gd name="connsiteX117" fmla="*/ 4264025 w 6086475"/>
              <a:gd name="connsiteY117" fmla="*/ 268288 h 1285875"/>
              <a:gd name="connsiteX118" fmla="*/ 4273550 w 6086475"/>
              <a:gd name="connsiteY118" fmla="*/ 230188 h 1285875"/>
              <a:gd name="connsiteX119" fmla="*/ 4273550 w 6086475"/>
              <a:gd name="connsiteY119" fmla="*/ 192088 h 1285875"/>
              <a:gd name="connsiteX120" fmla="*/ 4292600 w 6086475"/>
              <a:gd name="connsiteY120" fmla="*/ 201613 h 1285875"/>
              <a:gd name="connsiteX121" fmla="*/ 4302125 w 6086475"/>
              <a:gd name="connsiteY121" fmla="*/ 211138 h 1285875"/>
              <a:gd name="connsiteX122" fmla="*/ 4321175 w 6086475"/>
              <a:gd name="connsiteY122" fmla="*/ 201613 h 1285875"/>
              <a:gd name="connsiteX123" fmla="*/ 4340225 w 6086475"/>
              <a:gd name="connsiteY123" fmla="*/ 173038 h 1285875"/>
              <a:gd name="connsiteX124" fmla="*/ 4330700 w 6086475"/>
              <a:gd name="connsiteY124" fmla="*/ 201613 h 1285875"/>
              <a:gd name="connsiteX125" fmla="*/ 4368800 w 6086475"/>
              <a:gd name="connsiteY125" fmla="*/ 182563 h 1285875"/>
              <a:gd name="connsiteX126" fmla="*/ 4397375 w 6086475"/>
              <a:gd name="connsiteY126" fmla="*/ 173038 h 1285875"/>
              <a:gd name="connsiteX127" fmla="*/ 4397375 w 6086475"/>
              <a:gd name="connsiteY127" fmla="*/ 104775 h 1285875"/>
              <a:gd name="connsiteX128" fmla="*/ 4406900 w 6086475"/>
              <a:gd name="connsiteY128" fmla="*/ 115888 h 1285875"/>
              <a:gd name="connsiteX129" fmla="*/ 4425950 w 6086475"/>
              <a:gd name="connsiteY129" fmla="*/ 104775 h 1285875"/>
              <a:gd name="connsiteX130" fmla="*/ 4464050 w 6086475"/>
              <a:gd name="connsiteY130" fmla="*/ 95250 h 1285875"/>
              <a:gd name="connsiteX131" fmla="*/ 4483100 w 6086475"/>
              <a:gd name="connsiteY131" fmla="*/ 95250 h 1285875"/>
              <a:gd name="connsiteX132" fmla="*/ 4502150 w 6086475"/>
              <a:gd name="connsiteY132" fmla="*/ 104775 h 1285875"/>
              <a:gd name="connsiteX133" fmla="*/ 4511675 w 6086475"/>
              <a:gd name="connsiteY133" fmla="*/ 125413 h 1285875"/>
              <a:gd name="connsiteX134" fmla="*/ 4530725 w 6086475"/>
              <a:gd name="connsiteY134" fmla="*/ 163513 h 1285875"/>
              <a:gd name="connsiteX135" fmla="*/ 4530725 w 6086475"/>
              <a:gd name="connsiteY135" fmla="*/ 144463 h 1285875"/>
              <a:gd name="connsiteX136" fmla="*/ 4549775 w 6086475"/>
              <a:gd name="connsiteY136" fmla="*/ 144463 h 1285875"/>
              <a:gd name="connsiteX137" fmla="*/ 4563189 w 6086475"/>
              <a:gd name="connsiteY137" fmla="*/ 150654 h 1285875"/>
              <a:gd name="connsiteX138" fmla="*/ 4559300 w 6086475"/>
              <a:gd name="connsiteY138" fmla="*/ 153988 h 1285875"/>
              <a:gd name="connsiteX139" fmla="*/ 4570412 w 6086475"/>
              <a:gd name="connsiteY139" fmla="*/ 153988 h 1285875"/>
              <a:gd name="connsiteX140" fmla="*/ 4579938 w 6086475"/>
              <a:gd name="connsiteY140" fmla="*/ 163513 h 1285875"/>
              <a:gd name="connsiteX141" fmla="*/ 4579938 w 6086475"/>
              <a:gd name="connsiteY141" fmla="*/ 153989 h 1285875"/>
              <a:gd name="connsiteX142" fmla="*/ 4589462 w 6086475"/>
              <a:gd name="connsiteY142" fmla="*/ 163513 h 1285875"/>
              <a:gd name="connsiteX143" fmla="*/ 4598988 w 6086475"/>
              <a:gd name="connsiteY143" fmla="*/ 163513 h 1285875"/>
              <a:gd name="connsiteX144" fmla="*/ 4598988 w 6086475"/>
              <a:gd name="connsiteY144" fmla="*/ 173038 h 1285875"/>
              <a:gd name="connsiteX145" fmla="*/ 4618038 w 6086475"/>
              <a:gd name="connsiteY145" fmla="*/ 192088 h 1285875"/>
              <a:gd name="connsiteX146" fmla="*/ 4627562 w 6086475"/>
              <a:gd name="connsiteY146" fmla="*/ 192088 h 1285875"/>
              <a:gd name="connsiteX147" fmla="*/ 4637088 w 6086475"/>
              <a:gd name="connsiteY147" fmla="*/ 173038 h 1285875"/>
              <a:gd name="connsiteX148" fmla="*/ 4627562 w 6086475"/>
              <a:gd name="connsiteY148" fmla="*/ 220663 h 1285875"/>
              <a:gd name="connsiteX149" fmla="*/ 4646612 w 6086475"/>
              <a:gd name="connsiteY149" fmla="*/ 211138 h 1285875"/>
              <a:gd name="connsiteX150" fmla="*/ 4656138 w 6086475"/>
              <a:gd name="connsiteY150" fmla="*/ 201613 h 1285875"/>
              <a:gd name="connsiteX151" fmla="*/ 4684712 w 6086475"/>
              <a:gd name="connsiteY151" fmla="*/ 230188 h 1285875"/>
              <a:gd name="connsiteX152" fmla="*/ 4703762 w 6086475"/>
              <a:gd name="connsiteY152" fmla="*/ 249238 h 1285875"/>
              <a:gd name="connsiteX153" fmla="*/ 4713288 w 6086475"/>
              <a:gd name="connsiteY153" fmla="*/ 230188 h 1285875"/>
              <a:gd name="connsiteX154" fmla="*/ 4703762 w 6086475"/>
              <a:gd name="connsiteY154" fmla="*/ 211138 h 1285875"/>
              <a:gd name="connsiteX155" fmla="*/ 4694238 w 6086475"/>
              <a:gd name="connsiteY155" fmla="*/ 182563 h 1285875"/>
              <a:gd name="connsiteX156" fmla="*/ 4703762 w 6086475"/>
              <a:gd name="connsiteY156" fmla="*/ 192088 h 1285875"/>
              <a:gd name="connsiteX157" fmla="*/ 4713288 w 6086475"/>
              <a:gd name="connsiteY157" fmla="*/ 211138 h 1285875"/>
              <a:gd name="connsiteX158" fmla="*/ 4722812 w 6086475"/>
              <a:gd name="connsiteY158" fmla="*/ 220663 h 1285875"/>
              <a:gd name="connsiteX159" fmla="*/ 4722812 w 6086475"/>
              <a:gd name="connsiteY159" fmla="*/ 239713 h 1285875"/>
              <a:gd name="connsiteX160" fmla="*/ 4732338 w 6086475"/>
              <a:gd name="connsiteY160" fmla="*/ 230188 h 1285875"/>
              <a:gd name="connsiteX161" fmla="*/ 4741862 w 6086475"/>
              <a:gd name="connsiteY161" fmla="*/ 220663 h 1285875"/>
              <a:gd name="connsiteX162" fmla="*/ 4751388 w 6086475"/>
              <a:gd name="connsiteY162" fmla="*/ 211138 h 1285875"/>
              <a:gd name="connsiteX163" fmla="*/ 4760912 w 6086475"/>
              <a:gd name="connsiteY163" fmla="*/ 220663 h 1285875"/>
              <a:gd name="connsiteX164" fmla="*/ 4751388 w 6086475"/>
              <a:gd name="connsiteY164" fmla="*/ 230188 h 1285875"/>
              <a:gd name="connsiteX165" fmla="*/ 4779962 w 6086475"/>
              <a:gd name="connsiteY165" fmla="*/ 211138 h 1285875"/>
              <a:gd name="connsiteX166" fmla="*/ 4808538 w 6086475"/>
              <a:gd name="connsiteY166" fmla="*/ 211138 h 1285875"/>
              <a:gd name="connsiteX167" fmla="*/ 4808538 w 6086475"/>
              <a:gd name="connsiteY167" fmla="*/ 220663 h 1285875"/>
              <a:gd name="connsiteX168" fmla="*/ 4856162 w 6086475"/>
              <a:gd name="connsiteY168" fmla="*/ 192088 h 1285875"/>
              <a:gd name="connsiteX169" fmla="*/ 4865688 w 6086475"/>
              <a:gd name="connsiteY169" fmla="*/ 173038 h 1285875"/>
              <a:gd name="connsiteX170" fmla="*/ 4875212 w 6086475"/>
              <a:gd name="connsiteY170" fmla="*/ 173038 h 1285875"/>
              <a:gd name="connsiteX171" fmla="*/ 4884738 w 6086475"/>
              <a:gd name="connsiteY171" fmla="*/ 163513 h 1285875"/>
              <a:gd name="connsiteX172" fmla="*/ 4903788 w 6086475"/>
              <a:gd name="connsiteY172" fmla="*/ 163513 h 1285875"/>
              <a:gd name="connsiteX173" fmla="*/ 4913312 w 6086475"/>
              <a:gd name="connsiteY173" fmla="*/ 173038 h 1285875"/>
              <a:gd name="connsiteX174" fmla="*/ 4932362 w 6086475"/>
              <a:gd name="connsiteY174" fmla="*/ 192088 h 1285875"/>
              <a:gd name="connsiteX175" fmla="*/ 4960938 w 6086475"/>
              <a:gd name="connsiteY175" fmla="*/ 192088 h 1285875"/>
              <a:gd name="connsiteX176" fmla="*/ 4951412 w 6086475"/>
              <a:gd name="connsiteY176" fmla="*/ 211138 h 1285875"/>
              <a:gd name="connsiteX177" fmla="*/ 4951412 w 6086475"/>
              <a:gd name="connsiteY177" fmla="*/ 230188 h 1285875"/>
              <a:gd name="connsiteX178" fmla="*/ 4951412 w 6086475"/>
              <a:gd name="connsiteY178" fmla="*/ 268288 h 1285875"/>
              <a:gd name="connsiteX179" fmla="*/ 4970462 w 6086475"/>
              <a:gd name="connsiteY179" fmla="*/ 258763 h 1285875"/>
              <a:gd name="connsiteX180" fmla="*/ 4979988 w 6086475"/>
              <a:gd name="connsiteY180" fmla="*/ 258763 h 1285875"/>
              <a:gd name="connsiteX181" fmla="*/ 4999038 w 6086475"/>
              <a:gd name="connsiteY181" fmla="*/ 258763 h 1285875"/>
              <a:gd name="connsiteX182" fmla="*/ 5018088 w 6086475"/>
              <a:gd name="connsiteY182" fmla="*/ 287338 h 1285875"/>
              <a:gd name="connsiteX183" fmla="*/ 5008562 w 6086475"/>
              <a:gd name="connsiteY183" fmla="*/ 315913 h 1285875"/>
              <a:gd name="connsiteX184" fmla="*/ 5027612 w 6086475"/>
              <a:gd name="connsiteY184" fmla="*/ 287338 h 1285875"/>
              <a:gd name="connsiteX185" fmla="*/ 5046662 w 6086475"/>
              <a:gd name="connsiteY185" fmla="*/ 249238 h 1285875"/>
              <a:gd name="connsiteX186" fmla="*/ 5037138 w 6086475"/>
              <a:gd name="connsiteY186" fmla="*/ 211138 h 1285875"/>
              <a:gd name="connsiteX187" fmla="*/ 5037138 w 6086475"/>
              <a:gd name="connsiteY187" fmla="*/ 182563 h 1285875"/>
              <a:gd name="connsiteX188" fmla="*/ 5056188 w 6086475"/>
              <a:gd name="connsiteY188" fmla="*/ 192088 h 1285875"/>
              <a:gd name="connsiteX189" fmla="*/ 5056188 w 6086475"/>
              <a:gd name="connsiteY189" fmla="*/ 182563 h 1285875"/>
              <a:gd name="connsiteX190" fmla="*/ 5056188 w 6086475"/>
              <a:gd name="connsiteY190" fmla="*/ 144463 h 1285875"/>
              <a:gd name="connsiteX191" fmla="*/ 5065712 w 6086475"/>
              <a:gd name="connsiteY191" fmla="*/ 173038 h 1285875"/>
              <a:gd name="connsiteX192" fmla="*/ 5075238 w 6086475"/>
              <a:gd name="connsiteY192" fmla="*/ 192088 h 1285875"/>
              <a:gd name="connsiteX193" fmla="*/ 5084762 w 6086475"/>
              <a:gd name="connsiteY193" fmla="*/ 211138 h 1285875"/>
              <a:gd name="connsiteX194" fmla="*/ 5094288 w 6086475"/>
              <a:gd name="connsiteY194" fmla="*/ 220663 h 1285875"/>
              <a:gd name="connsiteX195" fmla="*/ 5113338 w 6086475"/>
              <a:gd name="connsiteY195" fmla="*/ 249238 h 1285875"/>
              <a:gd name="connsiteX196" fmla="*/ 5113338 w 6086475"/>
              <a:gd name="connsiteY196" fmla="*/ 230188 h 1285875"/>
              <a:gd name="connsiteX197" fmla="*/ 5122862 w 6086475"/>
              <a:gd name="connsiteY197" fmla="*/ 230188 h 1285875"/>
              <a:gd name="connsiteX198" fmla="*/ 5141912 w 6086475"/>
              <a:gd name="connsiteY198" fmla="*/ 230188 h 1285875"/>
              <a:gd name="connsiteX199" fmla="*/ 5160962 w 6086475"/>
              <a:gd name="connsiteY199" fmla="*/ 220663 h 1285875"/>
              <a:gd name="connsiteX200" fmla="*/ 5160962 w 6086475"/>
              <a:gd name="connsiteY200" fmla="*/ 201613 h 1285875"/>
              <a:gd name="connsiteX201" fmla="*/ 5160962 w 6086475"/>
              <a:gd name="connsiteY201" fmla="*/ 173038 h 1285875"/>
              <a:gd name="connsiteX202" fmla="*/ 5170488 w 6086475"/>
              <a:gd name="connsiteY202" fmla="*/ 201613 h 1285875"/>
              <a:gd name="connsiteX203" fmla="*/ 5170488 w 6086475"/>
              <a:gd name="connsiteY203" fmla="*/ 211138 h 1285875"/>
              <a:gd name="connsiteX204" fmla="*/ 5180012 w 6086475"/>
              <a:gd name="connsiteY204" fmla="*/ 220663 h 1285875"/>
              <a:gd name="connsiteX205" fmla="*/ 5189538 w 6086475"/>
              <a:gd name="connsiteY205" fmla="*/ 230188 h 1285875"/>
              <a:gd name="connsiteX206" fmla="*/ 5189538 w 6086475"/>
              <a:gd name="connsiteY206" fmla="*/ 258763 h 1285875"/>
              <a:gd name="connsiteX207" fmla="*/ 5170488 w 6086475"/>
              <a:gd name="connsiteY207" fmla="*/ 249238 h 1285875"/>
              <a:gd name="connsiteX208" fmla="*/ 5160962 w 6086475"/>
              <a:gd name="connsiteY208" fmla="*/ 258763 h 1285875"/>
              <a:gd name="connsiteX209" fmla="*/ 5132388 w 6086475"/>
              <a:gd name="connsiteY209" fmla="*/ 306388 h 1285875"/>
              <a:gd name="connsiteX210" fmla="*/ 5132388 w 6086475"/>
              <a:gd name="connsiteY210" fmla="*/ 336550 h 1285875"/>
              <a:gd name="connsiteX211" fmla="*/ 5160962 w 6086475"/>
              <a:gd name="connsiteY211" fmla="*/ 327025 h 1285875"/>
              <a:gd name="connsiteX212" fmla="*/ 5180012 w 6086475"/>
              <a:gd name="connsiteY212" fmla="*/ 296863 h 1285875"/>
              <a:gd name="connsiteX213" fmla="*/ 5180012 w 6086475"/>
              <a:gd name="connsiteY213" fmla="*/ 306388 h 1285875"/>
              <a:gd name="connsiteX214" fmla="*/ 5199062 w 6086475"/>
              <a:gd name="connsiteY214" fmla="*/ 296863 h 1285875"/>
              <a:gd name="connsiteX215" fmla="*/ 5218112 w 6086475"/>
              <a:gd name="connsiteY215" fmla="*/ 315913 h 1285875"/>
              <a:gd name="connsiteX216" fmla="*/ 5227638 w 6086475"/>
              <a:gd name="connsiteY216" fmla="*/ 327025 h 1285875"/>
              <a:gd name="connsiteX217" fmla="*/ 5246688 w 6086475"/>
              <a:gd name="connsiteY217" fmla="*/ 336550 h 1285875"/>
              <a:gd name="connsiteX218" fmla="*/ 5237162 w 6086475"/>
              <a:gd name="connsiteY218" fmla="*/ 315913 h 1285875"/>
              <a:gd name="connsiteX219" fmla="*/ 5265738 w 6086475"/>
              <a:gd name="connsiteY219" fmla="*/ 277813 h 1285875"/>
              <a:gd name="connsiteX220" fmla="*/ 5265738 w 6086475"/>
              <a:gd name="connsiteY220" fmla="*/ 239713 h 1285875"/>
              <a:gd name="connsiteX221" fmla="*/ 5275262 w 6086475"/>
              <a:gd name="connsiteY221" fmla="*/ 277813 h 1285875"/>
              <a:gd name="connsiteX222" fmla="*/ 5303838 w 6086475"/>
              <a:gd name="connsiteY222" fmla="*/ 258763 h 1285875"/>
              <a:gd name="connsiteX223" fmla="*/ 5332412 w 6086475"/>
              <a:gd name="connsiteY223" fmla="*/ 249238 h 1285875"/>
              <a:gd name="connsiteX224" fmla="*/ 5313362 w 6086475"/>
              <a:gd name="connsiteY224" fmla="*/ 239713 h 1285875"/>
              <a:gd name="connsiteX225" fmla="*/ 5360988 w 6086475"/>
              <a:gd name="connsiteY225" fmla="*/ 211138 h 1285875"/>
              <a:gd name="connsiteX226" fmla="*/ 5380038 w 6086475"/>
              <a:gd name="connsiteY226" fmla="*/ 230188 h 1285875"/>
              <a:gd name="connsiteX227" fmla="*/ 5370512 w 6086475"/>
              <a:gd name="connsiteY227" fmla="*/ 239713 h 1285875"/>
              <a:gd name="connsiteX228" fmla="*/ 5389562 w 6086475"/>
              <a:gd name="connsiteY228" fmla="*/ 239713 h 1285875"/>
              <a:gd name="connsiteX229" fmla="*/ 5380038 w 6086475"/>
              <a:gd name="connsiteY229" fmla="*/ 230188 h 1285875"/>
              <a:gd name="connsiteX230" fmla="*/ 5399088 w 6086475"/>
              <a:gd name="connsiteY230" fmla="*/ 230188 h 1285875"/>
              <a:gd name="connsiteX231" fmla="*/ 5418138 w 6086475"/>
              <a:gd name="connsiteY231" fmla="*/ 201613 h 1285875"/>
              <a:gd name="connsiteX232" fmla="*/ 5427662 w 6086475"/>
              <a:gd name="connsiteY232" fmla="*/ 211138 h 1285875"/>
              <a:gd name="connsiteX233" fmla="*/ 5418138 w 6086475"/>
              <a:gd name="connsiteY233" fmla="*/ 239713 h 1285875"/>
              <a:gd name="connsiteX234" fmla="*/ 5446712 w 6086475"/>
              <a:gd name="connsiteY234" fmla="*/ 239713 h 1285875"/>
              <a:gd name="connsiteX235" fmla="*/ 5494338 w 6086475"/>
              <a:gd name="connsiteY235" fmla="*/ 230188 h 1285875"/>
              <a:gd name="connsiteX236" fmla="*/ 5475288 w 6086475"/>
              <a:gd name="connsiteY236" fmla="*/ 201613 h 1285875"/>
              <a:gd name="connsiteX237" fmla="*/ 5484812 w 6086475"/>
              <a:gd name="connsiteY237" fmla="*/ 201613 h 1285875"/>
              <a:gd name="connsiteX238" fmla="*/ 5513388 w 6086475"/>
              <a:gd name="connsiteY238" fmla="*/ 192088 h 1285875"/>
              <a:gd name="connsiteX239" fmla="*/ 5503862 w 6086475"/>
              <a:gd name="connsiteY239" fmla="*/ 173038 h 1285875"/>
              <a:gd name="connsiteX240" fmla="*/ 5513388 w 6086475"/>
              <a:gd name="connsiteY240" fmla="*/ 182563 h 1285875"/>
              <a:gd name="connsiteX241" fmla="*/ 5532438 w 6086475"/>
              <a:gd name="connsiteY241" fmla="*/ 192088 h 1285875"/>
              <a:gd name="connsiteX242" fmla="*/ 5541962 w 6086475"/>
              <a:gd name="connsiteY242" fmla="*/ 201613 h 1285875"/>
              <a:gd name="connsiteX243" fmla="*/ 5532438 w 6086475"/>
              <a:gd name="connsiteY243" fmla="*/ 211138 h 1285875"/>
              <a:gd name="connsiteX244" fmla="*/ 5522912 w 6086475"/>
              <a:gd name="connsiteY244" fmla="*/ 220663 h 1285875"/>
              <a:gd name="connsiteX245" fmla="*/ 5522912 w 6086475"/>
              <a:gd name="connsiteY245" fmla="*/ 230188 h 1285875"/>
              <a:gd name="connsiteX246" fmla="*/ 5532438 w 6086475"/>
              <a:gd name="connsiteY246" fmla="*/ 268288 h 1285875"/>
              <a:gd name="connsiteX247" fmla="*/ 5541962 w 6086475"/>
              <a:gd name="connsiteY247" fmla="*/ 296863 h 1285875"/>
              <a:gd name="connsiteX248" fmla="*/ 5551488 w 6086475"/>
              <a:gd name="connsiteY248" fmla="*/ 268288 h 1285875"/>
              <a:gd name="connsiteX249" fmla="*/ 5561012 w 6086475"/>
              <a:gd name="connsiteY249" fmla="*/ 258763 h 1285875"/>
              <a:gd name="connsiteX250" fmla="*/ 5561012 w 6086475"/>
              <a:gd name="connsiteY250" fmla="*/ 268288 h 1285875"/>
              <a:gd name="connsiteX251" fmla="*/ 5561012 w 6086475"/>
              <a:gd name="connsiteY251" fmla="*/ 296863 h 1285875"/>
              <a:gd name="connsiteX252" fmla="*/ 5570538 w 6086475"/>
              <a:gd name="connsiteY252" fmla="*/ 287338 h 1285875"/>
              <a:gd name="connsiteX253" fmla="*/ 5570538 w 6086475"/>
              <a:gd name="connsiteY253" fmla="*/ 277813 h 1285875"/>
              <a:gd name="connsiteX254" fmla="*/ 5570538 w 6086475"/>
              <a:gd name="connsiteY254" fmla="*/ 239713 h 1285875"/>
              <a:gd name="connsiteX255" fmla="*/ 5561012 w 6086475"/>
              <a:gd name="connsiteY255" fmla="*/ 239713 h 1285875"/>
              <a:gd name="connsiteX256" fmla="*/ 5580062 w 6086475"/>
              <a:gd name="connsiteY256" fmla="*/ 201613 h 1285875"/>
              <a:gd name="connsiteX257" fmla="*/ 5580062 w 6086475"/>
              <a:gd name="connsiteY257" fmla="*/ 230188 h 1285875"/>
              <a:gd name="connsiteX258" fmla="*/ 5600700 w 6086475"/>
              <a:gd name="connsiteY258" fmla="*/ 277813 h 1285875"/>
              <a:gd name="connsiteX259" fmla="*/ 5619750 w 6086475"/>
              <a:gd name="connsiteY259" fmla="*/ 296863 h 1285875"/>
              <a:gd name="connsiteX260" fmla="*/ 5648325 w 6086475"/>
              <a:gd name="connsiteY260" fmla="*/ 306388 h 1285875"/>
              <a:gd name="connsiteX261" fmla="*/ 5686425 w 6086475"/>
              <a:gd name="connsiteY261" fmla="*/ 315913 h 1285875"/>
              <a:gd name="connsiteX262" fmla="*/ 5686425 w 6086475"/>
              <a:gd name="connsiteY262" fmla="*/ 296863 h 1285875"/>
              <a:gd name="connsiteX263" fmla="*/ 5686425 w 6086475"/>
              <a:gd name="connsiteY263" fmla="*/ 268288 h 1285875"/>
              <a:gd name="connsiteX264" fmla="*/ 5695950 w 6086475"/>
              <a:gd name="connsiteY264" fmla="*/ 296863 h 1285875"/>
              <a:gd name="connsiteX265" fmla="*/ 5715000 w 6086475"/>
              <a:gd name="connsiteY265" fmla="*/ 306388 h 1285875"/>
              <a:gd name="connsiteX266" fmla="*/ 5715000 w 6086475"/>
              <a:gd name="connsiteY266" fmla="*/ 249238 h 1285875"/>
              <a:gd name="connsiteX267" fmla="*/ 5734050 w 6086475"/>
              <a:gd name="connsiteY267" fmla="*/ 258763 h 1285875"/>
              <a:gd name="connsiteX268" fmla="*/ 5734050 w 6086475"/>
              <a:gd name="connsiteY268" fmla="*/ 239713 h 1285875"/>
              <a:gd name="connsiteX269" fmla="*/ 5724525 w 6086475"/>
              <a:gd name="connsiteY269" fmla="*/ 220663 h 1285875"/>
              <a:gd name="connsiteX270" fmla="*/ 5734050 w 6086475"/>
              <a:gd name="connsiteY270" fmla="*/ 220663 h 1285875"/>
              <a:gd name="connsiteX271" fmla="*/ 5753100 w 6086475"/>
              <a:gd name="connsiteY271" fmla="*/ 230188 h 1285875"/>
              <a:gd name="connsiteX272" fmla="*/ 5743575 w 6086475"/>
              <a:gd name="connsiteY272" fmla="*/ 268288 h 1285875"/>
              <a:gd name="connsiteX273" fmla="*/ 5819775 w 6086475"/>
              <a:gd name="connsiteY273" fmla="*/ 315913 h 1285875"/>
              <a:gd name="connsiteX274" fmla="*/ 5848350 w 6086475"/>
              <a:gd name="connsiteY274" fmla="*/ 336550 h 1285875"/>
              <a:gd name="connsiteX275" fmla="*/ 5886450 w 6086475"/>
              <a:gd name="connsiteY275" fmla="*/ 336550 h 1285875"/>
              <a:gd name="connsiteX276" fmla="*/ 5886450 w 6086475"/>
              <a:gd name="connsiteY276" fmla="*/ 346075 h 1285875"/>
              <a:gd name="connsiteX277" fmla="*/ 5915025 w 6086475"/>
              <a:gd name="connsiteY277" fmla="*/ 327025 h 1285875"/>
              <a:gd name="connsiteX278" fmla="*/ 5905500 w 6086475"/>
              <a:gd name="connsiteY278" fmla="*/ 365125 h 1285875"/>
              <a:gd name="connsiteX279" fmla="*/ 5924550 w 6086475"/>
              <a:gd name="connsiteY279" fmla="*/ 346075 h 1285875"/>
              <a:gd name="connsiteX280" fmla="*/ 5934075 w 6086475"/>
              <a:gd name="connsiteY280" fmla="*/ 306388 h 1285875"/>
              <a:gd name="connsiteX281" fmla="*/ 5934075 w 6086475"/>
              <a:gd name="connsiteY281" fmla="*/ 346075 h 1285875"/>
              <a:gd name="connsiteX282" fmla="*/ 5934075 w 6086475"/>
              <a:gd name="connsiteY282" fmla="*/ 365125 h 1285875"/>
              <a:gd name="connsiteX283" fmla="*/ 5934075 w 6086475"/>
              <a:gd name="connsiteY283" fmla="*/ 374650 h 1285875"/>
              <a:gd name="connsiteX284" fmla="*/ 5943600 w 6086475"/>
              <a:gd name="connsiteY284" fmla="*/ 355600 h 1285875"/>
              <a:gd name="connsiteX285" fmla="*/ 5953125 w 6086475"/>
              <a:gd name="connsiteY285" fmla="*/ 336550 h 1285875"/>
              <a:gd name="connsiteX286" fmla="*/ 5962650 w 6086475"/>
              <a:gd name="connsiteY286" fmla="*/ 327025 h 1285875"/>
              <a:gd name="connsiteX287" fmla="*/ 5981700 w 6086475"/>
              <a:gd name="connsiteY287" fmla="*/ 346075 h 1285875"/>
              <a:gd name="connsiteX288" fmla="*/ 6000750 w 6086475"/>
              <a:gd name="connsiteY288" fmla="*/ 365125 h 1285875"/>
              <a:gd name="connsiteX289" fmla="*/ 6010275 w 6086475"/>
              <a:gd name="connsiteY289" fmla="*/ 393700 h 1285875"/>
              <a:gd name="connsiteX290" fmla="*/ 6019800 w 6086475"/>
              <a:gd name="connsiteY290" fmla="*/ 412750 h 1285875"/>
              <a:gd name="connsiteX291" fmla="*/ 6038850 w 6086475"/>
              <a:gd name="connsiteY291" fmla="*/ 412750 h 1285875"/>
              <a:gd name="connsiteX292" fmla="*/ 6048375 w 6086475"/>
              <a:gd name="connsiteY292" fmla="*/ 393700 h 1285875"/>
              <a:gd name="connsiteX293" fmla="*/ 6048375 w 6086475"/>
              <a:gd name="connsiteY293" fmla="*/ 488950 h 1285875"/>
              <a:gd name="connsiteX294" fmla="*/ 6067425 w 6086475"/>
              <a:gd name="connsiteY294" fmla="*/ 576263 h 1285875"/>
              <a:gd name="connsiteX295" fmla="*/ 6076950 w 6086475"/>
              <a:gd name="connsiteY295" fmla="*/ 661988 h 1285875"/>
              <a:gd name="connsiteX296" fmla="*/ 6067425 w 6086475"/>
              <a:gd name="connsiteY296" fmla="*/ 738188 h 1285875"/>
              <a:gd name="connsiteX297" fmla="*/ 6086475 w 6086475"/>
              <a:gd name="connsiteY297" fmla="*/ 719138 h 1285875"/>
              <a:gd name="connsiteX298" fmla="*/ 6086475 w 6086475"/>
              <a:gd name="connsiteY298" fmla="*/ 747713 h 1285875"/>
              <a:gd name="connsiteX299" fmla="*/ 6076950 w 6086475"/>
              <a:gd name="connsiteY299" fmla="*/ 758825 h 1285875"/>
              <a:gd name="connsiteX300" fmla="*/ 6048375 w 6086475"/>
              <a:gd name="connsiteY300" fmla="*/ 758825 h 1285875"/>
              <a:gd name="connsiteX301" fmla="*/ 6067425 w 6086475"/>
              <a:gd name="connsiteY301" fmla="*/ 873125 h 1285875"/>
              <a:gd name="connsiteX302" fmla="*/ 6076950 w 6086475"/>
              <a:gd name="connsiteY302" fmla="*/ 901700 h 1285875"/>
              <a:gd name="connsiteX303" fmla="*/ 6076950 w 6086475"/>
              <a:gd name="connsiteY303" fmla="*/ 958850 h 1285875"/>
              <a:gd name="connsiteX304" fmla="*/ 6067425 w 6086475"/>
              <a:gd name="connsiteY304" fmla="*/ 1017588 h 1285875"/>
              <a:gd name="connsiteX305" fmla="*/ 6086475 w 6086475"/>
              <a:gd name="connsiteY305" fmla="*/ 998538 h 1285875"/>
              <a:gd name="connsiteX306" fmla="*/ 6086475 w 6086475"/>
              <a:gd name="connsiteY306" fmla="*/ 1027113 h 1285875"/>
              <a:gd name="connsiteX307" fmla="*/ 6076950 w 6086475"/>
              <a:gd name="connsiteY307" fmla="*/ 1036638 h 1285875"/>
              <a:gd name="connsiteX308" fmla="*/ 6057900 w 6086475"/>
              <a:gd name="connsiteY308" fmla="*/ 1046163 h 1285875"/>
              <a:gd name="connsiteX309" fmla="*/ 6038850 w 6086475"/>
              <a:gd name="connsiteY309" fmla="*/ 1046163 h 1285875"/>
              <a:gd name="connsiteX310" fmla="*/ 6029325 w 6086475"/>
              <a:gd name="connsiteY310" fmla="*/ 1065213 h 1285875"/>
              <a:gd name="connsiteX311" fmla="*/ 6019800 w 6086475"/>
              <a:gd name="connsiteY311" fmla="*/ 1084263 h 1285875"/>
              <a:gd name="connsiteX312" fmla="*/ 5962650 w 6086475"/>
              <a:gd name="connsiteY312" fmla="*/ 998538 h 1285875"/>
              <a:gd name="connsiteX313" fmla="*/ 5962650 w 6086475"/>
              <a:gd name="connsiteY313" fmla="*/ 1046163 h 1285875"/>
              <a:gd name="connsiteX314" fmla="*/ 5962650 w 6086475"/>
              <a:gd name="connsiteY314" fmla="*/ 1065213 h 1285875"/>
              <a:gd name="connsiteX315" fmla="*/ 5962650 w 6086475"/>
              <a:gd name="connsiteY315" fmla="*/ 1084263 h 1285875"/>
              <a:gd name="connsiteX316" fmla="*/ 5953125 w 6086475"/>
              <a:gd name="connsiteY316" fmla="*/ 1093788 h 1285875"/>
              <a:gd name="connsiteX317" fmla="*/ 5953125 w 6086475"/>
              <a:gd name="connsiteY317" fmla="*/ 1103313 h 1285875"/>
              <a:gd name="connsiteX318" fmla="*/ 5962650 w 6086475"/>
              <a:gd name="connsiteY318" fmla="*/ 1131888 h 1285875"/>
              <a:gd name="connsiteX319" fmla="*/ 5934075 w 6086475"/>
              <a:gd name="connsiteY319" fmla="*/ 1093788 h 1285875"/>
              <a:gd name="connsiteX320" fmla="*/ 5905500 w 6086475"/>
              <a:gd name="connsiteY320" fmla="*/ 1065213 h 1285875"/>
              <a:gd name="connsiteX321" fmla="*/ 5857875 w 6086475"/>
              <a:gd name="connsiteY321" fmla="*/ 1036638 h 1285875"/>
              <a:gd name="connsiteX322" fmla="*/ 5810250 w 6086475"/>
              <a:gd name="connsiteY322" fmla="*/ 1027113 h 1285875"/>
              <a:gd name="connsiteX323" fmla="*/ 5753100 w 6086475"/>
              <a:gd name="connsiteY323" fmla="*/ 1027113 h 1285875"/>
              <a:gd name="connsiteX324" fmla="*/ 5705475 w 6086475"/>
              <a:gd name="connsiteY324" fmla="*/ 1027113 h 1285875"/>
              <a:gd name="connsiteX325" fmla="*/ 5657850 w 6086475"/>
              <a:gd name="connsiteY325" fmla="*/ 1036638 h 1285875"/>
              <a:gd name="connsiteX326" fmla="*/ 5600700 w 6086475"/>
              <a:gd name="connsiteY326" fmla="*/ 1027113 h 1285875"/>
              <a:gd name="connsiteX327" fmla="*/ 5551488 w 6086475"/>
              <a:gd name="connsiteY327" fmla="*/ 989013 h 1285875"/>
              <a:gd name="connsiteX328" fmla="*/ 5551488 w 6086475"/>
              <a:gd name="connsiteY328" fmla="*/ 1017588 h 1285875"/>
              <a:gd name="connsiteX329" fmla="*/ 5551488 w 6086475"/>
              <a:gd name="connsiteY329" fmla="*/ 1046163 h 1285875"/>
              <a:gd name="connsiteX330" fmla="*/ 5541962 w 6086475"/>
              <a:gd name="connsiteY330" fmla="*/ 1027113 h 1285875"/>
              <a:gd name="connsiteX331" fmla="*/ 5541962 w 6086475"/>
              <a:gd name="connsiteY331" fmla="*/ 1017588 h 1285875"/>
              <a:gd name="connsiteX332" fmla="*/ 5532438 w 6086475"/>
              <a:gd name="connsiteY332" fmla="*/ 1027113 h 1285875"/>
              <a:gd name="connsiteX333" fmla="*/ 5532438 w 6086475"/>
              <a:gd name="connsiteY333" fmla="*/ 1036638 h 1285875"/>
              <a:gd name="connsiteX334" fmla="*/ 5522912 w 6086475"/>
              <a:gd name="connsiteY334" fmla="*/ 1074738 h 1285875"/>
              <a:gd name="connsiteX335" fmla="*/ 5522912 w 6086475"/>
              <a:gd name="connsiteY335" fmla="*/ 1093788 h 1285875"/>
              <a:gd name="connsiteX336" fmla="*/ 5513388 w 6086475"/>
              <a:gd name="connsiteY336" fmla="*/ 1103313 h 1285875"/>
              <a:gd name="connsiteX337" fmla="*/ 5475288 w 6086475"/>
              <a:gd name="connsiteY337" fmla="*/ 979488 h 1285875"/>
              <a:gd name="connsiteX338" fmla="*/ 5475288 w 6086475"/>
              <a:gd name="connsiteY338" fmla="*/ 1036638 h 1285875"/>
              <a:gd name="connsiteX339" fmla="*/ 5475288 w 6086475"/>
              <a:gd name="connsiteY339" fmla="*/ 1074738 h 1285875"/>
              <a:gd name="connsiteX340" fmla="*/ 5446712 w 6086475"/>
              <a:gd name="connsiteY340" fmla="*/ 1074738 h 1285875"/>
              <a:gd name="connsiteX341" fmla="*/ 5427662 w 6086475"/>
              <a:gd name="connsiteY341" fmla="*/ 1074738 h 1285875"/>
              <a:gd name="connsiteX342" fmla="*/ 5370512 w 6086475"/>
              <a:gd name="connsiteY342" fmla="*/ 1046163 h 1285875"/>
              <a:gd name="connsiteX343" fmla="*/ 5332412 w 6086475"/>
              <a:gd name="connsiteY343" fmla="*/ 1027113 h 1285875"/>
              <a:gd name="connsiteX344" fmla="*/ 5303838 w 6086475"/>
              <a:gd name="connsiteY344" fmla="*/ 1036638 h 1285875"/>
              <a:gd name="connsiteX345" fmla="*/ 5284788 w 6086475"/>
              <a:gd name="connsiteY345" fmla="*/ 1046163 h 1285875"/>
              <a:gd name="connsiteX346" fmla="*/ 5275262 w 6086475"/>
              <a:gd name="connsiteY346" fmla="*/ 1017588 h 1285875"/>
              <a:gd name="connsiteX347" fmla="*/ 5275262 w 6086475"/>
              <a:gd name="connsiteY347" fmla="*/ 989013 h 1285875"/>
              <a:gd name="connsiteX348" fmla="*/ 5275262 w 6086475"/>
              <a:gd name="connsiteY348" fmla="*/ 979488 h 1285875"/>
              <a:gd name="connsiteX349" fmla="*/ 5275262 w 6086475"/>
              <a:gd name="connsiteY349" fmla="*/ 958850 h 1285875"/>
              <a:gd name="connsiteX350" fmla="*/ 5265738 w 6086475"/>
              <a:gd name="connsiteY350" fmla="*/ 939800 h 1285875"/>
              <a:gd name="connsiteX351" fmla="*/ 5275262 w 6086475"/>
              <a:gd name="connsiteY351" fmla="*/ 979488 h 1285875"/>
              <a:gd name="connsiteX352" fmla="*/ 5265738 w 6086475"/>
              <a:gd name="connsiteY352" fmla="*/ 998538 h 1285875"/>
              <a:gd name="connsiteX353" fmla="*/ 5246688 w 6086475"/>
              <a:gd name="connsiteY353" fmla="*/ 1027113 h 1285875"/>
              <a:gd name="connsiteX354" fmla="*/ 5218112 w 6086475"/>
              <a:gd name="connsiteY354" fmla="*/ 1036638 h 1285875"/>
              <a:gd name="connsiteX355" fmla="*/ 5218112 w 6086475"/>
              <a:gd name="connsiteY355" fmla="*/ 1055688 h 1285875"/>
              <a:gd name="connsiteX356" fmla="*/ 5218112 w 6086475"/>
              <a:gd name="connsiteY356" fmla="*/ 1084263 h 1285875"/>
              <a:gd name="connsiteX357" fmla="*/ 5208588 w 6086475"/>
              <a:gd name="connsiteY357" fmla="*/ 1046163 h 1285875"/>
              <a:gd name="connsiteX358" fmla="*/ 5199062 w 6086475"/>
              <a:gd name="connsiteY358" fmla="*/ 1017588 h 1285875"/>
              <a:gd name="connsiteX359" fmla="*/ 5170488 w 6086475"/>
              <a:gd name="connsiteY359" fmla="*/ 998538 h 1285875"/>
              <a:gd name="connsiteX360" fmla="*/ 5160962 w 6086475"/>
              <a:gd name="connsiteY360" fmla="*/ 989013 h 1285875"/>
              <a:gd name="connsiteX361" fmla="*/ 5151438 w 6086475"/>
              <a:gd name="connsiteY361" fmla="*/ 958850 h 1285875"/>
              <a:gd name="connsiteX362" fmla="*/ 5141912 w 6086475"/>
              <a:gd name="connsiteY362" fmla="*/ 930275 h 1285875"/>
              <a:gd name="connsiteX363" fmla="*/ 5141912 w 6086475"/>
              <a:gd name="connsiteY363" fmla="*/ 873125 h 1285875"/>
              <a:gd name="connsiteX364" fmla="*/ 5132388 w 6086475"/>
              <a:gd name="connsiteY364" fmla="*/ 882650 h 1285875"/>
              <a:gd name="connsiteX365" fmla="*/ 5122862 w 6086475"/>
              <a:gd name="connsiteY365" fmla="*/ 911225 h 1285875"/>
              <a:gd name="connsiteX366" fmla="*/ 5122862 w 6086475"/>
              <a:gd name="connsiteY366" fmla="*/ 939800 h 1285875"/>
              <a:gd name="connsiteX367" fmla="*/ 5132388 w 6086475"/>
              <a:gd name="connsiteY367" fmla="*/ 969963 h 1285875"/>
              <a:gd name="connsiteX368" fmla="*/ 5113338 w 6086475"/>
              <a:gd name="connsiteY368" fmla="*/ 958850 h 1285875"/>
              <a:gd name="connsiteX369" fmla="*/ 5084762 w 6086475"/>
              <a:gd name="connsiteY369" fmla="*/ 969963 h 1285875"/>
              <a:gd name="connsiteX370" fmla="*/ 5065712 w 6086475"/>
              <a:gd name="connsiteY370" fmla="*/ 979488 h 1285875"/>
              <a:gd name="connsiteX371" fmla="*/ 5046662 w 6086475"/>
              <a:gd name="connsiteY371" fmla="*/ 1008063 h 1285875"/>
              <a:gd name="connsiteX372" fmla="*/ 5037138 w 6086475"/>
              <a:gd name="connsiteY372" fmla="*/ 998538 h 1285875"/>
              <a:gd name="connsiteX373" fmla="*/ 5018088 w 6086475"/>
              <a:gd name="connsiteY373" fmla="*/ 998538 h 1285875"/>
              <a:gd name="connsiteX374" fmla="*/ 4960938 w 6086475"/>
              <a:gd name="connsiteY374" fmla="*/ 998538 h 1285875"/>
              <a:gd name="connsiteX375" fmla="*/ 4932362 w 6086475"/>
              <a:gd name="connsiteY375" fmla="*/ 998538 h 1285875"/>
              <a:gd name="connsiteX376" fmla="*/ 4913312 w 6086475"/>
              <a:gd name="connsiteY376" fmla="*/ 989013 h 1285875"/>
              <a:gd name="connsiteX377" fmla="*/ 4884738 w 6086475"/>
              <a:gd name="connsiteY377" fmla="*/ 958850 h 1285875"/>
              <a:gd name="connsiteX378" fmla="*/ 4875212 w 6086475"/>
              <a:gd name="connsiteY378" fmla="*/ 920750 h 1285875"/>
              <a:gd name="connsiteX379" fmla="*/ 4875212 w 6086475"/>
              <a:gd name="connsiteY379" fmla="*/ 949325 h 1285875"/>
              <a:gd name="connsiteX380" fmla="*/ 4875212 w 6086475"/>
              <a:gd name="connsiteY380" fmla="*/ 958850 h 1285875"/>
              <a:gd name="connsiteX381" fmla="*/ 4875212 w 6086475"/>
              <a:gd name="connsiteY381" fmla="*/ 979488 h 1285875"/>
              <a:gd name="connsiteX382" fmla="*/ 4865688 w 6086475"/>
              <a:gd name="connsiteY382" fmla="*/ 989013 h 1285875"/>
              <a:gd name="connsiteX383" fmla="*/ 4856162 w 6086475"/>
              <a:gd name="connsiteY383" fmla="*/ 998538 h 1285875"/>
              <a:gd name="connsiteX384" fmla="*/ 4865688 w 6086475"/>
              <a:gd name="connsiteY384" fmla="*/ 1074738 h 1285875"/>
              <a:gd name="connsiteX385" fmla="*/ 4827588 w 6086475"/>
              <a:gd name="connsiteY385" fmla="*/ 1065213 h 1285875"/>
              <a:gd name="connsiteX386" fmla="*/ 4818062 w 6086475"/>
              <a:gd name="connsiteY386" fmla="*/ 1074738 h 1285875"/>
              <a:gd name="connsiteX387" fmla="*/ 4818062 w 6086475"/>
              <a:gd name="connsiteY387" fmla="*/ 1065213 h 1285875"/>
              <a:gd name="connsiteX388" fmla="*/ 4808538 w 6086475"/>
              <a:gd name="connsiteY388" fmla="*/ 1055688 h 1285875"/>
              <a:gd name="connsiteX389" fmla="*/ 4808538 w 6086475"/>
              <a:gd name="connsiteY389" fmla="*/ 1036638 h 1285875"/>
              <a:gd name="connsiteX390" fmla="*/ 4808538 w 6086475"/>
              <a:gd name="connsiteY390" fmla="*/ 1017588 h 1285875"/>
              <a:gd name="connsiteX391" fmla="*/ 4799012 w 6086475"/>
              <a:gd name="connsiteY391" fmla="*/ 998538 h 1285875"/>
              <a:gd name="connsiteX392" fmla="*/ 4779962 w 6086475"/>
              <a:gd name="connsiteY392" fmla="*/ 1008063 h 1285875"/>
              <a:gd name="connsiteX393" fmla="*/ 4770438 w 6086475"/>
              <a:gd name="connsiteY393" fmla="*/ 1027113 h 1285875"/>
              <a:gd name="connsiteX394" fmla="*/ 4751388 w 6086475"/>
              <a:gd name="connsiteY394" fmla="*/ 1074738 h 1285875"/>
              <a:gd name="connsiteX395" fmla="*/ 4760912 w 6086475"/>
              <a:gd name="connsiteY395" fmla="*/ 1084263 h 1285875"/>
              <a:gd name="connsiteX396" fmla="*/ 4741862 w 6086475"/>
              <a:gd name="connsiteY396" fmla="*/ 1093788 h 1285875"/>
              <a:gd name="connsiteX397" fmla="*/ 4732338 w 6086475"/>
              <a:gd name="connsiteY397" fmla="*/ 1084263 h 1285875"/>
              <a:gd name="connsiteX398" fmla="*/ 4741862 w 6086475"/>
              <a:gd name="connsiteY398" fmla="*/ 1065213 h 1285875"/>
              <a:gd name="connsiteX399" fmla="*/ 4760912 w 6086475"/>
              <a:gd name="connsiteY399" fmla="*/ 1036638 h 1285875"/>
              <a:gd name="connsiteX400" fmla="*/ 4760912 w 6086475"/>
              <a:gd name="connsiteY400" fmla="*/ 1008063 h 1285875"/>
              <a:gd name="connsiteX401" fmla="*/ 4751388 w 6086475"/>
              <a:gd name="connsiteY401" fmla="*/ 998538 h 1285875"/>
              <a:gd name="connsiteX402" fmla="*/ 4741862 w 6086475"/>
              <a:gd name="connsiteY402" fmla="*/ 979488 h 1285875"/>
              <a:gd name="connsiteX403" fmla="*/ 4732338 w 6086475"/>
              <a:gd name="connsiteY403" fmla="*/ 1008063 h 1285875"/>
              <a:gd name="connsiteX404" fmla="*/ 4722812 w 6086475"/>
              <a:gd name="connsiteY404" fmla="*/ 1046163 h 1285875"/>
              <a:gd name="connsiteX405" fmla="*/ 4713288 w 6086475"/>
              <a:gd name="connsiteY405" fmla="*/ 1065213 h 1285875"/>
              <a:gd name="connsiteX406" fmla="*/ 4703762 w 6086475"/>
              <a:gd name="connsiteY406" fmla="*/ 1055688 h 1285875"/>
              <a:gd name="connsiteX407" fmla="*/ 4703762 w 6086475"/>
              <a:gd name="connsiteY407" fmla="*/ 1046163 h 1285875"/>
              <a:gd name="connsiteX408" fmla="*/ 4713288 w 6086475"/>
              <a:gd name="connsiteY408" fmla="*/ 1036638 h 1285875"/>
              <a:gd name="connsiteX409" fmla="*/ 4722812 w 6086475"/>
              <a:gd name="connsiteY409" fmla="*/ 1027113 h 1285875"/>
              <a:gd name="connsiteX410" fmla="*/ 4722812 w 6086475"/>
              <a:gd name="connsiteY410" fmla="*/ 998538 h 1285875"/>
              <a:gd name="connsiteX411" fmla="*/ 4713288 w 6086475"/>
              <a:gd name="connsiteY411" fmla="*/ 979488 h 1285875"/>
              <a:gd name="connsiteX412" fmla="*/ 4703762 w 6086475"/>
              <a:gd name="connsiteY412" fmla="*/ 979488 h 1285875"/>
              <a:gd name="connsiteX413" fmla="*/ 4694238 w 6086475"/>
              <a:gd name="connsiteY413" fmla="*/ 1008063 h 1285875"/>
              <a:gd name="connsiteX414" fmla="*/ 4694238 w 6086475"/>
              <a:gd name="connsiteY414" fmla="*/ 969963 h 1285875"/>
              <a:gd name="connsiteX415" fmla="*/ 4675188 w 6086475"/>
              <a:gd name="connsiteY415" fmla="*/ 969963 h 1285875"/>
              <a:gd name="connsiteX416" fmla="*/ 4694238 w 6086475"/>
              <a:gd name="connsiteY416" fmla="*/ 1065213 h 1285875"/>
              <a:gd name="connsiteX417" fmla="*/ 4627562 w 6086475"/>
              <a:gd name="connsiteY417" fmla="*/ 1055688 h 1285875"/>
              <a:gd name="connsiteX418" fmla="*/ 4559300 w 6086475"/>
              <a:gd name="connsiteY418" fmla="*/ 1036638 h 1285875"/>
              <a:gd name="connsiteX419" fmla="*/ 4502150 w 6086475"/>
              <a:gd name="connsiteY419" fmla="*/ 1017588 h 1285875"/>
              <a:gd name="connsiteX420" fmla="*/ 4435475 w 6086475"/>
              <a:gd name="connsiteY420" fmla="*/ 998538 h 1285875"/>
              <a:gd name="connsiteX421" fmla="*/ 4425950 w 6086475"/>
              <a:gd name="connsiteY421" fmla="*/ 1027113 h 1285875"/>
              <a:gd name="connsiteX422" fmla="*/ 4416425 w 6086475"/>
              <a:gd name="connsiteY422" fmla="*/ 1027113 h 1285875"/>
              <a:gd name="connsiteX423" fmla="*/ 4416425 w 6086475"/>
              <a:gd name="connsiteY423" fmla="*/ 998538 h 1285875"/>
              <a:gd name="connsiteX424" fmla="*/ 4406900 w 6086475"/>
              <a:gd name="connsiteY424" fmla="*/ 998538 h 1285875"/>
              <a:gd name="connsiteX425" fmla="*/ 4397375 w 6086475"/>
              <a:gd name="connsiteY425" fmla="*/ 1027113 h 1285875"/>
              <a:gd name="connsiteX426" fmla="*/ 4397375 w 6086475"/>
              <a:gd name="connsiteY426" fmla="*/ 998538 h 1285875"/>
              <a:gd name="connsiteX427" fmla="*/ 4387850 w 6086475"/>
              <a:gd name="connsiteY427" fmla="*/ 998538 h 1285875"/>
              <a:gd name="connsiteX428" fmla="*/ 4387850 w 6086475"/>
              <a:gd name="connsiteY428" fmla="*/ 969963 h 1285875"/>
              <a:gd name="connsiteX429" fmla="*/ 4368800 w 6086475"/>
              <a:gd name="connsiteY429" fmla="*/ 949325 h 1285875"/>
              <a:gd name="connsiteX430" fmla="*/ 4359275 w 6086475"/>
              <a:gd name="connsiteY430" fmla="*/ 949325 h 1285875"/>
              <a:gd name="connsiteX431" fmla="*/ 4340225 w 6086475"/>
              <a:gd name="connsiteY431" fmla="*/ 939800 h 1285875"/>
              <a:gd name="connsiteX432" fmla="*/ 4340225 w 6086475"/>
              <a:gd name="connsiteY432" fmla="*/ 1036638 h 1285875"/>
              <a:gd name="connsiteX433" fmla="*/ 4349750 w 6086475"/>
              <a:gd name="connsiteY433" fmla="*/ 1084263 h 1285875"/>
              <a:gd name="connsiteX434" fmla="*/ 4349750 w 6086475"/>
              <a:gd name="connsiteY434" fmla="*/ 1112838 h 1285875"/>
              <a:gd name="connsiteX435" fmla="*/ 4349750 w 6086475"/>
              <a:gd name="connsiteY435" fmla="*/ 1122363 h 1285875"/>
              <a:gd name="connsiteX436" fmla="*/ 4340225 w 6086475"/>
              <a:gd name="connsiteY436" fmla="*/ 1103313 h 1285875"/>
              <a:gd name="connsiteX437" fmla="*/ 4330700 w 6086475"/>
              <a:gd name="connsiteY437" fmla="*/ 1074738 h 1285875"/>
              <a:gd name="connsiteX438" fmla="*/ 4321175 w 6086475"/>
              <a:gd name="connsiteY438" fmla="*/ 1055688 h 1285875"/>
              <a:gd name="connsiteX439" fmla="*/ 4311650 w 6086475"/>
              <a:gd name="connsiteY439" fmla="*/ 1036638 h 1285875"/>
              <a:gd name="connsiteX440" fmla="*/ 4302125 w 6086475"/>
              <a:gd name="connsiteY440" fmla="*/ 1027113 h 1285875"/>
              <a:gd name="connsiteX441" fmla="*/ 4292600 w 6086475"/>
              <a:gd name="connsiteY441" fmla="*/ 1027113 h 1285875"/>
              <a:gd name="connsiteX442" fmla="*/ 4283075 w 6086475"/>
              <a:gd name="connsiteY442" fmla="*/ 1046163 h 1285875"/>
              <a:gd name="connsiteX443" fmla="*/ 4273550 w 6086475"/>
              <a:gd name="connsiteY443" fmla="*/ 1074738 h 1285875"/>
              <a:gd name="connsiteX444" fmla="*/ 4264025 w 6086475"/>
              <a:gd name="connsiteY444" fmla="*/ 1084263 h 1285875"/>
              <a:gd name="connsiteX445" fmla="*/ 4254500 w 6086475"/>
              <a:gd name="connsiteY445" fmla="*/ 1084263 h 1285875"/>
              <a:gd name="connsiteX446" fmla="*/ 4244975 w 6086475"/>
              <a:gd name="connsiteY446" fmla="*/ 1093788 h 1285875"/>
              <a:gd name="connsiteX447" fmla="*/ 4225925 w 6086475"/>
              <a:gd name="connsiteY447" fmla="*/ 1093788 h 1285875"/>
              <a:gd name="connsiteX448" fmla="*/ 4206875 w 6086475"/>
              <a:gd name="connsiteY448" fmla="*/ 1084263 h 1285875"/>
              <a:gd name="connsiteX449" fmla="*/ 4178300 w 6086475"/>
              <a:gd name="connsiteY449" fmla="*/ 1122363 h 1285875"/>
              <a:gd name="connsiteX450" fmla="*/ 4168775 w 6086475"/>
              <a:gd name="connsiteY450" fmla="*/ 1150938 h 1285875"/>
              <a:gd name="connsiteX451" fmla="*/ 4168775 w 6086475"/>
              <a:gd name="connsiteY451" fmla="*/ 1190625 h 1285875"/>
              <a:gd name="connsiteX452" fmla="*/ 4102100 w 6086475"/>
              <a:gd name="connsiteY452" fmla="*/ 1160463 h 1285875"/>
              <a:gd name="connsiteX453" fmla="*/ 4121150 w 6086475"/>
              <a:gd name="connsiteY453" fmla="*/ 1141413 h 1285875"/>
              <a:gd name="connsiteX454" fmla="*/ 4130675 w 6086475"/>
              <a:gd name="connsiteY454" fmla="*/ 1122363 h 1285875"/>
              <a:gd name="connsiteX455" fmla="*/ 4121150 w 6086475"/>
              <a:gd name="connsiteY455" fmla="*/ 1103313 h 1285875"/>
              <a:gd name="connsiteX456" fmla="*/ 4111625 w 6086475"/>
              <a:gd name="connsiteY456" fmla="*/ 1093788 h 1285875"/>
              <a:gd name="connsiteX457" fmla="*/ 4102100 w 6086475"/>
              <a:gd name="connsiteY457" fmla="*/ 1093788 h 1285875"/>
              <a:gd name="connsiteX458" fmla="*/ 4102100 w 6086475"/>
              <a:gd name="connsiteY458" fmla="*/ 1074738 h 1285875"/>
              <a:gd name="connsiteX459" fmla="*/ 4092575 w 6086475"/>
              <a:gd name="connsiteY459" fmla="*/ 1055688 h 1285875"/>
              <a:gd name="connsiteX460" fmla="*/ 4102100 w 6086475"/>
              <a:gd name="connsiteY460" fmla="*/ 1036638 h 1285875"/>
              <a:gd name="connsiteX461" fmla="*/ 4073525 w 6086475"/>
              <a:gd name="connsiteY461" fmla="*/ 1046163 h 1285875"/>
              <a:gd name="connsiteX462" fmla="*/ 4044950 w 6086475"/>
              <a:gd name="connsiteY462" fmla="*/ 1036638 h 1285875"/>
              <a:gd name="connsiteX463" fmla="*/ 4016375 w 6086475"/>
              <a:gd name="connsiteY463" fmla="*/ 1008063 h 1285875"/>
              <a:gd name="connsiteX464" fmla="*/ 3997325 w 6086475"/>
              <a:gd name="connsiteY464" fmla="*/ 998538 h 1285875"/>
              <a:gd name="connsiteX465" fmla="*/ 3978275 w 6086475"/>
              <a:gd name="connsiteY465" fmla="*/ 1017588 h 1285875"/>
              <a:gd name="connsiteX466" fmla="*/ 3959225 w 6086475"/>
              <a:gd name="connsiteY466" fmla="*/ 1027113 h 1285875"/>
              <a:gd name="connsiteX467" fmla="*/ 3978275 w 6086475"/>
              <a:gd name="connsiteY467" fmla="*/ 1055688 h 1285875"/>
              <a:gd name="connsiteX468" fmla="*/ 3968750 w 6086475"/>
              <a:gd name="connsiteY468" fmla="*/ 1065213 h 1285875"/>
              <a:gd name="connsiteX469" fmla="*/ 3949700 w 6086475"/>
              <a:gd name="connsiteY469" fmla="*/ 1055688 h 1285875"/>
              <a:gd name="connsiteX470" fmla="*/ 3940175 w 6086475"/>
              <a:gd name="connsiteY470" fmla="*/ 1055688 h 1285875"/>
              <a:gd name="connsiteX471" fmla="*/ 3930650 w 6086475"/>
              <a:gd name="connsiteY471" fmla="*/ 1074738 h 1285875"/>
              <a:gd name="connsiteX472" fmla="*/ 3921125 w 6086475"/>
              <a:gd name="connsiteY472" fmla="*/ 1017588 h 1285875"/>
              <a:gd name="connsiteX473" fmla="*/ 3911600 w 6086475"/>
              <a:gd name="connsiteY473" fmla="*/ 1027113 h 1285875"/>
              <a:gd name="connsiteX474" fmla="*/ 3892550 w 6086475"/>
              <a:gd name="connsiteY474" fmla="*/ 1017588 h 1285875"/>
              <a:gd name="connsiteX475" fmla="*/ 3883025 w 6086475"/>
              <a:gd name="connsiteY475" fmla="*/ 1046163 h 1285875"/>
              <a:gd name="connsiteX476" fmla="*/ 3883025 w 6086475"/>
              <a:gd name="connsiteY476" fmla="*/ 1036638 h 1285875"/>
              <a:gd name="connsiteX477" fmla="*/ 3883025 w 6086475"/>
              <a:gd name="connsiteY477" fmla="*/ 1017588 h 1285875"/>
              <a:gd name="connsiteX478" fmla="*/ 3863975 w 6086475"/>
              <a:gd name="connsiteY478" fmla="*/ 998538 h 1285875"/>
              <a:gd name="connsiteX479" fmla="*/ 3863975 w 6086475"/>
              <a:gd name="connsiteY479" fmla="*/ 1017588 h 1285875"/>
              <a:gd name="connsiteX480" fmla="*/ 3863975 w 6086475"/>
              <a:gd name="connsiteY480" fmla="*/ 1036638 h 1285875"/>
              <a:gd name="connsiteX481" fmla="*/ 3863975 w 6086475"/>
              <a:gd name="connsiteY481" fmla="*/ 1055688 h 1285875"/>
              <a:gd name="connsiteX482" fmla="*/ 3854450 w 6086475"/>
              <a:gd name="connsiteY482" fmla="*/ 1027113 h 1285875"/>
              <a:gd name="connsiteX483" fmla="*/ 3844925 w 6086475"/>
              <a:gd name="connsiteY483" fmla="*/ 1008063 h 1285875"/>
              <a:gd name="connsiteX484" fmla="*/ 3835400 w 6086475"/>
              <a:gd name="connsiteY484" fmla="*/ 1027113 h 1285875"/>
              <a:gd name="connsiteX485" fmla="*/ 3816350 w 6086475"/>
              <a:gd name="connsiteY485" fmla="*/ 1036638 h 1285875"/>
              <a:gd name="connsiteX486" fmla="*/ 3825875 w 6086475"/>
              <a:gd name="connsiteY486" fmla="*/ 1055688 h 1285875"/>
              <a:gd name="connsiteX487" fmla="*/ 3806825 w 6086475"/>
              <a:gd name="connsiteY487" fmla="*/ 1065213 h 1285875"/>
              <a:gd name="connsiteX488" fmla="*/ 3797300 w 6086475"/>
              <a:gd name="connsiteY488" fmla="*/ 1074738 h 1285875"/>
              <a:gd name="connsiteX489" fmla="*/ 3778250 w 6086475"/>
              <a:gd name="connsiteY489" fmla="*/ 1055688 h 1285875"/>
              <a:gd name="connsiteX490" fmla="*/ 3787775 w 6086475"/>
              <a:gd name="connsiteY490" fmla="*/ 1017588 h 1285875"/>
              <a:gd name="connsiteX491" fmla="*/ 3778250 w 6086475"/>
              <a:gd name="connsiteY491" fmla="*/ 1027113 h 1285875"/>
              <a:gd name="connsiteX492" fmla="*/ 3778250 w 6086475"/>
              <a:gd name="connsiteY492" fmla="*/ 1055688 h 1285875"/>
              <a:gd name="connsiteX493" fmla="*/ 3768725 w 6086475"/>
              <a:gd name="connsiteY493" fmla="*/ 1046163 h 1285875"/>
              <a:gd name="connsiteX494" fmla="*/ 3759200 w 6086475"/>
              <a:gd name="connsiteY494" fmla="*/ 1046163 h 1285875"/>
              <a:gd name="connsiteX495" fmla="*/ 3749675 w 6086475"/>
              <a:gd name="connsiteY495" fmla="*/ 1055688 h 1285875"/>
              <a:gd name="connsiteX496" fmla="*/ 3740150 w 6086475"/>
              <a:gd name="connsiteY496" fmla="*/ 1103313 h 1285875"/>
              <a:gd name="connsiteX497" fmla="*/ 3749675 w 6086475"/>
              <a:gd name="connsiteY497" fmla="*/ 1027113 h 1285875"/>
              <a:gd name="connsiteX498" fmla="*/ 3740150 w 6086475"/>
              <a:gd name="connsiteY498" fmla="*/ 1027113 h 1285875"/>
              <a:gd name="connsiteX499" fmla="*/ 3740150 w 6086475"/>
              <a:gd name="connsiteY499" fmla="*/ 989013 h 1285875"/>
              <a:gd name="connsiteX500" fmla="*/ 3730625 w 6086475"/>
              <a:gd name="connsiteY500" fmla="*/ 969963 h 1285875"/>
              <a:gd name="connsiteX501" fmla="*/ 3721100 w 6086475"/>
              <a:gd name="connsiteY501" fmla="*/ 1012825 h 1285875"/>
              <a:gd name="connsiteX502" fmla="*/ 3721100 w 6086475"/>
              <a:gd name="connsiteY502" fmla="*/ 958850 h 1285875"/>
              <a:gd name="connsiteX503" fmla="*/ 3702050 w 6086475"/>
              <a:gd name="connsiteY503" fmla="*/ 979488 h 1285875"/>
              <a:gd name="connsiteX504" fmla="*/ 3683000 w 6086475"/>
              <a:gd name="connsiteY504" fmla="*/ 998538 h 1285875"/>
              <a:gd name="connsiteX505" fmla="*/ 3654425 w 6086475"/>
              <a:gd name="connsiteY505" fmla="*/ 1017588 h 1285875"/>
              <a:gd name="connsiteX506" fmla="*/ 3635375 w 6086475"/>
              <a:gd name="connsiteY506" fmla="*/ 1008063 h 1285875"/>
              <a:gd name="connsiteX507" fmla="*/ 3587750 w 6086475"/>
              <a:gd name="connsiteY507" fmla="*/ 1008063 h 1285875"/>
              <a:gd name="connsiteX508" fmla="*/ 3548062 w 6086475"/>
              <a:gd name="connsiteY508" fmla="*/ 1036638 h 1285875"/>
              <a:gd name="connsiteX509" fmla="*/ 3538538 w 6086475"/>
              <a:gd name="connsiteY509" fmla="*/ 1017588 h 1285875"/>
              <a:gd name="connsiteX510" fmla="*/ 3529012 w 6086475"/>
              <a:gd name="connsiteY510" fmla="*/ 1036638 h 1285875"/>
              <a:gd name="connsiteX511" fmla="*/ 3529012 w 6086475"/>
              <a:gd name="connsiteY511" fmla="*/ 1055688 h 1285875"/>
              <a:gd name="connsiteX512" fmla="*/ 3509962 w 6086475"/>
              <a:gd name="connsiteY512" fmla="*/ 1055688 h 1285875"/>
              <a:gd name="connsiteX513" fmla="*/ 3500438 w 6086475"/>
              <a:gd name="connsiteY513" fmla="*/ 1046163 h 1285875"/>
              <a:gd name="connsiteX514" fmla="*/ 3490912 w 6086475"/>
              <a:gd name="connsiteY514" fmla="*/ 1046163 h 1285875"/>
              <a:gd name="connsiteX515" fmla="*/ 3481388 w 6086475"/>
              <a:gd name="connsiteY515" fmla="*/ 1027113 h 1285875"/>
              <a:gd name="connsiteX516" fmla="*/ 3490912 w 6086475"/>
              <a:gd name="connsiteY516" fmla="*/ 1027113 h 1285875"/>
              <a:gd name="connsiteX517" fmla="*/ 3471862 w 6086475"/>
              <a:gd name="connsiteY517" fmla="*/ 1008063 h 1285875"/>
              <a:gd name="connsiteX518" fmla="*/ 3462338 w 6086475"/>
              <a:gd name="connsiteY518" fmla="*/ 989013 h 1285875"/>
              <a:gd name="connsiteX519" fmla="*/ 3452812 w 6086475"/>
              <a:gd name="connsiteY519" fmla="*/ 1027113 h 1285875"/>
              <a:gd name="connsiteX520" fmla="*/ 3452812 w 6086475"/>
              <a:gd name="connsiteY520" fmla="*/ 1074738 h 1285875"/>
              <a:gd name="connsiteX521" fmla="*/ 3443288 w 6086475"/>
              <a:gd name="connsiteY521" fmla="*/ 1065213 h 1285875"/>
              <a:gd name="connsiteX522" fmla="*/ 3452812 w 6086475"/>
              <a:gd name="connsiteY522" fmla="*/ 1084263 h 1285875"/>
              <a:gd name="connsiteX523" fmla="*/ 3433762 w 6086475"/>
              <a:gd name="connsiteY523" fmla="*/ 1065213 h 1285875"/>
              <a:gd name="connsiteX524" fmla="*/ 3424238 w 6086475"/>
              <a:gd name="connsiteY524" fmla="*/ 1065213 h 1285875"/>
              <a:gd name="connsiteX525" fmla="*/ 3405188 w 6086475"/>
              <a:gd name="connsiteY525" fmla="*/ 1074738 h 1285875"/>
              <a:gd name="connsiteX526" fmla="*/ 3386138 w 6086475"/>
              <a:gd name="connsiteY526" fmla="*/ 1093788 h 1285875"/>
              <a:gd name="connsiteX527" fmla="*/ 3367088 w 6086475"/>
              <a:gd name="connsiteY527" fmla="*/ 1141413 h 1285875"/>
              <a:gd name="connsiteX528" fmla="*/ 3357562 w 6086475"/>
              <a:gd name="connsiteY528" fmla="*/ 1150938 h 1285875"/>
              <a:gd name="connsiteX529" fmla="*/ 3348038 w 6086475"/>
              <a:gd name="connsiteY529" fmla="*/ 1141413 h 1285875"/>
              <a:gd name="connsiteX530" fmla="*/ 3338512 w 6086475"/>
              <a:gd name="connsiteY530" fmla="*/ 1131888 h 1285875"/>
              <a:gd name="connsiteX531" fmla="*/ 3328988 w 6086475"/>
              <a:gd name="connsiteY531" fmla="*/ 1103313 h 1285875"/>
              <a:gd name="connsiteX532" fmla="*/ 3328988 w 6086475"/>
              <a:gd name="connsiteY532" fmla="*/ 1027113 h 1285875"/>
              <a:gd name="connsiteX533" fmla="*/ 3319462 w 6086475"/>
              <a:gd name="connsiteY533" fmla="*/ 1055688 h 1285875"/>
              <a:gd name="connsiteX534" fmla="*/ 3319462 w 6086475"/>
              <a:gd name="connsiteY534" fmla="*/ 1103313 h 1285875"/>
              <a:gd name="connsiteX535" fmla="*/ 3309938 w 6086475"/>
              <a:gd name="connsiteY535" fmla="*/ 1131888 h 1285875"/>
              <a:gd name="connsiteX536" fmla="*/ 3309938 w 6086475"/>
              <a:gd name="connsiteY536" fmla="*/ 1150938 h 1285875"/>
              <a:gd name="connsiteX537" fmla="*/ 3300412 w 6086475"/>
              <a:gd name="connsiteY537" fmla="*/ 1141413 h 1285875"/>
              <a:gd name="connsiteX538" fmla="*/ 3290888 w 6086475"/>
              <a:gd name="connsiteY538" fmla="*/ 1122363 h 1285875"/>
              <a:gd name="connsiteX539" fmla="*/ 3300412 w 6086475"/>
              <a:gd name="connsiteY539" fmla="*/ 1112838 h 1285875"/>
              <a:gd name="connsiteX540" fmla="*/ 3300412 w 6086475"/>
              <a:gd name="connsiteY540" fmla="*/ 1103313 h 1285875"/>
              <a:gd name="connsiteX541" fmla="*/ 3290888 w 6086475"/>
              <a:gd name="connsiteY541" fmla="*/ 1074738 h 1285875"/>
              <a:gd name="connsiteX542" fmla="*/ 3281362 w 6086475"/>
              <a:gd name="connsiteY542" fmla="*/ 1036638 h 1285875"/>
              <a:gd name="connsiteX543" fmla="*/ 3262312 w 6086475"/>
              <a:gd name="connsiteY543" fmla="*/ 1008063 h 1285875"/>
              <a:gd name="connsiteX544" fmla="*/ 3262312 w 6086475"/>
              <a:gd name="connsiteY544" fmla="*/ 1046163 h 1285875"/>
              <a:gd name="connsiteX545" fmla="*/ 3252788 w 6086475"/>
              <a:gd name="connsiteY545" fmla="*/ 958850 h 1285875"/>
              <a:gd name="connsiteX546" fmla="*/ 3243262 w 6086475"/>
              <a:gd name="connsiteY546" fmla="*/ 979488 h 1285875"/>
              <a:gd name="connsiteX547" fmla="*/ 3233738 w 6086475"/>
              <a:gd name="connsiteY547" fmla="*/ 989013 h 1285875"/>
              <a:gd name="connsiteX548" fmla="*/ 3243262 w 6086475"/>
              <a:gd name="connsiteY548" fmla="*/ 949325 h 1285875"/>
              <a:gd name="connsiteX549" fmla="*/ 3224212 w 6086475"/>
              <a:gd name="connsiteY549" fmla="*/ 979488 h 1285875"/>
              <a:gd name="connsiteX550" fmla="*/ 3224212 w 6086475"/>
              <a:gd name="connsiteY550" fmla="*/ 939800 h 1285875"/>
              <a:gd name="connsiteX551" fmla="*/ 3214688 w 6086475"/>
              <a:gd name="connsiteY551" fmla="*/ 930275 h 1285875"/>
              <a:gd name="connsiteX552" fmla="*/ 3205162 w 6086475"/>
              <a:gd name="connsiteY552" fmla="*/ 911225 h 1285875"/>
              <a:gd name="connsiteX553" fmla="*/ 3195638 w 6086475"/>
              <a:gd name="connsiteY553" fmla="*/ 958850 h 1285875"/>
              <a:gd name="connsiteX554" fmla="*/ 3205162 w 6086475"/>
              <a:gd name="connsiteY554" fmla="*/ 998538 h 1285875"/>
              <a:gd name="connsiteX555" fmla="*/ 3176588 w 6086475"/>
              <a:gd name="connsiteY555" fmla="*/ 939800 h 1285875"/>
              <a:gd name="connsiteX556" fmla="*/ 3167062 w 6086475"/>
              <a:gd name="connsiteY556" fmla="*/ 969963 h 1285875"/>
              <a:gd name="connsiteX557" fmla="*/ 3157538 w 6086475"/>
              <a:gd name="connsiteY557" fmla="*/ 998538 h 1285875"/>
              <a:gd name="connsiteX558" fmla="*/ 3138488 w 6086475"/>
              <a:gd name="connsiteY558" fmla="*/ 1027113 h 1285875"/>
              <a:gd name="connsiteX559" fmla="*/ 3128962 w 6086475"/>
              <a:gd name="connsiteY559" fmla="*/ 1046163 h 1285875"/>
              <a:gd name="connsiteX560" fmla="*/ 3100388 w 6086475"/>
              <a:gd name="connsiteY560" fmla="*/ 1084263 h 1285875"/>
              <a:gd name="connsiteX561" fmla="*/ 3100388 w 6086475"/>
              <a:gd name="connsiteY561" fmla="*/ 1036638 h 1285875"/>
              <a:gd name="connsiteX562" fmla="*/ 3100388 w 6086475"/>
              <a:gd name="connsiteY562" fmla="*/ 998538 h 1285875"/>
              <a:gd name="connsiteX563" fmla="*/ 3090862 w 6086475"/>
              <a:gd name="connsiteY563" fmla="*/ 1017588 h 1285875"/>
              <a:gd name="connsiteX564" fmla="*/ 3090862 w 6086475"/>
              <a:gd name="connsiteY564" fmla="*/ 1027113 h 1285875"/>
              <a:gd name="connsiteX565" fmla="*/ 3071812 w 6086475"/>
              <a:gd name="connsiteY565" fmla="*/ 1017588 h 1285875"/>
              <a:gd name="connsiteX566" fmla="*/ 3052762 w 6086475"/>
              <a:gd name="connsiteY566" fmla="*/ 989013 h 1285875"/>
              <a:gd name="connsiteX567" fmla="*/ 3033712 w 6086475"/>
              <a:gd name="connsiteY567" fmla="*/ 958850 h 1285875"/>
              <a:gd name="connsiteX568" fmla="*/ 3014662 w 6086475"/>
              <a:gd name="connsiteY568" fmla="*/ 969963 h 1285875"/>
              <a:gd name="connsiteX569" fmla="*/ 3005138 w 6086475"/>
              <a:gd name="connsiteY569" fmla="*/ 998538 h 1285875"/>
              <a:gd name="connsiteX570" fmla="*/ 2995612 w 6086475"/>
              <a:gd name="connsiteY570" fmla="*/ 1027113 h 1285875"/>
              <a:gd name="connsiteX571" fmla="*/ 2995612 w 6086475"/>
              <a:gd name="connsiteY571" fmla="*/ 1055688 h 1285875"/>
              <a:gd name="connsiteX572" fmla="*/ 2986088 w 6086475"/>
              <a:gd name="connsiteY572" fmla="*/ 1046163 h 1285875"/>
              <a:gd name="connsiteX573" fmla="*/ 2967038 w 6086475"/>
              <a:gd name="connsiteY573" fmla="*/ 1112838 h 1285875"/>
              <a:gd name="connsiteX574" fmla="*/ 2967038 w 6086475"/>
              <a:gd name="connsiteY574" fmla="*/ 1093788 h 1285875"/>
              <a:gd name="connsiteX575" fmla="*/ 2967038 w 6086475"/>
              <a:gd name="connsiteY575" fmla="*/ 1074738 h 1285875"/>
              <a:gd name="connsiteX576" fmla="*/ 2976562 w 6086475"/>
              <a:gd name="connsiteY576" fmla="*/ 1055688 h 1285875"/>
              <a:gd name="connsiteX577" fmla="*/ 2967038 w 6086475"/>
              <a:gd name="connsiteY577" fmla="*/ 1036638 h 1285875"/>
              <a:gd name="connsiteX578" fmla="*/ 2938462 w 6086475"/>
              <a:gd name="connsiteY578" fmla="*/ 1074738 h 1285875"/>
              <a:gd name="connsiteX579" fmla="*/ 2919412 w 6086475"/>
              <a:gd name="connsiteY579" fmla="*/ 1093788 h 1285875"/>
              <a:gd name="connsiteX580" fmla="*/ 2890838 w 6086475"/>
              <a:gd name="connsiteY580" fmla="*/ 1103313 h 1285875"/>
              <a:gd name="connsiteX581" fmla="*/ 2871788 w 6086475"/>
              <a:gd name="connsiteY581" fmla="*/ 1084263 h 1285875"/>
              <a:gd name="connsiteX582" fmla="*/ 2862262 w 6086475"/>
              <a:gd name="connsiteY582" fmla="*/ 1093788 h 1285875"/>
              <a:gd name="connsiteX583" fmla="*/ 2852738 w 6086475"/>
              <a:gd name="connsiteY583" fmla="*/ 1112838 h 1285875"/>
              <a:gd name="connsiteX584" fmla="*/ 2862262 w 6086475"/>
              <a:gd name="connsiteY584" fmla="*/ 1160463 h 1285875"/>
              <a:gd name="connsiteX585" fmla="*/ 2862262 w 6086475"/>
              <a:gd name="connsiteY585" fmla="*/ 1200150 h 1285875"/>
              <a:gd name="connsiteX586" fmla="*/ 2862262 w 6086475"/>
              <a:gd name="connsiteY586" fmla="*/ 1209675 h 1285875"/>
              <a:gd name="connsiteX587" fmla="*/ 2852738 w 6086475"/>
              <a:gd name="connsiteY587" fmla="*/ 1209675 h 1285875"/>
              <a:gd name="connsiteX588" fmla="*/ 2843212 w 6086475"/>
              <a:gd name="connsiteY588" fmla="*/ 1122363 h 1285875"/>
              <a:gd name="connsiteX589" fmla="*/ 2833688 w 6086475"/>
              <a:gd name="connsiteY589" fmla="*/ 1093788 h 1285875"/>
              <a:gd name="connsiteX590" fmla="*/ 2814638 w 6086475"/>
              <a:gd name="connsiteY590" fmla="*/ 1084263 h 1285875"/>
              <a:gd name="connsiteX591" fmla="*/ 2805112 w 6086475"/>
              <a:gd name="connsiteY591" fmla="*/ 1131888 h 1285875"/>
              <a:gd name="connsiteX592" fmla="*/ 2786062 w 6086475"/>
              <a:gd name="connsiteY592" fmla="*/ 1181100 h 1285875"/>
              <a:gd name="connsiteX593" fmla="*/ 2786062 w 6086475"/>
              <a:gd name="connsiteY593" fmla="*/ 1150938 h 1285875"/>
              <a:gd name="connsiteX594" fmla="*/ 2776538 w 6086475"/>
              <a:gd name="connsiteY594" fmla="*/ 1160463 h 1285875"/>
              <a:gd name="connsiteX595" fmla="*/ 2786062 w 6086475"/>
              <a:gd name="connsiteY595" fmla="*/ 1131888 h 1285875"/>
              <a:gd name="connsiteX596" fmla="*/ 2786062 w 6086475"/>
              <a:gd name="connsiteY596" fmla="*/ 1122363 h 1285875"/>
              <a:gd name="connsiteX597" fmla="*/ 2786062 w 6086475"/>
              <a:gd name="connsiteY597" fmla="*/ 1112838 h 1285875"/>
              <a:gd name="connsiteX598" fmla="*/ 2786062 w 6086475"/>
              <a:gd name="connsiteY598" fmla="*/ 1103313 h 1285875"/>
              <a:gd name="connsiteX599" fmla="*/ 2776538 w 6086475"/>
              <a:gd name="connsiteY599" fmla="*/ 1112838 h 1285875"/>
              <a:gd name="connsiteX600" fmla="*/ 2767013 w 6086475"/>
              <a:gd name="connsiteY600" fmla="*/ 1122363 h 1285875"/>
              <a:gd name="connsiteX601" fmla="*/ 2767013 w 6086475"/>
              <a:gd name="connsiteY601" fmla="*/ 1103313 h 1285875"/>
              <a:gd name="connsiteX602" fmla="*/ 2757488 w 6086475"/>
              <a:gd name="connsiteY602" fmla="*/ 1093788 h 1285875"/>
              <a:gd name="connsiteX603" fmla="*/ 2747963 w 6086475"/>
              <a:gd name="connsiteY603" fmla="*/ 1103313 h 1285875"/>
              <a:gd name="connsiteX604" fmla="*/ 2738438 w 6086475"/>
              <a:gd name="connsiteY604" fmla="*/ 1093788 h 1285875"/>
              <a:gd name="connsiteX605" fmla="*/ 2709863 w 6086475"/>
              <a:gd name="connsiteY605" fmla="*/ 1084263 h 1285875"/>
              <a:gd name="connsiteX606" fmla="*/ 2709863 w 6086475"/>
              <a:gd name="connsiteY606" fmla="*/ 1122363 h 1285875"/>
              <a:gd name="connsiteX607" fmla="*/ 2690813 w 6086475"/>
              <a:gd name="connsiteY607" fmla="*/ 1103313 h 1285875"/>
              <a:gd name="connsiteX608" fmla="*/ 2671763 w 6086475"/>
              <a:gd name="connsiteY608" fmla="*/ 1093788 h 1285875"/>
              <a:gd name="connsiteX609" fmla="*/ 2662238 w 6086475"/>
              <a:gd name="connsiteY609" fmla="*/ 1103313 h 1285875"/>
              <a:gd name="connsiteX610" fmla="*/ 2652713 w 6086475"/>
              <a:gd name="connsiteY610" fmla="*/ 1122363 h 1285875"/>
              <a:gd name="connsiteX611" fmla="*/ 2652713 w 6086475"/>
              <a:gd name="connsiteY611" fmla="*/ 1131888 h 1285875"/>
              <a:gd name="connsiteX612" fmla="*/ 2643188 w 6086475"/>
              <a:gd name="connsiteY612" fmla="*/ 1131888 h 1285875"/>
              <a:gd name="connsiteX613" fmla="*/ 2633663 w 6086475"/>
              <a:gd name="connsiteY613" fmla="*/ 1112838 h 1285875"/>
              <a:gd name="connsiteX614" fmla="*/ 2624138 w 6086475"/>
              <a:gd name="connsiteY614" fmla="*/ 1065213 h 1285875"/>
              <a:gd name="connsiteX615" fmla="*/ 2633663 w 6086475"/>
              <a:gd name="connsiteY615" fmla="*/ 1065213 h 1285875"/>
              <a:gd name="connsiteX616" fmla="*/ 2643188 w 6086475"/>
              <a:gd name="connsiteY616" fmla="*/ 1055688 h 1285875"/>
              <a:gd name="connsiteX617" fmla="*/ 2662238 w 6086475"/>
              <a:gd name="connsiteY617" fmla="*/ 1017588 h 1285875"/>
              <a:gd name="connsiteX618" fmla="*/ 2652713 w 6086475"/>
              <a:gd name="connsiteY618" fmla="*/ 1008063 h 1285875"/>
              <a:gd name="connsiteX619" fmla="*/ 2643188 w 6086475"/>
              <a:gd name="connsiteY619" fmla="*/ 998538 h 1285875"/>
              <a:gd name="connsiteX620" fmla="*/ 2643188 w 6086475"/>
              <a:gd name="connsiteY620" fmla="*/ 1008063 h 1285875"/>
              <a:gd name="connsiteX621" fmla="*/ 2643188 w 6086475"/>
              <a:gd name="connsiteY621" fmla="*/ 1017588 h 1285875"/>
              <a:gd name="connsiteX622" fmla="*/ 2643188 w 6086475"/>
              <a:gd name="connsiteY622" fmla="*/ 1055688 h 1285875"/>
              <a:gd name="connsiteX623" fmla="*/ 2614613 w 6086475"/>
              <a:gd name="connsiteY623" fmla="*/ 1027113 h 1285875"/>
              <a:gd name="connsiteX624" fmla="*/ 2605088 w 6086475"/>
              <a:gd name="connsiteY624" fmla="*/ 1074738 h 1285875"/>
              <a:gd name="connsiteX625" fmla="*/ 2605088 w 6086475"/>
              <a:gd name="connsiteY625" fmla="*/ 1065213 h 1285875"/>
              <a:gd name="connsiteX626" fmla="*/ 2557463 w 6086475"/>
              <a:gd name="connsiteY626" fmla="*/ 1084263 h 1285875"/>
              <a:gd name="connsiteX627" fmla="*/ 2557463 w 6086475"/>
              <a:gd name="connsiteY627" fmla="*/ 1065213 h 1285875"/>
              <a:gd name="connsiteX628" fmla="*/ 2557463 w 6086475"/>
              <a:gd name="connsiteY628" fmla="*/ 1046163 h 1285875"/>
              <a:gd name="connsiteX629" fmla="*/ 2517775 w 6086475"/>
              <a:gd name="connsiteY629" fmla="*/ 1093788 h 1285875"/>
              <a:gd name="connsiteX630" fmla="*/ 2527300 w 6086475"/>
              <a:gd name="connsiteY630" fmla="*/ 1065213 h 1285875"/>
              <a:gd name="connsiteX631" fmla="*/ 2508250 w 6086475"/>
              <a:gd name="connsiteY631" fmla="*/ 1036638 h 1285875"/>
              <a:gd name="connsiteX632" fmla="*/ 2489200 w 6086475"/>
              <a:gd name="connsiteY632" fmla="*/ 1036638 h 1285875"/>
              <a:gd name="connsiteX633" fmla="*/ 2479675 w 6086475"/>
              <a:gd name="connsiteY633" fmla="*/ 1046163 h 1285875"/>
              <a:gd name="connsiteX634" fmla="*/ 2479675 w 6086475"/>
              <a:gd name="connsiteY634" fmla="*/ 1074738 h 1285875"/>
              <a:gd name="connsiteX635" fmla="*/ 2470150 w 6086475"/>
              <a:gd name="connsiteY635" fmla="*/ 1103313 h 1285875"/>
              <a:gd name="connsiteX636" fmla="*/ 2460625 w 6086475"/>
              <a:gd name="connsiteY636" fmla="*/ 1131888 h 1285875"/>
              <a:gd name="connsiteX637" fmla="*/ 2460625 w 6086475"/>
              <a:gd name="connsiteY637" fmla="*/ 1150938 h 1285875"/>
              <a:gd name="connsiteX638" fmla="*/ 2451100 w 6086475"/>
              <a:gd name="connsiteY638" fmla="*/ 1150938 h 1285875"/>
              <a:gd name="connsiteX639" fmla="*/ 2441575 w 6086475"/>
              <a:gd name="connsiteY639" fmla="*/ 1131888 h 1285875"/>
              <a:gd name="connsiteX640" fmla="*/ 2451100 w 6086475"/>
              <a:gd name="connsiteY640" fmla="*/ 1131888 h 1285875"/>
              <a:gd name="connsiteX641" fmla="*/ 2432050 w 6086475"/>
              <a:gd name="connsiteY641" fmla="*/ 1093788 h 1285875"/>
              <a:gd name="connsiteX642" fmla="*/ 2432050 w 6086475"/>
              <a:gd name="connsiteY642" fmla="*/ 1141413 h 1285875"/>
              <a:gd name="connsiteX643" fmla="*/ 2413000 w 6086475"/>
              <a:gd name="connsiteY643" fmla="*/ 1169988 h 1285875"/>
              <a:gd name="connsiteX644" fmla="*/ 2403475 w 6086475"/>
              <a:gd name="connsiteY644" fmla="*/ 1181100 h 1285875"/>
              <a:gd name="connsiteX645" fmla="*/ 2384425 w 6086475"/>
              <a:gd name="connsiteY645" fmla="*/ 1190625 h 1285875"/>
              <a:gd name="connsiteX646" fmla="*/ 2365375 w 6086475"/>
              <a:gd name="connsiteY646" fmla="*/ 1190625 h 1285875"/>
              <a:gd name="connsiteX647" fmla="*/ 2346325 w 6086475"/>
              <a:gd name="connsiteY647" fmla="*/ 1209675 h 1285875"/>
              <a:gd name="connsiteX648" fmla="*/ 2336800 w 6086475"/>
              <a:gd name="connsiteY648" fmla="*/ 1238250 h 1285875"/>
              <a:gd name="connsiteX649" fmla="*/ 2327275 w 6086475"/>
              <a:gd name="connsiteY649" fmla="*/ 1285875 h 1285875"/>
              <a:gd name="connsiteX650" fmla="*/ 2317750 w 6086475"/>
              <a:gd name="connsiteY650" fmla="*/ 1247775 h 1285875"/>
              <a:gd name="connsiteX651" fmla="*/ 2327275 w 6086475"/>
              <a:gd name="connsiteY651" fmla="*/ 1228725 h 1285875"/>
              <a:gd name="connsiteX652" fmla="*/ 2336800 w 6086475"/>
              <a:gd name="connsiteY652" fmla="*/ 1209675 h 1285875"/>
              <a:gd name="connsiteX653" fmla="*/ 2346325 w 6086475"/>
              <a:gd name="connsiteY653" fmla="*/ 1190625 h 1285875"/>
              <a:gd name="connsiteX654" fmla="*/ 2355850 w 6086475"/>
              <a:gd name="connsiteY654" fmla="*/ 1160463 h 1285875"/>
              <a:gd name="connsiteX655" fmla="*/ 2336800 w 6086475"/>
              <a:gd name="connsiteY655" fmla="*/ 1112838 h 1285875"/>
              <a:gd name="connsiteX656" fmla="*/ 2346325 w 6086475"/>
              <a:gd name="connsiteY656" fmla="*/ 1112838 h 1285875"/>
              <a:gd name="connsiteX657" fmla="*/ 2355850 w 6086475"/>
              <a:gd name="connsiteY657" fmla="*/ 1103313 h 1285875"/>
              <a:gd name="connsiteX658" fmla="*/ 2365375 w 6086475"/>
              <a:gd name="connsiteY658" fmla="*/ 1103313 h 1285875"/>
              <a:gd name="connsiteX659" fmla="*/ 2355850 w 6086475"/>
              <a:gd name="connsiteY659" fmla="*/ 1074738 h 1285875"/>
              <a:gd name="connsiteX660" fmla="*/ 2336800 w 6086475"/>
              <a:gd name="connsiteY660" fmla="*/ 1074738 h 1285875"/>
              <a:gd name="connsiteX661" fmla="*/ 2327275 w 6086475"/>
              <a:gd name="connsiteY661" fmla="*/ 1074738 h 1285875"/>
              <a:gd name="connsiteX662" fmla="*/ 2317750 w 6086475"/>
              <a:gd name="connsiteY662" fmla="*/ 1084263 h 1285875"/>
              <a:gd name="connsiteX663" fmla="*/ 2298700 w 6086475"/>
              <a:gd name="connsiteY663" fmla="*/ 1122363 h 1285875"/>
              <a:gd name="connsiteX664" fmla="*/ 2279650 w 6086475"/>
              <a:gd name="connsiteY664" fmla="*/ 1160463 h 1285875"/>
              <a:gd name="connsiteX665" fmla="*/ 2279650 w 6086475"/>
              <a:gd name="connsiteY665" fmla="*/ 1131888 h 1285875"/>
              <a:gd name="connsiteX666" fmla="*/ 2279650 w 6086475"/>
              <a:gd name="connsiteY666" fmla="*/ 1093788 h 1285875"/>
              <a:gd name="connsiteX667" fmla="*/ 2270125 w 6086475"/>
              <a:gd name="connsiteY667" fmla="*/ 1065213 h 1285875"/>
              <a:gd name="connsiteX668" fmla="*/ 2270125 w 6086475"/>
              <a:gd name="connsiteY668" fmla="*/ 1055688 h 1285875"/>
              <a:gd name="connsiteX669" fmla="*/ 2251075 w 6086475"/>
              <a:gd name="connsiteY669" fmla="*/ 1065213 h 1285875"/>
              <a:gd name="connsiteX670" fmla="*/ 2241550 w 6086475"/>
              <a:gd name="connsiteY670" fmla="*/ 1074738 h 1285875"/>
              <a:gd name="connsiteX671" fmla="*/ 2232025 w 6086475"/>
              <a:gd name="connsiteY671" fmla="*/ 1093788 h 1285875"/>
              <a:gd name="connsiteX672" fmla="*/ 2241550 w 6086475"/>
              <a:gd name="connsiteY672" fmla="*/ 1141413 h 1285875"/>
              <a:gd name="connsiteX673" fmla="*/ 2241550 w 6086475"/>
              <a:gd name="connsiteY673" fmla="*/ 1181100 h 1285875"/>
              <a:gd name="connsiteX674" fmla="*/ 2232025 w 6086475"/>
              <a:gd name="connsiteY674" fmla="*/ 1209675 h 1285875"/>
              <a:gd name="connsiteX675" fmla="*/ 2212975 w 6086475"/>
              <a:gd name="connsiteY675" fmla="*/ 1122363 h 1285875"/>
              <a:gd name="connsiteX676" fmla="*/ 2193925 w 6086475"/>
              <a:gd name="connsiteY676" fmla="*/ 1141413 h 1285875"/>
              <a:gd name="connsiteX677" fmla="*/ 2184400 w 6086475"/>
              <a:gd name="connsiteY677" fmla="*/ 1150938 h 1285875"/>
              <a:gd name="connsiteX678" fmla="*/ 2155825 w 6086475"/>
              <a:gd name="connsiteY678" fmla="*/ 1150938 h 1285875"/>
              <a:gd name="connsiteX679" fmla="*/ 2136775 w 6086475"/>
              <a:gd name="connsiteY679" fmla="*/ 1131888 h 1285875"/>
              <a:gd name="connsiteX680" fmla="*/ 2108200 w 6086475"/>
              <a:gd name="connsiteY680" fmla="*/ 1112838 h 1285875"/>
              <a:gd name="connsiteX681" fmla="*/ 2098675 w 6086475"/>
              <a:gd name="connsiteY681" fmla="*/ 1141413 h 1285875"/>
              <a:gd name="connsiteX682" fmla="*/ 2089150 w 6086475"/>
              <a:gd name="connsiteY682" fmla="*/ 1131888 h 1285875"/>
              <a:gd name="connsiteX683" fmla="*/ 2079625 w 6086475"/>
              <a:gd name="connsiteY683" fmla="*/ 1131888 h 1285875"/>
              <a:gd name="connsiteX684" fmla="*/ 2079625 w 6086475"/>
              <a:gd name="connsiteY684" fmla="*/ 1190625 h 1285875"/>
              <a:gd name="connsiteX685" fmla="*/ 2079625 w 6086475"/>
              <a:gd name="connsiteY685" fmla="*/ 1200150 h 1285875"/>
              <a:gd name="connsiteX686" fmla="*/ 2070100 w 6086475"/>
              <a:gd name="connsiteY686" fmla="*/ 1181100 h 1285875"/>
              <a:gd name="connsiteX687" fmla="*/ 2060575 w 6086475"/>
              <a:gd name="connsiteY687" fmla="*/ 1150938 h 1285875"/>
              <a:gd name="connsiteX688" fmla="*/ 2022475 w 6086475"/>
              <a:gd name="connsiteY688" fmla="*/ 1190625 h 1285875"/>
              <a:gd name="connsiteX689" fmla="*/ 2012950 w 6086475"/>
              <a:gd name="connsiteY689" fmla="*/ 1209675 h 1285875"/>
              <a:gd name="connsiteX690" fmla="*/ 1993900 w 6086475"/>
              <a:gd name="connsiteY690" fmla="*/ 1200150 h 1285875"/>
              <a:gd name="connsiteX691" fmla="*/ 1993900 w 6086475"/>
              <a:gd name="connsiteY691" fmla="*/ 1181100 h 1285875"/>
              <a:gd name="connsiteX692" fmla="*/ 1993900 w 6086475"/>
              <a:gd name="connsiteY692" fmla="*/ 1160463 h 1285875"/>
              <a:gd name="connsiteX693" fmla="*/ 1974850 w 6086475"/>
              <a:gd name="connsiteY693" fmla="*/ 1122363 h 1285875"/>
              <a:gd name="connsiteX694" fmla="*/ 1927225 w 6086475"/>
              <a:gd name="connsiteY694" fmla="*/ 1181100 h 1285875"/>
              <a:gd name="connsiteX695" fmla="*/ 1946275 w 6086475"/>
              <a:gd name="connsiteY695" fmla="*/ 1141413 h 1285875"/>
              <a:gd name="connsiteX696" fmla="*/ 1955800 w 6086475"/>
              <a:gd name="connsiteY696" fmla="*/ 1084263 h 1285875"/>
              <a:gd name="connsiteX697" fmla="*/ 1917700 w 6086475"/>
              <a:gd name="connsiteY697" fmla="*/ 1122363 h 1285875"/>
              <a:gd name="connsiteX698" fmla="*/ 1898650 w 6086475"/>
              <a:gd name="connsiteY698" fmla="*/ 1131888 h 1285875"/>
              <a:gd name="connsiteX699" fmla="*/ 1879600 w 6086475"/>
              <a:gd name="connsiteY699" fmla="*/ 1122363 h 1285875"/>
              <a:gd name="connsiteX700" fmla="*/ 1889125 w 6086475"/>
              <a:gd name="connsiteY700" fmla="*/ 1131888 h 1285875"/>
              <a:gd name="connsiteX701" fmla="*/ 1879600 w 6086475"/>
              <a:gd name="connsiteY701" fmla="*/ 1141413 h 1285875"/>
              <a:gd name="connsiteX702" fmla="*/ 1860550 w 6086475"/>
              <a:gd name="connsiteY702" fmla="*/ 1141413 h 1285875"/>
              <a:gd name="connsiteX703" fmla="*/ 1851025 w 6086475"/>
              <a:gd name="connsiteY703" fmla="*/ 1141413 h 1285875"/>
              <a:gd name="connsiteX704" fmla="*/ 1831975 w 6086475"/>
              <a:gd name="connsiteY704" fmla="*/ 1122363 h 1285875"/>
              <a:gd name="connsiteX705" fmla="*/ 1841500 w 6086475"/>
              <a:gd name="connsiteY705" fmla="*/ 1074738 h 1285875"/>
              <a:gd name="connsiteX706" fmla="*/ 1822450 w 6086475"/>
              <a:gd name="connsiteY706" fmla="*/ 1055688 h 1285875"/>
              <a:gd name="connsiteX707" fmla="*/ 1822450 w 6086475"/>
              <a:gd name="connsiteY707" fmla="*/ 1103313 h 1285875"/>
              <a:gd name="connsiteX708" fmla="*/ 1793875 w 6086475"/>
              <a:gd name="connsiteY708" fmla="*/ 1084263 h 1285875"/>
              <a:gd name="connsiteX709" fmla="*/ 1774825 w 6086475"/>
              <a:gd name="connsiteY709" fmla="*/ 1084263 h 1285875"/>
              <a:gd name="connsiteX710" fmla="*/ 1774825 w 6086475"/>
              <a:gd name="connsiteY710" fmla="*/ 1112838 h 1285875"/>
              <a:gd name="connsiteX711" fmla="*/ 1736725 w 6086475"/>
              <a:gd name="connsiteY711" fmla="*/ 1141413 h 1285875"/>
              <a:gd name="connsiteX712" fmla="*/ 1698625 w 6086475"/>
              <a:gd name="connsiteY712" fmla="*/ 1150938 h 1285875"/>
              <a:gd name="connsiteX713" fmla="*/ 1698625 w 6086475"/>
              <a:gd name="connsiteY713" fmla="*/ 1219200 h 1285875"/>
              <a:gd name="connsiteX714" fmla="*/ 1679575 w 6086475"/>
              <a:gd name="connsiteY714" fmla="*/ 1219200 h 1285875"/>
              <a:gd name="connsiteX715" fmla="*/ 1670050 w 6086475"/>
              <a:gd name="connsiteY715" fmla="*/ 1219200 h 1285875"/>
              <a:gd name="connsiteX716" fmla="*/ 1631950 w 6086475"/>
              <a:gd name="connsiteY716" fmla="*/ 1238250 h 1285875"/>
              <a:gd name="connsiteX717" fmla="*/ 1612900 w 6086475"/>
              <a:gd name="connsiteY717" fmla="*/ 1238250 h 1285875"/>
              <a:gd name="connsiteX718" fmla="*/ 1593850 w 6086475"/>
              <a:gd name="connsiteY718" fmla="*/ 1228725 h 1285875"/>
              <a:gd name="connsiteX719" fmla="*/ 1574800 w 6086475"/>
              <a:gd name="connsiteY719" fmla="*/ 1209675 h 1285875"/>
              <a:gd name="connsiteX720" fmla="*/ 1565275 w 6086475"/>
              <a:gd name="connsiteY720" fmla="*/ 1169988 h 1285875"/>
              <a:gd name="connsiteX721" fmla="*/ 1565275 w 6086475"/>
              <a:gd name="connsiteY721" fmla="*/ 1181100 h 1285875"/>
              <a:gd name="connsiteX722" fmla="*/ 1555750 w 6086475"/>
              <a:gd name="connsiteY722" fmla="*/ 1190625 h 1285875"/>
              <a:gd name="connsiteX723" fmla="*/ 1536700 w 6086475"/>
              <a:gd name="connsiteY723" fmla="*/ 1181100 h 1285875"/>
              <a:gd name="connsiteX724" fmla="*/ 1517650 w 6086475"/>
              <a:gd name="connsiteY724" fmla="*/ 1169988 h 1285875"/>
              <a:gd name="connsiteX725" fmla="*/ 1497013 w 6086475"/>
              <a:gd name="connsiteY725" fmla="*/ 1169988 h 1285875"/>
              <a:gd name="connsiteX726" fmla="*/ 1487488 w 6086475"/>
              <a:gd name="connsiteY726" fmla="*/ 1122363 h 1285875"/>
              <a:gd name="connsiteX727" fmla="*/ 1477963 w 6086475"/>
              <a:gd name="connsiteY727" fmla="*/ 1112838 h 1285875"/>
              <a:gd name="connsiteX728" fmla="*/ 1458913 w 6086475"/>
              <a:gd name="connsiteY728" fmla="*/ 1122363 h 1285875"/>
              <a:gd name="connsiteX729" fmla="*/ 1430338 w 6086475"/>
              <a:gd name="connsiteY729" fmla="*/ 1141413 h 1285875"/>
              <a:gd name="connsiteX730" fmla="*/ 1420813 w 6086475"/>
              <a:gd name="connsiteY730" fmla="*/ 1112838 h 1285875"/>
              <a:gd name="connsiteX731" fmla="*/ 1401763 w 6086475"/>
              <a:gd name="connsiteY731" fmla="*/ 1103313 h 1285875"/>
              <a:gd name="connsiteX732" fmla="*/ 1373188 w 6086475"/>
              <a:gd name="connsiteY732" fmla="*/ 1093788 h 1285875"/>
              <a:gd name="connsiteX733" fmla="*/ 1354138 w 6086475"/>
              <a:gd name="connsiteY733" fmla="*/ 1103313 h 1285875"/>
              <a:gd name="connsiteX734" fmla="*/ 1325563 w 6086475"/>
              <a:gd name="connsiteY734" fmla="*/ 1112838 h 1285875"/>
              <a:gd name="connsiteX735" fmla="*/ 1306513 w 6086475"/>
              <a:gd name="connsiteY735" fmla="*/ 1131888 h 1285875"/>
              <a:gd name="connsiteX736" fmla="*/ 1287463 w 6086475"/>
              <a:gd name="connsiteY736" fmla="*/ 1131888 h 1285875"/>
              <a:gd name="connsiteX737" fmla="*/ 1287463 w 6086475"/>
              <a:gd name="connsiteY737" fmla="*/ 1122363 h 1285875"/>
              <a:gd name="connsiteX738" fmla="*/ 1239838 w 6086475"/>
              <a:gd name="connsiteY738" fmla="*/ 1150938 h 1285875"/>
              <a:gd name="connsiteX739" fmla="*/ 1230313 w 6086475"/>
              <a:gd name="connsiteY739" fmla="*/ 1169988 h 1285875"/>
              <a:gd name="connsiteX740" fmla="*/ 1220788 w 6086475"/>
              <a:gd name="connsiteY740" fmla="*/ 1169988 h 1285875"/>
              <a:gd name="connsiteX741" fmla="*/ 1201738 w 6086475"/>
              <a:gd name="connsiteY741" fmla="*/ 1190625 h 1285875"/>
              <a:gd name="connsiteX742" fmla="*/ 1192213 w 6086475"/>
              <a:gd name="connsiteY742" fmla="*/ 1190625 h 1285875"/>
              <a:gd name="connsiteX743" fmla="*/ 1173163 w 6086475"/>
              <a:gd name="connsiteY743" fmla="*/ 1169988 h 1285875"/>
              <a:gd name="connsiteX744" fmla="*/ 1163638 w 6086475"/>
              <a:gd name="connsiteY744" fmla="*/ 1150938 h 1285875"/>
              <a:gd name="connsiteX745" fmla="*/ 1135063 w 6086475"/>
              <a:gd name="connsiteY745" fmla="*/ 1150938 h 1285875"/>
              <a:gd name="connsiteX746" fmla="*/ 1144588 w 6086475"/>
              <a:gd name="connsiteY746" fmla="*/ 1131888 h 1285875"/>
              <a:gd name="connsiteX747" fmla="*/ 1144588 w 6086475"/>
              <a:gd name="connsiteY747" fmla="*/ 1103313 h 1285875"/>
              <a:gd name="connsiteX748" fmla="*/ 1125538 w 6086475"/>
              <a:gd name="connsiteY748" fmla="*/ 1036638 h 1285875"/>
              <a:gd name="connsiteX749" fmla="*/ 1116013 w 6086475"/>
              <a:gd name="connsiteY749" fmla="*/ 1046163 h 1285875"/>
              <a:gd name="connsiteX750" fmla="*/ 1106488 w 6086475"/>
              <a:gd name="connsiteY750" fmla="*/ 1065213 h 1285875"/>
              <a:gd name="connsiteX751" fmla="*/ 1106488 w 6086475"/>
              <a:gd name="connsiteY751" fmla="*/ 1046163 h 1285875"/>
              <a:gd name="connsiteX752" fmla="*/ 1087438 w 6086475"/>
              <a:gd name="connsiteY752" fmla="*/ 1036638 h 1285875"/>
              <a:gd name="connsiteX753" fmla="*/ 1058863 w 6086475"/>
              <a:gd name="connsiteY753" fmla="*/ 1055688 h 1285875"/>
              <a:gd name="connsiteX754" fmla="*/ 1049338 w 6086475"/>
              <a:gd name="connsiteY754" fmla="*/ 1074738 h 1285875"/>
              <a:gd name="connsiteX755" fmla="*/ 1049338 w 6086475"/>
              <a:gd name="connsiteY755" fmla="*/ 1103313 h 1285875"/>
              <a:gd name="connsiteX756" fmla="*/ 1058863 w 6086475"/>
              <a:gd name="connsiteY756" fmla="*/ 1141413 h 1285875"/>
              <a:gd name="connsiteX757" fmla="*/ 1049338 w 6086475"/>
              <a:gd name="connsiteY757" fmla="*/ 1169988 h 1285875"/>
              <a:gd name="connsiteX758" fmla="*/ 1039813 w 6086475"/>
              <a:gd name="connsiteY758" fmla="*/ 1160463 h 1285875"/>
              <a:gd name="connsiteX759" fmla="*/ 1039813 w 6086475"/>
              <a:gd name="connsiteY759" fmla="*/ 1169988 h 1285875"/>
              <a:gd name="connsiteX760" fmla="*/ 1039813 w 6086475"/>
              <a:gd name="connsiteY760" fmla="*/ 1209675 h 1285875"/>
              <a:gd name="connsiteX761" fmla="*/ 1030288 w 6086475"/>
              <a:gd name="connsiteY761" fmla="*/ 1181100 h 1285875"/>
              <a:gd name="connsiteX762" fmla="*/ 1020763 w 6086475"/>
              <a:gd name="connsiteY762" fmla="*/ 1160463 h 1285875"/>
              <a:gd name="connsiteX763" fmla="*/ 1001713 w 6086475"/>
              <a:gd name="connsiteY763" fmla="*/ 1141413 h 1285875"/>
              <a:gd name="connsiteX764" fmla="*/ 992188 w 6086475"/>
              <a:gd name="connsiteY764" fmla="*/ 1122363 h 1285875"/>
              <a:gd name="connsiteX765" fmla="*/ 982663 w 6086475"/>
              <a:gd name="connsiteY765" fmla="*/ 1103313 h 1285875"/>
              <a:gd name="connsiteX766" fmla="*/ 973138 w 6086475"/>
              <a:gd name="connsiteY766" fmla="*/ 1122363 h 1285875"/>
              <a:gd name="connsiteX767" fmla="*/ 973138 w 6086475"/>
              <a:gd name="connsiteY767" fmla="*/ 1131888 h 1285875"/>
              <a:gd name="connsiteX768" fmla="*/ 954088 w 6086475"/>
              <a:gd name="connsiteY768" fmla="*/ 1131888 h 1285875"/>
              <a:gd name="connsiteX769" fmla="*/ 944563 w 6086475"/>
              <a:gd name="connsiteY769" fmla="*/ 1131888 h 1285875"/>
              <a:gd name="connsiteX770" fmla="*/ 935038 w 6086475"/>
              <a:gd name="connsiteY770" fmla="*/ 1131888 h 1285875"/>
              <a:gd name="connsiteX771" fmla="*/ 925513 w 6086475"/>
              <a:gd name="connsiteY771" fmla="*/ 1150938 h 1285875"/>
              <a:gd name="connsiteX772" fmla="*/ 935038 w 6086475"/>
              <a:gd name="connsiteY772" fmla="*/ 1190625 h 1285875"/>
              <a:gd name="connsiteX773" fmla="*/ 925513 w 6086475"/>
              <a:gd name="connsiteY773" fmla="*/ 1160463 h 1285875"/>
              <a:gd name="connsiteX774" fmla="*/ 915988 w 6086475"/>
              <a:gd name="connsiteY774" fmla="*/ 1141413 h 1285875"/>
              <a:gd name="connsiteX775" fmla="*/ 915988 w 6086475"/>
              <a:gd name="connsiteY775" fmla="*/ 1131888 h 1285875"/>
              <a:gd name="connsiteX776" fmla="*/ 906463 w 6086475"/>
              <a:gd name="connsiteY776" fmla="*/ 1122363 h 1285875"/>
              <a:gd name="connsiteX777" fmla="*/ 906463 w 6086475"/>
              <a:gd name="connsiteY777" fmla="*/ 1103313 h 1285875"/>
              <a:gd name="connsiteX778" fmla="*/ 915988 w 6086475"/>
              <a:gd name="connsiteY778" fmla="*/ 1103313 h 1285875"/>
              <a:gd name="connsiteX779" fmla="*/ 935038 w 6086475"/>
              <a:gd name="connsiteY779" fmla="*/ 1093788 h 1285875"/>
              <a:gd name="connsiteX780" fmla="*/ 954088 w 6086475"/>
              <a:gd name="connsiteY780" fmla="*/ 1065213 h 1285875"/>
              <a:gd name="connsiteX781" fmla="*/ 963613 w 6086475"/>
              <a:gd name="connsiteY781" fmla="*/ 1036638 h 1285875"/>
              <a:gd name="connsiteX782" fmla="*/ 954088 w 6086475"/>
              <a:gd name="connsiteY782" fmla="*/ 1008063 h 1285875"/>
              <a:gd name="connsiteX783" fmla="*/ 954088 w 6086475"/>
              <a:gd name="connsiteY783" fmla="*/ 979488 h 1285875"/>
              <a:gd name="connsiteX784" fmla="*/ 944563 w 6086475"/>
              <a:gd name="connsiteY784" fmla="*/ 979488 h 1285875"/>
              <a:gd name="connsiteX785" fmla="*/ 944563 w 6086475"/>
              <a:gd name="connsiteY785" fmla="*/ 989013 h 1285875"/>
              <a:gd name="connsiteX786" fmla="*/ 935038 w 6086475"/>
              <a:gd name="connsiteY786" fmla="*/ 1017588 h 1285875"/>
              <a:gd name="connsiteX787" fmla="*/ 925513 w 6086475"/>
              <a:gd name="connsiteY787" fmla="*/ 1017588 h 1285875"/>
              <a:gd name="connsiteX788" fmla="*/ 915988 w 6086475"/>
              <a:gd name="connsiteY788" fmla="*/ 1008063 h 1285875"/>
              <a:gd name="connsiteX789" fmla="*/ 896938 w 6086475"/>
              <a:gd name="connsiteY789" fmla="*/ 1017588 h 1285875"/>
              <a:gd name="connsiteX790" fmla="*/ 887413 w 6086475"/>
              <a:gd name="connsiteY790" fmla="*/ 1008063 h 1285875"/>
              <a:gd name="connsiteX791" fmla="*/ 868363 w 6086475"/>
              <a:gd name="connsiteY791" fmla="*/ 998538 h 1285875"/>
              <a:gd name="connsiteX792" fmla="*/ 849313 w 6086475"/>
              <a:gd name="connsiteY792" fmla="*/ 989013 h 1285875"/>
              <a:gd name="connsiteX793" fmla="*/ 839788 w 6086475"/>
              <a:gd name="connsiteY793" fmla="*/ 989013 h 1285875"/>
              <a:gd name="connsiteX794" fmla="*/ 830263 w 6086475"/>
              <a:gd name="connsiteY794" fmla="*/ 998538 h 1285875"/>
              <a:gd name="connsiteX795" fmla="*/ 839788 w 6086475"/>
              <a:gd name="connsiteY795" fmla="*/ 1027113 h 1285875"/>
              <a:gd name="connsiteX796" fmla="*/ 849313 w 6086475"/>
              <a:gd name="connsiteY796" fmla="*/ 1046163 h 1285875"/>
              <a:gd name="connsiteX797" fmla="*/ 830263 w 6086475"/>
              <a:gd name="connsiteY797" fmla="*/ 1084263 h 1285875"/>
              <a:gd name="connsiteX798" fmla="*/ 830263 w 6086475"/>
              <a:gd name="connsiteY798" fmla="*/ 1122363 h 1285875"/>
              <a:gd name="connsiteX799" fmla="*/ 811213 w 6086475"/>
              <a:gd name="connsiteY799" fmla="*/ 1046163 h 1285875"/>
              <a:gd name="connsiteX800" fmla="*/ 782638 w 6086475"/>
              <a:gd name="connsiteY800" fmla="*/ 1065213 h 1285875"/>
              <a:gd name="connsiteX801" fmla="*/ 744538 w 6086475"/>
              <a:gd name="connsiteY801" fmla="*/ 1084263 h 1285875"/>
              <a:gd name="connsiteX802" fmla="*/ 735013 w 6086475"/>
              <a:gd name="connsiteY802" fmla="*/ 1122363 h 1285875"/>
              <a:gd name="connsiteX803" fmla="*/ 735013 w 6086475"/>
              <a:gd name="connsiteY803" fmla="*/ 1141413 h 1285875"/>
              <a:gd name="connsiteX804" fmla="*/ 744538 w 6086475"/>
              <a:gd name="connsiteY804" fmla="*/ 1131888 h 1285875"/>
              <a:gd name="connsiteX805" fmla="*/ 735013 w 6086475"/>
              <a:gd name="connsiteY805" fmla="*/ 1122363 h 1285875"/>
              <a:gd name="connsiteX806" fmla="*/ 763588 w 6086475"/>
              <a:gd name="connsiteY806" fmla="*/ 1112838 h 1285875"/>
              <a:gd name="connsiteX807" fmla="*/ 773113 w 6086475"/>
              <a:gd name="connsiteY807" fmla="*/ 1122363 h 1285875"/>
              <a:gd name="connsiteX808" fmla="*/ 735013 w 6086475"/>
              <a:gd name="connsiteY808" fmla="*/ 1150938 h 1285875"/>
              <a:gd name="connsiteX809" fmla="*/ 735013 w 6086475"/>
              <a:gd name="connsiteY809" fmla="*/ 1160463 h 1285875"/>
              <a:gd name="connsiteX810" fmla="*/ 706438 w 6086475"/>
              <a:gd name="connsiteY810" fmla="*/ 1131888 h 1285875"/>
              <a:gd name="connsiteX811" fmla="*/ 735013 w 6086475"/>
              <a:gd name="connsiteY811" fmla="*/ 1112838 h 1285875"/>
              <a:gd name="connsiteX812" fmla="*/ 725488 w 6086475"/>
              <a:gd name="connsiteY812" fmla="*/ 1103313 h 1285875"/>
              <a:gd name="connsiteX813" fmla="*/ 725488 w 6086475"/>
              <a:gd name="connsiteY813" fmla="*/ 1084263 h 1285875"/>
              <a:gd name="connsiteX814" fmla="*/ 658813 w 6086475"/>
              <a:gd name="connsiteY814" fmla="*/ 1084263 h 1285875"/>
              <a:gd name="connsiteX815" fmla="*/ 630238 w 6086475"/>
              <a:gd name="connsiteY815" fmla="*/ 1093788 h 1285875"/>
              <a:gd name="connsiteX816" fmla="*/ 601663 w 6086475"/>
              <a:gd name="connsiteY816" fmla="*/ 1103313 h 1285875"/>
              <a:gd name="connsiteX817" fmla="*/ 620713 w 6086475"/>
              <a:gd name="connsiteY817" fmla="*/ 1122363 h 1285875"/>
              <a:gd name="connsiteX818" fmla="*/ 611188 w 6086475"/>
              <a:gd name="connsiteY818" fmla="*/ 1131888 h 1285875"/>
              <a:gd name="connsiteX819" fmla="*/ 582613 w 6086475"/>
              <a:gd name="connsiteY819" fmla="*/ 1141413 h 1285875"/>
              <a:gd name="connsiteX820" fmla="*/ 582613 w 6086475"/>
              <a:gd name="connsiteY820" fmla="*/ 1200150 h 1285875"/>
              <a:gd name="connsiteX821" fmla="*/ 573088 w 6086475"/>
              <a:gd name="connsiteY821" fmla="*/ 1169988 h 1285875"/>
              <a:gd name="connsiteX822" fmla="*/ 573088 w 6086475"/>
              <a:gd name="connsiteY822" fmla="*/ 1141413 h 1285875"/>
              <a:gd name="connsiteX823" fmla="*/ 563563 w 6086475"/>
              <a:gd name="connsiteY823" fmla="*/ 1141413 h 1285875"/>
              <a:gd name="connsiteX824" fmla="*/ 554038 w 6086475"/>
              <a:gd name="connsiteY824" fmla="*/ 1131888 h 1285875"/>
              <a:gd name="connsiteX825" fmla="*/ 563563 w 6086475"/>
              <a:gd name="connsiteY825" fmla="*/ 1122363 h 1285875"/>
              <a:gd name="connsiteX826" fmla="*/ 573088 w 6086475"/>
              <a:gd name="connsiteY826" fmla="*/ 1122363 h 1285875"/>
              <a:gd name="connsiteX827" fmla="*/ 563563 w 6086475"/>
              <a:gd name="connsiteY827" fmla="*/ 1074738 h 1285875"/>
              <a:gd name="connsiteX828" fmla="*/ 563563 w 6086475"/>
              <a:gd name="connsiteY828" fmla="*/ 1084263 h 1285875"/>
              <a:gd name="connsiteX829" fmla="*/ 554038 w 6086475"/>
              <a:gd name="connsiteY829" fmla="*/ 1074738 h 1285875"/>
              <a:gd name="connsiteX830" fmla="*/ 563563 w 6086475"/>
              <a:gd name="connsiteY830" fmla="*/ 1065213 h 1285875"/>
              <a:gd name="connsiteX831" fmla="*/ 554038 w 6086475"/>
              <a:gd name="connsiteY831" fmla="*/ 1046163 h 1285875"/>
              <a:gd name="connsiteX832" fmla="*/ 544513 w 6086475"/>
              <a:gd name="connsiteY832" fmla="*/ 1027113 h 1285875"/>
              <a:gd name="connsiteX833" fmla="*/ 534988 w 6086475"/>
              <a:gd name="connsiteY833" fmla="*/ 1065213 h 1285875"/>
              <a:gd name="connsiteX834" fmla="*/ 534988 w 6086475"/>
              <a:gd name="connsiteY834" fmla="*/ 1036638 h 1285875"/>
              <a:gd name="connsiteX835" fmla="*/ 525463 w 6086475"/>
              <a:gd name="connsiteY835" fmla="*/ 1055688 h 1285875"/>
              <a:gd name="connsiteX836" fmla="*/ 525463 w 6086475"/>
              <a:gd name="connsiteY836" fmla="*/ 1074738 h 1285875"/>
              <a:gd name="connsiteX837" fmla="*/ 525463 w 6086475"/>
              <a:gd name="connsiteY837" fmla="*/ 1103313 h 1285875"/>
              <a:gd name="connsiteX838" fmla="*/ 515938 w 6086475"/>
              <a:gd name="connsiteY838" fmla="*/ 1112838 h 1285875"/>
              <a:gd name="connsiteX839" fmla="*/ 506413 w 6086475"/>
              <a:gd name="connsiteY839" fmla="*/ 1074738 h 1285875"/>
              <a:gd name="connsiteX840" fmla="*/ 485775 w 6086475"/>
              <a:gd name="connsiteY840" fmla="*/ 1046163 h 1285875"/>
              <a:gd name="connsiteX841" fmla="*/ 457200 w 6086475"/>
              <a:gd name="connsiteY841" fmla="*/ 1036638 h 1285875"/>
              <a:gd name="connsiteX842" fmla="*/ 419100 w 6086475"/>
              <a:gd name="connsiteY842" fmla="*/ 1036638 h 1285875"/>
              <a:gd name="connsiteX843" fmla="*/ 409575 w 6086475"/>
              <a:gd name="connsiteY843" fmla="*/ 1055688 h 1285875"/>
              <a:gd name="connsiteX844" fmla="*/ 409575 w 6086475"/>
              <a:gd name="connsiteY844" fmla="*/ 1084263 h 1285875"/>
              <a:gd name="connsiteX845" fmla="*/ 400050 w 6086475"/>
              <a:gd name="connsiteY845" fmla="*/ 1074738 h 1285875"/>
              <a:gd name="connsiteX846" fmla="*/ 381000 w 6086475"/>
              <a:gd name="connsiteY846" fmla="*/ 1103313 h 1285875"/>
              <a:gd name="connsiteX847" fmla="*/ 400050 w 6086475"/>
              <a:gd name="connsiteY847" fmla="*/ 1065213 h 1285875"/>
              <a:gd name="connsiteX848" fmla="*/ 390525 w 6086475"/>
              <a:gd name="connsiteY848" fmla="*/ 1055688 h 1285875"/>
              <a:gd name="connsiteX849" fmla="*/ 381000 w 6086475"/>
              <a:gd name="connsiteY849" fmla="*/ 1036638 h 1285875"/>
              <a:gd name="connsiteX850" fmla="*/ 381000 w 6086475"/>
              <a:gd name="connsiteY850" fmla="*/ 1103313 h 1285875"/>
              <a:gd name="connsiteX851" fmla="*/ 342900 w 6086475"/>
              <a:gd name="connsiteY851" fmla="*/ 1074738 h 1285875"/>
              <a:gd name="connsiteX852" fmla="*/ 304800 w 6086475"/>
              <a:gd name="connsiteY852" fmla="*/ 1055688 h 1285875"/>
              <a:gd name="connsiteX853" fmla="*/ 266700 w 6086475"/>
              <a:gd name="connsiteY853" fmla="*/ 1036638 h 1285875"/>
              <a:gd name="connsiteX854" fmla="*/ 228600 w 6086475"/>
              <a:gd name="connsiteY854" fmla="*/ 1036638 h 1285875"/>
              <a:gd name="connsiteX855" fmla="*/ 200025 w 6086475"/>
              <a:gd name="connsiteY855" fmla="*/ 1055688 h 1285875"/>
              <a:gd name="connsiteX856" fmla="*/ 180975 w 6086475"/>
              <a:gd name="connsiteY856" fmla="*/ 1065213 h 1285875"/>
              <a:gd name="connsiteX857" fmla="*/ 190500 w 6086475"/>
              <a:gd name="connsiteY857" fmla="*/ 1008063 h 1285875"/>
              <a:gd name="connsiteX858" fmla="*/ 171450 w 6086475"/>
              <a:gd name="connsiteY858" fmla="*/ 1027113 h 1285875"/>
              <a:gd name="connsiteX859" fmla="*/ 161925 w 6086475"/>
              <a:gd name="connsiteY859" fmla="*/ 1065213 h 1285875"/>
              <a:gd name="connsiteX860" fmla="*/ 161925 w 6086475"/>
              <a:gd name="connsiteY860" fmla="*/ 1027113 h 1285875"/>
              <a:gd name="connsiteX861" fmla="*/ 161925 w 6086475"/>
              <a:gd name="connsiteY861" fmla="*/ 1017588 h 1285875"/>
              <a:gd name="connsiteX862" fmla="*/ 161925 w 6086475"/>
              <a:gd name="connsiteY862" fmla="*/ 998538 h 1285875"/>
              <a:gd name="connsiteX863" fmla="*/ 152400 w 6086475"/>
              <a:gd name="connsiteY863" fmla="*/ 1027113 h 1285875"/>
              <a:gd name="connsiteX864" fmla="*/ 142875 w 6086475"/>
              <a:gd name="connsiteY864" fmla="*/ 1046163 h 1285875"/>
              <a:gd name="connsiteX865" fmla="*/ 123825 w 6086475"/>
              <a:gd name="connsiteY865" fmla="*/ 1046163 h 1285875"/>
              <a:gd name="connsiteX866" fmla="*/ 114300 w 6086475"/>
              <a:gd name="connsiteY866" fmla="*/ 1036638 h 1285875"/>
              <a:gd name="connsiteX867" fmla="*/ 104775 w 6086475"/>
              <a:gd name="connsiteY867" fmla="*/ 1027113 h 1285875"/>
              <a:gd name="connsiteX868" fmla="*/ 85725 w 6086475"/>
              <a:gd name="connsiteY868" fmla="*/ 989013 h 1285875"/>
              <a:gd name="connsiteX869" fmla="*/ 76200 w 6086475"/>
              <a:gd name="connsiteY869" fmla="*/ 979488 h 1285875"/>
              <a:gd name="connsiteX870" fmla="*/ 66675 w 6086475"/>
              <a:gd name="connsiteY870" fmla="*/ 969963 h 1285875"/>
              <a:gd name="connsiteX871" fmla="*/ 57150 w 6086475"/>
              <a:gd name="connsiteY871" fmla="*/ 979488 h 1285875"/>
              <a:gd name="connsiteX872" fmla="*/ 47625 w 6086475"/>
              <a:gd name="connsiteY872" fmla="*/ 998538 h 1285875"/>
              <a:gd name="connsiteX873" fmla="*/ 38100 w 6086475"/>
              <a:gd name="connsiteY873" fmla="*/ 911225 h 1285875"/>
              <a:gd name="connsiteX874" fmla="*/ 19050 w 6086475"/>
              <a:gd name="connsiteY874" fmla="*/ 815975 h 1285875"/>
              <a:gd name="connsiteX875" fmla="*/ 9525 w 6086475"/>
              <a:gd name="connsiteY875" fmla="*/ 738188 h 1285875"/>
              <a:gd name="connsiteX876" fmla="*/ 9525 w 6086475"/>
              <a:gd name="connsiteY876" fmla="*/ 661988 h 1285875"/>
              <a:gd name="connsiteX877" fmla="*/ 0 w 6086475"/>
              <a:gd name="connsiteY877" fmla="*/ 681038 h 1285875"/>
              <a:gd name="connsiteX878" fmla="*/ 0 w 6086475"/>
              <a:gd name="connsiteY878" fmla="*/ 652463 h 1285875"/>
              <a:gd name="connsiteX879" fmla="*/ 9525 w 6086475"/>
              <a:gd name="connsiteY879" fmla="*/ 633413 h 1285875"/>
              <a:gd name="connsiteX880" fmla="*/ 38100 w 6086475"/>
              <a:gd name="connsiteY880" fmla="*/ 633413 h 1285875"/>
              <a:gd name="connsiteX881" fmla="*/ 19050 w 6086475"/>
              <a:gd name="connsiteY881" fmla="*/ 527050 h 1285875"/>
              <a:gd name="connsiteX882" fmla="*/ 19050 w 6086475"/>
              <a:gd name="connsiteY882" fmla="*/ 538163 h 1285875"/>
              <a:gd name="connsiteX883" fmla="*/ 0 w 6086475"/>
              <a:gd name="connsiteY883" fmla="*/ 488950 h 1285875"/>
              <a:gd name="connsiteX884" fmla="*/ 19050 w 6086475"/>
              <a:gd name="connsiteY884" fmla="*/ 508000 h 1285875"/>
              <a:gd name="connsiteX885" fmla="*/ 9525 w 6086475"/>
              <a:gd name="connsiteY885" fmla="*/ 441325 h 1285875"/>
              <a:gd name="connsiteX886" fmla="*/ 9525 w 6086475"/>
              <a:gd name="connsiteY886" fmla="*/ 384175 h 1285875"/>
              <a:gd name="connsiteX887" fmla="*/ 0 w 6086475"/>
              <a:gd name="connsiteY887" fmla="*/ 393700 h 1285875"/>
              <a:gd name="connsiteX888" fmla="*/ 0 w 6086475"/>
              <a:gd name="connsiteY888" fmla="*/ 374650 h 1285875"/>
              <a:gd name="connsiteX889" fmla="*/ 9525 w 6086475"/>
              <a:gd name="connsiteY889" fmla="*/ 355600 h 1285875"/>
              <a:gd name="connsiteX890" fmla="*/ 28575 w 6086475"/>
              <a:gd name="connsiteY890" fmla="*/ 355600 h 1285875"/>
              <a:gd name="connsiteX891" fmla="*/ 47625 w 6086475"/>
              <a:gd name="connsiteY891" fmla="*/ 346075 h 1285875"/>
              <a:gd name="connsiteX892" fmla="*/ 57150 w 6086475"/>
              <a:gd name="connsiteY892" fmla="*/ 327025 h 1285875"/>
              <a:gd name="connsiteX893" fmla="*/ 66675 w 6086475"/>
              <a:gd name="connsiteY893" fmla="*/ 306388 h 1285875"/>
              <a:gd name="connsiteX894" fmla="*/ 123825 w 6086475"/>
              <a:gd name="connsiteY894" fmla="*/ 384175 h 1285875"/>
              <a:gd name="connsiteX895" fmla="*/ 123825 w 6086475"/>
              <a:gd name="connsiteY895" fmla="*/ 336550 h 1285875"/>
              <a:gd name="connsiteX896" fmla="*/ 123825 w 6086475"/>
              <a:gd name="connsiteY896" fmla="*/ 306388 h 1285875"/>
              <a:gd name="connsiteX897" fmla="*/ 114300 w 6086475"/>
              <a:gd name="connsiteY897" fmla="*/ 296863 h 1285875"/>
              <a:gd name="connsiteX898" fmla="*/ 133350 w 6086475"/>
              <a:gd name="connsiteY898" fmla="*/ 287338 h 1285875"/>
              <a:gd name="connsiteX899" fmla="*/ 133350 w 6086475"/>
              <a:gd name="connsiteY899" fmla="*/ 268288 h 1285875"/>
              <a:gd name="connsiteX900" fmla="*/ 123825 w 6086475"/>
              <a:gd name="connsiteY900" fmla="*/ 249238 h 1285875"/>
              <a:gd name="connsiteX901" fmla="*/ 171450 w 6086475"/>
              <a:gd name="connsiteY901" fmla="*/ 306388 h 1285875"/>
              <a:gd name="connsiteX902" fmla="*/ 228600 w 6086475"/>
              <a:gd name="connsiteY902" fmla="*/ 336550 h 1285875"/>
              <a:gd name="connsiteX903" fmla="*/ 276225 w 6086475"/>
              <a:gd name="connsiteY903" fmla="*/ 336550 h 1285875"/>
              <a:gd name="connsiteX904" fmla="*/ 333375 w 6086475"/>
              <a:gd name="connsiteY904" fmla="*/ 327025 h 1285875"/>
              <a:gd name="connsiteX905" fmla="*/ 381000 w 6086475"/>
              <a:gd name="connsiteY905" fmla="*/ 315913 h 1285875"/>
              <a:gd name="connsiteX906" fmla="*/ 428625 w 6086475"/>
              <a:gd name="connsiteY906" fmla="*/ 315913 h 1285875"/>
              <a:gd name="connsiteX907" fmla="*/ 485775 w 6086475"/>
              <a:gd name="connsiteY907" fmla="*/ 315913 h 1285875"/>
              <a:gd name="connsiteX908" fmla="*/ 534988 w 6086475"/>
              <a:gd name="connsiteY908" fmla="*/ 346075 h 1285875"/>
              <a:gd name="connsiteX909" fmla="*/ 544513 w 6086475"/>
              <a:gd name="connsiteY909" fmla="*/ 315913 h 1285875"/>
              <a:gd name="connsiteX910" fmla="*/ 534988 w 6086475"/>
              <a:gd name="connsiteY910" fmla="*/ 287338 h 1285875"/>
              <a:gd name="connsiteX911" fmla="*/ 544513 w 6086475"/>
              <a:gd name="connsiteY911" fmla="*/ 306388 h 1285875"/>
              <a:gd name="connsiteX912" fmla="*/ 554038 w 6086475"/>
              <a:gd name="connsiteY912" fmla="*/ 315913 h 1285875"/>
              <a:gd name="connsiteX913" fmla="*/ 554038 w 6086475"/>
              <a:gd name="connsiteY913" fmla="*/ 306388 h 1285875"/>
              <a:gd name="connsiteX914" fmla="*/ 554038 w 6086475"/>
              <a:gd name="connsiteY914" fmla="*/ 296863 h 1285875"/>
              <a:gd name="connsiteX915" fmla="*/ 563563 w 6086475"/>
              <a:gd name="connsiteY915" fmla="*/ 258763 h 1285875"/>
              <a:gd name="connsiteX916" fmla="*/ 563563 w 6086475"/>
              <a:gd name="connsiteY916" fmla="*/ 239713 h 1285875"/>
              <a:gd name="connsiteX917" fmla="*/ 573088 w 6086475"/>
              <a:gd name="connsiteY917" fmla="*/ 230188 h 1285875"/>
              <a:gd name="connsiteX918" fmla="*/ 611188 w 6086475"/>
              <a:gd name="connsiteY918" fmla="*/ 346075 h 1285875"/>
              <a:gd name="connsiteX919" fmla="*/ 611188 w 6086475"/>
              <a:gd name="connsiteY919" fmla="*/ 315913 h 1285875"/>
              <a:gd name="connsiteX920" fmla="*/ 620713 w 6086475"/>
              <a:gd name="connsiteY920" fmla="*/ 296863 h 1285875"/>
              <a:gd name="connsiteX921" fmla="*/ 611188 w 6086475"/>
              <a:gd name="connsiteY921" fmla="*/ 249238 h 1285875"/>
              <a:gd name="connsiteX922" fmla="*/ 639763 w 6086475"/>
              <a:gd name="connsiteY922" fmla="*/ 249238 h 1285875"/>
              <a:gd name="connsiteX923" fmla="*/ 668338 w 6086475"/>
              <a:gd name="connsiteY923" fmla="*/ 258763 h 1285875"/>
              <a:gd name="connsiteX924" fmla="*/ 715963 w 6086475"/>
              <a:gd name="connsiteY924" fmla="*/ 277813 h 1285875"/>
              <a:gd name="connsiteX925" fmla="*/ 763588 w 6086475"/>
              <a:gd name="connsiteY925" fmla="*/ 296863 h 1285875"/>
              <a:gd name="connsiteX926" fmla="*/ 782638 w 6086475"/>
              <a:gd name="connsiteY926" fmla="*/ 287338 h 1285875"/>
              <a:gd name="connsiteX927" fmla="*/ 801688 w 6086475"/>
              <a:gd name="connsiteY927" fmla="*/ 268288 h 1285875"/>
              <a:gd name="connsiteX928" fmla="*/ 811213 w 6086475"/>
              <a:gd name="connsiteY928" fmla="*/ 296863 h 1285875"/>
              <a:gd name="connsiteX929" fmla="*/ 811213 w 6086475"/>
              <a:gd name="connsiteY929" fmla="*/ 336550 h 1285875"/>
              <a:gd name="connsiteX930" fmla="*/ 811213 w 6086475"/>
              <a:gd name="connsiteY930" fmla="*/ 365125 h 1285875"/>
              <a:gd name="connsiteX931" fmla="*/ 820738 w 6086475"/>
              <a:gd name="connsiteY931" fmla="*/ 374650 h 1285875"/>
              <a:gd name="connsiteX932" fmla="*/ 820738 w 6086475"/>
              <a:gd name="connsiteY932" fmla="*/ 336550 h 1285875"/>
              <a:gd name="connsiteX933" fmla="*/ 820738 w 6086475"/>
              <a:gd name="connsiteY933" fmla="*/ 315913 h 1285875"/>
              <a:gd name="connsiteX934" fmla="*/ 839788 w 6086475"/>
              <a:gd name="connsiteY934" fmla="*/ 296863 h 1285875"/>
              <a:gd name="connsiteX935" fmla="*/ 868363 w 6086475"/>
              <a:gd name="connsiteY935" fmla="*/ 277813 h 1285875"/>
              <a:gd name="connsiteX936" fmla="*/ 868363 w 6086475"/>
              <a:gd name="connsiteY936" fmla="*/ 258763 h 1285875"/>
              <a:gd name="connsiteX937" fmla="*/ 868363 w 6086475"/>
              <a:gd name="connsiteY937" fmla="*/ 239713 h 1285875"/>
              <a:gd name="connsiteX938" fmla="*/ 877888 w 6086475"/>
              <a:gd name="connsiteY938" fmla="*/ 268288 h 1285875"/>
              <a:gd name="connsiteX939" fmla="*/ 887413 w 6086475"/>
              <a:gd name="connsiteY939" fmla="*/ 296863 h 1285875"/>
              <a:gd name="connsiteX940" fmla="*/ 915988 w 6086475"/>
              <a:gd name="connsiteY940" fmla="*/ 315913 h 1285875"/>
              <a:gd name="connsiteX941" fmla="*/ 925513 w 6086475"/>
              <a:gd name="connsiteY941" fmla="*/ 327025 h 1285875"/>
              <a:gd name="connsiteX942" fmla="*/ 935038 w 6086475"/>
              <a:gd name="connsiteY942" fmla="*/ 346075 h 1285875"/>
              <a:gd name="connsiteX943" fmla="*/ 944563 w 6086475"/>
              <a:gd name="connsiteY943" fmla="*/ 384175 h 1285875"/>
              <a:gd name="connsiteX944" fmla="*/ 944563 w 6086475"/>
              <a:gd name="connsiteY944" fmla="*/ 431800 h 1285875"/>
              <a:gd name="connsiteX945" fmla="*/ 954088 w 6086475"/>
              <a:gd name="connsiteY945" fmla="*/ 431800 h 1285875"/>
              <a:gd name="connsiteX946" fmla="*/ 963613 w 6086475"/>
              <a:gd name="connsiteY946" fmla="*/ 403225 h 1285875"/>
              <a:gd name="connsiteX947" fmla="*/ 963613 w 6086475"/>
              <a:gd name="connsiteY947" fmla="*/ 365125 h 1285875"/>
              <a:gd name="connsiteX948" fmla="*/ 954088 w 6086475"/>
              <a:gd name="connsiteY948" fmla="*/ 346075 h 1285875"/>
              <a:gd name="connsiteX949" fmla="*/ 982663 w 6086475"/>
              <a:gd name="connsiteY949" fmla="*/ 346075 h 1285875"/>
              <a:gd name="connsiteX950" fmla="*/ 1001713 w 6086475"/>
              <a:gd name="connsiteY950" fmla="*/ 346075 h 1285875"/>
              <a:gd name="connsiteX951" fmla="*/ 1020763 w 6086475"/>
              <a:gd name="connsiteY951" fmla="*/ 327025 h 1285875"/>
              <a:gd name="connsiteX952" fmla="*/ 1039813 w 6086475"/>
              <a:gd name="connsiteY952" fmla="*/ 296863 h 1285875"/>
              <a:gd name="connsiteX953" fmla="*/ 1049338 w 6086475"/>
              <a:gd name="connsiteY953" fmla="*/ 306388 h 1285875"/>
              <a:gd name="connsiteX954" fmla="*/ 1068388 w 6086475"/>
              <a:gd name="connsiteY954" fmla="*/ 306388 h 1285875"/>
              <a:gd name="connsiteX955" fmla="*/ 1125538 w 6086475"/>
              <a:gd name="connsiteY955" fmla="*/ 306388 h 1285875"/>
              <a:gd name="connsiteX956" fmla="*/ 1154113 w 6086475"/>
              <a:gd name="connsiteY956" fmla="*/ 306388 h 1285875"/>
              <a:gd name="connsiteX957" fmla="*/ 1182688 w 6086475"/>
              <a:gd name="connsiteY957" fmla="*/ 315913 h 1285875"/>
              <a:gd name="connsiteX958" fmla="*/ 1201738 w 6086475"/>
              <a:gd name="connsiteY958" fmla="*/ 346075 h 1285875"/>
              <a:gd name="connsiteX959" fmla="*/ 1220788 w 6086475"/>
              <a:gd name="connsiteY959" fmla="*/ 384175 h 1285875"/>
              <a:gd name="connsiteX960" fmla="*/ 1211263 w 6086475"/>
              <a:gd name="connsiteY960" fmla="*/ 355600 h 1285875"/>
              <a:gd name="connsiteX961" fmla="*/ 1211263 w 6086475"/>
              <a:gd name="connsiteY961" fmla="*/ 336550 h 1285875"/>
              <a:gd name="connsiteX962" fmla="*/ 1211263 w 6086475"/>
              <a:gd name="connsiteY962" fmla="*/ 327025 h 1285875"/>
              <a:gd name="connsiteX963" fmla="*/ 1220788 w 6086475"/>
              <a:gd name="connsiteY963" fmla="*/ 315913 h 1285875"/>
              <a:gd name="connsiteX964" fmla="*/ 1239838 w 6086475"/>
              <a:gd name="connsiteY964" fmla="*/ 296863 h 1285875"/>
              <a:gd name="connsiteX965" fmla="*/ 1220788 w 6086475"/>
              <a:gd name="connsiteY965" fmla="*/ 220663 h 1285875"/>
              <a:gd name="connsiteX966" fmla="*/ 1258888 w 6086475"/>
              <a:gd name="connsiteY966" fmla="*/ 230188 h 1285875"/>
              <a:gd name="connsiteX967" fmla="*/ 1268413 w 6086475"/>
              <a:gd name="connsiteY967" fmla="*/ 230188 h 1285875"/>
              <a:gd name="connsiteX968" fmla="*/ 1277938 w 6086475"/>
              <a:gd name="connsiteY968" fmla="*/ 230188 h 1285875"/>
              <a:gd name="connsiteX969" fmla="*/ 1277938 w 6086475"/>
              <a:gd name="connsiteY969" fmla="*/ 239713 h 1285875"/>
              <a:gd name="connsiteX970" fmla="*/ 1277938 w 6086475"/>
              <a:gd name="connsiteY970" fmla="*/ 258763 h 1285875"/>
              <a:gd name="connsiteX971" fmla="*/ 1277938 w 6086475"/>
              <a:gd name="connsiteY971" fmla="*/ 277813 h 1285875"/>
              <a:gd name="connsiteX972" fmla="*/ 1287463 w 6086475"/>
              <a:gd name="connsiteY972" fmla="*/ 296863 h 1285875"/>
              <a:gd name="connsiteX973" fmla="*/ 1306513 w 6086475"/>
              <a:gd name="connsiteY973" fmla="*/ 287338 h 1285875"/>
              <a:gd name="connsiteX974" fmla="*/ 1316038 w 6086475"/>
              <a:gd name="connsiteY974" fmla="*/ 277813 h 1285875"/>
              <a:gd name="connsiteX975" fmla="*/ 1335088 w 6086475"/>
              <a:gd name="connsiteY975" fmla="*/ 220663 h 1285875"/>
              <a:gd name="connsiteX976" fmla="*/ 1335088 w 6086475"/>
              <a:gd name="connsiteY976" fmla="*/ 211138 h 1285875"/>
              <a:gd name="connsiteX977" fmla="*/ 1354138 w 6086475"/>
              <a:gd name="connsiteY977" fmla="*/ 201613 h 1285875"/>
              <a:gd name="connsiteX978" fmla="*/ 1354138 w 6086475"/>
              <a:gd name="connsiteY978" fmla="*/ 211138 h 1285875"/>
              <a:gd name="connsiteX979" fmla="*/ 1335088 w 6086475"/>
              <a:gd name="connsiteY979" fmla="*/ 249238 h 1285875"/>
              <a:gd name="connsiteX980" fmla="*/ 1335088 w 6086475"/>
              <a:gd name="connsiteY980" fmla="*/ 277813 h 1285875"/>
              <a:gd name="connsiteX981" fmla="*/ 1335088 w 6086475"/>
              <a:gd name="connsiteY981" fmla="*/ 296863 h 1285875"/>
              <a:gd name="connsiteX982" fmla="*/ 1344613 w 6086475"/>
              <a:gd name="connsiteY982" fmla="*/ 315913 h 1285875"/>
              <a:gd name="connsiteX983" fmla="*/ 1354138 w 6086475"/>
              <a:gd name="connsiteY983" fmla="*/ 287338 h 1285875"/>
              <a:gd name="connsiteX984" fmla="*/ 1363663 w 6086475"/>
              <a:gd name="connsiteY984" fmla="*/ 258763 h 1285875"/>
              <a:gd name="connsiteX985" fmla="*/ 1373188 w 6086475"/>
              <a:gd name="connsiteY985" fmla="*/ 230188 h 1285875"/>
              <a:gd name="connsiteX986" fmla="*/ 1382713 w 6086475"/>
              <a:gd name="connsiteY986" fmla="*/ 239713 h 1285875"/>
              <a:gd name="connsiteX987" fmla="*/ 1392238 w 6086475"/>
              <a:gd name="connsiteY987" fmla="*/ 249238 h 1285875"/>
              <a:gd name="connsiteX988" fmla="*/ 1373188 w 6086475"/>
              <a:gd name="connsiteY988" fmla="*/ 258763 h 1285875"/>
              <a:gd name="connsiteX989" fmla="*/ 1373188 w 6086475"/>
              <a:gd name="connsiteY989" fmla="*/ 277813 h 1285875"/>
              <a:gd name="connsiteX990" fmla="*/ 1373188 w 6086475"/>
              <a:gd name="connsiteY990" fmla="*/ 296863 h 1285875"/>
              <a:gd name="connsiteX991" fmla="*/ 1373188 w 6086475"/>
              <a:gd name="connsiteY991" fmla="*/ 315913 h 1285875"/>
              <a:gd name="connsiteX992" fmla="*/ 1411288 w 6086475"/>
              <a:gd name="connsiteY992" fmla="*/ 327025 h 1285875"/>
              <a:gd name="connsiteX993" fmla="*/ 1401763 w 6086475"/>
              <a:gd name="connsiteY993" fmla="*/ 230188 h 1285875"/>
              <a:gd name="connsiteX994" fmla="*/ 1468438 w 6086475"/>
              <a:gd name="connsiteY994" fmla="*/ 239713 h 1285875"/>
              <a:gd name="connsiteX995" fmla="*/ 1546225 w 6086475"/>
              <a:gd name="connsiteY995" fmla="*/ 258763 h 1285875"/>
              <a:gd name="connsiteX996" fmla="*/ 1612900 w 6086475"/>
              <a:gd name="connsiteY996" fmla="*/ 287338 h 1285875"/>
              <a:gd name="connsiteX997" fmla="*/ 1689100 w 6086475"/>
              <a:gd name="connsiteY997" fmla="*/ 296863 h 1285875"/>
              <a:gd name="connsiteX998" fmla="*/ 1698625 w 6086475"/>
              <a:gd name="connsiteY998" fmla="*/ 296863 h 1285875"/>
              <a:gd name="connsiteX999" fmla="*/ 1708150 w 6086475"/>
              <a:gd name="connsiteY999" fmla="*/ 327025 h 1285875"/>
              <a:gd name="connsiteX1000" fmla="*/ 1717675 w 6086475"/>
              <a:gd name="connsiteY1000" fmla="*/ 336550 h 1285875"/>
              <a:gd name="connsiteX1001" fmla="*/ 1736725 w 6086475"/>
              <a:gd name="connsiteY1001" fmla="*/ 346075 h 1285875"/>
              <a:gd name="connsiteX1002" fmla="*/ 1746250 w 6086475"/>
              <a:gd name="connsiteY1002" fmla="*/ 355600 h 1285875"/>
              <a:gd name="connsiteX1003" fmla="*/ 1746250 w 6086475"/>
              <a:gd name="connsiteY1003" fmla="*/ 268288 h 1285875"/>
              <a:gd name="connsiteX1004" fmla="*/ 1736725 w 6086475"/>
              <a:gd name="connsiteY1004" fmla="*/ 211138 h 1285875"/>
              <a:gd name="connsiteX1005" fmla="*/ 1736725 w 6086475"/>
              <a:gd name="connsiteY1005" fmla="*/ 201613 h 1285875"/>
              <a:gd name="connsiteX1006" fmla="*/ 1746250 w 6086475"/>
              <a:gd name="connsiteY1006" fmla="*/ 201613 h 1285875"/>
              <a:gd name="connsiteX1007" fmla="*/ 1746250 w 6086475"/>
              <a:gd name="connsiteY1007" fmla="*/ 220663 h 1285875"/>
              <a:gd name="connsiteX1008" fmla="*/ 1765300 w 6086475"/>
              <a:gd name="connsiteY1008" fmla="*/ 258763 h 1285875"/>
              <a:gd name="connsiteX1009" fmla="*/ 1774825 w 6086475"/>
              <a:gd name="connsiteY1009" fmla="*/ 277813 h 1285875"/>
              <a:gd name="connsiteX1010" fmla="*/ 1774825 w 6086475"/>
              <a:gd name="connsiteY1010" fmla="*/ 287338 h 1285875"/>
              <a:gd name="connsiteX1011" fmla="*/ 1784350 w 6086475"/>
              <a:gd name="connsiteY1011" fmla="*/ 296863 h 1285875"/>
              <a:gd name="connsiteX1012" fmla="*/ 1793875 w 6086475"/>
              <a:gd name="connsiteY1012" fmla="*/ 296863 h 1285875"/>
              <a:gd name="connsiteX1013" fmla="*/ 1812925 w 6086475"/>
              <a:gd name="connsiteY1013" fmla="*/ 268288 h 1285875"/>
              <a:gd name="connsiteX1014" fmla="*/ 1822450 w 6086475"/>
              <a:gd name="connsiteY1014" fmla="*/ 249238 h 1285875"/>
              <a:gd name="connsiteX1015" fmla="*/ 1822450 w 6086475"/>
              <a:gd name="connsiteY1015" fmla="*/ 220663 h 1285875"/>
              <a:gd name="connsiteX1016" fmla="*/ 1831975 w 6086475"/>
              <a:gd name="connsiteY1016" fmla="*/ 201613 h 1285875"/>
              <a:gd name="connsiteX1017" fmla="*/ 1851025 w 6086475"/>
              <a:gd name="connsiteY1017" fmla="*/ 192088 h 1285875"/>
              <a:gd name="connsiteX1018" fmla="*/ 1879600 w 6086475"/>
              <a:gd name="connsiteY1018" fmla="*/ 201613 h 1285875"/>
              <a:gd name="connsiteX1019" fmla="*/ 1898650 w 6086475"/>
              <a:gd name="connsiteY1019" fmla="*/ 220663 h 1285875"/>
              <a:gd name="connsiteX1020" fmla="*/ 1917700 w 6086475"/>
              <a:gd name="connsiteY1020" fmla="*/ 182563 h 1285875"/>
              <a:gd name="connsiteX1021" fmla="*/ 1917700 w 6086475"/>
              <a:gd name="connsiteY1021" fmla="*/ 134938 h 1285875"/>
              <a:gd name="connsiteX1022" fmla="*/ 1984375 w 6086475"/>
              <a:gd name="connsiteY1022" fmla="*/ 153988 h 1285875"/>
              <a:gd name="connsiteX1023" fmla="*/ 1965325 w 6086475"/>
              <a:gd name="connsiteY1023" fmla="*/ 173038 h 1285875"/>
              <a:gd name="connsiteX1024" fmla="*/ 1965325 w 6086475"/>
              <a:gd name="connsiteY1024" fmla="*/ 192088 h 1285875"/>
              <a:gd name="connsiteX1025" fmla="*/ 1965325 w 6086475"/>
              <a:gd name="connsiteY1025" fmla="*/ 220663 h 1285875"/>
              <a:gd name="connsiteX1026" fmla="*/ 1974850 w 6086475"/>
              <a:gd name="connsiteY1026" fmla="*/ 220663 h 1285875"/>
              <a:gd name="connsiteX1027" fmla="*/ 1984375 w 6086475"/>
              <a:gd name="connsiteY1027" fmla="*/ 230188 h 1285875"/>
              <a:gd name="connsiteX1028" fmla="*/ 1993900 w 6086475"/>
              <a:gd name="connsiteY1028" fmla="*/ 249238 h 1285875"/>
              <a:gd name="connsiteX1029" fmla="*/ 2003425 w 6086475"/>
              <a:gd name="connsiteY1029" fmla="*/ 239713 h 1285875"/>
              <a:gd name="connsiteX1030" fmla="*/ 2022475 w 6086475"/>
              <a:gd name="connsiteY1030" fmla="*/ 239713 h 1285875"/>
              <a:gd name="connsiteX1031" fmla="*/ 2051050 w 6086475"/>
              <a:gd name="connsiteY1031" fmla="*/ 258763 h 1285875"/>
              <a:gd name="connsiteX1032" fmla="*/ 2041525 w 6086475"/>
              <a:gd name="connsiteY1032" fmla="*/ 239713 h 1285875"/>
              <a:gd name="connsiteX1033" fmla="*/ 2041525 w 6086475"/>
              <a:gd name="connsiteY1033" fmla="*/ 220663 h 1285875"/>
              <a:gd name="connsiteX1034" fmla="*/ 2051050 w 6086475"/>
              <a:gd name="connsiteY1034" fmla="*/ 211138 h 1285875"/>
              <a:gd name="connsiteX1035" fmla="*/ 2051050 w 6086475"/>
              <a:gd name="connsiteY1035" fmla="*/ 192088 h 1285875"/>
              <a:gd name="connsiteX1036" fmla="*/ 2060575 w 6086475"/>
              <a:gd name="connsiteY1036" fmla="*/ 163513 h 1285875"/>
              <a:gd name="connsiteX1037" fmla="*/ 2070100 w 6086475"/>
              <a:gd name="connsiteY1037" fmla="*/ 163513 h 1285875"/>
              <a:gd name="connsiteX1038" fmla="*/ 2079625 w 6086475"/>
              <a:gd name="connsiteY1038" fmla="*/ 211138 h 1285875"/>
              <a:gd name="connsiteX1039" fmla="*/ 2079625 w 6086475"/>
              <a:gd name="connsiteY1039" fmla="*/ 230188 h 1285875"/>
              <a:gd name="connsiteX1040" fmla="*/ 2070100 w 6086475"/>
              <a:gd name="connsiteY1040" fmla="*/ 249238 h 1285875"/>
              <a:gd name="connsiteX1041" fmla="*/ 2060575 w 6086475"/>
              <a:gd name="connsiteY1041" fmla="*/ 258763 h 1285875"/>
              <a:gd name="connsiteX1042" fmla="*/ 2089150 w 6086475"/>
              <a:gd name="connsiteY1042" fmla="*/ 287338 h 1285875"/>
              <a:gd name="connsiteX1043" fmla="*/ 2108200 w 6086475"/>
              <a:gd name="connsiteY1043" fmla="*/ 296863 h 1285875"/>
              <a:gd name="connsiteX1044" fmla="*/ 2108200 w 6086475"/>
              <a:gd name="connsiteY1044" fmla="*/ 287338 h 1285875"/>
              <a:gd name="connsiteX1045" fmla="*/ 2127250 w 6086475"/>
              <a:gd name="connsiteY1045" fmla="*/ 287338 h 1285875"/>
              <a:gd name="connsiteX1046" fmla="*/ 2108200 w 6086475"/>
              <a:gd name="connsiteY1046" fmla="*/ 258763 h 1285875"/>
              <a:gd name="connsiteX1047" fmla="*/ 2117725 w 6086475"/>
              <a:gd name="connsiteY1047" fmla="*/ 249238 h 1285875"/>
              <a:gd name="connsiteX1048" fmla="*/ 2136775 w 6086475"/>
              <a:gd name="connsiteY1048" fmla="*/ 258763 h 1285875"/>
              <a:gd name="connsiteX1049" fmla="*/ 2155825 w 6086475"/>
              <a:gd name="connsiteY1049" fmla="*/ 258763 h 1285875"/>
              <a:gd name="connsiteX1050" fmla="*/ 2155825 w 6086475"/>
              <a:gd name="connsiteY1050" fmla="*/ 239713 h 1285875"/>
              <a:gd name="connsiteX1051" fmla="*/ 2165350 w 6086475"/>
              <a:gd name="connsiteY1051" fmla="*/ 268288 h 1285875"/>
              <a:gd name="connsiteX1052" fmla="*/ 2184400 w 6086475"/>
              <a:gd name="connsiteY1052" fmla="*/ 268288 h 1285875"/>
              <a:gd name="connsiteX1053" fmla="*/ 2203450 w 6086475"/>
              <a:gd name="connsiteY1053" fmla="*/ 268288 h 1285875"/>
              <a:gd name="connsiteX1054" fmla="*/ 2203450 w 6086475"/>
              <a:gd name="connsiteY1054" fmla="*/ 277813 h 1285875"/>
              <a:gd name="connsiteX1055" fmla="*/ 2222500 w 6086475"/>
              <a:gd name="connsiteY1055" fmla="*/ 287338 h 1285875"/>
              <a:gd name="connsiteX1056" fmla="*/ 2222500 w 6086475"/>
              <a:gd name="connsiteY1056" fmla="*/ 268288 h 1285875"/>
              <a:gd name="connsiteX1057" fmla="*/ 2222500 w 6086475"/>
              <a:gd name="connsiteY1057" fmla="*/ 258763 h 1285875"/>
              <a:gd name="connsiteX1058" fmla="*/ 2232025 w 6086475"/>
              <a:gd name="connsiteY1058" fmla="*/ 277813 h 1285875"/>
              <a:gd name="connsiteX1059" fmla="*/ 2232025 w 6086475"/>
              <a:gd name="connsiteY1059" fmla="*/ 296863 h 1285875"/>
              <a:gd name="connsiteX1060" fmla="*/ 2251075 w 6086475"/>
              <a:gd name="connsiteY1060" fmla="*/ 258763 h 1285875"/>
              <a:gd name="connsiteX1061" fmla="*/ 2279650 w 6086475"/>
              <a:gd name="connsiteY1061" fmla="*/ 249238 h 1285875"/>
              <a:gd name="connsiteX1062" fmla="*/ 2289175 w 6086475"/>
              <a:gd name="connsiteY1062" fmla="*/ 239713 h 1285875"/>
              <a:gd name="connsiteX1063" fmla="*/ 2298700 w 6086475"/>
              <a:gd name="connsiteY1063" fmla="*/ 239713 h 1285875"/>
              <a:gd name="connsiteX1064" fmla="*/ 2308225 w 6086475"/>
              <a:gd name="connsiteY1064" fmla="*/ 258763 h 1285875"/>
              <a:gd name="connsiteX1065" fmla="*/ 2308225 w 6086475"/>
              <a:gd name="connsiteY1065" fmla="*/ 268288 h 1285875"/>
              <a:gd name="connsiteX1066" fmla="*/ 2317750 w 6086475"/>
              <a:gd name="connsiteY1066" fmla="*/ 258763 h 1285875"/>
              <a:gd name="connsiteX1067" fmla="*/ 2336800 w 6086475"/>
              <a:gd name="connsiteY1067" fmla="*/ 258763 h 1285875"/>
              <a:gd name="connsiteX1068" fmla="*/ 2336800 w 6086475"/>
              <a:gd name="connsiteY1068" fmla="*/ 239713 h 1285875"/>
              <a:gd name="connsiteX1069" fmla="*/ 2346325 w 6086475"/>
              <a:gd name="connsiteY1069" fmla="*/ 211138 h 1285875"/>
              <a:gd name="connsiteX1070" fmla="*/ 2346325 w 6086475"/>
              <a:gd name="connsiteY1070" fmla="*/ 258763 h 1285875"/>
              <a:gd name="connsiteX1071" fmla="*/ 2355850 w 6086475"/>
              <a:gd name="connsiteY1071" fmla="*/ 306388 h 1285875"/>
              <a:gd name="connsiteX1072" fmla="*/ 2355850 w 6086475"/>
              <a:gd name="connsiteY1072" fmla="*/ 327025 h 1285875"/>
              <a:gd name="connsiteX1073" fmla="*/ 2374900 w 6086475"/>
              <a:gd name="connsiteY1073" fmla="*/ 258763 h 1285875"/>
              <a:gd name="connsiteX1074" fmla="*/ 2374900 w 6086475"/>
              <a:gd name="connsiteY1074" fmla="*/ 287338 h 1285875"/>
              <a:gd name="connsiteX1075" fmla="*/ 2365375 w 6086475"/>
              <a:gd name="connsiteY1075" fmla="*/ 327025 h 1285875"/>
              <a:gd name="connsiteX1076" fmla="*/ 2393950 w 6086475"/>
              <a:gd name="connsiteY1076" fmla="*/ 306388 h 1285875"/>
              <a:gd name="connsiteX1077" fmla="*/ 2413000 w 6086475"/>
              <a:gd name="connsiteY1077" fmla="*/ 287338 h 1285875"/>
              <a:gd name="connsiteX1078" fmla="*/ 2441575 w 6086475"/>
              <a:gd name="connsiteY1078" fmla="*/ 277813 h 1285875"/>
              <a:gd name="connsiteX1079" fmla="*/ 2451100 w 6086475"/>
              <a:gd name="connsiteY1079" fmla="*/ 277813 h 1285875"/>
              <a:gd name="connsiteX1080" fmla="*/ 2460625 w 6086475"/>
              <a:gd name="connsiteY1080" fmla="*/ 296863 h 1285875"/>
              <a:gd name="connsiteX1081" fmla="*/ 2498725 w 6086475"/>
              <a:gd name="connsiteY1081" fmla="*/ 296863 h 1285875"/>
              <a:gd name="connsiteX1082" fmla="*/ 2517775 w 6086475"/>
              <a:gd name="connsiteY1082" fmla="*/ 268288 h 1285875"/>
              <a:gd name="connsiteX1083" fmla="*/ 2547938 w 6086475"/>
              <a:gd name="connsiteY1083" fmla="*/ 249238 h 1285875"/>
              <a:gd name="connsiteX1084" fmla="*/ 2547938 w 6086475"/>
              <a:gd name="connsiteY1084" fmla="*/ 277813 h 1285875"/>
              <a:gd name="connsiteX1085" fmla="*/ 2557463 w 6086475"/>
              <a:gd name="connsiteY1085" fmla="*/ 249238 h 1285875"/>
              <a:gd name="connsiteX1086" fmla="*/ 2566988 w 6086475"/>
              <a:gd name="connsiteY1086" fmla="*/ 239713 h 1285875"/>
              <a:gd name="connsiteX1087" fmla="*/ 2576513 w 6086475"/>
              <a:gd name="connsiteY1087" fmla="*/ 239713 h 1285875"/>
              <a:gd name="connsiteX1088" fmla="*/ 2586038 w 6086475"/>
              <a:gd name="connsiteY1088" fmla="*/ 249238 h 1285875"/>
              <a:gd name="connsiteX1089" fmla="*/ 2614613 w 6086475"/>
              <a:gd name="connsiteY1089" fmla="*/ 277813 h 1285875"/>
              <a:gd name="connsiteX1090" fmla="*/ 2624138 w 6086475"/>
              <a:gd name="connsiteY1090" fmla="*/ 287338 h 1285875"/>
              <a:gd name="connsiteX1091" fmla="*/ 2633663 w 6086475"/>
              <a:gd name="connsiteY1091" fmla="*/ 296863 h 1285875"/>
              <a:gd name="connsiteX1092" fmla="*/ 2643188 w 6086475"/>
              <a:gd name="connsiteY1092" fmla="*/ 268288 h 1285875"/>
              <a:gd name="connsiteX1093" fmla="*/ 2633663 w 6086475"/>
              <a:gd name="connsiteY1093" fmla="*/ 230188 h 1285875"/>
              <a:gd name="connsiteX1094" fmla="*/ 2652713 w 6086475"/>
              <a:gd name="connsiteY1094" fmla="*/ 239713 h 1285875"/>
              <a:gd name="connsiteX1095" fmla="*/ 2643188 w 6086475"/>
              <a:gd name="connsiteY1095" fmla="*/ 201613 h 1285875"/>
              <a:gd name="connsiteX1096" fmla="*/ 2652713 w 6086475"/>
              <a:gd name="connsiteY1096" fmla="*/ 220663 h 1285875"/>
              <a:gd name="connsiteX1097" fmla="*/ 2671763 w 6086475"/>
              <a:gd name="connsiteY1097" fmla="*/ 220663 h 1285875"/>
              <a:gd name="connsiteX1098" fmla="*/ 2690813 w 6086475"/>
              <a:gd name="connsiteY1098" fmla="*/ 211138 h 1285875"/>
              <a:gd name="connsiteX1099" fmla="*/ 2700338 w 6086475"/>
              <a:gd name="connsiteY1099" fmla="*/ 192088 h 1285875"/>
              <a:gd name="connsiteX1100" fmla="*/ 2728913 w 6086475"/>
              <a:gd name="connsiteY1100" fmla="*/ 153988 h 1285875"/>
              <a:gd name="connsiteX1101" fmla="*/ 2738438 w 6086475"/>
              <a:gd name="connsiteY1101" fmla="*/ 144463 h 1285875"/>
              <a:gd name="connsiteX1102" fmla="*/ 2747963 w 6086475"/>
              <a:gd name="connsiteY1102" fmla="*/ 144463 h 1285875"/>
              <a:gd name="connsiteX1103" fmla="*/ 2757488 w 6086475"/>
              <a:gd name="connsiteY1103" fmla="*/ 163513 h 1285875"/>
              <a:gd name="connsiteX1104" fmla="*/ 2757488 w 6086475"/>
              <a:gd name="connsiteY1104" fmla="*/ 192088 h 1285875"/>
              <a:gd name="connsiteX1105" fmla="*/ 2757488 w 6086475"/>
              <a:gd name="connsiteY1105" fmla="*/ 268288 h 1285875"/>
              <a:gd name="connsiteX1106" fmla="*/ 2767013 w 6086475"/>
              <a:gd name="connsiteY1106" fmla="*/ 258763 h 1285875"/>
              <a:gd name="connsiteX1107" fmla="*/ 2776538 w 6086475"/>
              <a:gd name="connsiteY1107" fmla="*/ 239713 h 1285875"/>
              <a:gd name="connsiteX1108" fmla="*/ 2776538 w 6086475"/>
              <a:gd name="connsiteY1108" fmla="*/ 201613 h 1285875"/>
              <a:gd name="connsiteX1109" fmla="*/ 2776538 w 6086475"/>
              <a:gd name="connsiteY1109" fmla="*/ 163513 h 1285875"/>
              <a:gd name="connsiteX1110" fmla="*/ 2776538 w 6086475"/>
              <a:gd name="connsiteY1110" fmla="*/ 144463 h 1285875"/>
              <a:gd name="connsiteX1111" fmla="*/ 2786062 w 6086475"/>
              <a:gd name="connsiteY1111" fmla="*/ 144463 h 1285875"/>
              <a:gd name="connsiteX1112" fmla="*/ 2805112 w 6086475"/>
              <a:gd name="connsiteY1112" fmla="*/ 163513 h 1285875"/>
              <a:gd name="connsiteX1113" fmla="*/ 2795588 w 6086475"/>
              <a:gd name="connsiteY1113" fmla="*/ 173038 h 1285875"/>
              <a:gd name="connsiteX1114" fmla="*/ 2786062 w 6086475"/>
              <a:gd name="connsiteY1114" fmla="*/ 192088 h 1285875"/>
              <a:gd name="connsiteX1115" fmla="*/ 2795588 w 6086475"/>
              <a:gd name="connsiteY1115" fmla="*/ 201613 h 1285875"/>
              <a:gd name="connsiteX1116" fmla="*/ 2805112 w 6086475"/>
              <a:gd name="connsiteY1116" fmla="*/ 220663 h 1285875"/>
              <a:gd name="connsiteX1117" fmla="*/ 2814638 w 6086475"/>
              <a:gd name="connsiteY1117" fmla="*/ 268288 h 1285875"/>
              <a:gd name="connsiteX1118" fmla="*/ 2833688 w 6086475"/>
              <a:gd name="connsiteY1118" fmla="*/ 287338 h 1285875"/>
              <a:gd name="connsiteX1119" fmla="*/ 2833688 w 6086475"/>
              <a:gd name="connsiteY1119" fmla="*/ 249238 h 1285875"/>
              <a:gd name="connsiteX1120" fmla="*/ 2843212 w 6086475"/>
              <a:gd name="connsiteY1120" fmla="*/ 346075 h 1285875"/>
              <a:gd name="connsiteX1121" fmla="*/ 2852738 w 6086475"/>
              <a:gd name="connsiteY1121" fmla="*/ 315913 h 1285875"/>
              <a:gd name="connsiteX1122" fmla="*/ 2852738 w 6086475"/>
              <a:gd name="connsiteY1122" fmla="*/ 346075 h 1285875"/>
              <a:gd name="connsiteX1123" fmla="*/ 2862262 w 6086475"/>
              <a:gd name="connsiteY1123" fmla="*/ 327025 h 1285875"/>
              <a:gd name="connsiteX1124" fmla="*/ 2862262 w 6086475"/>
              <a:gd name="connsiteY1124" fmla="*/ 355600 h 1285875"/>
              <a:gd name="connsiteX1125" fmla="*/ 2871788 w 6086475"/>
              <a:gd name="connsiteY1125" fmla="*/ 365125 h 1285875"/>
              <a:gd name="connsiteX1126" fmla="*/ 2890838 w 6086475"/>
              <a:gd name="connsiteY1126" fmla="*/ 384175 h 1285875"/>
              <a:gd name="connsiteX1127" fmla="*/ 2890838 w 6086475"/>
              <a:gd name="connsiteY1127" fmla="*/ 336550 h 1285875"/>
              <a:gd name="connsiteX1128" fmla="*/ 2881312 w 6086475"/>
              <a:gd name="connsiteY1128" fmla="*/ 296863 h 1285875"/>
              <a:gd name="connsiteX1129" fmla="*/ 2919412 w 6086475"/>
              <a:gd name="connsiteY1129" fmla="*/ 355600 h 1285875"/>
              <a:gd name="connsiteX1130" fmla="*/ 2928938 w 6086475"/>
              <a:gd name="connsiteY1130" fmla="*/ 327025 h 1285875"/>
              <a:gd name="connsiteX1131" fmla="*/ 2938462 w 6086475"/>
              <a:gd name="connsiteY1131" fmla="*/ 296863 h 1285875"/>
              <a:gd name="connsiteX1132" fmla="*/ 2947988 w 6086475"/>
              <a:gd name="connsiteY1132" fmla="*/ 268288 h 1285875"/>
              <a:gd name="connsiteX1133" fmla="*/ 2967038 w 6086475"/>
              <a:gd name="connsiteY1133" fmla="*/ 249238 h 1285875"/>
              <a:gd name="connsiteX1134" fmla="*/ 2986088 w 6086475"/>
              <a:gd name="connsiteY1134" fmla="*/ 211138 h 1285875"/>
              <a:gd name="connsiteX1135" fmla="*/ 2986088 w 6086475"/>
              <a:gd name="connsiteY1135" fmla="*/ 258763 h 1285875"/>
              <a:gd name="connsiteX1136" fmla="*/ 2986088 w 6086475"/>
              <a:gd name="connsiteY1136" fmla="*/ 296863 h 1285875"/>
              <a:gd name="connsiteX1137" fmla="*/ 2995612 w 6086475"/>
              <a:gd name="connsiteY1137" fmla="*/ 277813 h 1285875"/>
              <a:gd name="connsiteX1138" fmla="*/ 3005138 w 6086475"/>
              <a:gd name="connsiteY1138" fmla="*/ 268288 h 1285875"/>
              <a:gd name="connsiteX1139" fmla="*/ 3024188 w 6086475"/>
              <a:gd name="connsiteY1139" fmla="*/ 277813 h 1285875"/>
              <a:gd name="connsiteX1140" fmla="*/ 3043238 w 6086475"/>
              <a:gd name="connsiteY1140" fmla="*/ 306388 h 1285875"/>
              <a:gd name="connsiteX1141" fmla="*/ 3052762 w 6086475"/>
              <a:gd name="connsiteY1141" fmla="*/ 336550 h 1285875"/>
              <a:gd name="connsiteX1142" fmla="*/ 3071812 w 6086475"/>
              <a:gd name="connsiteY1142" fmla="*/ 327025 h 1285875"/>
              <a:gd name="connsiteX1143" fmla="*/ 3081338 w 6086475"/>
              <a:gd name="connsiteY1143" fmla="*/ 296863 h 1285875"/>
              <a:gd name="connsiteX1144" fmla="*/ 3090862 w 6086475"/>
              <a:gd name="connsiteY1144" fmla="*/ 268288 h 1285875"/>
              <a:gd name="connsiteX1145" fmla="*/ 3090862 w 6086475"/>
              <a:gd name="connsiteY1145" fmla="*/ 239713 h 1285875"/>
              <a:gd name="connsiteX1146" fmla="*/ 3100388 w 6086475"/>
              <a:gd name="connsiteY1146" fmla="*/ 220663 h 1285875"/>
              <a:gd name="connsiteX1147" fmla="*/ 3100388 w 6086475"/>
              <a:gd name="connsiteY1147" fmla="*/ 239713 h 1285875"/>
              <a:gd name="connsiteX1148" fmla="*/ 3100388 w 6086475"/>
              <a:gd name="connsiteY1148" fmla="*/ 249238 h 1285875"/>
              <a:gd name="connsiteX1149" fmla="*/ 3119438 w 6086475"/>
              <a:gd name="connsiteY1149" fmla="*/ 182563 h 1285875"/>
              <a:gd name="connsiteX1150" fmla="*/ 3119438 w 6086475"/>
              <a:gd name="connsiteY1150" fmla="*/ 201613 h 1285875"/>
              <a:gd name="connsiteX1151" fmla="*/ 3119438 w 6086475"/>
              <a:gd name="connsiteY1151" fmla="*/ 220663 h 1285875"/>
              <a:gd name="connsiteX1152" fmla="*/ 3119438 w 6086475"/>
              <a:gd name="connsiteY1152" fmla="*/ 239713 h 1285875"/>
              <a:gd name="connsiteX1153" fmla="*/ 3128962 w 6086475"/>
              <a:gd name="connsiteY1153" fmla="*/ 258763 h 1285875"/>
              <a:gd name="connsiteX1154" fmla="*/ 3148012 w 6086475"/>
              <a:gd name="connsiteY1154" fmla="*/ 220663 h 1285875"/>
              <a:gd name="connsiteX1155" fmla="*/ 3176588 w 6086475"/>
              <a:gd name="connsiteY1155" fmla="*/ 201613 h 1285875"/>
              <a:gd name="connsiteX1156" fmla="*/ 3195638 w 6086475"/>
              <a:gd name="connsiteY1156" fmla="*/ 192088 h 1285875"/>
              <a:gd name="connsiteX1157" fmla="*/ 3214688 w 6086475"/>
              <a:gd name="connsiteY1157" fmla="*/ 201613 h 1285875"/>
              <a:gd name="connsiteX1158" fmla="*/ 3233738 w 6086475"/>
              <a:gd name="connsiteY1158" fmla="*/ 192088 h 1285875"/>
              <a:gd name="connsiteX1159" fmla="*/ 3233738 w 6086475"/>
              <a:gd name="connsiteY1159" fmla="*/ 173038 h 1285875"/>
              <a:gd name="connsiteX1160" fmla="*/ 3233738 w 6086475"/>
              <a:gd name="connsiteY1160" fmla="*/ 134938 h 1285875"/>
              <a:gd name="connsiteX1161" fmla="*/ 3224212 w 6086475"/>
              <a:gd name="connsiteY1161" fmla="*/ 95250 h 1285875"/>
              <a:gd name="connsiteX1162" fmla="*/ 3224212 w 6086475"/>
              <a:gd name="connsiteY1162" fmla="*/ 85725 h 1285875"/>
              <a:gd name="connsiteX1163" fmla="*/ 3233738 w 6086475"/>
              <a:gd name="connsiteY1163" fmla="*/ 85725 h 1285875"/>
              <a:gd name="connsiteX1164" fmla="*/ 3243262 w 6086475"/>
              <a:gd name="connsiteY1164" fmla="*/ 163513 h 1285875"/>
              <a:gd name="connsiteX1165" fmla="*/ 3252788 w 6086475"/>
              <a:gd name="connsiteY1165" fmla="*/ 192088 h 1285875"/>
              <a:gd name="connsiteX1166" fmla="*/ 3271838 w 6086475"/>
              <a:gd name="connsiteY1166" fmla="*/ 211138 h 1285875"/>
              <a:gd name="connsiteX1167" fmla="*/ 3281362 w 6086475"/>
              <a:gd name="connsiteY1167" fmla="*/ 153988 h 1285875"/>
              <a:gd name="connsiteX1168" fmla="*/ 3300412 w 6086475"/>
              <a:gd name="connsiteY1168" fmla="*/ 104775 h 1285875"/>
              <a:gd name="connsiteX1169" fmla="*/ 3300412 w 6086475"/>
              <a:gd name="connsiteY1169" fmla="*/ 144463 h 1285875"/>
              <a:gd name="connsiteX1170" fmla="*/ 3319462 w 6086475"/>
              <a:gd name="connsiteY1170" fmla="*/ 134938 h 1285875"/>
              <a:gd name="connsiteX1171" fmla="*/ 3309938 w 6086475"/>
              <a:gd name="connsiteY1171" fmla="*/ 163513 h 1285875"/>
              <a:gd name="connsiteX1172" fmla="*/ 3300412 w 6086475"/>
              <a:gd name="connsiteY1172" fmla="*/ 182563 h 1285875"/>
              <a:gd name="connsiteX1173" fmla="*/ 3309938 w 6086475"/>
              <a:gd name="connsiteY1173" fmla="*/ 192088 h 1285875"/>
              <a:gd name="connsiteX1174" fmla="*/ 3319462 w 6086475"/>
              <a:gd name="connsiteY1174" fmla="*/ 192088 h 1285875"/>
              <a:gd name="connsiteX1175" fmla="*/ 3319462 w 6086475"/>
              <a:gd name="connsiteY1175" fmla="*/ 182563 h 1285875"/>
              <a:gd name="connsiteX1176" fmla="*/ 3328988 w 6086475"/>
              <a:gd name="connsiteY1176" fmla="*/ 192088 h 1285875"/>
              <a:gd name="connsiteX1177" fmla="*/ 3338512 w 6086475"/>
              <a:gd name="connsiteY1177" fmla="*/ 201613 h 1285875"/>
              <a:gd name="connsiteX1178" fmla="*/ 3348038 w 6086475"/>
              <a:gd name="connsiteY1178" fmla="*/ 201613 h 1285875"/>
              <a:gd name="connsiteX1179" fmla="*/ 3357562 w 6086475"/>
              <a:gd name="connsiteY1179" fmla="*/ 201613 h 1285875"/>
              <a:gd name="connsiteX1180" fmla="*/ 3376612 w 6086475"/>
              <a:gd name="connsiteY1180" fmla="*/ 211138 h 1285875"/>
              <a:gd name="connsiteX1181" fmla="*/ 3386138 w 6086475"/>
              <a:gd name="connsiteY1181" fmla="*/ 163513 h 1285875"/>
              <a:gd name="connsiteX1182" fmla="*/ 3405188 w 6086475"/>
              <a:gd name="connsiteY1182" fmla="*/ 192088 h 1285875"/>
              <a:gd name="connsiteX1183" fmla="*/ 3414712 w 6086475"/>
              <a:gd name="connsiteY1183" fmla="*/ 192088 h 1285875"/>
              <a:gd name="connsiteX1184" fmla="*/ 3424238 w 6086475"/>
              <a:gd name="connsiteY1184" fmla="*/ 182563 h 1285875"/>
              <a:gd name="connsiteX1185" fmla="*/ 3433762 w 6086475"/>
              <a:gd name="connsiteY1185" fmla="*/ 163513 h 1285875"/>
              <a:gd name="connsiteX1186" fmla="*/ 3443288 w 6086475"/>
              <a:gd name="connsiteY1186" fmla="*/ 153988 h 1285875"/>
              <a:gd name="connsiteX1187" fmla="*/ 3452812 w 6086475"/>
              <a:gd name="connsiteY1187" fmla="*/ 173038 h 1285875"/>
              <a:gd name="connsiteX1188" fmla="*/ 3462338 w 6086475"/>
              <a:gd name="connsiteY1188" fmla="*/ 220663 h 1285875"/>
              <a:gd name="connsiteX1189" fmla="*/ 3452812 w 6086475"/>
              <a:gd name="connsiteY1189" fmla="*/ 230188 h 1285875"/>
              <a:gd name="connsiteX1190" fmla="*/ 3443288 w 6086475"/>
              <a:gd name="connsiteY1190" fmla="*/ 239713 h 1285875"/>
              <a:gd name="connsiteX1191" fmla="*/ 3433762 w 6086475"/>
              <a:gd name="connsiteY1191" fmla="*/ 277813 h 1285875"/>
              <a:gd name="connsiteX1192" fmla="*/ 3443288 w 6086475"/>
              <a:gd name="connsiteY1192" fmla="*/ 296863 h 1285875"/>
              <a:gd name="connsiteX1193" fmla="*/ 3452812 w 6086475"/>
              <a:gd name="connsiteY1193" fmla="*/ 277813 h 1285875"/>
              <a:gd name="connsiteX1194" fmla="*/ 3443288 w 6086475"/>
              <a:gd name="connsiteY1194" fmla="*/ 249238 h 1285875"/>
              <a:gd name="connsiteX1195" fmla="*/ 3471862 w 6086475"/>
              <a:gd name="connsiteY1195" fmla="*/ 268288 h 1285875"/>
              <a:gd name="connsiteX1196" fmla="*/ 3490912 w 6086475"/>
              <a:gd name="connsiteY1196" fmla="*/ 220663 h 1285875"/>
              <a:gd name="connsiteX1197" fmla="*/ 3529012 w 6086475"/>
              <a:gd name="connsiteY1197" fmla="*/ 211138 h 1285875"/>
              <a:gd name="connsiteX1198" fmla="*/ 3529012 w 6086475"/>
              <a:gd name="connsiteY1198" fmla="*/ 220663 h 1285875"/>
              <a:gd name="connsiteX1199" fmla="*/ 3538538 w 6086475"/>
              <a:gd name="connsiteY1199" fmla="*/ 239713 h 1285875"/>
              <a:gd name="connsiteX1200" fmla="*/ 3568700 w 6086475"/>
              <a:gd name="connsiteY1200" fmla="*/ 192088 h 1285875"/>
              <a:gd name="connsiteX1201" fmla="*/ 3568700 w 6086475"/>
              <a:gd name="connsiteY1201" fmla="*/ 230188 h 1285875"/>
              <a:gd name="connsiteX1202" fmla="*/ 3587750 w 6086475"/>
              <a:gd name="connsiteY1202" fmla="*/ 249238 h 1285875"/>
              <a:gd name="connsiteX1203" fmla="*/ 3597275 w 6086475"/>
              <a:gd name="connsiteY1203" fmla="*/ 249238 h 1285875"/>
              <a:gd name="connsiteX1204" fmla="*/ 3606800 w 6086475"/>
              <a:gd name="connsiteY1204" fmla="*/ 239713 h 1285875"/>
              <a:gd name="connsiteX1205" fmla="*/ 3616325 w 6086475"/>
              <a:gd name="connsiteY1205" fmla="*/ 211138 h 1285875"/>
              <a:gd name="connsiteX1206" fmla="*/ 3616325 w 6086475"/>
              <a:gd name="connsiteY1206" fmla="*/ 182563 h 1285875"/>
              <a:gd name="connsiteX1207" fmla="*/ 3625850 w 6086475"/>
              <a:gd name="connsiteY1207" fmla="*/ 153988 h 1285875"/>
              <a:gd name="connsiteX1208" fmla="*/ 3635375 w 6086475"/>
              <a:gd name="connsiteY1208" fmla="*/ 134938 h 1285875"/>
              <a:gd name="connsiteX1209" fmla="*/ 3654425 w 6086475"/>
              <a:gd name="connsiteY1209" fmla="*/ 153988 h 1285875"/>
              <a:gd name="connsiteX1210" fmla="*/ 3644900 w 6086475"/>
              <a:gd name="connsiteY1210" fmla="*/ 153988 h 1285875"/>
              <a:gd name="connsiteX1211" fmla="*/ 3644900 w 6086475"/>
              <a:gd name="connsiteY1211" fmla="*/ 163513 h 1285875"/>
              <a:gd name="connsiteX1212" fmla="*/ 3654425 w 6086475"/>
              <a:gd name="connsiteY1212" fmla="*/ 192088 h 1285875"/>
              <a:gd name="connsiteX1213" fmla="*/ 3663950 w 6086475"/>
              <a:gd name="connsiteY1213" fmla="*/ 144463 h 1285875"/>
              <a:gd name="connsiteX1214" fmla="*/ 3673475 w 6086475"/>
              <a:gd name="connsiteY1214" fmla="*/ 115888 h 1285875"/>
              <a:gd name="connsiteX1215" fmla="*/ 3692525 w 6086475"/>
              <a:gd name="connsiteY1215" fmla="*/ 104775 h 1285875"/>
              <a:gd name="connsiteX1216" fmla="*/ 3711575 w 6086475"/>
              <a:gd name="connsiteY1216" fmla="*/ 95250 h 1285875"/>
              <a:gd name="connsiteX1217" fmla="*/ 3730625 w 6086475"/>
              <a:gd name="connsiteY1217" fmla="*/ 95250 h 1285875"/>
              <a:gd name="connsiteX1218" fmla="*/ 3740150 w 6086475"/>
              <a:gd name="connsiteY1218" fmla="*/ 76200 h 1285875"/>
              <a:gd name="connsiteX1219" fmla="*/ 3749675 w 6086475"/>
              <a:gd name="connsiteY1219" fmla="*/ 47625 h 128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</a:cxnLst>
            <a:rect l="l" t="t" r="r" b="b"/>
            <a:pathLst>
              <a:path w="6086475" h="1285875">
                <a:moveTo>
                  <a:pt x="2709863" y="1122363"/>
                </a:moveTo>
                <a:lnTo>
                  <a:pt x="2709863" y="1131888"/>
                </a:lnTo>
                <a:lnTo>
                  <a:pt x="2719388" y="1190625"/>
                </a:lnTo>
                <a:lnTo>
                  <a:pt x="2738438" y="1238250"/>
                </a:lnTo>
                <a:lnTo>
                  <a:pt x="2747963" y="1276350"/>
                </a:lnTo>
                <a:lnTo>
                  <a:pt x="2728913" y="1238250"/>
                </a:lnTo>
                <a:lnTo>
                  <a:pt x="2709863" y="1228725"/>
                </a:lnTo>
                <a:lnTo>
                  <a:pt x="2690813" y="1200150"/>
                </a:lnTo>
                <a:lnTo>
                  <a:pt x="2690813" y="1181100"/>
                </a:lnTo>
                <a:lnTo>
                  <a:pt x="2681288" y="1150938"/>
                </a:lnTo>
                <a:close/>
                <a:moveTo>
                  <a:pt x="1373188" y="1103313"/>
                </a:moveTo>
                <a:lnTo>
                  <a:pt x="1382713" y="1103313"/>
                </a:lnTo>
                <a:lnTo>
                  <a:pt x="1382713" y="1112838"/>
                </a:lnTo>
                <a:lnTo>
                  <a:pt x="1401763" y="1150938"/>
                </a:lnTo>
                <a:lnTo>
                  <a:pt x="1382713" y="1141413"/>
                </a:lnTo>
                <a:lnTo>
                  <a:pt x="1373188" y="1122363"/>
                </a:lnTo>
                <a:close/>
                <a:moveTo>
                  <a:pt x="534988" y="1065213"/>
                </a:moveTo>
                <a:lnTo>
                  <a:pt x="554038" y="1074738"/>
                </a:lnTo>
                <a:lnTo>
                  <a:pt x="534988" y="1112838"/>
                </a:lnTo>
                <a:lnTo>
                  <a:pt x="534988" y="1084263"/>
                </a:lnTo>
                <a:close/>
                <a:moveTo>
                  <a:pt x="3721100" y="1012825"/>
                </a:moveTo>
                <a:lnTo>
                  <a:pt x="3721100" y="1017588"/>
                </a:lnTo>
                <a:lnTo>
                  <a:pt x="3721100" y="1036638"/>
                </a:lnTo>
                <a:lnTo>
                  <a:pt x="3711575" y="1055688"/>
                </a:lnTo>
                <a:close/>
                <a:moveTo>
                  <a:pt x="1679575" y="268288"/>
                </a:moveTo>
                <a:lnTo>
                  <a:pt x="1689100" y="277813"/>
                </a:lnTo>
                <a:lnTo>
                  <a:pt x="1689100" y="296863"/>
                </a:lnTo>
                <a:close/>
                <a:moveTo>
                  <a:pt x="5360988" y="220663"/>
                </a:moveTo>
                <a:lnTo>
                  <a:pt x="5351462" y="230188"/>
                </a:lnTo>
                <a:lnTo>
                  <a:pt x="5360988" y="239713"/>
                </a:lnTo>
                <a:close/>
                <a:moveTo>
                  <a:pt x="5456238" y="211138"/>
                </a:moveTo>
                <a:lnTo>
                  <a:pt x="5465762" y="220663"/>
                </a:lnTo>
                <a:lnTo>
                  <a:pt x="5446712" y="239713"/>
                </a:lnTo>
                <a:close/>
                <a:moveTo>
                  <a:pt x="4579937" y="153988"/>
                </a:moveTo>
                <a:lnTo>
                  <a:pt x="4579938" y="153988"/>
                </a:lnTo>
                <a:lnTo>
                  <a:pt x="4579938" y="153989"/>
                </a:lnTo>
                <a:close/>
                <a:moveTo>
                  <a:pt x="4570412" y="144463"/>
                </a:moveTo>
                <a:lnTo>
                  <a:pt x="4579937" y="153988"/>
                </a:lnTo>
                <a:lnTo>
                  <a:pt x="4570412" y="153988"/>
                </a:lnTo>
                <a:lnTo>
                  <a:pt x="4563189" y="150654"/>
                </a:lnTo>
                <a:close/>
                <a:moveTo>
                  <a:pt x="3348038" y="19050"/>
                </a:moveTo>
                <a:lnTo>
                  <a:pt x="3367088" y="47625"/>
                </a:lnTo>
                <a:lnTo>
                  <a:pt x="3386138" y="66675"/>
                </a:lnTo>
                <a:lnTo>
                  <a:pt x="3395662" y="85725"/>
                </a:lnTo>
                <a:lnTo>
                  <a:pt x="3405188" y="115888"/>
                </a:lnTo>
                <a:lnTo>
                  <a:pt x="3414712" y="144463"/>
                </a:lnTo>
                <a:lnTo>
                  <a:pt x="3386138" y="163513"/>
                </a:lnTo>
                <a:lnTo>
                  <a:pt x="3367088" y="104775"/>
                </a:lnTo>
                <a:lnTo>
                  <a:pt x="3357562" y="57150"/>
                </a:lnTo>
                <a:close/>
                <a:moveTo>
                  <a:pt x="3759200" y="0"/>
                </a:moveTo>
                <a:lnTo>
                  <a:pt x="3768725" y="38100"/>
                </a:lnTo>
                <a:lnTo>
                  <a:pt x="3768725" y="57150"/>
                </a:lnTo>
                <a:lnTo>
                  <a:pt x="3749675" y="85725"/>
                </a:lnTo>
                <a:lnTo>
                  <a:pt x="3740150" y="104775"/>
                </a:lnTo>
                <a:lnTo>
                  <a:pt x="3730625" y="125413"/>
                </a:lnTo>
                <a:lnTo>
                  <a:pt x="3759200" y="182563"/>
                </a:lnTo>
                <a:lnTo>
                  <a:pt x="3740150" y="182563"/>
                </a:lnTo>
                <a:lnTo>
                  <a:pt x="3730625" y="182563"/>
                </a:lnTo>
                <a:lnTo>
                  <a:pt x="3721100" y="192088"/>
                </a:lnTo>
                <a:lnTo>
                  <a:pt x="3740150" y="211138"/>
                </a:lnTo>
                <a:lnTo>
                  <a:pt x="3749675" y="211138"/>
                </a:lnTo>
                <a:lnTo>
                  <a:pt x="3759200" y="211138"/>
                </a:lnTo>
                <a:lnTo>
                  <a:pt x="3768725" y="201613"/>
                </a:lnTo>
                <a:lnTo>
                  <a:pt x="3797300" y="163513"/>
                </a:lnTo>
                <a:lnTo>
                  <a:pt x="3806825" y="125413"/>
                </a:lnTo>
                <a:lnTo>
                  <a:pt x="3816350" y="153988"/>
                </a:lnTo>
                <a:lnTo>
                  <a:pt x="3816350" y="192088"/>
                </a:lnTo>
                <a:lnTo>
                  <a:pt x="3816350" y="230188"/>
                </a:lnTo>
                <a:lnTo>
                  <a:pt x="3825875" y="230188"/>
                </a:lnTo>
                <a:lnTo>
                  <a:pt x="3835400" y="230188"/>
                </a:lnTo>
                <a:lnTo>
                  <a:pt x="3844925" y="211138"/>
                </a:lnTo>
                <a:lnTo>
                  <a:pt x="3854450" y="192088"/>
                </a:lnTo>
                <a:lnTo>
                  <a:pt x="3854450" y="144463"/>
                </a:lnTo>
                <a:lnTo>
                  <a:pt x="3844925" y="104775"/>
                </a:lnTo>
                <a:lnTo>
                  <a:pt x="3854450" y="76200"/>
                </a:lnTo>
                <a:lnTo>
                  <a:pt x="3883025" y="163513"/>
                </a:lnTo>
                <a:lnTo>
                  <a:pt x="3892550" y="144463"/>
                </a:lnTo>
                <a:lnTo>
                  <a:pt x="3902075" y="134938"/>
                </a:lnTo>
                <a:lnTo>
                  <a:pt x="3930650" y="144463"/>
                </a:lnTo>
                <a:lnTo>
                  <a:pt x="3959225" y="153988"/>
                </a:lnTo>
                <a:lnTo>
                  <a:pt x="3978275" y="173038"/>
                </a:lnTo>
                <a:lnTo>
                  <a:pt x="3997325" y="144463"/>
                </a:lnTo>
                <a:lnTo>
                  <a:pt x="4016375" y="153988"/>
                </a:lnTo>
                <a:lnTo>
                  <a:pt x="4006850" y="125413"/>
                </a:lnTo>
                <a:lnTo>
                  <a:pt x="4006850" y="104775"/>
                </a:lnTo>
                <a:lnTo>
                  <a:pt x="4016375" y="104775"/>
                </a:lnTo>
                <a:lnTo>
                  <a:pt x="4016375" y="125413"/>
                </a:lnTo>
                <a:lnTo>
                  <a:pt x="4025900" y="144463"/>
                </a:lnTo>
                <a:lnTo>
                  <a:pt x="4044950" y="125413"/>
                </a:lnTo>
                <a:lnTo>
                  <a:pt x="4064000" y="95250"/>
                </a:lnTo>
                <a:lnTo>
                  <a:pt x="4083050" y="85725"/>
                </a:lnTo>
                <a:lnTo>
                  <a:pt x="4092575" y="85725"/>
                </a:lnTo>
                <a:lnTo>
                  <a:pt x="4092575" y="104775"/>
                </a:lnTo>
                <a:lnTo>
                  <a:pt x="4102100" y="125413"/>
                </a:lnTo>
                <a:lnTo>
                  <a:pt x="4111625" y="163513"/>
                </a:lnTo>
                <a:lnTo>
                  <a:pt x="4159250" y="104775"/>
                </a:lnTo>
                <a:lnTo>
                  <a:pt x="4149725" y="134938"/>
                </a:lnTo>
                <a:lnTo>
                  <a:pt x="4140200" y="163513"/>
                </a:lnTo>
                <a:lnTo>
                  <a:pt x="4140200" y="230188"/>
                </a:lnTo>
                <a:lnTo>
                  <a:pt x="4149725" y="230188"/>
                </a:lnTo>
                <a:lnTo>
                  <a:pt x="4159250" y="211138"/>
                </a:lnTo>
                <a:lnTo>
                  <a:pt x="4168775" y="192088"/>
                </a:lnTo>
                <a:lnTo>
                  <a:pt x="4168775" y="211138"/>
                </a:lnTo>
                <a:lnTo>
                  <a:pt x="4187825" y="192088"/>
                </a:lnTo>
                <a:lnTo>
                  <a:pt x="4206875" y="192088"/>
                </a:lnTo>
                <a:lnTo>
                  <a:pt x="4216400" y="173038"/>
                </a:lnTo>
                <a:lnTo>
                  <a:pt x="4197350" y="153988"/>
                </a:lnTo>
                <a:lnTo>
                  <a:pt x="4216400" y="153988"/>
                </a:lnTo>
                <a:lnTo>
                  <a:pt x="4225925" y="144463"/>
                </a:lnTo>
                <a:lnTo>
                  <a:pt x="4244975" y="144463"/>
                </a:lnTo>
                <a:lnTo>
                  <a:pt x="4264025" y="163513"/>
                </a:lnTo>
                <a:lnTo>
                  <a:pt x="4254500" y="220663"/>
                </a:lnTo>
                <a:lnTo>
                  <a:pt x="4244975" y="201613"/>
                </a:lnTo>
                <a:lnTo>
                  <a:pt x="4235450" y="201613"/>
                </a:lnTo>
                <a:lnTo>
                  <a:pt x="4225925" y="220663"/>
                </a:lnTo>
                <a:lnTo>
                  <a:pt x="4225925" y="239713"/>
                </a:lnTo>
                <a:lnTo>
                  <a:pt x="4244975" y="249238"/>
                </a:lnTo>
                <a:lnTo>
                  <a:pt x="4264025" y="268288"/>
                </a:lnTo>
                <a:lnTo>
                  <a:pt x="4273550" y="230188"/>
                </a:lnTo>
                <a:lnTo>
                  <a:pt x="4273550" y="192088"/>
                </a:lnTo>
                <a:lnTo>
                  <a:pt x="4292600" y="201613"/>
                </a:lnTo>
                <a:lnTo>
                  <a:pt x="4302125" y="211138"/>
                </a:lnTo>
                <a:lnTo>
                  <a:pt x="4321175" y="201613"/>
                </a:lnTo>
                <a:lnTo>
                  <a:pt x="4340225" y="173038"/>
                </a:lnTo>
                <a:lnTo>
                  <a:pt x="4330700" y="201613"/>
                </a:lnTo>
                <a:lnTo>
                  <a:pt x="4368800" y="182563"/>
                </a:lnTo>
                <a:lnTo>
                  <a:pt x="4397375" y="173038"/>
                </a:lnTo>
                <a:lnTo>
                  <a:pt x="4397375" y="104775"/>
                </a:lnTo>
                <a:lnTo>
                  <a:pt x="4406900" y="115888"/>
                </a:lnTo>
                <a:lnTo>
                  <a:pt x="4425950" y="104775"/>
                </a:lnTo>
                <a:lnTo>
                  <a:pt x="4464050" y="95250"/>
                </a:lnTo>
                <a:lnTo>
                  <a:pt x="4483100" y="95250"/>
                </a:lnTo>
                <a:lnTo>
                  <a:pt x="4502150" y="104775"/>
                </a:lnTo>
                <a:lnTo>
                  <a:pt x="4511675" y="125413"/>
                </a:lnTo>
                <a:lnTo>
                  <a:pt x="4530725" y="163513"/>
                </a:lnTo>
                <a:lnTo>
                  <a:pt x="4530725" y="144463"/>
                </a:lnTo>
                <a:lnTo>
                  <a:pt x="4549775" y="144463"/>
                </a:lnTo>
                <a:lnTo>
                  <a:pt x="4563189" y="150654"/>
                </a:lnTo>
                <a:lnTo>
                  <a:pt x="4559300" y="153988"/>
                </a:lnTo>
                <a:lnTo>
                  <a:pt x="4570412" y="153988"/>
                </a:lnTo>
                <a:lnTo>
                  <a:pt x="4579938" y="163513"/>
                </a:lnTo>
                <a:lnTo>
                  <a:pt x="4579938" y="153989"/>
                </a:lnTo>
                <a:lnTo>
                  <a:pt x="4589462" y="163513"/>
                </a:lnTo>
                <a:lnTo>
                  <a:pt x="4598988" y="163513"/>
                </a:lnTo>
                <a:lnTo>
                  <a:pt x="4598988" y="173038"/>
                </a:lnTo>
                <a:lnTo>
                  <a:pt x="4618038" y="192088"/>
                </a:lnTo>
                <a:lnTo>
                  <a:pt x="4627562" y="192088"/>
                </a:lnTo>
                <a:lnTo>
                  <a:pt x="4637088" y="173038"/>
                </a:lnTo>
                <a:lnTo>
                  <a:pt x="4627562" y="220663"/>
                </a:lnTo>
                <a:lnTo>
                  <a:pt x="4646612" y="211138"/>
                </a:lnTo>
                <a:lnTo>
                  <a:pt x="4656138" y="201613"/>
                </a:lnTo>
                <a:lnTo>
                  <a:pt x="4684712" y="230188"/>
                </a:lnTo>
                <a:lnTo>
                  <a:pt x="4703762" y="249238"/>
                </a:lnTo>
                <a:lnTo>
                  <a:pt x="4713288" y="230188"/>
                </a:lnTo>
                <a:lnTo>
                  <a:pt x="4703762" y="211138"/>
                </a:lnTo>
                <a:lnTo>
                  <a:pt x="4694238" y="182563"/>
                </a:lnTo>
                <a:lnTo>
                  <a:pt x="4703762" y="192088"/>
                </a:lnTo>
                <a:lnTo>
                  <a:pt x="4713288" y="211138"/>
                </a:lnTo>
                <a:lnTo>
                  <a:pt x="4722812" y="220663"/>
                </a:lnTo>
                <a:lnTo>
                  <a:pt x="4722812" y="239713"/>
                </a:lnTo>
                <a:lnTo>
                  <a:pt x="4732338" y="230188"/>
                </a:lnTo>
                <a:lnTo>
                  <a:pt x="4741862" y="220663"/>
                </a:lnTo>
                <a:lnTo>
                  <a:pt x="4751388" y="211138"/>
                </a:lnTo>
                <a:lnTo>
                  <a:pt x="4760912" y="220663"/>
                </a:lnTo>
                <a:lnTo>
                  <a:pt x="4751388" y="230188"/>
                </a:lnTo>
                <a:lnTo>
                  <a:pt x="4779962" y="211138"/>
                </a:lnTo>
                <a:lnTo>
                  <a:pt x="4808538" y="211138"/>
                </a:lnTo>
                <a:lnTo>
                  <a:pt x="4808538" y="220663"/>
                </a:lnTo>
                <a:lnTo>
                  <a:pt x="4856162" y="192088"/>
                </a:lnTo>
                <a:lnTo>
                  <a:pt x="4865688" y="173038"/>
                </a:lnTo>
                <a:lnTo>
                  <a:pt x="4875212" y="173038"/>
                </a:lnTo>
                <a:lnTo>
                  <a:pt x="4884738" y="163513"/>
                </a:lnTo>
                <a:lnTo>
                  <a:pt x="4903788" y="163513"/>
                </a:lnTo>
                <a:lnTo>
                  <a:pt x="4913312" y="173038"/>
                </a:lnTo>
                <a:lnTo>
                  <a:pt x="4932362" y="192088"/>
                </a:lnTo>
                <a:lnTo>
                  <a:pt x="4960938" y="192088"/>
                </a:lnTo>
                <a:lnTo>
                  <a:pt x="4951412" y="211138"/>
                </a:lnTo>
                <a:lnTo>
                  <a:pt x="4951412" y="230188"/>
                </a:lnTo>
                <a:lnTo>
                  <a:pt x="4951412" y="268288"/>
                </a:lnTo>
                <a:lnTo>
                  <a:pt x="4970462" y="258763"/>
                </a:lnTo>
                <a:lnTo>
                  <a:pt x="4979988" y="258763"/>
                </a:lnTo>
                <a:lnTo>
                  <a:pt x="4999038" y="258763"/>
                </a:lnTo>
                <a:lnTo>
                  <a:pt x="5018088" y="287338"/>
                </a:lnTo>
                <a:lnTo>
                  <a:pt x="5008562" y="315913"/>
                </a:lnTo>
                <a:lnTo>
                  <a:pt x="5027612" y="287338"/>
                </a:lnTo>
                <a:lnTo>
                  <a:pt x="5046662" y="249238"/>
                </a:lnTo>
                <a:lnTo>
                  <a:pt x="5037138" y="211138"/>
                </a:lnTo>
                <a:lnTo>
                  <a:pt x="5037138" y="182563"/>
                </a:lnTo>
                <a:lnTo>
                  <a:pt x="5056188" y="192088"/>
                </a:lnTo>
                <a:lnTo>
                  <a:pt x="5056188" y="182563"/>
                </a:lnTo>
                <a:lnTo>
                  <a:pt x="5056188" y="144463"/>
                </a:lnTo>
                <a:lnTo>
                  <a:pt x="5065712" y="173038"/>
                </a:lnTo>
                <a:lnTo>
                  <a:pt x="5075238" y="192088"/>
                </a:lnTo>
                <a:lnTo>
                  <a:pt x="5084762" y="211138"/>
                </a:lnTo>
                <a:lnTo>
                  <a:pt x="5094288" y="220663"/>
                </a:lnTo>
                <a:lnTo>
                  <a:pt x="5113338" y="249238"/>
                </a:lnTo>
                <a:lnTo>
                  <a:pt x="5113338" y="230188"/>
                </a:lnTo>
                <a:lnTo>
                  <a:pt x="5122862" y="230188"/>
                </a:lnTo>
                <a:lnTo>
                  <a:pt x="5141912" y="230188"/>
                </a:lnTo>
                <a:lnTo>
                  <a:pt x="5160962" y="220663"/>
                </a:lnTo>
                <a:lnTo>
                  <a:pt x="5160962" y="201613"/>
                </a:lnTo>
                <a:lnTo>
                  <a:pt x="5160962" y="173038"/>
                </a:lnTo>
                <a:lnTo>
                  <a:pt x="5170488" y="201613"/>
                </a:lnTo>
                <a:lnTo>
                  <a:pt x="5170488" y="211138"/>
                </a:lnTo>
                <a:lnTo>
                  <a:pt x="5180012" y="220663"/>
                </a:lnTo>
                <a:lnTo>
                  <a:pt x="5189538" y="230188"/>
                </a:lnTo>
                <a:lnTo>
                  <a:pt x="5189538" y="258763"/>
                </a:lnTo>
                <a:lnTo>
                  <a:pt x="5170488" y="249238"/>
                </a:lnTo>
                <a:lnTo>
                  <a:pt x="5160962" y="258763"/>
                </a:lnTo>
                <a:lnTo>
                  <a:pt x="5132388" y="306388"/>
                </a:lnTo>
                <a:lnTo>
                  <a:pt x="5132388" y="336550"/>
                </a:lnTo>
                <a:lnTo>
                  <a:pt x="5160962" y="327025"/>
                </a:lnTo>
                <a:lnTo>
                  <a:pt x="5180012" y="296863"/>
                </a:lnTo>
                <a:lnTo>
                  <a:pt x="5180012" y="306388"/>
                </a:lnTo>
                <a:lnTo>
                  <a:pt x="5199062" y="296863"/>
                </a:lnTo>
                <a:lnTo>
                  <a:pt x="5218112" y="315913"/>
                </a:lnTo>
                <a:lnTo>
                  <a:pt x="5227638" y="327025"/>
                </a:lnTo>
                <a:lnTo>
                  <a:pt x="5246688" y="336550"/>
                </a:lnTo>
                <a:lnTo>
                  <a:pt x="5237162" y="315913"/>
                </a:lnTo>
                <a:lnTo>
                  <a:pt x="5265738" y="277813"/>
                </a:lnTo>
                <a:lnTo>
                  <a:pt x="5265738" y="239713"/>
                </a:lnTo>
                <a:lnTo>
                  <a:pt x="5275262" y="277813"/>
                </a:lnTo>
                <a:lnTo>
                  <a:pt x="5303838" y="258763"/>
                </a:lnTo>
                <a:lnTo>
                  <a:pt x="5332412" y="249238"/>
                </a:lnTo>
                <a:lnTo>
                  <a:pt x="5313362" y="239713"/>
                </a:lnTo>
                <a:lnTo>
                  <a:pt x="5360988" y="211138"/>
                </a:lnTo>
                <a:lnTo>
                  <a:pt x="5380038" y="230188"/>
                </a:lnTo>
                <a:lnTo>
                  <a:pt x="5370512" y="239713"/>
                </a:lnTo>
                <a:lnTo>
                  <a:pt x="5389562" y="239713"/>
                </a:lnTo>
                <a:lnTo>
                  <a:pt x="5380038" y="230188"/>
                </a:lnTo>
                <a:lnTo>
                  <a:pt x="5399088" y="230188"/>
                </a:lnTo>
                <a:lnTo>
                  <a:pt x="5418138" y="201613"/>
                </a:lnTo>
                <a:lnTo>
                  <a:pt x="5427662" y="211138"/>
                </a:lnTo>
                <a:lnTo>
                  <a:pt x="5418138" y="239713"/>
                </a:lnTo>
                <a:lnTo>
                  <a:pt x="5446712" y="239713"/>
                </a:lnTo>
                <a:lnTo>
                  <a:pt x="5494338" y="230188"/>
                </a:lnTo>
                <a:lnTo>
                  <a:pt x="5475288" y="201613"/>
                </a:lnTo>
                <a:lnTo>
                  <a:pt x="5484812" y="201613"/>
                </a:lnTo>
                <a:lnTo>
                  <a:pt x="5513388" y="192088"/>
                </a:lnTo>
                <a:lnTo>
                  <a:pt x="5503862" y="173038"/>
                </a:lnTo>
                <a:lnTo>
                  <a:pt x="5513388" y="182563"/>
                </a:lnTo>
                <a:lnTo>
                  <a:pt x="5532438" y="192088"/>
                </a:lnTo>
                <a:lnTo>
                  <a:pt x="5541962" y="201613"/>
                </a:lnTo>
                <a:lnTo>
                  <a:pt x="5532438" y="211138"/>
                </a:lnTo>
                <a:lnTo>
                  <a:pt x="5522912" y="220663"/>
                </a:lnTo>
                <a:lnTo>
                  <a:pt x="5522912" y="230188"/>
                </a:lnTo>
                <a:lnTo>
                  <a:pt x="5532438" y="268288"/>
                </a:lnTo>
                <a:lnTo>
                  <a:pt x="5541962" y="296863"/>
                </a:lnTo>
                <a:lnTo>
                  <a:pt x="5551488" y="268288"/>
                </a:lnTo>
                <a:lnTo>
                  <a:pt x="5561012" y="258763"/>
                </a:lnTo>
                <a:lnTo>
                  <a:pt x="5561012" y="268288"/>
                </a:lnTo>
                <a:lnTo>
                  <a:pt x="5561012" y="296863"/>
                </a:lnTo>
                <a:lnTo>
                  <a:pt x="5570538" y="287338"/>
                </a:lnTo>
                <a:lnTo>
                  <a:pt x="5570538" y="277813"/>
                </a:lnTo>
                <a:lnTo>
                  <a:pt x="5570538" y="239713"/>
                </a:lnTo>
                <a:lnTo>
                  <a:pt x="5561012" y="239713"/>
                </a:lnTo>
                <a:lnTo>
                  <a:pt x="5580062" y="201613"/>
                </a:lnTo>
                <a:lnTo>
                  <a:pt x="5580062" y="230188"/>
                </a:lnTo>
                <a:lnTo>
                  <a:pt x="5600700" y="277813"/>
                </a:lnTo>
                <a:lnTo>
                  <a:pt x="5619750" y="296863"/>
                </a:lnTo>
                <a:lnTo>
                  <a:pt x="5648325" y="306388"/>
                </a:lnTo>
                <a:lnTo>
                  <a:pt x="5686425" y="315913"/>
                </a:lnTo>
                <a:lnTo>
                  <a:pt x="5686425" y="296863"/>
                </a:lnTo>
                <a:lnTo>
                  <a:pt x="5686425" y="268288"/>
                </a:lnTo>
                <a:lnTo>
                  <a:pt x="5695950" y="296863"/>
                </a:lnTo>
                <a:lnTo>
                  <a:pt x="5715000" y="306388"/>
                </a:lnTo>
                <a:lnTo>
                  <a:pt x="5715000" y="249238"/>
                </a:lnTo>
                <a:lnTo>
                  <a:pt x="5734050" y="258763"/>
                </a:lnTo>
                <a:lnTo>
                  <a:pt x="5734050" y="239713"/>
                </a:lnTo>
                <a:lnTo>
                  <a:pt x="5724525" y="220663"/>
                </a:lnTo>
                <a:lnTo>
                  <a:pt x="5734050" y="220663"/>
                </a:lnTo>
                <a:lnTo>
                  <a:pt x="5753100" y="230188"/>
                </a:lnTo>
                <a:lnTo>
                  <a:pt x="5743575" y="268288"/>
                </a:lnTo>
                <a:lnTo>
                  <a:pt x="5819775" y="315913"/>
                </a:lnTo>
                <a:lnTo>
                  <a:pt x="5848350" y="336550"/>
                </a:lnTo>
                <a:lnTo>
                  <a:pt x="5886450" y="336550"/>
                </a:lnTo>
                <a:lnTo>
                  <a:pt x="5886450" y="346075"/>
                </a:lnTo>
                <a:lnTo>
                  <a:pt x="5915025" y="327025"/>
                </a:lnTo>
                <a:lnTo>
                  <a:pt x="5905500" y="365125"/>
                </a:lnTo>
                <a:lnTo>
                  <a:pt x="5924550" y="346075"/>
                </a:lnTo>
                <a:lnTo>
                  <a:pt x="5934075" y="306388"/>
                </a:lnTo>
                <a:lnTo>
                  <a:pt x="5934075" y="346075"/>
                </a:lnTo>
                <a:lnTo>
                  <a:pt x="5934075" y="365125"/>
                </a:lnTo>
                <a:lnTo>
                  <a:pt x="5934075" y="374650"/>
                </a:lnTo>
                <a:lnTo>
                  <a:pt x="5943600" y="355600"/>
                </a:lnTo>
                <a:lnTo>
                  <a:pt x="5953125" y="336550"/>
                </a:lnTo>
                <a:lnTo>
                  <a:pt x="5962650" y="327025"/>
                </a:lnTo>
                <a:lnTo>
                  <a:pt x="5981700" y="346075"/>
                </a:lnTo>
                <a:lnTo>
                  <a:pt x="6000750" y="365125"/>
                </a:lnTo>
                <a:lnTo>
                  <a:pt x="6010275" y="393700"/>
                </a:lnTo>
                <a:lnTo>
                  <a:pt x="6019800" y="412750"/>
                </a:lnTo>
                <a:lnTo>
                  <a:pt x="6038850" y="412750"/>
                </a:lnTo>
                <a:lnTo>
                  <a:pt x="6048375" y="393700"/>
                </a:lnTo>
                <a:lnTo>
                  <a:pt x="6048375" y="488950"/>
                </a:lnTo>
                <a:lnTo>
                  <a:pt x="6067425" y="576263"/>
                </a:lnTo>
                <a:lnTo>
                  <a:pt x="6076950" y="661988"/>
                </a:lnTo>
                <a:lnTo>
                  <a:pt x="6067425" y="738188"/>
                </a:lnTo>
                <a:lnTo>
                  <a:pt x="6086475" y="719138"/>
                </a:lnTo>
                <a:lnTo>
                  <a:pt x="6086475" y="747713"/>
                </a:lnTo>
                <a:lnTo>
                  <a:pt x="6076950" y="758825"/>
                </a:lnTo>
                <a:lnTo>
                  <a:pt x="6048375" y="758825"/>
                </a:lnTo>
                <a:lnTo>
                  <a:pt x="6067425" y="873125"/>
                </a:lnTo>
                <a:lnTo>
                  <a:pt x="6076950" y="901700"/>
                </a:lnTo>
                <a:lnTo>
                  <a:pt x="6076950" y="958850"/>
                </a:lnTo>
                <a:lnTo>
                  <a:pt x="6067425" y="1017588"/>
                </a:lnTo>
                <a:lnTo>
                  <a:pt x="6086475" y="998538"/>
                </a:lnTo>
                <a:lnTo>
                  <a:pt x="6086475" y="1027113"/>
                </a:lnTo>
                <a:lnTo>
                  <a:pt x="6076950" y="1036638"/>
                </a:lnTo>
                <a:lnTo>
                  <a:pt x="6057900" y="1046163"/>
                </a:lnTo>
                <a:lnTo>
                  <a:pt x="6038850" y="1046163"/>
                </a:lnTo>
                <a:lnTo>
                  <a:pt x="6029325" y="1065213"/>
                </a:lnTo>
                <a:lnTo>
                  <a:pt x="6019800" y="1084263"/>
                </a:lnTo>
                <a:lnTo>
                  <a:pt x="5962650" y="998538"/>
                </a:lnTo>
                <a:lnTo>
                  <a:pt x="5962650" y="1046163"/>
                </a:lnTo>
                <a:lnTo>
                  <a:pt x="5962650" y="1065213"/>
                </a:lnTo>
                <a:lnTo>
                  <a:pt x="5962650" y="1084263"/>
                </a:lnTo>
                <a:lnTo>
                  <a:pt x="5953125" y="1093788"/>
                </a:lnTo>
                <a:lnTo>
                  <a:pt x="5953125" y="1103313"/>
                </a:lnTo>
                <a:lnTo>
                  <a:pt x="5962650" y="1131888"/>
                </a:lnTo>
                <a:lnTo>
                  <a:pt x="5934075" y="1093788"/>
                </a:lnTo>
                <a:lnTo>
                  <a:pt x="5905500" y="1065213"/>
                </a:lnTo>
                <a:lnTo>
                  <a:pt x="5857875" y="1036638"/>
                </a:lnTo>
                <a:lnTo>
                  <a:pt x="5810250" y="1027113"/>
                </a:lnTo>
                <a:lnTo>
                  <a:pt x="5753100" y="1027113"/>
                </a:lnTo>
                <a:lnTo>
                  <a:pt x="5705475" y="1027113"/>
                </a:lnTo>
                <a:lnTo>
                  <a:pt x="5657850" y="1036638"/>
                </a:lnTo>
                <a:lnTo>
                  <a:pt x="5600700" y="1027113"/>
                </a:lnTo>
                <a:lnTo>
                  <a:pt x="5551488" y="989013"/>
                </a:lnTo>
                <a:lnTo>
                  <a:pt x="5551488" y="1017588"/>
                </a:lnTo>
                <a:lnTo>
                  <a:pt x="5551488" y="1046163"/>
                </a:lnTo>
                <a:lnTo>
                  <a:pt x="5541962" y="1027113"/>
                </a:lnTo>
                <a:lnTo>
                  <a:pt x="5541962" y="1017588"/>
                </a:lnTo>
                <a:lnTo>
                  <a:pt x="5532438" y="1027113"/>
                </a:lnTo>
                <a:lnTo>
                  <a:pt x="5532438" y="1036638"/>
                </a:lnTo>
                <a:lnTo>
                  <a:pt x="5522912" y="1074738"/>
                </a:lnTo>
                <a:lnTo>
                  <a:pt x="5522912" y="1093788"/>
                </a:lnTo>
                <a:lnTo>
                  <a:pt x="5513388" y="1103313"/>
                </a:lnTo>
                <a:lnTo>
                  <a:pt x="5475288" y="979488"/>
                </a:lnTo>
                <a:lnTo>
                  <a:pt x="5475288" y="1036638"/>
                </a:lnTo>
                <a:lnTo>
                  <a:pt x="5475288" y="1074738"/>
                </a:lnTo>
                <a:lnTo>
                  <a:pt x="5446712" y="1074738"/>
                </a:lnTo>
                <a:lnTo>
                  <a:pt x="5427662" y="1074738"/>
                </a:lnTo>
                <a:lnTo>
                  <a:pt x="5370512" y="1046163"/>
                </a:lnTo>
                <a:lnTo>
                  <a:pt x="5332412" y="1027113"/>
                </a:lnTo>
                <a:lnTo>
                  <a:pt x="5303838" y="1036638"/>
                </a:lnTo>
                <a:lnTo>
                  <a:pt x="5284788" y="1046163"/>
                </a:lnTo>
                <a:lnTo>
                  <a:pt x="5275262" y="1017588"/>
                </a:lnTo>
                <a:lnTo>
                  <a:pt x="5275262" y="989013"/>
                </a:lnTo>
                <a:lnTo>
                  <a:pt x="5275262" y="979488"/>
                </a:lnTo>
                <a:lnTo>
                  <a:pt x="5275262" y="958850"/>
                </a:lnTo>
                <a:lnTo>
                  <a:pt x="5265738" y="939800"/>
                </a:lnTo>
                <a:lnTo>
                  <a:pt x="5275262" y="979488"/>
                </a:lnTo>
                <a:lnTo>
                  <a:pt x="5265738" y="998538"/>
                </a:lnTo>
                <a:lnTo>
                  <a:pt x="5246688" y="1027113"/>
                </a:lnTo>
                <a:lnTo>
                  <a:pt x="5218112" y="1036638"/>
                </a:lnTo>
                <a:lnTo>
                  <a:pt x="5218112" y="1055688"/>
                </a:lnTo>
                <a:lnTo>
                  <a:pt x="5218112" y="1084263"/>
                </a:lnTo>
                <a:lnTo>
                  <a:pt x="5208588" y="1046163"/>
                </a:lnTo>
                <a:lnTo>
                  <a:pt x="5199062" y="1017588"/>
                </a:lnTo>
                <a:lnTo>
                  <a:pt x="5170488" y="998538"/>
                </a:lnTo>
                <a:lnTo>
                  <a:pt x="5160962" y="989013"/>
                </a:lnTo>
                <a:lnTo>
                  <a:pt x="5151438" y="958850"/>
                </a:lnTo>
                <a:lnTo>
                  <a:pt x="5141912" y="930275"/>
                </a:lnTo>
                <a:lnTo>
                  <a:pt x="5141912" y="873125"/>
                </a:lnTo>
                <a:lnTo>
                  <a:pt x="5132388" y="882650"/>
                </a:lnTo>
                <a:lnTo>
                  <a:pt x="5122862" y="911225"/>
                </a:lnTo>
                <a:lnTo>
                  <a:pt x="5122862" y="939800"/>
                </a:lnTo>
                <a:lnTo>
                  <a:pt x="5132388" y="969963"/>
                </a:lnTo>
                <a:lnTo>
                  <a:pt x="5113338" y="958850"/>
                </a:lnTo>
                <a:lnTo>
                  <a:pt x="5084762" y="969963"/>
                </a:lnTo>
                <a:lnTo>
                  <a:pt x="5065712" y="979488"/>
                </a:lnTo>
                <a:lnTo>
                  <a:pt x="5046662" y="1008063"/>
                </a:lnTo>
                <a:lnTo>
                  <a:pt x="5037138" y="998538"/>
                </a:lnTo>
                <a:lnTo>
                  <a:pt x="5018088" y="998538"/>
                </a:lnTo>
                <a:lnTo>
                  <a:pt x="4960938" y="998538"/>
                </a:lnTo>
                <a:lnTo>
                  <a:pt x="4932362" y="998538"/>
                </a:lnTo>
                <a:lnTo>
                  <a:pt x="4913312" y="989013"/>
                </a:lnTo>
                <a:lnTo>
                  <a:pt x="4884738" y="958850"/>
                </a:lnTo>
                <a:lnTo>
                  <a:pt x="4875212" y="920750"/>
                </a:lnTo>
                <a:lnTo>
                  <a:pt x="4875212" y="949325"/>
                </a:lnTo>
                <a:lnTo>
                  <a:pt x="4875212" y="958850"/>
                </a:lnTo>
                <a:lnTo>
                  <a:pt x="4875212" y="979488"/>
                </a:lnTo>
                <a:lnTo>
                  <a:pt x="4865688" y="989013"/>
                </a:lnTo>
                <a:lnTo>
                  <a:pt x="4856162" y="998538"/>
                </a:lnTo>
                <a:lnTo>
                  <a:pt x="4865688" y="1074738"/>
                </a:lnTo>
                <a:lnTo>
                  <a:pt x="4827588" y="1065213"/>
                </a:lnTo>
                <a:lnTo>
                  <a:pt x="4818062" y="1074738"/>
                </a:lnTo>
                <a:lnTo>
                  <a:pt x="4818062" y="1065213"/>
                </a:lnTo>
                <a:lnTo>
                  <a:pt x="4808538" y="1055688"/>
                </a:lnTo>
                <a:lnTo>
                  <a:pt x="4808538" y="1036638"/>
                </a:lnTo>
                <a:lnTo>
                  <a:pt x="4808538" y="1017588"/>
                </a:lnTo>
                <a:lnTo>
                  <a:pt x="4799012" y="998538"/>
                </a:lnTo>
                <a:lnTo>
                  <a:pt x="4779962" y="1008063"/>
                </a:lnTo>
                <a:lnTo>
                  <a:pt x="4770438" y="1027113"/>
                </a:lnTo>
                <a:lnTo>
                  <a:pt x="4751388" y="1074738"/>
                </a:lnTo>
                <a:lnTo>
                  <a:pt x="4760912" y="1084263"/>
                </a:lnTo>
                <a:lnTo>
                  <a:pt x="4741862" y="1093788"/>
                </a:lnTo>
                <a:lnTo>
                  <a:pt x="4732338" y="1084263"/>
                </a:lnTo>
                <a:lnTo>
                  <a:pt x="4741862" y="1065213"/>
                </a:lnTo>
                <a:lnTo>
                  <a:pt x="4760912" y="1036638"/>
                </a:lnTo>
                <a:lnTo>
                  <a:pt x="4760912" y="1008063"/>
                </a:lnTo>
                <a:lnTo>
                  <a:pt x="4751388" y="998538"/>
                </a:lnTo>
                <a:lnTo>
                  <a:pt x="4741862" y="979488"/>
                </a:lnTo>
                <a:lnTo>
                  <a:pt x="4732338" y="1008063"/>
                </a:lnTo>
                <a:lnTo>
                  <a:pt x="4722812" y="1046163"/>
                </a:lnTo>
                <a:lnTo>
                  <a:pt x="4713288" y="1065213"/>
                </a:lnTo>
                <a:lnTo>
                  <a:pt x="4703762" y="1055688"/>
                </a:lnTo>
                <a:lnTo>
                  <a:pt x="4703762" y="1046163"/>
                </a:lnTo>
                <a:lnTo>
                  <a:pt x="4713288" y="1036638"/>
                </a:lnTo>
                <a:lnTo>
                  <a:pt x="4722812" y="1027113"/>
                </a:lnTo>
                <a:lnTo>
                  <a:pt x="4722812" y="998538"/>
                </a:lnTo>
                <a:lnTo>
                  <a:pt x="4713288" y="979488"/>
                </a:lnTo>
                <a:lnTo>
                  <a:pt x="4703762" y="979488"/>
                </a:lnTo>
                <a:lnTo>
                  <a:pt x="4694238" y="1008063"/>
                </a:lnTo>
                <a:lnTo>
                  <a:pt x="4694238" y="969963"/>
                </a:lnTo>
                <a:lnTo>
                  <a:pt x="4675188" y="969963"/>
                </a:lnTo>
                <a:lnTo>
                  <a:pt x="4694238" y="1065213"/>
                </a:lnTo>
                <a:lnTo>
                  <a:pt x="4627562" y="1055688"/>
                </a:lnTo>
                <a:lnTo>
                  <a:pt x="4559300" y="1036638"/>
                </a:lnTo>
                <a:lnTo>
                  <a:pt x="4502150" y="1017588"/>
                </a:lnTo>
                <a:lnTo>
                  <a:pt x="4435475" y="998538"/>
                </a:lnTo>
                <a:lnTo>
                  <a:pt x="4425950" y="1027113"/>
                </a:lnTo>
                <a:lnTo>
                  <a:pt x="4416425" y="1027113"/>
                </a:lnTo>
                <a:lnTo>
                  <a:pt x="4416425" y="998538"/>
                </a:lnTo>
                <a:lnTo>
                  <a:pt x="4406900" y="998538"/>
                </a:lnTo>
                <a:lnTo>
                  <a:pt x="4397375" y="1027113"/>
                </a:lnTo>
                <a:lnTo>
                  <a:pt x="4397375" y="998538"/>
                </a:lnTo>
                <a:lnTo>
                  <a:pt x="4387850" y="998538"/>
                </a:lnTo>
                <a:lnTo>
                  <a:pt x="4387850" y="969963"/>
                </a:lnTo>
                <a:lnTo>
                  <a:pt x="4368800" y="949325"/>
                </a:lnTo>
                <a:lnTo>
                  <a:pt x="4359275" y="949325"/>
                </a:lnTo>
                <a:lnTo>
                  <a:pt x="4340225" y="939800"/>
                </a:lnTo>
                <a:lnTo>
                  <a:pt x="4340225" y="1036638"/>
                </a:lnTo>
                <a:lnTo>
                  <a:pt x="4349750" y="1084263"/>
                </a:lnTo>
                <a:lnTo>
                  <a:pt x="4349750" y="1112838"/>
                </a:lnTo>
                <a:lnTo>
                  <a:pt x="4349750" y="1122363"/>
                </a:lnTo>
                <a:lnTo>
                  <a:pt x="4340225" y="1103313"/>
                </a:lnTo>
                <a:lnTo>
                  <a:pt x="4330700" y="1074738"/>
                </a:lnTo>
                <a:lnTo>
                  <a:pt x="4321175" y="1055688"/>
                </a:lnTo>
                <a:lnTo>
                  <a:pt x="4311650" y="1036638"/>
                </a:lnTo>
                <a:lnTo>
                  <a:pt x="4302125" y="1027113"/>
                </a:lnTo>
                <a:lnTo>
                  <a:pt x="4292600" y="1027113"/>
                </a:lnTo>
                <a:lnTo>
                  <a:pt x="4283075" y="1046163"/>
                </a:lnTo>
                <a:lnTo>
                  <a:pt x="4273550" y="1074738"/>
                </a:lnTo>
                <a:lnTo>
                  <a:pt x="4264025" y="1084263"/>
                </a:lnTo>
                <a:lnTo>
                  <a:pt x="4254500" y="1084263"/>
                </a:lnTo>
                <a:lnTo>
                  <a:pt x="4244975" y="1093788"/>
                </a:lnTo>
                <a:lnTo>
                  <a:pt x="4225925" y="1093788"/>
                </a:lnTo>
                <a:lnTo>
                  <a:pt x="4206875" y="1084263"/>
                </a:lnTo>
                <a:lnTo>
                  <a:pt x="4178300" y="1122363"/>
                </a:lnTo>
                <a:lnTo>
                  <a:pt x="4168775" y="1150938"/>
                </a:lnTo>
                <a:lnTo>
                  <a:pt x="4168775" y="1190625"/>
                </a:lnTo>
                <a:lnTo>
                  <a:pt x="4102100" y="1160463"/>
                </a:lnTo>
                <a:lnTo>
                  <a:pt x="4121150" y="1141413"/>
                </a:lnTo>
                <a:lnTo>
                  <a:pt x="4130675" y="1122363"/>
                </a:lnTo>
                <a:lnTo>
                  <a:pt x="4121150" y="1103313"/>
                </a:lnTo>
                <a:lnTo>
                  <a:pt x="4111625" y="1093788"/>
                </a:lnTo>
                <a:lnTo>
                  <a:pt x="4102100" y="1093788"/>
                </a:lnTo>
                <a:lnTo>
                  <a:pt x="4102100" y="1074738"/>
                </a:lnTo>
                <a:lnTo>
                  <a:pt x="4092575" y="1055688"/>
                </a:lnTo>
                <a:lnTo>
                  <a:pt x="4102100" y="1036638"/>
                </a:lnTo>
                <a:lnTo>
                  <a:pt x="4073525" y="1046163"/>
                </a:lnTo>
                <a:lnTo>
                  <a:pt x="4044950" y="1036638"/>
                </a:lnTo>
                <a:lnTo>
                  <a:pt x="4016375" y="1008063"/>
                </a:lnTo>
                <a:lnTo>
                  <a:pt x="3997325" y="998538"/>
                </a:lnTo>
                <a:lnTo>
                  <a:pt x="3978275" y="1017588"/>
                </a:lnTo>
                <a:lnTo>
                  <a:pt x="3959225" y="1027113"/>
                </a:lnTo>
                <a:lnTo>
                  <a:pt x="3978275" y="1055688"/>
                </a:lnTo>
                <a:lnTo>
                  <a:pt x="3968750" y="1065213"/>
                </a:lnTo>
                <a:lnTo>
                  <a:pt x="3949700" y="1055688"/>
                </a:lnTo>
                <a:lnTo>
                  <a:pt x="3940175" y="1055688"/>
                </a:lnTo>
                <a:lnTo>
                  <a:pt x="3930650" y="1074738"/>
                </a:lnTo>
                <a:lnTo>
                  <a:pt x="3921125" y="1017588"/>
                </a:lnTo>
                <a:lnTo>
                  <a:pt x="3911600" y="1027113"/>
                </a:lnTo>
                <a:lnTo>
                  <a:pt x="3892550" y="1017588"/>
                </a:lnTo>
                <a:lnTo>
                  <a:pt x="3883025" y="1046163"/>
                </a:lnTo>
                <a:lnTo>
                  <a:pt x="3883025" y="1036638"/>
                </a:lnTo>
                <a:lnTo>
                  <a:pt x="3883025" y="1017588"/>
                </a:lnTo>
                <a:lnTo>
                  <a:pt x="3863975" y="998538"/>
                </a:lnTo>
                <a:lnTo>
                  <a:pt x="3863975" y="1017588"/>
                </a:lnTo>
                <a:lnTo>
                  <a:pt x="3863975" y="1036638"/>
                </a:lnTo>
                <a:lnTo>
                  <a:pt x="3863975" y="1055688"/>
                </a:lnTo>
                <a:lnTo>
                  <a:pt x="3854450" y="1027113"/>
                </a:lnTo>
                <a:lnTo>
                  <a:pt x="3844925" y="1008063"/>
                </a:lnTo>
                <a:lnTo>
                  <a:pt x="3835400" y="1027113"/>
                </a:lnTo>
                <a:lnTo>
                  <a:pt x="3816350" y="1036638"/>
                </a:lnTo>
                <a:lnTo>
                  <a:pt x="3825875" y="1055688"/>
                </a:lnTo>
                <a:lnTo>
                  <a:pt x="3806825" y="1065213"/>
                </a:lnTo>
                <a:lnTo>
                  <a:pt x="3797300" y="1074738"/>
                </a:lnTo>
                <a:lnTo>
                  <a:pt x="3778250" y="1055688"/>
                </a:lnTo>
                <a:lnTo>
                  <a:pt x="3787775" y="1017588"/>
                </a:lnTo>
                <a:lnTo>
                  <a:pt x="3778250" y="1027113"/>
                </a:lnTo>
                <a:lnTo>
                  <a:pt x="3778250" y="1055688"/>
                </a:lnTo>
                <a:lnTo>
                  <a:pt x="3768725" y="1046163"/>
                </a:lnTo>
                <a:lnTo>
                  <a:pt x="3759200" y="1046163"/>
                </a:lnTo>
                <a:lnTo>
                  <a:pt x="3749675" y="1055688"/>
                </a:lnTo>
                <a:lnTo>
                  <a:pt x="3740150" y="1103313"/>
                </a:lnTo>
                <a:lnTo>
                  <a:pt x="3749675" y="1027113"/>
                </a:lnTo>
                <a:lnTo>
                  <a:pt x="3740150" y="1027113"/>
                </a:lnTo>
                <a:lnTo>
                  <a:pt x="3740150" y="989013"/>
                </a:lnTo>
                <a:lnTo>
                  <a:pt x="3730625" y="969963"/>
                </a:lnTo>
                <a:lnTo>
                  <a:pt x="3721100" y="1012825"/>
                </a:lnTo>
                <a:lnTo>
                  <a:pt x="3721100" y="958850"/>
                </a:lnTo>
                <a:lnTo>
                  <a:pt x="3702050" y="979488"/>
                </a:lnTo>
                <a:lnTo>
                  <a:pt x="3683000" y="998538"/>
                </a:lnTo>
                <a:lnTo>
                  <a:pt x="3654425" y="1017588"/>
                </a:lnTo>
                <a:lnTo>
                  <a:pt x="3635375" y="1008063"/>
                </a:lnTo>
                <a:lnTo>
                  <a:pt x="3587750" y="1008063"/>
                </a:lnTo>
                <a:lnTo>
                  <a:pt x="3548062" y="1036638"/>
                </a:lnTo>
                <a:lnTo>
                  <a:pt x="3538538" y="1017588"/>
                </a:lnTo>
                <a:lnTo>
                  <a:pt x="3529012" y="1036638"/>
                </a:lnTo>
                <a:lnTo>
                  <a:pt x="3529012" y="1055688"/>
                </a:lnTo>
                <a:lnTo>
                  <a:pt x="3509962" y="1055688"/>
                </a:lnTo>
                <a:lnTo>
                  <a:pt x="3500438" y="1046163"/>
                </a:lnTo>
                <a:lnTo>
                  <a:pt x="3490912" y="1046163"/>
                </a:lnTo>
                <a:lnTo>
                  <a:pt x="3481388" y="1027113"/>
                </a:lnTo>
                <a:lnTo>
                  <a:pt x="3490912" y="1027113"/>
                </a:lnTo>
                <a:lnTo>
                  <a:pt x="3471862" y="1008063"/>
                </a:lnTo>
                <a:lnTo>
                  <a:pt x="3462338" y="989013"/>
                </a:lnTo>
                <a:lnTo>
                  <a:pt x="3452812" y="1027113"/>
                </a:lnTo>
                <a:lnTo>
                  <a:pt x="3452812" y="1074738"/>
                </a:lnTo>
                <a:lnTo>
                  <a:pt x="3443288" y="1065213"/>
                </a:lnTo>
                <a:lnTo>
                  <a:pt x="3452812" y="1084263"/>
                </a:lnTo>
                <a:lnTo>
                  <a:pt x="3433762" y="1065213"/>
                </a:lnTo>
                <a:lnTo>
                  <a:pt x="3424238" y="1065213"/>
                </a:lnTo>
                <a:lnTo>
                  <a:pt x="3405188" y="1074738"/>
                </a:lnTo>
                <a:lnTo>
                  <a:pt x="3386138" y="1093788"/>
                </a:lnTo>
                <a:lnTo>
                  <a:pt x="3367088" y="1141413"/>
                </a:lnTo>
                <a:lnTo>
                  <a:pt x="3357562" y="1150938"/>
                </a:lnTo>
                <a:lnTo>
                  <a:pt x="3348038" y="1141413"/>
                </a:lnTo>
                <a:lnTo>
                  <a:pt x="3338512" y="1131888"/>
                </a:lnTo>
                <a:lnTo>
                  <a:pt x="3328988" y="1103313"/>
                </a:lnTo>
                <a:lnTo>
                  <a:pt x="3328988" y="1027113"/>
                </a:lnTo>
                <a:lnTo>
                  <a:pt x="3319462" y="1055688"/>
                </a:lnTo>
                <a:lnTo>
                  <a:pt x="3319462" y="1103313"/>
                </a:lnTo>
                <a:lnTo>
                  <a:pt x="3309938" y="1131888"/>
                </a:lnTo>
                <a:lnTo>
                  <a:pt x="3309938" y="1150938"/>
                </a:lnTo>
                <a:lnTo>
                  <a:pt x="3300412" y="1141413"/>
                </a:lnTo>
                <a:lnTo>
                  <a:pt x="3290888" y="1122363"/>
                </a:lnTo>
                <a:lnTo>
                  <a:pt x="3300412" y="1112838"/>
                </a:lnTo>
                <a:lnTo>
                  <a:pt x="3300412" y="1103313"/>
                </a:lnTo>
                <a:lnTo>
                  <a:pt x="3290888" y="1074738"/>
                </a:lnTo>
                <a:lnTo>
                  <a:pt x="3281362" y="1036638"/>
                </a:lnTo>
                <a:lnTo>
                  <a:pt x="3262312" y="1008063"/>
                </a:lnTo>
                <a:lnTo>
                  <a:pt x="3262312" y="1046163"/>
                </a:lnTo>
                <a:lnTo>
                  <a:pt x="3252788" y="958850"/>
                </a:lnTo>
                <a:lnTo>
                  <a:pt x="3243262" y="979488"/>
                </a:lnTo>
                <a:lnTo>
                  <a:pt x="3233738" y="989013"/>
                </a:lnTo>
                <a:lnTo>
                  <a:pt x="3243262" y="949325"/>
                </a:lnTo>
                <a:lnTo>
                  <a:pt x="3224212" y="979488"/>
                </a:lnTo>
                <a:lnTo>
                  <a:pt x="3224212" y="939800"/>
                </a:lnTo>
                <a:lnTo>
                  <a:pt x="3214688" y="930275"/>
                </a:lnTo>
                <a:lnTo>
                  <a:pt x="3205162" y="911225"/>
                </a:lnTo>
                <a:lnTo>
                  <a:pt x="3195638" y="958850"/>
                </a:lnTo>
                <a:lnTo>
                  <a:pt x="3205162" y="998538"/>
                </a:lnTo>
                <a:lnTo>
                  <a:pt x="3176588" y="939800"/>
                </a:lnTo>
                <a:lnTo>
                  <a:pt x="3167062" y="969963"/>
                </a:lnTo>
                <a:lnTo>
                  <a:pt x="3157538" y="998538"/>
                </a:lnTo>
                <a:lnTo>
                  <a:pt x="3138488" y="1027113"/>
                </a:lnTo>
                <a:lnTo>
                  <a:pt x="3128962" y="1046163"/>
                </a:lnTo>
                <a:lnTo>
                  <a:pt x="3100388" y="1084263"/>
                </a:lnTo>
                <a:lnTo>
                  <a:pt x="3100388" y="1036638"/>
                </a:lnTo>
                <a:lnTo>
                  <a:pt x="3100388" y="998538"/>
                </a:lnTo>
                <a:lnTo>
                  <a:pt x="3090862" y="1017588"/>
                </a:lnTo>
                <a:lnTo>
                  <a:pt x="3090862" y="1027113"/>
                </a:lnTo>
                <a:lnTo>
                  <a:pt x="3071812" y="1017588"/>
                </a:lnTo>
                <a:lnTo>
                  <a:pt x="3052762" y="989013"/>
                </a:lnTo>
                <a:lnTo>
                  <a:pt x="3033712" y="958850"/>
                </a:lnTo>
                <a:lnTo>
                  <a:pt x="3014662" y="969963"/>
                </a:lnTo>
                <a:lnTo>
                  <a:pt x="3005138" y="998538"/>
                </a:lnTo>
                <a:lnTo>
                  <a:pt x="2995612" y="1027113"/>
                </a:lnTo>
                <a:lnTo>
                  <a:pt x="2995612" y="1055688"/>
                </a:lnTo>
                <a:lnTo>
                  <a:pt x="2986088" y="1046163"/>
                </a:lnTo>
                <a:lnTo>
                  <a:pt x="2967038" y="1112838"/>
                </a:lnTo>
                <a:lnTo>
                  <a:pt x="2967038" y="1093788"/>
                </a:lnTo>
                <a:lnTo>
                  <a:pt x="2967038" y="1074738"/>
                </a:lnTo>
                <a:lnTo>
                  <a:pt x="2976562" y="1055688"/>
                </a:lnTo>
                <a:lnTo>
                  <a:pt x="2967038" y="1036638"/>
                </a:lnTo>
                <a:lnTo>
                  <a:pt x="2938462" y="1074738"/>
                </a:lnTo>
                <a:lnTo>
                  <a:pt x="2919412" y="1093788"/>
                </a:lnTo>
                <a:lnTo>
                  <a:pt x="2890838" y="1103313"/>
                </a:lnTo>
                <a:lnTo>
                  <a:pt x="2871788" y="1084263"/>
                </a:lnTo>
                <a:lnTo>
                  <a:pt x="2862262" y="1093788"/>
                </a:lnTo>
                <a:lnTo>
                  <a:pt x="2852738" y="1112838"/>
                </a:lnTo>
                <a:lnTo>
                  <a:pt x="2862262" y="1160463"/>
                </a:lnTo>
                <a:lnTo>
                  <a:pt x="2862262" y="1200150"/>
                </a:lnTo>
                <a:lnTo>
                  <a:pt x="2862262" y="1209675"/>
                </a:lnTo>
                <a:lnTo>
                  <a:pt x="2852738" y="1209675"/>
                </a:lnTo>
                <a:lnTo>
                  <a:pt x="2843212" y="1122363"/>
                </a:lnTo>
                <a:lnTo>
                  <a:pt x="2833688" y="1093788"/>
                </a:lnTo>
                <a:lnTo>
                  <a:pt x="2814638" y="1084263"/>
                </a:lnTo>
                <a:lnTo>
                  <a:pt x="2805112" y="1131888"/>
                </a:lnTo>
                <a:lnTo>
                  <a:pt x="2786062" y="1181100"/>
                </a:lnTo>
                <a:lnTo>
                  <a:pt x="2786062" y="1150938"/>
                </a:lnTo>
                <a:lnTo>
                  <a:pt x="2776538" y="1160463"/>
                </a:lnTo>
                <a:lnTo>
                  <a:pt x="2786062" y="1131888"/>
                </a:lnTo>
                <a:lnTo>
                  <a:pt x="2786062" y="1122363"/>
                </a:lnTo>
                <a:lnTo>
                  <a:pt x="2786062" y="1112838"/>
                </a:lnTo>
                <a:lnTo>
                  <a:pt x="2786062" y="1103313"/>
                </a:lnTo>
                <a:lnTo>
                  <a:pt x="2776538" y="1112838"/>
                </a:lnTo>
                <a:lnTo>
                  <a:pt x="2767013" y="1122363"/>
                </a:lnTo>
                <a:lnTo>
                  <a:pt x="2767013" y="1103313"/>
                </a:lnTo>
                <a:lnTo>
                  <a:pt x="2757488" y="1093788"/>
                </a:lnTo>
                <a:lnTo>
                  <a:pt x="2747963" y="1103313"/>
                </a:lnTo>
                <a:lnTo>
                  <a:pt x="2738438" y="1093788"/>
                </a:lnTo>
                <a:lnTo>
                  <a:pt x="2709863" y="1084263"/>
                </a:lnTo>
                <a:lnTo>
                  <a:pt x="2709863" y="1122363"/>
                </a:lnTo>
                <a:lnTo>
                  <a:pt x="2690813" y="1103313"/>
                </a:lnTo>
                <a:lnTo>
                  <a:pt x="2671763" y="1093788"/>
                </a:lnTo>
                <a:lnTo>
                  <a:pt x="2662238" y="1103313"/>
                </a:lnTo>
                <a:lnTo>
                  <a:pt x="2652713" y="1122363"/>
                </a:lnTo>
                <a:lnTo>
                  <a:pt x="2652713" y="1131888"/>
                </a:lnTo>
                <a:lnTo>
                  <a:pt x="2643188" y="1131888"/>
                </a:lnTo>
                <a:lnTo>
                  <a:pt x="2633663" y="1112838"/>
                </a:lnTo>
                <a:lnTo>
                  <a:pt x="2624138" y="1065213"/>
                </a:lnTo>
                <a:lnTo>
                  <a:pt x="2633663" y="1065213"/>
                </a:lnTo>
                <a:lnTo>
                  <a:pt x="2643188" y="1055688"/>
                </a:lnTo>
                <a:lnTo>
                  <a:pt x="2662238" y="1017588"/>
                </a:lnTo>
                <a:lnTo>
                  <a:pt x="2652713" y="1008063"/>
                </a:lnTo>
                <a:lnTo>
                  <a:pt x="2643188" y="998538"/>
                </a:lnTo>
                <a:lnTo>
                  <a:pt x="2643188" y="1008063"/>
                </a:lnTo>
                <a:lnTo>
                  <a:pt x="2643188" y="1017588"/>
                </a:lnTo>
                <a:lnTo>
                  <a:pt x="2643188" y="1055688"/>
                </a:lnTo>
                <a:lnTo>
                  <a:pt x="2614613" y="1027113"/>
                </a:lnTo>
                <a:lnTo>
                  <a:pt x="2605088" y="1074738"/>
                </a:lnTo>
                <a:lnTo>
                  <a:pt x="2605088" y="1065213"/>
                </a:lnTo>
                <a:lnTo>
                  <a:pt x="2557463" y="1084263"/>
                </a:lnTo>
                <a:lnTo>
                  <a:pt x="2557463" y="1065213"/>
                </a:lnTo>
                <a:lnTo>
                  <a:pt x="2557463" y="1046163"/>
                </a:lnTo>
                <a:lnTo>
                  <a:pt x="2517775" y="1093788"/>
                </a:lnTo>
                <a:lnTo>
                  <a:pt x="2527300" y="1065213"/>
                </a:lnTo>
                <a:lnTo>
                  <a:pt x="2508250" y="1036638"/>
                </a:lnTo>
                <a:lnTo>
                  <a:pt x="2489200" y="1036638"/>
                </a:lnTo>
                <a:lnTo>
                  <a:pt x="2479675" y="1046163"/>
                </a:lnTo>
                <a:lnTo>
                  <a:pt x="2479675" y="1074738"/>
                </a:lnTo>
                <a:lnTo>
                  <a:pt x="2470150" y="1103313"/>
                </a:lnTo>
                <a:lnTo>
                  <a:pt x="2460625" y="1131888"/>
                </a:lnTo>
                <a:lnTo>
                  <a:pt x="2460625" y="1150938"/>
                </a:lnTo>
                <a:lnTo>
                  <a:pt x="2451100" y="1150938"/>
                </a:lnTo>
                <a:lnTo>
                  <a:pt x="2441575" y="1131888"/>
                </a:lnTo>
                <a:lnTo>
                  <a:pt x="2451100" y="1131888"/>
                </a:lnTo>
                <a:lnTo>
                  <a:pt x="2432050" y="1093788"/>
                </a:lnTo>
                <a:lnTo>
                  <a:pt x="2432050" y="1141413"/>
                </a:lnTo>
                <a:lnTo>
                  <a:pt x="2413000" y="1169988"/>
                </a:lnTo>
                <a:lnTo>
                  <a:pt x="2403475" y="1181100"/>
                </a:lnTo>
                <a:lnTo>
                  <a:pt x="2384425" y="1190625"/>
                </a:lnTo>
                <a:lnTo>
                  <a:pt x="2365375" y="1190625"/>
                </a:lnTo>
                <a:lnTo>
                  <a:pt x="2346325" y="1209675"/>
                </a:lnTo>
                <a:lnTo>
                  <a:pt x="2336800" y="1238250"/>
                </a:lnTo>
                <a:lnTo>
                  <a:pt x="2327275" y="1285875"/>
                </a:lnTo>
                <a:lnTo>
                  <a:pt x="2317750" y="1247775"/>
                </a:lnTo>
                <a:lnTo>
                  <a:pt x="2327275" y="1228725"/>
                </a:lnTo>
                <a:lnTo>
                  <a:pt x="2336800" y="1209675"/>
                </a:lnTo>
                <a:lnTo>
                  <a:pt x="2346325" y="1190625"/>
                </a:lnTo>
                <a:lnTo>
                  <a:pt x="2355850" y="1160463"/>
                </a:lnTo>
                <a:lnTo>
                  <a:pt x="2336800" y="1112838"/>
                </a:lnTo>
                <a:lnTo>
                  <a:pt x="2346325" y="1112838"/>
                </a:lnTo>
                <a:lnTo>
                  <a:pt x="2355850" y="1103313"/>
                </a:lnTo>
                <a:lnTo>
                  <a:pt x="2365375" y="1103313"/>
                </a:lnTo>
                <a:lnTo>
                  <a:pt x="2355850" y="1074738"/>
                </a:lnTo>
                <a:lnTo>
                  <a:pt x="2336800" y="1074738"/>
                </a:lnTo>
                <a:lnTo>
                  <a:pt x="2327275" y="1074738"/>
                </a:lnTo>
                <a:lnTo>
                  <a:pt x="2317750" y="1084263"/>
                </a:lnTo>
                <a:lnTo>
                  <a:pt x="2298700" y="1122363"/>
                </a:lnTo>
                <a:lnTo>
                  <a:pt x="2279650" y="1160463"/>
                </a:lnTo>
                <a:lnTo>
                  <a:pt x="2279650" y="1131888"/>
                </a:lnTo>
                <a:lnTo>
                  <a:pt x="2279650" y="1093788"/>
                </a:lnTo>
                <a:lnTo>
                  <a:pt x="2270125" y="1065213"/>
                </a:lnTo>
                <a:lnTo>
                  <a:pt x="2270125" y="1055688"/>
                </a:lnTo>
                <a:lnTo>
                  <a:pt x="2251075" y="1065213"/>
                </a:lnTo>
                <a:lnTo>
                  <a:pt x="2241550" y="1074738"/>
                </a:lnTo>
                <a:lnTo>
                  <a:pt x="2232025" y="1093788"/>
                </a:lnTo>
                <a:lnTo>
                  <a:pt x="2241550" y="1141413"/>
                </a:lnTo>
                <a:lnTo>
                  <a:pt x="2241550" y="1181100"/>
                </a:lnTo>
                <a:lnTo>
                  <a:pt x="2232025" y="1209675"/>
                </a:lnTo>
                <a:lnTo>
                  <a:pt x="2212975" y="1122363"/>
                </a:lnTo>
                <a:lnTo>
                  <a:pt x="2193925" y="1141413"/>
                </a:lnTo>
                <a:lnTo>
                  <a:pt x="2184400" y="1150938"/>
                </a:lnTo>
                <a:lnTo>
                  <a:pt x="2155825" y="1150938"/>
                </a:lnTo>
                <a:lnTo>
                  <a:pt x="2136775" y="1131888"/>
                </a:lnTo>
                <a:lnTo>
                  <a:pt x="2108200" y="1112838"/>
                </a:lnTo>
                <a:lnTo>
                  <a:pt x="2098675" y="1141413"/>
                </a:lnTo>
                <a:lnTo>
                  <a:pt x="2089150" y="1131888"/>
                </a:lnTo>
                <a:lnTo>
                  <a:pt x="2079625" y="1131888"/>
                </a:lnTo>
                <a:lnTo>
                  <a:pt x="2079625" y="1190625"/>
                </a:lnTo>
                <a:lnTo>
                  <a:pt x="2079625" y="1200150"/>
                </a:lnTo>
                <a:lnTo>
                  <a:pt x="2070100" y="1181100"/>
                </a:lnTo>
                <a:lnTo>
                  <a:pt x="2060575" y="1150938"/>
                </a:lnTo>
                <a:lnTo>
                  <a:pt x="2022475" y="1190625"/>
                </a:lnTo>
                <a:lnTo>
                  <a:pt x="2012950" y="1209675"/>
                </a:lnTo>
                <a:lnTo>
                  <a:pt x="1993900" y="1200150"/>
                </a:lnTo>
                <a:lnTo>
                  <a:pt x="1993900" y="1181100"/>
                </a:lnTo>
                <a:lnTo>
                  <a:pt x="1993900" y="1160463"/>
                </a:lnTo>
                <a:lnTo>
                  <a:pt x="1974850" y="1122363"/>
                </a:lnTo>
                <a:lnTo>
                  <a:pt x="1927225" y="1181100"/>
                </a:lnTo>
                <a:lnTo>
                  <a:pt x="1946275" y="1141413"/>
                </a:lnTo>
                <a:lnTo>
                  <a:pt x="1955800" y="1084263"/>
                </a:lnTo>
                <a:lnTo>
                  <a:pt x="1917700" y="1122363"/>
                </a:lnTo>
                <a:lnTo>
                  <a:pt x="1898650" y="1131888"/>
                </a:lnTo>
                <a:lnTo>
                  <a:pt x="1879600" y="1122363"/>
                </a:lnTo>
                <a:lnTo>
                  <a:pt x="1889125" y="1131888"/>
                </a:lnTo>
                <a:lnTo>
                  <a:pt x="1879600" y="1141413"/>
                </a:lnTo>
                <a:lnTo>
                  <a:pt x="1860550" y="1141413"/>
                </a:lnTo>
                <a:lnTo>
                  <a:pt x="1851025" y="1141413"/>
                </a:lnTo>
                <a:lnTo>
                  <a:pt x="1831975" y="1122363"/>
                </a:lnTo>
                <a:lnTo>
                  <a:pt x="1841500" y="1074738"/>
                </a:lnTo>
                <a:lnTo>
                  <a:pt x="1822450" y="1055688"/>
                </a:lnTo>
                <a:lnTo>
                  <a:pt x="1822450" y="1103313"/>
                </a:lnTo>
                <a:lnTo>
                  <a:pt x="1793875" y="1084263"/>
                </a:lnTo>
                <a:lnTo>
                  <a:pt x="1774825" y="1084263"/>
                </a:lnTo>
                <a:lnTo>
                  <a:pt x="1774825" y="1112838"/>
                </a:lnTo>
                <a:lnTo>
                  <a:pt x="1736725" y="1141413"/>
                </a:lnTo>
                <a:lnTo>
                  <a:pt x="1698625" y="1150938"/>
                </a:lnTo>
                <a:lnTo>
                  <a:pt x="1698625" y="1219200"/>
                </a:lnTo>
                <a:lnTo>
                  <a:pt x="1679575" y="1219200"/>
                </a:lnTo>
                <a:lnTo>
                  <a:pt x="1670050" y="1219200"/>
                </a:lnTo>
                <a:lnTo>
                  <a:pt x="1631950" y="1238250"/>
                </a:lnTo>
                <a:lnTo>
                  <a:pt x="1612900" y="1238250"/>
                </a:lnTo>
                <a:lnTo>
                  <a:pt x="1593850" y="1228725"/>
                </a:lnTo>
                <a:lnTo>
                  <a:pt x="1574800" y="1209675"/>
                </a:lnTo>
                <a:lnTo>
                  <a:pt x="1565275" y="1169988"/>
                </a:lnTo>
                <a:lnTo>
                  <a:pt x="1565275" y="1181100"/>
                </a:lnTo>
                <a:lnTo>
                  <a:pt x="1555750" y="1190625"/>
                </a:lnTo>
                <a:lnTo>
                  <a:pt x="1536700" y="1181100"/>
                </a:lnTo>
                <a:lnTo>
                  <a:pt x="1517650" y="1169988"/>
                </a:lnTo>
                <a:lnTo>
                  <a:pt x="1497013" y="1169988"/>
                </a:lnTo>
                <a:lnTo>
                  <a:pt x="1487488" y="1122363"/>
                </a:lnTo>
                <a:lnTo>
                  <a:pt x="1477963" y="1112838"/>
                </a:lnTo>
                <a:lnTo>
                  <a:pt x="1458913" y="1122363"/>
                </a:lnTo>
                <a:lnTo>
                  <a:pt x="1430338" y="1141413"/>
                </a:lnTo>
                <a:lnTo>
                  <a:pt x="1420813" y="1112838"/>
                </a:lnTo>
                <a:lnTo>
                  <a:pt x="1401763" y="1103313"/>
                </a:lnTo>
                <a:lnTo>
                  <a:pt x="1373188" y="1093788"/>
                </a:lnTo>
                <a:lnTo>
                  <a:pt x="1354138" y="1103313"/>
                </a:lnTo>
                <a:lnTo>
                  <a:pt x="1325563" y="1112838"/>
                </a:lnTo>
                <a:lnTo>
                  <a:pt x="1306513" y="1131888"/>
                </a:lnTo>
                <a:lnTo>
                  <a:pt x="1287463" y="1131888"/>
                </a:lnTo>
                <a:lnTo>
                  <a:pt x="1287463" y="1122363"/>
                </a:lnTo>
                <a:lnTo>
                  <a:pt x="1239838" y="1150938"/>
                </a:lnTo>
                <a:lnTo>
                  <a:pt x="1230313" y="1169988"/>
                </a:lnTo>
                <a:lnTo>
                  <a:pt x="1220788" y="1169988"/>
                </a:lnTo>
                <a:lnTo>
                  <a:pt x="1201738" y="1190625"/>
                </a:lnTo>
                <a:lnTo>
                  <a:pt x="1192213" y="1190625"/>
                </a:lnTo>
                <a:lnTo>
                  <a:pt x="1173163" y="1169988"/>
                </a:lnTo>
                <a:lnTo>
                  <a:pt x="1163638" y="1150938"/>
                </a:lnTo>
                <a:lnTo>
                  <a:pt x="1135063" y="1150938"/>
                </a:lnTo>
                <a:lnTo>
                  <a:pt x="1144588" y="1131888"/>
                </a:lnTo>
                <a:lnTo>
                  <a:pt x="1144588" y="1103313"/>
                </a:lnTo>
                <a:lnTo>
                  <a:pt x="1125538" y="1036638"/>
                </a:lnTo>
                <a:lnTo>
                  <a:pt x="1116013" y="1046163"/>
                </a:lnTo>
                <a:lnTo>
                  <a:pt x="1106488" y="1065213"/>
                </a:lnTo>
                <a:lnTo>
                  <a:pt x="1106488" y="1046163"/>
                </a:lnTo>
                <a:lnTo>
                  <a:pt x="1087438" y="1036638"/>
                </a:lnTo>
                <a:lnTo>
                  <a:pt x="1058863" y="1055688"/>
                </a:lnTo>
                <a:lnTo>
                  <a:pt x="1049338" y="1074738"/>
                </a:lnTo>
                <a:lnTo>
                  <a:pt x="1049338" y="1103313"/>
                </a:lnTo>
                <a:lnTo>
                  <a:pt x="1058863" y="1141413"/>
                </a:lnTo>
                <a:lnTo>
                  <a:pt x="1049338" y="1169988"/>
                </a:lnTo>
                <a:lnTo>
                  <a:pt x="1039813" y="1160463"/>
                </a:lnTo>
                <a:lnTo>
                  <a:pt x="1039813" y="1169988"/>
                </a:lnTo>
                <a:lnTo>
                  <a:pt x="1039813" y="1209675"/>
                </a:lnTo>
                <a:lnTo>
                  <a:pt x="1030288" y="1181100"/>
                </a:lnTo>
                <a:lnTo>
                  <a:pt x="1020763" y="1160463"/>
                </a:lnTo>
                <a:lnTo>
                  <a:pt x="1001713" y="1141413"/>
                </a:lnTo>
                <a:lnTo>
                  <a:pt x="992188" y="1122363"/>
                </a:lnTo>
                <a:lnTo>
                  <a:pt x="982663" y="1103313"/>
                </a:lnTo>
                <a:lnTo>
                  <a:pt x="973138" y="1122363"/>
                </a:lnTo>
                <a:lnTo>
                  <a:pt x="973138" y="1131888"/>
                </a:lnTo>
                <a:lnTo>
                  <a:pt x="954088" y="1131888"/>
                </a:lnTo>
                <a:lnTo>
                  <a:pt x="944563" y="1131888"/>
                </a:lnTo>
                <a:lnTo>
                  <a:pt x="935038" y="1131888"/>
                </a:lnTo>
                <a:lnTo>
                  <a:pt x="925513" y="1150938"/>
                </a:lnTo>
                <a:lnTo>
                  <a:pt x="935038" y="1190625"/>
                </a:lnTo>
                <a:lnTo>
                  <a:pt x="925513" y="1160463"/>
                </a:lnTo>
                <a:lnTo>
                  <a:pt x="915988" y="1141413"/>
                </a:lnTo>
                <a:lnTo>
                  <a:pt x="915988" y="1131888"/>
                </a:lnTo>
                <a:lnTo>
                  <a:pt x="906463" y="1122363"/>
                </a:lnTo>
                <a:lnTo>
                  <a:pt x="906463" y="1103313"/>
                </a:lnTo>
                <a:lnTo>
                  <a:pt x="915988" y="1103313"/>
                </a:lnTo>
                <a:lnTo>
                  <a:pt x="935038" y="1093788"/>
                </a:lnTo>
                <a:lnTo>
                  <a:pt x="954088" y="1065213"/>
                </a:lnTo>
                <a:lnTo>
                  <a:pt x="963613" y="1036638"/>
                </a:lnTo>
                <a:lnTo>
                  <a:pt x="954088" y="1008063"/>
                </a:lnTo>
                <a:lnTo>
                  <a:pt x="954088" y="979488"/>
                </a:lnTo>
                <a:lnTo>
                  <a:pt x="944563" y="979488"/>
                </a:lnTo>
                <a:lnTo>
                  <a:pt x="944563" y="989013"/>
                </a:lnTo>
                <a:lnTo>
                  <a:pt x="935038" y="1017588"/>
                </a:lnTo>
                <a:lnTo>
                  <a:pt x="925513" y="1017588"/>
                </a:lnTo>
                <a:lnTo>
                  <a:pt x="915988" y="1008063"/>
                </a:lnTo>
                <a:lnTo>
                  <a:pt x="896938" y="1017588"/>
                </a:lnTo>
                <a:lnTo>
                  <a:pt x="887413" y="1008063"/>
                </a:lnTo>
                <a:lnTo>
                  <a:pt x="868363" y="998538"/>
                </a:lnTo>
                <a:lnTo>
                  <a:pt x="849313" y="989013"/>
                </a:lnTo>
                <a:lnTo>
                  <a:pt x="839788" y="989013"/>
                </a:lnTo>
                <a:lnTo>
                  <a:pt x="830263" y="998538"/>
                </a:lnTo>
                <a:lnTo>
                  <a:pt x="839788" y="1027113"/>
                </a:lnTo>
                <a:lnTo>
                  <a:pt x="849313" y="1046163"/>
                </a:lnTo>
                <a:lnTo>
                  <a:pt x="830263" y="1084263"/>
                </a:lnTo>
                <a:lnTo>
                  <a:pt x="830263" y="1122363"/>
                </a:lnTo>
                <a:lnTo>
                  <a:pt x="811213" y="1046163"/>
                </a:lnTo>
                <a:lnTo>
                  <a:pt x="782638" y="1065213"/>
                </a:lnTo>
                <a:lnTo>
                  <a:pt x="744538" y="1084263"/>
                </a:lnTo>
                <a:lnTo>
                  <a:pt x="735013" y="1122363"/>
                </a:lnTo>
                <a:lnTo>
                  <a:pt x="735013" y="1141413"/>
                </a:lnTo>
                <a:lnTo>
                  <a:pt x="744538" y="1131888"/>
                </a:lnTo>
                <a:lnTo>
                  <a:pt x="735013" y="1122363"/>
                </a:lnTo>
                <a:lnTo>
                  <a:pt x="763588" y="1112838"/>
                </a:lnTo>
                <a:lnTo>
                  <a:pt x="773113" y="1122363"/>
                </a:lnTo>
                <a:lnTo>
                  <a:pt x="735013" y="1150938"/>
                </a:lnTo>
                <a:lnTo>
                  <a:pt x="735013" y="1160463"/>
                </a:lnTo>
                <a:lnTo>
                  <a:pt x="706438" y="1131888"/>
                </a:lnTo>
                <a:lnTo>
                  <a:pt x="735013" y="1112838"/>
                </a:lnTo>
                <a:lnTo>
                  <a:pt x="725488" y="1103313"/>
                </a:lnTo>
                <a:lnTo>
                  <a:pt x="725488" y="1084263"/>
                </a:lnTo>
                <a:lnTo>
                  <a:pt x="658813" y="1084263"/>
                </a:lnTo>
                <a:lnTo>
                  <a:pt x="630238" y="1093788"/>
                </a:lnTo>
                <a:lnTo>
                  <a:pt x="601663" y="1103313"/>
                </a:lnTo>
                <a:lnTo>
                  <a:pt x="620713" y="1122363"/>
                </a:lnTo>
                <a:lnTo>
                  <a:pt x="611188" y="1131888"/>
                </a:lnTo>
                <a:lnTo>
                  <a:pt x="582613" y="1141413"/>
                </a:lnTo>
                <a:lnTo>
                  <a:pt x="582613" y="1200150"/>
                </a:lnTo>
                <a:lnTo>
                  <a:pt x="573088" y="1169988"/>
                </a:lnTo>
                <a:lnTo>
                  <a:pt x="573088" y="1141413"/>
                </a:lnTo>
                <a:lnTo>
                  <a:pt x="563563" y="1141413"/>
                </a:lnTo>
                <a:lnTo>
                  <a:pt x="554038" y="1131888"/>
                </a:lnTo>
                <a:lnTo>
                  <a:pt x="563563" y="1122363"/>
                </a:lnTo>
                <a:lnTo>
                  <a:pt x="573088" y="1122363"/>
                </a:lnTo>
                <a:lnTo>
                  <a:pt x="563563" y="1074738"/>
                </a:lnTo>
                <a:lnTo>
                  <a:pt x="563563" y="1084263"/>
                </a:lnTo>
                <a:lnTo>
                  <a:pt x="554038" y="1074738"/>
                </a:lnTo>
                <a:lnTo>
                  <a:pt x="563563" y="1065213"/>
                </a:lnTo>
                <a:lnTo>
                  <a:pt x="554038" y="1046163"/>
                </a:lnTo>
                <a:lnTo>
                  <a:pt x="544513" y="1027113"/>
                </a:lnTo>
                <a:lnTo>
                  <a:pt x="534988" y="1065213"/>
                </a:lnTo>
                <a:lnTo>
                  <a:pt x="534988" y="1036638"/>
                </a:lnTo>
                <a:lnTo>
                  <a:pt x="525463" y="1055688"/>
                </a:lnTo>
                <a:lnTo>
                  <a:pt x="525463" y="1074738"/>
                </a:lnTo>
                <a:lnTo>
                  <a:pt x="525463" y="1103313"/>
                </a:lnTo>
                <a:lnTo>
                  <a:pt x="515938" y="1112838"/>
                </a:lnTo>
                <a:lnTo>
                  <a:pt x="506413" y="1074738"/>
                </a:lnTo>
                <a:lnTo>
                  <a:pt x="485775" y="1046163"/>
                </a:lnTo>
                <a:lnTo>
                  <a:pt x="457200" y="1036638"/>
                </a:lnTo>
                <a:lnTo>
                  <a:pt x="419100" y="1036638"/>
                </a:lnTo>
                <a:lnTo>
                  <a:pt x="409575" y="1055688"/>
                </a:lnTo>
                <a:lnTo>
                  <a:pt x="409575" y="1084263"/>
                </a:lnTo>
                <a:lnTo>
                  <a:pt x="400050" y="1074738"/>
                </a:lnTo>
                <a:lnTo>
                  <a:pt x="381000" y="1103313"/>
                </a:lnTo>
                <a:lnTo>
                  <a:pt x="400050" y="1065213"/>
                </a:lnTo>
                <a:lnTo>
                  <a:pt x="390525" y="1055688"/>
                </a:lnTo>
                <a:lnTo>
                  <a:pt x="381000" y="1036638"/>
                </a:lnTo>
                <a:lnTo>
                  <a:pt x="381000" y="1103313"/>
                </a:lnTo>
                <a:lnTo>
                  <a:pt x="342900" y="1074738"/>
                </a:lnTo>
                <a:lnTo>
                  <a:pt x="304800" y="1055688"/>
                </a:lnTo>
                <a:lnTo>
                  <a:pt x="266700" y="1036638"/>
                </a:lnTo>
                <a:lnTo>
                  <a:pt x="228600" y="1036638"/>
                </a:lnTo>
                <a:lnTo>
                  <a:pt x="200025" y="1055688"/>
                </a:lnTo>
                <a:lnTo>
                  <a:pt x="180975" y="1065213"/>
                </a:lnTo>
                <a:lnTo>
                  <a:pt x="190500" y="1008063"/>
                </a:lnTo>
                <a:lnTo>
                  <a:pt x="171450" y="1027113"/>
                </a:lnTo>
                <a:lnTo>
                  <a:pt x="161925" y="1065213"/>
                </a:lnTo>
                <a:lnTo>
                  <a:pt x="161925" y="1027113"/>
                </a:lnTo>
                <a:lnTo>
                  <a:pt x="161925" y="1017588"/>
                </a:lnTo>
                <a:lnTo>
                  <a:pt x="161925" y="998538"/>
                </a:lnTo>
                <a:lnTo>
                  <a:pt x="152400" y="1027113"/>
                </a:lnTo>
                <a:lnTo>
                  <a:pt x="142875" y="1046163"/>
                </a:lnTo>
                <a:lnTo>
                  <a:pt x="123825" y="1046163"/>
                </a:lnTo>
                <a:lnTo>
                  <a:pt x="114300" y="1036638"/>
                </a:lnTo>
                <a:lnTo>
                  <a:pt x="104775" y="1027113"/>
                </a:lnTo>
                <a:lnTo>
                  <a:pt x="85725" y="989013"/>
                </a:lnTo>
                <a:lnTo>
                  <a:pt x="76200" y="979488"/>
                </a:lnTo>
                <a:lnTo>
                  <a:pt x="66675" y="969963"/>
                </a:lnTo>
                <a:lnTo>
                  <a:pt x="57150" y="979488"/>
                </a:lnTo>
                <a:lnTo>
                  <a:pt x="47625" y="998538"/>
                </a:lnTo>
                <a:lnTo>
                  <a:pt x="38100" y="911225"/>
                </a:lnTo>
                <a:lnTo>
                  <a:pt x="19050" y="815975"/>
                </a:lnTo>
                <a:lnTo>
                  <a:pt x="9525" y="738188"/>
                </a:lnTo>
                <a:lnTo>
                  <a:pt x="9525" y="661988"/>
                </a:lnTo>
                <a:lnTo>
                  <a:pt x="0" y="681038"/>
                </a:lnTo>
                <a:lnTo>
                  <a:pt x="0" y="652463"/>
                </a:lnTo>
                <a:lnTo>
                  <a:pt x="9525" y="633413"/>
                </a:lnTo>
                <a:lnTo>
                  <a:pt x="38100" y="633413"/>
                </a:lnTo>
                <a:lnTo>
                  <a:pt x="19050" y="527050"/>
                </a:lnTo>
                <a:lnTo>
                  <a:pt x="19050" y="538163"/>
                </a:lnTo>
                <a:lnTo>
                  <a:pt x="0" y="488950"/>
                </a:lnTo>
                <a:lnTo>
                  <a:pt x="19050" y="508000"/>
                </a:lnTo>
                <a:lnTo>
                  <a:pt x="9525" y="441325"/>
                </a:lnTo>
                <a:lnTo>
                  <a:pt x="9525" y="384175"/>
                </a:lnTo>
                <a:lnTo>
                  <a:pt x="0" y="393700"/>
                </a:lnTo>
                <a:lnTo>
                  <a:pt x="0" y="374650"/>
                </a:lnTo>
                <a:lnTo>
                  <a:pt x="9525" y="355600"/>
                </a:lnTo>
                <a:lnTo>
                  <a:pt x="28575" y="355600"/>
                </a:lnTo>
                <a:lnTo>
                  <a:pt x="47625" y="346075"/>
                </a:lnTo>
                <a:lnTo>
                  <a:pt x="57150" y="327025"/>
                </a:lnTo>
                <a:lnTo>
                  <a:pt x="66675" y="306388"/>
                </a:lnTo>
                <a:lnTo>
                  <a:pt x="123825" y="384175"/>
                </a:lnTo>
                <a:lnTo>
                  <a:pt x="123825" y="336550"/>
                </a:lnTo>
                <a:lnTo>
                  <a:pt x="123825" y="306388"/>
                </a:lnTo>
                <a:lnTo>
                  <a:pt x="114300" y="296863"/>
                </a:lnTo>
                <a:lnTo>
                  <a:pt x="133350" y="287338"/>
                </a:lnTo>
                <a:lnTo>
                  <a:pt x="133350" y="268288"/>
                </a:lnTo>
                <a:lnTo>
                  <a:pt x="123825" y="249238"/>
                </a:lnTo>
                <a:lnTo>
                  <a:pt x="171450" y="306388"/>
                </a:lnTo>
                <a:lnTo>
                  <a:pt x="228600" y="336550"/>
                </a:lnTo>
                <a:lnTo>
                  <a:pt x="276225" y="336550"/>
                </a:lnTo>
                <a:lnTo>
                  <a:pt x="333375" y="327025"/>
                </a:lnTo>
                <a:lnTo>
                  <a:pt x="381000" y="315913"/>
                </a:lnTo>
                <a:lnTo>
                  <a:pt x="428625" y="315913"/>
                </a:lnTo>
                <a:lnTo>
                  <a:pt x="485775" y="315913"/>
                </a:lnTo>
                <a:lnTo>
                  <a:pt x="534988" y="346075"/>
                </a:lnTo>
                <a:lnTo>
                  <a:pt x="544513" y="315913"/>
                </a:lnTo>
                <a:lnTo>
                  <a:pt x="534988" y="287338"/>
                </a:lnTo>
                <a:lnTo>
                  <a:pt x="544513" y="306388"/>
                </a:lnTo>
                <a:lnTo>
                  <a:pt x="554038" y="315913"/>
                </a:lnTo>
                <a:lnTo>
                  <a:pt x="554038" y="306388"/>
                </a:lnTo>
                <a:lnTo>
                  <a:pt x="554038" y="296863"/>
                </a:lnTo>
                <a:lnTo>
                  <a:pt x="563563" y="258763"/>
                </a:lnTo>
                <a:lnTo>
                  <a:pt x="563563" y="239713"/>
                </a:lnTo>
                <a:lnTo>
                  <a:pt x="573088" y="230188"/>
                </a:lnTo>
                <a:lnTo>
                  <a:pt x="611188" y="346075"/>
                </a:lnTo>
                <a:lnTo>
                  <a:pt x="611188" y="315913"/>
                </a:lnTo>
                <a:lnTo>
                  <a:pt x="620713" y="296863"/>
                </a:lnTo>
                <a:lnTo>
                  <a:pt x="611188" y="249238"/>
                </a:lnTo>
                <a:lnTo>
                  <a:pt x="639763" y="249238"/>
                </a:lnTo>
                <a:lnTo>
                  <a:pt x="668338" y="258763"/>
                </a:lnTo>
                <a:lnTo>
                  <a:pt x="715963" y="277813"/>
                </a:lnTo>
                <a:lnTo>
                  <a:pt x="763588" y="296863"/>
                </a:lnTo>
                <a:lnTo>
                  <a:pt x="782638" y="287338"/>
                </a:lnTo>
                <a:lnTo>
                  <a:pt x="801688" y="268288"/>
                </a:lnTo>
                <a:lnTo>
                  <a:pt x="811213" y="296863"/>
                </a:lnTo>
                <a:lnTo>
                  <a:pt x="811213" y="336550"/>
                </a:lnTo>
                <a:lnTo>
                  <a:pt x="811213" y="365125"/>
                </a:lnTo>
                <a:lnTo>
                  <a:pt x="820738" y="374650"/>
                </a:lnTo>
                <a:lnTo>
                  <a:pt x="820738" y="336550"/>
                </a:lnTo>
                <a:lnTo>
                  <a:pt x="820738" y="315913"/>
                </a:lnTo>
                <a:lnTo>
                  <a:pt x="839788" y="296863"/>
                </a:lnTo>
                <a:lnTo>
                  <a:pt x="868363" y="277813"/>
                </a:lnTo>
                <a:lnTo>
                  <a:pt x="868363" y="258763"/>
                </a:lnTo>
                <a:lnTo>
                  <a:pt x="868363" y="239713"/>
                </a:lnTo>
                <a:lnTo>
                  <a:pt x="877888" y="268288"/>
                </a:lnTo>
                <a:lnTo>
                  <a:pt x="887413" y="296863"/>
                </a:lnTo>
                <a:lnTo>
                  <a:pt x="915988" y="315913"/>
                </a:lnTo>
                <a:lnTo>
                  <a:pt x="925513" y="327025"/>
                </a:lnTo>
                <a:lnTo>
                  <a:pt x="935038" y="346075"/>
                </a:lnTo>
                <a:lnTo>
                  <a:pt x="944563" y="384175"/>
                </a:lnTo>
                <a:lnTo>
                  <a:pt x="944563" y="431800"/>
                </a:lnTo>
                <a:lnTo>
                  <a:pt x="954088" y="431800"/>
                </a:lnTo>
                <a:lnTo>
                  <a:pt x="963613" y="403225"/>
                </a:lnTo>
                <a:lnTo>
                  <a:pt x="963613" y="365125"/>
                </a:lnTo>
                <a:lnTo>
                  <a:pt x="954088" y="346075"/>
                </a:lnTo>
                <a:lnTo>
                  <a:pt x="982663" y="346075"/>
                </a:lnTo>
                <a:lnTo>
                  <a:pt x="1001713" y="346075"/>
                </a:lnTo>
                <a:lnTo>
                  <a:pt x="1020763" y="327025"/>
                </a:lnTo>
                <a:lnTo>
                  <a:pt x="1039813" y="296863"/>
                </a:lnTo>
                <a:lnTo>
                  <a:pt x="1049338" y="306388"/>
                </a:lnTo>
                <a:lnTo>
                  <a:pt x="1068388" y="306388"/>
                </a:lnTo>
                <a:lnTo>
                  <a:pt x="1125538" y="306388"/>
                </a:lnTo>
                <a:lnTo>
                  <a:pt x="1154113" y="306388"/>
                </a:lnTo>
                <a:lnTo>
                  <a:pt x="1182688" y="315913"/>
                </a:lnTo>
                <a:lnTo>
                  <a:pt x="1201738" y="346075"/>
                </a:lnTo>
                <a:lnTo>
                  <a:pt x="1220788" y="384175"/>
                </a:lnTo>
                <a:lnTo>
                  <a:pt x="1211263" y="355600"/>
                </a:lnTo>
                <a:lnTo>
                  <a:pt x="1211263" y="336550"/>
                </a:lnTo>
                <a:lnTo>
                  <a:pt x="1211263" y="327025"/>
                </a:lnTo>
                <a:lnTo>
                  <a:pt x="1220788" y="315913"/>
                </a:lnTo>
                <a:lnTo>
                  <a:pt x="1239838" y="296863"/>
                </a:lnTo>
                <a:lnTo>
                  <a:pt x="1220788" y="220663"/>
                </a:lnTo>
                <a:lnTo>
                  <a:pt x="1258888" y="230188"/>
                </a:lnTo>
                <a:lnTo>
                  <a:pt x="1268413" y="230188"/>
                </a:lnTo>
                <a:lnTo>
                  <a:pt x="1277938" y="230188"/>
                </a:lnTo>
                <a:lnTo>
                  <a:pt x="1277938" y="239713"/>
                </a:lnTo>
                <a:lnTo>
                  <a:pt x="1277938" y="258763"/>
                </a:lnTo>
                <a:lnTo>
                  <a:pt x="1277938" y="277813"/>
                </a:lnTo>
                <a:lnTo>
                  <a:pt x="1287463" y="296863"/>
                </a:lnTo>
                <a:lnTo>
                  <a:pt x="1306513" y="287338"/>
                </a:lnTo>
                <a:lnTo>
                  <a:pt x="1316038" y="277813"/>
                </a:lnTo>
                <a:lnTo>
                  <a:pt x="1335088" y="220663"/>
                </a:lnTo>
                <a:lnTo>
                  <a:pt x="1335088" y="211138"/>
                </a:lnTo>
                <a:lnTo>
                  <a:pt x="1354138" y="201613"/>
                </a:lnTo>
                <a:lnTo>
                  <a:pt x="1354138" y="211138"/>
                </a:lnTo>
                <a:lnTo>
                  <a:pt x="1335088" y="249238"/>
                </a:lnTo>
                <a:lnTo>
                  <a:pt x="1335088" y="277813"/>
                </a:lnTo>
                <a:lnTo>
                  <a:pt x="1335088" y="296863"/>
                </a:lnTo>
                <a:lnTo>
                  <a:pt x="1344613" y="315913"/>
                </a:lnTo>
                <a:lnTo>
                  <a:pt x="1354138" y="287338"/>
                </a:lnTo>
                <a:lnTo>
                  <a:pt x="1363663" y="258763"/>
                </a:lnTo>
                <a:lnTo>
                  <a:pt x="1373188" y="230188"/>
                </a:lnTo>
                <a:lnTo>
                  <a:pt x="1382713" y="239713"/>
                </a:lnTo>
                <a:lnTo>
                  <a:pt x="1392238" y="249238"/>
                </a:lnTo>
                <a:lnTo>
                  <a:pt x="1373188" y="258763"/>
                </a:lnTo>
                <a:lnTo>
                  <a:pt x="1373188" y="277813"/>
                </a:lnTo>
                <a:lnTo>
                  <a:pt x="1373188" y="296863"/>
                </a:lnTo>
                <a:lnTo>
                  <a:pt x="1373188" y="315913"/>
                </a:lnTo>
                <a:lnTo>
                  <a:pt x="1411288" y="327025"/>
                </a:lnTo>
                <a:lnTo>
                  <a:pt x="1401763" y="230188"/>
                </a:lnTo>
                <a:lnTo>
                  <a:pt x="1468438" y="239713"/>
                </a:lnTo>
                <a:lnTo>
                  <a:pt x="1546225" y="258763"/>
                </a:lnTo>
                <a:lnTo>
                  <a:pt x="1612900" y="287338"/>
                </a:lnTo>
                <a:lnTo>
                  <a:pt x="1689100" y="296863"/>
                </a:lnTo>
                <a:lnTo>
                  <a:pt x="1698625" y="296863"/>
                </a:lnTo>
                <a:lnTo>
                  <a:pt x="1708150" y="327025"/>
                </a:lnTo>
                <a:lnTo>
                  <a:pt x="1717675" y="336550"/>
                </a:lnTo>
                <a:lnTo>
                  <a:pt x="1736725" y="346075"/>
                </a:lnTo>
                <a:lnTo>
                  <a:pt x="1746250" y="355600"/>
                </a:lnTo>
                <a:lnTo>
                  <a:pt x="1746250" y="268288"/>
                </a:lnTo>
                <a:lnTo>
                  <a:pt x="1736725" y="211138"/>
                </a:lnTo>
                <a:lnTo>
                  <a:pt x="1736725" y="201613"/>
                </a:lnTo>
                <a:lnTo>
                  <a:pt x="1746250" y="201613"/>
                </a:lnTo>
                <a:lnTo>
                  <a:pt x="1746250" y="220663"/>
                </a:lnTo>
                <a:lnTo>
                  <a:pt x="1765300" y="258763"/>
                </a:lnTo>
                <a:lnTo>
                  <a:pt x="1774825" y="277813"/>
                </a:lnTo>
                <a:lnTo>
                  <a:pt x="1774825" y="287338"/>
                </a:lnTo>
                <a:lnTo>
                  <a:pt x="1784350" y="296863"/>
                </a:lnTo>
                <a:lnTo>
                  <a:pt x="1793875" y="296863"/>
                </a:lnTo>
                <a:lnTo>
                  <a:pt x="1812925" y="268288"/>
                </a:lnTo>
                <a:lnTo>
                  <a:pt x="1822450" y="249238"/>
                </a:lnTo>
                <a:lnTo>
                  <a:pt x="1822450" y="220663"/>
                </a:lnTo>
                <a:lnTo>
                  <a:pt x="1831975" y="201613"/>
                </a:lnTo>
                <a:lnTo>
                  <a:pt x="1851025" y="192088"/>
                </a:lnTo>
                <a:lnTo>
                  <a:pt x="1879600" y="201613"/>
                </a:lnTo>
                <a:lnTo>
                  <a:pt x="1898650" y="220663"/>
                </a:lnTo>
                <a:lnTo>
                  <a:pt x="1917700" y="182563"/>
                </a:lnTo>
                <a:lnTo>
                  <a:pt x="1917700" y="134938"/>
                </a:lnTo>
                <a:lnTo>
                  <a:pt x="1984375" y="153988"/>
                </a:lnTo>
                <a:lnTo>
                  <a:pt x="1965325" y="173038"/>
                </a:lnTo>
                <a:lnTo>
                  <a:pt x="1965325" y="192088"/>
                </a:lnTo>
                <a:lnTo>
                  <a:pt x="1965325" y="220663"/>
                </a:lnTo>
                <a:lnTo>
                  <a:pt x="1974850" y="220663"/>
                </a:lnTo>
                <a:lnTo>
                  <a:pt x="1984375" y="230188"/>
                </a:lnTo>
                <a:lnTo>
                  <a:pt x="1993900" y="249238"/>
                </a:lnTo>
                <a:lnTo>
                  <a:pt x="2003425" y="239713"/>
                </a:lnTo>
                <a:lnTo>
                  <a:pt x="2022475" y="239713"/>
                </a:lnTo>
                <a:lnTo>
                  <a:pt x="2051050" y="258763"/>
                </a:lnTo>
                <a:lnTo>
                  <a:pt x="2041525" y="239713"/>
                </a:lnTo>
                <a:lnTo>
                  <a:pt x="2041525" y="220663"/>
                </a:lnTo>
                <a:lnTo>
                  <a:pt x="2051050" y="211138"/>
                </a:lnTo>
                <a:lnTo>
                  <a:pt x="2051050" y="192088"/>
                </a:lnTo>
                <a:lnTo>
                  <a:pt x="2060575" y="163513"/>
                </a:lnTo>
                <a:lnTo>
                  <a:pt x="2070100" y="163513"/>
                </a:lnTo>
                <a:lnTo>
                  <a:pt x="2079625" y="211138"/>
                </a:lnTo>
                <a:lnTo>
                  <a:pt x="2079625" y="230188"/>
                </a:lnTo>
                <a:lnTo>
                  <a:pt x="2070100" y="249238"/>
                </a:lnTo>
                <a:lnTo>
                  <a:pt x="2060575" y="258763"/>
                </a:lnTo>
                <a:lnTo>
                  <a:pt x="2089150" y="287338"/>
                </a:lnTo>
                <a:lnTo>
                  <a:pt x="2108200" y="296863"/>
                </a:lnTo>
                <a:lnTo>
                  <a:pt x="2108200" y="287338"/>
                </a:lnTo>
                <a:lnTo>
                  <a:pt x="2127250" y="287338"/>
                </a:lnTo>
                <a:lnTo>
                  <a:pt x="2108200" y="258763"/>
                </a:lnTo>
                <a:lnTo>
                  <a:pt x="2117725" y="249238"/>
                </a:lnTo>
                <a:lnTo>
                  <a:pt x="2136775" y="258763"/>
                </a:lnTo>
                <a:lnTo>
                  <a:pt x="2155825" y="258763"/>
                </a:lnTo>
                <a:lnTo>
                  <a:pt x="2155825" y="239713"/>
                </a:lnTo>
                <a:lnTo>
                  <a:pt x="2165350" y="268288"/>
                </a:lnTo>
                <a:lnTo>
                  <a:pt x="2184400" y="268288"/>
                </a:lnTo>
                <a:lnTo>
                  <a:pt x="2203450" y="268288"/>
                </a:lnTo>
                <a:lnTo>
                  <a:pt x="2203450" y="277813"/>
                </a:lnTo>
                <a:lnTo>
                  <a:pt x="2222500" y="287338"/>
                </a:lnTo>
                <a:lnTo>
                  <a:pt x="2222500" y="268288"/>
                </a:lnTo>
                <a:lnTo>
                  <a:pt x="2222500" y="258763"/>
                </a:lnTo>
                <a:lnTo>
                  <a:pt x="2232025" y="277813"/>
                </a:lnTo>
                <a:lnTo>
                  <a:pt x="2232025" y="296863"/>
                </a:lnTo>
                <a:lnTo>
                  <a:pt x="2251075" y="258763"/>
                </a:lnTo>
                <a:lnTo>
                  <a:pt x="2279650" y="249238"/>
                </a:lnTo>
                <a:lnTo>
                  <a:pt x="2289175" y="239713"/>
                </a:lnTo>
                <a:lnTo>
                  <a:pt x="2298700" y="239713"/>
                </a:lnTo>
                <a:lnTo>
                  <a:pt x="2308225" y="258763"/>
                </a:lnTo>
                <a:lnTo>
                  <a:pt x="2308225" y="268288"/>
                </a:lnTo>
                <a:lnTo>
                  <a:pt x="2317750" y="258763"/>
                </a:lnTo>
                <a:lnTo>
                  <a:pt x="2336800" y="258763"/>
                </a:lnTo>
                <a:lnTo>
                  <a:pt x="2336800" y="239713"/>
                </a:lnTo>
                <a:lnTo>
                  <a:pt x="2346325" y="211138"/>
                </a:lnTo>
                <a:lnTo>
                  <a:pt x="2346325" y="258763"/>
                </a:lnTo>
                <a:lnTo>
                  <a:pt x="2355850" y="306388"/>
                </a:lnTo>
                <a:lnTo>
                  <a:pt x="2355850" y="327025"/>
                </a:lnTo>
                <a:lnTo>
                  <a:pt x="2374900" y="258763"/>
                </a:lnTo>
                <a:lnTo>
                  <a:pt x="2374900" y="287338"/>
                </a:lnTo>
                <a:lnTo>
                  <a:pt x="2365375" y="327025"/>
                </a:lnTo>
                <a:lnTo>
                  <a:pt x="2393950" y="306388"/>
                </a:lnTo>
                <a:lnTo>
                  <a:pt x="2413000" y="287338"/>
                </a:lnTo>
                <a:lnTo>
                  <a:pt x="2441575" y="277813"/>
                </a:lnTo>
                <a:lnTo>
                  <a:pt x="2451100" y="277813"/>
                </a:lnTo>
                <a:lnTo>
                  <a:pt x="2460625" y="296863"/>
                </a:lnTo>
                <a:lnTo>
                  <a:pt x="2498725" y="296863"/>
                </a:lnTo>
                <a:lnTo>
                  <a:pt x="2517775" y="268288"/>
                </a:lnTo>
                <a:lnTo>
                  <a:pt x="2547938" y="249238"/>
                </a:lnTo>
                <a:lnTo>
                  <a:pt x="2547938" y="277813"/>
                </a:lnTo>
                <a:lnTo>
                  <a:pt x="2557463" y="249238"/>
                </a:lnTo>
                <a:lnTo>
                  <a:pt x="2566988" y="239713"/>
                </a:lnTo>
                <a:lnTo>
                  <a:pt x="2576513" y="239713"/>
                </a:lnTo>
                <a:lnTo>
                  <a:pt x="2586038" y="249238"/>
                </a:lnTo>
                <a:lnTo>
                  <a:pt x="2614613" y="277813"/>
                </a:lnTo>
                <a:lnTo>
                  <a:pt x="2624138" y="287338"/>
                </a:lnTo>
                <a:lnTo>
                  <a:pt x="2633663" y="296863"/>
                </a:lnTo>
                <a:lnTo>
                  <a:pt x="2643188" y="268288"/>
                </a:lnTo>
                <a:lnTo>
                  <a:pt x="2633663" y="230188"/>
                </a:lnTo>
                <a:lnTo>
                  <a:pt x="2652713" y="239713"/>
                </a:lnTo>
                <a:lnTo>
                  <a:pt x="2643188" y="201613"/>
                </a:lnTo>
                <a:lnTo>
                  <a:pt x="2652713" y="220663"/>
                </a:lnTo>
                <a:lnTo>
                  <a:pt x="2671763" y="220663"/>
                </a:lnTo>
                <a:lnTo>
                  <a:pt x="2690813" y="211138"/>
                </a:lnTo>
                <a:lnTo>
                  <a:pt x="2700338" y="192088"/>
                </a:lnTo>
                <a:lnTo>
                  <a:pt x="2728913" y="153988"/>
                </a:lnTo>
                <a:lnTo>
                  <a:pt x="2738438" y="144463"/>
                </a:lnTo>
                <a:lnTo>
                  <a:pt x="2747963" y="144463"/>
                </a:lnTo>
                <a:lnTo>
                  <a:pt x="2757488" y="163513"/>
                </a:lnTo>
                <a:lnTo>
                  <a:pt x="2757488" y="192088"/>
                </a:lnTo>
                <a:lnTo>
                  <a:pt x="2757488" y="268288"/>
                </a:lnTo>
                <a:lnTo>
                  <a:pt x="2767013" y="258763"/>
                </a:lnTo>
                <a:lnTo>
                  <a:pt x="2776538" y="239713"/>
                </a:lnTo>
                <a:lnTo>
                  <a:pt x="2776538" y="201613"/>
                </a:lnTo>
                <a:lnTo>
                  <a:pt x="2776538" y="163513"/>
                </a:lnTo>
                <a:lnTo>
                  <a:pt x="2776538" y="144463"/>
                </a:lnTo>
                <a:lnTo>
                  <a:pt x="2786062" y="144463"/>
                </a:lnTo>
                <a:lnTo>
                  <a:pt x="2805112" y="163513"/>
                </a:lnTo>
                <a:lnTo>
                  <a:pt x="2795588" y="173038"/>
                </a:lnTo>
                <a:lnTo>
                  <a:pt x="2786062" y="192088"/>
                </a:lnTo>
                <a:lnTo>
                  <a:pt x="2795588" y="201613"/>
                </a:lnTo>
                <a:lnTo>
                  <a:pt x="2805112" y="220663"/>
                </a:lnTo>
                <a:lnTo>
                  <a:pt x="2814638" y="268288"/>
                </a:lnTo>
                <a:lnTo>
                  <a:pt x="2833688" y="287338"/>
                </a:lnTo>
                <a:lnTo>
                  <a:pt x="2833688" y="249238"/>
                </a:lnTo>
                <a:lnTo>
                  <a:pt x="2843212" y="346075"/>
                </a:lnTo>
                <a:lnTo>
                  <a:pt x="2852738" y="315913"/>
                </a:lnTo>
                <a:lnTo>
                  <a:pt x="2852738" y="346075"/>
                </a:lnTo>
                <a:lnTo>
                  <a:pt x="2862262" y="327025"/>
                </a:lnTo>
                <a:lnTo>
                  <a:pt x="2862262" y="355600"/>
                </a:lnTo>
                <a:lnTo>
                  <a:pt x="2871788" y="365125"/>
                </a:lnTo>
                <a:lnTo>
                  <a:pt x="2890838" y="384175"/>
                </a:lnTo>
                <a:lnTo>
                  <a:pt x="2890838" y="336550"/>
                </a:lnTo>
                <a:lnTo>
                  <a:pt x="2881312" y="296863"/>
                </a:lnTo>
                <a:lnTo>
                  <a:pt x="2919412" y="355600"/>
                </a:lnTo>
                <a:lnTo>
                  <a:pt x="2928938" y="327025"/>
                </a:lnTo>
                <a:lnTo>
                  <a:pt x="2938462" y="296863"/>
                </a:lnTo>
                <a:lnTo>
                  <a:pt x="2947988" y="268288"/>
                </a:lnTo>
                <a:lnTo>
                  <a:pt x="2967038" y="249238"/>
                </a:lnTo>
                <a:lnTo>
                  <a:pt x="2986088" y="211138"/>
                </a:lnTo>
                <a:lnTo>
                  <a:pt x="2986088" y="258763"/>
                </a:lnTo>
                <a:lnTo>
                  <a:pt x="2986088" y="296863"/>
                </a:lnTo>
                <a:lnTo>
                  <a:pt x="2995612" y="277813"/>
                </a:lnTo>
                <a:lnTo>
                  <a:pt x="3005138" y="268288"/>
                </a:lnTo>
                <a:lnTo>
                  <a:pt x="3024188" y="277813"/>
                </a:lnTo>
                <a:lnTo>
                  <a:pt x="3043238" y="306388"/>
                </a:lnTo>
                <a:lnTo>
                  <a:pt x="3052762" y="336550"/>
                </a:lnTo>
                <a:lnTo>
                  <a:pt x="3071812" y="327025"/>
                </a:lnTo>
                <a:lnTo>
                  <a:pt x="3081338" y="296863"/>
                </a:lnTo>
                <a:lnTo>
                  <a:pt x="3090862" y="268288"/>
                </a:lnTo>
                <a:lnTo>
                  <a:pt x="3090862" y="239713"/>
                </a:lnTo>
                <a:lnTo>
                  <a:pt x="3100388" y="220663"/>
                </a:lnTo>
                <a:lnTo>
                  <a:pt x="3100388" y="239713"/>
                </a:lnTo>
                <a:lnTo>
                  <a:pt x="3100388" y="249238"/>
                </a:lnTo>
                <a:lnTo>
                  <a:pt x="3119438" y="182563"/>
                </a:lnTo>
                <a:lnTo>
                  <a:pt x="3119438" y="201613"/>
                </a:lnTo>
                <a:lnTo>
                  <a:pt x="3119438" y="220663"/>
                </a:lnTo>
                <a:lnTo>
                  <a:pt x="3119438" y="239713"/>
                </a:lnTo>
                <a:lnTo>
                  <a:pt x="3128962" y="258763"/>
                </a:lnTo>
                <a:lnTo>
                  <a:pt x="3148012" y="220663"/>
                </a:lnTo>
                <a:lnTo>
                  <a:pt x="3176588" y="201613"/>
                </a:lnTo>
                <a:lnTo>
                  <a:pt x="3195638" y="192088"/>
                </a:lnTo>
                <a:lnTo>
                  <a:pt x="3214688" y="201613"/>
                </a:lnTo>
                <a:lnTo>
                  <a:pt x="3233738" y="192088"/>
                </a:lnTo>
                <a:lnTo>
                  <a:pt x="3233738" y="173038"/>
                </a:lnTo>
                <a:lnTo>
                  <a:pt x="3233738" y="134938"/>
                </a:lnTo>
                <a:lnTo>
                  <a:pt x="3224212" y="95250"/>
                </a:lnTo>
                <a:lnTo>
                  <a:pt x="3224212" y="85725"/>
                </a:lnTo>
                <a:lnTo>
                  <a:pt x="3233738" y="85725"/>
                </a:lnTo>
                <a:lnTo>
                  <a:pt x="3243262" y="163513"/>
                </a:lnTo>
                <a:lnTo>
                  <a:pt x="3252788" y="192088"/>
                </a:lnTo>
                <a:lnTo>
                  <a:pt x="3271838" y="211138"/>
                </a:lnTo>
                <a:lnTo>
                  <a:pt x="3281362" y="153988"/>
                </a:lnTo>
                <a:lnTo>
                  <a:pt x="3300412" y="104775"/>
                </a:lnTo>
                <a:lnTo>
                  <a:pt x="3300412" y="144463"/>
                </a:lnTo>
                <a:lnTo>
                  <a:pt x="3319462" y="134938"/>
                </a:lnTo>
                <a:lnTo>
                  <a:pt x="3309938" y="163513"/>
                </a:lnTo>
                <a:lnTo>
                  <a:pt x="3300412" y="182563"/>
                </a:lnTo>
                <a:lnTo>
                  <a:pt x="3309938" y="192088"/>
                </a:lnTo>
                <a:lnTo>
                  <a:pt x="3319462" y="192088"/>
                </a:lnTo>
                <a:lnTo>
                  <a:pt x="3319462" y="182563"/>
                </a:lnTo>
                <a:lnTo>
                  <a:pt x="3328988" y="192088"/>
                </a:lnTo>
                <a:lnTo>
                  <a:pt x="3338512" y="201613"/>
                </a:lnTo>
                <a:lnTo>
                  <a:pt x="3348038" y="201613"/>
                </a:lnTo>
                <a:lnTo>
                  <a:pt x="3357562" y="201613"/>
                </a:lnTo>
                <a:lnTo>
                  <a:pt x="3376612" y="211138"/>
                </a:lnTo>
                <a:lnTo>
                  <a:pt x="3386138" y="163513"/>
                </a:lnTo>
                <a:lnTo>
                  <a:pt x="3405188" y="192088"/>
                </a:lnTo>
                <a:lnTo>
                  <a:pt x="3414712" y="192088"/>
                </a:lnTo>
                <a:lnTo>
                  <a:pt x="3424238" y="182563"/>
                </a:lnTo>
                <a:lnTo>
                  <a:pt x="3433762" y="163513"/>
                </a:lnTo>
                <a:lnTo>
                  <a:pt x="3443288" y="153988"/>
                </a:lnTo>
                <a:lnTo>
                  <a:pt x="3452812" y="173038"/>
                </a:lnTo>
                <a:lnTo>
                  <a:pt x="3462338" y="220663"/>
                </a:lnTo>
                <a:lnTo>
                  <a:pt x="3452812" y="230188"/>
                </a:lnTo>
                <a:lnTo>
                  <a:pt x="3443288" y="239713"/>
                </a:lnTo>
                <a:lnTo>
                  <a:pt x="3433762" y="277813"/>
                </a:lnTo>
                <a:lnTo>
                  <a:pt x="3443288" y="296863"/>
                </a:lnTo>
                <a:lnTo>
                  <a:pt x="3452812" y="277813"/>
                </a:lnTo>
                <a:lnTo>
                  <a:pt x="3443288" y="249238"/>
                </a:lnTo>
                <a:lnTo>
                  <a:pt x="3471862" y="268288"/>
                </a:lnTo>
                <a:lnTo>
                  <a:pt x="3490912" y="220663"/>
                </a:lnTo>
                <a:lnTo>
                  <a:pt x="3529012" y="211138"/>
                </a:lnTo>
                <a:lnTo>
                  <a:pt x="3529012" y="220663"/>
                </a:lnTo>
                <a:lnTo>
                  <a:pt x="3538538" y="239713"/>
                </a:lnTo>
                <a:lnTo>
                  <a:pt x="3568700" y="192088"/>
                </a:lnTo>
                <a:lnTo>
                  <a:pt x="3568700" y="230188"/>
                </a:lnTo>
                <a:lnTo>
                  <a:pt x="3587750" y="249238"/>
                </a:lnTo>
                <a:lnTo>
                  <a:pt x="3597275" y="249238"/>
                </a:lnTo>
                <a:lnTo>
                  <a:pt x="3606800" y="239713"/>
                </a:lnTo>
                <a:lnTo>
                  <a:pt x="3616325" y="211138"/>
                </a:lnTo>
                <a:lnTo>
                  <a:pt x="3616325" y="182563"/>
                </a:lnTo>
                <a:lnTo>
                  <a:pt x="3625850" y="153988"/>
                </a:lnTo>
                <a:lnTo>
                  <a:pt x="3635375" y="134938"/>
                </a:lnTo>
                <a:lnTo>
                  <a:pt x="3654425" y="153988"/>
                </a:lnTo>
                <a:lnTo>
                  <a:pt x="3644900" y="153988"/>
                </a:lnTo>
                <a:lnTo>
                  <a:pt x="3644900" y="163513"/>
                </a:lnTo>
                <a:lnTo>
                  <a:pt x="3654425" y="192088"/>
                </a:lnTo>
                <a:lnTo>
                  <a:pt x="3663950" y="144463"/>
                </a:lnTo>
                <a:lnTo>
                  <a:pt x="3673475" y="115888"/>
                </a:lnTo>
                <a:lnTo>
                  <a:pt x="3692525" y="104775"/>
                </a:lnTo>
                <a:lnTo>
                  <a:pt x="3711575" y="95250"/>
                </a:lnTo>
                <a:lnTo>
                  <a:pt x="3730625" y="95250"/>
                </a:lnTo>
                <a:lnTo>
                  <a:pt x="3740150" y="76200"/>
                </a:lnTo>
                <a:lnTo>
                  <a:pt x="3749675" y="47625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0BF7CC50-B967-4D97-B747-77ABCE7DD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200" y="3581399"/>
            <a:ext cx="33274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071398D6-227D-4272-BE2B-4B03A11CA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1200" y="4648200"/>
            <a:ext cx="3327404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Edit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239716F4-EC54-45C5-9864-135E0C8BA7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32158" y="3840162"/>
            <a:ext cx="3216442" cy="2255838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BF915B9-09AF-4B00-9942-024291335F6D}"/>
              </a:ext>
            </a:extLst>
          </p:cNvPr>
          <p:cNvGrpSpPr/>
          <p:nvPr userDrawn="1"/>
        </p:nvGrpSpPr>
        <p:grpSpPr>
          <a:xfrm>
            <a:off x="333155" y="3840162"/>
            <a:ext cx="158496" cy="533400"/>
            <a:chOff x="333155" y="533400"/>
            <a:chExt cx="158496" cy="533400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5CFA57B-FAD6-4AB0-8F74-61B90B0DB460}"/>
                </a:ext>
              </a:extLst>
            </p:cNvPr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B6B7071-40ED-4521-B45B-1D1359640EBA}"/>
                </a:ext>
              </a:extLst>
            </p:cNvPr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50" name="Text Placeholder 13">
            <a:extLst>
              <a:ext uri="{FF2B5EF4-FFF2-40B4-BE49-F238E27FC236}">
                <a16:creationId xmlns:a16="http://schemas.microsoft.com/office/drawing/2014/main" id="{3764E57E-1C2F-469E-AFFC-09CA8BDC11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03933" y="3840162"/>
            <a:ext cx="3216442" cy="2255838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Date Placeholder 11">
            <a:extLst>
              <a:ext uri="{FF2B5EF4-FFF2-40B4-BE49-F238E27FC236}">
                <a16:creationId xmlns:a16="http://schemas.microsoft.com/office/drawing/2014/main" id="{477D7E72-E906-423A-93C1-2B35A95DC8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50773041-8C68-4C0D-A346-81EF0F935415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012C5A6-F212-40C8-80EC-5FF996719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6877534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rush stroke - Desi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4CB807E-F389-43B3-80CC-918D4DD393D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201115" cy="3017838"/>
          </a:xfrm>
          <a:custGeom>
            <a:avLst/>
            <a:gdLst>
              <a:gd name="connsiteX0" fmla="*/ 11121817 w 12079138"/>
              <a:gd name="connsiteY0" fmla="*/ 2145281 h 2145765"/>
              <a:gd name="connsiteX1" fmla="*/ 11124199 w 12079138"/>
              <a:gd name="connsiteY1" fmla="*/ 2145755 h 2145765"/>
              <a:gd name="connsiteX2" fmla="*/ 11114958 w 12079138"/>
              <a:gd name="connsiteY2" fmla="*/ 2145755 h 2145765"/>
              <a:gd name="connsiteX3" fmla="*/ 11121817 w 12079138"/>
              <a:gd name="connsiteY3" fmla="*/ 2145281 h 2145765"/>
              <a:gd name="connsiteX4" fmla="*/ 3007115 w 12079138"/>
              <a:gd name="connsiteY4" fmla="*/ 2142828 h 2145765"/>
              <a:gd name="connsiteX5" fmla="*/ 3006663 w 12079138"/>
              <a:gd name="connsiteY5" fmla="*/ 2144253 h 2145765"/>
              <a:gd name="connsiteX6" fmla="*/ 3008993 w 12079138"/>
              <a:gd name="connsiteY6" fmla="*/ 2144575 h 2145765"/>
              <a:gd name="connsiteX7" fmla="*/ 3009315 w 12079138"/>
              <a:gd name="connsiteY7" fmla="*/ 2143196 h 2145765"/>
              <a:gd name="connsiteX8" fmla="*/ 3007115 w 12079138"/>
              <a:gd name="connsiteY8" fmla="*/ 2142828 h 2145765"/>
              <a:gd name="connsiteX9" fmla="*/ 1105820 w 12079138"/>
              <a:gd name="connsiteY9" fmla="*/ 2141158 h 2145765"/>
              <a:gd name="connsiteX10" fmla="*/ 1106650 w 12079138"/>
              <a:gd name="connsiteY10" fmla="*/ 2142369 h 2145765"/>
              <a:gd name="connsiteX11" fmla="*/ 1104755 w 12079138"/>
              <a:gd name="connsiteY11" fmla="*/ 2142905 h 2145765"/>
              <a:gd name="connsiteX12" fmla="*/ 1104033 w 12079138"/>
              <a:gd name="connsiteY12" fmla="*/ 2141741 h 2145765"/>
              <a:gd name="connsiteX13" fmla="*/ 1105820 w 12079138"/>
              <a:gd name="connsiteY13" fmla="*/ 2141158 h 2145765"/>
              <a:gd name="connsiteX14" fmla="*/ 8665064 w 12079138"/>
              <a:gd name="connsiteY14" fmla="*/ 2140419 h 2145765"/>
              <a:gd name="connsiteX15" fmla="*/ 8665064 w 12079138"/>
              <a:gd name="connsiteY15" fmla="*/ 2140423 h 2145765"/>
              <a:gd name="connsiteX16" fmla="*/ 8665062 w 12079138"/>
              <a:gd name="connsiteY16" fmla="*/ 2140423 h 2145765"/>
              <a:gd name="connsiteX17" fmla="*/ 1060955 w 12079138"/>
              <a:gd name="connsiteY17" fmla="*/ 2139534 h 2145765"/>
              <a:gd name="connsiteX18" fmla="*/ 1067182 w 12079138"/>
              <a:gd name="connsiteY18" fmla="*/ 2143702 h 2145765"/>
              <a:gd name="connsiteX19" fmla="*/ 1062525 w 12079138"/>
              <a:gd name="connsiteY19" fmla="*/ 2145755 h 2145765"/>
              <a:gd name="connsiteX20" fmla="*/ 1056010 w 12079138"/>
              <a:gd name="connsiteY20" fmla="*/ 2145755 h 2145765"/>
              <a:gd name="connsiteX21" fmla="*/ 1054494 w 12079138"/>
              <a:gd name="connsiteY21" fmla="*/ 2143778 h 2145765"/>
              <a:gd name="connsiteX22" fmla="*/ 1060955 w 12079138"/>
              <a:gd name="connsiteY22" fmla="*/ 2139534 h 2145765"/>
              <a:gd name="connsiteX23" fmla="*/ 8661455 w 12079138"/>
              <a:gd name="connsiteY23" fmla="*/ 2139151 h 2145765"/>
              <a:gd name="connsiteX24" fmla="*/ 8665062 w 12079138"/>
              <a:gd name="connsiteY24" fmla="*/ 2140423 h 2145765"/>
              <a:gd name="connsiteX25" fmla="*/ 8664506 w 12079138"/>
              <a:gd name="connsiteY25" fmla="*/ 2141660 h 2145765"/>
              <a:gd name="connsiteX26" fmla="*/ 8660354 w 12079138"/>
              <a:gd name="connsiteY26" fmla="*/ 2141648 h 2145765"/>
              <a:gd name="connsiteX27" fmla="*/ 8661455 w 12079138"/>
              <a:gd name="connsiteY27" fmla="*/ 2139151 h 2145765"/>
              <a:gd name="connsiteX28" fmla="*/ 1418599 w 12079138"/>
              <a:gd name="connsiteY28" fmla="*/ 2138963 h 2145765"/>
              <a:gd name="connsiteX29" fmla="*/ 1420927 w 12079138"/>
              <a:gd name="connsiteY29" fmla="*/ 2139043 h 2145765"/>
              <a:gd name="connsiteX30" fmla="*/ 1420349 w 12079138"/>
              <a:gd name="connsiteY30" fmla="*/ 2141556 h 2145765"/>
              <a:gd name="connsiteX31" fmla="*/ 1420349 w 12079138"/>
              <a:gd name="connsiteY31" fmla="*/ 2141548 h 2145765"/>
              <a:gd name="connsiteX32" fmla="*/ 1418129 w 12079138"/>
              <a:gd name="connsiteY32" fmla="*/ 2141491 h 2145765"/>
              <a:gd name="connsiteX33" fmla="*/ 1418599 w 12079138"/>
              <a:gd name="connsiteY33" fmla="*/ 2138963 h 2145765"/>
              <a:gd name="connsiteX34" fmla="*/ 10064853 w 12079138"/>
              <a:gd name="connsiteY34" fmla="*/ 2137389 h 2145765"/>
              <a:gd name="connsiteX35" fmla="*/ 10066677 w 12079138"/>
              <a:gd name="connsiteY35" fmla="*/ 2137940 h 2145765"/>
              <a:gd name="connsiteX36" fmla="*/ 10066009 w 12079138"/>
              <a:gd name="connsiteY36" fmla="*/ 2139105 h 2145765"/>
              <a:gd name="connsiteX37" fmla="*/ 10064187 w 12079138"/>
              <a:gd name="connsiteY37" fmla="*/ 2138539 h 2145765"/>
              <a:gd name="connsiteX38" fmla="*/ 10064187 w 12079138"/>
              <a:gd name="connsiteY38" fmla="*/ 2138538 h 2145765"/>
              <a:gd name="connsiteX39" fmla="*/ 10064853 w 12079138"/>
              <a:gd name="connsiteY39" fmla="*/ 2137389 h 2145765"/>
              <a:gd name="connsiteX40" fmla="*/ 869502 w 12079138"/>
              <a:gd name="connsiteY40" fmla="*/ 2136715 h 2145765"/>
              <a:gd name="connsiteX41" fmla="*/ 879953 w 12079138"/>
              <a:gd name="connsiteY41" fmla="*/ 2137971 h 2145765"/>
              <a:gd name="connsiteX42" fmla="*/ 891324 w 12079138"/>
              <a:gd name="connsiteY42" fmla="*/ 2145756 h 2145765"/>
              <a:gd name="connsiteX43" fmla="*/ 873167 w 12079138"/>
              <a:gd name="connsiteY43" fmla="*/ 2145756 h 2145765"/>
              <a:gd name="connsiteX44" fmla="*/ 869502 w 12079138"/>
              <a:gd name="connsiteY44" fmla="*/ 2136715 h 2145765"/>
              <a:gd name="connsiteX45" fmla="*/ 7734579 w 12079138"/>
              <a:gd name="connsiteY45" fmla="*/ 2136179 h 2145765"/>
              <a:gd name="connsiteX46" fmla="*/ 7727342 w 12079138"/>
              <a:gd name="connsiteY46" fmla="*/ 2139856 h 2145765"/>
              <a:gd name="connsiteX47" fmla="*/ 7731817 w 12079138"/>
              <a:gd name="connsiteY47" fmla="*/ 2145204 h 2145765"/>
              <a:gd name="connsiteX48" fmla="*/ 7737827 w 12079138"/>
              <a:gd name="connsiteY48" fmla="*/ 2142783 h 2145765"/>
              <a:gd name="connsiteX49" fmla="*/ 7734579 w 12079138"/>
              <a:gd name="connsiteY49" fmla="*/ 2136179 h 2145765"/>
              <a:gd name="connsiteX50" fmla="*/ 11023099 w 12079138"/>
              <a:gd name="connsiteY50" fmla="*/ 2136147 h 2145765"/>
              <a:gd name="connsiteX51" fmla="*/ 11037644 w 12079138"/>
              <a:gd name="connsiteY51" fmla="*/ 2145755 h 2145765"/>
              <a:gd name="connsiteX52" fmla="*/ 10999780 w 12079138"/>
              <a:gd name="connsiteY52" fmla="*/ 2145755 h 2145765"/>
              <a:gd name="connsiteX53" fmla="*/ 11017683 w 12079138"/>
              <a:gd name="connsiteY53" fmla="*/ 2136484 h 2145765"/>
              <a:gd name="connsiteX54" fmla="*/ 11023099 w 12079138"/>
              <a:gd name="connsiteY54" fmla="*/ 2136148 h 2145765"/>
              <a:gd name="connsiteX55" fmla="*/ 3679384 w 12079138"/>
              <a:gd name="connsiteY55" fmla="*/ 2136118 h 2145765"/>
              <a:gd name="connsiteX56" fmla="*/ 3677291 w 12079138"/>
              <a:gd name="connsiteY56" fmla="*/ 2138523 h 2145765"/>
              <a:gd name="connsiteX57" fmla="*/ 3680865 w 12079138"/>
              <a:gd name="connsiteY57" fmla="*/ 2140362 h 2145765"/>
              <a:gd name="connsiteX58" fmla="*/ 3683967 w 12079138"/>
              <a:gd name="connsiteY58" fmla="*/ 2137083 h 2145765"/>
              <a:gd name="connsiteX59" fmla="*/ 3679384 w 12079138"/>
              <a:gd name="connsiteY59" fmla="*/ 2136118 h 2145765"/>
              <a:gd name="connsiteX60" fmla="*/ 1328994 w 12079138"/>
              <a:gd name="connsiteY60" fmla="*/ 2135964 h 2145765"/>
              <a:gd name="connsiteX61" fmla="*/ 1333542 w 12079138"/>
              <a:gd name="connsiteY61" fmla="*/ 2137527 h 2145765"/>
              <a:gd name="connsiteX62" fmla="*/ 1339372 w 12079138"/>
              <a:gd name="connsiteY62" fmla="*/ 2145756 h 2145765"/>
              <a:gd name="connsiteX63" fmla="*/ 1321124 w 12079138"/>
              <a:gd name="connsiteY63" fmla="*/ 2145756 h 2145765"/>
              <a:gd name="connsiteX64" fmla="*/ 1322821 w 12079138"/>
              <a:gd name="connsiteY64" fmla="*/ 2138615 h 2145765"/>
              <a:gd name="connsiteX65" fmla="*/ 1328994 w 12079138"/>
              <a:gd name="connsiteY65" fmla="*/ 2135964 h 2145765"/>
              <a:gd name="connsiteX66" fmla="*/ 11588160 w 12079138"/>
              <a:gd name="connsiteY66" fmla="*/ 2135918 h 2145765"/>
              <a:gd name="connsiteX67" fmla="*/ 11590868 w 12079138"/>
              <a:gd name="connsiteY67" fmla="*/ 2135918 h 2145765"/>
              <a:gd name="connsiteX68" fmla="*/ 11590867 w 12079138"/>
              <a:gd name="connsiteY68" fmla="*/ 2135922 h 2145765"/>
              <a:gd name="connsiteX69" fmla="*/ 11590759 w 12079138"/>
              <a:gd name="connsiteY69" fmla="*/ 2138572 h 2145765"/>
              <a:gd name="connsiteX70" fmla="*/ 11588449 w 12079138"/>
              <a:gd name="connsiteY70" fmla="*/ 2138584 h 2145765"/>
              <a:gd name="connsiteX71" fmla="*/ 11588160 w 12079138"/>
              <a:gd name="connsiteY71" fmla="*/ 2135918 h 2145765"/>
              <a:gd name="connsiteX72" fmla="*/ 10316636 w 12079138"/>
              <a:gd name="connsiteY72" fmla="*/ 2135753 h 2145765"/>
              <a:gd name="connsiteX73" fmla="*/ 10332751 w 12079138"/>
              <a:gd name="connsiteY73" fmla="*/ 2144423 h 2145765"/>
              <a:gd name="connsiteX74" fmla="*/ 10333617 w 12079138"/>
              <a:gd name="connsiteY74" fmla="*/ 2145756 h 2145765"/>
              <a:gd name="connsiteX75" fmla="*/ 10294146 w 12079138"/>
              <a:gd name="connsiteY75" fmla="*/ 2145756 h 2145765"/>
              <a:gd name="connsiteX76" fmla="*/ 10297341 w 12079138"/>
              <a:gd name="connsiteY76" fmla="*/ 2142140 h 2145765"/>
              <a:gd name="connsiteX77" fmla="*/ 10316636 w 12079138"/>
              <a:gd name="connsiteY77" fmla="*/ 2135753 h 2145765"/>
              <a:gd name="connsiteX78" fmla="*/ 9134332 w 12079138"/>
              <a:gd name="connsiteY78" fmla="*/ 2135582 h 2145765"/>
              <a:gd name="connsiteX79" fmla="*/ 9132546 w 12079138"/>
              <a:gd name="connsiteY79" fmla="*/ 2135720 h 2145765"/>
              <a:gd name="connsiteX80" fmla="*/ 9133538 w 12079138"/>
              <a:gd name="connsiteY80" fmla="*/ 2136639 h 2145765"/>
              <a:gd name="connsiteX81" fmla="*/ 9742348 w 12079138"/>
              <a:gd name="connsiteY81" fmla="*/ 2135198 h 2145765"/>
              <a:gd name="connsiteX82" fmla="*/ 9740976 w 12079138"/>
              <a:gd name="connsiteY82" fmla="*/ 2139136 h 2145765"/>
              <a:gd name="connsiteX83" fmla="*/ 9745019 w 12079138"/>
              <a:gd name="connsiteY83" fmla="*/ 2140147 h 2145765"/>
              <a:gd name="connsiteX84" fmla="*/ 9747762 w 12079138"/>
              <a:gd name="connsiteY84" fmla="*/ 2136516 h 2145765"/>
              <a:gd name="connsiteX85" fmla="*/ 9742348 w 12079138"/>
              <a:gd name="connsiteY85" fmla="*/ 2135198 h 2145765"/>
              <a:gd name="connsiteX86" fmla="*/ 3487271 w 12079138"/>
              <a:gd name="connsiteY86" fmla="*/ 2134110 h 2145765"/>
              <a:gd name="connsiteX87" fmla="*/ 3488028 w 12079138"/>
              <a:gd name="connsiteY87" fmla="*/ 2135198 h 2145765"/>
              <a:gd name="connsiteX88" fmla="*/ 3489164 w 12079138"/>
              <a:gd name="connsiteY88" fmla="*/ 2134263 h 2145765"/>
              <a:gd name="connsiteX89" fmla="*/ 1015241 w 12079138"/>
              <a:gd name="connsiteY89" fmla="*/ 2132884 h 2145765"/>
              <a:gd name="connsiteX90" fmla="*/ 1019013 w 12079138"/>
              <a:gd name="connsiteY90" fmla="*/ 2134079 h 2145765"/>
              <a:gd name="connsiteX91" fmla="*/ 1016306 w 12079138"/>
              <a:gd name="connsiteY91" fmla="*/ 2136010 h 2145765"/>
              <a:gd name="connsiteX92" fmla="*/ 1014411 w 12079138"/>
              <a:gd name="connsiteY92" fmla="*/ 2135366 h 2145765"/>
              <a:gd name="connsiteX93" fmla="*/ 1015241 w 12079138"/>
              <a:gd name="connsiteY93" fmla="*/ 2132884 h 2145765"/>
              <a:gd name="connsiteX94" fmla="*/ 10662113 w 12079138"/>
              <a:gd name="connsiteY94" fmla="*/ 2132701 h 2145765"/>
              <a:gd name="connsiteX95" fmla="*/ 10665833 w 12079138"/>
              <a:gd name="connsiteY95" fmla="*/ 2132900 h 2145765"/>
              <a:gd name="connsiteX96" fmla="*/ 10680235 w 12079138"/>
              <a:gd name="connsiteY96" fmla="*/ 2145756 h 2145765"/>
              <a:gd name="connsiteX97" fmla="*/ 10662294 w 12079138"/>
              <a:gd name="connsiteY97" fmla="*/ 2145756 h 2145765"/>
              <a:gd name="connsiteX98" fmla="*/ 10657710 w 12079138"/>
              <a:gd name="connsiteY98" fmla="*/ 2136010 h 2145765"/>
              <a:gd name="connsiteX99" fmla="*/ 10662113 w 12079138"/>
              <a:gd name="connsiteY99" fmla="*/ 2132701 h 2145765"/>
              <a:gd name="connsiteX100" fmla="*/ 8539184 w 12079138"/>
              <a:gd name="connsiteY100" fmla="*/ 2132471 h 2145765"/>
              <a:gd name="connsiteX101" fmla="*/ 8528139 w 12079138"/>
              <a:gd name="connsiteY101" fmla="*/ 2135198 h 2145765"/>
              <a:gd name="connsiteX102" fmla="*/ 8541928 w 12079138"/>
              <a:gd name="connsiteY102" fmla="*/ 2139734 h 2145765"/>
              <a:gd name="connsiteX103" fmla="*/ 8546421 w 12079138"/>
              <a:gd name="connsiteY103" fmla="*/ 2136317 h 2145765"/>
              <a:gd name="connsiteX104" fmla="*/ 8539184 w 12079138"/>
              <a:gd name="connsiteY104" fmla="*/ 2132471 h 2145765"/>
              <a:gd name="connsiteX105" fmla="*/ 8761094 w 12079138"/>
              <a:gd name="connsiteY105" fmla="*/ 2132149 h 2145765"/>
              <a:gd name="connsiteX106" fmla="*/ 8756077 w 12079138"/>
              <a:gd name="connsiteY106" fmla="*/ 2135489 h 2145765"/>
              <a:gd name="connsiteX107" fmla="*/ 8761528 w 12079138"/>
              <a:gd name="connsiteY107" fmla="*/ 2138125 h 2145765"/>
              <a:gd name="connsiteX108" fmla="*/ 8768043 w 12079138"/>
              <a:gd name="connsiteY108" fmla="*/ 2134601 h 2145765"/>
              <a:gd name="connsiteX109" fmla="*/ 8761094 w 12079138"/>
              <a:gd name="connsiteY109" fmla="*/ 2132149 h 2145765"/>
              <a:gd name="connsiteX110" fmla="*/ 330342 w 12079138"/>
              <a:gd name="connsiteY110" fmla="*/ 2131781 h 2145765"/>
              <a:gd name="connsiteX111" fmla="*/ 335306 w 12079138"/>
              <a:gd name="connsiteY111" fmla="*/ 2132180 h 2145765"/>
              <a:gd name="connsiteX112" fmla="*/ 335306 w 12079138"/>
              <a:gd name="connsiteY112" fmla="*/ 2132179 h 2145765"/>
              <a:gd name="connsiteX113" fmla="*/ 346008 w 12079138"/>
              <a:gd name="connsiteY113" fmla="*/ 2140684 h 2145765"/>
              <a:gd name="connsiteX114" fmla="*/ 336154 w 12079138"/>
              <a:gd name="connsiteY114" fmla="*/ 2145250 h 2145765"/>
              <a:gd name="connsiteX115" fmla="*/ 324476 w 12079138"/>
              <a:gd name="connsiteY115" fmla="*/ 2137329 h 2145765"/>
              <a:gd name="connsiteX116" fmla="*/ 330342 w 12079138"/>
              <a:gd name="connsiteY116" fmla="*/ 2131781 h 2145765"/>
              <a:gd name="connsiteX117" fmla="*/ 155389 w 12079138"/>
              <a:gd name="connsiteY117" fmla="*/ 2130924 h 2145765"/>
              <a:gd name="connsiteX118" fmla="*/ 157825 w 12079138"/>
              <a:gd name="connsiteY118" fmla="*/ 2131766 h 2145765"/>
              <a:gd name="connsiteX119" fmla="*/ 212310 w 12079138"/>
              <a:gd name="connsiteY119" fmla="*/ 2140807 h 2145765"/>
              <a:gd name="connsiteX120" fmla="*/ 211084 w 12079138"/>
              <a:gd name="connsiteY120" fmla="*/ 2145757 h 2145765"/>
              <a:gd name="connsiteX121" fmla="*/ 153584 w 12079138"/>
              <a:gd name="connsiteY121" fmla="*/ 2145757 h 2145765"/>
              <a:gd name="connsiteX122" fmla="*/ 143008 w 12079138"/>
              <a:gd name="connsiteY122" fmla="*/ 2141497 h 2145765"/>
              <a:gd name="connsiteX123" fmla="*/ 142684 w 12079138"/>
              <a:gd name="connsiteY123" fmla="*/ 2132134 h 2145765"/>
              <a:gd name="connsiteX124" fmla="*/ 155389 w 12079138"/>
              <a:gd name="connsiteY124" fmla="*/ 2130924 h 2145765"/>
              <a:gd name="connsiteX125" fmla="*/ 10916565 w 12079138"/>
              <a:gd name="connsiteY125" fmla="*/ 2130846 h 2145765"/>
              <a:gd name="connsiteX126" fmla="*/ 10942842 w 12079138"/>
              <a:gd name="connsiteY126" fmla="*/ 2145035 h 2145765"/>
              <a:gd name="connsiteX127" fmla="*/ 10942517 w 12079138"/>
              <a:gd name="connsiteY127" fmla="*/ 2145757 h 2145765"/>
              <a:gd name="connsiteX128" fmla="*/ 10896856 w 12079138"/>
              <a:gd name="connsiteY128" fmla="*/ 2145757 h 2145765"/>
              <a:gd name="connsiteX129" fmla="*/ 10893968 w 12079138"/>
              <a:gd name="connsiteY129" fmla="*/ 2143105 h 2145765"/>
              <a:gd name="connsiteX130" fmla="*/ 10897722 w 12079138"/>
              <a:gd name="connsiteY130" fmla="*/ 2135582 h 2145765"/>
              <a:gd name="connsiteX131" fmla="*/ 10916565 w 12079138"/>
              <a:gd name="connsiteY131" fmla="*/ 2130847 h 2145765"/>
              <a:gd name="connsiteX132" fmla="*/ 1720782 w 12079138"/>
              <a:gd name="connsiteY132" fmla="*/ 2130479 h 2145765"/>
              <a:gd name="connsiteX133" fmla="*/ 1728345 w 12079138"/>
              <a:gd name="connsiteY133" fmla="*/ 2135475 h 2145765"/>
              <a:gd name="connsiteX134" fmla="*/ 1728340 w 12079138"/>
              <a:gd name="connsiteY134" fmla="*/ 2135475 h 2145765"/>
              <a:gd name="connsiteX135" fmla="*/ 1727130 w 12079138"/>
              <a:gd name="connsiteY135" fmla="*/ 2145757 h 2145765"/>
              <a:gd name="connsiteX136" fmla="*/ 1706609 w 12079138"/>
              <a:gd name="connsiteY136" fmla="*/ 2145757 h 2145765"/>
              <a:gd name="connsiteX137" fmla="*/ 1706704 w 12079138"/>
              <a:gd name="connsiteY137" fmla="*/ 2144699 h 2145765"/>
              <a:gd name="connsiteX138" fmla="*/ 1711108 w 12079138"/>
              <a:gd name="connsiteY138" fmla="*/ 2134893 h 2145765"/>
              <a:gd name="connsiteX139" fmla="*/ 1720782 w 12079138"/>
              <a:gd name="connsiteY139" fmla="*/ 2130479 h 2145765"/>
              <a:gd name="connsiteX140" fmla="*/ 3217103 w 12079138"/>
              <a:gd name="connsiteY140" fmla="*/ 2129835 h 2145765"/>
              <a:gd name="connsiteX141" fmla="*/ 3209867 w 12079138"/>
              <a:gd name="connsiteY141" fmla="*/ 2131735 h 2145765"/>
              <a:gd name="connsiteX142" fmla="*/ 3215334 w 12079138"/>
              <a:gd name="connsiteY142" fmla="*/ 2135489 h 2145765"/>
              <a:gd name="connsiteX143" fmla="*/ 3221287 w 12079138"/>
              <a:gd name="connsiteY143" fmla="*/ 2133359 h 2145765"/>
              <a:gd name="connsiteX144" fmla="*/ 3217103 w 12079138"/>
              <a:gd name="connsiteY144" fmla="*/ 2129835 h 2145765"/>
              <a:gd name="connsiteX145" fmla="*/ 2892995 w 12079138"/>
              <a:gd name="connsiteY145" fmla="*/ 2128028 h 2145765"/>
              <a:gd name="connsiteX146" fmla="*/ 2877523 w 12079138"/>
              <a:gd name="connsiteY146" fmla="*/ 2135091 h 2145765"/>
              <a:gd name="connsiteX147" fmla="*/ 2885118 w 12079138"/>
              <a:gd name="connsiteY147" fmla="*/ 2139121 h 2145765"/>
              <a:gd name="connsiteX148" fmla="*/ 2898244 w 12079138"/>
              <a:gd name="connsiteY148" fmla="*/ 2132425 h 2145765"/>
              <a:gd name="connsiteX149" fmla="*/ 2892995 w 12079138"/>
              <a:gd name="connsiteY149" fmla="*/ 2128028 h 2145765"/>
              <a:gd name="connsiteX150" fmla="*/ 672917 w 12079138"/>
              <a:gd name="connsiteY150" fmla="*/ 2127752 h 2145765"/>
              <a:gd name="connsiteX151" fmla="*/ 679540 w 12079138"/>
              <a:gd name="connsiteY151" fmla="*/ 2131430 h 2145765"/>
              <a:gd name="connsiteX152" fmla="*/ 672321 w 12079138"/>
              <a:gd name="connsiteY152" fmla="*/ 2136624 h 2145765"/>
              <a:gd name="connsiteX153" fmla="*/ 667665 w 12079138"/>
              <a:gd name="connsiteY153" fmla="*/ 2133391 h 2145765"/>
              <a:gd name="connsiteX154" fmla="*/ 672917 w 12079138"/>
              <a:gd name="connsiteY154" fmla="*/ 2127752 h 2145765"/>
              <a:gd name="connsiteX155" fmla="*/ 1236756 w 12079138"/>
              <a:gd name="connsiteY155" fmla="*/ 2127169 h 2145765"/>
              <a:gd name="connsiteX156" fmla="*/ 1243181 w 12079138"/>
              <a:gd name="connsiteY156" fmla="*/ 2133069 h 2145765"/>
              <a:gd name="connsiteX157" fmla="*/ 1237857 w 12079138"/>
              <a:gd name="connsiteY157" fmla="*/ 2135980 h 2145765"/>
              <a:gd name="connsiteX158" fmla="*/ 1226323 w 12079138"/>
              <a:gd name="connsiteY158" fmla="*/ 2130725 h 2145765"/>
              <a:gd name="connsiteX159" fmla="*/ 1236756 w 12079138"/>
              <a:gd name="connsiteY159" fmla="*/ 2127169 h 2145765"/>
              <a:gd name="connsiteX160" fmla="*/ 11061520 w 12079138"/>
              <a:gd name="connsiteY160" fmla="*/ 2126127 h 2145765"/>
              <a:gd name="connsiteX161" fmla="*/ 11063289 w 12079138"/>
              <a:gd name="connsiteY161" fmla="*/ 2128717 h 2145765"/>
              <a:gd name="connsiteX162" fmla="*/ 11061340 w 12079138"/>
              <a:gd name="connsiteY162" fmla="*/ 2129513 h 2145765"/>
              <a:gd name="connsiteX163" fmla="*/ 11057802 w 12079138"/>
              <a:gd name="connsiteY163" fmla="*/ 2127736 h 2145765"/>
              <a:gd name="connsiteX164" fmla="*/ 11061520 w 12079138"/>
              <a:gd name="connsiteY164" fmla="*/ 2126127 h 2145765"/>
              <a:gd name="connsiteX165" fmla="*/ 9052993 w 12079138"/>
              <a:gd name="connsiteY165" fmla="*/ 2124581 h 2145765"/>
              <a:gd name="connsiteX166" fmla="*/ 9046423 w 12079138"/>
              <a:gd name="connsiteY166" fmla="*/ 2129974 h 2145765"/>
              <a:gd name="connsiteX167" fmla="*/ 9059111 w 12079138"/>
              <a:gd name="connsiteY167" fmla="*/ 2137467 h 2145765"/>
              <a:gd name="connsiteX168" fmla="*/ 9068459 w 12079138"/>
              <a:gd name="connsiteY168" fmla="*/ 2132211 h 2145765"/>
              <a:gd name="connsiteX169" fmla="*/ 9052993 w 12079138"/>
              <a:gd name="connsiteY169" fmla="*/ 2124581 h 2145765"/>
              <a:gd name="connsiteX170" fmla="*/ 1643504 w 12079138"/>
              <a:gd name="connsiteY170" fmla="*/ 2124197 h 2145765"/>
              <a:gd name="connsiteX171" fmla="*/ 1665937 w 12079138"/>
              <a:gd name="connsiteY171" fmla="*/ 2144116 h 2145765"/>
              <a:gd name="connsiteX172" fmla="*/ 1666875 w 12079138"/>
              <a:gd name="connsiteY172" fmla="*/ 2145755 h 2145765"/>
              <a:gd name="connsiteX173" fmla="*/ 1624716 w 12079138"/>
              <a:gd name="connsiteY173" fmla="*/ 2145755 h 2145765"/>
              <a:gd name="connsiteX174" fmla="*/ 1643504 w 12079138"/>
              <a:gd name="connsiteY174" fmla="*/ 2124197 h 2145765"/>
              <a:gd name="connsiteX175" fmla="*/ 1471423 w 12079138"/>
              <a:gd name="connsiteY175" fmla="*/ 2123446 h 2145765"/>
              <a:gd name="connsiteX176" fmla="*/ 1468121 w 12079138"/>
              <a:gd name="connsiteY176" fmla="*/ 2145755 h 2145765"/>
              <a:gd name="connsiteX177" fmla="*/ 1441988 w 12079138"/>
              <a:gd name="connsiteY177" fmla="*/ 2145755 h 2145765"/>
              <a:gd name="connsiteX178" fmla="*/ 1455019 w 12079138"/>
              <a:gd name="connsiteY178" fmla="*/ 2131705 h 2145765"/>
              <a:gd name="connsiteX179" fmla="*/ 1462617 w 12079138"/>
              <a:gd name="connsiteY179" fmla="*/ 2124534 h 2145765"/>
              <a:gd name="connsiteX180" fmla="*/ 1471423 w 12079138"/>
              <a:gd name="connsiteY180" fmla="*/ 2123446 h 2145765"/>
              <a:gd name="connsiteX181" fmla="*/ 9326393 w 12079138"/>
              <a:gd name="connsiteY181" fmla="*/ 2122696 h 2145765"/>
              <a:gd name="connsiteX182" fmla="*/ 9325238 w 12079138"/>
              <a:gd name="connsiteY182" fmla="*/ 2124060 h 2145765"/>
              <a:gd name="connsiteX183" fmla="*/ 9326501 w 12079138"/>
              <a:gd name="connsiteY183" fmla="*/ 2125500 h 2145765"/>
              <a:gd name="connsiteX184" fmla="*/ 9330543 w 12079138"/>
              <a:gd name="connsiteY184" fmla="*/ 2124014 h 2145765"/>
              <a:gd name="connsiteX185" fmla="*/ 9326393 w 12079138"/>
              <a:gd name="connsiteY185" fmla="*/ 2122696 h 2145765"/>
              <a:gd name="connsiteX186" fmla="*/ 1375123 w 12079138"/>
              <a:gd name="connsiteY186" fmla="*/ 2122159 h 2145765"/>
              <a:gd name="connsiteX187" fmla="*/ 1375127 w 12079138"/>
              <a:gd name="connsiteY187" fmla="*/ 2122159 h 2145765"/>
              <a:gd name="connsiteX188" fmla="*/ 1387399 w 12079138"/>
              <a:gd name="connsiteY188" fmla="*/ 2123063 h 2145765"/>
              <a:gd name="connsiteX189" fmla="*/ 1387521 w 12079138"/>
              <a:gd name="connsiteY189" fmla="*/ 2129300 h 2145765"/>
              <a:gd name="connsiteX190" fmla="*/ 1374004 w 12079138"/>
              <a:gd name="connsiteY190" fmla="*/ 2132993 h 2145765"/>
              <a:gd name="connsiteX191" fmla="*/ 1360991 w 12079138"/>
              <a:gd name="connsiteY191" fmla="*/ 2126496 h 2145765"/>
              <a:gd name="connsiteX192" fmla="*/ 1375123 w 12079138"/>
              <a:gd name="connsiteY192" fmla="*/ 2122159 h 2145765"/>
              <a:gd name="connsiteX193" fmla="*/ 11128458 w 12079138"/>
              <a:gd name="connsiteY193" fmla="*/ 2120964 h 2145765"/>
              <a:gd name="connsiteX194" fmla="*/ 11134630 w 12079138"/>
              <a:gd name="connsiteY194" fmla="*/ 2123385 h 2145765"/>
              <a:gd name="connsiteX195" fmla="*/ 11132464 w 12079138"/>
              <a:gd name="connsiteY195" fmla="*/ 2125959 h 2145765"/>
              <a:gd name="connsiteX196" fmla="*/ 11125642 w 12079138"/>
              <a:gd name="connsiteY196" fmla="*/ 2124396 h 2145765"/>
              <a:gd name="connsiteX197" fmla="*/ 11128458 w 12079138"/>
              <a:gd name="connsiteY197" fmla="*/ 2120964 h 2145765"/>
              <a:gd name="connsiteX198" fmla="*/ 1944804 w 12079138"/>
              <a:gd name="connsiteY198" fmla="*/ 2120810 h 2145765"/>
              <a:gd name="connsiteX199" fmla="*/ 1960957 w 12079138"/>
              <a:gd name="connsiteY199" fmla="*/ 2125913 h 2145765"/>
              <a:gd name="connsiteX200" fmla="*/ 1962779 w 12079138"/>
              <a:gd name="connsiteY200" fmla="*/ 2132624 h 2145765"/>
              <a:gd name="connsiteX201" fmla="*/ 1964403 w 12079138"/>
              <a:gd name="connsiteY201" fmla="*/ 2140239 h 2145765"/>
              <a:gd name="connsiteX202" fmla="*/ 1978209 w 12079138"/>
              <a:gd name="connsiteY202" fmla="*/ 2140469 h 2145765"/>
              <a:gd name="connsiteX203" fmla="*/ 1996478 w 12079138"/>
              <a:gd name="connsiteY203" fmla="*/ 2138584 h 2145765"/>
              <a:gd name="connsiteX204" fmla="*/ 1993645 w 12079138"/>
              <a:gd name="connsiteY204" fmla="*/ 2145755 h 2145765"/>
              <a:gd name="connsiteX205" fmla="*/ 1938415 w 12079138"/>
              <a:gd name="connsiteY205" fmla="*/ 2145755 h 2145765"/>
              <a:gd name="connsiteX206" fmla="*/ 1935744 w 12079138"/>
              <a:gd name="connsiteY206" fmla="*/ 2128517 h 2145765"/>
              <a:gd name="connsiteX207" fmla="*/ 1944804 w 12079138"/>
              <a:gd name="connsiteY207" fmla="*/ 2120810 h 2145765"/>
              <a:gd name="connsiteX208" fmla="*/ 11447517 w 12079138"/>
              <a:gd name="connsiteY208" fmla="*/ 2120703 h 2145765"/>
              <a:gd name="connsiteX209" fmla="*/ 11450206 w 12079138"/>
              <a:gd name="connsiteY209" fmla="*/ 2121393 h 2145765"/>
              <a:gd name="connsiteX210" fmla="*/ 11450207 w 12079138"/>
              <a:gd name="connsiteY210" fmla="*/ 2121393 h 2145765"/>
              <a:gd name="connsiteX211" fmla="*/ 11446416 w 12079138"/>
              <a:gd name="connsiteY211" fmla="*/ 2121990 h 2145765"/>
              <a:gd name="connsiteX212" fmla="*/ 11447517 w 12079138"/>
              <a:gd name="connsiteY212" fmla="*/ 2120703 h 2145765"/>
              <a:gd name="connsiteX213" fmla="*/ 8693543 w 12079138"/>
              <a:gd name="connsiteY213" fmla="*/ 2119585 h 2145765"/>
              <a:gd name="connsiteX214" fmla="*/ 8701612 w 12079138"/>
              <a:gd name="connsiteY214" fmla="*/ 2120780 h 2145765"/>
              <a:gd name="connsiteX215" fmla="*/ 8695890 w 12079138"/>
              <a:gd name="connsiteY215" fmla="*/ 2124672 h 2145765"/>
              <a:gd name="connsiteX216" fmla="*/ 8691595 w 12079138"/>
              <a:gd name="connsiteY216" fmla="*/ 2123584 h 2145765"/>
              <a:gd name="connsiteX217" fmla="*/ 8693543 w 12079138"/>
              <a:gd name="connsiteY217" fmla="*/ 2119585 h 2145765"/>
              <a:gd name="connsiteX218" fmla="*/ 2316957 w 12079138"/>
              <a:gd name="connsiteY218" fmla="*/ 2118711 h 2145765"/>
              <a:gd name="connsiteX219" fmla="*/ 2302611 w 12079138"/>
              <a:gd name="connsiteY219" fmla="*/ 2127169 h 2145765"/>
              <a:gd name="connsiteX220" fmla="*/ 2341249 w 12079138"/>
              <a:gd name="connsiteY220" fmla="*/ 2140085 h 2145765"/>
              <a:gd name="connsiteX221" fmla="*/ 2346121 w 12079138"/>
              <a:gd name="connsiteY221" fmla="*/ 2131061 h 2145765"/>
              <a:gd name="connsiteX222" fmla="*/ 2316957 w 12079138"/>
              <a:gd name="connsiteY222" fmla="*/ 2118711 h 2145765"/>
              <a:gd name="connsiteX223" fmla="*/ 1682650 w 12079138"/>
              <a:gd name="connsiteY223" fmla="*/ 2117946 h 2145765"/>
              <a:gd name="connsiteX224" fmla="*/ 1684672 w 12079138"/>
              <a:gd name="connsiteY224" fmla="*/ 2118084 h 2145765"/>
              <a:gd name="connsiteX225" fmla="*/ 1683210 w 12079138"/>
              <a:gd name="connsiteY225" fmla="*/ 2119953 h 2145765"/>
              <a:gd name="connsiteX226" fmla="*/ 1683209 w 12079138"/>
              <a:gd name="connsiteY226" fmla="*/ 2119953 h 2145765"/>
              <a:gd name="connsiteX227" fmla="*/ 1681693 w 12079138"/>
              <a:gd name="connsiteY227" fmla="*/ 2119095 h 2145765"/>
              <a:gd name="connsiteX228" fmla="*/ 1682650 w 12079138"/>
              <a:gd name="connsiteY228" fmla="*/ 2117946 h 2145765"/>
              <a:gd name="connsiteX229" fmla="*/ 2787936 w 12079138"/>
              <a:gd name="connsiteY229" fmla="*/ 2117629 h 2145765"/>
              <a:gd name="connsiteX230" fmla="*/ 2784487 w 12079138"/>
              <a:gd name="connsiteY230" fmla="*/ 2119498 h 2145765"/>
              <a:gd name="connsiteX231" fmla="*/ 2787232 w 12079138"/>
              <a:gd name="connsiteY231" fmla="*/ 2121949 h 2145765"/>
              <a:gd name="connsiteX232" fmla="*/ 2790929 w 12079138"/>
              <a:gd name="connsiteY232" fmla="*/ 2120080 h 2145765"/>
              <a:gd name="connsiteX233" fmla="*/ 2787936 w 12079138"/>
              <a:gd name="connsiteY233" fmla="*/ 2117629 h 2145765"/>
              <a:gd name="connsiteX234" fmla="*/ 10909254 w 12079138"/>
              <a:gd name="connsiteY234" fmla="*/ 2116673 h 2145765"/>
              <a:gd name="connsiteX235" fmla="*/ 10910951 w 12079138"/>
              <a:gd name="connsiteY235" fmla="*/ 2117486 h 2145765"/>
              <a:gd name="connsiteX236" fmla="*/ 10910373 w 12079138"/>
              <a:gd name="connsiteY236" fmla="*/ 2118757 h 2145765"/>
              <a:gd name="connsiteX237" fmla="*/ 10907503 w 12079138"/>
              <a:gd name="connsiteY237" fmla="*/ 2117455 h 2145765"/>
              <a:gd name="connsiteX238" fmla="*/ 10909254 w 12079138"/>
              <a:gd name="connsiteY238" fmla="*/ 2116673 h 2145765"/>
              <a:gd name="connsiteX239" fmla="*/ 10877888 w 12079138"/>
              <a:gd name="connsiteY239" fmla="*/ 2116000 h 2145765"/>
              <a:gd name="connsiteX240" fmla="*/ 10878808 w 12079138"/>
              <a:gd name="connsiteY240" fmla="*/ 2117134 h 2145765"/>
              <a:gd name="connsiteX241" fmla="*/ 10877076 w 12079138"/>
              <a:gd name="connsiteY241" fmla="*/ 2117824 h 2145765"/>
              <a:gd name="connsiteX242" fmla="*/ 10876047 w 12079138"/>
              <a:gd name="connsiteY242" fmla="*/ 2116689 h 2145765"/>
              <a:gd name="connsiteX243" fmla="*/ 10877888 w 12079138"/>
              <a:gd name="connsiteY243" fmla="*/ 2116000 h 2145765"/>
              <a:gd name="connsiteX244" fmla="*/ 721933 w 12079138"/>
              <a:gd name="connsiteY244" fmla="*/ 2115310 h 2145765"/>
              <a:gd name="connsiteX245" fmla="*/ 725921 w 12079138"/>
              <a:gd name="connsiteY245" fmla="*/ 2116965 h 2145765"/>
              <a:gd name="connsiteX246" fmla="*/ 722384 w 12079138"/>
              <a:gd name="connsiteY246" fmla="*/ 2118803 h 2145765"/>
              <a:gd name="connsiteX247" fmla="*/ 720327 w 12079138"/>
              <a:gd name="connsiteY247" fmla="*/ 2118007 h 2145765"/>
              <a:gd name="connsiteX248" fmla="*/ 721933 w 12079138"/>
              <a:gd name="connsiteY248" fmla="*/ 2115310 h 2145765"/>
              <a:gd name="connsiteX249" fmla="*/ 10350327 w 12079138"/>
              <a:gd name="connsiteY249" fmla="*/ 2115234 h 2145765"/>
              <a:gd name="connsiteX250" fmla="*/ 10349804 w 12079138"/>
              <a:gd name="connsiteY250" fmla="*/ 2116138 h 2145765"/>
              <a:gd name="connsiteX251" fmla="*/ 10348739 w 12079138"/>
              <a:gd name="connsiteY251" fmla="*/ 2115403 h 2145765"/>
              <a:gd name="connsiteX252" fmla="*/ 3765297 w 12079138"/>
              <a:gd name="connsiteY252" fmla="*/ 2113303 h 2145765"/>
              <a:gd name="connsiteX253" fmla="*/ 3764323 w 12079138"/>
              <a:gd name="connsiteY253" fmla="*/ 2114483 h 2145765"/>
              <a:gd name="connsiteX254" fmla="*/ 3766435 w 12079138"/>
              <a:gd name="connsiteY254" fmla="*/ 2114437 h 2145765"/>
              <a:gd name="connsiteX255" fmla="*/ 2614285 w 12079138"/>
              <a:gd name="connsiteY255" fmla="*/ 2111132 h 2145765"/>
              <a:gd name="connsiteX256" fmla="*/ 2609881 w 12079138"/>
              <a:gd name="connsiteY256" fmla="*/ 2114044 h 2145765"/>
              <a:gd name="connsiteX257" fmla="*/ 2612861 w 12079138"/>
              <a:gd name="connsiteY257" fmla="*/ 2116158 h 2145765"/>
              <a:gd name="connsiteX258" fmla="*/ 2620566 w 12079138"/>
              <a:gd name="connsiteY258" fmla="*/ 2114411 h 2145765"/>
              <a:gd name="connsiteX259" fmla="*/ 2614285 w 12079138"/>
              <a:gd name="connsiteY259" fmla="*/ 2111132 h 2145765"/>
              <a:gd name="connsiteX260" fmla="*/ 10658522 w 12079138"/>
              <a:gd name="connsiteY260" fmla="*/ 2111081 h 2145765"/>
              <a:gd name="connsiteX261" fmla="*/ 10661536 w 12079138"/>
              <a:gd name="connsiteY261" fmla="*/ 2112383 h 2145765"/>
              <a:gd name="connsiteX262" fmla="*/ 10659695 w 12079138"/>
              <a:gd name="connsiteY262" fmla="*/ 2113211 h 2145765"/>
              <a:gd name="connsiteX263" fmla="*/ 10657818 w 12079138"/>
              <a:gd name="connsiteY263" fmla="*/ 2112460 h 2145765"/>
              <a:gd name="connsiteX264" fmla="*/ 10658522 w 12079138"/>
              <a:gd name="connsiteY264" fmla="*/ 2111081 h 2145765"/>
              <a:gd name="connsiteX265" fmla="*/ 1110314 w 12079138"/>
              <a:gd name="connsiteY265" fmla="*/ 2110989 h 2145765"/>
              <a:gd name="connsiteX266" fmla="*/ 1112732 w 12079138"/>
              <a:gd name="connsiteY266" fmla="*/ 2115938 h 2145765"/>
              <a:gd name="connsiteX267" fmla="*/ 1106325 w 12079138"/>
              <a:gd name="connsiteY267" fmla="*/ 2117455 h 2145765"/>
              <a:gd name="connsiteX268" fmla="*/ 1104394 w 12079138"/>
              <a:gd name="connsiteY268" fmla="*/ 2114743 h 2145765"/>
              <a:gd name="connsiteX269" fmla="*/ 1110314 w 12079138"/>
              <a:gd name="connsiteY269" fmla="*/ 2110989 h 2145765"/>
              <a:gd name="connsiteX270" fmla="*/ 10749554 w 12079138"/>
              <a:gd name="connsiteY270" fmla="*/ 2110882 h 2145765"/>
              <a:gd name="connsiteX271" fmla="*/ 10751937 w 12079138"/>
              <a:gd name="connsiteY271" fmla="*/ 2113288 h 2145765"/>
              <a:gd name="connsiteX272" fmla="*/ 10748002 w 12079138"/>
              <a:gd name="connsiteY272" fmla="*/ 2114498 h 2145765"/>
              <a:gd name="connsiteX273" fmla="*/ 10745583 w 12079138"/>
              <a:gd name="connsiteY273" fmla="*/ 2112261 h 2145765"/>
              <a:gd name="connsiteX274" fmla="*/ 10749554 w 12079138"/>
              <a:gd name="connsiteY274" fmla="*/ 2110882 h 2145765"/>
              <a:gd name="connsiteX275" fmla="*/ 2094983 w 12079138"/>
              <a:gd name="connsiteY275" fmla="*/ 2110667 h 2145765"/>
              <a:gd name="connsiteX276" fmla="*/ 2116551 w 12079138"/>
              <a:gd name="connsiteY276" fmla="*/ 2125102 h 2145765"/>
              <a:gd name="connsiteX277" fmla="*/ 2104026 w 12079138"/>
              <a:gd name="connsiteY277" fmla="*/ 2127967 h 2145765"/>
              <a:gd name="connsiteX278" fmla="*/ 2080221 w 12079138"/>
              <a:gd name="connsiteY278" fmla="*/ 2136823 h 2145765"/>
              <a:gd name="connsiteX279" fmla="*/ 2074501 w 12079138"/>
              <a:gd name="connsiteY279" fmla="*/ 2145756 h 2145765"/>
              <a:gd name="connsiteX280" fmla="*/ 2025340 w 12079138"/>
              <a:gd name="connsiteY280" fmla="*/ 2145756 h 2145765"/>
              <a:gd name="connsiteX281" fmla="*/ 2030266 w 12079138"/>
              <a:gd name="connsiteY281" fmla="*/ 2141818 h 2145765"/>
              <a:gd name="connsiteX282" fmla="*/ 2023553 w 12079138"/>
              <a:gd name="connsiteY282" fmla="*/ 2130066 h 2145765"/>
              <a:gd name="connsiteX283" fmla="*/ 2032792 w 12079138"/>
              <a:gd name="connsiteY283" fmla="*/ 2121209 h 2145765"/>
              <a:gd name="connsiteX284" fmla="*/ 2070331 w 12079138"/>
              <a:gd name="connsiteY284" fmla="*/ 2114207 h 2145765"/>
              <a:gd name="connsiteX285" fmla="*/ 2094983 w 12079138"/>
              <a:gd name="connsiteY285" fmla="*/ 2110667 h 2145765"/>
              <a:gd name="connsiteX286" fmla="*/ 10490990 w 12079138"/>
              <a:gd name="connsiteY286" fmla="*/ 2110009 h 2145765"/>
              <a:gd name="connsiteX287" fmla="*/ 10496476 w 12079138"/>
              <a:gd name="connsiteY287" fmla="*/ 2112307 h 2145765"/>
              <a:gd name="connsiteX288" fmla="*/ 10492975 w 12079138"/>
              <a:gd name="connsiteY288" fmla="*/ 2115755 h 2145765"/>
              <a:gd name="connsiteX289" fmla="*/ 10485773 w 12079138"/>
              <a:gd name="connsiteY289" fmla="*/ 2113671 h 2145765"/>
              <a:gd name="connsiteX290" fmla="*/ 10490990 w 12079138"/>
              <a:gd name="connsiteY290" fmla="*/ 2110009 h 2145765"/>
              <a:gd name="connsiteX291" fmla="*/ 680009 w 12079138"/>
              <a:gd name="connsiteY291" fmla="*/ 2109886 h 2145765"/>
              <a:gd name="connsiteX292" fmla="*/ 680803 w 12079138"/>
              <a:gd name="connsiteY292" fmla="*/ 2111050 h 2145765"/>
              <a:gd name="connsiteX293" fmla="*/ 678781 w 12079138"/>
              <a:gd name="connsiteY293" fmla="*/ 2110866 h 2145765"/>
              <a:gd name="connsiteX294" fmla="*/ 581956 w 12079138"/>
              <a:gd name="connsiteY294" fmla="*/ 2109764 h 2145765"/>
              <a:gd name="connsiteX295" fmla="*/ 583581 w 12079138"/>
              <a:gd name="connsiteY295" fmla="*/ 2110867 h 2145765"/>
              <a:gd name="connsiteX296" fmla="*/ 579971 w 12079138"/>
              <a:gd name="connsiteY296" fmla="*/ 2111786 h 2145765"/>
              <a:gd name="connsiteX297" fmla="*/ 579755 w 12079138"/>
              <a:gd name="connsiteY297" fmla="*/ 2110331 h 2145765"/>
              <a:gd name="connsiteX298" fmla="*/ 581956 w 12079138"/>
              <a:gd name="connsiteY298" fmla="*/ 2109764 h 2145765"/>
              <a:gd name="connsiteX299" fmla="*/ 251311 w 12079138"/>
              <a:gd name="connsiteY299" fmla="*/ 2108844 h 2145765"/>
              <a:gd name="connsiteX300" fmla="*/ 255913 w 12079138"/>
              <a:gd name="connsiteY300" fmla="*/ 2110254 h 2145765"/>
              <a:gd name="connsiteX301" fmla="*/ 259361 w 12079138"/>
              <a:gd name="connsiteY301" fmla="*/ 2120412 h 2145765"/>
              <a:gd name="connsiteX302" fmla="*/ 249885 w 12079138"/>
              <a:gd name="connsiteY302" fmla="*/ 2137374 h 2145765"/>
              <a:gd name="connsiteX303" fmla="*/ 243243 w 12079138"/>
              <a:gd name="connsiteY303" fmla="*/ 2123707 h 2145765"/>
              <a:gd name="connsiteX304" fmla="*/ 246781 w 12079138"/>
              <a:gd name="connsiteY304" fmla="*/ 2110376 h 2145765"/>
              <a:gd name="connsiteX305" fmla="*/ 251311 w 12079138"/>
              <a:gd name="connsiteY305" fmla="*/ 2108844 h 2145765"/>
              <a:gd name="connsiteX306" fmla="*/ 1181508 w 12079138"/>
              <a:gd name="connsiteY306" fmla="*/ 2108768 h 2145765"/>
              <a:gd name="connsiteX307" fmla="*/ 1199735 w 12079138"/>
              <a:gd name="connsiteY307" fmla="*/ 2129469 h 2145765"/>
              <a:gd name="connsiteX308" fmla="*/ 1192968 w 12079138"/>
              <a:gd name="connsiteY308" fmla="*/ 2139658 h 2145765"/>
              <a:gd name="connsiteX309" fmla="*/ 1177122 w 12079138"/>
              <a:gd name="connsiteY309" fmla="*/ 2136502 h 2145765"/>
              <a:gd name="connsiteX310" fmla="*/ 1174054 w 12079138"/>
              <a:gd name="connsiteY310" fmla="*/ 2119601 h 2145765"/>
              <a:gd name="connsiteX311" fmla="*/ 1175949 w 12079138"/>
              <a:gd name="connsiteY311" fmla="*/ 2109687 h 2145765"/>
              <a:gd name="connsiteX312" fmla="*/ 1181508 w 12079138"/>
              <a:gd name="connsiteY312" fmla="*/ 2108768 h 2145765"/>
              <a:gd name="connsiteX313" fmla="*/ 1852038 w 12079138"/>
              <a:gd name="connsiteY313" fmla="*/ 2108737 h 2145765"/>
              <a:gd name="connsiteX314" fmla="*/ 1850107 w 12079138"/>
              <a:gd name="connsiteY314" fmla="*/ 2111525 h 2145765"/>
              <a:gd name="connsiteX315" fmla="*/ 1854370 w 12079138"/>
              <a:gd name="connsiteY315" fmla="*/ 2112812 h 2145765"/>
              <a:gd name="connsiteX316" fmla="*/ 1857813 w 12079138"/>
              <a:gd name="connsiteY316" fmla="*/ 2110637 h 2145765"/>
              <a:gd name="connsiteX317" fmla="*/ 1852038 w 12079138"/>
              <a:gd name="connsiteY317" fmla="*/ 2108737 h 2145765"/>
              <a:gd name="connsiteX318" fmla="*/ 1279383 w 12079138"/>
              <a:gd name="connsiteY318" fmla="*/ 2107726 h 2145765"/>
              <a:gd name="connsiteX319" fmla="*/ 1284256 w 12079138"/>
              <a:gd name="connsiteY319" fmla="*/ 2113855 h 2145765"/>
              <a:gd name="connsiteX320" fmla="*/ 1272813 w 12079138"/>
              <a:gd name="connsiteY320" fmla="*/ 2119034 h 2145765"/>
              <a:gd name="connsiteX321" fmla="*/ 1266803 w 12079138"/>
              <a:gd name="connsiteY321" fmla="*/ 2114177 h 2145765"/>
              <a:gd name="connsiteX322" fmla="*/ 1279383 w 12079138"/>
              <a:gd name="connsiteY322" fmla="*/ 2107726 h 2145765"/>
              <a:gd name="connsiteX323" fmla="*/ 2565052 w 12079138"/>
              <a:gd name="connsiteY323" fmla="*/ 2107134 h 2145765"/>
              <a:gd name="connsiteX324" fmla="*/ 2560251 w 12079138"/>
              <a:gd name="connsiteY324" fmla="*/ 2107884 h 2145765"/>
              <a:gd name="connsiteX325" fmla="*/ 2559315 w 12079138"/>
              <a:gd name="connsiteY325" fmla="*/ 2114044 h 2145765"/>
              <a:gd name="connsiteX326" fmla="*/ 2568607 w 12079138"/>
              <a:gd name="connsiteY326" fmla="*/ 2119192 h 2145765"/>
              <a:gd name="connsiteX327" fmla="*/ 2574129 w 12079138"/>
              <a:gd name="connsiteY327" fmla="*/ 2116940 h 2145765"/>
              <a:gd name="connsiteX328" fmla="*/ 2565052 w 12079138"/>
              <a:gd name="connsiteY328" fmla="*/ 2107134 h 2145765"/>
              <a:gd name="connsiteX329" fmla="*/ 1973586 w 12079138"/>
              <a:gd name="connsiteY329" fmla="*/ 2104293 h 2145765"/>
              <a:gd name="connsiteX330" fmla="*/ 1974199 w 12079138"/>
              <a:gd name="connsiteY330" fmla="*/ 2105381 h 2145765"/>
              <a:gd name="connsiteX331" fmla="*/ 1972287 w 12079138"/>
              <a:gd name="connsiteY331" fmla="*/ 2105166 h 2145765"/>
              <a:gd name="connsiteX332" fmla="*/ 11292743 w 12079138"/>
              <a:gd name="connsiteY332" fmla="*/ 2103896 h 2145765"/>
              <a:gd name="connsiteX333" fmla="*/ 11347318 w 12079138"/>
              <a:gd name="connsiteY333" fmla="*/ 2125285 h 2145765"/>
              <a:gd name="connsiteX334" fmla="*/ 11344954 w 12079138"/>
              <a:gd name="connsiteY334" fmla="*/ 2128074 h 2145765"/>
              <a:gd name="connsiteX335" fmla="*/ 11337356 w 12079138"/>
              <a:gd name="connsiteY335" fmla="*/ 2127629 h 2145765"/>
              <a:gd name="connsiteX336" fmla="*/ 11330389 w 12079138"/>
              <a:gd name="connsiteY336" fmla="*/ 2122389 h 2145765"/>
              <a:gd name="connsiteX337" fmla="*/ 11299078 w 12079138"/>
              <a:gd name="connsiteY337" fmla="*/ 2109963 h 2145765"/>
              <a:gd name="connsiteX338" fmla="*/ 11289295 w 12079138"/>
              <a:gd name="connsiteY338" fmla="*/ 2107987 h 2145765"/>
              <a:gd name="connsiteX339" fmla="*/ 11292743 w 12079138"/>
              <a:gd name="connsiteY339" fmla="*/ 2103896 h 2145765"/>
              <a:gd name="connsiteX340" fmla="*/ 11574103 w 12079138"/>
              <a:gd name="connsiteY340" fmla="*/ 2101628 h 2145765"/>
              <a:gd name="connsiteX341" fmla="*/ 11580221 w 12079138"/>
              <a:gd name="connsiteY341" fmla="*/ 2103283 h 2145765"/>
              <a:gd name="connsiteX342" fmla="*/ 11578543 w 12079138"/>
              <a:gd name="connsiteY342" fmla="*/ 2109305 h 2145765"/>
              <a:gd name="connsiteX343" fmla="*/ 11566973 w 12079138"/>
              <a:gd name="connsiteY343" fmla="*/ 2111496 h 2145765"/>
              <a:gd name="connsiteX344" fmla="*/ 11565024 w 12079138"/>
              <a:gd name="connsiteY344" fmla="*/ 2108738 h 2145765"/>
              <a:gd name="connsiteX345" fmla="*/ 11574103 w 12079138"/>
              <a:gd name="connsiteY345" fmla="*/ 2101628 h 2145765"/>
              <a:gd name="connsiteX346" fmla="*/ 9276978 w 12079138"/>
              <a:gd name="connsiteY346" fmla="*/ 2100862 h 2145765"/>
              <a:gd name="connsiteX347" fmla="*/ 9272611 w 12079138"/>
              <a:gd name="connsiteY347" fmla="*/ 2104156 h 2145765"/>
              <a:gd name="connsiteX348" fmla="*/ 9277737 w 12079138"/>
              <a:gd name="connsiteY348" fmla="*/ 2106853 h 2145765"/>
              <a:gd name="connsiteX349" fmla="*/ 9287229 w 12079138"/>
              <a:gd name="connsiteY349" fmla="*/ 2104616 h 2145765"/>
              <a:gd name="connsiteX350" fmla="*/ 9276978 w 12079138"/>
              <a:gd name="connsiteY350" fmla="*/ 2100862 h 2145765"/>
              <a:gd name="connsiteX351" fmla="*/ 10249354 w 12079138"/>
              <a:gd name="connsiteY351" fmla="*/ 2099544 h 2145765"/>
              <a:gd name="connsiteX352" fmla="*/ 10256681 w 12079138"/>
              <a:gd name="connsiteY352" fmla="*/ 2100387 h 2145765"/>
              <a:gd name="connsiteX353" fmla="*/ 10261878 w 12079138"/>
              <a:gd name="connsiteY353" fmla="*/ 2121516 h 2145765"/>
              <a:gd name="connsiteX354" fmla="*/ 10243812 w 12079138"/>
              <a:gd name="connsiteY354" fmla="*/ 2104646 h 2145765"/>
              <a:gd name="connsiteX355" fmla="*/ 10249354 w 12079138"/>
              <a:gd name="connsiteY355" fmla="*/ 2099544 h 2145765"/>
              <a:gd name="connsiteX356" fmla="*/ 2342403 w 12079138"/>
              <a:gd name="connsiteY356" fmla="*/ 2098655 h 2145765"/>
              <a:gd name="connsiteX357" fmla="*/ 2334571 w 12079138"/>
              <a:gd name="connsiteY357" fmla="*/ 2101076 h 2145765"/>
              <a:gd name="connsiteX358" fmla="*/ 2342475 w 12079138"/>
              <a:gd name="connsiteY358" fmla="*/ 2108139 h 2145765"/>
              <a:gd name="connsiteX359" fmla="*/ 2349893 w 12079138"/>
              <a:gd name="connsiteY359" fmla="*/ 2108139 h 2145765"/>
              <a:gd name="connsiteX360" fmla="*/ 2352113 w 12079138"/>
              <a:gd name="connsiteY360" fmla="*/ 2103849 h 2145765"/>
              <a:gd name="connsiteX361" fmla="*/ 2342403 w 12079138"/>
              <a:gd name="connsiteY361" fmla="*/ 2098655 h 2145765"/>
              <a:gd name="connsiteX362" fmla="*/ 10136539 w 12079138"/>
              <a:gd name="connsiteY362" fmla="*/ 2097552 h 2145765"/>
              <a:gd name="connsiteX363" fmla="*/ 10129247 w 12079138"/>
              <a:gd name="connsiteY363" fmla="*/ 2103987 h 2145765"/>
              <a:gd name="connsiteX364" fmla="*/ 10142440 w 12079138"/>
              <a:gd name="connsiteY364" fmla="*/ 2110361 h 2145765"/>
              <a:gd name="connsiteX365" fmla="*/ 10151211 w 12079138"/>
              <a:gd name="connsiteY365" fmla="*/ 2104968 h 2145765"/>
              <a:gd name="connsiteX366" fmla="*/ 10136539 w 12079138"/>
              <a:gd name="connsiteY366" fmla="*/ 2097552 h 2145765"/>
              <a:gd name="connsiteX367" fmla="*/ 11822145 w 12079138"/>
              <a:gd name="connsiteY367" fmla="*/ 2096421 h 2145765"/>
              <a:gd name="connsiteX368" fmla="*/ 11837431 w 12079138"/>
              <a:gd name="connsiteY368" fmla="*/ 2096479 h 2145765"/>
              <a:gd name="connsiteX369" fmla="*/ 11841076 w 12079138"/>
              <a:gd name="connsiteY369" fmla="*/ 2105902 h 2145765"/>
              <a:gd name="connsiteX370" fmla="*/ 11836041 w 12079138"/>
              <a:gd name="connsiteY370" fmla="*/ 2109932 h 2145765"/>
              <a:gd name="connsiteX371" fmla="*/ 11818409 w 12079138"/>
              <a:gd name="connsiteY371" fmla="*/ 2135382 h 2145765"/>
              <a:gd name="connsiteX372" fmla="*/ 11818404 w 12079138"/>
              <a:gd name="connsiteY372" fmla="*/ 2135382 h 2145765"/>
              <a:gd name="connsiteX373" fmla="*/ 11819054 w 12079138"/>
              <a:gd name="connsiteY373" fmla="*/ 2145724 h 2145765"/>
              <a:gd name="connsiteX374" fmla="*/ 11819040 w 12079138"/>
              <a:gd name="connsiteY374" fmla="*/ 2145758 h 2145765"/>
              <a:gd name="connsiteX375" fmla="*/ 11801733 w 12079138"/>
              <a:gd name="connsiteY375" fmla="*/ 2145758 h 2145765"/>
              <a:gd name="connsiteX376" fmla="*/ 11796969 w 12079138"/>
              <a:gd name="connsiteY376" fmla="*/ 2141055 h 2145765"/>
              <a:gd name="connsiteX377" fmla="*/ 11789966 w 12079138"/>
              <a:gd name="connsiteY377" fmla="*/ 2116478 h 2145765"/>
              <a:gd name="connsiteX378" fmla="*/ 11822145 w 12079138"/>
              <a:gd name="connsiteY378" fmla="*/ 2096421 h 2145765"/>
              <a:gd name="connsiteX379" fmla="*/ 891577 w 12079138"/>
              <a:gd name="connsiteY379" fmla="*/ 2093033 h 2145765"/>
              <a:gd name="connsiteX380" fmla="*/ 893977 w 12079138"/>
              <a:gd name="connsiteY380" fmla="*/ 2093186 h 2145765"/>
              <a:gd name="connsiteX381" fmla="*/ 894465 w 12079138"/>
              <a:gd name="connsiteY381" fmla="*/ 2094657 h 2145765"/>
              <a:gd name="connsiteX382" fmla="*/ 890530 w 12079138"/>
              <a:gd name="connsiteY382" fmla="*/ 2094351 h 2145765"/>
              <a:gd name="connsiteX383" fmla="*/ 891577 w 12079138"/>
              <a:gd name="connsiteY383" fmla="*/ 2093033 h 2145765"/>
              <a:gd name="connsiteX384" fmla="*/ 11485164 w 12079138"/>
              <a:gd name="connsiteY384" fmla="*/ 2092109 h 2145765"/>
              <a:gd name="connsiteX385" fmla="*/ 11487854 w 12079138"/>
              <a:gd name="connsiteY385" fmla="*/ 2092109 h 2145765"/>
              <a:gd name="connsiteX386" fmla="*/ 11487745 w 12079138"/>
              <a:gd name="connsiteY386" fmla="*/ 2094821 h 2145765"/>
              <a:gd name="connsiteX387" fmla="*/ 11485381 w 12079138"/>
              <a:gd name="connsiteY387" fmla="*/ 2094855 h 2145765"/>
              <a:gd name="connsiteX388" fmla="*/ 11485164 w 12079138"/>
              <a:gd name="connsiteY388" fmla="*/ 2092113 h 2145765"/>
              <a:gd name="connsiteX389" fmla="*/ 1139805 w 12079138"/>
              <a:gd name="connsiteY389" fmla="*/ 2091439 h 2145765"/>
              <a:gd name="connsiteX390" fmla="*/ 1146194 w 12079138"/>
              <a:gd name="connsiteY390" fmla="*/ 2095776 h 2145765"/>
              <a:gd name="connsiteX391" fmla="*/ 1138072 w 12079138"/>
              <a:gd name="connsiteY391" fmla="*/ 2100587 h 2145765"/>
              <a:gd name="connsiteX392" fmla="*/ 1130581 w 12079138"/>
              <a:gd name="connsiteY392" fmla="*/ 2095025 h 2145765"/>
              <a:gd name="connsiteX393" fmla="*/ 1139805 w 12079138"/>
              <a:gd name="connsiteY393" fmla="*/ 2091439 h 2145765"/>
              <a:gd name="connsiteX394" fmla="*/ 10880398 w 12079138"/>
              <a:gd name="connsiteY394" fmla="*/ 2091316 h 2145765"/>
              <a:gd name="connsiteX395" fmla="*/ 10887166 w 12079138"/>
              <a:gd name="connsiteY395" fmla="*/ 2096587 h 2145765"/>
              <a:gd name="connsiteX396" fmla="*/ 10882293 w 12079138"/>
              <a:gd name="connsiteY396" fmla="*/ 2099421 h 2145765"/>
              <a:gd name="connsiteX397" fmla="*/ 10874874 w 12079138"/>
              <a:gd name="connsiteY397" fmla="*/ 2095606 h 2145765"/>
              <a:gd name="connsiteX398" fmla="*/ 10880398 w 12079138"/>
              <a:gd name="connsiteY398" fmla="*/ 2091316 h 2145765"/>
              <a:gd name="connsiteX399" fmla="*/ 1403457 w 12079138"/>
              <a:gd name="connsiteY399" fmla="*/ 2091224 h 2145765"/>
              <a:gd name="connsiteX400" fmla="*/ 1410261 w 12079138"/>
              <a:gd name="connsiteY400" fmla="*/ 2093966 h 2145765"/>
              <a:gd name="connsiteX401" fmla="*/ 1404630 w 12079138"/>
              <a:gd name="connsiteY401" fmla="*/ 2097521 h 2145765"/>
              <a:gd name="connsiteX402" fmla="*/ 1398097 w 12079138"/>
              <a:gd name="connsiteY402" fmla="*/ 2094043 h 2145765"/>
              <a:gd name="connsiteX403" fmla="*/ 1403457 w 12079138"/>
              <a:gd name="connsiteY403" fmla="*/ 2091224 h 2145765"/>
              <a:gd name="connsiteX404" fmla="*/ 10350203 w 12079138"/>
              <a:gd name="connsiteY404" fmla="*/ 2090335 h 2145765"/>
              <a:gd name="connsiteX405" fmla="*/ 10354011 w 12079138"/>
              <a:gd name="connsiteY405" fmla="*/ 2095898 h 2145765"/>
              <a:gd name="connsiteX406" fmla="*/ 10352784 w 12079138"/>
              <a:gd name="connsiteY406" fmla="*/ 2100142 h 2145765"/>
              <a:gd name="connsiteX407" fmla="*/ 10341991 w 12079138"/>
              <a:gd name="connsiteY407" fmla="*/ 2104433 h 2145765"/>
              <a:gd name="connsiteX408" fmla="*/ 10341991 w 12079138"/>
              <a:gd name="connsiteY408" fmla="*/ 2104437 h 2145765"/>
              <a:gd name="connsiteX409" fmla="*/ 10334158 w 12079138"/>
              <a:gd name="connsiteY409" fmla="*/ 2098430 h 2145765"/>
              <a:gd name="connsiteX410" fmla="*/ 10338507 w 12079138"/>
              <a:gd name="connsiteY410" fmla="*/ 2090415 h 2145765"/>
              <a:gd name="connsiteX411" fmla="*/ 10350203 w 12079138"/>
              <a:gd name="connsiteY411" fmla="*/ 2090335 h 2145765"/>
              <a:gd name="connsiteX412" fmla="*/ 1940141 w 12079138"/>
              <a:gd name="connsiteY412" fmla="*/ 2090029 h 2145765"/>
              <a:gd name="connsiteX413" fmla="*/ 1944997 w 12079138"/>
              <a:gd name="connsiteY413" fmla="*/ 2092986 h 2145765"/>
              <a:gd name="connsiteX414" fmla="*/ 1939834 w 12079138"/>
              <a:gd name="connsiteY414" fmla="*/ 2095683 h 2145765"/>
              <a:gd name="connsiteX415" fmla="*/ 1933659 w 12079138"/>
              <a:gd name="connsiteY415" fmla="*/ 2092665 h 2145765"/>
              <a:gd name="connsiteX416" fmla="*/ 1940141 w 12079138"/>
              <a:gd name="connsiteY416" fmla="*/ 2090029 h 2145765"/>
              <a:gd name="connsiteX417" fmla="*/ 9877392 w 12079138"/>
              <a:gd name="connsiteY417" fmla="*/ 2089401 h 2145765"/>
              <a:gd name="connsiteX418" fmla="*/ 9864380 w 12079138"/>
              <a:gd name="connsiteY418" fmla="*/ 2092542 h 2145765"/>
              <a:gd name="connsiteX419" fmla="*/ 9864312 w 12079138"/>
              <a:gd name="connsiteY419" fmla="*/ 2099667 h 2145765"/>
              <a:gd name="connsiteX420" fmla="*/ 9855342 w 12079138"/>
              <a:gd name="connsiteY420" fmla="*/ 2116169 h 2145765"/>
              <a:gd name="connsiteX421" fmla="*/ 9855342 w 12079138"/>
              <a:gd name="connsiteY421" fmla="*/ 2128166 h 2145765"/>
              <a:gd name="connsiteX422" fmla="*/ 9880031 w 12079138"/>
              <a:gd name="connsiteY422" fmla="*/ 2135122 h 2145765"/>
              <a:gd name="connsiteX423" fmla="*/ 9898890 w 12079138"/>
              <a:gd name="connsiteY423" fmla="*/ 2121730 h 2145765"/>
              <a:gd name="connsiteX424" fmla="*/ 9891563 w 12079138"/>
              <a:gd name="connsiteY424" fmla="*/ 2101705 h 2145765"/>
              <a:gd name="connsiteX425" fmla="*/ 9877397 w 12079138"/>
              <a:gd name="connsiteY425" fmla="*/ 2089401 h 2145765"/>
              <a:gd name="connsiteX426" fmla="*/ 2582232 w 12079138"/>
              <a:gd name="connsiteY426" fmla="*/ 2089002 h 2145765"/>
              <a:gd name="connsiteX427" fmla="*/ 2580194 w 12079138"/>
              <a:gd name="connsiteY427" fmla="*/ 2091791 h 2145765"/>
              <a:gd name="connsiteX428" fmla="*/ 2584346 w 12079138"/>
              <a:gd name="connsiteY428" fmla="*/ 2093262 h 2145765"/>
              <a:gd name="connsiteX429" fmla="*/ 2586656 w 12079138"/>
              <a:gd name="connsiteY429" fmla="*/ 2090458 h 2145765"/>
              <a:gd name="connsiteX430" fmla="*/ 2582232 w 12079138"/>
              <a:gd name="connsiteY430" fmla="*/ 2089002 h 2145765"/>
              <a:gd name="connsiteX431" fmla="*/ 10613026 w 12079138"/>
              <a:gd name="connsiteY431" fmla="*/ 2088757 h 2145765"/>
              <a:gd name="connsiteX432" fmla="*/ 10621869 w 12079138"/>
              <a:gd name="connsiteY432" fmla="*/ 2093937 h 2145765"/>
              <a:gd name="connsiteX433" fmla="*/ 10615156 w 12079138"/>
              <a:gd name="connsiteY433" fmla="*/ 2099591 h 2145765"/>
              <a:gd name="connsiteX434" fmla="*/ 10607359 w 12079138"/>
              <a:gd name="connsiteY434" fmla="*/ 2096542 h 2145765"/>
              <a:gd name="connsiteX435" fmla="*/ 10613026 w 12079138"/>
              <a:gd name="connsiteY435" fmla="*/ 2088757 h 2145765"/>
              <a:gd name="connsiteX436" fmla="*/ 9057829 w 12079138"/>
              <a:gd name="connsiteY436" fmla="*/ 2088696 h 2145765"/>
              <a:gd name="connsiteX437" fmla="*/ 9050087 w 12079138"/>
              <a:gd name="connsiteY437" fmla="*/ 2089064 h 2145765"/>
              <a:gd name="connsiteX438" fmla="*/ 9046929 w 12079138"/>
              <a:gd name="connsiteY438" fmla="*/ 2093415 h 2145765"/>
              <a:gd name="connsiteX439" fmla="*/ 9061926 w 12079138"/>
              <a:gd name="connsiteY439" fmla="*/ 2104723 h 2145765"/>
              <a:gd name="connsiteX440" fmla="*/ 9090026 w 12079138"/>
              <a:gd name="connsiteY440" fmla="*/ 2102501 h 2145765"/>
              <a:gd name="connsiteX441" fmla="*/ 9057829 w 12079138"/>
              <a:gd name="connsiteY441" fmla="*/ 2088696 h 2145765"/>
              <a:gd name="connsiteX442" fmla="*/ 1243793 w 12079138"/>
              <a:gd name="connsiteY442" fmla="*/ 2088359 h 2145765"/>
              <a:gd name="connsiteX443" fmla="*/ 1249605 w 12079138"/>
              <a:gd name="connsiteY443" fmla="*/ 2095025 h 2145765"/>
              <a:gd name="connsiteX444" fmla="*/ 1239930 w 12079138"/>
              <a:gd name="connsiteY444" fmla="*/ 2098779 h 2145765"/>
              <a:gd name="connsiteX445" fmla="*/ 1235455 w 12079138"/>
              <a:gd name="connsiteY445" fmla="*/ 2095423 h 2145765"/>
              <a:gd name="connsiteX446" fmla="*/ 1243793 w 12079138"/>
              <a:gd name="connsiteY446" fmla="*/ 2088359 h 2145765"/>
              <a:gd name="connsiteX447" fmla="*/ 9627567 w 12079138"/>
              <a:gd name="connsiteY447" fmla="*/ 2088160 h 2145765"/>
              <a:gd name="connsiteX448" fmla="*/ 9599016 w 12079138"/>
              <a:gd name="connsiteY448" fmla="*/ 2125500 h 2145765"/>
              <a:gd name="connsiteX449" fmla="*/ 9600496 w 12079138"/>
              <a:gd name="connsiteY449" fmla="*/ 2128763 h 2145765"/>
              <a:gd name="connsiteX450" fmla="*/ 9608346 w 12079138"/>
              <a:gd name="connsiteY450" fmla="*/ 2132946 h 2145765"/>
              <a:gd name="connsiteX451" fmla="*/ 9620149 w 12079138"/>
              <a:gd name="connsiteY451" fmla="*/ 2129667 h 2145765"/>
              <a:gd name="connsiteX452" fmla="*/ 9623542 w 12079138"/>
              <a:gd name="connsiteY452" fmla="*/ 2125055 h 2145765"/>
              <a:gd name="connsiteX453" fmla="*/ 9635291 w 12079138"/>
              <a:gd name="connsiteY453" fmla="*/ 2091423 h 2145765"/>
              <a:gd name="connsiteX454" fmla="*/ 9632873 w 12079138"/>
              <a:gd name="connsiteY454" fmla="*/ 2088482 h 2145765"/>
              <a:gd name="connsiteX455" fmla="*/ 9627567 w 12079138"/>
              <a:gd name="connsiteY455" fmla="*/ 2088160 h 2145765"/>
              <a:gd name="connsiteX456" fmla="*/ 9218235 w 12079138"/>
              <a:gd name="connsiteY456" fmla="*/ 2087777 h 2145765"/>
              <a:gd name="connsiteX457" fmla="*/ 9216430 w 12079138"/>
              <a:gd name="connsiteY457" fmla="*/ 2088773 h 2145765"/>
              <a:gd name="connsiteX458" fmla="*/ 9219841 w 12079138"/>
              <a:gd name="connsiteY458" fmla="*/ 2089830 h 2145765"/>
              <a:gd name="connsiteX459" fmla="*/ 9220382 w 12079138"/>
              <a:gd name="connsiteY459" fmla="*/ 2088359 h 2145765"/>
              <a:gd name="connsiteX460" fmla="*/ 9218235 w 12079138"/>
              <a:gd name="connsiteY460" fmla="*/ 2087777 h 2145765"/>
              <a:gd name="connsiteX461" fmla="*/ 1072072 w 12079138"/>
              <a:gd name="connsiteY461" fmla="*/ 2087638 h 2145765"/>
              <a:gd name="connsiteX462" fmla="*/ 1074817 w 12079138"/>
              <a:gd name="connsiteY462" fmla="*/ 2091469 h 2145765"/>
              <a:gd name="connsiteX463" fmla="*/ 1070466 w 12079138"/>
              <a:gd name="connsiteY463" fmla="*/ 2092894 h 2145765"/>
              <a:gd name="connsiteX464" fmla="*/ 1063716 w 12079138"/>
              <a:gd name="connsiteY464" fmla="*/ 2089553 h 2145765"/>
              <a:gd name="connsiteX465" fmla="*/ 1072072 w 12079138"/>
              <a:gd name="connsiteY465" fmla="*/ 2087638 h 2145765"/>
              <a:gd name="connsiteX466" fmla="*/ 8949581 w 12079138"/>
              <a:gd name="connsiteY466" fmla="*/ 2086858 h 2145765"/>
              <a:gd name="connsiteX467" fmla="*/ 8946477 w 12079138"/>
              <a:gd name="connsiteY467" fmla="*/ 2088957 h 2145765"/>
              <a:gd name="connsiteX468" fmla="*/ 8951747 w 12079138"/>
              <a:gd name="connsiteY468" fmla="*/ 2091071 h 2145765"/>
              <a:gd name="connsiteX469" fmla="*/ 8953497 w 12079138"/>
              <a:gd name="connsiteY469" fmla="*/ 2088543 h 2145765"/>
              <a:gd name="connsiteX470" fmla="*/ 8949581 w 12079138"/>
              <a:gd name="connsiteY470" fmla="*/ 2086858 h 2145765"/>
              <a:gd name="connsiteX471" fmla="*/ 12037432 w 12079138"/>
              <a:gd name="connsiteY471" fmla="*/ 2086827 h 2145765"/>
              <a:gd name="connsiteX472" fmla="*/ 12039580 w 12079138"/>
              <a:gd name="connsiteY472" fmla="*/ 2087179 h 2145765"/>
              <a:gd name="connsiteX473" fmla="*/ 12039345 w 12079138"/>
              <a:gd name="connsiteY473" fmla="*/ 2089861 h 2145765"/>
              <a:gd name="connsiteX474" fmla="*/ 12039345 w 12079138"/>
              <a:gd name="connsiteY474" fmla="*/ 2089860 h 2145765"/>
              <a:gd name="connsiteX475" fmla="*/ 12035103 w 12079138"/>
              <a:gd name="connsiteY475" fmla="*/ 2089156 h 2145765"/>
              <a:gd name="connsiteX476" fmla="*/ 12037432 w 12079138"/>
              <a:gd name="connsiteY476" fmla="*/ 2086827 h 2145765"/>
              <a:gd name="connsiteX477" fmla="*/ 3111681 w 12079138"/>
              <a:gd name="connsiteY477" fmla="*/ 2086586 h 2145765"/>
              <a:gd name="connsiteX478" fmla="*/ 3103000 w 12079138"/>
              <a:gd name="connsiteY478" fmla="*/ 2089696 h 2145765"/>
              <a:gd name="connsiteX479" fmla="*/ 3109426 w 12079138"/>
              <a:gd name="connsiteY479" fmla="*/ 2093742 h 2145765"/>
              <a:gd name="connsiteX480" fmla="*/ 3115778 w 12079138"/>
              <a:gd name="connsiteY480" fmla="*/ 2089957 h 2145765"/>
              <a:gd name="connsiteX481" fmla="*/ 3111681 w 12079138"/>
              <a:gd name="connsiteY481" fmla="*/ 2086586 h 2145765"/>
              <a:gd name="connsiteX482" fmla="*/ 9771819 w 12079138"/>
              <a:gd name="connsiteY482" fmla="*/ 2086429 h 2145765"/>
              <a:gd name="connsiteX483" fmla="*/ 9760178 w 12079138"/>
              <a:gd name="connsiteY483" fmla="*/ 2091025 h 2145765"/>
              <a:gd name="connsiteX484" fmla="*/ 9768318 w 12079138"/>
              <a:gd name="connsiteY484" fmla="*/ 2096296 h 2145765"/>
              <a:gd name="connsiteX485" fmla="*/ 9778244 w 12079138"/>
              <a:gd name="connsiteY485" fmla="*/ 2092404 h 2145765"/>
              <a:gd name="connsiteX486" fmla="*/ 9771819 w 12079138"/>
              <a:gd name="connsiteY486" fmla="*/ 2086429 h 2145765"/>
              <a:gd name="connsiteX487" fmla="*/ 1654316 w 12079138"/>
              <a:gd name="connsiteY487" fmla="*/ 2086275 h 2145765"/>
              <a:gd name="connsiteX488" fmla="*/ 1670577 w 12079138"/>
              <a:gd name="connsiteY488" fmla="*/ 2091362 h 2145765"/>
              <a:gd name="connsiteX489" fmla="*/ 1674186 w 12079138"/>
              <a:gd name="connsiteY489" fmla="*/ 2098717 h 2145765"/>
              <a:gd name="connsiteX490" fmla="*/ 1663593 w 12079138"/>
              <a:gd name="connsiteY490" fmla="*/ 2105474 h 2145765"/>
              <a:gd name="connsiteX491" fmla="*/ 1650111 w 12079138"/>
              <a:gd name="connsiteY491" fmla="*/ 2101199 h 2145765"/>
              <a:gd name="connsiteX492" fmla="*/ 1647368 w 12079138"/>
              <a:gd name="connsiteY492" fmla="*/ 2096357 h 2145765"/>
              <a:gd name="connsiteX493" fmla="*/ 1654316 w 12079138"/>
              <a:gd name="connsiteY493" fmla="*/ 2086275 h 2145765"/>
              <a:gd name="connsiteX494" fmla="*/ 8983186 w 12079138"/>
              <a:gd name="connsiteY494" fmla="*/ 2085310 h 2145765"/>
              <a:gd name="connsiteX495" fmla="*/ 8998363 w 12079138"/>
              <a:gd name="connsiteY495" fmla="*/ 2101751 h 2145765"/>
              <a:gd name="connsiteX496" fmla="*/ 9016483 w 12079138"/>
              <a:gd name="connsiteY496" fmla="*/ 2109074 h 2145765"/>
              <a:gd name="connsiteX497" fmla="*/ 8983186 w 12079138"/>
              <a:gd name="connsiteY497" fmla="*/ 2085310 h 2145765"/>
              <a:gd name="connsiteX498" fmla="*/ 11859756 w 12079138"/>
              <a:gd name="connsiteY498" fmla="*/ 2084957 h 2145765"/>
              <a:gd name="connsiteX499" fmla="*/ 11861976 w 12079138"/>
              <a:gd name="connsiteY499" fmla="*/ 2085218 h 2145765"/>
              <a:gd name="connsiteX500" fmla="*/ 11860604 w 12079138"/>
              <a:gd name="connsiteY500" fmla="*/ 2087118 h 2145765"/>
              <a:gd name="connsiteX501" fmla="*/ 11858980 w 12079138"/>
              <a:gd name="connsiteY501" fmla="*/ 2086168 h 2145765"/>
              <a:gd name="connsiteX502" fmla="*/ 11859756 w 12079138"/>
              <a:gd name="connsiteY502" fmla="*/ 2084957 h 2145765"/>
              <a:gd name="connsiteX503" fmla="*/ 977969 w 12079138"/>
              <a:gd name="connsiteY503" fmla="*/ 2084436 h 2145765"/>
              <a:gd name="connsiteX504" fmla="*/ 983564 w 12079138"/>
              <a:gd name="connsiteY504" fmla="*/ 2084835 h 2145765"/>
              <a:gd name="connsiteX505" fmla="*/ 995764 w 12079138"/>
              <a:gd name="connsiteY505" fmla="*/ 2092741 h 2145765"/>
              <a:gd name="connsiteX506" fmla="*/ 983023 w 12079138"/>
              <a:gd name="connsiteY506" fmla="*/ 2098318 h 2145765"/>
              <a:gd name="connsiteX507" fmla="*/ 966275 w 12079138"/>
              <a:gd name="connsiteY507" fmla="*/ 2099774 h 2145765"/>
              <a:gd name="connsiteX508" fmla="*/ 944365 w 12079138"/>
              <a:gd name="connsiteY508" fmla="*/ 2121884 h 2145765"/>
              <a:gd name="connsiteX509" fmla="*/ 952432 w 12079138"/>
              <a:gd name="connsiteY509" fmla="*/ 2136640 h 2145765"/>
              <a:gd name="connsiteX510" fmla="*/ 953677 w 12079138"/>
              <a:gd name="connsiteY510" fmla="*/ 2145756 h 2145765"/>
              <a:gd name="connsiteX511" fmla="*/ 919171 w 12079138"/>
              <a:gd name="connsiteY511" fmla="*/ 2145756 h 2145765"/>
              <a:gd name="connsiteX512" fmla="*/ 917727 w 12079138"/>
              <a:gd name="connsiteY512" fmla="*/ 2145664 h 2145765"/>
              <a:gd name="connsiteX513" fmla="*/ 913883 w 12079138"/>
              <a:gd name="connsiteY513" fmla="*/ 2134035 h 2145765"/>
              <a:gd name="connsiteX514" fmla="*/ 917835 w 12079138"/>
              <a:gd name="connsiteY514" fmla="*/ 2113442 h 2145765"/>
              <a:gd name="connsiteX515" fmla="*/ 931876 w 12079138"/>
              <a:gd name="connsiteY515" fmla="*/ 2095376 h 2145765"/>
              <a:gd name="connsiteX516" fmla="*/ 977969 w 12079138"/>
              <a:gd name="connsiteY516" fmla="*/ 2084436 h 2145765"/>
              <a:gd name="connsiteX517" fmla="*/ 8357591 w 12079138"/>
              <a:gd name="connsiteY517" fmla="*/ 2084069 h 2145765"/>
              <a:gd name="connsiteX518" fmla="*/ 8354614 w 12079138"/>
              <a:gd name="connsiteY518" fmla="*/ 2086245 h 2145765"/>
              <a:gd name="connsiteX519" fmla="*/ 8358638 w 12079138"/>
              <a:gd name="connsiteY519" fmla="*/ 2088099 h 2145765"/>
              <a:gd name="connsiteX520" fmla="*/ 8361598 w 12079138"/>
              <a:gd name="connsiteY520" fmla="*/ 2086061 h 2145765"/>
              <a:gd name="connsiteX521" fmla="*/ 8357591 w 12079138"/>
              <a:gd name="connsiteY521" fmla="*/ 2084069 h 2145765"/>
              <a:gd name="connsiteX522" fmla="*/ 8068220 w 12079138"/>
              <a:gd name="connsiteY522" fmla="*/ 2083319 h 2145765"/>
              <a:gd name="connsiteX523" fmla="*/ 8066216 w 12079138"/>
              <a:gd name="connsiteY523" fmla="*/ 2083472 h 2145765"/>
              <a:gd name="connsiteX524" fmla="*/ 8067336 w 12079138"/>
              <a:gd name="connsiteY524" fmla="*/ 2084514 h 2145765"/>
              <a:gd name="connsiteX525" fmla="*/ 10381676 w 12079138"/>
              <a:gd name="connsiteY525" fmla="*/ 2082474 h 2145765"/>
              <a:gd name="connsiteX526" fmla="*/ 10383390 w 12079138"/>
              <a:gd name="connsiteY526" fmla="*/ 2083241 h 2145765"/>
              <a:gd name="connsiteX527" fmla="*/ 10380575 w 12079138"/>
              <a:gd name="connsiteY527" fmla="*/ 2084466 h 2145765"/>
              <a:gd name="connsiteX528" fmla="*/ 10379925 w 12079138"/>
              <a:gd name="connsiteY528" fmla="*/ 2083195 h 2145765"/>
              <a:gd name="connsiteX529" fmla="*/ 10381676 w 12079138"/>
              <a:gd name="connsiteY529" fmla="*/ 2082474 h 2145765"/>
              <a:gd name="connsiteX530" fmla="*/ 2148939 w 12079138"/>
              <a:gd name="connsiteY530" fmla="*/ 2081939 h 2145765"/>
              <a:gd name="connsiteX531" fmla="*/ 2137496 w 12079138"/>
              <a:gd name="connsiteY531" fmla="*/ 2085065 h 2145765"/>
              <a:gd name="connsiteX532" fmla="*/ 2140472 w 12079138"/>
              <a:gd name="connsiteY532" fmla="*/ 2094656 h 2145765"/>
              <a:gd name="connsiteX533" fmla="*/ 2172871 w 12079138"/>
              <a:gd name="connsiteY533" fmla="*/ 2108308 h 2145765"/>
              <a:gd name="connsiteX534" fmla="*/ 2180433 w 12079138"/>
              <a:gd name="connsiteY534" fmla="*/ 2107205 h 2145765"/>
              <a:gd name="connsiteX535" fmla="*/ 2182815 w 12079138"/>
              <a:gd name="connsiteY535" fmla="*/ 2103895 h 2145765"/>
              <a:gd name="connsiteX536" fmla="*/ 2179892 w 12079138"/>
              <a:gd name="connsiteY536" fmla="*/ 2099437 h 2145765"/>
              <a:gd name="connsiteX537" fmla="*/ 2148939 w 12079138"/>
              <a:gd name="connsiteY537" fmla="*/ 2081939 h 2145765"/>
              <a:gd name="connsiteX538" fmla="*/ 10423076 w 12079138"/>
              <a:gd name="connsiteY538" fmla="*/ 2081019 h 2145765"/>
              <a:gd name="connsiteX539" fmla="*/ 10435439 w 12079138"/>
              <a:gd name="connsiteY539" fmla="*/ 2094227 h 2145765"/>
              <a:gd name="connsiteX540" fmla="*/ 10447206 w 12079138"/>
              <a:gd name="connsiteY540" fmla="*/ 2109795 h 2145765"/>
              <a:gd name="connsiteX541" fmla="*/ 10447201 w 12079138"/>
              <a:gd name="connsiteY541" fmla="*/ 2109795 h 2145765"/>
              <a:gd name="connsiteX542" fmla="*/ 10447187 w 12079138"/>
              <a:gd name="connsiteY542" fmla="*/ 2127431 h 2145765"/>
              <a:gd name="connsiteX543" fmla="*/ 10431234 w 12079138"/>
              <a:gd name="connsiteY543" fmla="*/ 2145755 h 2145765"/>
              <a:gd name="connsiteX544" fmla="*/ 10402935 w 12079138"/>
              <a:gd name="connsiteY544" fmla="*/ 2145755 h 2145765"/>
              <a:gd name="connsiteX545" fmla="*/ 10408367 w 12079138"/>
              <a:gd name="connsiteY545" fmla="*/ 2132885 h 2145765"/>
              <a:gd name="connsiteX546" fmla="*/ 10416019 w 12079138"/>
              <a:gd name="connsiteY546" fmla="*/ 2127905 h 2145765"/>
              <a:gd name="connsiteX547" fmla="*/ 10416886 w 12079138"/>
              <a:gd name="connsiteY547" fmla="*/ 2119678 h 2145765"/>
              <a:gd name="connsiteX548" fmla="*/ 10410786 w 12079138"/>
              <a:gd name="connsiteY548" fmla="*/ 2113932 h 2145765"/>
              <a:gd name="connsiteX549" fmla="*/ 10410443 w 12079138"/>
              <a:gd name="connsiteY549" fmla="*/ 2097934 h 2145765"/>
              <a:gd name="connsiteX550" fmla="*/ 10423076 w 12079138"/>
              <a:gd name="connsiteY550" fmla="*/ 2081019 h 2145765"/>
              <a:gd name="connsiteX551" fmla="*/ 3451041 w 12079138"/>
              <a:gd name="connsiteY551" fmla="*/ 2080933 h 2145765"/>
              <a:gd name="connsiteX552" fmla="*/ 3447866 w 12079138"/>
              <a:gd name="connsiteY552" fmla="*/ 2083062 h 2145765"/>
              <a:gd name="connsiteX553" fmla="*/ 3449149 w 12079138"/>
              <a:gd name="connsiteY553" fmla="*/ 2084349 h 2145765"/>
              <a:gd name="connsiteX554" fmla="*/ 3453622 w 12079138"/>
              <a:gd name="connsiteY554" fmla="*/ 2083399 h 2145765"/>
              <a:gd name="connsiteX555" fmla="*/ 3453623 w 12079138"/>
              <a:gd name="connsiteY555" fmla="*/ 2083400 h 2145765"/>
              <a:gd name="connsiteX556" fmla="*/ 3453623 w 12079138"/>
              <a:gd name="connsiteY556" fmla="*/ 2083399 h 2145765"/>
              <a:gd name="connsiteX557" fmla="*/ 3453622 w 12079138"/>
              <a:gd name="connsiteY557" fmla="*/ 2083399 h 2145765"/>
              <a:gd name="connsiteX558" fmla="*/ 2362272 w 12079138"/>
              <a:gd name="connsiteY558" fmla="*/ 2080345 h 2145765"/>
              <a:gd name="connsiteX559" fmla="*/ 2357906 w 12079138"/>
              <a:gd name="connsiteY559" fmla="*/ 2084467 h 2145765"/>
              <a:gd name="connsiteX560" fmla="*/ 2360595 w 12079138"/>
              <a:gd name="connsiteY560" fmla="*/ 2086704 h 2145765"/>
              <a:gd name="connsiteX561" fmla="*/ 2366622 w 12079138"/>
              <a:gd name="connsiteY561" fmla="*/ 2084819 h 2145765"/>
              <a:gd name="connsiteX562" fmla="*/ 2362272 w 12079138"/>
              <a:gd name="connsiteY562" fmla="*/ 2080345 h 2145765"/>
              <a:gd name="connsiteX563" fmla="*/ 3376443 w 12079138"/>
              <a:gd name="connsiteY563" fmla="*/ 2080013 h 2145765"/>
              <a:gd name="connsiteX564" fmla="*/ 3376659 w 12079138"/>
              <a:gd name="connsiteY564" fmla="*/ 2081928 h 2145765"/>
              <a:gd name="connsiteX565" fmla="*/ 3377958 w 12079138"/>
              <a:gd name="connsiteY565" fmla="*/ 2081101 h 2145765"/>
              <a:gd name="connsiteX566" fmla="*/ 3376443 w 12079138"/>
              <a:gd name="connsiteY566" fmla="*/ 2080013 h 2145765"/>
              <a:gd name="connsiteX567" fmla="*/ 11331456 w 12079138"/>
              <a:gd name="connsiteY567" fmla="*/ 2079166 h 2145765"/>
              <a:gd name="connsiteX568" fmla="*/ 11341058 w 12079138"/>
              <a:gd name="connsiteY568" fmla="*/ 2084054 h 2145765"/>
              <a:gd name="connsiteX569" fmla="*/ 11330156 w 12079138"/>
              <a:gd name="connsiteY569" fmla="*/ 2087286 h 2145765"/>
              <a:gd name="connsiteX570" fmla="*/ 11325716 w 12079138"/>
              <a:gd name="connsiteY570" fmla="*/ 2083870 h 2145765"/>
              <a:gd name="connsiteX571" fmla="*/ 11331456 w 12079138"/>
              <a:gd name="connsiteY571" fmla="*/ 2079166 h 2145765"/>
              <a:gd name="connsiteX572" fmla="*/ 8405056 w 12079138"/>
              <a:gd name="connsiteY572" fmla="*/ 2077635 h 2145765"/>
              <a:gd name="connsiteX573" fmla="*/ 8403288 w 12079138"/>
              <a:gd name="connsiteY573" fmla="*/ 2078339 h 2145765"/>
              <a:gd name="connsiteX574" fmla="*/ 8404208 w 12079138"/>
              <a:gd name="connsiteY574" fmla="*/ 2079488 h 2145765"/>
              <a:gd name="connsiteX575" fmla="*/ 8404208 w 12079138"/>
              <a:gd name="connsiteY575" fmla="*/ 2079489 h 2145765"/>
              <a:gd name="connsiteX576" fmla="*/ 8406067 w 12079138"/>
              <a:gd name="connsiteY576" fmla="*/ 2078799 h 2145765"/>
              <a:gd name="connsiteX577" fmla="*/ 8405056 w 12079138"/>
              <a:gd name="connsiteY577" fmla="*/ 2077635 h 2145765"/>
              <a:gd name="connsiteX578" fmla="*/ 9092914 w 12079138"/>
              <a:gd name="connsiteY578" fmla="*/ 2076960 h 2145765"/>
              <a:gd name="connsiteX579" fmla="*/ 9090585 w 12079138"/>
              <a:gd name="connsiteY579" fmla="*/ 2081189 h 2145765"/>
              <a:gd name="connsiteX580" fmla="*/ 9094592 w 12079138"/>
              <a:gd name="connsiteY580" fmla="*/ 2082767 h 2145765"/>
              <a:gd name="connsiteX581" fmla="*/ 9097786 w 12079138"/>
              <a:gd name="connsiteY581" fmla="*/ 2078906 h 2145765"/>
              <a:gd name="connsiteX582" fmla="*/ 9092914 w 12079138"/>
              <a:gd name="connsiteY582" fmla="*/ 2076960 h 2145765"/>
              <a:gd name="connsiteX583" fmla="*/ 1194343 w 12079138"/>
              <a:gd name="connsiteY583" fmla="*/ 2076438 h 2145765"/>
              <a:gd name="connsiteX584" fmla="*/ 1204035 w 12079138"/>
              <a:gd name="connsiteY584" fmla="*/ 2084360 h 2145765"/>
              <a:gd name="connsiteX585" fmla="*/ 1197140 w 12079138"/>
              <a:gd name="connsiteY585" fmla="*/ 2087455 h 2145765"/>
              <a:gd name="connsiteX586" fmla="*/ 1187557 w 12079138"/>
              <a:gd name="connsiteY586" fmla="*/ 2080867 h 2145765"/>
              <a:gd name="connsiteX587" fmla="*/ 1194343 w 12079138"/>
              <a:gd name="connsiteY587" fmla="*/ 2076438 h 2145765"/>
              <a:gd name="connsiteX588" fmla="*/ 616210 w 12079138"/>
              <a:gd name="connsiteY588" fmla="*/ 2076377 h 2145765"/>
              <a:gd name="connsiteX589" fmla="*/ 629060 w 12079138"/>
              <a:gd name="connsiteY589" fmla="*/ 2088558 h 2145765"/>
              <a:gd name="connsiteX590" fmla="*/ 625595 w 12079138"/>
              <a:gd name="connsiteY590" fmla="*/ 2094733 h 2145765"/>
              <a:gd name="connsiteX591" fmla="*/ 610977 w 12079138"/>
              <a:gd name="connsiteY591" fmla="*/ 2099008 h 2145765"/>
              <a:gd name="connsiteX592" fmla="*/ 594138 w 12079138"/>
              <a:gd name="connsiteY592" fmla="*/ 2093951 h 2145765"/>
              <a:gd name="connsiteX593" fmla="*/ 616210 w 12079138"/>
              <a:gd name="connsiteY593" fmla="*/ 2076377 h 2145765"/>
              <a:gd name="connsiteX594" fmla="*/ 10533201 w 12079138"/>
              <a:gd name="connsiteY594" fmla="*/ 2075289 h 2145765"/>
              <a:gd name="connsiteX595" fmla="*/ 10524828 w 12079138"/>
              <a:gd name="connsiteY595" fmla="*/ 2083364 h 2145765"/>
              <a:gd name="connsiteX596" fmla="*/ 10532281 w 12079138"/>
              <a:gd name="connsiteY596" fmla="*/ 2086827 h 2145765"/>
              <a:gd name="connsiteX597" fmla="*/ 10539157 w 12079138"/>
              <a:gd name="connsiteY597" fmla="*/ 2082245 h 2145765"/>
              <a:gd name="connsiteX598" fmla="*/ 10533201 w 12079138"/>
              <a:gd name="connsiteY598" fmla="*/ 2075289 h 2145765"/>
              <a:gd name="connsiteX599" fmla="*/ 8452214 w 12079138"/>
              <a:gd name="connsiteY599" fmla="*/ 2075183 h 2145765"/>
              <a:gd name="connsiteX600" fmla="*/ 8447251 w 12079138"/>
              <a:gd name="connsiteY600" fmla="*/ 2078140 h 2145765"/>
              <a:gd name="connsiteX601" fmla="*/ 8452629 w 12079138"/>
              <a:gd name="connsiteY601" fmla="*/ 2082660 h 2145765"/>
              <a:gd name="connsiteX602" fmla="*/ 8460064 w 12079138"/>
              <a:gd name="connsiteY602" fmla="*/ 2079366 h 2145765"/>
              <a:gd name="connsiteX603" fmla="*/ 8452214 w 12079138"/>
              <a:gd name="connsiteY603" fmla="*/ 2075183 h 2145765"/>
              <a:gd name="connsiteX604" fmla="*/ 1981284 w 12079138"/>
              <a:gd name="connsiteY604" fmla="*/ 2074737 h 2145765"/>
              <a:gd name="connsiteX605" fmla="*/ 2023777 w 12079138"/>
              <a:gd name="connsiteY605" fmla="*/ 2092557 h 2145765"/>
              <a:gd name="connsiteX606" fmla="*/ 2025113 w 12079138"/>
              <a:gd name="connsiteY606" fmla="*/ 2097521 h 2145765"/>
              <a:gd name="connsiteX607" fmla="*/ 2011682 w 12079138"/>
              <a:gd name="connsiteY607" fmla="*/ 2103466 h 2145765"/>
              <a:gd name="connsiteX608" fmla="*/ 1973689 w 12079138"/>
              <a:gd name="connsiteY608" fmla="*/ 2083838 h 2145765"/>
              <a:gd name="connsiteX609" fmla="*/ 1974450 w 12079138"/>
              <a:gd name="connsiteY609" fmla="*/ 2077602 h 2145765"/>
              <a:gd name="connsiteX610" fmla="*/ 1981284 w 12079138"/>
              <a:gd name="connsiteY610" fmla="*/ 2074737 h 2145765"/>
              <a:gd name="connsiteX611" fmla="*/ 2229918 w 12079138"/>
              <a:gd name="connsiteY611" fmla="*/ 2073021 h 2145765"/>
              <a:gd name="connsiteX612" fmla="*/ 2227213 w 12079138"/>
              <a:gd name="connsiteY612" fmla="*/ 2080790 h 2145765"/>
              <a:gd name="connsiteX613" fmla="*/ 2233276 w 12079138"/>
              <a:gd name="connsiteY613" fmla="*/ 2082521 h 2145765"/>
              <a:gd name="connsiteX614" fmla="*/ 2236091 w 12079138"/>
              <a:gd name="connsiteY614" fmla="*/ 2075075 h 2145765"/>
              <a:gd name="connsiteX615" fmla="*/ 2229918 w 12079138"/>
              <a:gd name="connsiteY615" fmla="*/ 2073021 h 2145765"/>
              <a:gd name="connsiteX616" fmla="*/ 2768055 w 12079138"/>
              <a:gd name="connsiteY616" fmla="*/ 2072429 h 2145765"/>
              <a:gd name="connsiteX617" fmla="*/ 2741141 w 12079138"/>
              <a:gd name="connsiteY617" fmla="*/ 2080151 h 2145765"/>
              <a:gd name="connsiteX618" fmla="*/ 2739913 w 12079138"/>
              <a:gd name="connsiteY618" fmla="*/ 2098629 h 2145765"/>
              <a:gd name="connsiteX619" fmla="*/ 2749213 w 12079138"/>
              <a:gd name="connsiteY619" fmla="*/ 2091535 h 2145765"/>
              <a:gd name="connsiteX620" fmla="*/ 2777318 w 12079138"/>
              <a:gd name="connsiteY620" fmla="*/ 2084334 h 2145765"/>
              <a:gd name="connsiteX621" fmla="*/ 2793870 w 12079138"/>
              <a:gd name="connsiteY621" fmla="*/ 2086050 h 2145765"/>
              <a:gd name="connsiteX622" fmla="*/ 2819394 w 12079138"/>
              <a:gd name="connsiteY622" fmla="*/ 2096561 h 2145765"/>
              <a:gd name="connsiteX623" fmla="*/ 2839728 w 12079138"/>
              <a:gd name="connsiteY623" fmla="*/ 2099441 h 2145765"/>
              <a:gd name="connsiteX624" fmla="*/ 2838970 w 12079138"/>
              <a:gd name="connsiteY624" fmla="*/ 2088609 h 2145765"/>
              <a:gd name="connsiteX625" fmla="*/ 2781615 w 12079138"/>
              <a:gd name="connsiteY625" fmla="*/ 2074436 h 2145765"/>
              <a:gd name="connsiteX626" fmla="*/ 2768055 w 12079138"/>
              <a:gd name="connsiteY626" fmla="*/ 2072429 h 2145765"/>
              <a:gd name="connsiteX627" fmla="*/ 10949843 w 12079138"/>
              <a:gd name="connsiteY627" fmla="*/ 2072117 h 2145765"/>
              <a:gd name="connsiteX628" fmla="*/ 10958904 w 12079138"/>
              <a:gd name="connsiteY628" fmla="*/ 2077771 h 2145765"/>
              <a:gd name="connsiteX629" fmla="*/ 10963217 w 12079138"/>
              <a:gd name="connsiteY629" fmla="*/ 2087225 h 2145765"/>
              <a:gd name="connsiteX630" fmla="*/ 10973612 w 12079138"/>
              <a:gd name="connsiteY630" fmla="*/ 2104310 h 2145765"/>
              <a:gd name="connsiteX631" fmla="*/ 10970184 w 12079138"/>
              <a:gd name="connsiteY631" fmla="*/ 2119662 h 2145765"/>
              <a:gd name="connsiteX632" fmla="*/ 10956016 w 12079138"/>
              <a:gd name="connsiteY632" fmla="*/ 2126511 h 2145765"/>
              <a:gd name="connsiteX633" fmla="*/ 10943708 w 12079138"/>
              <a:gd name="connsiteY633" fmla="*/ 2118314 h 2145765"/>
              <a:gd name="connsiteX634" fmla="*/ 10939702 w 12079138"/>
              <a:gd name="connsiteY634" fmla="*/ 2089125 h 2145765"/>
              <a:gd name="connsiteX635" fmla="*/ 10939231 w 12079138"/>
              <a:gd name="connsiteY635" fmla="*/ 2078798 h 2145765"/>
              <a:gd name="connsiteX636" fmla="*/ 10949843 w 12079138"/>
              <a:gd name="connsiteY636" fmla="*/ 2072117 h 2145765"/>
              <a:gd name="connsiteX637" fmla="*/ 9731483 w 12079138"/>
              <a:gd name="connsiteY637" fmla="*/ 2071964 h 2145765"/>
              <a:gd name="connsiteX638" fmla="*/ 9729552 w 12079138"/>
              <a:gd name="connsiteY638" fmla="*/ 2072547 h 2145765"/>
              <a:gd name="connsiteX639" fmla="*/ 9730779 w 12079138"/>
              <a:gd name="connsiteY639" fmla="*/ 2074952 h 2145765"/>
              <a:gd name="connsiteX640" fmla="*/ 9734552 w 12079138"/>
              <a:gd name="connsiteY640" fmla="*/ 2073726 h 2145765"/>
              <a:gd name="connsiteX641" fmla="*/ 9731483 w 12079138"/>
              <a:gd name="connsiteY641" fmla="*/ 2071964 h 2145765"/>
              <a:gd name="connsiteX642" fmla="*/ 2990978 w 12079138"/>
              <a:gd name="connsiteY642" fmla="*/ 2071892 h 2145765"/>
              <a:gd name="connsiteX643" fmla="*/ 2986286 w 12079138"/>
              <a:gd name="connsiteY643" fmla="*/ 2073133 h 2145765"/>
              <a:gd name="connsiteX644" fmla="*/ 2990889 w 12079138"/>
              <a:gd name="connsiteY644" fmla="*/ 2076091 h 2145765"/>
              <a:gd name="connsiteX645" fmla="*/ 2994390 w 12079138"/>
              <a:gd name="connsiteY645" fmla="*/ 2073777 h 2145765"/>
              <a:gd name="connsiteX646" fmla="*/ 2990978 w 12079138"/>
              <a:gd name="connsiteY646" fmla="*/ 2071892 h 2145765"/>
              <a:gd name="connsiteX647" fmla="*/ 11107775 w 12079138"/>
              <a:gd name="connsiteY647" fmla="*/ 2071826 h 2145765"/>
              <a:gd name="connsiteX648" fmla="*/ 11149429 w 12079138"/>
              <a:gd name="connsiteY648" fmla="*/ 2084635 h 2145765"/>
              <a:gd name="connsiteX649" fmla="*/ 11152839 w 12079138"/>
              <a:gd name="connsiteY649" fmla="*/ 2089615 h 2145765"/>
              <a:gd name="connsiteX650" fmla="*/ 11140441 w 12079138"/>
              <a:gd name="connsiteY650" fmla="*/ 2101520 h 2145765"/>
              <a:gd name="connsiteX651" fmla="*/ 11123386 w 12079138"/>
              <a:gd name="connsiteY651" fmla="*/ 2097582 h 2145765"/>
              <a:gd name="connsiteX652" fmla="*/ 11101693 w 12079138"/>
              <a:gd name="connsiteY652" fmla="*/ 2077648 h 2145765"/>
              <a:gd name="connsiteX653" fmla="*/ 11101459 w 12079138"/>
              <a:gd name="connsiteY653" fmla="*/ 2074446 h 2145765"/>
              <a:gd name="connsiteX654" fmla="*/ 11107775 w 12079138"/>
              <a:gd name="connsiteY654" fmla="*/ 2071826 h 2145765"/>
              <a:gd name="connsiteX655" fmla="*/ 10240943 w 12079138"/>
              <a:gd name="connsiteY655" fmla="*/ 2071474 h 2145765"/>
              <a:gd name="connsiteX656" fmla="*/ 10247928 w 12079138"/>
              <a:gd name="connsiteY656" fmla="*/ 2073803 h 2145765"/>
              <a:gd name="connsiteX657" fmla="*/ 10242874 w 12079138"/>
              <a:gd name="connsiteY657" fmla="*/ 2077740 h 2145765"/>
              <a:gd name="connsiteX658" fmla="*/ 10236448 w 12079138"/>
              <a:gd name="connsiteY658" fmla="*/ 2076147 h 2145765"/>
              <a:gd name="connsiteX659" fmla="*/ 10240943 w 12079138"/>
              <a:gd name="connsiteY659" fmla="*/ 2071474 h 2145765"/>
              <a:gd name="connsiteX660" fmla="*/ 200936 w 12079138"/>
              <a:gd name="connsiteY660" fmla="*/ 2070462 h 2145765"/>
              <a:gd name="connsiteX661" fmla="*/ 202885 w 12079138"/>
              <a:gd name="connsiteY661" fmla="*/ 2071321 h 2145765"/>
              <a:gd name="connsiteX662" fmla="*/ 202091 w 12079138"/>
              <a:gd name="connsiteY662" fmla="*/ 2072730 h 2145765"/>
              <a:gd name="connsiteX663" fmla="*/ 198950 w 12079138"/>
              <a:gd name="connsiteY663" fmla="*/ 2071275 h 2145765"/>
              <a:gd name="connsiteX664" fmla="*/ 198951 w 12079138"/>
              <a:gd name="connsiteY664" fmla="*/ 2071275 h 2145765"/>
              <a:gd name="connsiteX665" fmla="*/ 200936 w 12079138"/>
              <a:gd name="connsiteY665" fmla="*/ 2070462 h 2145765"/>
              <a:gd name="connsiteX666" fmla="*/ 2685033 w 12079138"/>
              <a:gd name="connsiteY666" fmla="*/ 2070375 h 2145765"/>
              <a:gd name="connsiteX667" fmla="*/ 2670376 w 12079138"/>
              <a:gd name="connsiteY667" fmla="*/ 2073746 h 2145765"/>
              <a:gd name="connsiteX668" fmla="*/ 2662573 w 12079138"/>
              <a:gd name="connsiteY668" fmla="*/ 2106704 h 2145765"/>
              <a:gd name="connsiteX669" fmla="*/ 2679327 w 12079138"/>
              <a:gd name="connsiteY669" fmla="*/ 2114518 h 2145765"/>
              <a:gd name="connsiteX670" fmla="*/ 2679327 w 12079138"/>
              <a:gd name="connsiteY670" fmla="*/ 2114522 h 2145765"/>
              <a:gd name="connsiteX671" fmla="*/ 2705100 w 12079138"/>
              <a:gd name="connsiteY671" fmla="*/ 2102755 h 2145765"/>
              <a:gd name="connsiteX672" fmla="*/ 2682163 w 12079138"/>
              <a:gd name="connsiteY672" fmla="*/ 2102674 h 2145765"/>
              <a:gd name="connsiteX673" fmla="*/ 2677506 w 12079138"/>
              <a:gd name="connsiteY673" fmla="*/ 2096009 h 2145765"/>
              <a:gd name="connsiteX674" fmla="*/ 2689348 w 12079138"/>
              <a:gd name="connsiteY674" fmla="*/ 2088793 h 2145765"/>
              <a:gd name="connsiteX675" fmla="*/ 2695227 w 12079138"/>
              <a:gd name="connsiteY675" fmla="*/ 2077837 h 2145765"/>
              <a:gd name="connsiteX676" fmla="*/ 2685033 w 12079138"/>
              <a:gd name="connsiteY676" fmla="*/ 2070375 h 2145765"/>
              <a:gd name="connsiteX677" fmla="*/ 9454546 w 12079138"/>
              <a:gd name="connsiteY677" fmla="*/ 2070111 h 2145765"/>
              <a:gd name="connsiteX678" fmla="*/ 9437510 w 12079138"/>
              <a:gd name="connsiteY678" fmla="*/ 2073742 h 2145765"/>
              <a:gd name="connsiteX679" fmla="*/ 9437510 w 12079138"/>
              <a:gd name="connsiteY679" fmla="*/ 2073743 h 2145765"/>
              <a:gd name="connsiteX680" fmla="*/ 9436156 w 12079138"/>
              <a:gd name="connsiteY680" fmla="*/ 2076945 h 2145765"/>
              <a:gd name="connsiteX681" fmla="*/ 9439387 w 12079138"/>
              <a:gd name="connsiteY681" fmla="*/ 2079504 h 2145765"/>
              <a:gd name="connsiteX682" fmla="*/ 9444693 w 12079138"/>
              <a:gd name="connsiteY682" fmla="*/ 2079840 h 2145765"/>
              <a:gd name="connsiteX683" fmla="*/ 9457813 w 12079138"/>
              <a:gd name="connsiteY683" fmla="*/ 2072578 h 2145765"/>
              <a:gd name="connsiteX684" fmla="*/ 9454546 w 12079138"/>
              <a:gd name="connsiteY684" fmla="*/ 2070111 h 2145765"/>
              <a:gd name="connsiteX685" fmla="*/ 9379235 w 12079138"/>
              <a:gd name="connsiteY685" fmla="*/ 2069758 h 2145765"/>
              <a:gd name="connsiteX686" fmla="*/ 9375680 w 12079138"/>
              <a:gd name="connsiteY686" fmla="*/ 2075335 h 2145765"/>
              <a:gd name="connsiteX687" fmla="*/ 9375679 w 12079138"/>
              <a:gd name="connsiteY687" fmla="*/ 2075335 h 2145765"/>
              <a:gd name="connsiteX688" fmla="*/ 9375679 w 12079138"/>
              <a:gd name="connsiteY688" fmla="*/ 2075336 h 2145765"/>
              <a:gd name="connsiteX689" fmla="*/ 9375680 w 12079138"/>
              <a:gd name="connsiteY689" fmla="*/ 2075335 h 2145765"/>
              <a:gd name="connsiteX690" fmla="*/ 9380390 w 12079138"/>
              <a:gd name="connsiteY690" fmla="*/ 2075964 h 2145765"/>
              <a:gd name="connsiteX691" fmla="*/ 9384541 w 12079138"/>
              <a:gd name="connsiteY691" fmla="*/ 2072118 h 2145765"/>
              <a:gd name="connsiteX692" fmla="*/ 9379235 w 12079138"/>
              <a:gd name="connsiteY692" fmla="*/ 2069758 h 2145765"/>
              <a:gd name="connsiteX693" fmla="*/ 8244705 w 12079138"/>
              <a:gd name="connsiteY693" fmla="*/ 2069222 h 2145765"/>
              <a:gd name="connsiteX694" fmla="*/ 8242377 w 12079138"/>
              <a:gd name="connsiteY694" fmla="*/ 2071903 h 2145765"/>
              <a:gd name="connsiteX695" fmla="*/ 8245247 w 12079138"/>
              <a:gd name="connsiteY695" fmla="*/ 2074247 h 2145765"/>
              <a:gd name="connsiteX696" fmla="*/ 8248405 w 12079138"/>
              <a:gd name="connsiteY696" fmla="*/ 2070692 h 2145765"/>
              <a:gd name="connsiteX697" fmla="*/ 8244705 w 12079138"/>
              <a:gd name="connsiteY697" fmla="*/ 2069222 h 2145765"/>
              <a:gd name="connsiteX698" fmla="*/ 3149191 w 12079138"/>
              <a:gd name="connsiteY698" fmla="*/ 2069150 h 2145765"/>
              <a:gd name="connsiteX699" fmla="*/ 3139207 w 12079138"/>
              <a:gd name="connsiteY699" fmla="*/ 2076443 h 2145765"/>
              <a:gd name="connsiteX700" fmla="*/ 3148777 w 12079138"/>
              <a:gd name="connsiteY700" fmla="*/ 2083782 h 2145765"/>
              <a:gd name="connsiteX701" fmla="*/ 3160438 w 12079138"/>
              <a:gd name="connsiteY701" fmla="*/ 2075416 h 2145765"/>
              <a:gd name="connsiteX702" fmla="*/ 3149191 w 12079138"/>
              <a:gd name="connsiteY702" fmla="*/ 2069150 h 2145765"/>
              <a:gd name="connsiteX703" fmla="*/ 345476 w 12079138"/>
              <a:gd name="connsiteY703" fmla="*/ 2068655 h 2145765"/>
              <a:gd name="connsiteX704" fmla="*/ 357929 w 12079138"/>
              <a:gd name="connsiteY704" fmla="*/ 2086306 h 2145765"/>
              <a:gd name="connsiteX705" fmla="*/ 351973 w 12079138"/>
              <a:gd name="connsiteY705" fmla="*/ 2089478 h 2145765"/>
              <a:gd name="connsiteX706" fmla="*/ 345061 w 12079138"/>
              <a:gd name="connsiteY706" fmla="*/ 2087363 h 2145765"/>
              <a:gd name="connsiteX707" fmla="*/ 345476 w 12079138"/>
              <a:gd name="connsiteY707" fmla="*/ 2068655 h 2145765"/>
              <a:gd name="connsiteX708" fmla="*/ 163944 w 12079138"/>
              <a:gd name="connsiteY708" fmla="*/ 2067904 h 2145765"/>
              <a:gd name="connsiteX709" fmla="*/ 165406 w 12079138"/>
              <a:gd name="connsiteY709" fmla="*/ 2068272 h 2145765"/>
              <a:gd name="connsiteX710" fmla="*/ 164215 w 12079138"/>
              <a:gd name="connsiteY710" fmla="*/ 2068884 h 2145765"/>
              <a:gd name="connsiteX711" fmla="*/ 11026455 w 12079138"/>
              <a:gd name="connsiteY711" fmla="*/ 2067628 h 2145765"/>
              <a:gd name="connsiteX712" fmla="*/ 11036976 w 12079138"/>
              <a:gd name="connsiteY712" fmla="*/ 2074462 h 2145765"/>
              <a:gd name="connsiteX713" fmla="*/ 11027032 w 12079138"/>
              <a:gd name="connsiteY713" fmla="*/ 2083595 h 2145765"/>
              <a:gd name="connsiteX714" fmla="*/ 11013117 w 12079138"/>
              <a:gd name="connsiteY714" fmla="*/ 2074723 h 2145765"/>
              <a:gd name="connsiteX715" fmla="*/ 11026455 w 12079138"/>
              <a:gd name="connsiteY715" fmla="*/ 2067628 h 2145765"/>
              <a:gd name="connsiteX716" fmla="*/ 948432 w 12079138"/>
              <a:gd name="connsiteY716" fmla="*/ 2067566 h 2145765"/>
              <a:gd name="connsiteX717" fmla="*/ 952601 w 12079138"/>
              <a:gd name="connsiteY717" fmla="*/ 2071183 h 2145765"/>
              <a:gd name="connsiteX718" fmla="*/ 944100 w 12079138"/>
              <a:gd name="connsiteY718" fmla="*/ 2073910 h 2145765"/>
              <a:gd name="connsiteX719" fmla="*/ 937187 w 12079138"/>
              <a:gd name="connsiteY719" fmla="*/ 2069298 h 2145765"/>
              <a:gd name="connsiteX720" fmla="*/ 948432 w 12079138"/>
              <a:gd name="connsiteY720" fmla="*/ 2067566 h 2145765"/>
              <a:gd name="connsiteX721" fmla="*/ 9588891 w 12079138"/>
              <a:gd name="connsiteY721" fmla="*/ 2066786 h 2145765"/>
              <a:gd name="connsiteX722" fmla="*/ 9578785 w 12079138"/>
              <a:gd name="connsiteY722" fmla="*/ 2072271 h 2145765"/>
              <a:gd name="connsiteX723" fmla="*/ 9586238 w 12079138"/>
              <a:gd name="connsiteY723" fmla="*/ 2079212 h 2145765"/>
              <a:gd name="connsiteX724" fmla="*/ 9600423 w 12079138"/>
              <a:gd name="connsiteY724" fmla="*/ 2082644 h 2145765"/>
              <a:gd name="connsiteX725" fmla="*/ 9598997 w 12079138"/>
              <a:gd name="connsiteY725" fmla="*/ 2072056 h 2145765"/>
              <a:gd name="connsiteX726" fmla="*/ 9588891 w 12079138"/>
              <a:gd name="connsiteY726" fmla="*/ 2066786 h 2145765"/>
              <a:gd name="connsiteX727" fmla="*/ 8856601 w 12079138"/>
              <a:gd name="connsiteY727" fmla="*/ 2066694 h 2145765"/>
              <a:gd name="connsiteX728" fmla="*/ 8852829 w 12079138"/>
              <a:gd name="connsiteY728" fmla="*/ 2068196 h 2145765"/>
              <a:gd name="connsiteX729" fmla="*/ 8854074 w 12079138"/>
              <a:gd name="connsiteY729" fmla="*/ 2069513 h 2145765"/>
              <a:gd name="connsiteX730" fmla="*/ 8857864 w 12079138"/>
              <a:gd name="connsiteY730" fmla="*/ 2067996 h 2145765"/>
              <a:gd name="connsiteX731" fmla="*/ 8856601 w 12079138"/>
              <a:gd name="connsiteY731" fmla="*/ 2066694 h 2145765"/>
              <a:gd name="connsiteX732" fmla="*/ 9809358 w 12079138"/>
              <a:gd name="connsiteY732" fmla="*/ 2066218 h 2145765"/>
              <a:gd name="connsiteX733" fmla="*/ 9802229 w 12079138"/>
              <a:gd name="connsiteY733" fmla="*/ 2070033 h 2145765"/>
              <a:gd name="connsiteX734" fmla="*/ 9805929 w 12079138"/>
              <a:gd name="connsiteY734" fmla="*/ 2075228 h 2145765"/>
              <a:gd name="connsiteX735" fmla="*/ 9811740 w 12079138"/>
              <a:gd name="connsiteY735" fmla="*/ 2072761 h 2145765"/>
              <a:gd name="connsiteX736" fmla="*/ 9809358 w 12079138"/>
              <a:gd name="connsiteY736" fmla="*/ 2066218 h 2145765"/>
              <a:gd name="connsiteX737" fmla="*/ 2416359 w 12079138"/>
              <a:gd name="connsiteY737" fmla="*/ 2063874 h 2145765"/>
              <a:gd name="connsiteX738" fmla="*/ 2414120 w 12079138"/>
              <a:gd name="connsiteY738" fmla="*/ 2064288 h 2145765"/>
              <a:gd name="connsiteX739" fmla="*/ 2413958 w 12079138"/>
              <a:gd name="connsiteY739" fmla="*/ 2065698 h 2145765"/>
              <a:gd name="connsiteX740" fmla="*/ 2417694 w 12079138"/>
              <a:gd name="connsiteY740" fmla="*/ 2065069 h 2145765"/>
              <a:gd name="connsiteX741" fmla="*/ 2416359 w 12079138"/>
              <a:gd name="connsiteY741" fmla="*/ 2063874 h 2145765"/>
              <a:gd name="connsiteX742" fmla="*/ 10292919 w 12079138"/>
              <a:gd name="connsiteY742" fmla="*/ 2063660 h 2145765"/>
              <a:gd name="connsiteX743" fmla="*/ 10311492 w 12079138"/>
              <a:gd name="connsiteY743" fmla="*/ 2075044 h 2145765"/>
              <a:gd name="connsiteX744" fmla="*/ 10311276 w 12079138"/>
              <a:gd name="connsiteY744" fmla="*/ 2091884 h 2145765"/>
              <a:gd name="connsiteX745" fmla="*/ 10308062 w 12079138"/>
              <a:gd name="connsiteY745" fmla="*/ 2094658 h 2145765"/>
              <a:gd name="connsiteX746" fmla="*/ 10298155 w 12079138"/>
              <a:gd name="connsiteY746" fmla="*/ 2096619 h 2145765"/>
              <a:gd name="connsiteX747" fmla="*/ 10291945 w 12079138"/>
              <a:gd name="connsiteY747" fmla="*/ 2091777 h 2145765"/>
              <a:gd name="connsiteX748" fmla="*/ 10292919 w 12079138"/>
              <a:gd name="connsiteY748" fmla="*/ 2063660 h 2145765"/>
              <a:gd name="connsiteX749" fmla="*/ 9008091 w 12079138"/>
              <a:gd name="connsiteY749" fmla="*/ 2062449 h 2145765"/>
              <a:gd name="connsiteX750" fmla="*/ 9006196 w 12079138"/>
              <a:gd name="connsiteY750" fmla="*/ 2064747 h 2145765"/>
              <a:gd name="connsiteX751" fmla="*/ 9009805 w 12079138"/>
              <a:gd name="connsiteY751" fmla="*/ 2065958 h 2145765"/>
              <a:gd name="connsiteX752" fmla="*/ 9011935 w 12079138"/>
              <a:gd name="connsiteY752" fmla="*/ 2063782 h 2145765"/>
              <a:gd name="connsiteX753" fmla="*/ 9008091 w 12079138"/>
              <a:gd name="connsiteY753" fmla="*/ 2062449 h 2145765"/>
              <a:gd name="connsiteX754" fmla="*/ 2646087 w 12079138"/>
              <a:gd name="connsiteY754" fmla="*/ 2061469 h 2145765"/>
              <a:gd name="connsiteX755" fmla="*/ 2639210 w 12079138"/>
              <a:gd name="connsiteY755" fmla="*/ 2062740 h 2145765"/>
              <a:gd name="connsiteX756" fmla="*/ 2634590 w 12079138"/>
              <a:gd name="connsiteY756" fmla="*/ 2070616 h 2145765"/>
              <a:gd name="connsiteX757" fmla="*/ 2640816 w 12079138"/>
              <a:gd name="connsiteY757" fmla="*/ 2072317 h 2145765"/>
              <a:gd name="connsiteX758" fmla="*/ 2645474 w 12079138"/>
              <a:gd name="connsiteY758" fmla="*/ 2071183 h 2145765"/>
              <a:gd name="connsiteX759" fmla="*/ 2649284 w 12079138"/>
              <a:gd name="connsiteY759" fmla="*/ 2063736 h 2145765"/>
              <a:gd name="connsiteX760" fmla="*/ 2646087 w 12079138"/>
              <a:gd name="connsiteY760" fmla="*/ 2061469 h 2145765"/>
              <a:gd name="connsiteX761" fmla="*/ 8711266 w 12079138"/>
              <a:gd name="connsiteY761" fmla="*/ 2059830 h 2145765"/>
              <a:gd name="connsiteX762" fmla="*/ 8697153 w 12079138"/>
              <a:gd name="connsiteY762" fmla="*/ 2064135 h 2145765"/>
              <a:gd name="connsiteX763" fmla="*/ 8650753 w 12079138"/>
              <a:gd name="connsiteY763" fmla="*/ 2069789 h 2145765"/>
              <a:gd name="connsiteX764" fmla="*/ 8644057 w 12079138"/>
              <a:gd name="connsiteY764" fmla="*/ 2071214 h 2145765"/>
              <a:gd name="connsiteX765" fmla="*/ 8647631 w 12079138"/>
              <a:gd name="connsiteY765" fmla="*/ 2076944 h 2145765"/>
              <a:gd name="connsiteX766" fmla="*/ 8667392 w 12079138"/>
              <a:gd name="connsiteY766" fmla="*/ 2086628 h 2145765"/>
              <a:gd name="connsiteX767" fmla="*/ 8693598 w 12079138"/>
              <a:gd name="connsiteY767" fmla="*/ 2082583 h 2145765"/>
              <a:gd name="connsiteX768" fmla="*/ 8714658 w 12079138"/>
              <a:gd name="connsiteY768" fmla="*/ 2062649 h 2145765"/>
              <a:gd name="connsiteX769" fmla="*/ 8711266 w 12079138"/>
              <a:gd name="connsiteY769" fmla="*/ 2059830 h 2145765"/>
              <a:gd name="connsiteX770" fmla="*/ 10487088 w 12079138"/>
              <a:gd name="connsiteY770" fmla="*/ 2059678 h 2145765"/>
              <a:gd name="connsiteX771" fmla="*/ 10498875 w 12079138"/>
              <a:gd name="connsiteY771" fmla="*/ 2060273 h 2145765"/>
              <a:gd name="connsiteX772" fmla="*/ 10538814 w 12079138"/>
              <a:gd name="connsiteY772" fmla="*/ 2066494 h 2145765"/>
              <a:gd name="connsiteX773" fmla="*/ 10552711 w 12079138"/>
              <a:gd name="connsiteY773" fmla="*/ 2066081 h 2145765"/>
              <a:gd name="connsiteX774" fmla="*/ 10564316 w 12079138"/>
              <a:gd name="connsiteY774" fmla="*/ 2072470 h 2145765"/>
              <a:gd name="connsiteX775" fmla="*/ 10548830 w 12079138"/>
              <a:gd name="connsiteY775" fmla="*/ 2102378 h 2145765"/>
              <a:gd name="connsiteX776" fmla="*/ 10527878 w 12079138"/>
              <a:gd name="connsiteY776" fmla="*/ 2105106 h 2145765"/>
              <a:gd name="connsiteX777" fmla="*/ 10481838 w 12079138"/>
              <a:gd name="connsiteY777" fmla="*/ 2066402 h 2145765"/>
              <a:gd name="connsiteX778" fmla="*/ 10487088 w 12079138"/>
              <a:gd name="connsiteY778" fmla="*/ 2059678 h 2145765"/>
              <a:gd name="connsiteX779" fmla="*/ 2338109 w 12079138"/>
              <a:gd name="connsiteY779" fmla="*/ 2058481 h 2145765"/>
              <a:gd name="connsiteX780" fmla="*/ 2312158 w 12079138"/>
              <a:gd name="connsiteY780" fmla="*/ 2068609 h 2145765"/>
              <a:gd name="connsiteX781" fmla="*/ 2268990 w 12079138"/>
              <a:gd name="connsiteY781" fmla="*/ 2087286 h 2145765"/>
              <a:gd name="connsiteX782" fmla="*/ 2238004 w 12079138"/>
              <a:gd name="connsiteY782" fmla="*/ 2096234 h 2145765"/>
              <a:gd name="connsiteX783" fmla="*/ 2226580 w 12079138"/>
              <a:gd name="connsiteY783" fmla="*/ 2105903 h 2145765"/>
              <a:gd name="connsiteX784" fmla="*/ 2237643 w 12079138"/>
              <a:gd name="connsiteY784" fmla="*/ 2115234 h 2145765"/>
              <a:gd name="connsiteX785" fmla="*/ 2258036 w 12079138"/>
              <a:gd name="connsiteY785" fmla="*/ 2111832 h 2145765"/>
              <a:gd name="connsiteX786" fmla="*/ 2273283 w 12079138"/>
              <a:gd name="connsiteY786" fmla="*/ 2099437 h 2145765"/>
              <a:gd name="connsiteX787" fmla="*/ 2304938 w 12079138"/>
              <a:gd name="connsiteY787" fmla="*/ 2084176 h 2145765"/>
              <a:gd name="connsiteX788" fmla="*/ 2349008 w 12079138"/>
              <a:gd name="connsiteY788" fmla="*/ 2066387 h 2145765"/>
              <a:gd name="connsiteX789" fmla="*/ 2350795 w 12079138"/>
              <a:gd name="connsiteY789" fmla="*/ 2058573 h 2145765"/>
              <a:gd name="connsiteX790" fmla="*/ 2338109 w 12079138"/>
              <a:gd name="connsiteY790" fmla="*/ 2058481 h 2145765"/>
              <a:gd name="connsiteX791" fmla="*/ 1764695 w 12079138"/>
              <a:gd name="connsiteY791" fmla="*/ 2058175 h 2145765"/>
              <a:gd name="connsiteX792" fmla="*/ 1771119 w 12079138"/>
              <a:gd name="connsiteY792" fmla="*/ 2062955 h 2145765"/>
              <a:gd name="connsiteX793" fmla="*/ 1772094 w 12079138"/>
              <a:gd name="connsiteY793" fmla="*/ 2070877 h 2145765"/>
              <a:gd name="connsiteX794" fmla="*/ 1763503 w 12079138"/>
              <a:gd name="connsiteY794" fmla="*/ 2091624 h 2145765"/>
              <a:gd name="connsiteX795" fmla="*/ 1756609 w 12079138"/>
              <a:gd name="connsiteY795" fmla="*/ 2096818 h 2145765"/>
              <a:gd name="connsiteX796" fmla="*/ 1748722 w 12079138"/>
              <a:gd name="connsiteY796" fmla="*/ 2097063 h 2145765"/>
              <a:gd name="connsiteX797" fmla="*/ 1744066 w 12079138"/>
              <a:gd name="connsiteY797" fmla="*/ 2093325 h 2145765"/>
              <a:gd name="connsiteX798" fmla="*/ 1756266 w 12079138"/>
              <a:gd name="connsiteY798" fmla="*/ 2061576 h 2145765"/>
              <a:gd name="connsiteX799" fmla="*/ 1764695 w 12079138"/>
              <a:gd name="connsiteY799" fmla="*/ 2058175 h 2145765"/>
              <a:gd name="connsiteX800" fmla="*/ 3432459 w 12079138"/>
              <a:gd name="connsiteY800" fmla="*/ 2058021 h 2145765"/>
              <a:gd name="connsiteX801" fmla="*/ 3426812 w 12079138"/>
              <a:gd name="connsiteY801" fmla="*/ 2068762 h 2145765"/>
              <a:gd name="connsiteX802" fmla="*/ 3431686 w 12079138"/>
              <a:gd name="connsiteY802" fmla="*/ 2069359 h 2145765"/>
              <a:gd name="connsiteX803" fmla="*/ 3439804 w 12079138"/>
              <a:gd name="connsiteY803" fmla="*/ 2061745 h 2145765"/>
              <a:gd name="connsiteX804" fmla="*/ 3436015 w 12079138"/>
              <a:gd name="connsiteY804" fmla="*/ 2058205 h 2145765"/>
              <a:gd name="connsiteX805" fmla="*/ 3432459 w 12079138"/>
              <a:gd name="connsiteY805" fmla="*/ 2058021 h 2145765"/>
              <a:gd name="connsiteX806" fmla="*/ 11430788 w 12079138"/>
              <a:gd name="connsiteY806" fmla="*/ 2057607 h 2145765"/>
              <a:gd name="connsiteX807" fmla="*/ 11432593 w 12079138"/>
              <a:gd name="connsiteY807" fmla="*/ 2062112 h 2145765"/>
              <a:gd name="connsiteX808" fmla="*/ 11426565 w 12079138"/>
              <a:gd name="connsiteY808" fmla="*/ 2067858 h 2145765"/>
              <a:gd name="connsiteX809" fmla="*/ 11411171 w 12079138"/>
              <a:gd name="connsiteY809" fmla="*/ 2095146 h 2145765"/>
              <a:gd name="connsiteX810" fmla="*/ 11404239 w 12079138"/>
              <a:gd name="connsiteY810" fmla="*/ 2101689 h 2145765"/>
              <a:gd name="connsiteX811" fmla="*/ 11392707 w 12079138"/>
              <a:gd name="connsiteY811" fmla="*/ 2098226 h 2145765"/>
              <a:gd name="connsiteX812" fmla="*/ 11386047 w 12079138"/>
              <a:gd name="connsiteY812" fmla="*/ 2086704 h 2145765"/>
              <a:gd name="connsiteX813" fmla="*/ 11391588 w 12079138"/>
              <a:gd name="connsiteY813" fmla="*/ 2077204 h 2145765"/>
              <a:gd name="connsiteX814" fmla="*/ 11423317 w 12079138"/>
              <a:gd name="connsiteY814" fmla="*/ 2057653 h 2145765"/>
              <a:gd name="connsiteX815" fmla="*/ 11430788 w 12079138"/>
              <a:gd name="connsiteY815" fmla="*/ 2057607 h 2145765"/>
              <a:gd name="connsiteX816" fmla="*/ 11743919 w 12079138"/>
              <a:gd name="connsiteY816" fmla="*/ 2057435 h 2145765"/>
              <a:gd name="connsiteX817" fmla="*/ 11757355 w 12079138"/>
              <a:gd name="connsiteY817" fmla="*/ 2062939 h 2145765"/>
              <a:gd name="connsiteX818" fmla="*/ 11760621 w 12079138"/>
              <a:gd name="connsiteY818" fmla="*/ 2069528 h 2145765"/>
              <a:gd name="connsiteX819" fmla="*/ 11795220 w 12079138"/>
              <a:gd name="connsiteY819" fmla="*/ 2074385 h 2145765"/>
              <a:gd name="connsiteX820" fmla="*/ 11807474 w 12079138"/>
              <a:gd name="connsiteY820" fmla="*/ 2067306 h 2145765"/>
              <a:gd name="connsiteX821" fmla="*/ 11824311 w 12079138"/>
              <a:gd name="connsiteY821" fmla="*/ 2069712 h 2145765"/>
              <a:gd name="connsiteX822" fmla="*/ 11819457 w 12079138"/>
              <a:gd name="connsiteY822" fmla="*/ 2078552 h 2145765"/>
              <a:gd name="connsiteX823" fmla="*/ 11784535 w 12079138"/>
              <a:gd name="connsiteY823" fmla="*/ 2092909 h 2145765"/>
              <a:gd name="connsiteX824" fmla="*/ 11752591 w 12079138"/>
              <a:gd name="connsiteY824" fmla="*/ 2102991 h 2145765"/>
              <a:gd name="connsiteX825" fmla="*/ 11747718 w 12079138"/>
              <a:gd name="connsiteY825" fmla="*/ 2098517 h 2145765"/>
              <a:gd name="connsiteX826" fmla="*/ 11731204 w 12079138"/>
              <a:gd name="connsiteY826" fmla="*/ 2075289 h 2145765"/>
              <a:gd name="connsiteX827" fmla="*/ 11726440 w 12079138"/>
              <a:gd name="connsiteY827" fmla="*/ 2069237 h 2145765"/>
              <a:gd name="connsiteX828" fmla="*/ 11729183 w 12079138"/>
              <a:gd name="connsiteY828" fmla="*/ 2061193 h 2145765"/>
              <a:gd name="connsiteX829" fmla="*/ 11743919 w 12079138"/>
              <a:gd name="connsiteY829" fmla="*/ 2057435 h 2145765"/>
              <a:gd name="connsiteX830" fmla="*/ 11934634 w 12079138"/>
              <a:gd name="connsiteY830" fmla="*/ 2057347 h 2145765"/>
              <a:gd name="connsiteX831" fmla="*/ 11938748 w 12079138"/>
              <a:gd name="connsiteY831" fmla="*/ 2058695 h 2145765"/>
              <a:gd name="connsiteX832" fmla="*/ 11934814 w 12079138"/>
              <a:gd name="connsiteY832" fmla="*/ 2060304 h 2145765"/>
              <a:gd name="connsiteX833" fmla="*/ 11933551 w 12079138"/>
              <a:gd name="connsiteY833" fmla="*/ 2058864 h 2145765"/>
              <a:gd name="connsiteX834" fmla="*/ 1708695 w 12079138"/>
              <a:gd name="connsiteY834" fmla="*/ 2053194 h 2145765"/>
              <a:gd name="connsiteX835" fmla="*/ 1716365 w 12079138"/>
              <a:gd name="connsiteY835" fmla="*/ 2061484 h 2145765"/>
              <a:gd name="connsiteX836" fmla="*/ 1687651 w 12079138"/>
              <a:gd name="connsiteY836" fmla="*/ 2056765 h 2145765"/>
              <a:gd name="connsiteX837" fmla="*/ 1708695 w 12079138"/>
              <a:gd name="connsiteY837" fmla="*/ 2053194 h 2145765"/>
              <a:gd name="connsiteX838" fmla="*/ 10880252 w 12079138"/>
              <a:gd name="connsiteY838" fmla="*/ 2053118 h 2145765"/>
              <a:gd name="connsiteX839" fmla="*/ 10884024 w 12079138"/>
              <a:gd name="connsiteY839" fmla="*/ 2054803 h 2145765"/>
              <a:gd name="connsiteX840" fmla="*/ 10879837 w 12079138"/>
              <a:gd name="connsiteY840" fmla="*/ 2058511 h 2145765"/>
              <a:gd name="connsiteX841" fmla="*/ 10874910 w 12079138"/>
              <a:gd name="connsiteY841" fmla="*/ 2056259 h 2145765"/>
              <a:gd name="connsiteX842" fmla="*/ 10880252 w 12079138"/>
              <a:gd name="connsiteY842" fmla="*/ 2053118 h 2145765"/>
              <a:gd name="connsiteX843" fmla="*/ 10951991 w 12079138"/>
              <a:gd name="connsiteY843" fmla="*/ 2052566 h 2145765"/>
              <a:gd name="connsiteX844" fmla="*/ 10955708 w 12079138"/>
              <a:gd name="connsiteY844" fmla="*/ 2053884 h 2145765"/>
              <a:gd name="connsiteX845" fmla="*/ 10954625 w 12079138"/>
              <a:gd name="connsiteY845" fmla="*/ 2055109 h 2145765"/>
              <a:gd name="connsiteX846" fmla="*/ 10950817 w 12079138"/>
              <a:gd name="connsiteY846" fmla="*/ 2053899 h 2145765"/>
              <a:gd name="connsiteX847" fmla="*/ 10951991 w 12079138"/>
              <a:gd name="connsiteY847" fmla="*/ 2052566 h 2145765"/>
              <a:gd name="connsiteX848" fmla="*/ 1182579 w 12079138"/>
              <a:gd name="connsiteY848" fmla="*/ 2052382 h 2145765"/>
              <a:gd name="connsiteX849" fmla="*/ 1191441 w 12079138"/>
              <a:gd name="connsiteY849" fmla="*/ 2057302 h 2145765"/>
              <a:gd name="connsiteX850" fmla="*/ 1183066 w 12079138"/>
              <a:gd name="connsiteY850" fmla="*/ 2062496 h 2145765"/>
              <a:gd name="connsiteX851" fmla="*/ 1170576 w 12079138"/>
              <a:gd name="connsiteY851" fmla="*/ 2057532 h 2145765"/>
              <a:gd name="connsiteX852" fmla="*/ 1182579 w 12079138"/>
              <a:gd name="connsiteY852" fmla="*/ 2052382 h 2145765"/>
              <a:gd name="connsiteX853" fmla="*/ 2478208 w 12079138"/>
              <a:gd name="connsiteY853" fmla="*/ 2051846 h 2145765"/>
              <a:gd name="connsiteX854" fmla="*/ 2459439 w 12079138"/>
              <a:gd name="connsiteY854" fmla="*/ 2072225 h 2145765"/>
              <a:gd name="connsiteX855" fmla="*/ 2468211 w 12079138"/>
              <a:gd name="connsiteY855" fmla="*/ 2082920 h 2145765"/>
              <a:gd name="connsiteX856" fmla="*/ 2496799 w 12079138"/>
              <a:gd name="connsiteY856" fmla="*/ 2086781 h 2145765"/>
              <a:gd name="connsiteX857" fmla="*/ 2502336 w 12079138"/>
              <a:gd name="connsiteY857" fmla="*/ 2065744 h 2145765"/>
              <a:gd name="connsiteX858" fmla="*/ 2478208 w 12079138"/>
              <a:gd name="connsiteY858" fmla="*/ 2051846 h 2145765"/>
              <a:gd name="connsiteX859" fmla="*/ 844638 w 12079138"/>
              <a:gd name="connsiteY859" fmla="*/ 2051035 h 2145765"/>
              <a:gd name="connsiteX860" fmla="*/ 870500 w 12079138"/>
              <a:gd name="connsiteY860" fmla="*/ 2067598 h 2145765"/>
              <a:gd name="connsiteX861" fmla="*/ 867829 w 12079138"/>
              <a:gd name="connsiteY861" fmla="*/ 2072087 h 2145765"/>
              <a:gd name="connsiteX862" fmla="*/ 862758 w 12079138"/>
              <a:gd name="connsiteY862" fmla="*/ 2072562 h 2145765"/>
              <a:gd name="connsiteX863" fmla="*/ 848591 w 12079138"/>
              <a:gd name="connsiteY863" fmla="*/ 2064579 h 2145765"/>
              <a:gd name="connsiteX864" fmla="*/ 848591 w 12079138"/>
              <a:gd name="connsiteY864" fmla="*/ 2064580 h 2145765"/>
              <a:gd name="connsiteX865" fmla="*/ 844638 w 12079138"/>
              <a:gd name="connsiteY865" fmla="*/ 2051035 h 2145765"/>
              <a:gd name="connsiteX866" fmla="*/ 3027871 w 12079138"/>
              <a:gd name="connsiteY866" fmla="*/ 2050942 h 2145765"/>
              <a:gd name="connsiteX867" fmla="*/ 3027277 w 12079138"/>
              <a:gd name="connsiteY867" fmla="*/ 2051847 h 2145765"/>
              <a:gd name="connsiteX868" fmla="*/ 3028862 w 12079138"/>
              <a:gd name="connsiteY868" fmla="*/ 2051755 h 2145765"/>
              <a:gd name="connsiteX869" fmla="*/ 2544442 w 12079138"/>
              <a:gd name="connsiteY869" fmla="*/ 2050942 h 2145765"/>
              <a:gd name="connsiteX870" fmla="*/ 2544442 w 12079138"/>
              <a:gd name="connsiteY870" fmla="*/ 2050946 h 2145765"/>
              <a:gd name="connsiteX871" fmla="*/ 2532547 w 12079138"/>
              <a:gd name="connsiteY871" fmla="*/ 2065303 h 2145765"/>
              <a:gd name="connsiteX872" fmla="*/ 2536178 w 12079138"/>
              <a:gd name="connsiteY872" fmla="*/ 2067969 h 2145765"/>
              <a:gd name="connsiteX873" fmla="*/ 2538720 w 12079138"/>
              <a:gd name="connsiteY873" fmla="*/ 2068072 h 2145765"/>
              <a:gd name="connsiteX874" fmla="*/ 2551173 w 12079138"/>
              <a:gd name="connsiteY874" fmla="*/ 2052306 h 2145765"/>
              <a:gd name="connsiteX875" fmla="*/ 2549567 w 12079138"/>
              <a:gd name="connsiteY875" fmla="*/ 2051080 h 2145765"/>
              <a:gd name="connsiteX876" fmla="*/ 2544442 w 12079138"/>
              <a:gd name="connsiteY876" fmla="*/ 2050942 h 2145765"/>
              <a:gd name="connsiteX877" fmla="*/ 8165459 w 12079138"/>
              <a:gd name="connsiteY877" fmla="*/ 2050866 h 2145765"/>
              <a:gd name="connsiteX878" fmla="*/ 8157969 w 12079138"/>
              <a:gd name="connsiteY878" fmla="*/ 2054788 h 2145765"/>
              <a:gd name="connsiteX879" fmla="*/ 8164755 w 12079138"/>
              <a:gd name="connsiteY879" fmla="*/ 2061055 h 2145765"/>
              <a:gd name="connsiteX880" fmla="*/ 8173003 w 12079138"/>
              <a:gd name="connsiteY880" fmla="*/ 2061423 h 2145765"/>
              <a:gd name="connsiteX881" fmla="*/ 8180727 w 12079138"/>
              <a:gd name="connsiteY881" fmla="*/ 2057454 h 2145765"/>
              <a:gd name="connsiteX882" fmla="*/ 8174844 w 12079138"/>
              <a:gd name="connsiteY882" fmla="*/ 2052383 h 2145765"/>
              <a:gd name="connsiteX883" fmla="*/ 8165459 w 12079138"/>
              <a:gd name="connsiteY883" fmla="*/ 2050866 h 2145765"/>
              <a:gd name="connsiteX884" fmla="*/ 1986733 w 12079138"/>
              <a:gd name="connsiteY884" fmla="*/ 2050513 h 2145765"/>
              <a:gd name="connsiteX885" fmla="*/ 1992385 w 12079138"/>
              <a:gd name="connsiteY885" fmla="*/ 2052628 h 2145765"/>
              <a:gd name="connsiteX886" fmla="*/ 1989080 w 12079138"/>
              <a:gd name="connsiteY886" fmla="*/ 2057056 h 2145765"/>
              <a:gd name="connsiteX887" fmla="*/ 1983124 w 12079138"/>
              <a:gd name="connsiteY887" fmla="*/ 2053900 h 2145765"/>
              <a:gd name="connsiteX888" fmla="*/ 1986733 w 12079138"/>
              <a:gd name="connsiteY888" fmla="*/ 2050513 h 2145765"/>
              <a:gd name="connsiteX889" fmla="*/ 2735262 w 12079138"/>
              <a:gd name="connsiteY889" fmla="*/ 2050391 h 2145765"/>
              <a:gd name="connsiteX890" fmla="*/ 2715857 w 12079138"/>
              <a:gd name="connsiteY890" fmla="*/ 2059278 h 2145765"/>
              <a:gd name="connsiteX891" fmla="*/ 2724106 w 12079138"/>
              <a:gd name="connsiteY891" fmla="*/ 2065100 h 2145765"/>
              <a:gd name="connsiteX892" fmla="*/ 2740815 w 12079138"/>
              <a:gd name="connsiteY892" fmla="*/ 2056213 h 2145765"/>
              <a:gd name="connsiteX893" fmla="*/ 2735262 w 12079138"/>
              <a:gd name="connsiteY893" fmla="*/ 2050391 h 2145765"/>
              <a:gd name="connsiteX894" fmla="*/ 7743034 w 12079138"/>
              <a:gd name="connsiteY894" fmla="*/ 2050238 h 2145765"/>
              <a:gd name="connsiteX895" fmla="*/ 7719328 w 12079138"/>
              <a:gd name="connsiteY895" fmla="*/ 2051575 h 2145765"/>
              <a:gd name="connsiteX896" fmla="*/ 7727269 w 12079138"/>
              <a:gd name="connsiteY896" fmla="*/ 2078220 h 2145765"/>
              <a:gd name="connsiteX897" fmla="*/ 7756127 w 12079138"/>
              <a:gd name="connsiteY897" fmla="*/ 2088118 h 2145765"/>
              <a:gd name="connsiteX898" fmla="*/ 7767262 w 12079138"/>
              <a:gd name="connsiteY898" fmla="*/ 2079170 h 2145765"/>
              <a:gd name="connsiteX899" fmla="*/ 7756127 w 12079138"/>
              <a:gd name="connsiteY899" fmla="*/ 2060049 h 2145765"/>
              <a:gd name="connsiteX900" fmla="*/ 7743034 w 12079138"/>
              <a:gd name="connsiteY900" fmla="*/ 2050238 h 2145765"/>
              <a:gd name="connsiteX901" fmla="*/ 1637350 w 12079138"/>
              <a:gd name="connsiteY901" fmla="*/ 2049257 h 2145765"/>
              <a:gd name="connsiteX902" fmla="*/ 1651788 w 12079138"/>
              <a:gd name="connsiteY902" fmla="*/ 2058849 h 2145765"/>
              <a:gd name="connsiteX903" fmla="*/ 1640454 w 12079138"/>
              <a:gd name="connsiteY903" fmla="*/ 2064979 h 2145765"/>
              <a:gd name="connsiteX904" fmla="*/ 1625764 w 12079138"/>
              <a:gd name="connsiteY904" fmla="*/ 2053272 h 2145765"/>
              <a:gd name="connsiteX905" fmla="*/ 1637350 w 12079138"/>
              <a:gd name="connsiteY905" fmla="*/ 2049257 h 2145765"/>
              <a:gd name="connsiteX906" fmla="*/ 195235 w 12079138"/>
              <a:gd name="connsiteY906" fmla="*/ 2049169 h 2145765"/>
              <a:gd name="connsiteX907" fmla="*/ 196155 w 12079138"/>
              <a:gd name="connsiteY907" fmla="*/ 2050134 h 2145765"/>
              <a:gd name="connsiteX908" fmla="*/ 194350 w 12079138"/>
              <a:gd name="connsiteY908" fmla="*/ 2050192 h 2145765"/>
              <a:gd name="connsiteX909" fmla="*/ 2824000 w 12079138"/>
              <a:gd name="connsiteY909" fmla="*/ 2048812 h 2145765"/>
              <a:gd name="connsiteX910" fmla="*/ 2813443 w 12079138"/>
              <a:gd name="connsiteY910" fmla="*/ 2051815 h 2145765"/>
              <a:gd name="connsiteX911" fmla="*/ 2810381 w 12079138"/>
              <a:gd name="connsiteY911" fmla="*/ 2058664 h 2145765"/>
              <a:gd name="connsiteX912" fmla="*/ 2820134 w 12079138"/>
              <a:gd name="connsiteY912" fmla="*/ 2058328 h 2145765"/>
              <a:gd name="connsiteX913" fmla="*/ 2826764 w 12079138"/>
              <a:gd name="connsiteY913" fmla="*/ 2053317 h 2145765"/>
              <a:gd name="connsiteX914" fmla="*/ 2824000 w 12079138"/>
              <a:gd name="connsiteY914" fmla="*/ 2048812 h 2145765"/>
              <a:gd name="connsiteX915" fmla="*/ 8044849 w 12079138"/>
              <a:gd name="connsiteY915" fmla="*/ 2048659 h 2145765"/>
              <a:gd name="connsiteX916" fmla="*/ 8036872 w 12079138"/>
              <a:gd name="connsiteY916" fmla="*/ 2049701 h 2145765"/>
              <a:gd name="connsiteX917" fmla="*/ 8017326 w 12079138"/>
              <a:gd name="connsiteY917" fmla="*/ 2065790 h 2145765"/>
              <a:gd name="connsiteX918" fmla="*/ 8020142 w 12079138"/>
              <a:gd name="connsiteY918" fmla="*/ 2072455 h 2145765"/>
              <a:gd name="connsiteX919" fmla="*/ 8051689 w 12079138"/>
              <a:gd name="connsiteY919" fmla="*/ 2058297 h 2145765"/>
              <a:gd name="connsiteX920" fmla="*/ 8053494 w 12079138"/>
              <a:gd name="connsiteY920" fmla="*/ 2052153 h 2145765"/>
              <a:gd name="connsiteX921" fmla="*/ 8044849 w 12079138"/>
              <a:gd name="connsiteY921" fmla="*/ 2048659 h 2145765"/>
              <a:gd name="connsiteX922" fmla="*/ 10818658 w 12079138"/>
              <a:gd name="connsiteY922" fmla="*/ 2048322 h 2145765"/>
              <a:gd name="connsiteX923" fmla="*/ 10840892 w 12079138"/>
              <a:gd name="connsiteY923" fmla="*/ 2055754 h 2145765"/>
              <a:gd name="connsiteX924" fmla="*/ 10838527 w 12079138"/>
              <a:gd name="connsiteY924" fmla="*/ 2058604 h 2145765"/>
              <a:gd name="connsiteX925" fmla="*/ 10816058 w 12079138"/>
              <a:gd name="connsiteY925" fmla="*/ 2051156 h 2145765"/>
              <a:gd name="connsiteX926" fmla="*/ 10818658 w 12079138"/>
              <a:gd name="connsiteY926" fmla="*/ 2048322 h 2145765"/>
              <a:gd name="connsiteX927" fmla="*/ 3234698 w 12079138"/>
              <a:gd name="connsiteY927" fmla="*/ 2042252 h 2145765"/>
              <a:gd name="connsiteX928" fmla="*/ 3222766 w 12079138"/>
              <a:gd name="connsiteY928" fmla="*/ 2044573 h 2145765"/>
              <a:gd name="connsiteX929" fmla="*/ 3197913 w 12079138"/>
              <a:gd name="connsiteY929" fmla="*/ 2052709 h 2145765"/>
              <a:gd name="connsiteX930" fmla="*/ 3206617 w 12079138"/>
              <a:gd name="connsiteY930" fmla="*/ 2059926 h 2145765"/>
              <a:gd name="connsiteX931" fmla="*/ 3207086 w 12079138"/>
              <a:gd name="connsiteY931" fmla="*/ 2076811 h 2145765"/>
              <a:gd name="connsiteX932" fmla="*/ 3193655 w 12079138"/>
              <a:gd name="connsiteY932" fmla="*/ 2085652 h 2145765"/>
              <a:gd name="connsiteX933" fmla="*/ 3194775 w 12079138"/>
              <a:gd name="connsiteY933" fmla="*/ 2098752 h 2145765"/>
              <a:gd name="connsiteX934" fmla="*/ 3213819 w 12079138"/>
              <a:gd name="connsiteY934" fmla="*/ 2108910 h 2145765"/>
              <a:gd name="connsiteX935" fmla="*/ 3236178 w 12079138"/>
              <a:gd name="connsiteY935" fmla="*/ 2110335 h 2145765"/>
              <a:gd name="connsiteX936" fmla="*/ 3277702 w 12079138"/>
              <a:gd name="connsiteY936" fmla="*/ 2100560 h 2145765"/>
              <a:gd name="connsiteX937" fmla="*/ 3287374 w 12079138"/>
              <a:gd name="connsiteY937" fmla="*/ 2096714 h 2145765"/>
              <a:gd name="connsiteX938" fmla="*/ 3280103 w 12079138"/>
              <a:gd name="connsiteY938" fmla="*/ 2090662 h 2145765"/>
              <a:gd name="connsiteX939" fmla="*/ 3261258 w 12079138"/>
              <a:gd name="connsiteY939" fmla="*/ 2083200 h 2145765"/>
              <a:gd name="connsiteX940" fmla="*/ 3250982 w 12079138"/>
              <a:gd name="connsiteY940" fmla="*/ 2067081 h 2145765"/>
              <a:gd name="connsiteX941" fmla="*/ 3254432 w 12079138"/>
              <a:gd name="connsiteY941" fmla="*/ 2062347 h 2145765"/>
              <a:gd name="connsiteX942" fmla="*/ 3246053 w 12079138"/>
              <a:gd name="connsiteY942" fmla="*/ 2045217 h 2145765"/>
              <a:gd name="connsiteX943" fmla="*/ 3234698 w 12079138"/>
              <a:gd name="connsiteY943" fmla="*/ 2042252 h 2145765"/>
              <a:gd name="connsiteX944" fmla="*/ 588684 w 12079138"/>
              <a:gd name="connsiteY944" fmla="*/ 2041703 h 2145765"/>
              <a:gd name="connsiteX945" fmla="*/ 590994 w 12079138"/>
              <a:gd name="connsiteY945" fmla="*/ 2044277 h 2145765"/>
              <a:gd name="connsiteX946" fmla="*/ 586753 w 12079138"/>
              <a:gd name="connsiteY946" fmla="*/ 2045687 h 2145765"/>
              <a:gd name="connsiteX947" fmla="*/ 584750 w 12079138"/>
              <a:gd name="connsiteY947" fmla="*/ 2043143 h 2145765"/>
              <a:gd name="connsiteX948" fmla="*/ 588684 w 12079138"/>
              <a:gd name="connsiteY948" fmla="*/ 2041703 h 2145765"/>
              <a:gd name="connsiteX949" fmla="*/ 951192 w 12079138"/>
              <a:gd name="connsiteY949" fmla="*/ 2039635 h 2145765"/>
              <a:gd name="connsiteX950" fmla="*/ 955343 w 12079138"/>
              <a:gd name="connsiteY950" fmla="*/ 2044753 h 2145765"/>
              <a:gd name="connsiteX951" fmla="*/ 947781 w 12079138"/>
              <a:gd name="connsiteY951" fmla="*/ 2053287 h 2145765"/>
              <a:gd name="connsiteX952" fmla="*/ 928272 w 12079138"/>
              <a:gd name="connsiteY952" fmla="*/ 2055539 h 2145765"/>
              <a:gd name="connsiteX953" fmla="*/ 928867 w 12079138"/>
              <a:gd name="connsiteY953" fmla="*/ 2040049 h 2145765"/>
              <a:gd name="connsiteX954" fmla="*/ 951192 w 12079138"/>
              <a:gd name="connsiteY954" fmla="*/ 2039635 h 2145765"/>
              <a:gd name="connsiteX955" fmla="*/ 9107081 w 12079138"/>
              <a:gd name="connsiteY955" fmla="*/ 2039328 h 2145765"/>
              <a:gd name="connsiteX956" fmla="*/ 9098418 w 12079138"/>
              <a:gd name="connsiteY956" fmla="*/ 2044844 h 2145765"/>
              <a:gd name="connsiteX957" fmla="*/ 9119912 w 12079138"/>
              <a:gd name="connsiteY957" fmla="*/ 2065682 h 2145765"/>
              <a:gd name="connsiteX958" fmla="*/ 9125164 w 12079138"/>
              <a:gd name="connsiteY958" fmla="*/ 2063139 h 2145765"/>
              <a:gd name="connsiteX959" fmla="*/ 9107081 w 12079138"/>
              <a:gd name="connsiteY959" fmla="*/ 2039328 h 2145765"/>
              <a:gd name="connsiteX960" fmla="*/ 3132185 w 12079138"/>
              <a:gd name="connsiteY960" fmla="*/ 2038751 h 2145765"/>
              <a:gd name="connsiteX961" fmla="*/ 3085430 w 12079138"/>
              <a:gd name="connsiteY961" fmla="*/ 2047837 h 2145765"/>
              <a:gd name="connsiteX962" fmla="*/ 3076305 w 12079138"/>
              <a:gd name="connsiteY962" fmla="*/ 2055115 h 2145765"/>
              <a:gd name="connsiteX963" fmla="*/ 3058085 w 12079138"/>
              <a:gd name="connsiteY963" fmla="*/ 2092883 h 2145765"/>
              <a:gd name="connsiteX964" fmla="*/ 3053138 w 12079138"/>
              <a:gd name="connsiteY964" fmla="*/ 2099855 h 2145765"/>
              <a:gd name="connsiteX965" fmla="*/ 3043539 w 12079138"/>
              <a:gd name="connsiteY965" fmla="*/ 2097526 h 2145765"/>
              <a:gd name="connsiteX966" fmla="*/ 3031985 w 12079138"/>
              <a:gd name="connsiteY966" fmla="*/ 2085682 h 2145765"/>
              <a:gd name="connsiteX967" fmla="*/ 3023197 w 12079138"/>
              <a:gd name="connsiteY967" fmla="*/ 2076137 h 2145765"/>
              <a:gd name="connsiteX968" fmla="*/ 3018359 w 12079138"/>
              <a:gd name="connsiteY968" fmla="*/ 2092455 h 2145765"/>
              <a:gd name="connsiteX969" fmla="*/ 3035700 w 12079138"/>
              <a:gd name="connsiteY969" fmla="*/ 2108252 h 2145765"/>
              <a:gd name="connsiteX970" fmla="*/ 3065913 w 12079138"/>
              <a:gd name="connsiteY970" fmla="*/ 2112450 h 2145765"/>
              <a:gd name="connsiteX971" fmla="*/ 3081666 w 12079138"/>
              <a:gd name="connsiteY971" fmla="*/ 2097787 h 2145765"/>
              <a:gd name="connsiteX972" fmla="*/ 3076720 w 12079138"/>
              <a:gd name="connsiteY972" fmla="*/ 2086065 h 2145765"/>
              <a:gd name="connsiteX973" fmla="*/ 3090234 w 12079138"/>
              <a:gd name="connsiteY973" fmla="*/ 2065381 h 2145765"/>
              <a:gd name="connsiteX974" fmla="*/ 3110668 w 12079138"/>
              <a:gd name="connsiteY974" fmla="*/ 2059512 h 2145765"/>
              <a:gd name="connsiteX975" fmla="*/ 3130743 w 12079138"/>
              <a:gd name="connsiteY975" fmla="*/ 2047883 h 2145765"/>
              <a:gd name="connsiteX976" fmla="*/ 3132185 w 12079138"/>
              <a:gd name="connsiteY976" fmla="*/ 2038751 h 2145765"/>
              <a:gd name="connsiteX977" fmla="*/ 1495245 w 12079138"/>
              <a:gd name="connsiteY977" fmla="*/ 2037812 h 2145765"/>
              <a:gd name="connsiteX978" fmla="*/ 1493314 w 12079138"/>
              <a:gd name="connsiteY978" fmla="*/ 2042256 h 2145765"/>
              <a:gd name="connsiteX979" fmla="*/ 1497194 w 12079138"/>
              <a:gd name="connsiteY979" fmla="*/ 2044002 h 2145765"/>
              <a:gd name="connsiteX980" fmla="*/ 1499991 w 12079138"/>
              <a:gd name="connsiteY980" fmla="*/ 2039896 h 2145765"/>
              <a:gd name="connsiteX981" fmla="*/ 1495245 w 12079138"/>
              <a:gd name="connsiteY981" fmla="*/ 2037812 h 2145765"/>
              <a:gd name="connsiteX982" fmla="*/ 9071996 w 12079138"/>
              <a:gd name="connsiteY982" fmla="*/ 2037719 h 2145765"/>
              <a:gd name="connsiteX983" fmla="*/ 9069794 w 12079138"/>
              <a:gd name="connsiteY983" fmla="*/ 2038072 h 2145765"/>
              <a:gd name="connsiteX984" fmla="*/ 9070119 w 12079138"/>
              <a:gd name="connsiteY984" fmla="*/ 2039466 h 2145765"/>
              <a:gd name="connsiteX985" fmla="*/ 9072447 w 12079138"/>
              <a:gd name="connsiteY985" fmla="*/ 2039144 h 2145765"/>
              <a:gd name="connsiteX986" fmla="*/ 9071997 w 12079138"/>
              <a:gd name="connsiteY986" fmla="*/ 2037720 h 2145765"/>
              <a:gd name="connsiteX987" fmla="*/ 3475363 w 12079138"/>
              <a:gd name="connsiteY987" fmla="*/ 2037214 h 2145765"/>
              <a:gd name="connsiteX988" fmla="*/ 3459847 w 12079138"/>
              <a:gd name="connsiteY988" fmla="*/ 2038149 h 2145765"/>
              <a:gd name="connsiteX989" fmla="*/ 3454526 w 12079138"/>
              <a:gd name="connsiteY989" fmla="*/ 2046039 h 2145765"/>
              <a:gd name="connsiteX990" fmla="*/ 3464971 w 12079138"/>
              <a:gd name="connsiteY990" fmla="*/ 2061790 h 2145765"/>
              <a:gd name="connsiteX991" fmla="*/ 3477815 w 12079138"/>
              <a:gd name="connsiteY991" fmla="*/ 2062879 h 2145765"/>
              <a:gd name="connsiteX992" fmla="*/ 3487577 w 12079138"/>
              <a:gd name="connsiteY992" fmla="*/ 2054452 h 2145765"/>
              <a:gd name="connsiteX993" fmla="*/ 3475363 w 12079138"/>
              <a:gd name="connsiteY993" fmla="*/ 2037214 h 2145765"/>
              <a:gd name="connsiteX994" fmla="*/ 237357 w 12079138"/>
              <a:gd name="connsiteY994" fmla="*/ 2036846 h 2145765"/>
              <a:gd name="connsiteX995" fmla="*/ 245678 w 12079138"/>
              <a:gd name="connsiteY995" fmla="*/ 2056550 h 2145765"/>
              <a:gd name="connsiteX996" fmla="*/ 245678 w 12079138"/>
              <a:gd name="connsiteY996" fmla="*/ 2056546 h 2145765"/>
              <a:gd name="connsiteX997" fmla="*/ 233351 w 12079138"/>
              <a:gd name="connsiteY997" fmla="*/ 2056535 h 2145765"/>
              <a:gd name="connsiteX998" fmla="*/ 225950 w 12079138"/>
              <a:gd name="connsiteY998" fmla="*/ 2045717 h 2145765"/>
              <a:gd name="connsiteX999" fmla="*/ 228298 w 12079138"/>
              <a:gd name="connsiteY999" fmla="*/ 2038853 h 2145765"/>
              <a:gd name="connsiteX1000" fmla="*/ 237357 w 12079138"/>
              <a:gd name="connsiteY1000" fmla="*/ 2036846 h 2145765"/>
              <a:gd name="connsiteX1001" fmla="*/ 10974911 w 12079138"/>
              <a:gd name="connsiteY1001" fmla="*/ 2036616 h 2145765"/>
              <a:gd name="connsiteX1002" fmla="*/ 10974912 w 12079138"/>
              <a:gd name="connsiteY1002" fmla="*/ 2036617 h 2145765"/>
              <a:gd name="connsiteX1003" fmla="*/ 10974911 w 12079138"/>
              <a:gd name="connsiteY1003" fmla="*/ 2036617 h 2145765"/>
              <a:gd name="connsiteX1004" fmla="*/ 10973107 w 12079138"/>
              <a:gd name="connsiteY1004" fmla="*/ 2036034 h 2145765"/>
              <a:gd name="connsiteX1005" fmla="*/ 10974911 w 12079138"/>
              <a:gd name="connsiteY1005" fmla="*/ 2036617 h 2145765"/>
              <a:gd name="connsiteX1006" fmla="*/ 10974190 w 12079138"/>
              <a:gd name="connsiteY1006" fmla="*/ 2037796 h 2145765"/>
              <a:gd name="connsiteX1007" fmla="*/ 10972294 w 12079138"/>
              <a:gd name="connsiteY1007" fmla="*/ 2037244 h 2145765"/>
              <a:gd name="connsiteX1008" fmla="*/ 10973107 w 12079138"/>
              <a:gd name="connsiteY1008" fmla="*/ 2036034 h 2145765"/>
              <a:gd name="connsiteX1009" fmla="*/ 1657330 w 12079138"/>
              <a:gd name="connsiteY1009" fmla="*/ 2035820 h 2145765"/>
              <a:gd name="connsiteX1010" fmla="*/ 1661066 w 12079138"/>
              <a:gd name="connsiteY1010" fmla="*/ 2037199 h 2145765"/>
              <a:gd name="connsiteX1011" fmla="*/ 1658088 w 12079138"/>
              <a:gd name="connsiteY1011" fmla="*/ 2039038 h 2145765"/>
              <a:gd name="connsiteX1012" fmla="*/ 1656193 w 12079138"/>
              <a:gd name="connsiteY1012" fmla="*/ 2038317 h 2145765"/>
              <a:gd name="connsiteX1013" fmla="*/ 1657330 w 12079138"/>
              <a:gd name="connsiteY1013" fmla="*/ 2035820 h 2145765"/>
              <a:gd name="connsiteX1014" fmla="*/ 9702680 w 12079138"/>
              <a:gd name="connsiteY1014" fmla="*/ 2035666 h 2145765"/>
              <a:gd name="connsiteX1015" fmla="*/ 9696219 w 12079138"/>
              <a:gd name="connsiteY1015" fmla="*/ 2041534 h 2145765"/>
              <a:gd name="connsiteX1016" fmla="*/ 9705116 w 12079138"/>
              <a:gd name="connsiteY1016" fmla="*/ 2045717 h 2145765"/>
              <a:gd name="connsiteX1017" fmla="*/ 9710440 w 12079138"/>
              <a:gd name="connsiteY1017" fmla="*/ 2040952 h 2145765"/>
              <a:gd name="connsiteX1018" fmla="*/ 9702680 w 12079138"/>
              <a:gd name="connsiteY1018" fmla="*/ 2035666 h 2145765"/>
              <a:gd name="connsiteX1019" fmla="*/ 1820659 w 12079138"/>
              <a:gd name="connsiteY1019" fmla="*/ 2035574 h 2145765"/>
              <a:gd name="connsiteX1020" fmla="*/ 1824611 w 12079138"/>
              <a:gd name="connsiteY1020" fmla="*/ 2037045 h 2145765"/>
              <a:gd name="connsiteX1021" fmla="*/ 1823312 w 12079138"/>
              <a:gd name="connsiteY1021" fmla="*/ 2038485 h 2145765"/>
              <a:gd name="connsiteX1022" fmla="*/ 1819431 w 12079138"/>
              <a:gd name="connsiteY1022" fmla="*/ 2036953 h 2145765"/>
              <a:gd name="connsiteX1023" fmla="*/ 1820659 w 12079138"/>
              <a:gd name="connsiteY1023" fmla="*/ 2035574 h 2145765"/>
              <a:gd name="connsiteX1024" fmla="*/ 2975708 w 12079138"/>
              <a:gd name="connsiteY1024" fmla="*/ 2034610 h 2145765"/>
              <a:gd name="connsiteX1025" fmla="*/ 2971828 w 12079138"/>
              <a:gd name="connsiteY1025" fmla="*/ 2036586 h 2145765"/>
              <a:gd name="connsiteX1026" fmla="*/ 2974536 w 12079138"/>
              <a:gd name="connsiteY1026" fmla="*/ 2038930 h 2145765"/>
              <a:gd name="connsiteX1027" fmla="*/ 2979301 w 12079138"/>
              <a:gd name="connsiteY1027" fmla="*/ 2037904 h 2145765"/>
              <a:gd name="connsiteX1028" fmla="*/ 2975708 w 12079138"/>
              <a:gd name="connsiteY1028" fmla="*/ 2034610 h 2145765"/>
              <a:gd name="connsiteX1029" fmla="*/ 11017991 w 12079138"/>
              <a:gd name="connsiteY1029" fmla="*/ 2034425 h 2145765"/>
              <a:gd name="connsiteX1030" fmla="*/ 11024434 w 12079138"/>
              <a:gd name="connsiteY1030" fmla="*/ 2038654 h 2145765"/>
              <a:gd name="connsiteX1031" fmla="*/ 11020536 w 12079138"/>
              <a:gd name="connsiteY1031" fmla="*/ 2042025 h 2145765"/>
              <a:gd name="connsiteX1032" fmla="*/ 11011745 w 12079138"/>
              <a:gd name="connsiteY1032" fmla="*/ 2038577 h 2145765"/>
              <a:gd name="connsiteX1033" fmla="*/ 11017991 w 12079138"/>
              <a:gd name="connsiteY1033" fmla="*/ 2034425 h 2145765"/>
              <a:gd name="connsiteX1034" fmla="*/ 10660328 w 12079138"/>
              <a:gd name="connsiteY1034" fmla="*/ 2033858 h 2145765"/>
              <a:gd name="connsiteX1035" fmla="*/ 10660815 w 12079138"/>
              <a:gd name="connsiteY1035" fmla="*/ 2036386 h 2145765"/>
              <a:gd name="connsiteX1036" fmla="*/ 10660815 w 12079138"/>
              <a:gd name="connsiteY1036" fmla="*/ 2036390 h 2145765"/>
              <a:gd name="connsiteX1037" fmla="*/ 10658595 w 12079138"/>
              <a:gd name="connsiteY1037" fmla="*/ 2036447 h 2145765"/>
              <a:gd name="connsiteX1038" fmla="*/ 10657999 w 12079138"/>
              <a:gd name="connsiteY1038" fmla="*/ 2033950 h 2145765"/>
              <a:gd name="connsiteX1039" fmla="*/ 10660328 w 12079138"/>
              <a:gd name="connsiteY1039" fmla="*/ 2033858 h 2145765"/>
              <a:gd name="connsiteX1040" fmla="*/ 1693117 w 12079138"/>
              <a:gd name="connsiteY1040" fmla="*/ 2033598 h 2145765"/>
              <a:gd name="connsiteX1041" fmla="*/ 1696980 w 12079138"/>
              <a:gd name="connsiteY1041" fmla="*/ 2037214 h 2145765"/>
              <a:gd name="connsiteX1042" fmla="*/ 1691476 w 12079138"/>
              <a:gd name="connsiteY1042" fmla="*/ 2039129 h 2145765"/>
              <a:gd name="connsiteX1043" fmla="*/ 1689038 w 12079138"/>
              <a:gd name="connsiteY1043" fmla="*/ 2035008 h 2145765"/>
              <a:gd name="connsiteX1044" fmla="*/ 1693117 w 12079138"/>
              <a:gd name="connsiteY1044" fmla="*/ 2033598 h 2145765"/>
              <a:gd name="connsiteX1045" fmla="*/ 669980 w 12079138"/>
              <a:gd name="connsiteY1045" fmla="*/ 2033052 h 2145765"/>
              <a:gd name="connsiteX1046" fmla="*/ 675080 w 12079138"/>
              <a:gd name="connsiteY1046" fmla="*/ 2036892 h 2145765"/>
              <a:gd name="connsiteX1047" fmla="*/ 690276 w 12079138"/>
              <a:gd name="connsiteY1047" fmla="*/ 2055477 h 2145765"/>
              <a:gd name="connsiteX1048" fmla="*/ 699751 w 12079138"/>
              <a:gd name="connsiteY1048" fmla="*/ 2057868 h 2145765"/>
              <a:gd name="connsiteX1049" fmla="*/ 705526 w 12079138"/>
              <a:gd name="connsiteY1049" fmla="*/ 2054497 h 2145765"/>
              <a:gd name="connsiteX1050" fmla="*/ 707475 w 12079138"/>
              <a:gd name="connsiteY1050" fmla="*/ 2051279 h 2145765"/>
              <a:gd name="connsiteX1051" fmla="*/ 708955 w 12079138"/>
              <a:gd name="connsiteY1051" fmla="*/ 2047924 h 2145765"/>
              <a:gd name="connsiteX1052" fmla="*/ 736912 w 12079138"/>
              <a:gd name="connsiteY1052" fmla="*/ 2036984 h 2145765"/>
              <a:gd name="connsiteX1053" fmla="*/ 742542 w 12079138"/>
              <a:gd name="connsiteY1053" fmla="*/ 2037337 h 2145765"/>
              <a:gd name="connsiteX1054" fmla="*/ 772736 w 12079138"/>
              <a:gd name="connsiteY1054" fmla="*/ 2040340 h 2145765"/>
              <a:gd name="connsiteX1055" fmla="*/ 765571 w 12079138"/>
              <a:gd name="connsiteY1055" fmla="*/ 2048889 h 2145765"/>
              <a:gd name="connsiteX1056" fmla="*/ 745520 w 12079138"/>
              <a:gd name="connsiteY1056" fmla="*/ 2070355 h 2145765"/>
              <a:gd name="connsiteX1057" fmla="*/ 737940 w 12079138"/>
              <a:gd name="connsiteY1057" fmla="*/ 2081326 h 2145765"/>
              <a:gd name="connsiteX1058" fmla="*/ 745123 w 12079138"/>
              <a:gd name="connsiteY1058" fmla="*/ 2089447 h 2145765"/>
              <a:gd name="connsiteX1059" fmla="*/ 767538 w 12079138"/>
              <a:gd name="connsiteY1059" fmla="*/ 2089493 h 2145765"/>
              <a:gd name="connsiteX1060" fmla="*/ 803380 w 12079138"/>
              <a:gd name="connsiteY1060" fmla="*/ 2092005 h 2145765"/>
              <a:gd name="connsiteX1061" fmla="*/ 728627 w 12079138"/>
              <a:gd name="connsiteY1061" fmla="*/ 2097200 h 2145765"/>
              <a:gd name="connsiteX1062" fmla="*/ 704553 w 12079138"/>
              <a:gd name="connsiteY1062" fmla="*/ 2086612 h 2145765"/>
              <a:gd name="connsiteX1063" fmla="*/ 692767 w 12079138"/>
              <a:gd name="connsiteY1063" fmla="*/ 2077174 h 2145765"/>
              <a:gd name="connsiteX1064" fmla="*/ 692767 w 12079138"/>
              <a:gd name="connsiteY1064" fmla="*/ 2077173 h 2145765"/>
              <a:gd name="connsiteX1065" fmla="*/ 672897 w 12079138"/>
              <a:gd name="connsiteY1065" fmla="*/ 2064824 h 2145765"/>
              <a:gd name="connsiteX1066" fmla="*/ 660642 w 12079138"/>
              <a:gd name="connsiteY1066" fmla="*/ 2033475 h 2145765"/>
              <a:gd name="connsiteX1067" fmla="*/ 669980 w 12079138"/>
              <a:gd name="connsiteY1067" fmla="*/ 2033052 h 2145765"/>
              <a:gd name="connsiteX1068" fmla="*/ 1319168 w 12079138"/>
              <a:gd name="connsiteY1068" fmla="*/ 2033046 h 2145765"/>
              <a:gd name="connsiteX1069" fmla="*/ 1325306 w 12079138"/>
              <a:gd name="connsiteY1069" fmla="*/ 2033460 h 2145765"/>
              <a:gd name="connsiteX1070" fmla="*/ 1335105 w 12079138"/>
              <a:gd name="connsiteY1070" fmla="*/ 2038624 h 2145765"/>
              <a:gd name="connsiteX1071" fmla="*/ 1326984 w 12079138"/>
              <a:gd name="connsiteY1071" fmla="*/ 2044324 h 2145765"/>
              <a:gd name="connsiteX1072" fmla="*/ 1313106 w 12079138"/>
              <a:gd name="connsiteY1072" fmla="*/ 2044539 h 2145765"/>
              <a:gd name="connsiteX1073" fmla="*/ 1304786 w 12079138"/>
              <a:gd name="connsiteY1073" fmla="*/ 2038870 h 2145765"/>
              <a:gd name="connsiteX1074" fmla="*/ 1304786 w 12079138"/>
              <a:gd name="connsiteY1074" fmla="*/ 2038869 h 2145765"/>
              <a:gd name="connsiteX1075" fmla="*/ 1311572 w 12079138"/>
              <a:gd name="connsiteY1075" fmla="*/ 2034026 h 2145765"/>
              <a:gd name="connsiteX1076" fmla="*/ 1319168 w 12079138"/>
              <a:gd name="connsiteY1076" fmla="*/ 2033046 h 2145765"/>
              <a:gd name="connsiteX1077" fmla="*/ 1738955 w 12079138"/>
              <a:gd name="connsiteY1077" fmla="*/ 2032541 h 2145765"/>
              <a:gd name="connsiteX1078" fmla="*/ 1747366 w 12079138"/>
              <a:gd name="connsiteY1078" fmla="*/ 2041597 h 2145765"/>
              <a:gd name="connsiteX1079" fmla="*/ 1737764 w 12079138"/>
              <a:gd name="connsiteY1079" fmla="*/ 2045872 h 2145765"/>
              <a:gd name="connsiteX1080" fmla="*/ 1730201 w 12079138"/>
              <a:gd name="connsiteY1080" fmla="*/ 2038027 h 2145765"/>
              <a:gd name="connsiteX1081" fmla="*/ 1738955 w 12079138"/>
              <a:gd name="connsiteY1081" fmla="*/ 2032541 h 2145765"/>
              <a:gd name="connsiteX1082" fmla="*/ 11209437 w 12079138"/>
              <a:gd name="connsiteY1082" fmla="*/ 2031591 h 2145765"/>
              <a:gd name="connsiteX1083" fmla="*/ 11196532 w 12079138"/>
              <a:gd name="connsiteY1083" fmla="*/ 2062604 h 2145765"/>
              <a:gd name="connsiteX1084" fmla="*/ 11189621 w 12079138"/>
              <a:gd name="connsiteY1084" fmla="*/ 2070035 h 2145765"/>
              <a:gd name="connsiteX1085" fmla="*/ 11182329 w 12079138"/>
              <a:gd name="connsiteY1085" fmla="*/ 2071828 h 2145765"/>
              <a:gd name="connsiteX1086" fmla="*/ 11176717 w 12079138"/>
              <a:gd name="connsiteY1086" fmla="*/ 2068564 h 2145765"/>
              <a:gd name="connsiteX1087" fmla="*/ 11198987 w 12079138"/>
              <a:gd name="connsiteY1087" fmla="*/ 2032847 h 2145765"/>
              <a:gd name="connsiteX1088" fmla="*/ 11209437 w 12079138"/>
              <a:gd name="connsiteY1088" fmla="*/ 2031591 h 2145765"/>
              <a:gd name="connsiteX1089" fmla="*/ 2736504 w 12079138"/>
              <a:gd name="connsiteY1089" fmla="*/ 2031392 h 2145765"/>
              <a:gd name="connsiteX1090" fmla="*/ 2734614 w 12079138"/>
              <a:gd name="connsiteY1090" fmla="*/ 2031591 h 2145765"/>
              <a:gd name="connsiteX1091" fmla="*/ 2734775 w 12079138"/>
              <a:gd name="connsiteY1091" fmla="*/ 2032786 h 2145765"/>
              <a:gd name="connsiteX1092" fmla="*/ 2736739 w 12079138"/>
              <a:gd name="connsiteY1092" fmla="*/ 2032633 h 2145765"/>
              <a:gd name="connsiteX1093" fmla="*/ 2736504 w 12079138"/>
              <a:gd name="connsiteY1093" fmla="*/ 2031392 h 2145765"/>
              <a:gd name="connsiteX1094" fmla="*/ 8399660 w 12079138"/>
              <a:gd name="connsiteY1094" fmla="*/ 2030993 h 2145765"/>
              <a:gd name="connsiteX1095" fmla="*/ 8395094 w 12079138"/>
              <a:gd name="connsiteY1095" fmla="*/ 2031974 h 2145765"/>
              <a:gd name="connsiteX1096" fmla="*/ 8398198 w 12079138"/>
              <a:gd name="connsiteY1096" fmla="*/ 2035253 h 2145765"/>
              <a:gd name="connsiteX1097" fmla="*/ 8401772 w 12079138"/>
              <a:gd name="connsiteY1097" fmla="*/ 2033399 h 2145765"/>
              <a:gd name="connsiteX1098" fmla="*/ 8399660 w 12079138"/>
              <a:gd name="connsiteY1098" fmla="*/ 2030993 h 2145765"/>
              <a:gd name="connsiteX1099" fmla="*/ 10749930 w 12079138"/>
              <a:gd name="connsiteY1099" fmla="*/ 2030840 h 2145765"/>
              <a:gd name="connsiteX1100" fmla="*/ 10756100 w 12079138"/>
              <a:gd name="connsiteY1100" fmla="*/ 2033490 h 2145765"/>
              <a:gd name="connsiteX1101" fmla="*/ 10770340 w 12079138"/>
              <a:gd name="connsiteY1101" fmla="*/ 2068747 h 2145765"/>
              <a:gd name="connsiteX1102" fmla="*/ 10770990 w 12079138"/>
              <a:gd name="connsiteY1102" fmla="*/ 2072179 h 2145765"/>
              <a:gd name="connsiteX1103" fmla="*/ 10756679 w 12079138"/>
              <a:gd name="connsiteY1103" fmla="*/ 2086000 h 2145765"/>
              <a:gd name="connsiteX1104" fmla="*/ 10731124 w 12079138"/>
              <a:gd name="connsiteY1104" fmla="*/ 2082721 h 2145765"/>
              <a:gd name="connsiteX1105" fmla="*/ 10722641 w 12079138"/>
              <a:gd name="connsiteY1105" fmla="*/ 2061163 h 2145765"/>
              <a:gd name="connsiteX1106" fmla="*/ 10722628 w 12079138"/>
              <a:gd name="connsiteY1106" fmla="*/ 2060427 h 2145765"/>
              <a:gd name="connsiteX1107" fmla="*/ 10710049 w 12079138"/>
              <a:gd name="connsiteY1107" fmla="*/ 2045257 h 2145765"/>
              <a:gd name="connsiteX1108" fmla="*/ 10736416 w 12079138"/>
              <a:gd name="connsiteY1108" fmla="*/ 2045257 h 2145765"/>
              <a:gd name="connsiteX1109" fmla="*/ 10745385 w 12079138"/>
              <a:gd name="connsiteY1109" fmla="*/ 2032418 h 2145765"/>
              <a:gd name="connsiteX1110" fmla="*/ 10749928 w 12079138"/>
              <a:gd name="connsiteY1110" fmla="*/ 2030839 h 2145765"/>
              <a:gd name="connsiteX1111" fmla="*/ 10749933 w 12079138"/>
              <a:gd name="connsiteY1111" fmla="*/ 2030839 h 2145765"/>
              <a:gd name="connsiteX1112" fmla="*/ 10749930 w 12079138"/>
              <a:gd name="connsiteY1112" fmla="*/ 2030840 h 2145765"/>
              <a:gd name="connsiteX1113" fmla="*/ 357394 w 12079138"/>
              <a:gd name="connsiteY1113" fmla="*/ 2030365 h 2145765"/>
              <a:gd name="connsiteX1114" fmla="*/ 363982 w 12079138"/>
              <a:gd name="connsiteY1114" fmla="*/ 2036801 h 2145765"/>
              <a:gd name="connsiteX1115" fmla="*/ 358622 w 12079138"/>
              <a:gd name="connsiteY1115" fmla="*/ 2043742 h 2145765"/>
              <a:gd name="connsiteX1116" fmla="*/ 353460 w 12079138"/>
              <a:gd name="connsiteY1116" fmla="*/ 2043114 h 2145765"/>
              <a:gd name="connsiteX1117" fmla="*/ 350878 w 12079138"/>
              <a:gd name="connsiteY1117" fmla="*/ 2032357 h 2145765"/>
              <a:gd name="connsiteX1118" fmla="*/ 357394 w 12079138"/>
              <a:gd name="connsiteY1118" fmla="*/ 2030365 h 2145765"/>
              <a:gd name="connsiteX1119" fmla="*/ 9539405 w 12079138"/>
              <a:gd name="connsiteY1119" fmla="*/ 2029522 h 2145765"/>
              <a:gd name="connsiteX1120" fmla="*/ 9531031 w 12079138"/>
              <a:gd name="connsiteY1120" fmla="*/ 2035896 h 2145765"/>
              <a:gd name="connsiteX1121" fmla="*/ 9538485 w 12079138"/>
              <a:gd name="connsiteY1121" fmla="*/ 2041580 h 2145765"/>
              <a:gd name="connsiteX1122" fmla="*/ 9544296 w 12079138"/>
              <a:gd name="connsiteY1122" fmla="*/ 2038730 h 2145765"/>
              <a:gd name="connsiteX1123" fmla="*/ 9539405 w 12079138"/>
              <a:gd name="connsiteY1123" fmla="*/ 2029522 h 2145765"/>
              <a:gd name="connsiteX1124" fmla="*/ 8591810 w 12079138"/>
              <a:gd name="connsiteY1124" fmla="*/ 2028986 h 2145765"/>
              <a:gd name="connsiteX1125" fmla="*/ 8589915 w 12079138"/>
              <a:gd name="connsiteY1125" fmla="*/ 2029155 h 2145765"/>
              <a:gd name="connsiteX1126" fmla="*/ 8591034 w 12079138"/>
              <a:gd name="connsiteY1126" fmla="*/ 2030090 h 2145765"/>
              <a:gd name="connsiteX1127" fmla="*/ 434045 w 12079138"/>
              <a:gd name="connsiteY1127" fmla="*/ 2028057 h 2145765"/>
              <a:gd name="connsiteX1128" fmla="*/ 443655 w 12079138"/>
              <a:gd name="connsiteY1128" fmla="*/ 2032173 h 2145765"/>
              <a:gd name="connsiteX1129" fmla="*/ 447138 w 12079138"/>
              <a:gd name="connsiteY1129" fmla="*/ 2052398 h 2145765"/>
              <a:gd name="connsiteX1130" fmla="*/ 427160 w 12079138"/>
              <a:gd name="connsiteY1130" fmla="*/ 2045871 h 2145765"/>
              <a:gd name="connsiteX1131" fmla="*/ 423244 w 12079138"/>
              <a:gd name="connsiteY1131" fmla="*/ 2031330 h 2145765"/>
              <a:gd name="connsiteX1132" fmla="*/ 434045 w 12079138"/>
              <a:gd name="connsiteY1132" fmla="*/ 2028057 h 2145765"/>
              <a:gd name="connsiteX1133" fmla="*/ 2271479 w 12079138"/>
              <a:gd name="connsiteY1133" fmla="*/ 2027776 h 2145765"/>
              <a:gd name="connsiteX1134" fmla="*/ 2265002 w 12079138"/>
              <a:gd name="connsiteY1134" fmla="*/ 2050452 h 2145765"/>
              <a:gd name="connsiteX1135" fmla="*/ 2267383 w 12079138"/>
              <a:gd name="connsiteY1135" fmla="*/ 2060534 h 2145765"/>
              <a:gd name="connsiteX1136" fmla="*/ 2281839 w 12079138"/>
              <a:gd name="connsiteY1136" fmla="*/ 2062235 h 2145765"/>
              <a:gd name="connsiteX1137" fmla="*/ 2293749 w 12079138"/>
              <a:gd name="connsiteY1137" fmla="*/ 2041596 h 2145765"/>
              <a:gd name="connsiteX1138" fmla="*/ 2271479 w 12079138"/>
              <a:gd name="connsiteY1138" fmla="*/ 2027776 h 2145765"/>
              <a:gd name="connsiteX1139" fmla="*/ 11063668 w 12079138"/>
              <a:gd name="connsiteY1139" fmla="*/ 2027760 h 2145765"/>
              <a:gd name="connsiteX1140" fmla="*/ 11064517 w 12079138"/>
              <a:gd name="connsiteY1140" fmla="*/ 2030242 h 2145765"/>
              <a:gd name="connsiteX1141" fmla="*/ 11064516 w 12079138"/>
              <a:gd name="connsiteY1141" fmla="*/ 2030242 h 2145765"/>
              <a:gd name="connsiteX1142" fmla="*/ 11062604 w 12079138"/>
              <a:gd name="connsiteY1142" fmla="*/ 2030886 h 2145765"/>
              <a:gd name="connsiteX1143" fmla="*/ 11059914 w 12079138"/>
              <a:gd name="connsiteY1143" fmla="*/ 2028955 h 2145765"/>
              <a:gd name="connsiteX1144" fmla="*/ 11063668 w 12079138"/>
              <a:gd name="connsiteY1144" fmla="*/ 2027760 h 2145765"/>
              <a:gd name="connsiteX1145" fmla="*/ 11748602 w 12079138"/>
              <a:gd name="connsiteY1145" fmla="*/ 2026672 h 2145765"/>
              <a:gd name="connsiteX1146" fmla="*/ 11754451 w 12079138"/>
              <a:gd name="connsiteY1146" fmla="*/ 2032204 h 2145765"/>
              <a:gd name="connsiteX1147" fmla="*/ 11742791 w 12079138"/>
              <a:gd name="connsiteY1147" fmla="*/ 2040141 h 2145765"/>
              <a:gd name="connsiteX1148" fmla="*/ 11732918 w 12079138"/>
              <a:gd name="connsiteY1148" fmla="*/ 2035575 h 2145765"/>
              <a:gd name="connsiteX1149" fmla="*/ 11743622 w 12079138"/>
              <a:gd name="connsiteY1149" fmla="*/ 2027055 h 2145765"/>
              <a:gd name="connsiteX1150" fmla="*/ 11748602 w 12079138"/>
              <a:gd name="connsiteY1150" fmla="*/ 2026672 h 2145765"/>
              <a:gd name="connsiteX1151" fmla="*/ 11923535 w 12079138"/>
              <a:gd name="connsiteY1151" fmla="*/ 2025799 h 2145765"/>
              <a:gd name="connsiteX1152" fmla="*/ 11936258 w 12079138"/>
              <a:gd name="connsiteY1152" fmla="*/ 2027010 h 2145765"/>
              <a:gd name="connsiteX1153" fmla="*/ 11935916 w 12079138"/>
              <a:gd name="connsiteY1153" fmla="*/ 2036387 h 2145765"/>
              <a:gd name="connsiteX1154" fmla="*/ 11935915 w 12079138"/>
              <a:gd name="connsiteY1154" fmla="*/ 2036387 h 2145765"/>
              <a:gd name="connsiteX1155" fmla="*/ 11902564 w 12079138"/>
              <a:gd name="connsiteY1155" fmla="*/ 2049013 h 2145765"/>
              <a:gd name="connsiteX1156" fmla="*/ 11880906 w 12079138"/>
              <a:gd name="connsiteY1156" fmla="*/ 2048737 h 2145765"/>
              <a:gd name="connsiteX1157" fmla="*/ 11866631 w 12079138"/>
              <a:gd name="connsiteY1157" fmla="*/ 2035698 h 2145765"/>
              <a:gd name="connsiteX1158" fmla="*/ 11921098 w 12079138"/>
              <a:gd name="connsiteY1158" fmla="*/ 2026658 h 2145765"/>
              <a:gd name="connsiteX1159" fmla="*/ 11923535 w 12079138"/>
              <a:gd name="connsiteY1159" fmla="*/ 2025799 h 2145765"/>
              <a:gd name="connsiteX1160" fmla="*/ 10358143 w 12079138"/>
              <a:gd name="connsiteY1160" fmla="*/ 2025370 h 2145765"/>
              <a:gd name="connsiteX1161" fmla="*/ 10367816 w 12079138"/>
              <a:gd name="connsiteY1161" fmla="*/ 2029783 h 2145765"/>
              <a:gd name="connsiteX1162" fmla="*/ 10372221 w 12079138"/>
              <a:gd name="connsiteY1162" fmla="*/ 2039589 h 2145765"/>
              <a:gd name="connsiteX1163" fmla="*/ 10365290 w 12079138"/>
              <a:gd name="connsiteY1163" fmla="*/ 2053394 h 2145765"/>
              <a:gd name="connsiteX1164" fmla="*/ 10352295 w 12079138"/>
              <a:gd name="connsiteY1164" fmla="*/ 2042224 h 2145765"/>
              <a:gd name="connsiteX1165" fmla="*/ 10350580 w 12079138"/>
              <a:gd name="connsiteY1165" fmla="*/ 2030350 h 2145765"/>
              <a:gd name="connsiteX1166" fmla="*/ 10358143 w 12079138"/>
              <a:gd name="connsiteY1166" fmla="*/ 2025370 h 2145765"/>
              <a:gd name="connsiteX1167" fmla="*/ 3656085 w 12079138"/>
              <a:gd name="connsiteY1167" fmla="*/ 2025171 h 2145765"/>
              <a:gd name="connsiteX1168" fmla="*/ 3650795 w 12079138"/>
              <a:gd name="connsiteY1168" fmla="*/ 2029461 h 2145765"/>
              <a:gd name="connsiteX1169" fmla="*/ 3658666 w 12079138"/>
              <a:gd name="connsiteY1169" fmla="*/ 2030702 h 2145765"/>
              <a:gd name="connsiteX1170" fmla="*/ 3662460 w 12079138"/>
              <a:gd name="connsiteY1170" fmla="*/ 2026810 h 2145765"/>
              <a:gd name="connsiteX1171" fmla="*/ 3656085 w 12079138"/>
              <a:gd name="connsiteY1171" fmla="*/ 2025171 h 2145765"/>
              <a:gd name="connsiteX1172" fmla="*/ 8862015 w 12079138"/>
              <a:gd name="connsiteY1172" fmla="*/ 2024726 h 2145765"/>
              <a:gd name="connsiteX1173" fmla="*/ 8857828 w 12079138"/>
              <a:gd name="connsiteY1173" fmla="*/ 2028250 h 2145765"/>
              <a:gd name="connsiteX1174" fmla="*/ 8863784 w 12079138"/>
              <a:gd name="connsiteY1174" fmla="*/ 2030365 h 2145765"/>
              <a:gd name="connsiteX1175" fmla="*/ 8869270 w 12079138"/>
              <a:gd name="connsiteY1175" fmla="*/ 2026641 h 2145765"/>
              <a:gd name="connsiteX1176" fmla="*/ 8862015 w 12079138"/>
              <a:gd name="connsiteY1176" fmla="*/ 2024726 h 2145765"/>
              <a:gd name="connsiteX1177" fmla="*/ 9186110 w 12079138"/>
              <a:gd name="connsiteY1177" fmla="*/ 2022918 h 2145765"/>
              <a:gd name="connsiteX1178" fmla="*/ 9180840 w 12079138"/>
              <a:gd name="connsiteY1178" fmla="*/ 2027316 h 2145765"/>
              <a:gd name="connsiteX1179" fmla="*/ 9193961 w 12079138"/>
              <a:gd name="connsiteY1179" fmla="*/ 2034011 h 2145765"/>
              <a:gd name="connsiteX1180" fmla="*/ 9201558 w 12079138"/>
              <a:gd name="connsiteY1180" fmla="*/ 2029982 h 2145765"/>
              <a:gd name="connsiteX1181" fmla="*/ 9186110 w 12079138"/>
              <a:gd name="connsiteY1181" fmla="*/ 2022918 h 2145765"/>
              <a:gd name="connsiteX1182" fmla="*/ 11406010 w 12079138"/>
              <a:gd name="connsiteY1182" fmla="*/ 2022627 h 2145765"/>
              <a:gd name="connsiteX1183" fmla="*/ 11411280 w 12079138"/>
              <a:gd name="connsiteY1183" fmla="*/ 2028282 h 2145765"/>
              <a:gd name="connsiteX1184" fmla="*/ 11406605 w 12079138"/>
              <a:gd name="connsiteY1184" fmla="*/ 2031499 h 2145765"/>
              <a:gd name="connsiteX1185" fmla="*/ 11399404 w 12079138"/>
              <a:gd name="connsiteY1185" fmla="*/ 2026321 h 2145765"/>
              <a:gd name="connsiteX1186" fmla="*/ 11406010 w 12079138"/>
              <a:gd name="connsiteY1186" fmla="*/ 2022627 h 2145765"/>
              <a:gd name="connsiteX1187" fmla="*/ 1938608 w 12079138"/>
              <a:gd name="connsiteY1187" fmla="*/ 2022091 h 2145765"/>
              <a:gd name="connsiteX1188" fmla="*/ 1944475 w 12079138"/>
              <a:gd name="connsiteY1188" fmla="*/ 2027010 h 2145765"/>
              <a:gd name="connsiteX1189" fmla="*/ 1936459 w 12079138"/>
              <a:gd name="connsiteY1189" fmla="*/ 2032174 h 2145765"/>
              <a:gd name="connsiteX1190" fmla="*/ 1931459 w 12079138"/>
              <a:gd name="connsiteY1190" fmla="*/ 2029002 h 2145765"/>
              <a:gd name="connsiteX1191" fmla="*/ 1938608 w 12079138"/>
              <a:gd name="connsiteY1191" fmla="*/ 2022091 h 2145765"/>
              <a:gd name="connsiteX1192" fmla="*/ 10842192 w 12079138"/>
              <a:gd name="connsiteY1192" fmla="*/ 2022045 h 2145765"/>
              <a:gd name="connsiteX1193" fmla="*/ 10852624 w 12079138"/>
              <a:gd name="connsiteY1193" fmla="*/ 2025617 h 2145765"/>
              <a:gd name="connsiteX1194" fmla="*/ 10841091 w 12079138"/>
              <a:gd name="connsiteY1194" fmla="*/ 2030857 h 2145765"/>
              <a:gd name="connsiteX1195" fmla="*/ 10835766 w 12079138"/>
              <a:gd name="connsiteY1195" fmla="*/ 2027961 h 2145765"/>
              <a:gd name="connsiteX1196" fmla="*/ 10842192 w 12079138"/>
              <a:gd name="connsiteY1196" fmla="*/ 2022045 h 2145765"/>
              <a:gd name="connsiteX1197" fmla="*/ 2557837 w 12079138"/>
              <a:gd name="connsiteY1197" fmla="*/ 2020972 h 2145765"/>
              <a:gd name="connsiteX1198" fmla="*/ 2552490 w 12079138"/>
              <a:gd name="connsiteY1198" fmla="*/ 2029399 h 2145765"/>
              <a:gd name="connsiteX1199" fmla="*/ 2557892 w 12079138"/>
              <a:gd name="connsiteY1199" fmla="*/ 2032249 h 2145765"/>
              <a:gd name="connsiteX1200" fmla="*/ 2565469 w 12079138"/>
              <a:gd name="connsiteY1200" fmla="*/ 2027070 h 2145765"/>
              <a:gd name="connsiteX1201" fmla="*/ 2557837 w 12079138"/>
              <a:gd name="connsiteY1201" fmla="*/ 2020972 h 2145765"/>
              <a:gd name="connsiteX1202" fmla="*/ 9426320 w 12079138"/>
              <a:gd name="connsiteY1202" fmla="*/ 2020819 h 2145765"/>
              <a:gd name="connsiteX1203" fmla="*/ 9397733 w 12079138"/>
              <a:gd name="connsiteY1203" fmla="*/ 2032924 h 2145765"/>
              <a:gd name="connsiteX1204" fmla="*/ 9395838 w 12079138"/>
              <a:gd name="connsiteY1204" fmla="*/ 2039543 h 2145765"/>
              <a:gd name="connsiteX1205" fmla="*/ 9400260 w 12079138"/>
              <a:gd name="connsiteY1205" fmla="*/ 2045825 h 2145765"/>
              <a:gd name="connsiteX1206" fmla="*/ 9415998 w 12079138"/>
              <a:gd name="connsiteY1206" fmla="*/ 2063522 h 2145765"/>
              <a:gd name="connsiteX1207" fmla="*/ 9429209 w 12079138"/>
              <a:gd name="connsiteY1207" fmla="*/ 2044139 h 2145765"/>
              <a:gd name="connsiteX1208" fmla="*/ 9433467 w 12079138"/>
              <a:gd name="connsiteY1208" fmla="*/ 2025676 h 2145765"/>
              <a:gd name="connsiteX1209" fmla="*/ 9426320 w 12079138"/>
              <a:gd name="connsiteY1209" fmla="*/ 2020819 h 2145765"/>
              <a:gd name="connsiteX1210" fmla="*/ 10435422 w 12079138"/>
              <a:gd name="connsiteY1210" fmla="*/ 2019088 h 2145765"/>
              <a:gd name="connsiteX1211" fmla="*/ 10456375 w 12079138"/>
              <a:gd name="connsiteY1211" fmla="*/ 2046209 h 2145765"/>
              <a:gd name="connsiteX1212" fmla="*/ 10452748 w 12079138"/>
              <a:gd name="connsiteY1212" fmla="*/ 2052476 h 2145765"/>
              <a:gd name="connsiteX1213" fmla="*/ 10442010 w 12079138"/>
              <a:gd name="connsiteY1213" fmla="*/ 2057946 h 2145765"/>
              <a:gd name="connsiteX1214" fmla="*/ 10422897 w 12079138"/>
              <a:gd name="connsiteY1214" fmla="*/ 2080224 h 2145765"/>
              <a:gd name="connsiteX1215" fmla="*/ 10412050 w 12079138"/>
              <a:gd name="connsiteY1215" fmla="*/ 2052491 h 2145765"/>
              <a:gd name="connsiteX1216" fmla="*/ 10412988 w 12079138"/>
              <a:gd name="connsiteY1216" fmla="*/ 2039007 h 2145765"/>
              <a:gd name="connsiteX1217" fmla="*/ 10435422 w 12079138"/>
              <a:gd name="connsiteY1217" fmla="*/ 2019088 h 2145765"/>
              <a:gd name="connsiteX1218" fmla="*/ 10607520 w 12079138"/>
              <a:gd name="connsiteY1218" fmla="*/ 2018338 h 2145765"/>
              <a:gd name="connsiteX1219" fmla="*/ 10616328 w 12079138"/>
              <a:gd name="connsiteY1219" fmla="*/ 2019410 h 2145765"/>
              <a:gd name="connsiteX1220" fmla="*/ 10623926 w 12079138"/>
              <a:gd name="connsiteY1220" fmla="*/ 2026581 h 2145765"/>
              <a:gd name="connsiteX1221" fmla="*/ 10665833 w 12079138"/>
              <a:gd name="connsiteY1221" fmla="*/ 2058559 h 2145765"/>
              <a:gd name="connsiteX1222" fmla="*/ 10681083 w 12079138"/>
              <a:gd name="connsiteY1222" fmla="*/ 2068579 h 2145765"/>
              <a:gd name="connsiteX1223" fmla="*/ 10703443 w 12079138"/>
              <a:gd name="connsiteY1223" fmla="*/ 2090459 h 2145765"/>
              <a:gd name="connsiteX1224" fmla="*/ 10703498 w 12079138"/>
              <a:gd name="connsiteY1224" fmla="*/ 2096695 h 2145765"/>
              <a:gd name="connsiteX1225" fmla="*/ 10694203 w 12079138"/>
              <a:gd name="connsiteY1225" fmla="*/ 2099561 h 2145765"/>
              <a:gd name="connsiteX1226" fmla="*/ 10660870 w 12079138"/>
              <a:gd name="connsiteY1226" fmla="*/ 2096297 h 2145765"/>
              <a:gd name="connsiteX1227" fmla="*/ 10648037 w 12079138"/>
              <a:gd name="connsiteY1227" fmla="*/ 2088238 h 2145765"/>
              <a:gd name="connsiteX1228" fmla="*/ 10634375 w 12079138"/>
              <a:gd name="connsiteY1228" fmla="*/ 2072011 h 2145765"/>
              <a:gd name="connsiteX1229" fmla="*/ 10634375 w 12079138"/>
              <a:gd name="connsiteY1229" fmla="*/ 2072012 h 2145765"/>
              <a:gd name="connsiteX1230" fmla="*/ 10626019 w 12079138"/>
              <a:gd name="connsiteY1230" fmla="*/ 2065117 h 2145765"/>
              <a:gd name="connsiteX1231" fmla="*/ 10607520 w 12079138"/>
              <a:gd name="connsiteY1231" fmla="*/ 2018338 h 2145765"/>
              <a:gd name="connsiteX1232" fmla="*/ 975678 w 12079138"/>
              <a:gd name="connsiteY1232" fmla="*/ 2017096 h 2145765"/>
              <a:gd name="connsiteX1233" fmla="*/ 977537 w 12079138"/>
              <a:gd name="connsiteY1233" fmla="*/ 2018076 h 2145765"/>
              <a:gd name="connsiteX1234" fmla="*/ 974342 w 12079138"/>
              <a:gd name="connsiteY1234" fmla="*/ 2019792 h 2145765"/>
              <a:gd name="connsiteX1235" fmla="*/ 972537 w 12079138"/>
              <a:gd name="connsiteY1235" fmla="*/ 2018858 h 2145765"/>
              <a:gd name="connsiteX1236" fmla="*/ 975678 w 12079138"/>
              <a:gd name="connsiteY1236" fmla="*/ 2017096 h 2145765"/>
              <a:gd name="connsiteX1237" fmla="*/ 10703821 w 12079138"/>
              <a:gd name="connsiteY1237" fmla="*/ 2017050 h 2145765"/>
              <a:gd name="connsiteX1238" fmla="*/ 10717952 w 12079138"/>
              <a:gd name="connsiteY1238" fmla="*/ 2021372 h 2145765"/>
              <a:gd name="connsiteX1239" fmla="*/ 10704940 w 12079138"/>
              <a:gd name="connsiteY1239" fmla="*/ 2027884 h 2145765"/>
              <a:gd name="connsiteX1240" fmla="*/ 10691405 w 12079138"/>
              <a:gd name="connsiteY1240" fmla="*/ 2024191 h 2145765"/>
              <a:gd name="connsiteX1241" fmla="*/ 10691550 w 12079138"/>
              <a:gd name="connsiteY1241" fmla="*/ 2017954 h 2145765"/>
              <a:gd name="connsiteX1242" fmla="*/ 1054058 w 12079138"/>
              <a:gd name="connsiteY1242" fmla="*/ 2016973 h 2145765"/>
              <a:gd name="connsiteX1243" fmla="*/ 1063875 w 12079138"/>
              <a:gd name="connsiteY1243" fmla="*/ 2017693 h 2145765"/>
              <a:gd name="connsiteX1244" fmla="*/ 1058335 w 12079138"/>
              <a:gd name="connsiteY1244" fmla="*/ 2029139 h 2145765"/>
              <a:gd name="connsiteX1245" fmla="*/ 1071582 w 12079138"/>
              <a:gd name="connsiteY1245" fmla="*/ 2037091 h 2145765"/>
              <a:gd name="connsiteX1246" fmla="*/ 1094556 w 12079138"/>
              <a:gd name="connsiteY1246" fmla="*/ 2030763 h 2145765"/>
              <a:gd name="connsiteX1247" fmla="*/ 1119768 w 12079138"/>
              <a:gd name="connsiteY1247" fmla="*/ 2032954 h 2145765"/>
              <a:gd name="connsiteX1248" fmla="*/ 1141424 w 12079138"/>
              <a:gd name="connsiteY1248" fmla="*/ 2043894 h 2145765"/>
              <a:gd name="connsiteX1249" fmla="*/ 1124586 w 12079138"/>
              <a:gd name="connsiteY1249" fmla="*/ 2063154 h 2145765"/>
              <a:gd name="connsiteX1250" fmla="*/ 1098525 w 12079138"/>
              <a:gd name="connsiteY1250" fmla="*/ 2064671 h 2145765"/>
              <a:gd name="connsiteX1251" fmla="*/ 1087842 w 12079138"/>
              <a:gd name="connsiteY1251" fmla="*/ 2054574 h 2145765"/>
              <a:gd name="connsiteX1252" fmla="*/ 1064706 w 12079138"/>
              <a:gd name="connsiteY1252" fmla="*/ 2047020 h 2145765"/>
              <a:gd name="connsiteX1253" fmla="*/ 1050809 w 12079138"/>
              <a:gd name="connsiteY1253" fmla="*/ 2047143 h 2145765"/>
              <a:gd name="connsiteX1254" fmla="*/ 1041858 w 12079138"/>
              <a:gd name="connsiteY1254" fmla="*/ 2043420 h 2145765"/>
              <a:gd name="connsiteX1255" fmla="*/ 1041858 w 12079138"/>
              <a:gd name="connsiteY1255" fmla="*/ 2043419 h 2145765"/>
              <a:gd name="connsiteX1256" fmla="*/ 1054058 w 12079138"/>
              <a:gd name="connsiteY1256" fmla="*/ 2016973 h 2145765"/>
              <a:gd name="connsiteX1257" fmla="*/ 2522172 w 12079138"/>
              <a:gd name="connsiteY1257" fmla="*/ 2015962 h 2145765"/>
              <a:gd name="connsiteX1258" fmla="*/ 2520620 w 12079138"/>
              <a:gd name="connsiteY1258" fmla="*/ 2016743 h 2145765"/>
              <a:gd name="connsiteX1259" fmla="*/ 2522443 w 12079138"/>
              <a:gd name="connsiteY1259" fmla="*/ 2017188 h 2145765"/>
              <a:gd name="connsiteX1260" fmla="*/ 8635936 w 12079138"/>
              <a:gd name="connsiteY1260" fmla="*/ 2015871 h 2145765"/>
              <a:gd name="connsiteX1261" fmla="*/ 8628140 w 12079138"/>
              <a:gd name="connsiteY1261" fmla="*/ 2032403 h 2145765"/>
              <a:gd name="connsiteX1262" fmla="*/ 8613521 w 12079138"/>
              <a:gd name="connsiteY1262" fmla="*/ 2044707 h 2145765"/>
              <a:gd name="connsiteX1263" fmla="*/ 8644364 w 12079138"/>
              <a:gd name="connsiteY1263" fmla="*/ 2038241 h 2145765"/>
              <a:gd name="connsiteX1264" fmla="*/ 8635936 w 12079138"/>
              <a:gd name="connsiteY1264" fmla="*/ 2015871 h 2145765"/>
              <a:gd name="connsiteX1265" fmla="*/ 10134140 w 12079138"/>
              <a:gd name="connsiteY1265" fmla="*/ 2015687 h 2145765"/>
              <a:gd name="connsiteX1266" fmla="*/ 10143182 w 12079138"/>
              <a:gd name="connsiteY1266" fmla="*/ 2023409 h 2145765"/>
              <a:gd name="connsiteX1267" fmla="*/ 10138634 w 12079138"/>
              <a:gd name="connsiteY1267" fmla="*/ 2051463 h 2145765"/>
              <a:gd name="connsiteX1268" fmla="*/ 10132480 w 12079138"/>
              <a:gd name="connsiteY1268" fmla="*/ 2054007 h 2145765"/>
              <a:gd name="connsiteX1269" fmla="*/ 10101457 w 12079138"/>
              <a:gd name="connsiteY1269" fmla="*/ 2068624 h 2145765"/>
              <a:gd name="connsiteX1270" fmla="*/ 10094092 w 12079138"/>
              <a:gd name="connsiteY1270" fmla="*/ 2077940 h 2145765"/>
              <a:gd name="connsiteX1271" fmla="*/ 10087992 w 12079138"/>
              <a:gd name="connsiteY1271" fmla="*/ 2083716 h 2145765"/>
              <a:gd name="connsiteX1272" fmla="*/ 10070721 w 12079138"/>
              <a:gd name="connsiteY1272" fmla="*/ 2086045 h 2145765"/>
              <a:gd name="connsiteX1273" fmla="*/ 10069601 w 12079138"/>
              <a:gd name="connsiteY1273" fmla="*/ 2075397 h 2145765"/>
              <a:gd name="connsiteX1274" fmla="*/ 10079672 w 12079138"/>
              <a:gd name="connsiteY1274" fmla="*/ 2069375 h 2145765"/>
              <a:gd name="connsiteX1275" fmla="*/ 10087919 w 12079138"/>
              <a:gd name="connsiteY1275" fmla="*/ 2045963 h 2145765"/>
              <a:gd name="connsiteX1276" fmla="*/ 10087920 w 12079138"/>
              <a:gd name="connsiteY1276" fmla="*/ 2045963 h 2145765"/>
              <a:gd name="connsiteX1277" fmla="*/ 10082452 w 12079138"/>
              <a:gd name="connsiteY1277" fmla="*/ 2033461 h 2145765"/>
              <a:gd name="connsiteX1278" fmla="*/ 10100734 w 12079138"/>
              <a:gd name="connsiteY1278" fmla="*/ 2035345 h 2145765"/>
              <a:gd name="connsiteX1279" fmla="*/ 10114523 w 12079138"/>
              <a:gd name="connsiteY1279" fmla="*/ 2035130 h 2145765"/>
              <a:gd name="connsiteX1280" fmla="*/ 10116147 w 12079138"/>
              <a:gd name="connsiteY1280" fmla="*/ 2027515 h 2145765"/>
              <a:gd name="connsiteX1281" fmla="*/ 10117988 w 12079138"/>
              <a:gd name="connsiteY1281" fmla="*/ 2020789 h 2145765"/>
              <a:gd name="connsiteX1282" fmla="*/ 10134140 w 12079138"/>
              <a:gd name="connsiteY1282" fmla="*/ 2015687 h 2145765"/>
              <a:gd name="connsiteX1283" fmla="*/ 1662759 w 12079138"/>
              <a:gd name="connsiteY1283" fmla="*/ 2015441 h 2145765"/>
              <a:gd name="connsiteX1284" fmla="*/ 1662760 w 12079138"/>
              <a:gd name="connsiteY1284" fmla="*/ 2015441 h 2145765"/>
              <a:gd name="connsiteX1285" fmla="*/ 1666352 w 12079138"/>
              <a:gd name="connsiteY1285" fmla="*/ 2016759 h 2145765"/>
              <a:gd name="connsiteX1286" fmla="*/ 1665124 w 12079138"/>
              <a:gd name="connsiteY1286" fmla="*/ 2017969 h 2145765"/>
              <a:gd name="connsiteX1287" fmla="*/ 1661496 w 12079138"/>
              <a:gd name="connsiteY1287" fmla="*/ 2016698 h 2145765"/>
              <a:gd name="connsiteX1288" fmla="*/ 1662759 w 12079138"/>
              <a:gd name="connsiteY1288" fmla="*/ 2015441 h 2145765"/>
              <a:gd name="connsiteX1289" fmla="*/ 3534396 w 12079138"/>
              <a:gd name="connsiteY1289" fmla="*/ 2013943 h 2145765"/>
              <a:gd name="connsiteX1290" fmla="*/ 3528819 w 12079138"/>
              <a:gd name="connsiteY1290" fmla="*/ 2015506 h 2145765"/>
              <a:gd name="connsiteX1291" fmla="*/ 3532300 w 12079138"/>
              <a:gd name="connsiteY1291" fmla="*/ 2019183 h 2145765"/>
              <a:gd name="connsiteX1292" fmla="*/ 3536486 w 12079138"/>
              <a:gd name="connsiteY1292" fmla="*/ 2018019 h 2145765"/>
              <a:gd name="connsiteX1293" fmla="*/ 3534396 w 12079138"/>
              <a:gd name="connsiteY1293" fmla="*/ 2013943 h 2145765"/>
              <a:gd name="connsiteX1294" fmla="*/ 2933778 w 12079138"/>
              <a:gd name="connsiteY1294" fmla="*/ 2013943 h 2145765"/>
              <a:gd name="connsiteX1295" fmla="*/ 2929916 w 12079138"/>
              <a:gd name="connsiteY1295" fmla="*/ 2016288 h 2145765"/>
              <a:gd name="connsiteX1296" fmla="*/ 2932767 w 12079138"/>
              <a:gd name="connsiteY1296" fmla="*/ 2020424 h 2145765"/>
              <a:gd name="connsiteX1297" fmla="*/ 2937244 w 12079138"/>
              <a:gd name="connsiteY1297" fmla="*/ 2017850 h 2145765"/>
              <a:gd name="connsiteX1298" fmla="*/ 2933778 w 12079138"/>
              <a:gd name="connsiteY1298" fmla="*/ 2013943 h 2145765"/>
              <a:gd name="connsiteX1299" fmla="*/ 9762127 w 12079138"/>
              <a:gd name="connsiteY1299" fmla="*/ 2013602 h 2145765"/>
              <a:gd name="connsiteX1300" fmla="*/ 9732981 w 12079138"/>
              <a:gd name="connsiteY1300" fmla="*/ 2025937 h 2145765"/>
              <a:gd name="connsiteX1301" fmla="*/ 9737854 w 12079138"/>
              <a:gd name="connsiteY1301" fmla="*/ 2034976 h 2145765"/>
              <a:gd name="connsiteX1302" fmla="*/ 9776475 w 12079138"/>
              <a:gd name="connsiteY1302" fmla="*/ 2022045 h 2145765"/>
              <a:gd name="connsiteX1303" fmla="*/ 9762127 w 12079138"/>
              <a:gd name="connsiteY1303" fmla="*/ 2013602 h 2145765"/>
              <a:gd name="connsiteX1304" fmla="*/ 1148802 w 12079138"/>
              <a:gd name="connsiteY1304" fmla="*/ 2012852 h 2145765"/>
              <a:gd name="connsiteX1305" fmla="*/ 1154920 w 12079138"/>
              <a:gd name="connsiteY1305" fmla="*/ 2016299 h 2145765"/>
              <a:gd name="connsiteX1306" fmla="*/ 1150516 w 12079138"/>
              <a:gd name="connsiteY1306" fmla="*/ 2019701 h 2145765"/>
              <a:gd name="connsiteX1307" fmla="*/ 1144758 w 12079138"/>
              <a:gd name="connsiteY1307" fmla="*/ 2017326 h 2145765"/>
              <a:gd name="connsiteX1308" fmla="*/ 1148802 w 12079138"/>
              <a:gd name="connsiteY1308" fmla="*/ 2012852 h 2145765"/>
              <a:gd name="connsiteX1309" fmla="*/ 10396276 w 12079138"/>
              <a:gd name="connsiteY1309" fmla="*/ 2012836 h 2145765"/>
              <a:gd name="connsiteX1310" fmla="*/ 10397215 w 12079138"/>
              <a:gd name="connsiteY1310" fmla="*/ 2013985 h 2145765"/>
              <a:gd name="connsiteX1311" fmla="*/ 10395699 w 12079138"/>
              <a:gd name="connsiteY1311" fmla="*/ 2014843 h 2145765"/>
              <a:gd name="connsiteX1312" fmla="*/ 10394236 w 12079138"/>
              <a:gd name="connsiteY1312" fmla="*/ 2012974 h 2145765"/>
              <a:gd name="connsiteX1313" fmla="*/ 10394237 w 12079138"/>
              <a:gd name="connsiteY1313" fmla="*/ 2012974 h 2145765"/>
              <a:gd name="connsiteX1314" fmla="*/ 10396276 w 12079138"/>
              <a:gd name="connsiteY1314" fmla="*/ 2012836 h 2145765"/>
              <a:gd name="connsiteX1315" fmla="*/ 9881276 w 12079138"/>
              <a:gd name="connsiteY1315" fmla="*/ 2012776 h 2145765"/>
              <a:gd name="connsiteX1316" fmla="*/ 9874906 w 12079138"/>
              <a:gd name="connsiteY1316" fmla="*/ 2015534 h 2145765"/>
              <a:gd name="connsiteX1317" fmla="*/ 9869456 w 12079138"/>
              <a:gd name="connsiteY1317" fmla="*/ 2025355 h 2145765"/>
              <a:gd name="connsiteX1318" fmla="*/ 9865070 w 12079138"/>
              <a:gd name="connsiteY1318" fmla="*/ 2031729 h 2145765"/>
              <a:gd name="connsiteX1319" fmla="*/ 9848502 w 12079138"/>
              <a:gd name="connsiteY1319" fmla="*/ 2034625 h 2145765"/>
              <a:gd name="connsiteX1320" fmla="*/ 9839876 w 12079138"/>
              <a:gd name="connsiteY1320" fmla="*/ 2030197 h 2145765"/>
              <a:gd name="connsiteX1321" fmla="*/ 9829787 w 12079138"/>
              <a:gd name="connsiteY1321" fmla="*/ 2029109 h 2145765"/>
              <a:gd name="connsiteX1322" fmla="*/ 9825528 w 12079138"/>
              <a:gd name="connsiteY1322" fmla="*/ 2036540 h 2145765"/>
              <a:gd name="connsiteX1323" fmla="*/ 9845994 w 12079138"/>
              <a:gd name="connsiteY1323" fmla="*/ 2047265 h 2145765"/>
              <a:gd name="connsiteX1324" fmla="*/ 9885445 w 12079138"/>
              <a:gd name="connsiteY1324" fmla="*/ 2054129 h 2145765"/>
              <a:gd name="connsiteX1325" fmla="*/ 9918292 w 12079138"/>
              <a:gd name="connsiteY1325" fmla="*/ 2041872 h 2145765"/>
              <a:gd name="connsiteX1326" fmla="*/ 9918525 w 12079138"/>
              <a:gd name="connsiteY1326" fmla="*/ 2042087 h 2145765"/>
              <a:gd name="connsiteX1327" fmla="*/ 9918833 w 12079138"/>
              <a:gd name="connsiteY1327" fmla="*/ 2041903 h 2145765"/>
              <a:gd name="connsiteX1328" fmla="*/ 9918525 w 12079138"/>
              <a:gd name="connsiteY1328" fmla="*/ 2042102 h 2145765"/>
              <a:gd name="connsiteX1329" fmla="*/ 9919104 w 12079138"/>
              <a:gd name="connsiteY1329" fmla="*/ 2042239 h 2145765"/>
              <a:gd name="connsiteX1330" fmla="*/ 9926341 w 12079138"/>
              <a:gd name="connsiteY1330" fmla="*/ 2055968 h 2145765"/>
              <a:gd name="connsiteX1331" fmla="*/ 9932603 w 12079138"/>
              <a:gd name="connsiteY1331" fmla="*/ 2049640 h 2145765"/>
              <a:gd name="connsiteX1332" fmla="*/ 9919104 w 12079138"/>
              <a:gd name="connsiteY1332" fmla="*/ 2042239 h 2145765"/>
              <a:gd name="connsiteX1333" fmla="*/ 9918905 w 12079138"/>
              <a:gd name="connsiteY1333" fmla="*/ 2041872 h 2145765"/>
              <a:gd name="connsiteX1334" fmla="*/ 9918292 w 12079138"/>
              <a:gd name="connsiteY1334" fmla="*/ 2041872 h 2145765"/>
              <a:gd name="connsiteX1335" fmla="*/ 9888207 w 12079138"/>
              <a:gd name="connsiteY1335" fmla="*/ 2015043 h 2145765"/>
              <a:gd name="connsiteX1336" fmla="*/ 9881276 w 12079138"/>
              <a:gd name="connsiteY1336" fmla="*/ 2012776 h 2145765"/>
              <a:gd name="connsiteX1337" fmla="*/ 9291182 w 12079138"/>
              <a:gd name="connsiteY1337" fmla="*/ 2012500 h 2145765"/>
              <a:gd name="connsiteX1338" fmla="*/ 9288186 w 12079138"/>
              <a:gd name="connsiteY1338" fmla="*/ 2014952 h 2145765"/>
              <a:gd name="connsiteX1339" fmla="*/ 9291885 w 12079138"/>
              <a:gd name="connsiteY1339" fmla="*/ 2016821 h 2145765"/>
              <a:gd name="connsiteX1340" fmla="*/ 9294629 w 12079138"/>
              <a:gd name="connsiteY1340" fmla="*/ 2014385 h 2145765"/>
              <a:gd name="connsiteX1341" fmla="*/ 9291182 w 12079138"/>
              <a:gd name="connsiteY1341" fmla="*/ 2012500 h 2145765"/>
              <a:gd name="connsiteX1342" fmla="*/ 3988977 w 12079138"/>
              <a:gd name="connsiteY1342" fmla="*/ 2012380 h 2145765"/>
              <a:gd name="connsiteX1343" fmla="*/ 3988980 w 12079138"/>
              <a:gd name="connsiteY1343" fmla="*/ 2012382 h 2145765"/>
              <a:gd name="connsiteX1344" fmla="*/ 3986725 w 12079138"/>
              <a:gd name="connsiteY1344" fmla="*/ 2013039 h 2145765"/>
              <a:gd name="connsiteX1345" fmla="*/ 3986846 w 12079138"/>
              <a:gd name="connsiteY1345" fmla="*/ 2014571 h 2145765"/>
              <a:gd name="connsiteX1346" fmla="*/ 3990619 w 12079138"/>
              <a:gd name="connsiteY1346" fmla="*/ 2013560 h 2145765"/>
              <a:gd name="connsiteX1347" fmla="*/ 3988980 w 12079138"/>
              <a:gd name="connsiteY1347" fmla="*/ 2012382 h 2145765"/>
              <a:gd name="connsiteX1348" fmla="*/ 3988981 w 12079138"/>
              <a:gd name="connsiteY1348" fmla="*/ 2012381 h 2145765"/>
              <a:gd name="connsiteX1349" fmla="*/ 1226433 w 12079138"/>
              <a:gd name="connsiteY1349" fmla="*/ 2012116 h 2145765"/>
              <a:gd name="connsiteX1350" fmla="*/ 1252674 w 12079138"/>
              <a:gd name="connsiteY1350" fmla="*/ 2017494 h 2145765"/>
              <a:gd name="connsiteX1351" fmla="*/ 1288733 w 12079138"/>
              <a:gd name="connsiteY1351" fmla="*/ 2053501 h 2145765"/>
              <a:gd name="connsiteX1352" fmla="*/ 1287849 w 12079138"/>
              <a:gd name="connsiteY1352" fmla="*/ 2061867 h 2145765"/>
              <a:gd name="connsiteX1353" fmla="*/ 1279889 w 12079138"/>
              <a:gd name="connsiteY1353" fmla="*/ 2065881 h 2145765"/>
              <a:gd name="connsiteX1354" fmla="*/ 1279889 w 12079138"/>
              <a:gd name="connsiteY1354" fmla="*/ 2065882 h 2145765"/>
              <a:gd name="connsiteX1355" fmla="*/ 1270523 w 12079138"/>
              <a:gd name="connsiteY1355" fmla="*/ 2063399 h 2145765"/>
              <a:gd name="connsiteX1356" fmla="*/ 1264729 w 12079138"/>
              <a:gd name="connsiteY1356" fmla="*/ 2053869 h 2145765"/>
              <a:gd name="connsiteX1357" fmla="*/ 1261571 w 12079138"/>
              <a:gd name="connsiteY1357" fmla="*/ 2041994 h 2145765"/>
              <a:gd name="connsiteX1358" fmla="*/ 1233110 w 12079138"/>
              <a:gd name="connsiteY1358" fmla="*/ 2025523 h 2145765"/>
              <a:gd name="connsiteX1359" fmla="*/ 1219575 w 12079138"/>
              <a:gd name="connsiteY1359" fmla="*/ 2023654 h 2145765"/>
              <a:gd name="connsiteX1360" fmla="*/ 1213186 w 12079138"/>
              <a:gd name="connsiteY1360" fmla="*/ 2018720 h 2145765"/>
              <a:gd name="connsiteX1361" fmla="*/ 1221289 w 12079138"/>
              <a:gd name="connsiteY1361" fmla="*/ 2012699 h 2145765"/>
              <a:gd name="connsiteX1362" fmla="*/ 1226433 w 12079138"/>
              <a:gd name="connsiteY1362" fmla="*/ 2012116 h 2145765"/>
              <a:gd name="connsiteX1363" fmla="*/ 1835526 w 12079138"/>
              <a:gd name="connsiteY1363" fmla="*/ 2011136 h 2145765"/>
              <a:gd name="connsiteX1364" fmla="*/ 1845670 w 12079138"/>
              <a:gd name="connsiteY1364" fmla="*/ 2015182 h 2145765"/>
              <a:gd name="connsiteX1365" fmla="*/ 1835418 w 12079138"/>
              <a:gd name="connsiteY1365" fmla="*/ 2021372 h 2145765"/>
              <a:gd name="connsiteX1366" fmla="*/ 1825383 w 12079138"/>
              <a:gd name="connsiteY1366" fmla="*/ 2017403 h 2145765"/>
              <a:gd name="connsiteX1367" fmla="*/ 1835526 w 12079138"/>
              <a:gd name="connsiteY1367" fmla="*/ 2011136 h 2145765"/>
              <a:gd name="connsiteX1368" fmla="*/ 1406324 w 12079138"/>
              <a:gd name="connsiteY1368" fmla="*/ 2010207 h 2145765"/>
              <a:gd name="connsiteX1369" fmla="*/ 1420078 w 12079138"/>
              <a:gd name="connsiteY1369" fmla="*/ 2014246 h 2145765"/>
              <a:gd name="connsiteX1370" fmla="*/ 1426864 w 12079138"/>
              <a:gd name="connsiteY1370" fmla="*/ 2021831 h 2145765"/>
              <a:gd name="connsiteX1371" fmla="*/ 1434173 w 12079138"/>
              <a:gd name="connsiteY1371" fmla="*/ 2031177 h 2145765"/>
              <a:gd name="connsiteX1372" fmla="*/ 1442962 w 12079138"/>
              <a:gd name="connsiteY1372" fmla="*/ 2037490 h 2145765"/>
              <a:gd name="connsiteX1373" fmla="*/ 1429878 w 12079138"/>
              <a:gd name="connsiteY1373" fmla="*/ 2042975 h 2145765"/>
              <a:gd name="connsiteX1374" fmla="*/ 1394036 w 12079138"/>
              <a:gd name="connsiteY1374" fmla="*/ 2055816 h 2145765"/>
              <a:gd name="connsiteX1375" fmla="*/ 1355757 w 12079138"/>
              <a:gd name="connsiteY1375" fmla="*/ 2072502 h 2145765"/>
              <a:gd name="connsiteX1376" fmla="*/ 1349170 w 12079138"/>
              <a:gd name="connsiteY1376" fmla="*/ 2076164 h 2145765"/>
              <a:gd name="connsiteX1377" fmla="*/ 1356317 w 12079138"/>
              <a:gd name="connsiteY1377" fmla="*/ 2086016 h 2145765"/>
              <a:gd name="connsiteX1378" fmla="*/ 1315548 w 12079138"/>
              <a:gd name="connsiteY1378" fmla="*/ 2112048 h 2145765"/>
              <a:gd name="connsiteX1379" fmla="*/ 1308383 w 12079138"/>
              <a:gd name="connsiteY1379" fmla="*/ 2113840 h 2145765"/>
              <a:gd name="connsiteX1380" fmla="*/ 1301002 w 12079138"/>
              <a:gd name="connsiteY1380" fmla="*/ 2109320 h 2145765"/>
              <a:gd name="connsiteX1381" fmla="*/ 1301001 w 12079138"/>
              <a:gd name="connsiteY1381" fmla="*/ 2109320 h 2145765"/>
              <a:gd name="connsiteX1382" fmla="*/ 1300009 w 12079138"/>
              <a:gd name="connsiteY1382" fmla="*/ 2104264 h 2145765"/>
              <a:gd name="connsiteX1383" fmla="*/ 1346156 w 12079138"/>
              <a:gd name="connsiteY1383" fmla="*/ 2056950 h 2145765"/>
              <a:gd name="connsiteX1384" fmla="*/ 1367777 w 12079138"/>
              <a:gd name="connsiteY1384" fmla="*/ 2043833 h 2145765"/>
              <a:gd name="connsiteX1385" fmla="*/ 1394721 w 12079138"/>
              <a:gd name="connsiteY1385" fmla="*/ 2015487 h 2145765"/>
              <a:gd name="connsiteX1386" fmla="*/ 1406324 w 12079138"/>
              <a:gd name="connsiteY1386" fmla="*/ 2010207 h 2145765"/>
              <a:gd name="connsiteX1387" fmla="*/ 11356992 w 12079138"/>
              <a:gd name="connsiteY1387" fmla="*/ 2010201 h 2145765"/>
              <a:gd name="connsiteX1388" fmla="*/ 11358616 w 12079138"/>
              <a:gd name="connsiteY1388" fmla="*/ 2012898 h 2145765"/>
              <a:gd name="connsiteX1389" fmla="*/ 11356559 w 12079138"/>
              <a:gd name="connsiteY1389" fmla="*/ 2013679 h 2145765"/>
              <a:gd name="connsiteX1390" fmla="*/ 11353021 w 12079138"/>
              <a:gd name="connsiteY1390" fmla="*/ 2011840 h 2145765"/>
              <a:gd name="connsiteX1391" fmla="*/ 11356992 w 12079138"/>
              <a:gd name="connsiteY1391" fmla="*/ 2010201 h 2145765"/>
              <a:gd name="connsiteX1392" fmla="*/ 2980837 w 12079138"/>
              <a:gd name="connsiteY1392" fmla="*/ 2008841 h 2145765"/>
              <a:gd name="connsiteX1393" fmla="*/ 2977928 w 12079138"/>
              <a:gd name="connsiteY1393" fmla="*/ 2011216 h 2145765"/>
              <a:gd name="connsiteX1394" fmla="*/ 2982947 w 12079138"/>
              <a:gd name="connsiteY1394" fmla="*/ 2014250 h 2145765"/>
              <a:gd name="connsiteX1395" fmla="*/ 2989280 w 12079138"/>
              <a:gd name="connsiteY1395" fmla="*/ 2010572 h 2145765"/>
              <a:gd name="connsiteX1396" fmla="*/ 2980837 w 12079138"/>
              <a:gd name="connsiteY1396" fmla="*/ 2008841 h 2145765"/>
              <a:gd name="connsiteX1397" fmla="*/ 8313754 w 12079138"/>
              <a:gd name="connsiteY1397" fmla="*/ 2008198 h 2145765"/>
              <a:gd name="connsiteX1398" fmla="*/ 8312617 w 12079138"/>
              <a:gd name="connsiteY1398" fmla="*/ 2009320 h 2145765"/>
              <a:gd name="connsiteX1399" fmla="*/ 8314747 w 12079138"/>
              <a:gd name="connsiteY1399" fmla="*/ 2009377 h 2145765"/>
              <a:gd name="connsiteX1400" fmla="*/ 2340924 w 12079138"/>
              <a:gd name="connsiteY1400" fmla="*/ 2007183 h 2145765"/>
              <a:gd name="connsiteX1401" fmla="*/ 2333813 w 12079138"/>
              <a:gd name="connsiteY1401" fmla="*/ 2008470 h 2145765"/>
              <a:gd name="connsiteX1402" fmla="*/ 2329987 w 12079138"/>
              <a:gd name="connsiteY1402" fmla="*/ 2017648 h 2145765"/>
              <a:gd name="connsiteX1403" fmla="*/ 2340616 w 12079138"/>
              <a:gd name="connsiteY1403" fmla="*/ 2024481 h 2145765"/>
              <a:gd name="connsiteX1404" fmla="*/ 2340616 w 12079138"/>
              <a:gd name="connsiteY1404" fmla="*/ 2024482 h 2145765"/>
              <a:gd name="connsiteX1405" fmla="*/ 2345887 w 12079138"/>
              <a:gd name="connsiteY1405" fmla="*/ 2023807 h 2145765"/>
              <a:gd name="connsiteX1406" fmla="*/ 2350831 w 12079138"/>
              <a:gd name="connsiteY1406" fmla="*/ 2013480 h 2145765"/>
              <a:gd name="connsiteX1407" fmla="*/ 2340924 w 12079138"/>
              <a:gd name="connsiteY1407" fmla="*/ 2007183 h 2145765"/>
              <a:gd name="connsiteX1408" fmla="*/ 9464797 w 12079138"/>
              <a:gd name="connsiteY1408" fmla="*/ 2006003 h 2145765"/>
              <a:gd name="connsiteX1409" fmla="*/ 9458535 w 12079138"/>
              <a:gd name="connsiteY1409" fmla="*/ 2009282 h 2145765"/>
              <a:gd name="connsiteX1410" fmla="*/ 9466223 w 12079138"/>
              <a:gd name="connsiteY1410" fmla="*/ 2011045 h 2145765"/>
              <a:gd name="connsiteX1411" fmla="*/ 9469201 w 12079138"/>
              <a:gd name="connsiteY1411" fmla="*/ 2008930 h 2145765"/>
              <a:gd name="connsiteX1412" fmla="*/ 9464797 w 12079138"/>
              <a:gd name="connsiteY1412" fmla="*/ 2006003 h 2145765"/>
              <a:gd name="connsiteX1413" fmla="*/ 10968594 w 12079138"/>
              <a:gd name="connsiteY1413" fmla="*/ 2005880 h 2145765"/>
              <a:gd name="connsiteX1414" fmla="*/ 10974532 w 12079138"/>
              <a:gd name="connsiteY1414" fmla="*/ 2009634 h 2145765"/>
              <a:gd name="connsiteX1415" fmla="*/ 10972583 w 12079138"/>
              <a:gd name="connsiteY1415" fmla="*/ 2012331 h 2145765"/>
              <a:gd name="connsiteX1416" fmla="*/ 10966194 w 12079138"/>
              <a:gd name="connsiteY1416" fmla="*/ 2010829 h 2145765"/>
              <a:gd name="connsiteX1417" fmla="*/ 10968594 w 12079138"/>
              <a:gd name="connsiteY1417" fmla="*/ 2005880 h 2145765"/>
              <a:gd name="connsiteX1418" fmla="*/ 8790787 w 12079138"/>
              <a:gd name="connsiteY1418" fmla="*/ 2005681 h 2145765"/>
              <a:gd name="connsiteX1419" fmla="*/ 8778817 w 12079138"/>
              <a:gd name="connsiteY1419" fmla="*/ 2009680 h 2145765"/>
              <a:gd name="connsiteX1420" fmla="*/ 8770100 w 12079138"/>
              <a:gd name="connsiteY1420" fmla="*/ 2018429 h 2145765"/>
              <a:gd name="connsiteX1421" fmla="*/ 8759777 w 12079138"/>
              <a:gd name="connsiteY1421" fmla="*/ 2024297 h 2145765"/>
              <a:gd name="connsiteX1422" fmla="*/ 8761600 w 12079138"/>
              <a:gd name="connsiteY1422" fmla="*/ 2045579 h 2145765"/>
              <a:gd name="connsiteX1423" fmla="*/ 8805094 w 12079138"/>
              <a:gd name="connsiteY1423" fmla="*/ 2038378 h 2145765"/>
              <a:gd name="connsiteX1424" fmla="*/ 8809137 w 12079138"/>
              <a:gd name="connsiteY1424" fmla="*/ 2016529 h 2145765"/>
              <a:gd name="connsiteX1425" fmla="*/ 8803217 w 12079138"/>
              <a:gd name="connsiteY1425" fmla="*/ 2008990 h 2145765"/>
              <a:gd name="connsiteX1426" fmla="*/ 8790787 w 12079138"/>
              <a:gd name="connsiteY1426" fmla="*/ 2005681 h 2145765"/>
              <a:gd name="connsiteX1427" fmla="*/ 11398934 w 12079138"/>
              <a:gd name="connsiteY1427" fmla="*/ 2004762 h 2145765"/>
              <a:gd name="connsiteX1428" fmla="*/ 11400161 w 12079138"/>
              <a:gd name="connsiteY1428" fmla="*/ 2005773 h 2145765"/>
              <a:gd name="connsiteX1429" fmla="*/ 11398122 w 12079138"/>
              <a:gd name="connsiteY1429" fmla="*/ 2005942 h 2145765"/>
              <a:gd name="connsiteX1430" fmla="*/ 11496986 w 12079138"/>
              <a:gd name="connsiteY1430" fmla="*/ 2004655 h 2145765"/>
              <a:gd name="connsiteX1431" fmla="*/ 11499169 w 12079138"/>
              <a:gd name="connsiteY1431" fmla="*/ 2005222 h 2145765"/>
              <a:gd name="connsiteX1432" fmla="*/ 11498953 w 12079138"/>
              <a:gd name="connsiteY1432" fmla="*/ 2006663 h 2145765"/>
              <a:gd name="connsiteX1433" fmla="*/ 11495343 w 12079138"/>
              <a:gd name="connsiteY1433" fmla="*/ 2005758 h 2145765"/>
              <a:gd name="connsiteX1434" fmla="*/ 11496986 w 12079138"/>
              <a:gd name="connsiteY1434" fmla="*/ 2004655 h 2145765"/>
              <a:gd name="connsiteX1435" fmla="*/ 431650 w 12079138"/>
              <a:gd name="connsiteY1435" fmla="*/ 2003766 h 2145765"/>
              <a:gd name="connsiteX1436" fmla="*/ 435025 w 12079138"/>
              <a:gd name="connsiteY1436" fmla="*/ 2005743 h 2145765"/>
              <a:gd name="connsiteX1437" fmla="*/ 429810 w 12079138"/>
              <a:gd name="connsiteY1437" fmla="*/ 2007980 h 2145765"/>
              <a:gd name="connsiteX1438" fmla="*/ 428022 w 12079138"/>
              <a:gd name="connsiteY1438" fmla="*/ 2005451 h 2145765"/>
              <a:gd name="connsiteX1439" fmla="*/ 431650 w 12079138"/>
              <a:gd name="connsiteY1439" fmla="*/ 2003766 h 2145765"/>
              <a:gd name="connsiteX1440" fmla="*/ 11827633 w 12079138"/>
              <a:gd name="connsiteY1440" fmla="*/ 2003735 h 2145765"/>
              <a:gd name="connsiteX1441" fmla="*/ 11832162 w 12079138"/>
              <a:gd name="connsiteY1441" fmla="*/ 2005267 h 2145765"/>
              <a:gd name="connsiteX1442" fmla="*/ 11835682 w 12079138"/>
              <a:gd name="connsiteY1442" fmla="*/ 2018598 h 2145765"/>
              <a:gd name="connsiteX1443" fmla="*/ 11829059 w 12079138"/>
              <a:gd name="connsiteY1443" fmla="*/ 2032249 h 2145765"/>
              <a:gd name="connsiteX1444" fmla="*/ 11819582 w 12079138"/>
              <a:gd name="connsiteY1444" fmla="*/ 2015303 h 2145765"/>
              <a:gd name="connsiteX1445" fmla="*/ 11823011 w 12079138"/>
              <a:gd name="connsiteY1445" fmla="*/ 2005145 h 2145765"/>
              <a:gd name="connsiteX1446" fmla="*/ 11827633 w 12079138"/>
              <a:gd name="connsiteY1446" fmla="*/ 2003735 h 2145765"/>
              <a:gd name="connsiteX1447" fmla="*/ 10897397 w 12079138"/>
              <a:gd name="connsiteY1447" fmla="*/ 2003659 h 2145765"/>
              <a:gd name="connsiteX1448" fmla="*/ 10902974 w 12079138"/>
              <a:gd name="connsiteY1448" fmla="*/ 2004578 h 2145765"/>
              <a:gd name="connsiteX1449" fmla="*/ 10904851 w 12079138"/>
              <a:gd name="connsiteY1449" fmla="*/ 2014492 h 2145765"/>
              <a:gd name="connsiteX1450" fmla="*/ 10901783 w 12079138"/>
              <a:gd name="connsiteY1450" fmla="*/ 2031393 h 2145765"/>
              <a:gd name="connsiteX1451" fmla="*/ 10885937 w 12079138"/>
              <a:gd name="connsiteY1451" fmla="*/ 2034549 h 2145765"/>
              <a:gd name="connsiteX1452" fmla="*/ 10879151 w 12079138"/>
              <a:gd name="connsiteY1452" fmla="*/ 2024360 h 2145765"/>
              <a:gd name="connsiteX1453" fmla="*/ 10897397 w 12079138"/>
              <a:gd name="connsiteY1453" fmla="*/ 2003659 h 2145765"/>
              <a:gd name="connsiteX1454" fmla="*/ 10227028 w 12079138"/>
              <a:gd name="connsiteY1454" fmla="*/ 2003613 h 2145765"/>
              <a:gd name="connsiteX1455" fmla="*/ 10221235 w 12079138"/>
              <a:gd name="connsiteY1455" fmla="*/ 2005513 h 2145765"/>
              <a:gd name="connsiteX1456" fmla="*/ 10224700 w 12079138"/>
              <a:gd name="connsiteY1456" fmla="*/ 2007704 h 2145765"/>
              <a:gd name="connsiteX1457" fmla="*/ 10228941 w 12079138"/>
              <a:gd name="connsiteY1457" fmla="*/ 2006417 h 2145765"/>
              <a:gd name="connsiteX1458" fmla="*/ 10227028 w 12079138"/>
              <a:gd name="connsiteY1458" fmla="*/ 2003613 h 2145765"/>
              <a:gd name="connsiteX1459" fmla="*/ 606362 w 12079138"/>
              <a:gd name="connsiteY1459" fmla="*/ 2003521 h 2145765"/>
              <a:gd name="connsiteX1460" fmla="*/ 608816 w 12079138"/>
              <a:gd name="connsiteY1460" fmla="*/ 2005360 h 2145765"/>
              <a:gd name="connsiteX1461" fmla="*/ 607355 w 12079138"/>
              <a:gd name="connsiteY1461" fmla="*/ 2006386 h 2145765"/>
              <a:gd name="connsiteX1462" fmla="*/ 604809 w 12079138"/>
              <a:gd name="connsiteY1462" fmla="*/ 2004578 h 2145765"/>
              <a:gd name="connsiteX1463" fmla="*/ 606362 w 12079138"/>
              <a:gd name="connsiteY1463" fmla="*/ 2003521 h 2145765"/>
              <a:gd name="connsiteX1464" fmla="*/ 1823 w 12079138"/>
              <a:gd name="connsiteY1464" fmla="*/ 2003520 h 2145765"/>
              <a:gd name="connsiteX1465" fmla="*/ 1029 w 12079138"/>
              <a:gd name="connsiteY1465" fmla="*/ 2004485 h 2145765"/>
              <a:gd name="connsiteX1466" fmla="*/ 0 w 12079138"/>
              <a:gd name="connsiteY1466" fmla="*/ 2003551 h 2145765"/>
              <a:gd name="connsiteX1467" fmla="*/ 3279290 w 12079138"/>
              <a:gd name="connsiteY1467" fmla="*/ 2003141 h 2145765"/>
              <a:gd name="connsiteX1468" fmla="*/ 3271694 w 12079138"/>
              <a:gd name="connsiteY1468" fmla="*/ 2009776 h 2145765"/>
              <a:gd name="connsiteX1469" fmla="*/ 3285063 w 12079138"/>
              <a:gd name="connsiteY1469" fmla="*/ 2018524 h 2145765"/>
              <a:gd name="connsiteX1470" fmla="*/ 3295186 w 12079138"/>
              <a:gd name="connsiteY1470" fmla="*/ 2012166 h 2145765"/>
              <a:gd name="connsiteX1471" fmla="*/ 3279290 w 12079138"/>
              <a:gd name="connsiteY1471" fmla="*/ 2003141 h 2145765"/>
              <a:gd name="connsiteX1472" fmla="*/ 2452294 w 12079138"/>
              <a:gd name="connsiteY1472" fmla="*/ 2002678 h 2145765"/>
              <a:gd name="connsiteX1473" fmla="*/ 2427154 w 12079138"/>
              <a:gd name="connsiteY1473" fmla="*/ 2011687 h 2145765"/>
              <a:gd name="connsiteX1474" fmla="*/ 2398528 w 12079138"/>
              <a:gd name="connsiteY1474" fmla="*/ 2029921 h 2145765"/>
              <a:gd name="connsiteX1475" fmla="*/ 2396381 w 12079138"/>
              <a:gd name="connsiteY1475" fmla="*/ 2035712 h 2145765"/>
              <a:gd name="connsiteX1476" fmla="*/ 2405549 w 12079138"/>
              <a:gd name="connsiteY1476" fmla="*/ 2037903 h 2145765"/>
              <a:gd name="connsiteX1477" fmla="*/ 2459731 w 12079138"/>
              <a:gd name="connsiteY1477" fmla="*/ 2010293 h 2145765"/>
              <a:gd name="connsiteX1478" fmla="*/ 2452294 w 12079138"/>
              <a:gd name="connsiteY1478" fmla="*/ 2002678 h 2145765"/>
              <a:gd name="connsiteX1479" fmla="*/ 10799546 w 12079138"/>
              <a:gd name="connsiteY1479" fmla="*/ 2002617 h 2145765"/>
              <a:gd name="connsiteX1480" fmla="*/ 10812125 w 12079138"/>
              <a:gd name="connsiteY1480" fmla="*/ 2009069 h 2145765"/>
              <a:gd name="connsiteX1481" fmla="*/ 10806115 w 12079138"/>
              <a:gd name="connsiteY1481" fmla="*/ 2013926 h 2145765"/>
              <a:gd name="connsiteX1482" fmla="*/ 10794690 w 12079138"/>
              <a:gd name="connsiteY1482" fmla="*/ 2008747 h 2145765"/>
              <a:gd name="connsiteX1483" fmla="*/ 10799546 w 12079138"/>
              <a:gd name="connsiteY1483" fmla="*/ 2002617 h 2145765"/>
              <a:gd name="connsiteX1484" fmla="*/ 9514049 w 12079138"/>
              <a:gd name="connsiteY1484" fmla="*/ 2002020 h 2145765"/>
              <a:gd name="connsiteX1485" fmla="*/ 9504953 w 12079138"/>
              <a:gd name="connsiteY1485" fmla="*/ 2011810 h 2145765"/>
              <a:gd name="connsiteX1486" fmla="*/ 9510476 w 12079138"/>
              <a:gd name="connsiteY1486" fmla="*/ 2014078 h 2145765"/>
              <a:gd name="connsiteX1487" fmla="*/ 9519788 w 12079138"/>
              <a:gd name="connsiteY1487" fmla="*/ 2008930 h 2145765"/>
              <a:gd name="connsiteX1488" fmla="*/ 9518831 w 12079138"/>
              <a:gd name="connsiteY1488" fmla="*/ 2002755 h 2145765"/>
              <a:gd name="connsiteX1489" fmla="*/ 692428 w 12079138"/>
              <a:gd name="connsiteY1489" fmla="*/ 2001728 h 2145765"/>
              <a:gd name="connsiteX1490" fmla="*/ 694955 w 12079138"/>
              <a:gd name="connsiteY1490" fmla="*/ 2002357 h 2145765"/>
              <a:gd name="connsiteX1491" fmla="*/ 689180 w 12079138"/>
              <a:gd name="connsiteY1491" fmla="*/ 2015029 h 2145765"/>
              <a:gd name="connsiteX1492" fmla="*/ 684560 w 12079138"/>
              <a:gd name="connsiteY1492" fmla="*/ 2013803 h 2145765"/>
              <a:gd name="connsiteX1493" fmla="*/ 684560 w 12079138"/>
              <a:gd name="connsiteY1493" fmla="*/ 2013802 h 2145765"/>
              <a:gd name="connsiteX1494" fmla="*/ 689703 w 12079138"/>
              <a:gd name="connsiteY1494" fmla="*/ 2001973 h 2145765"/>
              <a:gd name="connsiteX1495" fmla="*/ 692428 w 12079138"/>
              <a:gd name="connsiteY1495" fmla="*/ 2001728 h 2145765"/>
              <a:gd name="connsiteX1496" fmla="*/ 2300066 w 12079138"/>
              <a:gd name="connsiteY1496" fmla="*/ 2001437 h 2145765"/>
              <a:gd name="connsiteX1497" fmla="*/ 2296818 w 12079138"/>
              <a:gd name="connsiteY1497" fmla="*/ 2004103 h 2145765"/>
              <a:gd name="connsiteX1498" fmla="*/ 2299471 w 12079138"/>
              <a:gd name="connsiteY1498" fmla="*/ 2006447 h 2145765"/>
              <a:gd name="connsiteX1499" fmla="*/ 2299471 w 12079138"/>
              <a:gd name="connsiteY1499" fmla="*/ 2006448 h 2145765"/>
              <a:gd name="connsiteX1500" fmla="*/ 2303134 w 12079138"/>
              <a:gd name="connsiteY1500" fmla="*/ 2005313 h 2145765"/>
              <a:gd name="connsiteX1501" fmla="*/ 2300066 w 12079138"/>
              <a:gd name="connsiteY1501" fmla="*/ 2001437 h 2145765"/>
              <a:gd name="connsiteX1502" fmla="*/ 2380049 w 12079138"/>
              <a:gd name="connsiteY1502" fmla="*/ 2000993 h 2145765"/>
              <a:gd name="connsiteX1503" fmla="*/ 2374562 w 12079138"/>
              <a:gd name="connsiteY1503" fmla="*/ 2004747 h 2145765"/>
              <a:gd name="connsiteX1504" fmla="*/ 2377053 w 12079138"/>
              <a:gd name="connsiteY1504" fmla="*/ 2007137 h 2145765"/>
              <a:gd name="connsiteX1505" fmla="*/ 2383694 w 12079138"/>
              <a:gd name="connsiteY1505" fmla="*/ 2005620 h 2145765"/>
              <a:gd name="connsiteX1506" fmla="*/ 2380049 w 12079138"/>
              <a:gd name="connsiteY1506" fmla="*/ 2000993 h 2145765"/>
              <a:gd name="connsiteX1507" fmla="*/ 10105407 w 12079138"/>
              <a:gd name="connsiteY1507" fmla="*/ 1999185 h 2145765"/>
              <a:gd name="connsiteX1508" fmla="*/ 10106724 w 12079138"/>
              <a:gd name="connsiteY1508" fmla="*/ 2000058 h 2145765"/>
              <a:gd name="connsiteX1509" fmla="*/ 10104793 w 12079138"/>
              <a:gd name="connsiteY1509" fmla="*/ 2000257 h 2145765"/>
              <a:gd name="connsiteX1510" fmla="*/ 1555849 w 12079138"/>
              <a:gd name="connsiteY1510" fmla="*/ 1997867 h 2145765"/>
              <a:gd name="connsiteX1511" fmla="*/ 1546120 w 12079138"/>
              <a:gd name="connsiteY1511" fmla="*/ 1999751 h 2145765"/>
              <a:gd name="connsiteX1512" fmla="*/ 1518472 w 12079138"/>
              <a:gd name="connsiteY1512" fmla="*/ 2045213 h 2145765"/>
              <a:gd name="connsiteX1513" fmla="*/ 1528614 w 12079138"/>
              <a:gd name="connsiteY1513" fmla="*/ 2049380 h 2145765"/>
              <a:gd name="connsiteX1514" fmla="*/ 1560902 w 12079138"/>
              <a:gd name="connsiteY1514" fmla="*/ 2022949 h 2145765"/>
              <a:gd name="connsiteX1515" fmla="*/ 1560907 w 12079138"/>
              <a:gd name="connsiteY1515" fmla="*/ 2022953 h 2145765"/>
              <a:gd name="connsiteX1516" fmla="*/ 1560920 w 12079138"/>
              <a:gd name="connsiteY1516" fmla="*/ 2016088 h 2145765"/>
              <a:gd name="connsiteX1517" fmla="*/ 1561895 w 12079138"/>
              <a:gd name="connsiteY1517" fmla="*/ 2016100 h 2145765"/>
              <a:gd name="connsiteX1518" fmla="*/ 1562815 w 12079138"/>
              <a:gd name="connsiteY1518" fmla="*/ 2002463 h 2145765"/>
              <a:gd name="connsiteX1519" fmla="*/ 1555849 w 12079138"/>
              <a:gd name="connsiteY1519" fmla="*/ 1997867 h 2145765"/>
              <a:gd name="connsiteX1520" fmla="*/ 1446793 w 12079138"/>
              <a:gd name="connsiteY1520" fmla="*/ 1996350 h 2145765"/>
              <a:gd name="connsiteX1521" fmla="*/ 1451342 w 12079138"/>
              <a:gd name="connsiteY1521" fmla="*/ 2002250 h 2145765"/>
              <a:gd name="connsiteX1522" fmla="*/ 1445169 w 12079138"/>
              <a:gd name="connsiteY1522" fmla="*/ 2004671 h 2145765"/>
              <a:gd name="connsiteX1523" fmla="*/ 1439213 w 12079138"/>
              <a:gd name="connsiteY1523" fmla="*/ 2000197 h 2145765"/>
              <a:gd name="connsiteX1524" fmla="*/ 1446793 w 12079138"/>
              <a:gd name="connsiteY1524" fmla="*/ 1996350 h 2145765"/>
              <a:gd name="connsiteX1525" fmla="*/ 9609084 w 12079138"/>
              <a:gd name="connsiteY1525" fmla="*/ 1995275 h 2145765"/>
              <a:gd name="connsiteX1526" fmla="*/ 9584908 w 12079138"/>
              <a:gd name="connsiteY1526" fmla="*/ 2009588 h 2145765"/>
              <a:gd name="connsiteX1527" fmla="*/ 9584813 w 12079138"/>
              <a:gd name="connsiteY1527" fmla="*/ 2016314 h 2145765"/>
              <a:gd name="connsiteX1528" fmla="*/ 9625094 w 12079138"/>
              <a:gd name="connsiteY1528" fmla="*/ 2050390 h 2145765"/>
              <a:gd name="connsiteX1529" fmla="*/ 9643612 w 12079138"/>
              <a:gd name="connsiteY1529" fmla="*/ 2045196 h 2145765"/>
              <a:gd name="connsiteX1530" fmla="*/ 9626502 w 12079138"/>
              <a:gd name="connsiteY1530" fmla="*/ 2014583 h 2145765"/>
              <a:gd name="connsiteX1531" fmla="*/ 9618471 w 12079138"/>
              <a:gd name="connsiteY1531" fmla="*/ 2006585 h 2145765"/>
              <a:gd name="connsiteX1532" fmla="*/ 9640110 w 12079138"/>
              <a:gd name="connsiteY1532" fmla="*/ 2005344 h 2145765"/>
              <a:gd name="connsiteX1533" fmla="*/ 9646805 w 12079138"/>
              <a:gd name="connsiteY1533" fmla="*/ 2000594 h 2145765"/>
              <a:gd name="connsiteX1534" fmla="*/ 9643341 w 12079138"/>
              <a:gd name="connsiteY1534" fmla="*/ 1996304 h 2145765"/>
              <a:gd name="connsiteX1535" fmla="*/ 9643345 w 12079138"/>
              <a:gd name="connsiteY1535" fmla="*/ 1996304 h 2145765"/>
              <a:gd name="connsiteX1536" fmla="*/ 9609084 w 12079138"/>
              <a:gd name="connsiteY1536" fmla="*/ 1995275 h 2145765"/>
              <a:gd name="connsiteX1537" fmla="*/ 1325459 w 12079138"/>
              <a:gd name="connsiteY1537" fmla="*/ 1994527 h 2145765"/>
              <a:gd name="connsiteX1538" fmla="*/ 1355345 w 12079138"/>
              <a:gd name="connsiteY1538" fmla="*/ 2017464 h 2145765"/>
              <a:gd name="connsiteX1539" fmla="*/ 1345871 w 12079138"/>
              <a:gd name="connsiteY1539" fmla="*/ 2024022 h 2145765"/>
              <a:gd name="connsiteX1540" fmla="*/ 1297991 w 12079138"/>
              <a:gd name="connsiteY1540" fmla="*/ 2018583 h 2145765"/>
              <a:gd name="connsiteX1541" fmla="*/ 1295933 w 12079138"/>
              <a:gd name="connsiteY1541" fmla="*/ 2014568 h 2145765"/>
              <a:gd name="connsiteX1542" fmla="*/ 1312736 w 12079138"/>
              <a:gd name="connsiteY1542" fmla="*/ 2006876 h 2145765"/>
              <a:gd name="connsiteX1543" fmla="*/ 1325459 w 12079138"/>
              <a:gd name="connsiteY1543" fmla="*/ 1994527 h 2145765"/>
              <a:gd name="connsiteX1544" fmla="*/ 2807417 w 12079138"/>
              <a:gd name="connsiteY1544" fmla="*/ 1993908 h 2145765"/>
              <a:gd name="connsiteX1545" fmla="*/ 2794013 w 12079138"/>
              <a:gd name="connsiteY1545" fmla="*/ 1995143 h 2145765"/>
              <a:gd name="connsiteX1546" fmla="*/ 2821001 w 12079138"/>
              <a:gd name="connsiteY1546" fmla="*/ 1997947 h 2145765"/>
              <a:gd name="connsiteX1547" fmla="*/ 2807417 w 12079138"/>
              <a:gd name="connsiteY1547" fmla="*/ 1993908 h 2145765"/>
              <a:gd name="connsiteX1548" fmla="*/ 9736700 w 12079138"/>
              <a:gd name="connsiteY1548" fmla="*/ 1993546 h 2145765"/>
              <a:gd name="connsiteX1549" fmla="*/ 9726990 w 12079138"/>
              <a:gd name="connsiteY1549" fmla="*/ 1998740 h 2145765"/>
              <a:gd name="connsiteX1550" fmla="*/ 9729210 w 12079138"/>
              <a:gd name="connsiteY1550" fmla="*/ 2003030 h 2145765"/>
              <a:gd name="connsiteX1551" fmla="*/ 9736609 w 12079138"/>
              <a:gd name="connsiteY1551" fmla="*/ 2003030 h 2145765"/>
              <a:gd name="connsiteX1552" fmla="*/ 9744496 w 12079138"/>
              <a:gd name="connsiteY1552" fmla="*/ 1995967 h 2145765"/>
              <a:gd name="connsiteX1553" fmla="*/ 9736700 w 12079138"/>
              <a:gd name="connsiteY1553" fmla="*/ 1993546 h 2145765"/>
              <a:gd name="connsiteX1554" fmla="*/ 3042509 w 12079138"/>
              <a:gd name="connsiteY1554" fmla="*/ 1993474 h 2145765"/>
              <a:gd name="connsiteX1555" fmla="*/ 3034116 w 12079138"/>
              <a:gd name="connsiteY1555" fmla="*/ 1993994 h 2145765"/>
              <a:gd name="connsiteX1556" fmla="*/ 3028612 w 12079138"/>
              <a:gd name="connsiteY1556" fmla="*/ 1997258 h 2145765"/>
              <a:gd name="connsiteX1557" fmla="*/ 3031590 w 12079138"/>
              <a:gd name="connsiteY1557" fmla="*/ 2001609 h 2145765"/>
              <a:gd name="connsiteX1558" fmla="*/ 3061113 w 12079138"/>
              <a:gd name="connsiteY1558" fmla="*/ 2011017 h 2145765"/>
              <a:gd name="connsiteX1559" fmla="*/ 3070788 w 12079138"/>
              <a:gd name="connsiteY1559" fmla="*/ 2009301 h 2145765"/>
              <a:gd name="connsiteX1560" fmla="*/ 3072644 w 12079138"/>
              <a:gd name="connsiteY1560" fmla="*/ 2003111 h 2145765"/>
              <a:gd name="connsiteX1561" fmla="*/ 3063783 w 12079138"/>
              <a:gd name="connsiteY1561" fmla="*/ 1997013 h 2145765"/>
              <a:gd name="connsiteX1562" fmla="*/ 3042509 w 12079138"/>
              <a:gd name="connsiteY1562" fmla="*/ 1993474 h 2145765"/>
              <a:gd name="connsiteX1563" fmla="*/ 3633517 w 12079138"/>
              <a:gd name="connsiteY1563" fmla="*/ 1989796 h 2145765"/>
              <a:gd name="connsiteX1564" fmla="*/ 3618513 w 12079138"/>
              <a:gd name="connsiteY1564" fmla="*/ 2003325 h 2145765"/>
              <a:gd name="connsiteX1565" fmla="*/ 3602359 w 12079138"/>
              <a:gd name="connsiteY1565" fmla="*/ 2017590 h 2145765"/>
              <a:gd name="connsiteX1566" fmla="*/ 3610804 w 12079138"/>
              <a:gd name="connsiteY1566" fmla="*/ 2015567 h 2145765"/>
              <a:gd name="connsiteX1567" fmla="*/ 3635955 w 12079138"/>
              <a:gd name="connsiteY1567" fmla="*/ 2010297 h 2145765"/>
              <a:gd name="connsiteX1568" fmla="*/ 3656861 w 12079138"/>
              <a:gd name="connsiteY1568" fmla="*/ 2005072 h 2145765"/>
              <a:gd name="connsiteX1569" fmla="*/ 3647111 w 12079138"/>
              <a:gd name="connsiteY1569" fmla="*/ 1993688 h 2145765"/>
              <a:gd name="connsiteX1570" fmla="*/ 3633517 w 12079138"/>
              <a:gd name="connsiteY1570" fmla="*/ 1989796 h 2145765"/>
              <a:gd name="connsiteX1571" fmla="*/ 11187366 w 12079138"/>
              <a:gd name="connsiteY1571" fmla="*/ 1987923 h 2145765"/>
              <a:gd name="connsiteX1572" fmla="*/ 11188412 w 12079138"/>
              <a:gd name="connsiteY1572" fmla="*/ 1989241 h 2145765"/>
              <a:gd name="connsiteX1573" fmla="*/ 11188413 w 12079138"/>
              <a:gd name="connsiteY1573" fmla="*/ 1989241 h 2145765"/>
              <a:gd name="connsiteX1574" fmla="*/ 11184460 w 12079138"/>
              <a:gd name="connsiteY1574" fmla="*/ 1989532 h 2145765"/>
              <a:gd name="connsiteX1575" fmla="*/ 11184947 w 12079138"/>
              <a:gd name="connsiteY1575" fmla="*/ 1988076 h 2145765"/>
              <a:gd name="connsiteX1576" fmla="*/ 11187366 w 12079138"/>
              <a:gd name="connsiteY1576" fmla="*/ 1987923 h 2145765"/>
              <a:gd name="connsiteX1577" fmla="*/ 4124992 w 12079138"/>
              <a:gd name="connsiteY1577" fmla="*/ 1987651 h 2145765"/>
              <a:gd name="connsiteX1578" fmla="*/ 4119794 w 12079138"/>
              <a:gd name="connsiteY1578" fmla="*/ 1991313 h 2145765"/>
              <a:gd name="connsiteX1579" fmla="*/ 4122772 w 12079138"/>
              <a:gd name="connsiteY1579" fmla="*/ 1995327 h 2145765"/>
              <a:gd name="connsiteX1580" fmla="*/ 4129414 w 12079138"/>
              <a:gd name="connsiteY1580" fmla="*/ 1991972 h 2145765"/>
              <a:gd name="connsiteX1581" fmla="*/ 4124992 w 12079138"/>
              <a:gd name="connsiteY1581" fmla="*/ 1987651 h 2145765"/>
              <a:gd name="connsiteX1582" fmla="*/ 2140815 w 12079138"/>
              <a:gd name="connsiteY1582" fmla="*/ 1986467 h 2145765"/>
              <a:gd name="connsiteX1583" fmla="*/ 2139104 w 12079138"/>
              <a:gd name="connsiteY1583" fmla="*/ 1987111 h 2145765"/>
              <a:gd name="connsiteX1584" fmla="*/ 2140924 w 12079138"/>
              <a:gd name="connsiteY1584" fmla="*/ 1987693 h 2145765"/>
              <a:gd name="connsiteX1585" fmla="*/ 10939106 w 12079138"/>
              <a:gd name="connsiteY1585" fmla="*/ 1986314 h 2145765"/>
              <a:gd name="connsiteX1586" fmla="*/ 10948328 w 12079138"/>
              <a:gd name="connsiteY1586" fmla="*/ 1989916 h 2145765"/>
              <a:gd name="connsiteX1587" fmla="*/ 10940839 w 12079138"/>
              <a:gd name="connsiteY1587" fmla="*/ 1995478 h 2145765"/>
              <a:gd name="connsiteX1588" fmla="*/ 10932734 w 12079138"/>
              <a:gd name="connsiteY1588" fmla="*/ 1990651 h 2145765"/>
              <a:gd name="connsiteX1589" fmla="*/ 10939106 w 12079138"/>
              <a:gd name="connsiteY1589" fmla="*/ 1986314 h 2145765"/>
              <a:gd name="connsiteX1590" fmla="*/ 10675471 w 12079138"/>
              <a:gd name="connsiteY1590" fmla="*/ 1986130 h 2145765"/>
              <a:gd name="connsiteX1591" fmla="*/ 10680831 w 12079138"/>
              <a:gd name="connsiteY1591" fmla="*/ 1988934 h 2145765"/>
              <a:gd name="connsiteX1592" fmla="*/ 10674297 w 12079138"/>
              <a:gd name="connsiteY1592" fmla="*/ 1992412 h 2145765"/>
              <a:gd name="connsiteX1593" fmla="*/ 10668665 w 12079138"/>
              <a:gd name="connsiteY1593" fmla="*/ 1988842 h 2145765"/>
              <a:gd name="connsiteX1594" fmla="*/ 10675471 w 12079138"/>
              <a:gd name="connsiteY1594" fmla="*/ 1986130 h 2145765"/>
              <a:gd name="connsiteX1595" fmla="*/ 10138850 w 12079138"/>
              <a:gd name="connsiteY1595" fmla="*/ 1984905 h 2145765"/>
              <a:gd name="connsiteX1596" fmla="*/ 10145347 w 12079138"/>
              <a:gd name="connsiteY1596" fmla="*/ 1987540 h 2145765"/>
              <a:gd name="connsiteX1597" fmla="*/ 10139156 w 12079138"/>
              <a:gd name="connsiteY1597" fmla="*/ 1990574 h 2145765"/>
              <a:gd name="connsiteX1598" fmla="*/ 10133993 w 12079138"/>
              <a:gd name="connsiteY1598" fmla="*/ 1987877 h 2145765"/>
              <a:gd name="connsiteX1599" fmla="*/ 10138850 w 12079138"/>
              <a:gd name="connsiteY1599" fmla="*/ 1984905 h 2145765"/>
              <a:gd name="connsiteX1600" fmla="*/ 500379 w 12079138"/>
              <a:gd name="connsiteY1600" fmla="*/ 1984675 h 2145765"/>
              <a:gd name="connsiteX1601" fmla="*/ 505288 w 12079138"/>
              <a:gd name="connsiteY1601" fmla="*/ 1987264 h 2145765"/>
              <a:gd name="connsiteX1602" fmla="*/ 495398 w 12079138"/>
              <a:gd name="connsiteY1602" fmla="*/ 1991585 h 2145765"/>
              <a:gd name="connsiteX1603" fmla="*/ 489351 w 12079138"/>
              <a:gd name="connsiteY1603" fmla="*/ 1988965 h 2145765"/>
              <a:gd name="connsiteX1604" fmla="*/ 500379 w 12079138"/>
              <a:gd name="connsiteY1604" fmla="*/ 1984675 h 2145765"/>
              <a:gd name="connsiteX1605" fmla="*/ 9496868 w 12079138"/>
              <a:gd name="connsiteY1605" fmla="*/ 1983893 h 2145765"/>
              <a:gd name="connsiteX1606" fmla="*/ 9492428 w 12079138"/>
              <a:gd name="connsiteY1606" fmla="*/ 1985349 h 2145765"/>
              <a:gd name="connsiteX1607" fmla="*/ 9494738 w 12079138"/>
              <a:gd name="connsiteY1607" fmla="*/ 1988137 h 2145765"/>
              <a:gd name="connsiteX1608" fmla="*/ 9498890 w 12079138"/>
              <a:gd name="connsiteY1608" fmla="*/ 1986697 h 2145765"/>
              <a:gd name="connsiteX1609" fmla="*/ 9496868 w 12079138"/>
              <a:gd name="connsiteY1609" fmla="*/ 1983893 h 2145765"/>
              <a:gd name="connsiteX1610" fmla="*/ 10835136 w 12079138"/>
              <a:gd name="connsiteY1610" fmla="*/ 1983250 h 2145765"/>
              <a:gd name="connsiteX1611" fmla="*/ 10843455 w 12079138"/>
              <a:gd name="connsiteY1611" fmla="*/ 1990314 h 2145765"/>
              <a:gd name="connsiteX1612" fmla="*/ 10838980 w 12079138"/>
              <a:gd name="connsiteY1612" fmla="*/ 1993670 h 2145765"/>
              <a:gd name="connsiteX1613" fmla="*/ 10829323 w 12079138"/>
              <a:gd name="connsiteY1613" fmla="*/ 1989916 h 2145765"/>
              <a:gd name="connsiteX1614" fmla="*/ 10835136 w 12079138"/>
              <a:gd name="connsiteY1614" fmla="*/ 1983250 h 2145765"/>
              <a:gd name="connsiteX1615" fmla="*/ 1020250 w 12079138"/>
              <a:gd name="connsiteY1615" fmla="*/ 1982882 h 2145765"/>
              <a:gd name="connsiteX1616" fmla="*/ 1025068 w 12079138"/>
              <a:gd name="connsiteY1616" fmla="*/ 1985885 h 2145765"/>
              <a:gd name="connsiteX1617" fmla="*/ 1022091 w 12079138"/>
              <a:gd name="connsiteY1617" fmla="*/ 1987999 h 2145765"/>
              <a:gd name="connsiteX1618" fmla="*/ 1016315 w 12079138"/>
              <a:gd name="connsiteY1618" fmla="*/ 1985655 h 2145765"/>
              <a:gd name="connsiteX1619" fmla="*/ 1020250 w 12079138"/>
              <a:gd name="connsiteY1619" fmla="*/ 1982882 h 2145765"/>
              <a:gd name="connsiteX1620" fmla="*/ 2349315 w 12079138"/>
              <a:gd name="connsiteY1620" fmla="*/ 1982836 h 2145765"/>
              <a:gd name="connsiteX1621" fmla="*/ 2340165 w 12079138"/>
              <a:gd name="connsiteY1621" fmla="*/ 1986176 h 2145765"/>
              <a:gd name="connsiteX1622" fmla="*/ 2346518 w 12079138"/>
              <a:gd name="connsiteY1622" fmla="*/ 1990175 h 2145765"/>
              <a:gd name="connsiteX1623" fmla="*/ 2354783 w 12079138"/>
              <a:gd name="connsiteY1623" fmla="*/ 1987264 h 2145765"/>
              <a:gd name="connsiteX1624" fmla="*/ 2349315 w 12079138"/>
              <a:gd name="connsiteY1624" fmla="*/ 1982836 h 2145765"/>
              <a:gd name="connsiteX1625" fmla="*/ 11006855 w 12079138"/>
              <a:gd name="connsiteY1625" fmla="*/ 1982514 h 2145765"/>
              <a:gd name="connsiteX1626" fmla="*/ 11015194 w 12079138"/>
              <a:gd name="connsiteY1626" fmla="*/ 1984430 h 2145765"/>
              <a:gd name="connsiteX1627" fmla="*/ 11008443 w 12079138"/>
              <a:gd name="connsiteY1627" fmla="*/ 1987785 h 2145765"/>
              <a:gd name="connsiteX1628" fmla="*/ 11004094 w 12079138"/>
              <a:gd name="connsiteY1628" fmla="*/ 1986345 h 2145765"/>
              <a:gd name="connsiteX1629" fmla="*/ 11006855 w 12079138"/>
              <a:gd name="connsiteY1629" fmla="*/ 1982514 h 2145765"/>
              <a:gd name="connsiteX1630" fmla="*/ 3469464 w 12079138"/>
              <a:gd name="connsiteY1630" fmla="*/ 1982196 h 2145765"/>
              <a:gd name="connsiteX1631" fmla="*/ 3466018 w 12079138"/>
              <a:gd name="connsiteY1631" fmla="*/ 1988999 h 2145765"/>
              <a:gd name="connsiteX1632" fmla="*/ 3472134 w 12079138"/>
              <a:gd name="connsiteY1632" fmla="*/ 1993443 h 2145765"/>
              <a:gd name="connsiteX1633" fmla="*/ 3477473 w 12079138"/>
              <a:gd name="connsiteY1633" fmla="*/ 1990930 h 2145765"/>
              <a:gd name="connsiteX1634" fmla="*/ 3469464 w 12079138"/>
              <a:gd name="connsiteY1634" fmla="*/ 1982196 h 2145765"/>
              <a:gd name="connsiteX1635" fmla="*/ 8967430 w 12079138"/>
              <a:gd name="connsiteY1635" fmla="*/ 1981476 h 2145765"/>
              <a:gd name="connsiteX1636" fmla="*/ 8963333 w 12079138"/>
              <a:gd name="connsiteY1636" fmla="*/ 1984847 h 2145765"/>
              <a:gd name="connsiteX1637" fmla="*/ 8969686 w 12079138"/>
              <a:gd name="connsiteY1637" fmla="*/ 1988631 h 2145765"/>
              <a:gd name="connsiteX1638" fmla="*/ 8976111 w 12079138"/>
              <a:gd name="connsiteY1638" fmla="*/ 1984586 h 2145765"/>
              <a:gd name="connsiteX1639" fmla="*/ 8967430 w 12079138"/>
              <a:gd name="connsiteY1639" fmla="*/ 1981476 h 2145765"/>
              <a:gd name="connsiteX1640" fmla="*/ 10424593 w 12079138"/>
              <a:gd name="connsiteY1640" fmla="*/ 1981151 h 2145765"/>
              <a:gd name="connsiteX1641" fmla="*/ 10431559 w 12079138"/>
              <a:gd name="connsiteY1641" fmla="*/ 1991248 h 2145765"/>
              <a:gd name="connsiteX1642" fmla="*/ 10428798 w 12079138"/>
              <a:gd name="connsiteY1642" fmla="*/ 1996090 h 2145765"/>
              <a:gd name="connsiteX1643" fmla="*/ 10415334 w 12079138"/>
              <a:gd name="connsiteY1643" fmla="*/ 2000350 h 2145765"/>
              <a:gd name="connsiteX1644" fmla="*/ 10404722 w 12079138"/>
              <a:gd name="connsiteY1644" fmla="*/ 1993608 h 2145765"/>
              <a:gd name="connsiteX1645" fmla="*/ 10408332 w 12079138"/>
              <a:gd name="connsiteY1645" fmla="*/ 1986238 h 2145765"/>
              <a:gd name="connsiteX1646" fmla="*/ 10424593 w 12079138"/>
              <a:gd name="connsiteY1646" fmla="*/ 1981151 h 2145765"/>
              <a:gd name="connsiteX1647" fmla="*/ 914150 w 12079138"/>
              <a:gd name="connsiteY1647" fmla="*/ 1980982 h 2145765"/>
              <a:gd name="connsiteX1648" fmla="*/ 920683 w 12079138"/>
              <a:gd name="connsiteY1648" fmla="*/ 1985686 h 2145765"/>
              <a:gd name="connsiteX1649" fmla="*/ 934724 w 12079138"/>
              <a:gd name="connsiteY1649" fmla="*/ 1994849 h 2145765"/>
              <a:gd name="connsiteX1650" fmla="*/ 942484 w 12079138"/>
              <a:gd name="connsiteY1650" fmla="*/ 1996641 h 2145765"/>
              <a:gd name="connsiteX1651" fmla="*/ 945624 w 12079138"/>
              <a:gd name="connsiteY1651" fmla="*/ 2000993 h 2145765"/>
              <a:gd name="connsiteX1652" fmla="*/ 940914 w 12079138"/>
              <a:gd name="connsiteY1652" fmla="*/ 2004777 h 2145765"/>
              <a:gd name="connsiteX1653" fmla="*/ 932522 w 12079138"/>
              <a:gd name="connsiteY1653" fmla="*/ 2005774 h 2145765"/>
              <a:gd name="connsiteX1654" fmla="*/ 916405 w 12079138"/>
              <a:gd name="connsiteY1654" fmla="*/ 2002908 h 2145765"/>
              <a:gd name="connsiteX1655" fmla="*/ 904150 w 12079138"/>
              <a:gd name="connsiteY1655" fmla="*/ 1985747 h 2145765"/>
              <a:gd name="connsiteX1656" fmla="*/ 914150 w 12079138"/>
              <a:gd name="connsiteY1656" fmla="*/ 1980982 h 2145765"/>
              <a:gd name="connsiteX1657" fmla="*/ 572155 w 12079138"/>
              <a:gd name="connsiteY1657" fmla="*/ 1979772 h 2145765"/>
              <a:gd name="connsiteX1658" fmla="*/ 575043 w 12079138"/>
              <a:gd name="connsiteY1658" fmla="*/ 1983679 h 2145765"/>
              <a:gd name="connsiteX1659" fmla="*/ 571253 w 12079138"/>
              <a:gd name="connsiteY1659" fmla="*/ 1985227 h 2145765"/>
              <a:gd name="connsiteX1660" fmla="*/ 564592 w 12079138"/>
              <a:gd name="connsiteY1660" fmla="*/ 1982132 h 2145765"/>
              <a:gd name="connsiteX1661" fmla="*/ 572155 w 12079138"/>
              <a:gd name="connsiteY1661" fmla="*/ 1979772 h 2145765"/>
              <a:gd name="connsiteX1662" fmla="*/ 1383049 w 12079138"/>
              <a:gd name="connsiteY1662" fmla="*/ 1979389 h 2145765"/>
              <a:gd name="connsiteX1663" fmla="*/ 1387362 w 12079138"/>
              <a:gd name="connsiteY1663" fmla="*/ 1983082 h 2145765"/>
              <a:gd name="connsiteX1664" fmla="*/ 1381587 w 12079138"/>
              <a:gd name="connsiteY1664" fmla="*/ 1986192 h 2145765"/>
              <a:gd name="connsiteX1665" fmla="*/ 1379006 w 12079138"/>
              <a:gd name="connsiteY1665" fmla="*/ 1983894 h 2145765"/>
              <a:gd name="connsiteX1666" fmla="*/ 1383049 w 12079138"/>
              <a:gd name="connsiteY1666" fmla="*/ 1979389 h 2145765"/>
              <a:gd name="connsiteX1667" fmla="*/ 11100953 w 12079138"/>
              <a:gd name="connsiteY1667" fmla="*/ 1979312 h 2145765"/>
              <a:gd name="connsiteX1668" fmla="*/ 11147064 w 12079138"/>
              <a:gd name="connsiteY1668" fmla="*/ 1990267 h 2145765"/>
              <a:gd name="connsiteX1669" fmla="*/ 11161087 w 12079138"/>
              <a:gd name="connsiteY1669" fmla="*/ 2008333 h 2145765"/>
              <a:gd name="connsiteX1670" fmla="*/ 11165058 w 12079138"/>
              <a:gd name="connsiteY1670" fmla="*/ 2028925 h 2145765"/>
              <a:gd name="connsiteX1671" fmla="*/ 11161195 w 12079138"/>
              <a:gd name="connsiteY1671" fmla="*/ 2040539 h 2145765"/>
              <a:gd name="connsiteX1672" fmla="*/ 11125083 w 12079138"/>
              <a:gd name="connsiteY1672" fmla="*/ 2042838 h 2145765"/>
              <a:gd name="connsiteX1673" fmla="*/ 11126491 w 12079138"/>
              <a:gd name="connsiteY1673" fmla="*/ 2031515 h 2145765"/>
              <a:gd name="connsiteX1674" fmla="*/ 11134575 w 12079138"/>
              <a:gd name="connsiteY1674" fmla="*/ 2016775 h 2145765"/>
              <a:gd name="connsiteX1675" fmla="*/ 11112648 w 12079138"/>
              <a:gd name="connsiteY1675" fmla="*/ 1994649 h 2145765"/>
              <a:gd name="connsiteX1676" fmla="*/ 11095900 w 12079138"/>
              <a:gd name="connsiteY1676" fmla="*/ 1993193 h 2145765"/>
              <a:gd name="connsiteX1677" fmla="*/ 11083159 w 12079138"/>
              <a:gd name="connsiteY1677" fmla="*/ 1987616 h 2145765"/>
              <a:gd name="connsiteX1678" fmla="*/ 11095377 w 12079138"/>
              <a:gd name="connsiteY1678" fmla="*/ 1979725 h 2145765"/>
              <a:gd name="connsiteX1679" fmla="*/ 11100953 w 12079138"/>
              <a:gd name="connsiteY1679" fmla="*/ 1979312 h 2145765"/>
              <a:gd name="connsiteX1680" fmla="*/ 2739799 w 12079138"/>
              <a:gd name="connsiteY1680" fmla="*/ 1979224 h 2145765"/>
              <a:gd name="connsiteX1681" fmla="*/ 2726108 w 12079138"/>
              <a:gd name="connsiteY1681" fmla="*/ 1983862 h 2145765"/>
              <a:gd name="connsiteX1682" fmla="*/ 2721071 w 12079138"/>
              <a:gd name="connsiteY1682" fmla="*/ 1989991 h 2145765"/>
              <a:gd name="connsiteX1683" fmla="*/ 2689926 w 12079138"/>
              <a:gd name="connsiteY1683" fmla="*/ 2008255 h 2145765"/>
              <a:gd name="connsiteX1684" fmla="*/ 2682453 w 12079138"/>
              <a:gd name="connsiteY1684" fmla="*/ 2010477 h 2145765"/>
              <a:gd name="connsiteX1685" fmla="*/ 2677614 w 12079138"/>
              <a:gd name="connsiteY1685" fmla="*/ 2016130 h 2145765"/>
              <a:gd name="connsiteX1686" fmla="*/ 2686965 w 12079138"/>
              <a:gd name="connsiteY1686" fmla="*/ 2017877 h 2145765"/>
              <a:gd name="connsiteX1687" fmla="*/ 2712411 w 12079138"/>
              <a:gd name="connsiteY1687" fmla="*/ 2010615 h 2145765"/>
              <a:gd name="connsiteX1688" fmla="*/ 2733402 w 12079138"/>
              <a:gd name="connsiteY1688" fmla="*/ 2005589 h 2145765"/>
              <a:gd name="connsiteX1689" fmla="*/ 2746737 w 12079138"/>
              <a:gd name="connsiteY1689" fmla="*/ 2017586 h 2145765"/>
              <a:gd name="connsiteX1690" fmla="*/ 2754245 w 12079138"/>
              <a:gd name="connsiteY1690" fmla="*/ 2018720 h 2145765"/>
              <a:gd name="connsiteX1691" fmla="*/ 2761395 w 12079138"/>
              <a:gd name="connsiteY1691" fmla="*/ 2014246 h 2145765"/>
              <a:gd name="connsiteX1692" fmla="*/ 2751106 w 12079138"/>
              <a:gd name="connsiteY1692" fmla="*/ 1984169 h 2145765"/>
              <a:gd name="connsiteX1693" fmla="*/ 2739799 w 12079138"/>
              <a:gd name="connsiteY1693" fmla="*/ 1979224 h 2145765"/>
              <a:gd name="connsiteX1694" fmla="*/ 3197734 w 12079138"/>
              <a:gd name="connsiteY1694" fmla="*/ 1979147 h 2145765"/>
              <a:gd name="connsiteX1695" fmla="*/ 3178635 w 12079138"/>
              <a:gd name="connsiteY1695" fmla="*/ 1998713 h 2145765"/>
              <a:gd name="connsiteX1696" fmla="*/ 3183510 w 12079138"/>
              <a:gd name="connsiteY1696" fmla="*/ 2002115 h 2145765"/>
              <a:gd name="connsiteX1697" fmla="*/ 3190243 w 12079138"/>
              <a:gd name="connsiteY1697" fmla="*/ 2000169 h 2145765"/>
              <a:gd name="connsiteX1698" fmla="*/ 3197734 w 12079138"/>
              <a:gd name="connsiteY1698" fmla="*/ 1979147 h 2145765"/>
              <a:gd name="connsiteX1699" fmla="*/ 2452852 w 12079138"/>
              <a:gd name="connsiteY1699" fmla="*/ 1977673 h 2145765"/>
              <a:gd name="connsiteX1700" fmla="*/ 2409681 w 12079138"/>
              <a:gd name="connsiteY1700" fmla="*/ 1985395 h 2145765"/>
              <a:gd name="connsiteX1701" fmla="*/ 2407408 w 12079138"/>
              <a:gd name="connsiteY1701" fmla="*/ 1988214 h 2145765"/>
              <a:gd name="connsiteX1702" fmla="*/ 2412749 w 12079138"/>
              <a:gd name="connsiteY1702" fmla="*/ 1991508 h 2145765"/>
              <a:gd name="connsiteX1703" fmla="*/ 2460193 w 12079138"/>
              <a:gd name="connsiteY1703" fmla="*/ 1988521 h 2145765"/>
              <a:gd name="connsiteX1704" fmla="*/ 2465377 w 12079138"/>
              <a:gd name="connsiteY1704" fmla="*/ 1985012 h 2145765"/>
              <a:gd name="connsiteX1705" fmla="*/ 2460776 w 12079138"/>
              <a:gd name="connsiteY1705" fmla="*/ 1979358 h 2145765"/>
              <a:gd name="connsiteX1706" fmla="*/ 2452852 w 12079138"/>
              <a:gd name="connsiteY1706" fmla="*/ 1977673 h 2145765"/>
              <a:gd name="connsiteX1707" fmla="*/ 236670 w 12079138"/>
              <a:gd name="connsiteY1707" fmla="*/ 1976999 h 2145765"/>
              <a:gd name="connsiteX1708" fmla="*/ 245244 w 12079138"/>
              <a:gd name="connsiteY1708" fmla="*/ 1983649 h 2145765"/>
              <a:gd name="connsiteX1709" fmla="*/ 236526 w 12079138"/>
              <a:gd name="connsiteY1709" fmla="*/ 1985580 h 2145765"/>
              <a:gd name="connsiteX1710" fmla="*/ 228530 w 12079138"/>
              <a:gd name="connsiteY1710" fmla="*/ 1981520 h 2145765"/>
              <a:gd name="connsiteX1711" fmla="*/ 229451 w 12079138"/>
              <a:gd name="connsiteY1711" fmla="*/ 1977214 h 2145765"/>
              <a:gd name="connsiteX1712" fmla="*/ 236670 w 12079138"/>
              <a:gd name="connsiteY1712" fmla="*/ 1976999 h 2145765"/>
              <a:gd name="connsiteX1713" fmla="*/ 9930148 w 12079138"/>
              <a:gd name="connsiteY1713" fmla="*/ 1976830 h 2145765"/>
              <a:gd name="connsiteX1714" fmla="*/ 9899216 w 12079138"/>
              <a:gd name="connsiteY1714" fmla="*/ 1994328 h 2145765"/>
              <a:gd name="connsiteX1715" fmla="*/ 9896256 w 12079138"/>
              <a:gd name="connsiteY1715" fmla="*/ 1998786 h 2145765"/>
              <a:gd name="connsiteX1716" fmla="*/ 9898656 w 12079138"/>
              <a:gd name="connsiteY1716" fmla="*/ 2002096 h 2145765"/>
              <a:gd name="connsiteX1717" fmla="*/ 9906236 w 12079138"/>
              <a:gd name="connsiteY1717" fmla="*/ 2003199 h 2145765"/>
              <a:gd name="connsiteX1718" fmla="*/ 9938613 w 12079138"/>
              <a:gd name="connsiteY1718" fmla="*/ 1989532 h 2145765"/>
              <a:gd name="connsiteX1719" fmla="*/ 9941590 w 12079138"/>
              <a:gd name="connsiteY1719" fmla="*/ 1979940 h 2145765"/>
              <a:gd name="connsiteX1720" fmla="*/ 9930148 w 12079138"/>
              <a:gd name="connsiteY1720" fmla="*/ 1976830 h 2145765"/>
              <a:gd name="connsiteX1721" fmla="*/ 8628031 w 12079138"/>
              <a:gd name="connsiteY1721" fmla="*/ 1975822 h 2145765"/>
              <a:gd name="connsiteX1722" fmla="*/ 8625450 w 12079138"/>
              <a:gd name="connsiteY1722" fmla="*/ 1978289 h 2145765"/>
              <a:gd name="connsiteX1723" fmla="*/ 8629926 w 12079138"/>
              <a:gd name="connsiteY1723" fmla="*/ 1979224 h 2145765"/>
              <a:gd name="connsiteX1724" fmla="*/ 8631206 w 12079138"/>
              <a:gd name="connsiteY1724" fmla="*/ 1977937 h 2145765"/>
              <a:gd name="connsiteX1725" fmla="*/ 8631207 w 12079138"/>
              <a:gd name="connsiteY1725" fmla="*/ 1977937 h 2145765"/>
              <a:gd name="connsiteX1726" fmla="*/ 8631207 w 12079138"/>
              <a:gd name="connsiteY1726" fmla="*/ 1977936 h 2145765"/>
              <a:gd name="connsiteX1727" fmla="*/ 8631206 w 12079138"/>
              <a:gd name="connsiteY1727" fmla="*/ 1977937 h 2145765"/>
              <a:gd name="connsiteX1728" fmla="*/ 9716811 w 12079138"/>
              <a:gd name="connsiteY1728" fmla="*/ 1975236 h 2145765"/>
              <a:gd name="connsiteX1729" fmla="*/ 9712479 w 12079138"/>
              <a:gd name="connsiteY1729" fmla="*/ 1979710 h 2145765"/>
              <a:gd name="connsiteX1730" fmla="*/ 9718490 w 12079138"/>
              <a:gd name="connsiteY1730" fmla="*/ 1981595 h 2145765"/>
              <a:gd name="connsiteX1731" fmla="*/ 9721179 w 12079138"/>
              <a:gd name="connsiteY1731" fmla="*/ 1979358 h 2145765"/>
              <a:gd name="connsiteX1732" fmla="*/ 9716811 w 12079138"/>
              <a:gd name="connsiteY1732" fmla="*/ 1975236 h 2145765"/>
              <a:gd name="connsiteX1733" fmla="*/ 8702675 w 12079138"/>
              <a:gd name="connsiteY1733" fmla="*/ 1974903 h 2145765"/>
              <a:gd name="connsiteX1734" fmla="*/ 8702675 w 12079138"/>
              <a:gd name="connsiteY1734" fmla="*/ 1974905 h 2145765"/>
              <a:gd name="connsiteX1735" fmla="*/ 8701142 w 12079138"/>
              <a:gd name="connsiteY1735" fmla="*/ 1975976 h 2145765"/>
              <a:gd name="connsiteX1736" fmla="*/ 8702441 w 12079138"/>
              <a:gd name="connsiteY1736" fmla="*/ 1976818 h 2145765"/>
              <a:gd name="connsiteX1737" fmla="*/ 8702675 w 12079138"/>
              <a:gd name="connsiteY1737" fmla="*/ 1974905 h 2145765"/>
              <a:gd name="connsiteX1738" fmla="*/ 8702676 w 12079138"/>
              <a:gd name="connsiteY1738" fmla="*/ 1974904 h 2145765"/>
              <a:gd name="connsiteX1739" fmla="*/ 3871812 w 12079138"/>
              <a:gd name="connsiteY1739" fmla="*/ 1973079 h 2145765"/>
              <a:gd name="connsiteX1740" fmla="*/ 3864519 w 12079138"/>
              <a:gd name="connsiteY1740" fmla="*/ 1974780 h 2145765"/>
              <a:gd name="connsiteX1741" fmla="*/ 3863853 w 12079138"/>
              <a:gd name="connsiteY1741" fmla="*/ 1979361 h 2145765"/>
              <a:gd name="connsiteX1742" fmla="*/ 3875043 w 12079138"/>
              <a:gd name="connsiteY1742" fmla="*/ 2000230 h 2145765"/>
              <a:gd name="connsiteX1743" fmla="*/ 3898147 w 12079138"/>
              <a:gd name="connsiteY1743" fmla="*/ 1999571 h 2145765"/>
              <a:gd name="connsiteX1744" fmla="*/ 3904140 w 12079138"/>
              <a:gd name="connsiteY1744" fmla="*/ 1985383 h 2145765"/>
              <a:gd name="connsiteX1745" fmla="*/ 3871812 w 12079138"/>
              <a:gd name="connsiteY1745" fmla="*/ 1973079 h 2145765"/>
              <a:gd name="connsiteX1746" fmla="*/ 1457566 w 12079138"/>
              <a:gd name="connsiteY1746" fmla="*/ 1971881 h 2145765"/>
              <a:gd name="connsiteX1747" fmla="*/ 1468719 w 12079138"/>
              <a:gd name="connsiteY1747" fmla="*/ 1974425 h 2145765"/>
              <a:gd name="connsiteX1748" fmla="*/ 1472545 w 12079138"/>
              <a:gd name="connsiteY1748" fmla="*/ 1981811 h 2145765"/>
              <a:gd name="connsiteX1749" fmla="*/ 1463919 w 12079138"/>
              <a:gd name="connsiteY1749" fmla="*/ 1985365 h 2145765"/>
              <a:gd name="connsiteX1750" fmla="*/ 1453487 w 12079138"/>
              <a:gd name="connsiteY1750" fmla="*/ 1983603 h 2145765"/>
              <a:gd name="connsiteX1751" fmla="*/ 1449463 w 12079138"/>
              <a:gd name="connsiteY1751" fmla="*/ 1976233 h 2145765"/>
              <a:gd name="connsiteX1752" fmla="*/ 1457566 w 12079138"/>
              <a:gd name="connsiteY1752" fmla="*/ 1971881 h 2145765"/>
              <a:gd name="connsiteX1753" fmla="*/ 8556997 w 12079138"/>
              <a:gd name="connsiteY1753" fmla="*/ 1971759 h 2145765"/>
              <a:gd name="connsiteX1754" fmla="*/ 8543588 w 12079138"/>
              <a:gd name="connsiteY1754" fmla="*/ 1973766 h 2145765"/>
              <a:gd name="connsiteX1755" fmla="*/ 8528374 w 12079138"/>
              <a:gd name="connsiteY1755" fmla="*/ 1985778 h 2145765"/>
              <a:gd name="connsiteX1756" fmla="*/ 8527146 w 12079138"/>
              <a:gd name="connsiteY1756" fmla="*/ 2026075 h 2145765"/>
              <a:gd name="connsiteX1757" fmla="*/ 8536784 w 12079138"/>
              <a:gd name="connsiteY1757" fmla="*/ 2042271 h 2145765"/>
              <a:gd name="connsiteX1758" fmla="*/ 8544815 w 12079138"/>
              <a:gd name="connsiteY1758" fmla="*/ 2048828 h 2145765"/>
              <a:gd name="connsiteX1759" fmla="*/ 8553857 w 12079138"/>
              <a:gd name="connsiteY1759" fmla="*/ 2013235 h 2145765"/>
              <a:gd name="connsiteX1760" fmla="*/ 8575117 w 12079138"/>
              <a:gd name="connsiteY1760" fmla="*/ 2000457 h 2145765"/>
              <a:gd name="connsiteX1761" fmla="*/ 8571941 w 12079138"/>
              <a:gd name="connsiteY1761" fmla="*/ 1992352 h 2145765"/>
              <a:gd name="connsiteX1762" fmla="*/ 8560336 w 12079138"/>
              <a:gd name="connsiteY1762" fmla="*/ 1982837 h 2145765"/>
              <a:gd name="connsiteX1763" fmla="*/ 8556997 w 12079138"/>
              <a:gd name="connsiteY1763" fmla="*/ 1971759 h 2145765"/>
              <a:gd name="connsiteX1764" fmla="*/ 10884566 w 12079138"/>
              <a:gd name="connsiteY1764" fmla="*/ 1971329 h 2145765"/>
              <a:gd name="connsiteX1765" fmla="*/ 10891352 w 12079138"/>
              <a:gd name="connsiteY1765" fmla="*/ 1975758 h 2145765"/>
              <a:gd name="connsiteX1766" fmla="*/ 10881769 w 12079138"/>
              <a:gd name="connsiteY1766" fmla="*/ 1982331 h 2145765"/>
              <a:gd name="connsiteX1767" fmla="*/ 10874874 w 12079138"/>
              <a:gd name="connsiteY1767" fmla="*/ 1979236 h 2145765"/>
              <a:gd name="connsiteX1768" fmla="*/ 10884566 w 12079138"/>
              <a:gd name="connsiteY1768" fmla="*/ 1971329 h 2145765"/>
              <a:gd name="connsiteX1769" fmla="*/ 11462713 w 12079138"/>
              <a:gd name="connsiteY1769" fmla="*/ 1971268 h 2145765"/>
              <a:gd name="connsiteX1770" fmla="*/ 11484803 w 12079138"/>
              <a:gd name="connsiteY1770" fmla="*/ 1988827 h 2145765"/>
              <a:gd name="connsiteX1771" fmla="*/ 11467947 w 12079138"/>
              <a:gd name="connsiteY1771" fmla="*/ 1993899 h 2145765"/>
              <a:gd name="connsiteX1772" fmla="*/ 11453346 w 12079138"/>
              <a:gd name="connsiteY1772" fmla="*/ 1989624 h 2145765"/>
              <a:gd name="connsiteX1773" fmla="*/ 11449863 w 12079138"/>
              <a:gd name="connsiteY1773" fmla="*/ 1983449 h 2145765"/>
              <a:gd name="connsiteX1774" fmla="*/ 11462713 w 12079138"/>
              <a:gd name="connsiteY1774" fmla="*/ 1971268 h 2145765"/>
              <a:gd name="connsiteX1775" fmla="*/ 10097736 w 12079138"/>
              <a:gd name="connsiteY1775" fmla="*/ 1969613 h 2145765"/>
              <a:gd name="connsiteX1776" fmla="*/ 10104541 w 12079138"/>
              <a:gd name="connsiteY1776" fmla="*/ 1972493 h 2145765"/>
              <a:gd name="connsiteX1777" fmla="*/ 10104540 w 12079138"/>
              <a:gd name="connsiteY1777" fmla="*/ 1972493 h 2145765"/>
              <a:gd name="connsiteX1778" fmla="*/ 10105298 w 12079138"/>
              <a:gd name="connsiteY1778" fmla="*/ 1978730 h 2145765"/>
              <a:gd name="connsiteX1779" fmla="*/ 10067326 w 12079138"/>
              <a:gd name="connsiteY1779" fmla="*/ 1998357 h 2145765"/>
              <a:gd name="connsiteX1780" fmla="*/ 10053899 w 12079138"/>
              <a:gd name="connsiteY1780" fmla="*/ 1992412 h 2145765"/>
              <a:gd name="connsiteX1781" fmla="*/ 10055235 w 12079138"/>
              <a:gd name="connsiteY1781" fmla="*/ 1987432 h 2145765"/>
              <a:gd name="connsiteX1782" fmla="*/ 10097736 w 12079138"/>
              <a:gd name="connsiteY1782" fmla="*/ 1969613 h 2145765"/>
              <a:gd name="connsiteX1783" fmla="*/ 1696516 w 12079138"/>
              <a:gd name="connsiteY1783" fmla="*/ 1969276 h 2145765"/>
              <a:gd name="connsiteX1784" fmla="*/ 1698538 w 12079138"/>
              <a:gd name="connsiteY1784" fmla="*/ 1969690 h 2145765"/>
              <a:gd name="connsiteX1785" fmla="*/ 1698176 w 12079138"/>
              <a:gd name="connsiteY1785" fmla="*/ 1970977 h 2145765"/>
              <a:gd name="connsiteX1786" fmla="*/ 1696028 w 12079138"/>
              <a:gd name="connsiteY1786" fmla="*/ 1970594 h 2145765"/>
              <a:gd name="connsiteX1787" fmla="*/ 1696516 w 12079138"/>
              <a:gd name="connsiteY1787" fmla="*/ 1969276 h 2145765"/>
              <a:gd name="connsiteX1788" fmla="*/ 1194468 w 12079138"/>
              <a:gd name="connsiteY1788" fmla="*/ 1968755 h 2145765"/>
              <a:gd name="connsiteX1789" fmla="*/ 1201814 w 12079138"/>
              <a:gd name="connsiteY1789" fmla="*/ 1972617 h 2145765"/>
              <a:gd name="connsiteX1790" fmla="*/ 1190317 w 12079138"/>
              <a:gd name="connsiteY1790" fmla="*/ 1977459 h 2145765"/>
              <a:gd name="connsiteX1791" fmla="*/ 1180642 w 12079138"/>
              <a:gd name="connsiteY1791" fmla="*/ 1972280 h 2145765"/>
              <a:gd name="connsiteX1792" fmla="*/ 1194468 w 12079138"/>
              <a:gd name="connsiteY1792" fmla="*/ 1968755 h 2145765"/>
              <a:gd name="connsiteX1793" fmla="*/ 2030018 w 12079138"/>
              <a:gd name="connsiteY1793" fmla="*/ 1968295 h 2145765"/>
              <a:gd name="connsiteX1794" fmla="*/ 2019312 w 12079138"/>
              <a:gd name="connsiteY1794" fmla="*/ 1973903 h 2145765"/>
              <a:gd name="connsiteX1795" fmla="*/ 2019023 w 12079138"/>
              <a:gd name="connsiteY1795" fmla="*/ 1981702 h 2145765"/>
              <a:gd name="connsiteX1796" fmla="*/ 2025884 w 12079138"/>
              <a:gd name="connsiteY1796" fmla="*/ 1983510 h 2145765"/>
              <a:gd name="connsiteX1797" fmla="*/ 2037360 w 12079138"/>
              <a:gd name="connsiteY1797" fmla="*/ 1973734 h 2145765"/>
              <a:gd name="connsiteX1798" fmla="*/ 2030018 w 12079138"/>
              <a:gd name="connsiteY1798" fmla="*/ 1968295 h 2145765"/>
              <a:gd name="connsiteX1799" fmla="*/ 3792046 w 12079138"/>
              <a:gd name="connsiteY1799" fmla="*/ 1968145 h 2145765"/>
              <a:gd name="connsiteX1800" fmla="*/ 3784701 w 12079138"/>
              <a:gd name="connsiteY1800" fmla="*/ 1970658 h 2145765"/>
              <a:gd name="connsiteX1801" fmla="*/ 3785801 w 12079138"/>
              <a:gd name="connsiteY1801" fmla="*/ 1976680 h 2145765"/>
              <a:gd name="connsiteX1802" fmla="*/ 3817985 w 12079138"/>
              <a:gd name="connsiteY1802" fmla="*/ 1989964 h 2145765"/>
              <a:gd name="connsiteX1803" fmla="*/ 3826073 w 12079138"/>
              <a:gd name="connsiteY1803" fmla="*/ 1990593 h 2145765"/>
              <a:gd name="connsiteX1804" fmla="*/ 3830585 w 12079138"/>
              <a:gd name="connsiteY1804" fmla="*/ 1988953 h 2145765"/>
              <a:gd name="connsiteX1805" fmla="*/ 3830783 w 12079138"/>
              <a:gd name="connsiteY1805" fmla="*/ 1984341 h 2145765"/>
              <a:gd name="connsiteX1806" fmla="*/ 3804178 w 12079138"/>
              <a:gd name="connsiteY1806" fmla="*/ 1972175 h 2145765"/>
              <a:gd name="connsiteX1807" fmla="*/ 3792046 w 12079138"/>
              <a:gd name="connsiteY1807" fmla="*/ 1968145 h 2145765"/>
              <a:gd name="connsiteX1808" fmla="*/ 9849188 w 12079138"/>
              <a:gd name="connsiteY1808" fmla="*/ 1967912 h 2145765"/>
              <a:gd name="connsiteX1809" fmla="*/ 9842998 w 12079138"/>
              <a:gd name="connsiteY1809" fmla="*/ 1969966 h 2145765"/>
              <a:gd name="connsiteX1810" fmla="*/ 9845831 w 12079138"/>
              <a:gd name="connsiteY1810" fmla="*/ 1977397 h 2145765"/>
              <a:gd name="connsiteX1811" fmla="*/ 9851877 w 12079138"/>
              <a:gd name="connsiteY1811" fmla="*/ 1975681 h 2145765"/>
              <a:gd name="connsiteX1812" fmla="*/ 9849188 w 12079138"/>
              <a:gd name="connsiteY1812" fmla="*/ 1967912 h 2145765"/>
              <a:gd name="connsiteX1813" fmla="*/ 2581727 w 12079138"/>
              <a:gd name="connsiteY1813" fmla="*/ 1967499 h 2145765"/>
              <a:gd name="connsiteX1814" fmla="*/ 2565414 w 12079138"/>
              <a:gd name="connsiteY1814" fmla="*/ 1971958 h 2145765"/>
              <a:gd name="connsiteX1815" fmla="*/ 2559043 w 12079138"/>
              <a:gd name="connsiteY1815" fmla="*/ 1979588 h 2145765"/>
              <a:gd name="connsiteX1816" fmla="*/ 2577866 w 12079138"/>
              <a:gd name="connsiteY1816" fmla="*/ 1995461 h 2145765"/>
              <a:gd name="connsiteX1817" fmla="*/ 2589109 w 12079138"/>
              <a:gd name="connsiteY1817" fmla="*/ 1978822 h 2145765"/>
              <a:gd name="connsiteX1818" fmla="*/ 2581727 w 12079138"/>
              <a:gd name="connsiteY1818" fmla="*/ 1967499 h 2145765"/>
              <a:gd name="connsiteX1819" fmla="*/ 9311053 w 12079138"/>
              <a:gd name="connsiteY1819" fmla="*/ 1967318 h 2145765"/>
              <a:gd name="connsiteX1820" fmla="*/ 9297499 w 12079138"/>
              <a:gd name="connsiteY1820" fmla="*/ 1969326 h 2145765"/>
              <a:gd name="connsiteX1821" fmla="*/ 9240109 w 12079138"/>
              <a:gd name="connsiteY1821" fmla="*/ 1983498 h 2145765"/>
              <a:gd name="connsiteX1822" fmla="*/ 9239367 w 12079138"/>
              <a:gd name="connsiteY1822" fmla="*/ 1994331 h 2145765"/>
              <a:gd name="connsiteX1823" fmla="*/ 9259689 w 12079138"/>
              <a:gd name="connsiteY1823" fmla="*/ 1991435 h 2145765"/>
              <a:gd name="connsiteX1824" fmla="*/ 9285226 w 12079138"/>
              <a:gd name="connsiteY1824" fmla="*/ 1980940 h 2145765"/>
              <a:gd name="connsiteX1825" fmla="*/ 9301793 w 12079138"/>
              <a:gd name="connsiteY1825" fmla="*/ 1979208 h 2145765"/>
              <a:gd name="connsiteX1826" fmla="*/ 9329893 w 12079138"/>
              <a:gd name="connsiteY1826" fmla="*/ 1986425 h 2145765"/>
              <a:gd name="connsiteX1827" fmla="*/ 9339170 w 12079138"/>
              <a:gd name="connsiteY1827" fmla="*/ 1993519 h 2145765"/>
              <a:gd name="connsiteX1828" fmla="*/ 9337961 w 12079138"/>
              <a:gd name="connsiteY1828" fmla="*/ 1975041 h 2145765"/>
              <a:gd name="connsiteX1829" fmla="*/ 9311053 w 12079138"/>
              <a:gd name="connsiteY1829" fmla="*/ 1967318 h 2145765"/>
              <a:gd name="connsiteX1830" fmla="*/ 9088113 w 12079138"/>
              <a:gd name="connsiteY1830" fmla="*/ 1966782 h 2145765"/>
              <a:gd name="connsiteX1831" fmla="*/ 9084720 w 12079138"/>
              <a:gd name="connsiteY1831" fmla="*/ 1968667 h 2145765"/>
              <a:gd name="connsiteX1832" fmla="*/ 9088203 w 12079138"/>
              <a:gd name="connsiteY1832" fmla="*/ 1970965 h 2145765"/>
              <a:gd name="connsiteX1833" fmla="*/ 9092823 w 12079138"/>
              <a:gd name="connsiteY1833" fmla="*/ 1968023 h 2145765"/>
              <a:gd name="connsiteX1834" fmla="*/ 9088113 w 12079138"/>
              <a:gd name="connsiteY1834" fmla="*/ 1966782 h 2145765"/>
              <a:gd name="connsiteX1835" fmla="*/ 11878200 w 12079138"/>
              <a:gd name="connsiteY1835" fmla="*/ 1965353 h 2145765"/>
              <a:gd name="connsiteX1836" fmla="*/ 11880167 w 12079138"/>
              <a:gd name="connsiteY1836" fmla="*/ 1966166 h 2145765"/>
              <a:gd name="connsiteX1837" fmla="*/ 11877027 w 12079138"/>
              <a:gd name="connsiteY1837" fmla="*/ 1967621 h 2145765"/>
              <a:gd name="connsiteX1838" fmla="*/ 11876232 w 12079138"/>
              <a:gd name="connsiteY1838" fmla="*/ 1966212 h 2145765"/>
              <a:gd name="connsiteX1839" fmla="*/ 11878200 w 12079138"/>
              <a:gd name="connsiteY1839" fmla="*/ 1965353 h 2145765"/>
              <a:gd name="connsiteX1840" fmla="*/ 9394052 w 12079138"/>
              <a:gd name="connsiteY1840" fmla="*/ 1965242 h 2145765"/>
              <a:gd name="connsiteX1841" fmla="*/ 9383856 w 12079138"/>
              <a:gd name="connsiteY1841" fmla="*/ 1972720 h 2145765"/>
              <a:gd name="connsiteX1842" fmla="*/ 9389757 w 12079138"/>
              <a:gd name="connsiteY1842" fmla="*/ 1983675 h 2145765"/>
              <a:gd name="connsiteX1843" fmla="*/ 9401578 w 12079138"/>
              <a:gd name="connsiteY1843" fmla="*/ 1990891 h 2145765"/>
              <a:gd name="connsiteX1844" fmla="*/ 9396922 w 12079138"/>
              <a:gd name="connsiteY1844" fmla="*/ 1997557 h 2145765"/>
              <a:gd name="connsiteX1845" fmla="*/ 9374002 w 12079138"/>
              <a:gd name="connsiteY1845" fmla="*/ 1997637 h 2145765"/>
              <a:gd name="connsiteX1846" fmla="*/ 9399755 w 12079138"/>
              <a:gd name="connsiteY1846" fmla="*/ 2009404 h 2145765"/>
              <a:gd name="connsiteX1847" fmla="*/ 9416503 w 12079138"/>
              <a:gd name="connsiteY1847" fmla="*/ 2001575 h 2145765"/>
              <a:gd name="connsiteX1848" fmla="*/ 9416503 w 12079138"/>
              <a:gd name="connsiteY1848" fmla="*/ 2001571 h 2145765"/>
              <a:gd name="connsiteX1849" fmla="*/ 9408707 w 12079138"/>
              <a:gd name="connsiteY1849" fmla="*/ 1968629 h 2145765"/>
              <a:gd name="connsiteX1850" fmla="*/ 9394052 w 12079138"/>
              <a:gd name="connsiteY1850" fmla="*/ 1965242 h 2145765"/>
              <a:gd name="connsiteX1851" fmla="*/ 8929927 w 12079138"/>
              <a:gd name="connsiteY1851" fmla="*/ 1964024 h 2145765"/>
              <a:gd name="connsiteX1852" fmla="*/ 8918666 w 12079138"/>
              <a:gd name="connsiteY1852" fmla="*/ 1970291 h 2145765"/>
              <a:gd name="connsiteX1853" fmla="*/ 8930325 w 12079138"/>
              <a:gd name="connsiteY1853" fmla="*/ 1978657 h 2145765"/>
              <a:gd name="connsiteX1854" fmla="*/ 8939890 w 12079138"/>
              <a:gd name="connsiteY1854" fmla="*/ 1971333 h 2145765"/>
              <a:gd name="connsiteX1855" fmla="*/ 8929927 w 12079138"/>
              <a:gd name="connsiteY1855" fmla="*/ 1964024 h 2145765"/>
              <a:gd name="connsiteX1856" fmla="*/ 1544884 w 12079138"/>
              <a:gd name="connsiteY1856" fmla="*/ 1963835 h 2145765"/>
              <a:gd name="connsiteX1857" fmla="*/ 1587666 w 12079138"/>
              <a:gd name="connsiteY1857" fmla="*/ 1963852 h 2145765"/>
              <a:gd name="connsiteX1858" fmla="*/ 1560307 w 12079138"/>
              <a:gd name="connsiteY1858" fmla="*/ 1971804 h 2145765"/>
              <a:gd name="connsiteX1859" fmla="*/ 1559332 w 12079138"/>
              <a:gd name="connsiteY1859" fmla="*/ 1981901 h 2145765"/>
              <a:gd name="connsiteX1860" fmla="*/ 1566587 w 12079138"/>
              <a:gd name="connsiteY1860" fmla="*/ 1984567 h 2145765"/>
              <a:gd name="connsiteX1861" fmla="*/ 1595355 w 12079138"/>
              <a:gd name="connsiteY1861" fmla="*/ 1997959 h 2145765"/>
              <a:gd name="connsiteX1862" fmla="*/ 1614395 w 12079138"/>
              <a:gd name="connsiteY1862" fmla="*/ 2007826 h 2145765"/>
              <a:gd name="connsiteX1863" fmla="*/ 1596221 w 12079138"/>
              <a:gd name="connsiteY1863" fmla="*/ 2039099 h 2145765"/>
              <a:gd name="connsiteX1864" fmla="*/ 1594145 w 12079138"/>
              <a:gd name="connsiteY1864" fmla="*/ 2042225 h 2145765"/>
              <a:gd name="connsiteX1865" fmla="*/ 1587017 w 12079138"/>
              <a:gd name="connsiteY1865" fmla="*/ 2066265 h 2145765"/>
              <a:gd name="connsiteX1866" fmla="*/ 1592214 w 12079138"/>
              <a:gd name="connsiteY1866" fmla="*/ 2096587 h 2145765"/>
              <a:gd name="connsiteX1867" fmla="*/ 1584598 w 12079138"/>
              <a:gd name="connsiteY1867" fmla="*/ 2100755 h 2145765"/>
              <a:gd name="connsiteX1868" fmla="*/ 1575340 w 12079138"/>
              <a:gd name="connsiteY1868" fmla="*/ 2097859 h 2145765"/>
              <a:gd name="connsiteX1869" fmla="*/ 1571640 w 12079138"/>
              <a:gd name="connsiteY1869" fmla="*/ 2089754 h 2145765"/>
              <a:gd name="connsiteX1870" fmla="*/ 1572940 w 12079138"/>
              <a:gd name="connsiteY1870" fmla="*/ 2079442 h 2145765"/>
              <a:gd name="connsiteX1871" fmla="*/ 1566966 w 12079138"/>
              <a:gd name="connsiteY1871" fmla="*/ 2074217 h 2145765"/>
              <a:gd name="connsiteX1872" fmla="*/ 1556462 w 12079138"/>
              <a:gd name="connsiteY1872" fmla="*/ 2074800 h 2145765"/>
              <a:gd name="connsiteX1873" fmla="*/ 1554207 w 12079138"/>
              <a:gd name="connsiteY1873" fmla="*/ 2075780 h 2145765"/>
              <a:gd name="connsiteX1874" fmla="*/ 1514159 w 12079138"/>
              <a:gd name="connsiteY1874" fmla="*/ 2090229 h 2145765"/>
              <a:gd name="connsiteX1875" fmla="*/ 1510838 w 12079138"/>
              <a:gd name="connsiteY1875" fmla="*/ 2092711 h 2145765"/>
              <a:gd name="connsiteX1876" fmla="*/ 1513310 w 12079138"/>
              <a:gd name="connsiteY1876" fmla="*/ 2097185 h 2145765"/>
              <a:gd name="connsiteX1877" fmla="*/ 1520728 w 12079138"/>
              <a:gd name="connsiteY1877" fmla="*/ 2099606 h 2145765"/>
              <a:gd name="connsiteX1878" fmla="*/ 1542404 w 12079138"/>
              <a:gd name="connsiteY1878" fmla="*/ 2131690 h 2145765"/>
              <a:gd name="connsiteX1879" fmla="*/ 1534950 w 12079138"/>
              <a:gd name="connsiteY1879" fmla="*/ 2136118 h 2145765"/>
              <a:gd name="connsiteX1880" fmla="*/ 1525348 w 12079138"/>
              <a:gd name="connsiteY1880" fmla="*/ 2131399 h 2145765"/>
              <a:gd name="connsiteX1881" fmla="*/ 1492917 w 12079138"/>
              <a:gd name="connsiteY1881" fmla="*/ 2104708 h 2145765"/>
              <a:gd name="connsiteX1882" fmla="*/ 1487737 w 12079138"/>
              <a:gd name="connsiteY1882" fmla="*/ 2088942 h 2145765"/>
              <a:gd name="connsiteX1883" fmla="*/ 1500136 w 12079138"/>
              <a:gd name="connsiteY1883" fmla="*/ 2079473 h 2145765"/>
              <a:gd name="connsiteX1884" fmla="*/ 1490932 w 12079138"/>
              <a:gd name="connsiteY1884" fmla="*/ 2065836 h 2145765"/>
              <a:gd name="connsiteX1885" fmla="*/ 1469852 w 12079138"/>
              <a:gd name="connsiteY1885" fmla="*/ 2068701 h 2145765"/>
              <a:gd name="connsiteX1886" fmla="*/ 1421612 w 12079138"/>
              <a:gd name="connsiteY1886" fmla="*/ 2072593 h 2145765"/>
              <a:gd name="connsiteX1887" fmla="*/ 1416667 w 12079138"/>
              <a:gd name="connsiteY1887" fmla="*/ 2071030 h 2145765"/>
              <a:gd name="connsiteX1888" fmla="*/ 1412840 w 12079138"/>
              <a:gd name="connsiteY1888" fmla="*/ 2066771 h 2145765"/>
              <a:gd name="connsiteX1889" fmla="*/ 1418435 w 12079138"/>
              <a:gd name="connsiteY1889" fmla="*/ 2061408 h 2145765"/>
              <a:gd name="connsiteX1890" fmla="*/ 1431880 w 12079138"/>
              <a:gd name="connsiteY1890" fmla="*/ 2058911 h 2145765"/>
              <a:gd name="connsiteX1891" fmla="*/ 1472415 w 12079138"/>
              <a:gd name="connsiteY1891" fmla="*/ 2034532 h 2145765"/>
              <a:gd name="connsiteX1892" fmla="*/ 1477649 w 12079138"/>
              <a:gd name="connsiteY1892" fmla="*/ 2024696 h 2145765"/>
              <a:gd name="connsiteX1893" fmla="*/ 1487683 w 12079138"/>
              <a:gd name="connsiteY1893" fmla="*/ 1996089 h 2145765"/>
              <a:gd name="connsiteX1894" fmla="*/ 1499937 w 12079138"/>
              <a:gd name="connsiteY1894" fmla="*/ 1988949 h 2145765"/>
              <a:gd name="connsiteX1895" fmla="*/ 1517353 w 12079138"/>
              <a:gd name="connsiteY1895" fmla="*/ 1991217 h 2145765"/>
              <a:gd name="connsiteX1896" fmla="*/ 1523218 w 12079138"/>
              <a:gd name="connsiteY1896" fmla="*/ 1981181 h 2145765"/>
              <a:gd name="connsiteX1897" fmla="*/ 1544884 w 12079138"/>
              <a:gd name="connsiteY1897" fmla="*/ 1963835 h 2145765"/>
              <a:gd name="connsiteX1898" fmla="*/ 11733660 w 12079138"/>
              <a:gd name="connsiteY1898" fmla="*/ 1963546 h 2145765"/>
              <a:gd name="connsiteX1899" fmla="*/ 11734057 w 12079138"/>
              <a:gd name="connsiteY1899" fmla="*/ 1982254 h 2145765"/>
              <a:gd name="connsiteX1900" fmla="*/ 11727163 w 12079138"/>
              <a:gd name="connsiteY1900" fmla="*/ 1984353 h 2145765"/>
              <a:gd name="connsiteX1901" fmla="*/ 11721206 w 12079138"/>
              <a:gd name="connsiteY1901" fmla="*/ 1981197 h 2145765"/>
              <a:gd name="connsiteX1902" fmla="*/ 11733660 w 12079138"/>
              <a:gd name="connsiteY1902" fmla="*/ 1963546 h 2145765"/>
              <a:gd name="connsiteX1903" fmla="*/ 11914980 w 12079138"/>
              <a:gd name="connsiteY1903" fmla="*/ 1962795 h 2145765"/>
              <a:gd name="connsiteX1904" fmla="*/ 11914692 w 12079138"/>
              <a:gd name="connsiteY1904" fmla="*/ 1963775 h 2145765"/>
              <a:gd name="connsiteX1905" fmla="*/ 11913518 w 12079138"/>
              <a:gd name="connsiteY1905" fmla="*/ 1963163 h 2145765"/>
              <a:gd name="connsiteX1906" fmla="*/ 11130480 w 12079138"/>
              <a:gd name="connsiteY1906" fmla="*/ 1962458 h 2145765"/>
              <a:gd name="connsiteX1907" fmla="*/ 11141724 w 12079138"/>
              <a:gd name="connsiteY1907" fmla="*/ 1964189 h 2145765"/>
              <a:gd name="connsiteX1908" fmla="*/ 11134812 w 12079138"/>
              <a:gd name="connsiteY1908" fmla="*/ 1968801 h 2145765"/>
              <a:gd name="connsiteX1909" fmla="*/ 11126329 w 12079138"/>
              <a:gd name="connsiteY1909" fmla="*/ 1966074 h 2145765"/>
              <a:gd name="connsiteX1910" fmla="*/ 11130480 w 12079138"/>
              <a:gd name="connsiteY1910" fmla="*/ 1962458 h 2145765"/>
              <a:gd name="connsiteX1911" fmla="*/ 3652042 w 12079138"/>
              <a:gd name="connsiteY1911" fmla="*/ 1961848 h 2145765"/>
              <a:gd name="connsiteX1912" fmla="*/ 3647617 w 12079138"/>
              <a:gd name="connsiteY1912" fmla="*/ 1962998 h 2145765"/>
              <a:gd name="connsiteX1913" fmla="*/ 3650958 w 12079138"/>
              <a:gd name="connsiteY1913" fmla="*/ 1965970 h 2145765"/>
              <a:gd name="connsiteX1914" fmla="*/ 3654370 w 12079138"/>
              <a:gd name="connsiteY1914" fmla="*/ 1964086 h 2145765"/>
              <a:gd name="connsiteX1915" fmla="*/ 3652042 w 12079138"/>
              <a:gd name="connsiteY1915" fmla="*/ 1961848 h 2145765"/>
              <a:gd name="connsiteX1916" fmla="*/ 2397121 w 12079138"/>
              <a:gd name="connsiteY1916" fmla="*/ 1959454 h 2145765"/>
              <a:gd name="connsiteX1917" fmla="*/ 2393150 w 12079138"/>
              <a:gd name="connsiteY1917" fmla="*/ 1960987 h 2145765"/>
              <a:gd name="connsiteX1918" fmla="*/ 2395659 w 12079138"/>
              <a:gd name="connsiteY1918" fmla="*/ 1965154 h 2145765"/>
              <a:gd name="connsiteX1919" fmla="*/ 2400387 w 12079138"/>
              <a:gd name="connsiteY1919" fmla="*/ 1963285 h 2145765"/>
              <a:gd name="connsiteX1920" fmla="*/ 2397121 w 12079138"/>
              <a:gd name="connsiteY1920" fmla="*/ 1959454 h 2145765"/>
              <a:gd name="connsiteX1921" fmla="*/ 706154 w 12079138"/>
              <a:gd name="connsiteY1921" fmla="*/ 1959378 h 2145765"/>
              <a:gd name="connsiteX1922" fmla="*/ 711009 w 12079138"/>
              <a:gd name="connsiteY1922" fmla="*/ 1960910 h 2145765"/>
              <a:gd name="connsiteX1923" fmla="*/ 710269 w 12079138"/>
              <a:gd name="connsiteY1923" fmla="*/ 1965323 h 2145765"/>
              <a:gd name="connsiteX1924" fmla="*/ 706353 w 12079138"/>
              <a:gd name="connsiteY1924" fmla="*/ 1964051 h 2145765"/>
              <a:gd name="connsiteX1925" fmla="*/ 706154 w 12079138"/>
              <a:gd name="connsiteY1925" fmla="*/ 1959378 h 2145765"/>
              <a:gd name="connsiteX1926" fmla="*/ 4363563 w 12079138"/>
              <a:gd name="connsiteY1926" fmla="*/ 1959305 h 2145765"/>
              <a:gd name="connsiteX1927" fmla="*/ 4361326 w 12079138"/>
              <a:gd name="connsiteY1927" fmla="*/ 1960056 h 2145765"/>
              <a:gd name="connsiteX1928" fmla="*/ 4363401 w 12079138"/>
              <a:gd name="connsiteY1928" fmla="*/ 1962599 h 2145765"/>
              <a:gd name="connsiteX1929" fmla="*/ 4365623 w 12079138"/>
              <a:gd name="connsiteY1929" fmla="*/ 1961849 h 2145765"/>
              <a:gd name="connsiteX1930" fmla="*/ 4363563 w 12079138"/>
              <a:gd name="connsiteY1930" fmla="*/ 1959305 h 2145765"/>
              <a:gd name="connsiteX1931" fmla="*/ 2111332 w 12079138"/>
              <a:gd name="connsiteY1931" fmla="*/ 1959302 h 2145765"/>
              <a:gd name="connsiteX1932" fmla="*/ 2107650 w 12079138"/>
              <a:gd name="connsiteY1932" fmla="*/ 1962964 h 2145765"/>
              <a:gd name="connsiteX1933" fmla="*/ 2111061 w 12079138"/>
              <a:gd name="connsiteY1933" fmla="*/ 1965001 h 2145765"/>
              <a:gd name="connsiteX1934" fmla="*/ 2115497 w 12079138"/>
              <a:gd name="connsiteY1934" fmla="*/ 1961753 h 2145765"/>
              <a:gd name="connsiteX1935" fmla="*/ 2111332 w 12079138"/>
              <a:gd name="connsiteY1935" fmla="*/ 1959302 h 2145765"/>
              <a:gd name="connsiteX1936" fmla="*/ 3390659 w 12079138"/>
              <a:gd name="connsiteY1936" fmla="*/ 1959041 h 2145765"/>
              <a:gd name="connsiteX1937" fmla="*/ 3381639 w 12079138"/>
              <a:gd name="connsiteY1937" fmla="*/ 1961216 h 2145765"/>
              <a:gd name="connsiteX1938" fmla="*/ 3387630 w 12079138"/>
              <a:gd name="connsiteY1938" fmla="*/ 1967345 h 2145765"/>
              <a:gd name="connsiteX1939" fmla="*/ 3399066 w 12079138"/>
              <a:gd name="connsiteY1939" fmla="*/ 1964664 h 2145765"/>
              <a:gd name="connsiteX1940" fmla="*/ 3390659 w 12079138"/>
              <a:gd name="connsiteY1940" fmla="*/ 1959041 h 2145765"/>
              <a:gd name="connsiteX1941" fmla="*/ 9662742 w 12079138"/>
              <a:gd name="connsiteY1941" fmla="*/ 1958749 h 2145765"/>
              <a:gd name="connsiteX1942" fmla="*/ 9661406 w 12079138"/>
              <a:gd name="connsiteY1942" fmla="*/ 1959959 h 2145765"/>
              <a:gd name="connsiteX1943" fmla="*/ 9665123 w 12079138"/>
              <a:gd name="connsiteY1943" fmla="*/ 1960588 h 2145765"/>
              <a:gd name="connsiteX1944" fmla="*/ 9664961 w 12079138"/>
              <a:gd name="connsiteY1944" fmla="*/ 1959178 h 2145765"/>
              <a:gd name="connsiteX1945" fmla="*/ 9662742 w 12079138"/>
              <a:gd name="connsiteY1945" fmla="*/ 1958750 h 2145765"/>
              <a:gd name="connsiteX1946" fmla="*/ 9432998 w 12079138"/>
              <a:gd name="connsiteY1946" fmla="*/ 1956344 h 2145765"/>
              <a:gd name="connsiteX1947" fmla="*/ 9429822 w 12079138"/>
              <a:gd name="connsiteY1947" fmla="*/ 1958627 h 2145765"/>
              <a:gd name="connsiteX1948" fmla="*/ 9433630 w 12079138"/>
              <a:gd name="connsiteY1948" fmla="*/ 1966074 h 2145765"/>
              <a:gd name="connsiteX1949" fmla="*/ 9438268 w 12079138"/>
              <a:gd name="connsiteY1949" fmla="*/ 1967192 h 2145765"/>
              <a:gd name="connsiteX1950" fmla="*/ 9444512 w 12079138"/>
              <a:gd name="connsiteY1950" fmla="*/ 1965507 h 2145765"/>
              <a:gd name="connsiteX1951" fmla="*/ 9439874 w 12079138"/>
              <a:gd name="connsiteY1951" fmla="*/ 1957616 h 2145765"/>
              <a:gd name="connsiteX1952" fmla="*/ 9432998 w 12079138"/>
              <a:gd name="connsiteY1952" fmla="*/ 1956344 h 2145765"/>
              <a:gd name="connsiteX1953" fmla="*/ 3302996 w 12079138"/>
              <a:gd name="connsiteY1953" fmla="*/ 1955425 h 2145765"/>
              <a:gd name="connsiteX1954" fmla="*/ 3294228 w 12079138"/>
              <a:gd name="connsiteY1954" fmla="*/ 1958137 h 2145765"/>
              <a:gd name="connsiteX1955" fmla="*/ 3286562 w 12079138"/>
              <a:gd name="connsiteY1955" fmla="*/ 1968893 h 2145765"/>
              <a:gd name="connsiteX1956" fmla="*/ 3292404 w 12079138"/>
              <a:gd name="connsiteY1956" fmla="*/ 1975528 h 2145765"/>
              <a:gd name="connsiteX1957" fmla="*/ 3304242 w 12079138"/>
              <a:gd name="connsiteY1957" fmla="*/ 1972999 h 2145765"/>
              <a:gd name="connsiteX1958" fmla="*/ 3310140 w 12079138"/>
              <a:gd name="connsiteY1958" fmla="*/ 1965001 h 2145765"/>
              <a:gd name="connsiteX1959" fmla="*/ 3309276 w 12079138"/>
              <a:gd name="connsiteY1959" fmla="*/ 1960405 h 2145765"/>
              <a:gd name="connsiteX1960" fmla="*/ 3302996 w 12079138"/>
              <a:gd name="connsiteY1960" fmla="*/ 1955425 h 2145765"/>
              <a:gd name="connsiteX1961" fmla="*/ 3757806 w 12079138"/>
              <a:gd name="connsiteY1961" fmla="*/ 1954662 h 2145765"/>
              <a:gd name="connsiteX1962" fmla="*/ 3752192 w 12079138"/>
              <a:gd name="connsiteY1962" fmla="*/ 1959719 h 2145765"/>
              <a:gd name="connsiteX1963" fmla="*/ 3760712 w 12079138"/>
              <a:gd name="connsiteY1963" fmla="*/ 1965235 h 2145765"/>
              <a:gd name="connsiteX1964" fmla="*/ 3765694 w 12079138"/>
              <a:gd name="connsiteY1964" fmla="*/ 1958049 h 2145765"/>
              <a:gd name="connsiteX1965" fmla="*/ 3757806 w 12079138"/>
              <a:gd name="connsiteY1965" fmla="*/ 1954662 h 2145765"/>
              <a:gd name="connsiteX1966" fmla="*/ 231474 w 12079138"/>
              <a:gd name="connsiteY1966" fmla="*/ 1953617 h 2145765"/>
              <a:gd name="connsiteX1967" fmla="*/ 238422 w 12079138"/>
              <a:gd name="connsiteY1967" fmla="*/ 1958935 h 2145765"/>
              <a:gd name="connsiteX1968" fmla="*/ 234145 w 12079138"/>
              <a:gd name="connsiteY1968" fmla="*/ 1962444 h 2145765"/>
              <a:gd name="connsiteX1969" fmla="*/ 226763 w 12079138"/>
              <a:gd name="connsiteY1969" fmla="*/ 1958889 h 2145765"/>
              <a:gd name="connsiteX1970" fmla="*/ 231474 w 12079138"/>
              <a:gd name="connsiteY1970" fmla="*/ 1953617 h 2145765"/>
              <a:gd name="connsiteX1971" fmla="*/ 9740976 w 12079138"/>
              <a:gd name="connsiteY1971" fmla="*/ 1953372 h 2145765"/>
              <a:gd name="connsiteX1972" fmla="*/ 9728307 w 12079138"/>
              <a:gd name="connsiteY1972" fmla="*/ 1953464 h 2145765"/>
              <a:gd name="connsiteX1973" fmla="*/ 9730057 w 12079138"/>
              <a:gd name="connsiteY1973" fmla="*/ 1961263 h 2145765"/>
              <a:gd name="connsiteX1974" fmla="*/ 9774147 w 12079138"/>
              <a:gd name="connsiteY1974" fmla="*/ 1979067 h 2145765"/>
              <a:gd name="connsiteX1975" fmla="*/ 9805820 w 12079138"/>
              <a:gd name="connsiteY1975" fmla="*/ 1994328 h 2145765"/>
              <a:gd name="connsiteX1976" fmla="*/ 9821052 w 12079138"/>
              <a:gd name="connsiteY1976" fmla="*/ 2006708 h 2145765"/>
              <a:gd name="connsiteX1977" fmla="*/ 9841446 w 12079138"/>
              <a:gd name="connsiteY1977" fmla="*/ 2010125 h 2145765"/>
              <a:gd name="connsiteX1978" fmla="*/ 9852527 w 12079138"/>
              <a:gd name="connsiteY1978" fmla="*/ 2000793 h 2145765"/>
              <a:gd name="connsiteX1979" fmla="*/ 9841085 w 12079138"/>
              <a:gd name="connsiteY1979" fmla="*/ 1991125 h 2145765"/>
              <a:gd name="connsiteX1980" fmla="*/ 9810097 w 12079138"/>
              <a:gd name="connsiteY1980" fmla="*/ 1982177 h 2145765"/>
              <a:gd name="connsiteX1981" fmla="*/ 9766928 w 12079138"/>
              <a:gd name="connsiteY1981" fmla="*/ 1963500 h 2145765"/>
              <a:gd name="connsiteX1982" fmla="*/ 9740976 w 12079138"/>
              <a:gd name="connsiteY1982" fmla="*/ 1953372 h 2145765"/>
              <a:gd name="connsiteX1983" fmla="*/ 10314233 w 12079138"/>
              <a:gd name="connsiteY1983" fmla="*/ 1953051 h 2145765"/>
              <a:gd name="connsiteX1984" fmla="*/ 10322644 w 12079138"/>
              <a:gd name="connsiteY1984" fmla="*/ 1956467 h 2145765"/>
              <a:gd name="connsiteX1985" fmla="*/ 10334843 w 12079138"/>
              <a:gd name="connsiteY1985" fmla="*/ 1988200 h 2145765"/>
              <a:gd name="connsiteX1986" fmla="*/ 10330187 w 12079138"/>
              <a:gd name="connsiteY1986" fmla="*/ 1991939 h 2145765"/>
              <a:gd name="connsiteX1987" fmla="*/ 10322318 w 12079138"/>
              <a:gd name="connsiteY1987" fmla="*/ 1991709 h 2145765"/>
              <a:gd name="connsiteX1988" fmla="*/ 10315425 w 12079138"/>
              <a:gd name="connsiteY1988" fmla="*/ 1986515 h 2145765"/>
              <a:gd name="connsiteX1989" fmla="*/ 10306815 w 12079138"/>
              <a:gd name="connsiteY1989" fmla="*/ 1965752 h 2145765"/>
              <a:gd name="connsiteX1990" fmla="*/ 10307790 w 12079138"/>
              <a:gd name="connsiteY1990" fmla="*/ 1957846 h 2145765"/>
              <a:gd name="connsiteX1991" fmla="*/ 10314233 w 12079138"/>
              <a:gd name="connsiteY1991" fmla="*/ 1953051 h 2145765"/>
              <a:gd name="connsiteX1992" fmla="*/ 8646620 w 12079138"/>
              <a:gd name="connsiteY1992" fmla="*/ 1952931 h 2145765"/>
              <a:gd name="connsiteX1993" fmla="*/ 8643065 w 12079138"/>
              <a:gd name="connsiteY1993" fmla="*/ 1953100 h 2145765"/>
              <a:gd name="connsiteX1994" fmla="*/ 8639293 w 12079138"/>
              <a:gd name="connsiteY1994" fmla="*/ 1956639 h 2145765"/>
              <a:gd name="connsiteX1995" fmla="*/ 8647396 w 12079138"/>
              <a:gd name="connsiteY1995" fmla="*/ 1964254 h 2145765"/>
              <a:gd name="connsiteX1996" fmla="*/ 8652287 w 12079138"/>
              <a:gd name="connsiteY1996" fmla="*/ 1963656 h 2145765"/>
              <a:gd name="connsiteX1997" fmla="*/ 8646620 w 12079138"/>
              <a:gd name="connsiteY1997" fmla="*/ 1952931 h 2145765"/>
              <a:gd name="connsiteX1998" fmla="*/ 3831848 w 12079138"/>
              <a:gd name="connsiteY1998" fmla="*/ 1952881 h 2145765"/>
              <a:gd name="connsiteX1999" fmla="*/ 3824990 w 12079138"/>
              <a:gd name="connsiteY1999" fmla="*/ 1958259 h 2145765"/>
              <a:gd name="connsiteX2000" fmla="*/ 3831848 w 12079138"/>
              <a:gd name="connsiteY2000" fmla="*/ 1962565 h 2145765"/>
              <a:gd name="connsiteX2001" fmla="*/ 3838888 w 12079138"/>
              <a:gd name="connsiteY2001" fmla="*/ 1959056 h 2145765"/>
              <a:gd name="connsiteX2002" fmla="*/ 3831848 w 12079138"/>
              <a:gd name="connsiteY2002" fmla="*/ 1952881 h 2145765"/>
              <a:gd name="connsiteX2003" fmla="*/ 3532627 w 12079138"/>
              <a:gd name="connsiteY2003" fmla="*/ 1951671 h 2145765"/>
              <a:gd name="connsiteX2004" fmla="*/ 3487992 w 12079138"/>
              <a:gd name="connsiteY2004" fmla="*/ 1960879 h 2145765"/>
              <a:gd name="connsiteX2005" fmla="*/ 3489200 w 12079138"/>
              <a:gd name="connsiteY2005" fmla="*/ 1966870 h 2145765"/>
              <a:gd name="connsiteX2006" fmla="*/ 3508305 w 12079138"/>
              <a:gd name="connsiteY2006" fmla="*/ 1969353 h 2145765"/>
              <a:gd name="connsiteX2007" fmla="*/ 3558623 w 12079138"/>
              <a:gd name="connsiteY2007" fmla="*/ 1974056 h 2145765"/>
              <a:gd name="connsiteX2008" fmla="*/ 3569864 w 12079138"/>
              <a:gd name="connsiteY2008" fmla="*/ 1986697 h 2145765"/>
              <a:gd name="connsiteX2009" fmla="*/ 3568385 w 12079138"/>
              <a:gd name="connsiteY2009" fmla="*/ 1994726 h 2145765"/>
              <a:gd name="connsiteX2010" fmla="*/ 3580851 w 12079138"/>
              <a:gd name="connsiteY2010" fmla="*/ 1982039 h 2145765"/>
              <a:gd name="connsiteX2011" fmla="*/ 3566778 w 12079138"/>
              <a:gd name="connsiteY2011" fmla="*/ 1963407 h 2145765"/>
              <a:gd name="connsiteX2012" fmla="*/ 3545346 w 12079138"/>
              <a:gd name="connsiteY2012" fmla="*/ 1955072 h 2145765"/>
              <a:gd name="connsiteX2013" fmla="*/ 3532627 w 12079138"/>
              <a:gd name="connsiteY2013" fmla="*/ 1951671 h 2145765"/>
              <a:gd name="connsiteX2014" fmla="*/ 1438057 w 12079138"/>
              <a:gd name="connsiteY2014" fmla="*/ 1951578 h 2145765"/>
              <a:gd name="connsiteX2015" fmla="*/ 1438057 w 12079138"/>
              <a:gd name="connsiteY2015" fmla="*/ 1951579 h 2145765"/>
              <a:gd name="connsiteX2016" fmla="*/ 1438057 w 12079138"/>
              <a:gd name="connsiteY2016" fmla="*/ 1951579 h 2145765"/>
              <a:gd name="connsiteX2017" fmla="*/ 2970601 w 12079138"/>
              <a:gd name="connsiteY2017" fmla="*/ 1951564 h 2145765"/>
              <a:gd name="connsiteX2018" fmla="*/ 2961070 w 12079138"/>
              <a:gd name="connsiteY2018" fmla="*/ 1956252 h 2145765"/>
              <a:gd name="connsiteX2019" fmla="*/ 2966070 w 12079138"/>
              <a:gd name="connsiteY2019" fmla="*/ 1959439 h 2145765"/>
              <a:gd name="connsiteX2020" fmla="*/ 2978525 w 12079138"/>
              <a:gd name="connsiteY2020" fmla="*/ 1955363 h 2145765"/>
              <a:gd name="connsiteX2021" fmla="*/ 2970601 w 12079138"/>
              <a:gd name="connsiteY2021" fmla="*/ 1951564 h 2145765"/>
              <a:gd name="connsiteX2022" fmla="*/ 1436179 w 12079138"/>
              <a:gd name="connsiteY2022" fmla="*/ 1950812 h 2145765"/>
              <a:gd name="connsiteX2023" fmla="*/ 1438057 w 12079138"/>
              <a:gd name="connsiteY2023" fmla="*/ 1951579 h 2145765"/>
              <a:gd name="connsiteX2024" fmla="*/ 1437370 w 12079138"/>
              <a:gd name="connsiteY2024" fmla="*/ 1952957 h 2145765"/>
              <a:gd name="connsiteX2025" fmla="*/ 1434320 w 12079138"/>
              <a:gd name="connsiteY2025" fmla="*/ 1951640 h 2145765"/>
              <a:gd name="connsiteX2026" fmla="*/ 1436179 w 12079138"/>
              <a:gd name="connsiteY2026" fmla="*/ 1950812 h 2145765"/>
              <a:gd name="connsiteX2027" fmla="*/ 1991671 w 12079138"/>
              <a:gd name="connsiteY2027" fmla="*/ 1948867 h 2145765"/>
              <a:gd name="connsiteX2028" fmla="*/ 1973054 w 12079138"/>
              <a:gd name="connsiteY2028" fmla="*/ 1955930 h 2145765"/>
              <a:gd name="connsiteX2029" fmla="*/ 1952409 w 12079138"/>
              <a:gd name="connsiteY2029" fmla="*/ 1958811 h 2145765"/>
              <a:gd name="connsiteX2030" fmla="*/ 1929664 w 12079138"/>
              <a:gd name="connsiteY2030" fmla="*/ 1960220 h 2145765"/>
              <a:gd name="connsiteX2031" fmla="*/ 1933817 w 12079138"/>
              <a:gd name="connsiteY2031" fmla="*/ 1974776 h 2145765"/>
              <a:gd name="connsiteX2032" fmla="*/ 1954648 w 12079138"/>
              <a:gd name="connsiteY2032" fmla="*/ 1978546 h 2145765"/>
              <a:gd name="connsiteX2033" fmla="*/ 1998044 w 12079138"/>
              <a:gd name="connsiteY2033" fmla="*/ 1956696 h 2145765"/>
              <a:gd name="connsiteX2034" fmla="*/ 2001366 w 12079138"/>
              <a:gd name="connsiteY2034" fmla="*/ 1951104 h 2145765"/>
              <a:gd name="connsiteX2035" fmla="*/ 1991671 w 12079138"/>
              <a:gd name="connsiteY2035" fmla="*/ 1948867 h 2145765"/>
              <a:gd name="connsiteX2036" fmla="*/ 10370216 w 12079138"/>
              <a:gd name="connsiteY2036" fmla="*/ 1948070 h 2145765"/>
              <a:gd name="connsiteX2037" fmla="*/ 10391260 w 12079138"/>
              <a:gd name="connsiteY2037" fmla="*/ 1951656 h 2145765"/>
              <a:gd name="connsiteX2038" fmla="*/ 10362546 w 12079138"/>
              <a:gd name="connsiteY2038" fmla="*/ 1956376 h 2145765"/>
              <a:gd name="connsiteX2039" fmla="*/ 10370216 w 12079138"/>
              <a:gd name="connsiteY2039" fmla="*/ 1948070 h 2145765"/>
              <a:gd name="connsiteX2040" fmla="*/ 10896352 w 12079138"/>
              <a:gd name="connsiteY2040" fmla="*/ 1947258 h 2145765"/>
              <a:gd name="connsiteX2041" fmla="*/ 10908354 w 12079138"/>
              <a:gd name="connsiteY2041" fmla="*/ 1952407 h 2145765"/>
              <a:gd name="connsiteX2042" fmla="*/ 10895864 w 12079138"/>
              <a:gd name="connsiteY2042" fmla="*/ 1957387 h 2145765"/>
              <a:gd name="connsiteX2043" fmla="*/ 10887471 w 12079138"/>
              <a:gd name="connsiteY2043" fmla="*/ 1952193 h 2145765"/>
              <a:gd name="connsiteX2044" fmla="*/ 10896352 w 12079138"/>
              <a:gd name="connsiteY2044" fmla="*/ 1947258 h 2145765"/>
              <a:gd name="connsiteX2045" fmla="*/ 9600875 w 12079138"/>
              <a:gd name="connsiteY2045" fmla="*/ 1946722 h 2145765"/>
              <a:gd name="connsiteX2046" fmla="*/ 9576728 w 12079138"/>
              <a:gd name="connsiteY2046" fmla="*/ 1960619 h 2145765"/>
              <a:gd name="connsiteX2047" fmla="*/ 9582286 w 12079138"/>
              <a:gd name="connsiteY2047" fmla="*/ 1981671 h 2145765"/>
              <a:gd name="connsiteX2048" fmla="*/ 9610873 w 12079138"/>
              <a:gd name="connsiteY2048" fmla="*/ 1977810 h 2145765"/>
              <a:gd name="connsiteX2049" fmla="*/ 9619644 w 12079138"/>
              <a:gd name="connsiteY2049" fmla="*/ 1967100 h 2145765"/>
              <a:gd name="connsiteX2050" fmla="*/ 9600875 w 12079138"/>
              <a:gd name="connsiteY2050" fmla="*/ 1946722 h 2145765"/>
              <a:gd name="connsiteX2051" fmla="*/ 730219 w 12079138"/>
              <a:gd name="connsiteY2051" fmla="*/ 1946722 h 2145765"/>
              <a:gd name="connsiteX2052" fmla="*/ 739098 w 12079138"/>
              <a:gd name="connsiteY2052" fmla="*/ 1950185 h 2145765"/>
              <a:gd name="connsiteX2053" fmla="*/ 737474 w 12079138"/>
              <a:gd name="connsiteY2053" fmla="*/ 1952851 h 2145765"/>
              <a:gd name="connsiteX2054" fmla="*/ 727999 w 12079138"/>
              <a:gd name="connsiteY2054" fmla="*/ 1950277 h 2145765"/>
              <a:gd name="connsiteX2055" fmla="*/ 727854 w 12079138"/>
              <a:gd name="connsiteY2055" fmla="*/ 1947351 h 2145765"/>
              <a:gd name="connsiteX2056" fmla="*/ 730219 w 12079138"/>
              <a:gd name="connsiteY2056" fmla="*/ 1946722 h 2145765"/>
              <a:gd name="connsiteX2057" fmla="*/ 2161717 w 12079138"/>
              <a:gd name="connsiteY2057" fmla="*/ 1946507 h 2145765"/>
              <a:gd name="connsiteX2058" fmla="*/ 2149645 w 12079138"/>
              <a:gd name="connsiteY2058" fmla="*/ 1948591 h 2145765"/>
              <a:gd name="connsiteX2059" fmla="*/ 2148487 w 12079138"/>
              <a:gd name="connsiteY2059" fmla="*/ 1960236 h 2145765"/>
              <a:gd name="connsiteX2060" fmla="*/ 2159428 w 12079138"/>
              <a:gd name="connsiteY2060" fmla="*/ 1970272 h 2145765"/>
              <a:gd name="connsiteX2061" fmla="*/ 2182273 w 12079138"/>
              <a:gd name="connsiteY2061" fmla="*/ 2010569 h 2145765"/>
              <a:gd name="connsiteX2062" fmla="*/ 2181840 w 12079138"/>
              <a:gd name="connsiteY2062" fmla="*/ 2014032 h 2145765"/>
              <a:gd name="connsiteX2063" fmla="*/ 2170486 w 12079138"/>
              <a:gd name="connsiteY2063" fmla="*/ 2023225 h 2145765"/>
              <a:gd name="connsiteX2064" fmla="*/ 2152282 w 12079138"/>
              <a:gd name="connsiteY2064" fmla="*/ 2020543 h 2145765"/>
              <a:gd name="connsiteX2065" fmla="*/ 2138686 w 12079138"/>
              <a:gd name="connsiteY2065" fmla="*/ 2011718 h 2145765"/>
              <a:gd name="connsiteX2066" fmla="*/ 2122611 w 12079138"/>
              <a:gd name="connsiteY2066" fmla="*/ 2013863 h 2145765"/>
              <a:gd name="connsiteX2067" fmla="*/ 2113064 w 12079138"/>
              <a:gd name="connsiteY2067" fmla="*/ 2033781 h 2145765"/>
              <a:gd name="connsiteX2068" fmla="*/ 2115716 w 12079138"/>
              <a:gd name="connsiteY2068" fmla="*/ 2037995 h 2145765"/>
              <a:gd name="connsiteX2069" fmla="*/ 2119073 w 12079138"/>
              <a:gd name="connsiteY2069" fmla="*/ 2038762 h 2145765"/>
              <a:gd name="connsiteX2070" fmla="*/ 2158001 w 12079138"/>
              <a:gd name="connsiteY2070" fmla="*/ 2046070 h 2145765"/>
              <a:gd name="connsiteX2071" fmla="*/ 2176099 w 12079138"/>
              <a:gd name="connsiteY2071" fmla="*/ 2072757 h 2145765"/>
              <a:gd name="connsiteX2072" fmla="*/ 2176098 w 12079138"/>
              <a:gd name="connsiteY2072" fmla="*/ 2072757 h 2145765"/>
              <a:gd name="connsiteX2073" fmla="*/ 2176102 w 12079138"/>
              <a:gd name="connsiteY2073" fmla="*/ 2072761 h 2145765"/>
              <a:gd name="connsiteX2074" fmla="*/ 2176099 w 12079138"/>
              <a:gd name="connsiteY2074" fmla="*/ 2072757 h 2145765"/>
              <a:gd name="connsiteX2075" fmla="*/ 2188628 w 12079138"/>
              <a:gd name="connsiteY2075" fmla="*/ 2080709 h 2145765"/>
              <a:gd name="connsiteX2076" fmla="*/ 2198047 w 12079138"/>
              <a:gd name="connsiteY2076" fmla="*/ 2075270 h 2145765"/>
              <a:gd name="connsiteX2077" fmla="*/ 2219488 w 12079138"/>
              <a:gd name="connsiteY2077" fmla="*/ 2058630 h 2145765"/>
              <a:gd name="connsiteX2078" fmla="*/ 2224070 w 12079138"/>
              <a:gd name="connsiteY2078" fmla="*/ 2054355 h 2145765"/>
              <a:gd name="connsiteX2079" fmla="*/ 2224450 w 12079138"/>
              <a:gd name="connsiteY2079" fmla="*/ 2035095 h 2145765"/>
              <a:gd name="connsiteX2080" fmla="*/ 2234683 w 12079138"/>
              <a:gd name="connsiteY2080" fmla="*/ 2014165 h 2145765"/>
              <a:gd name="connsiteX2081" fmla="*/ 2231904 w 12079138"/>
              <a:gd name="connsiteY2081" fmla="*/ 2012587 h 2145765"/>
              <a:gd name="connsiteX2082" fmla="*/ 2220877 w 12079138"/>
              <a:gd name="connsiteY2082" fmla="*/ 2012484 h 2145765"/>
              <a:gd name="connsiteX2083" fmla="*/ 2200320 w 12079138"/>
              <a:gd name="connsiteY2083" fmla="*/ 2000196 h 2145765"/>
              <a:gd name="connsiteX2084" fmla="*/ 2202973 w 12079138"/>
              <a:gd name="connsiteY2084" fmla="*/ 1991753 h 2145765"/>
              <a:gd name="connsiteX2085" fmla="*/ 2221004 w 12079138"/>
              <a:gd name="connsiteY2085" fmla="*/ 1985103 h 2145765"/>
              <a:gd name="connsiteX2086" fmla="*/ 2237173 w 12079138"/>
              <a:gd name="connsiteY2086" fmla="*/ 1987892 h 2145765"/>
              <a:gd name="connsiteX2087" fmla="*/ 2243923 w 12079138"/>
              <a:gd name="connsiteY2087" fmla="*/ 1985670 h 2145765"/>
              <a:gd name="connsiteX2088" fmla="*/ 2244428 w 12079138"/>
              <a:gd name="connsiteY2088" fmla="*/ 1982391 h 2145765"/>
              <a:gd name="connsiteX2089" fmla="*/ 2241900 w 12079138"/>
              <a:gd name="connsiteY2089" fmla="*/ 1979373 h 2145765"/>
              <a:gd name="connsiteX2090" fmla="*/ 2190701 w 12079138"/>
              <a:gd name="connsiteY2090" fmla="*/ 1955072 h 2145765"/>
              <a:gd name="connsiteX2091" fmla="*/ 2161717 w 12079138"/>
              <a:gd name="connsiteY2091" fmla="*/ 1946507 h 2145765"/>
              <a:gd name="connsiteX2092" fmla="*/ 1392795 w 12079138"/>
              <a:gd name="connsiteY2092" fmla="*/ 1945971 h 2145765"/>
              <a:gd name="connsiteX2093" fmla="*/ 1399779 w 12079138"/>
              <a:gd name="connsiteY2093" fmla="*/ 1963609 h 2145765"/>
              <a:gd name="connsiteX2094" fmla="*/ 1392542 w 12079138"/>
              <a:gd name="connsiteY2094" fmla="*/ 1965141 h 2145765"/>
              <a:gd name="connsiteX2095" fmla="*/ 1382796 w 12079138"/>
              <a:gd name="connsiteY2095" fmla="*/ 1956299 h 2145765"/>
              <a:gd name="connsiteX2096" fmla="*/ 1392795 w 12079138"/>
              <a:gd name="connsiteY2096" fmla="*/ 1945971 h 2145765"/>
              <a:gd name="connsiteX2097" fmla="*/ 11234288 w 12079138"/>
              <a:gd name="connsiteY2097" fmla="*/ 1945925 h 2145765"/>
              <a:gd name="connsiteX2098" fmla="*/ 11230317 w 12079138"/>
              <a:gd name="connsiteY2098" fmla="*/ 1959454 h 2145765"/>
              <a:gd name="connsiteX2099" fmla="*/ 11216150 w 12079138"/>
              <a:gd name="connsiteY2099" fmla="*/ 1967452 h 2145765"/>
              <a:gd name="connsiteX2100" fmla="*/ 11211097 w 12079138"/>
              <a:gd name="connsiteY2100" fmla="*/ 1966978 h 2145765"/>
              <a:gd name="connsiteX2101" fmla="*/ 11208408 w 12079138"/>
              <a:gd name="connsiteY2101" fmla="*/ 1962488 h 2145765"/>
              <a:gd name="connsiteX2102" fmla="*/ 11234288 w 12079138"/>
              <a:gd name="connsiteY2102" fmla="*/ 1945925 h 2145765"/>
              <a:gd name="connsiteX2103" fmla="*/ 9534641 w 12079138"/>
              <a:gd name="connsiteY2103" fmla="*/ 1945852 h 2145765"/>
              <a:gd name="connsiteX2104" fmla="*/ 9529516 w 12079138"/>
              <a:gd name="connsiteY2104" fmla="*/ 1945956 h 2145765"/>
              <a:gd name="connsiteX2105" fmla="*/ 9527909 w 12079138"/>
              <a:gd name="connsiteY2105" fmla="*/ 1947197 h 2145765"/>
              <a:gd name="connsiteX2106" fmla="*/ 9540362 w 12079138"/>
              <a:gd name="connsiteY2106" fmla="*/ 1962963 h 2145765"/>
              <a:gd name="connsiteX2107" fmla="*/ 9542906 w 12079138"/>
              <a:gd name="connsiteY2107" fmla="*/ 1962860 h 2145765"/>
              <a:gd name="connsiteX2108" fmla="*/ 9546552 w 12079138"/>
              <a:gd name="connsiteY2108" fmla="*/ 1960178 h 2145765"/>
              <a:gd name="connsiteX2109" fmla="*/ 9534641 w 12079138"/>
              <a:gd name="connsiteY2109" fmla="*/ 1945852 h 2145765"/>
              <a:gd name="connsiteX2110" fmla="*/ 9051224 w 12079138"/>
              <a:gd name="connsiteY2110" fmla="*/ 1945837 h 2145765"/>
              <a:gd name="connsiteX2111" fmla="*/ 9050249 w 12079138"/>
              <a:gd name="connsiteY2111" fmla="*/ 1946634 h 2145765"/>
              <a:gd name="connsiteX2112" fmla="*/ 9051820 w 12079138"/>
              <a:gd name="connsiteY2112" fmla="*/ 1946726 h 2145765"/>
              <a:gd name="connsiteX2113" fmla="*/ 10092269 w 12079138"/>
              <a:gd name="connsiteY2113" fmla="*/ 1945389 h 2145765"/>
              <a:gd name="connsiteX2114" fmla="*/ 10095896 w 12079138"/>
              <a:gd name="connsiteY2114" fmla="*/ 1948791 h 2145765"/>
              <a:gd name="connsiteX2115" fmla="*/ 10089923 w 12079138"/>
              <a:gd name="connsiteY2115" fmla="*/ 1951947 h 2145765"/>
              <a:gd name="connsiteX2116" fmla="*/ 10086620 w 12079138"/>
              <a:gd name="connsiteY2116" fmla="*/ 1947519 h 2145765"/>
              <a:gd name="connsiteX2117" fmla="*/ 10092269 w 12079138"/>
              <a:gd name="connsiteY2117" fmla="*/ 1945389 h 2145765"/>
              <a:gd name="connsiteX2118" fmla="*/ 9343844 w 12079138"/>
              <a:gd name="connsiteY2118" fmla="*/ 1945282 h 2145765"/>
              <a:gd name="connsiteX2119" fmla="*/ 9338268 w 12079138"/>
              <a:gd name="connsiteY2119" fmla="*/ 1951088 h 2145765"/>
              <a:gd name="connsiteX2120" fmla="*/ 9354980 w 12079138"/>
              <a:gd name="connsiteY2120" fmla="*/ 1959975 h 2145765"/>
              <a:gd name="connsiteX2121" fmla="*/ 9363227 w 12079138"/>
              <a:gd name="connsiteY2121" fmla="*/ 1954184 h 2145765"/>
              <a:gd name="connsiteX2122" fmla="*/ 9343844 w 12079138"/>
              <a:gd name="connsiteY2122" fmla="*/ 1945282 h 2145765"/>
              <a:gd name="connsiteX2123" fmla="*/ 10441558 w 12079138"/>
              <a:gd name="connsiteY2123" fmla="*/ 1944133 h 2145765"/>
              <a:gd name="connsiteX2124" fmla="*/ 10453162 w 12079138"/>
              <a:gd name="connsiteY2124" fmla="*/ 1948163 h 2145765"/>
              <a:gd name="connsiteX2125" fmla="*/ 10438453 w 12079138"/>
              <a:gd name="connsiteY2125" fmla="*/ 1959870 h 2145765"/>
              <a:gd name="connsiteX2126" fmla="*/ 10427119 w 12079138"/>
              <a:gd name="connsiteY2126" fmla="*/ 1953725 h 2145765"/>
              <a:gd name="connsiteX2127" fmla="*/ 10441558 w 12079138"/>
              <a:gd name="connsiteY2127" fmla="*/ 1944133 h 2145765"/>
              <a:gd name="connsiteX2128" fmla="*/ 11883885 w 12079138"/>
              <a:gd name="connsiteY2128" fmla="*/ 1944041 h 2145765"/>
              <a:gd name="connsiteX2129" fmla="*/ 11884787 w 12079138"/>
              <a:gd name="connsiteY2129" fmla="*/ 1945079 h 2145765"/>
              <a:gd name="connsiteX2130" fmla="*/ 11882964 w 12079138"/>
              <a:gd name="connsiteY2130" fmla="*/ 1945021 h 2145765"/>
              <a:gd name="connsiteX2131" fmla="*/ 9255087 w 12079138"/>
              <a:gd name="connsiteY2131" fmla="*/ 1943704 h 2145765"/>
              <a:gd name="connsiteX2132" fmla="*/ 9252307 w 12079138"/>
              <a:gd name="connsiteY2132" fmla="*/ 1948208 h 2145765"/>
              <a:gd name="connsiteX2133" fmla="*/ 9258950 w 12079138"/>
              <a:gd name="connsiteY2133" fmla="*/ 1953219 h 2145765"/>
              <a:gd name="connsiteX2134" fmla="*/ 9268695 w 12079138"/>
              <a:gd name="connsiteY2134" fmla="*/ 1953555 h 2145765"/>
              <a:gd name="connsiteX2135" fmla="*/ 9265645 w 12079138"/>
              <a:gd name="connsiteY2135" fmla="*/ 1946691 h 2145765"/>
              <a:gd name="connsiteX2136" fmla="*/ 9255087 w 12079138"/>
              <a:gd name="connsiteY2136" fmla="*/ 1943704 h 2145765"/>
              <a:gd name="connsiteX2137" fmla="*/ 862956 w 12079138"/>
              <a:gd name="connsiteY2137" fmla="*/ 1942141 h 2145765"/>
              <a:gd name="connsiteX2138" fmla="*/ 866908 w 12079138"/>
              <a:gd name="connsiteY2138" fmla="*/ 1943535 h 2145765"/>
              <a:gd name="connsiteX2139" fmla="*/ 864598 w 12079138"/>
              <a:gd name="connsiteY2139" fmla="*/ 1945971 h 2145765"/>
              <a:gd name="connsiteX2140" fmla="*/ 860645 w 12079138"/>
              <a:gd name="connsiteY2140" fmla="*/ 1944562 h 2145765"/>
              <a:gd name="connsiteX2141" fmla="*/ 862956 w 12079138"/>
              <a:gd name="connsiteY2141" fmla="*/ 1942141 h 2145765"/>
              <a:gd name="connsiteX2142" fmla="*/ 1150559 w 12079138"/>
              <a:gd name="connsiteY2142" fmla="*/ 1939536 h 2145765"/>
              <a:gd name="connsiteX2143" fmla="*/ 1160557 w 12079138"/>
              <a:gd name="connsiteY2143" fmla="*/ 1940180 h 2145765"/>
              <a:gd name="connsiteX2144" fmla="*/ 1172685 w 12079138"/>
              <a:gd name="connsiteY2144" fmla="*/ 1948179 h 2145765"/>
              <a:gd name="connsiteX2145" fmla="*/ 1157453 w 12079138"/>
              <a:gd name="connsiteY2145" fmla="*/ 1952913 h 2145765"/>
              <a:gd name="connsiteX2146" fmla="*/ 1149386 w 12079138"/>
              <a:gd name="connsiteY2146" fmla="*/ 1951595 h 2145765"/>
              <a:gd name="connsiteX2147" fmla="*/ 1141318 w 12079138"/>
              <a:gd name="connsiteY2147" fmla="*/ 1944057 h 2145765"/>
              <a:gd name="connsiteX2148" fmla="*/ 1150559 w 12079138"/>
              <a:gd name="connsiteY2148" fmla="*/ 1939536 h 2145765"/>
              <a:gd name="connsiteX2149" fmla="*/ 1304231 w 12079138"/>
              <a:gd name="connsiteY2149" fmla="*/ 1939490 h 2145765"/>
              <a:gd name="connsiteX2150" fmla="*/ 1309717 w 12079138"/>
              <a:gd name="connsiteY2150" fmla="*/ 1941727 h 2145765"/>
              <a:gd name="connsiteX2151" fmla="*/ 1306414 w 12079138"/>
              <a:gd name="connsiteY2151" fmla="*/ 1946094 h 2145765"/>
              <a:gd name="connsiteX2152" fmla="*/ 1300567 w 12079138"/>
              <a:gd name="connsiteY2152" fmla="*/ 1942769 h 2145765"/>
              <a:gd name="connsiteX2153" fmla="*/ 1304231 w 12079138"/>
              <a:gd name="connsiteY2153" fmla="*/ 1939490 h 2145765"/>
              <a:gd name="connsiteX2154" fmla="*/ 1228796 w 12079138"/>
              <a:gd name="connsiteY2154" fmla="*/ 1938019 h 2145765"/>
              <a:gd name="connsiteX2155" fmla="*/ 1265757 w 12079138"/>
              <a:gd name="connsiteY2155" fmla="*/ 1946155 h 2145765"/>
              <a:gd name="connsiteX2156" fmla="*/ 1277866 w 12079138"/>
              <a:gd name="connsiteY2156" fmla="*/ 1955227 h 2145765"/>
              <a:gd name="connsiteX2157" fmla="*/ 1274365 w 12079138"/>
              <a:gd name="connsiteY2157" fmla="*/ 1971498 h 2145765"/>
              <a:gd name="connsiteX2158" fmla="*/ 1264999 w 12079138"/>
              <a:gd name="connsiteY2158" fmla="*/ 1964803 h 2145765"/>
              <a:gd name="connsiteX2159" fmla="*/ 1230366 w 12079138"/>
              <a:gd name="connsiteY2159" fmla="*/ 1949541 h 2145765"/>
              <a:gd name="connsiteX2160" fmla="*/ 1223255 w 12079138"/>
              <a:gd name="connsiteY2160" fmla="*/ 1947105 h 2145765"/>
              <a:gd name="connsiteX2161" fmla="*/ 1220187 w 12079138"/>
              <a:gd name="connsiteY2161" fmla="*/ 1941068 h 2145765"/>
              <a:gd name="connsiteX2162" fmla="*/ 1228796 w 12079138"/>
              <a:gd name="connsiteY2162" fmla="*/ 1938019 h 2145765"/>
              <a:gd name="connsiteX2163" fmla="*/ 2922373 w 12079138"/>
              <a:gd name="connsiteY2163" fmla="*/ 1937682 h 2145765"/>
              <a:gd name="connsiteX2164" fmla="*/ 2922066 w 12079138"/>
              <a:gd name="connsiteY2164" fmla="*/ 1939000 h 2145765"/>
              <a:gd name="connsiteX2165" fmla="*/ 2924141 w 12079138"/>
              <a:gd name="connsiteY2165" fmla="*/ 1939352 h 2145765"/>
              <a:gd name="connsiteX2166" fmla="*/ 2924573 w 12079138"/>
              <a:gd name="connsiteY2166" fmla="*/ 1938004 h 2145765"/>
              <a:gd name="connsiteX2167" fmla="*/ 8844428 w 12079138"/>
              <a:gd name="connsiteY2167" fmla="*/ 1937142 h 2145765"/>
              <a:gd name="connsiteX2168" fmla="*/ 8833049 w 12079138"/>
              <a:gd name="connsiteY2168" fmla="*/ 1940107 h 2145765"/>
              <a:gd name="connsiteX2169" fmla="*/ 8824693 w 12079138"/>
              <a:gd name="connsiteY2169" fmla="*/ 1957236 h 2145765"/>
              <a:gd name="connsiteX2170" fmla="*/ 8828140 w 12079138"/>
              <a:gd name="connsiteY2170" fmla="*/ 1961956 h 2145765"/>
              <a:gd name="connsiteX2171" fmla="*/ 8817889 w 12079138"/>
              <a:gd name="connsiteY2171" fmla="*/ 1978074 h 2145765"/>
              <a:gd name="connsiteX2172" fmla="*/ 8799047 w 12079138"/>
              <a:gd name="connsiteY2172" fmla="*/ 1985536 h 2145765"/>
              <a:gd name="connsiteX2173" fmla="*/ 8791757 w 12079138"/>
              <a:gd name="connsiteY2173" fmla="*/ 1991619 h 2145765"/>
              <a:gd name="connsiteX2174" fmla="*/ 8801430 w 12079138"/>
              <a:gd name="connsiteY2174" fmla="*/ 1995450 h 2145765"/>
              <a:gd name="connsiteX2175" fmla="*/ 8842939 w 12079138"/>
              <a:gd name="connsiteY2175" fmla="*/ 2005225 h 2145765"/>
              <a:gd name="connsiteX2176" fmla="*/ 8865300 w 12079138"/>
              <a:gd name="connsiteY2176" fmla="*/ 2003800 h 2145765"/>
              <a:gd name="connsiteX2177" fmla="*/ 8884339 w 12079138"/>
              <a:gd name="connsiteY2177" fmla="*/ 1993642 h 2145765"/>
              <a:gd name="connsiteX2178" fmla="*/ 8885477 w 12079138"/>
              <a:gd name="connsiteY2178" fmla="*/ 1980526 h 2145765"/>
              <a:gd name="connsiteX2179" fmla="*/ 8872031 w 12079138"/>
              <a:gd name="connsiteY2179" fmla="*/ 1971701 h 2145765"/>
              <a:gd name="connsiteX2180" fmla="*/ 8872501 w 12079138"/>
              <a:gd name="connsiteY2180" fmla="*/ 1954831 h 2145765"/>
              <a:gd name="connsiteX2181" fmla="*/ 8881200 w 12079138"/>
              <a:gd name="connsiteY2181" fmla="*/ 1947599 h 2145765"/>
              <a:gd name="connsiteX2182" fmla="*/ 8856349 w 12079138"/>
              <a:gd name="connsiteY2182" fmla="*/ 1939463 h 2145765"/>
              <a:gd name="connsiteX2183" fmla="*/ 8856348 w 12079138"/>
              <a:gd name="connsiteY2183" fmla="*/ 1939463 h 2145765"/>
              <a:gd name="connsiteX2184" fmla="*/ 8844428 w 12079138"/>
              <a:gd name="connsiteY2184" fmla="*/ 1937142 h 2145765"/>
              <a:gd name="connsiteX2185" fmla="*/ 11490254 w 12079138"/>
              <a:gd name="connsiteY2185" fmla="*/ 1936579 h 2145765"/>
              <a:gd name="connsiteX2186" fmla="*/ 11494170 w 12079138"/>
              <a:gd name="connsiteY2186" fmla="*/ 1938035 h 2145765"/>
              <a:gd name="connsiteX2187" fmla="*/ 11492185 w 12079138"/>
              <a:gd name="connsiteY2187" fmla="*/ 1940578 h 2145765"/>
              <a:gd name="connsiteX2188" fmla="*/ 11487925 w 12079138"/>
              <a:gd name="connsiteY2188" fmla="*/ 1939168 h 2145765"/>
              <a:gd name="connsiteX2189" fmla="*/ 11490254 w 12079138"/>
              <a:gd name="connsiteY2189" fmla="*/ 1936579 h 2145765"/>
              <a:gd name="connsiteX2190" fmla="*/ 2831766 w 12079138"/>
              <a:gd name="connsiteY2190" fmla="*/ 1936257 h 2145765"/>
              <a:gd name="connsiteX2191" fmla="*/ 2828082 w 12079138"/>
              <a:gd name="connsiteY2191" fmla="*/ 1937866 h 2145765"/>
              <a:gd name="connsiteX2192" fmla="*/ 2831857 w 12079138"/>
              <a:gd name="connsiteY2192" fmla="*/ 1941436 h 2145765"/>
              <a:gd name="connsiteX2193" fmla="*/ 2836714 w 12079138"/>
              <a:gd name="connsiteY2193" fmla="*/ 1939276 h 2145765"/>
              <a:gd name="connsiteX2194" fmla="*/ 2831766 w 12079138"/>
              <a:gd name="connsiteY2194" fmla="*/ 1936257 h 2145765"/>
              <a:gd name="connsiteX2195" fmla="*/ 1192808 w 12079138"/>
              <a:gd name="connsiteY2195" fmla="*/ 1934633 h 2145765"/>
              <a:gd name="connsiteX2196" fmla="*/ 1195712 w 12079138"/>
              <a:gd name="connsiteY2196" fmla="*/ 1936717 h 2145765"/>
              <a:gd name="connsiteX2197" fmla="*/ 1192718 w 12079138"/>
              <a:gd name="connsiteY2197" fmla="*/ 1938693 h 2145765"/>
              <a:gd name="connsiteX2198" fmla="*/ 1189612 w 12079138"/>
              <a:gd name="connsiteY2198" fmla="*/ 1936640 h 2145765"/>
              <a:gd name="connsiteX2199" fmla="*/ 1192808 w 12079138"/>
              <a:gd name="connsiteY2199" fmla="*/ 1934633 h 2145765"/>
              <a:gd name="connsiteX2200" fmla="*/ 11127718 w 12079138"/>
              <a:gd name="connsiteY2200" fmla="*/ 1934526 h 2145765"/>
              <a:gd name="connsiteX2201" fmla="*/ 11150061 w 12079138"/>
              <a:gd name="connsiteY2201" fmla="*/ 1934940 h 2145765"/>
              <a:gd name="connsiteX2202" fmla="*/ 11150060 w 12079138"/>
              <a:gd name="connsiteY2202" fmla="*/ 1934940 h 2145765"/>
              <a:gd name="connsiteX2203" fmla="*/ 11150639 w 12079138"/>
              <a:gd name="connsiteY2203" fmla="*/ 1950430 h 2145765"/>
              <a:gd name="connsiteX2204" fmla="*/ 11131129 w 12079138"/>
              <a:gd name="connsiteY2204" fmla="*/ 1948178 h 2145765"/>
              <a:gd name="connsiteX2205" fmla="*/ 11123567 w 12079138"/>
              <a:gd name="connsiteY2205" fmla="*/ 1939628 h 2145765"/>
              <a:gd name="connsiteX2206" fmla="*/ 11127718 w 12079138"/>
              <a:gd name="connsiteY2206" fmla="*/ 1934526 h 2145765"/>
              <a:gd name="connsiteX2207" fmla="*/ 8946929 w 12079138"/>
              <a:gd name="connsiteY2207" fmla="*/ 1933637 h 2145765"/>
              <a:gd name="connsiteX2208" fmla="*/ 8948354 w 12079138"/>
              <a:gd name="connsiteY2208" fmla="*/ 1942769 h 2145765"/>
              <a:gd name="connsiteX2209" fmla="*/ 8968422 w 12079138"/>
              <a:gd name="connsiteY2209" fmla="*/ 1954383 h 2145765"/>
              <a:gd name="connsiteX2210" fmla="*/ 8988870 w 12079138"/>
              <a:gd name="connsiteY2210" fmla="*/ 1960266 h 2145765"/>
              <a:gd name="connsiteX2211" fmla="*/ 9002388 w 12079138"/>
              <a:gd name="connsiteY2211" fmla="*/ 1980951 h 2145765"/>
              <a:gd name="connsiteX2212" fmla="*/ 8997425 w 12079138"/>
              <a:gd name="connsiteY2212" fmla="*/ 1992657 h 2145765"/>
              <a:gd name="connsiteX2213" fmla="*/ 9013180 w 12079138"/>
              <a:gd name="connsiteY2213" fmla="*/ 2007320 h 2145765"/>
              <a:gd name="connsiteX2214" fmla="*/ 9043410 w 12079138"/>
              <a:gd name="connsiteY2214" fmla="*/ 2003137 h 2145765"/>
              <a:gd name="connsiteX2215" fmla="*/ 9060753 w 12079138"/>
              <a:gd name="connsiteY2215" fmla="*/ 1987340 h 2145765"/>
              <a:gd name="connsiteX2216" fmla="*/ 9055898 w 12079138"/>
              <a:gd name="connsiteY2216" fmla="*/ 1971007 h 2145765"/>
              <a:gd name="connsiteX2217" fmla="*/ 9047109 w 12079138"/>
              <a:gd name="connsiteY2217" fmla="*/ 1980553 h 2145765"/>
              <a:gd name="connsiteX2218" fmla="*/ 9035559 w 12079138"/>
              <a:gd name="connsiteY2218" fmla="*/ 1992412 h 2145765"/>
              <a:gd name="connsiteX2219" fmla="*/ 9025976 w 12079138"/>
              <a:gd name="connsiteY2219" fmla="*/ 1994741 h 2145765"/>
              <a:gd name="connsiteX2220" fmla="*/ 9021013 w 12079138"/>
              <a:gd name="connsiteY2220" fmla="*/ 1987769 h 2145765"/>
              <a:gd name="connsiteX2221" fmla="*/ 9002785 w 12079138"/>
              <a:gd name="connsiteY2221" fmla="*/ 1950001 h 2145765"/>
              <a:gd name="connsiteX2222" fmla="*/ 8993653 w 12079138"/>
              <a:gd name="connsiteY2222" fmla="*/ 1942723 h 2145765"/>
              <a:gd name="connsiteX2223" fmla="*/ 8946929 w 12079138"/>
              <a:gd name="connsiteY2223" fmla="*/ 1933637 h 2145765"/>
              <a:gd name="connsiteX2224" fmla="*/ 10583645 w 12079138"/>
              <a:gd name="connsiteY2224" fmla="*/ 1932689 h 2145765"/>
              <a:gd name="connsiteX2225" fmla="*/ 10578934 w 12079138"/>
              <a:gd name="connsiteY2225" fmla="*/ 1934788 h 2145765"/>
              <a:gd name="connsiteX2226" fmla="*/ 10581731 w 12079138"/>
              <a:gd name="connsiteY2226" fmla="*/ 1938894 h 2145765"/>
              <a:gd name="connsiteX2227" fmla="*/ 10585612 w 12079138"/>
              <a:gd name="connsiteY2227" fmla="*/ 1937132 h 2145765"/>
              <a:gd name="connsiteX2228" fmla="*/ 10583645 w 12079138"/>
              <a:gd name="connsiteY2228" fmla="*/ 1932689 h 2145765"/>
              <a:gd name="connsiteX2229" fmla="*/ 8603703 w 12079138"/>
              <a:gd name="connsiteY2229" fmla="*/ 1932090 h 2145765"/>
              <a:gd name="connsiteX2230" fmla="*/ 8591504 w 12079138"/>
              <a:gd name="connsiteY2230" fmla="*/ 1949327 h 2145765"/>
              <a:gd name="connsiteX2231" fmla="*/ 8601267 w 12079138"/>
              <a:gd name="connsiteY2231" fmla="*/ 1957769 h 2145765"/>
              <a:gd name="connsiteX2232" fmla="*/ 8614099 w 12079138"/>
              <a:gd name="connsiteY2232" fmla="*/ 1956697 h 2145765"/>
              <a:gd name="connsiteX2233" fmla="*/ 8624566 w 12079138"/>
              <a:gd name="connsiteY2233" fmla="*/ 1940916 h 2145765"/>
              <a:gd name="connsiteX2234" fmla="*/ 8619224 w 12079138"/>
              <a:gd name="connsiteY2234" fmla="*/ 1933040 h 2145765"/>
              <a:gd name="connsiteX2235" fmla="*/ 8603703 w 12079138"/>
              <a:gd name="connsiteY2235" fmla="*/ 1932090 h 2145765"/>
              <a:gd name="connsiteX2236" fmla="*/ 11841764 w 12079138"/>
              <a:gd name="connsiteY2236" fmla="*/ 1931737 h 2145765"/>
              <a:gd name="connsiteX2237" fmla="*/ 11850824 w 12079138"/>
              <a:gd name="connsiteY2237" fmla="*/ 1933744 h 2145765"/>
              <a:gd name="connsiteX2238" fmla="*/ 11853189 w 12079138"/>
              <a:gd name="connsiteY2238" fmla="*/ 1940608 h 2145765"/>
              <a:gd name="connsiteX2239" fmla="*/ 11845770 w 12079138"/>
              <a:gd name="connsiteY2239" fmla="*/ 1951441 h 2145765"/>
              <a:gd name="connsiteX2240" fmla="*/ 11833443 w 12079138"/>
              <a:gd name="connsiteY2240" fmla="*/ 1951441 h 2145765"/>
              <a:gd name="connsiteX2241" fmla="*/ 11841764 w 12079138"/>
              <a:gd name="connsiteY2241" fmla="*/ 1931737 h 2145765"/>
              <a:gd name="connsiteX2242" fmla="*/ 10421579 w 12079138"/>
              <a:gd name="connsiteY2242" fmla="*/ 1930695 h 2145765"/>
              <a:gd name="connsiteX2243" fmla="*/ 10422716 w 12079138"/>
              <a:gd name="connsiteY2243" fmla="*/ 1933192 h 2145765"/>
              <a:gd name="connsiteX2244" fmla="*/ 10420821 w 12079138"/>
              <a:gd name="connsiteY2244" fmla="*/ 1933913 h 2145765"/>
              <a:gd name="connsiteX2245" fmla="*/ 10417843 w 12079138"/>
              <a:gd name="connsiteY2245" fmla="*/ 1932074 h 2145765"/>
              <a:gd name="connsiteX2246" fmla="*/ 10421579 w 12079138"/>
              <a:gd name="connsiteY2246" fmla="*/ 1930695 h 2145765"/>
              <a:gd name="connsiteX2247" fmla="*/ 10258268 w 12079138"/>
              <a:gd name="connsiteY2247" fmla="*/ 1930466 h 2145765"/>
              <a:gd name="connsiteX2248" fmla="*/ 10259477 w 12079138"/>
              <a:gd name="connsiteY2248" fmla="*/ 1931845 h 2145765"/>
              <a:gd name="connsiteX2249" fmla="*/ 10255615 w 12079138"/>
              <a:gd name="connsiteY2249" fmla="*/ 1933362 h 2145765"/>
              <a:gd name="connsiteX2250" fmla="*/ 10254297 w 12079138"/>
              <a:gd name="connsiteY2250" fmla="*/ 1931922 h 2145765"/>
              <a:gd name="connsiteX2251" fmla="*/ 10258268 w 12079138"/>
              <a:gd name="connsiteY2251" fmla="*/ 1930466 h 2145765"/>
              <a:gd name="connsiteX2252" fmla="*/ 788404 w 12079138"/>
              <a:gd name="connsiteY2252" fmla="*/ 1930466 h 2145765"/>
              <a:gd name="connsiteX2253" fmla="*/ 796850 w 12079138"/>
              <a:gd name="connsiteY2253" fmla="*/ 1947289 h 2145765"/>
              <a:gd name="connsiteX2254" fmla="*/ 791344 w 12079138"/>
              <a:gd name="connsiteY2254" fmla="*/ 1952729 h 2145765"/>
              <a:gd name="connsiteX2255" fmla="*/ 783476 w 12079138"/>
              <a:gd name="connsiteY2255" fmla="*/ 1947198 h 2145765"/>
              <a:gd name="connsiteX2256" fmla="*/ 788404 w 12079138"/>
              <a:gd name="connsiteY2256" fmla="*/ 1930466 h 2145765"/>
              <a:gd name="connsiteX2257" fmla="*/ 9103381 w 12079138"/>
              <a:gd name="connsiteY2257" fmla="*/ 1929484 h 2145765"/>
              <a:gd name="connsiteX2258" fmla="*/ 9099808 w 12079138"/>
              <a:gd name="connsiteY2258" fmla="*/ 1932794 h 2145765"/>
              <a:gd name="connsiteX2259" fmla="*/ 9104554 w 12079138"/>
              <a:gd name="connsiteY2259" fmla="*/ 1933821 h 2145765"/>
              <a:gd name="connsiteX2260" fmla="*/ 9107279 w 12079138"/>
              <a:gd name="connsiteY2260" fmla="*/ 1931461 h 2145765"/>
              <a:gd name="connsiteX2261" fmla="*/ 9103381 w 12079138"/>
              <a:gd name="connsiteY2261" fmla="*/ 1929484 h 2145765"/>
              <a:gd name="connsiteX2262" fmla="*/ 10385791 w 12079138"/>
              <a:gd name="connsiteY2262" fmla="*/ 1928489 h 2145765"/>
              <a:gd name="connsiteX2263" fmla="*/ 10389887 w 12079138"/>
              <a:gd name="connsiteY2263" fmla="*/ 1929899 h 2145765"/>
              <a:gd name="connsiteX2264" fmla="*/ 10387433 w 12079138"/>
              <a:gd name="connsiteY2264" fmla="*/ 1934005 h 2145765"/>
              <a:gd name="connsiteX2265" fmla="*/ 10381946 w 12079138"/>
              <a:gd name="connsiteY2265" fmla="*/ 1932090 h 2145765"/>
              <a:gd name="connsiteX2266" fmla="*/ 10385791 w 12079138"/>
              <a:gd name="connsiteY2266" fmla="*/ 1928489 h 2145765"/>
              <a:gd name="connsiteX2267" fmla="*/ 428455 w 12079138"/>
              <a:gd name="connsiteY2267" fmla="*/ 1928075 h 2145765"/>
              <a:gd name="connsiteX2268" fmla="*/ 429682 w 12079138"/>
              <a:gd name="connsiteY2268" fmla="*/ 1929454 h 2145765"/>
              <a:gd name="connsiteX2269" fmla="*/ 425802 w 12079138"/>
              <a:gd name="connsiteY2269" fmla="*/ 1930787 h 2145765"/>
              <a:gd name="connsiteX2270" fmla="*/ 424629 w 12079138"/>
              <a:gd name="connsiteY2270" fmla="*/ 1929469 h 2145765"/>
              <a:gd name="connsiteX2271" fmla="*/ 428455 w 12079138"/>
              <a:gd name="connsiteY2271" fmla="*/ 1928075 h 2145765"/>
              <a:gd name="connsiteX2272" fmla="*/ 10759751 w 12079138"/>
              <a:gd name="connsiteY2272" fmla="*/ 1927952 h 2145765"/>
              <a:gd name="connsiteX2273" fmla="*/ 10767349 w 12079138"/>
              <a:gd name="connsiteY2273" fmla="*/ 1928902 h 2145765"/>
              <a:gd name="connsiteX2274" fmla="*/ 10774134 w 12079138"/>
              <a:gd name="connsiteY2274" fmla="*/ 1933760 h 2145765"/>
              <a:gd name="connsiteX2275" fmla="*/ 10765815 w 12079138"/>
              <a:gd name="connsiteY2275" fmla="*/ 1939445 h 2145765"/>
              <a:gd name="connsiteX2276" fmla="*/ 10751954 w 12079138"/>
              <a:gd name="connsiteY2276" fmla="*/ 1939215 h 2145765"/>
              <a:gd name="connsiteX2277" fmla="*/ 10743815 w 12079138"/>
              <a:gd name="connsiteY2277" fmla="*/ 1933515 h 2145765"/>
              <a:gd name="connsiteX2278" fmla="*/ 10753596 w 12079138"/>
              <a:gd name="connsiteY2278" fmla="*/ 1928351 h 2145765"/>
              <a:gd name="connsiteX2279" fmla="*/ 10759751 w 12079138"/>
              <a:gd name="connsiteY2279" fmla="*/ 1927952 h 2145765"/>
              <a:gd name="connsiteX2280" fmla="*/ 11408946 w 12079138"/>
              <a:gd name="connsiteY2280" fmla="*/ 1927931 h 2145765"/>
              <a:gd name="connsiteX2281" fmla="*/ 11418281 w 12079138"/>
              <a:gd name="connsiteY2281" fmla="*/ 1928366 h 2145765"/>
              <a:gd name="connsiteX2282" fmla="*/ 11406027 w 12079138"/>
              <a:gd name="connsiteY2282" fmla="*/ 1959715 h 2145765"/>
              <a:gd name="connsiteX2283" fmla="*/ 11386175 w 12079138"/>
              <a:gd name="connsiteY2283" fmla="*/ 1972065 h 2145765"/>
              <a:gd name="connsiteX2284" fmla="*/ 11374390 w 12079138"/>
              <a:gd name="connsiteY2284" fmla="*/ 1981503 h 2145765"/>
              <a:gd name="connsiteX2285" fmla="*/ 11350297 w 12079138"/>
              <a:gd name="connsiteY2285" fmla="*/ 1992075 h 2145765"/>
              <a:gd name="connsiteX2286" fmla="*/ 11275543 w 12079138"/>
              <a:gd name="connsiteY2286" fmla="*/ 1986881 h 2145765"/>
              <a:gd name="connsiteX2287" fmla="*/ 11311404 w 12079138"/>
              <a:gd name="connsiteY2287" fmla="*/ 1984368 h 2145765"/>
              <a:gd name="connsiteX2288" fmla="*/ 11333801 w 12079138"/>
              <a:gd name="connsiteY2288" fmla="*/ 1984322 h 2145765"/>
              <a:gd name="connsiteX2289" fmla="*/ 11341001 w 12079138"/>
              <a:gd name="connsiteY2289" fmla="*/ 1976217 h 2145765"/>
              <a:gd name="connsiteX2290" fmla="*/ 11333403 w 12079138"/>
              <a:gd name="connsiteY2290" fmla="*/ 1965247 h 2145765"/>
              <a:gd name="connsiteX2291" fmla="*/ 11313353 w 12079138"/>
              <a:gd name="connsiteY2291" fmla="*/ 1943780 h 2145765"/>
              <a:gd name="connsiteX2292" fmla="*/ 11306188 w 12079138"/>
              <a:gd name="connsiteY2292" fmla="*/ 1935215 h 2145765"/>
              <a:gd name="connsiteX2293" fmla="*/ 11336381 w 12079138"/>
              <a:gd name="connsiteY2293" fmla="*/ 1932228 h 2145765"/>
              <a:gd name="connsiteX2294" fmla="*/ 11342030 w 12079138"/>
              <a:gd name="connsiteY2294" fmla="*/ 1931875 h 2145765"/>
              <a:gd name="connsiteX2295" fmla="*/ 11369987 w 12079138"/>
              <a:gd name="connsiteY2295" fmla="*/ 1942799 h 2145765"/>
              <a:gd name="connsiteX2296" fmla="*/ 11371466 w 12079138"/>
              <a:gd name="connsiteY2296" fmla="*/ 1946155 h 2145765"/>
              <a:gd name="connsiteX2297" fmla="*/ 11373398 w 12079138"/>
              <a:gd name="connsiteY2297" fmla="*/ 1949388 h 2145765"/>
              <a:gd name="connsiteX2298" fmla="*/ 11379173 w 12079138"/>
              <a:gd name="connsiteY2298" fmla="*/ 1952759 h 2145765"/>
              <a:gd name="connsiteX2299" fmla="*/ 11388648 w 12079138"/>
              <a:gd name="connsiteY2299" fmla="*/ 1950369 h 2145765"/>
              <a:gd name="connsiteX2300" fmla="*/ 11403862 w 12079138"/>
              <a:gd name="connsiteY2300" fmla="*/ 1931783 h 2145765"/>
              <a:gd name="connsiteX2301" fmla="*/ 11408946 w 12079138"/>
              <a:gd name="connsiteY2301" fmla="*/ 1927931 h 2145765"/>
              <a:gd name="connsiteX2302" fmla="*/ 10339952 w 12079138"/>
              <a:gd name="connsiteY2302" fmla="*/ 1927416 h 2145765"/>
              <a:gd name="connsiteX2303" fmla="*/ 10348705 w 12079138"/>
              <a:gd name="connsiteY2303" fmla="*/ 1932918 h 2145765"/>
              <a:gd name="connsiteX2304" fmla="*/ 10341143 w 12079138"/>
              <a:gd name="connsiteY2304" fmla="*/ 1940763 h 2145765"/>
              <a:gd name="connsiteX2305" fmla="*/ 10331559 w 12079138"/>
              <a:gd name="connsiteY2305" fmla="*/ 1936472 h 2145765"/>
              <a:gd name="connsiteX2306" fmla="*/ 10339952 w 12079138"/>
              <a:gd name="connsiteY2306" fmla="*/ 1927416 h 2145765"/>
              <a:gd name="connsiteX2307" fmla="*/ 186424 w 12079138"/>
              <a:gd name="connsiteY2307" fmla="*/ 1926697 h 2145765"/>
              <a:gd name="connsiteX2308" fmla="*/ 188012 w 12079138"/>
              <a:gd name="connsiteY2308" fmla="*/ 1927647 h 2145765"/>
              <a:gd name="connsiteX2309" fmla="*/ 186677 w 12079138"/>
              <a:gd name="connsiteY2309" fmla="*/ 1928765 h 2145765"/>
              <a:gd name="connsiteX2310" fmla="*/ 184258 w 12079138"/>
              <a:gd name="connsiteY2310" fmla="*/ 1927141 h 2145765"/>
              <a:gd name="connsiteX2311" fmla="*/ 186424 w 12079138"/>
              <a:gd name="connsiteY2311" fmla="*/ 1926697 h 2145765"/>
              <a:gd name="connsiteX2312" fmla="*/ 9342580 w 12079138"/>
              <a:gd name="connsiteY2312" fmla="*/ 1926263 h 2145765"/>
              <a:gd name="connsiteX2313" fmla="*/ 9342346 w 12079138"/>
              <a:gd name="connsiteY2313" fmla="*/ 1927504 h 2145765"/>
              <a:gd name="connsiteX2314" fmla="*/ 9344313 w 12079138"/>
              <a:gd name="connsiteY2314" fmla="*/ 1927673 h 2145765"/>
              <a:gd name="connsiteX2315" fmla="*/ 9344476 w 12079138"/>
              <a:gd name="connsiteY2315" fmla="*/ 1926478 h 2145765"/>
              <a:gd name="connsiteX2316" fmla="*/ 9342581 w 12079138"/>
              <a:gd name="connsiteY2316" fmla="*/ 1926263 h 2145765"/>
              <a:gd name="connsiteX2317" fmla="*/ 1888035 w 12079138"/>
              <a:gd name="connsiteY2317" fmla="*/ 1925961 h 2145765"/>
              <a:gd name="connsiteX2318" fmla="*/ 1897185 w 12079138"/>
              <a:gd name="connsiteY2318" fmla="*/ 1932749 h 2145765"/>
              <a:gd name="connsiteX2319" fmla="*/ 1889623 w 12079138"/>
              <a:gd name="connsiteY2319" fmla="*/ 1938265 h 2145765"/>
              <a:gd name="connsiteX2320" fmla="*/ 1880690 w 12079138"/>
              <a:gd name="connsiteY2320" fmla="*/ 1933470 h 2145765"/>
              <a:gd name="connsiteX2321" fmla="*/ 1888035 w 12079138"/>
              <a:gd name="connsiteY2321" fmla="*/ 1925961 h 2145765"/>
              <a:gd name="connsiteX2322" fmla="*/ 11721550 w 12079138"/>
              <a:gd name="connsiteY2322" fmla="*/ 1925256 h 2145765"/>
              <a:gd name="connsiteX2323" fmla="*/ 11728046 w 12079138"/>
              <a:gd name="connsiteY2323" fmla="*/ 1927248 h 2145765"/>
              <a:gd name="connsiteX2324" fmla="*/ 11725484 w 12079138"/>
              <a:gd name="connsiteY2324" fmla="*/ 1938005 h 2145765"/>
              <a:gd name="connsiteX2325" fmla="*/ 11720323 w 12079138"/>
              <a:gd name="connsiteY2325" fmla="*/ 1938633 h 2145765"/>
              <a:gd name="connsiteX2326" fmla="*/ 11714944 w 12079138"/>
              <a:gd name="connsiteY2326" fmla="*/ 1931692 h 2145765"/>
              <a:gd name="connsiteX2327" fmla="*/ 11721550 w 12079138"/>
              <a:gd name="connsiteY2327" fmla="*/ 1925256 h 2145765"/>
              <a:gd name="connsiteX2328" fmla="*/ 1569763 w 12079138"/>
              <a:gd name="connsiteY2328" fmla="*/ 1924704 h 2145765"/>
              <a:gd name="connsiteX2329" fmla="*/ 1575646 w 12079138"/>
              <a:gd name="connsiteY2329" fmla="*/ 1925715 h 2145765"/>
              <a:gd name="connsiteX2330" fmla="*/ 1587143 w 12079138"/>
              <a:gd name="connsiteY2330" fmla="*/ 1943933 h 2145765"/>
              <a:gd name="connsiteX2331" fmla="*/ 1569601 w 12079138"/>
              <a:gd name="connsiteY2331" fmla="*/ 1948116 h 2145765"/>
              <a:gd name="connsiteX2332" fmla="*/ 1563284 w 12079138"/>
              <a:gd name="connsiteY2332" fmla="*/ 1926895 h 2145765"/>
              <a:gd name="connsiteX2333" fmla="*/ 1569763 w 12079138"/>
              <a:gd name="connsiteY2333" fmla="*/ 1924704 h 2145765"/>
              <a:gd name="connsiteX2334" fmla="*/ 836788 w 12079138"/>
              <a:gd name="connsiteY2334" fmla="*/ 1924567 h 2145765"/>
              <a:gd name="connsiteX2335" fmla="*/ 842906 w 12079138"/>
              <a:gd name="connsiteY2335" fmla="*/ 1928842 h 2145765"/>
              <a:gd name="connsiteX2336" fmla="*/ 834045 w 12079138"/>
              <a:gd name="connsiteY2336" fmla="*/ 1931891 h 2145765"/>
              <a:gd name="connsiteX2337" fmla="*/ 826771 w 12079138"/>
              <a:gd name="connsiteY2337" fmla="*/ 1928168 h 2145765"/>
              <a:gd name="connsiteX2338" fmla="*/ 836788 w 12079138"/>
              <a:gd name="connsiteY2338" fmla="*/ 1924567 h 2145765"/>
              <a:gd name="connsiteX2339" fmla="*/ 3713565 w 12079138"/>
              <a:gd name="connsiteY2339" fmla="*/ 1923019 h 2145765"/>
              <a:gd name="connsiteX2340" fmla="*/ 3712644 w 12079138"/>
              <a:gd name="connsiteY2340" fmla="*/ 1925562 h 2145765"/>
              <a:gd name="connsiteX2341" fmla="*/ 3714755 w 12079138"/>
              <a:gd name="connsiteY2341" fmla="*/ 1925976 h 2145765"/>
              <a:gd name="connsiteX2342" fmla="*/ 3715676 w 12079138"/>
              <a:gd name="connsiteY2342" fmla="*/ 1923448 h 2145765"/>
              <a:gd name="connsiteX2343" fmla="*/ 3713565 w 12079138"/>
              <a:gd name="connsiteY2343" fmla="*/ 1923019 h 2145765"/>
              <a:gd name="connsiteX2344" fmla="*/ 11644885 w 12079138"/>
              <a:gd name="connsiteY2344" fmla="*/ 1922941 h 2145765"/>
              <a:gd name="connsiteX2345" fmla="*/ 11655693 w 12079138"/>
              <a:gd name="connsiteY2345" fmla="*/ 1926206 h 2145765"/>
              <a:gd name="connsiteX2346" fmla="*/ 11651777 w 12079138"/>
              <a:gd name="connsiteY2346" fmla="*/ 1940762 h 2145765"/>
              <a:gd name="connsiteX2347" fmla="*/ 11631781 w 12079138"/>
              <a:gd name="connsiteY2347" fmla="*/ 1947274 h 2145765"/>
              <a:gd name="connsiteX2348" fmla="*/ 11635282 w 12079138"/>
              <a:gd name="connsiteY2348" fmla="*/ 1927064 h 2145765"/>
              <a:gd name="connsiteX2349" fmla="*/ 11635282 w 12079138"/>
              <a:gd name="connsiteY2349" fmla="*/ 1927065 h 2145765"/>
              <a:gd name="connsiteX2350" fmla="*/ 11644885 w 12079138"/>
              <a:gd name="connsiteY2350" fmla="*/ 1922941 h 2145765"/>
              <a:gd name="connsiteX2351" fmla="*/ 9807607 w 12079138"/>
              <a:gd name="connsiteY2351" fmla="*/ 1922667 h 2145765"/>
              <a:gd name="connsiteX2352" fmla="*/ 9785354 w 12079138"/>
              <a:gd name="connsiteY2352" fmla="*/ 1936472 h 2145765"/>
              <a:gd name="connsiteX2353" fmla="*/ 9797266 w 12079138"/>
              <a:gd name="connsiteY2353" fmla="*/ 1957126 h 2145765"/>
              <a:gd name="connsiteX2354" fmla="*/ 9811703 w 12079138"/>
              <a:gd name="connsiteY2354" fmla="*/ 1955426 h 2145765"/>
              <a:gd name="connsiteX2355" fmla="*/ 9814104 w 12079138"/>
              <a:gd name="connsiteY2355" fmla="*/ 1945328 h 2145765"/>
              <a:gd name="connsiteX2356" fmla="*/ 9807607 w 12079138"/>
              <a:gd name="connsiteY2356" fmla="*/ 1922667 h 2145765"/>
              <a:gd name="connsiteX2357" fmla="*/ 8422977 w 12079138"/>
              <a:gd name="connsiteY2357" fmla="*/ 1920062 h 2145765"/>
              <a:gd name="connsiteX2358" fmla="*/ 8416589 w 12079138"/>
              <a:gd name="connsiteY2358" fmla="*/ 1921686 h 2145765"/>
              <a:gd name="connsiteX2359" fmla="*/ 8420396 w 12079138"/>
              <a:gd name="connsiteY2359" fmla="*/ 1925578 h 2145765"/>
              <a:gd name="connsiteX2360" fmla="*/ 8428265 w 12079138"/>
              <a:gd name="connsiteY2360" fmla="*/ 1924337 h 2145765"/>
              <a:gd name="connsiteX2361" fmla="*/ 8422977 w 12079138"/>
              <a:gd name="connsiteY2361" fmla="*/ 1920062 h 2145765"/>
              <a:gd name="connsiteX2362" fmla="*/ 1052541 w 12079138"/>
              <a:gd name="connsiteY2362" fmla="*/ 1918637 h 2145765"/>
              <a:gd name="connsiteX2363" fmla="*/ 1101052 w 12079138"/>
              <a:gd name="connsiteY2363" fmla="*/ 1937636 h 2145765"/>
              <a:gd name="connsiteX2364" fmla="*/ 1115255 w 12079138"/>
              <a:gd name="connsiteY2364" fmla="*/ 1951089 h 2145765"/>
              <a:gd name="connsiteX2365" fmla="*/ 1115327 w 12079138"/>
              <a:gd name="connsiteY2365" fmla="*/ 1974655 h 2145765"/>
              <a:gd name="connsiteX2366" fmla="*/ 1100293 w 12079138"/>
              <a:gd name="connsiteY2366" fmla="*/ 2002280 h 2145765"/>
              <a:gd name="connsiteX2367" fmla="*/ 1091071 w 12079138"/>
              <a:gd name="connsiteY2367" fmla="*/ 2004701 h 2145765"/>
              <a:gd name="connsiteX2368" fmla="*/ 1065985 w 12079138"/>
              <a:gd name="connsiteY2368" fmla="*/ 1990850 h 2145765"/>
              <a:gd name="connsiteX2369" fmla="*/ 1090349 w 12079138"/>
              <a:gd name="connsiteY2369" fmla="*/ 1977413 h 2145765"/>
              <a:gd name="connsiteX2370" fmla="*/ 1090350 w 12079138"/>
              <a:gd name="connsiteY2370" fmla="*/ 1977413 h 2145765"/>
              <a:gd name="connsiteX2371" fmla="*/ 1087282 w 12079138"/>
              <a:gd name="connsiteY2371" fmla="*/ 1969691 h 2145765"/>
              <a:gd name="connsiteX2372" fmla="*/ 1061257 w 12079138"/>
              <a:gd name="connsiteY2372" fmla="*/ 1942064 h 2145765"/>
              <a:gd name="connsiteX2373" fmla="*/ 1045645 w 12079138"/>
              <a:gd name="connsiteY2373" fmla="*/ 1922574 h 2145765"/>
              <a:gd name="connsiteX2374" fmla="*/ 1052541 w 12079138"/>
              <a:gd name="connsiteY2374" fmla="*/ 1918637 h 2145765"/>
              <a:gd name="connsiteX2375" fmla="*/ 3387070 w 12079138"/>
              <a:gd name="connsiteY2375" fmla="*/ 1918484 h 2145765"/>
              <a:gd name="connsiteX2376" fmla="*/ 3385553 w 12079138"/>
              <a:gd name="connsiteY2376" fmla="*/ 1919541 h 2145765"/>
              <a:gd name="connsiteX2377" fmla="*/ 3386547 w 12079138"/>
              <a:gd name="connsiteY2377" fmla="*/ 1920797 h 2145765"/>
              <a:gd name="connsiteX2378" fmla="*/ 3386547 w 12079138"/>
              <a:gd name="connsiteY2378" fmla="*/ 1920798 h 2145765"/>
              <a:gd name="connsiteX2379" fmla="*/ 3388819 w 12079138"/>
              <a:gd name="connsiteY2379" fmla="*/ 1920491 h 2145765"/>
              <a:gd name="connsiteX2380" fmla="*/ 3387070 w 12079138"/>
              <a:gd name="connsiteY2380" fmla="*/ 1918484 h 2145765"/>
              <a:gd name="connsiteX2381" fmla="*/ 10140401 w 12079138"/>
              <a:gd name="connsiteY2381" fmla="*/ 1916982 h 2145765"/>
              <a:gd name="connsiteX2382" fmla="*/ 10147530 w 12079138"/>
              <a:gd name="connsiteY2382" fmla="*/ 1923893 h 2145765"/>
              <a:gd name="connsiteX2383" fmla="*/ 10142531 w 12079138"/>
              <a:gd name="connsiteY2383" fmla="*/ 1927065 h 2145765"/>
              <a:gd name="connsiteX2384" fmla="*/ 10134536 w 12079138"/>
              <a:gd name="connsiteY2384" fmla="*/ 1921901 h 2145765"/>
              <a:gd name="connsiteX2385" fmla="*/ 10140401 w 12079138"/>
              <a:gd name="connsiteY2385" fmla="*/ 1916982 h 2145765"/>
              <a:gd name="connsiteX2386" fmla="*/ 3168526 w 12079138"/>
              <a:gd name="connsiteY2386" fmla="*/ 1916273 h 2145765"/>
              <a:gd name="connsiteX2387" fmla="*/ 3163669 w 12079138"/>
              <a:gd name="connsiteY2387" fmla="*/ 1921529 h 2145765"/>
              <a:gd name="connsiteX2388" fmla="*/ 3171776 w 12079138"/>
              <a:gd name="connsiteY2388" fmla="*/ 1927014 h 2145765"/>
              <a:gd name="connsiteX2389" fmla="*/ 3178437 w 12079138"/>
              <a:gd name="connsiteY2389" fmla="*/ 1923996 h 2145765"/>
              <a:gd name="connsiteX2390" fmla="*/ 3168526 w 12079138"/>
              <a:gd name="connsiteY2390" fmla="*/ 1916273 h 2145765"/>
              <a:gd name="connsiteX2391" fmla="*/ 9521250 w 12079138"/>
              <a:gd name="connsiteY2391" fmla="*/ 1915864 h 2145765"/>
              <a:gd name="connsiteX2392" fmla="*/ 9513616 w 12079138"/>
              <a:gd name="connsiteY2392" fmla="*/ 1921962 h 2145765"/>
              <a:gd name="connsiteX2393" fmla="*/ 9521214 w 12079138"/>
              <a:gd name="connsiteY2393" fmla="*/ 1927141 h 2145765"/>
              <a:gd name="connsiteX2394" fmla="*/ 9526610 w 12079138"/>
              <a:gd name="connsiteY2394" fmla="*/ 1924275 h 2145765"/>
              <a:gd name="connsiteX2395" fmla="*/ 9521250 w 12079138"/>
              <a:gd name="connsiteY2395" fmla="*/ 1915864 h 2145765"/>
              <a:gd name="connsiteX2396" fmla="*/ 1779903 w 12079138"/>
              <a:gd name="connsiteY2396" fmla="*/ 1914745 h 2145765"/>
              <a:gd name="connsiteX2397" fmla="*/ 1779378 w 12079138"/>
              <a:gd name="connsiteY2397" fmla="*/ 1916108 h 2145765"/>
              <a:gd name="connsiteX2398" fmla="*/ 1779381 w 12079138"/>
              <a:gd name="connsiteY2398" fmla="*/ 1916108 h 2145765"/>
              <a:gd name="connsiteX2399" fmla="*/ 1781781 w 12079138"/>
              <a:gd name="connsiteY2399" fmla="*/ 1916323 h 2145765"/>
              <a:gd name="connsiteX2400" fmla="*/ 1782231 w 12079138"/>
              <a:gd name="connsiteY2400" fmla="*/ 1914898 h 2145765"/>
              <a:gd name="connsiteX2401" fmla="*/ 1779903 w 12079138"/>
              <a:gd name="connsiteY2401" fmla="*/ 1914745 h 2145765"/>
              <a:gd name="connsiteX2402" fmla="*/ 11015230 w 12079138"/>
              <a:gd name="connsiteY2402" fmla="*/ 1912585 h 2145765"/>
              <a:gd name="connsiteX2403" fmla="*/ 11015231 w 12079138"/>
              <a:gd name="connsiteY2403" fmla="*/ 1912586 h 2145765"/>
              <a:gd name="connsiteX2404" fmla="*/ 11015230 w 12079138"/>
              <a:gd name="connsiteY2404" fmla="*/ 1912586 h 2145765"/>
              <a:gd name="connsiteX2405" fmla="*/ 11103444 w 12079138"/>
              <a:gd name="connsiteY2405" fmla="*/ 1911987 h 2145765"/>
              <a:gd name="connsiteX2406" fmla="*/ 11106566 w 12079138"/>
              <a:gd name="connsiteY2406" fmla="*/ 1913749 h 2145765"/>
              <a:gd name="connsiteX2407" fmla="*/ 11104762 w 12079138"/>
              <a:gd name="connsiteY2407" fmla="*/ 1914668 h 2145765"/>
              <a:gd name="connsiteX2408" fmla="*/ 11101585 w 12079138"/>
              <a:gd name="connsiteY2408" fmla="*/ 1912967 h 2145765"/>
              <a:gd name="connsiteX2409" fmla="*/ 11103444 w 12079138"/>
              <a:gd name="connsiteY2409" fmla="*/ 1911987 h 2145765"/>
              <a:gd name="connsiteX2410" fmla="*/ 11025047 w 12079138"/>
              <a:gd name="connsiteY2410" fmla="*/ 1911865 h 2145765"/>
              <a:gd name="connsiteX2411" fmla="*/ 11037265 w 12079138"/>
              <a:gd name="connsiteY2411" fmla="*/ 1938296 h 2145765"/>
              <a:gd name="connsiteX2412" fmla="*/ 11028296 w 12079138"/>
              <a:gd name="connsiteY2412" fmla="*/ 1942034 h 2145765"/>
              <a:gd name="connsiteX2413" fmla="*/ 11014417 w 12079138"/>
              <a:gd name="connsiteY2413" fmla="*/ 1941911 h 2145765"/>
              <a:gd name="connsiteX2414" fmla="*/ 10991263 w 12079138"/>
              <a:gd name="connsiteY2414" fmla="*/ 1949465 h 2145765"/>
              <a:gd name="connsiteX2415" fmla="*/ 10980578 w 12079138"/>
              <a:gd name="connsiteY2415" fmla="*/ 1959547 h 2145765"/>
              <a:gd name="connsiteX2416" fmla="*/ 10954518 w 12079138"/>
              <a:gd name="connsiteY2416" fmla="*/ 1958045 h 2145765"/>
              <a:gd name="connsiteX2417" fmla="*/ 10937697 w 12079138"/>
              <a:gd name="connsiteY2417" fmla="*/ 1938786 h 2145765"/>
              <a:gd name="connsiteX2418" fmla="*/ 10959354 w 12079138"/>
              <a:gd name="connsiteY2418" fmla="*/ 1927846 h 2145765"/>
              <a:gd name="connsiteX2419" fmla="*/ 10984549 w 12079138"/>
              <a:gd name="connsiteY2419" fmla="*/ 1925639 h 2145765"/>
              <a:gd name="connsiteX2420" fmla="*/ 11007541 w 12079138"/>
              <a:gd name="connsiteY2420" fmla="*/ 1931967 h 2145765"/>
              <a:gd name="connsiteX2421" fmla="*/ 11020770 w 12079138"/>
              <a:gd name="connsiteY2421" fmla="*/ 1924031 h 2145765"/>
              <a:gd name="connsiteX2422" fmla="*/ 11015231 w 12079138"/>
              <a:gd name="connsiteY2422" fmla="*/ 1912586 h 2145765"/>
              <a:gd name="connsiteX2423" fmla="*/ 3937516 w 12079138"/>
              <a:gd name="connsiteY2423" fmla="*/ 1911819 h 2145765"/>
              <a:gd name="connsiteX2424" fmla="*/ 3934953 w 12079138"/>
              <a:gd name="connsiteY2424" fmla="*/ 1914102 h 2145765"/>
              <a:gd name="connsiteX2425" fmla="*/ 3937841 w 12079138"/>
              <a:gd name="connsiteY2425" fmla="*/ 1916369 h 2145765"/>
              <a:gd name="connsiteX2426" fmla="*/ 3941578 w 12079138"/>
              <a:gd name="connsiteY2426" fmla="*/ 1913336 h 2145765"/>
              <a:gd name="connsiteX2427" fmla="*/ 3937516 w 12079138"/>
              <a:gd name="connsiteY2427" fmla="*/ 1911819 h 2145765"/>
              <a:gd name="connsiteX2428" fmla="*/ 2075094 w 12079138"/>
              <a:gd name="connsiteY2428" fmla="*/ 1911650 h 2145765"/>
              <a:gd name="connsiteX2429" fmla="*/ 2073848 w 12079138"/>
              <a:gd name="connsiteY2429" fmla="*/ 1915986 h 2145765"/>
              <a:gd name="connsiteX2430" fmla="*/ 2078265 w 12079138"/>
              <a:gd name="connsiteY2430" fmla="*/ 1917227 h 2145765"/>
              <a:gd name="connsiteX2431" fmla="*/ 2080579 w 12079138"/>
              <a:gd name="connsiteY2431" fmla="*/ 1913075 h 2145765"/>
              <a:gd name="connsiteX2432" fmla="*/ 2075094 w 12079138"/>
              <a:gd name="connsiteY2432" fmla="*/ 1911650 h 2145765"/>
              <a:gd name="connsiteX2433" fmla="*/ 9556929 w 12079138"/>
              <a:gd name="connsiteY2433" fmla="*/ 1910834 h 2145765"/>
              <a:gd name="connsiteX2434" fmla="*/ 9556640 w 12079138"/>
              <a:gd name="connsiteY2434" fmla="*/ 1912075 h 2145765"/>
              <a:gd name="connsiteX2435" fmla="*/ 9558481 w 12079138"/>
              <a:gd name="connsiteY2435" fmla="*/ 1911616 h 2145765"/>
              <a:gd name="connsiteX2436" fmla="*/ 10416147 w 12079138"/>
              <a:gd name="connsiteY2436" fmla="*/ 1910317 h 2145765"/>
              <a:gd name="connsiteX2437" fmla="*/ 10417409 w 12079138"/>
              <a:gd name="connsiteY2437" fmla="*/ 1911574 h 2145765"/>
              <a:gd name="connsiteX2438" fmla="*/ 10413764 w 12079138"/>
              <a:gd name="connsiteY2438" fmla="*/ 1912845 h 2145765"/>
              <a:gd name="connsiteX2439" fmla="*/ 10412555 w 12079138"/>
              <a:gd name="connsiteY2439" fmla="*/ 1911635 h 2145765"/>
              <a:gd name="connsiteX2440" fmla="*/ 10416147 w 12079138"/>
              <a:gd name="connsiteY2440" fmla="*/ 1910317 h 2145765"/>
              <a:gd name="connsiteX2441" fmla="*/ 9145323 w 12079138"/>
              <a:gd name="connsiteY2441" fmla="*/ 1908831 h 2145765"/>
              <a:gd name="connsiteX2442" fmla="*/ 9141858 w 12079138"/>
              <a:gd name="connsiteY2442" fmla="*/ 1912738 h 2145765"/>
              <a:gd name="connsiteX2443" fmla="*/ 9146316 w 12079138"/>
              <a:gd name="connsiteY2443" fmla="*/ 1915297 h 2145765"/>
              <a:gd name="connsiteX2444" fmla="*/ 9149185 w 12079138"/>
              <a:gd name="connsiteY2444" fmla="*/ 1911175 h 2145765"/>
              <a:gd name="connsiteX2445" fmla="*/ 9145323 w 12079138"/>
              <a:gd name="connsiteY2445" fmla="*/ 1908831 h 2145765"/>
              <a:gd name="connsiteX2446" fmla="*/ 8544670 w 12079138"/>
              <a:gd name="connsiteY2446" fmla="*/ 1908831 h 2145765"/>
              <a:gd name="connsiteX2447" fmla="*/ 8542577 w 12079138"/>
              <a:gd name="connsiteY2447" fmla="*/ 1912891 h 2145765"/>
              <a:gd name="connsiteX2448" fmla="*/ 8546746 w 12079138"/>
              <a:gd name="connsiteY2448" fmla="*/ 1914056 h 2145765"/>
              <a:gd name="connsiteX2449" fmla="*/ 8550229 w 12079138"/>
              <a:gd name="connsiteY2449" fmla="*/ 1910378 h 2145765"/>
              <a:gd name="connsiteX2450" fmla="*/ 8544670 w 12079138"/>
              <a:gd name="connsiteY2450" fmla="*/ 1908831 h 2145765"/>
              <a:gd name="connsiteX2451" fmla="*/ 10930136 w 12079138"/>
              <a:gd name="connsiteY2451" fmla="*/ 1907728 h 2145765"/>
              <a:gd name="connsiteX2452" fmla="*/ 10934161 w 12079138"/>
              <a:gd name="connsiteY2452" fmla="*/ 1912202 h 2145765"/>
              <a:gd name="connsiteX2453" fmla="*/ 10928402 w 12079138"/>
              <a:gd name="connsiteY2453" fmla="*/ 1914608 h 2145765"/>
              <a:gd name="connsiteX2454" fmla="*/ 10923999 w 12079138"/>
              <a:gd name="connsiteY2454" fmla="*/ 1911191 h 2145765"/>
              <a:gd name="connsiteX2455" fmla="*/ 10930136 w 12079138"/>
              <a:gd name="connsiteY2455" fmla="*/ 1907728 h 2145765"/>
              <a:gd name="connsiteX2456" fmla="*/ 8090112 w 12079138"/>
              <a:gd name="connsiteY2456" fmla="*/ 1907269 h 2145765"/>
              <a:gd name="connsiteX2457" fmla="*/ 8088469 w 12079138"/>
              <a:gd name="connsiteY2457" fmla="*/ 1908433 h 2145765"/>
              <a:gd name="connsiteX2458" fmla="*/ 8092241 w 12079138"/>
              <a:gd name="connsiteY2458" fmla="*/ 1909459 h 2145765"/>
              <a:gd name="connsiteX2459" fmla="*/ 8092246 w 12079138"/>
              <a:gd name="connsiteY2459" fmla="*/ 1909459 h 2145765"/>
              <a:gd name="connsiteX2460" fmla="*/ 8092367 w 12079138"/>
              <a:gd name="connsiteY2460" fmla="*/ 1907927 h 2145765"/>
              <a:gd name="connsiteX2461" fmla="*/ 8090112 w 12079138"/>
              <a:gd name="connsiteY2461" fmla="*/ 1907269 h 2145765"/>
              <a:gd name="connsiteX2462" fmla="*/ 10852479 w 12079138"/>
              <a:gd name="connsiteY2462" fmla="*/ 1906992 h 2145765"/>
              <a:gd name="connsiteX2463" fmla="*/ 10857641 w 12079138"/>
              <a:gd name="connsiteY2463" fmla="*/ 1907590 h 2145765"/>
              <a:gd name="connsiteX2464" fmla="*/ 10865725 w 12079138"/>
              <a:gd name="connsiteY2464" fmla="*/ 1913596 h 2145765"/>
              <a:gd name="connsiteX2465" fmla="*/ 10859355 w 12079138"/>
              <a:gd name="connsiteY2465" fmla="*/ 1918529 h 2145765"/>
              <a:gd name="connsiteX2466" fmla="*/ 10845819 w 12079138"/>
              <a:gd name="connsiteY2466" fmla="*/ 1920399 h 2145765"/>
              <a:gd name="connsiteX2467" fmla="*/ 10817358 w 12079138"/>
              <a:gd name="connsiteY2467" fmla="*/ 1936885 h 2145765"/>
              <a:gd name="connsiteX2468" fmla="*/ 10814199 w 12079138"/>
              <a:gd name="connsiteY2468" fmla="*/ 1948760 h 2145765"/>
              <a:gd name="connsiteX2469" fmla="*/ 10808388 w 12079138"/>
              <a:gd name="connsiteY2469" fmla="*/ 1958275 h 2145765"/>
              <a:gd name="connsiteX2470" fmla="*/ 10799021 w 12079138"/>
              <a:gd name="connsiteY2470" fmla="*/ 1960757 h 2145765"/>
              <a:gd name="connsiteX2471" fmla="*/ 10791062 w 12079138"/>
              <a:gd name="connsiteY2471" fmla="*/ 1956758 h 2145765"/>
              <a:gd name="connsiteX2472" fmla="*/ 10790197 w 12079138"/>
              <a:gd name="connsiteY2472" fmla="*/ 1948392 h 2145765"/>
              <a:gd name="connsiteX2473" fmla="*/ 10826238 w 12079138"/>
              <a:gd name="connsiteY2473" fmla="*/ 1912385 h 2145765"/>
              <a:gd name="connsiteX2474" fmla="*/ 10852479 w 12079138"/>
              <a:gd name="connsiteY2474" fmla="*/ 1906992 h 2145765"/>
              <a:gd name="connsiteX2475" fmla="*/ 10243399 w 12079138"/>
              <a:gd name="connsiteY2475" fmla="*/ 1906027 h 2145765"/>
              <a:gd name="connsiteX2476" fmla="*/ 10253524 w 12079138"/>
              <a:gd name="connsiteY2476" fmla="*/ 1912279 h 2145765"/>
              <a:gd name="connsiteX2477" fmla="*/ 10243525 w 12079138"/>
              <a:gd name="connsiteY2477" fmla="*/ 1916263 h 2145765"/>
              <a:gd name="connsiteX2478" fmla="*/ 10233237 w 12079138"/>
              <a:gd name="connsiteY2478" fmla="*/ 1910088 h 2145765"/>
              <a:gd name="connsiteX2479" fmla="*/ 10243399 w 12079138"/>
              <a:gd name="connsiteY2479" fmla="*/ 1906027 h 2145765"/>
              <a:gd name="connsiteX2480" fmla="*/ 10672583 w 12079138"/>
              <a:gd name="connsiteY2480" fmla="*/ 1905088 h 2145765"/>
              <a:gd name="connsiteX2481" fmla="*/ 10684185 w 12079138"/>
              <a:gd name="connsiteY2481" fmla="*/ 1910363 h 2145765"/>
              <a:gd name="connsiteX2482" fmla="*/ 10711130 w 12079138"/>
              <a:gd name="connsiteY2482" fmla="*/ 1938724 h 2145765"/>
              <a:gd name="connsiteX2483" fmla="*/ 10732751 w 12079138"/>
              <a:gd name="connsiteY2483" fmla="*/ 1951825 h 2145765"/>
              <a:gd name="connsiteX2484" fmla="*/ 10778916 w 12079138"/>
              <a:gd name="connsiteY2484" fmla="*/ 1999140 h 2145765"/>
              <a:gd name="connsiteX2485" fmla="*/ 10777924 w 12079138"/>
              <a:gd name="connsiteY2485" fmla="*/ 2004196 h 2145765"/>
              <a:gd name="connsiteX2486" fmla="*/ 10770542 w 12079138"/>
              <a:gd name="connsiteY2486" fmla="*/ 2008731 h 2145765"/>
              <a:gd name="connsiteX2487" fmla="*/ 10763360 w 12079138"/>
              <a:gd name="connsiteY2487" fmla="*/ 2006939 h 2145765"/>
              <a:gd name="connsiteX2488" fmla="*/ 10722609 w 12079138"/>
              <a:gd name="connsiteY2488" fmla="*/ 1980907 h 2145765"/>
              <a:gd name="connsiteX2489" fmla="*/ 10729737 w 12079138"/>
              <a:gd name="connsiteY2489" fmla="*/ 1971039 h 2145765"/>
              <a:gd name="connsiteX2490" fmla="*/ 10723150 w 12079138"/>
              <a:gd name="connsiteY2490" fmla="*/ 1967393 h 2145765"/>
              <a:gd name="connsiteX2491" fmla="*/ 10684889 w 12079138"/>
              <a:gd name="connsiteY2491" fmla="*/ 1950707 h 2145765"/>
              <a:gd name="connsiteX2492" fmla="*/ 10649029 w 12079138"/>
              <a:gd name="connsiteY2492" fmla="*/ 1937866 h 2145765"/>
              <a:gd name="connsiteX2493" fmla="*/ 10635963 w 12079138"/>
              <a:gd name="connsiteY2493" fmla="*/ 1932381 h 2145765"/>
              <a:gd name="connsiteX2494" fmla="*/ 10644752 w 12079138"/>
              <a:gd name="connsiteY2494" fmla="*/ 1926068 h 2145765"/>
              <a:gd name="connsiteX2495" fmla="*/ 10652044 w 12079138"/>
              <a:gd name="connsiteY2495" fmla="*/ 1916706 h 2145765"/>
              <a:gd name="connsiteX2496" fmla="*/ 10658829 w 12079138"/>
              <a:gd name="connsiteY2496" fmla="*/ 1909122 h 2145765"/>
              <a:gd name="connsiteX2497" fmla="*/ 10672583 w 12079138"/>
              <a:gd name="connsiteY2497" fmla="*/ 1905088 h 2145765"/>
              <a:gd name="connsiteX2498" fmla="*/ 931694 w 12079138"/>
              <a:gd name="connsiteY2498" fmla="*/ 1904525 h 2145765"/>
              <a:gd name="connsiteX2499" fmla="*/ 934690 w 12079138"/>
              <a:gd name="connsiteY2499" fmla="*/ 1906333 h 2145765"/>
              <a:gd name="connsiteX2500" fmla="*/ 931785 w 12079138"/>
              <a:gd name="connsiteY2500" fmla="*/ 1908356 h 2145765"/>
              <a:gd name="connsiteX2501" fmla="*/ 928373 w 12079138"/>
              <a:gd name="connsiteY2501" fmla="*/ 1906333 h 2145765"/>
              <a:gd name="connsiteX2502" fmla="*/ 931694 w 12079138"/>
              <a:gd name="connsiteY2502" fmla="*/ 1904525 h 2145765"/>
              <a:gd name="connsiteX2503" fmla="*/ 9098274 w 12079138"/>
              <a:gd name="connsiteY2503" fmla="*/ 1903729 h 2145765"/>
              <a:gd name="connsiteX2504" fmla="*/ 9089809 w 12079138"/>
              <a:gd name="connsiteY2504" fmla="*/ 1905460 h 2145765"/>
              <a:gd name="connsiteX2505" fmla="*/ 9096144 w 12079138"/>
              <a:gd name="connsiteY2505" fmla="*/ 1909137 h 2145765"/>
              <a:gd name="connsiteX2506" fmla="*/ 9101179 w 12079138"/>
              <a:gd name="connsiteY2506" fmla="*/ 1906104 h 2145765"/>
              <a:gd name="connsiteX2507" fmla="*/ 9098274 w 12079138"/>
              <a:gd name="connsiteY2507" fmla="*/ 1903729 h 2145765"/>
              <a:gd name="connsiteX2508" fmla="*/ 1627298 w 12079138"/>
              <a:gd name="connsiteY2508" fmla="*/ 1902702 h 2145765"/>
              <a:gd name="connsiteX2509" fmla="*/ 1633363 w 12079138"/>
              <a:gd name="connsiteY2509" fmla="*/ 1906626 h 2145765"/>
              <a:gd name="connsiteX2510" fmla="*/ 1620151 w 12079138"/>
              <a:gd name="connsiteY2510" fmla="*/ 1912341 h 2145765"/>
              <a:gd name="connsiteX2511" fmla="*/ 1613347 w 12079138"/>
              <a:gd name="connsiteY2511" fmla="*/ 1907943 h 2145765"/>
              <a:gd name="connsiteX2512" fmla="*/ 1627298 w 12079138"/>
              <a:gd name="connsiteY2512" fmla="*/ 1902702 h 2145765"/>
              <a:gd name="connsiteX2513" fmla="*/ 1000498 w 12079138"/>
              <a:gd name="connsiteY2513" fmla="*/ 1902585 h 2145765"/>
              <a:gd name="connsiteX2514" fmla="*/ 1016066 w 12079138"/>
              <a:gd name="connsiteY2514" fmla="*/ 1906119 h 2145765"/>
              <a:gd name="connsiteX2515" fmla="*/ 1015614 w 12079138"/>
              <a:gd name="connsiteY2515" fmla="*/ 1907789 h 2145765"/>
              <a:gd name="connsiteX2516" fmla="*/ 1003271 w 12079138"/>
              <a:gd name="connsiteY2516" fmla="*/ 1918330 h 2145765"/>
              <a:gd name="connsiteX2517" fmla="*/ 1015778 w 12079138"/>
              <a:gd name="connsiteY2517" fmla="*/ 1927002 h 2145765"/>
              <a:gd name="connsiteX2518" fmla="*/ 1020505 w 12079138"/>
              <a:gd name="connsiteY2518" fmla="*/ 1933085 h 2145765"/>
              <a:gd name="connsiteX2519" fmla="*/ 976200 w 12079138"/>
              <a:gd name="connsiteY2519" fmla="*/ 1955517 h 2145765"/>
              <a:gd name="connsiteX2520" fmla="*/ 952468 w 12079138"/>
              <a:gd name="connsiteY2520" fmla="*/ 1949939 h 2145765"/>
              <a:gd name="connsiteX2521" fmla="*/ 937544 w 12079138"/>
              <a:gd name="connsiteY2521" fmla="*/ 1942340 h 2145765"/>
              <a:gd name="connsiteX2522" fmla="*/ 937778 w 12079138"/>
              <a:gd name="connsiteY2522" fmla="*/ 1936104 h 2145765"/>
              <a:gd name="connsiteX2523" fmla="*/ 944961 w 12079138"/>
              <a:gd name="connsiteY2523" fmla="*/ 1934296 h 2145765"/>
              <a:gd name="connsiteX2524" fmla="*/ 961148 w 12079138"/>
              <a:gd name="connsiteY2524" fmla="*/ 1937146 h 2145765"/>
              <a:gd name="connsiteX2525" fmla="*/ 984682 w 12079138"/>
              <a:gd name="connsiteY2525" fmla="*/ 1943121 h 2145765"/>
              <a:gd name="connsiteX2526" fmla="*/ 996882 w 12079138"/>
              <a:gd name="connsiteY2526" fmla="*/ 1940930 h 2145765"/>
              <a:gd name="connsiteX2527" fmla="*/ 995456 w 12079138"/>
              <a:gd name="connsiteY2527" fmla="*/ 1933009 h 2145765"/>
              <a:gd name="connsiteX2528" fmla="*/ 982480 w 12079138"/>
              <a:gd name="connsiteY2528" fmla="*/ 1923923 h 2145765"/>
              <a:gd name="connsiteX2529" fmla="*/ 987028 w 12079138"/>
              <a:gd name="connsiteY2529" fmla="*/ 1906808 h 2145765"/>
              <a:gd name="connsiteX2530" fmla="*/ 1000498 w 12079138"/>
              <a:gd name="connsiteY2530" fmla="*/ 1902585 h 2145765"/>
              <a:gd name="connsiteX2531" fmla="*/ 9738179 w 12079138"/>
              <a:gd name="connsiteY2531" fmla="*/ 1902058 h 2145765"/>
              <a:gd name="connsiteX2532" fmla="*/ 9728271 w 12079138"/>
              <a:gd name="connsiteY2532" fmla="*/ 1908356 h 2145765"/>
              <a:gd name="connsiteX2533" fmla="*/ 9733198 w 12079138"/>
              <a:gd name="connsiteY2533" fmla="*/ 1918683 h 2145765"/>
              <a:gd name="connsiteX2534" fmla="*/ 9738468 w 12079138"/>
              <a:gd name="connsiteY2534" fmla="*/ 1919372 h 2145765"/>
              <a:gd name="connsiteX2535" fmla="*/ 9749098 w 12079138"/>
              <a:gd name="connsiteY2535" fmla="*/ 1912539 h 2145765"/>
              <a:gd name="connsiteX2536" fmla="*/ 9745272 w 12079138"/>
              <a:gd name="connsiteY2536" fmla="*/ 1903345 h 2145765"/>
              <a:gd name="connsiteX2537" fmla="*/ 9738179 w 12079138"/>
              <a:gd name="connsiteY2537" fmla="*/ 1902058 h 2145765"/>
              <a:gd name="connsiteX2538" fmla="*/ 2810903 w 12079138"/>
              <a:gd name="connsiteY2538" fmla="*/ 1899883 h 2145765"/>
              <a:gd name="connsiteX2539" fmla="*/ 2806648 w 12079138"/>
              <a:gd name="connsiteY2539" fmla="*/ 1901844 h 2145765"/>
              <a:gd name="connsiteX2540" fmla="*/ 2809298 w 12079138"/>
              <a:gd name="connsiteY2540" fmla="*/ 1909321 h 2145765"/>
              <a:gd name="connsiteX2541" fmla="*/ 2821398 w 12079138"/>
              <a:gd name="connsiteY2541" fmla="*/ 1910838 h 2145765"/>
              <a:gd name="connsiteX2542" fmla="*/ 2824254 w 12079138"/>
              <a:gd name="connsiteY2542" fmla="*/ 1908111 h 2145765"/>
              <a:gd name="connsiteX2543" fmla="*/ 2810903 w 12079138"/>
              <a:gd name="connsiteY2543" fmla="*/ 1899883 h 2145765"/>
              <a:gd name="connsiteX2544" fmla="*/ 2357762 w 12079138"/>
              <a:gd name="connsiteY2544" fmla="*/ 1899699 h 2145765"/>
              <a:gd name="connsiteX2545" fmla="*/ 2352167 w 12079138"/>
              <a:gd name="connsiteY2545" fmla="*/ 1901277 h 2145765"/>
              <a:gd name="connsiteX2546" fmla="*/ 2355596 w 12079138"/>
              <a:gd name="connsiteY2546" fmla="*/ 1905077 h 2145765"/>
              <a:gd name="connsiteX2547" fmla="*/ 2359729 w 12079138"/>
              <a:gd name="connsiteY2547" fmla="*/ 1903882 h 2145765"/>
              <a:gd name="connsiteX2548" fmla="*/ 2357762 w 12079138"/>
              <a:gd name="connsiteY2548" fmla="*/ 1899699 h 2145765"/>
              <a:gd name="connsiteX2549" fmla="*/ 662589 w 12079138"/>
              <a:gd name="connsiteY2549" fmla="*/ 1899331 h 2145765"/>
              <a:gd name="connsiteX2550" fmla="*/ 666866 w 12079138"/>
              <a:gd name="connsiteY2550" fmla="*/ 1900726 h 2145765"/>
              <a:gd name="connsiteX2551" fmla="*/ 662157 w 12079138"/>
              <a:gd name="connsiteY2551" fmla="*/ 1903820 h 2145765"/>
              <a:gd name="connsiteX2552" fmla="*/ 658672 w 12079138"/>
              <a:gd name="connsiteY2552" fmla="*/ 1901553 h 2145765"/>
              <a:gd name="connsiteX2553" fmla="*/ 662589 w 12079138"/>
              <a:gd name="connsiteY2553" fmla="*/ 1899331 h 2145765"/>
              <a:gd name="connsiteX2554" fmla="*/ 11647482 w 12079138"/>
              <a:gd name="connsiteY2554" fmla="*/ 1898657 h 2145765"/>
              <a:gd name="connsiteX2555" fmla="*/ 11651092 w 12079138"/>
              <a:gd name="connsiteY2555" fmla="*/ 1900342 h 2145765"/>
              <a:gd name="connsiteX2556" fmla="*/ 11649323 w 12079138"/>
              <a:gd name="connsiteY2556" fmla="*/ 1902870 h 2145765"/>
              <a:gd name="connsiteX2557" fmla="*/ 11644089 w 12079138"/>
              <a:gd name="connsiteY2557" fmla="*/ 1900618 h 2145765"/>
              <a:gd name="connsiteX2558" fmla="*/ 11647482 w 12079138"/>
              <a:gd name="connsiteY2558" fmla="*/ 1898657 h 2145765"/>
              <a:gd name="connsiteX2559" fmla="*/ 12077316 w 12079138"/>
              <a:gd name="connsiteY2559" fmla="*/ 1898412 h 2145765"/>
              <a:gd name="connsiteX2560" fmla="*/ 12079138 w 12079138"/>
              <a:gd name="connsiteY2560" fmla="*/ 1898443 h 2145765"/>
              <a:gd name="connsiteX2561" fmla="*/ 12078092 w 12079138"/>
              <a:gd name="connsiteY2561" fmla="*/ 1899362 h 2145765"/>
              <a:gd name="connsiteX2562" fmla="*/ 11472766 w 12079138"/>
              <a:gd name="connsiteY2562" fmla="*/ 1898412 h 2145765"/>
              <a:gd name="connsiteX2563" fmla="*/ 11474318 w 12079138"/>
              <a:gd name="connsiteY2563" fmla="*/ 1899454 h 2145765"/>
              <a:gd name="connsiteX2564" fmla="*/ 11471755 w 12079138"/>
              <a:gd name="connsiteY2564" fmla="*/ 1901262 h 2145765"/>
              <a:gd name="connsiteX2565" fmla="*/ 11470293 w 12079138"/>
              <a:gd name="connsiteY2565" fmla="*/ 1900251 h 2145765"/>
              <a:gd name="connsiteX2566" fmla="*/ 11472766 w 12079138"/>
              <a:gd name="connsiteY2566" fmla="*/ 1898412 h 2145765"/>
              <a:gd name="connsiteX2567" fmla="*/ 8799842 w 12079138"/>
              <a:gd name="connsiteY2567" fmla="*/ 1898029 h 2145765"/>
              <a:gd name="connsiteX2568" fmla="*/ 8783960 w 12079138"/>
              <a:gd name="connsiteY2568" fmla="*/ 1907038 h 2145765"/>
              <a:gd name="connsiteX2569" fmla="*/ 8794067 w 12079138"/>
              <a:gd name="connsiteY2569" fmla="*/ 1913397 h 2145765"/>
              <a:gd name="connsiteX2570" fmla="*/ 8807440 w 12079138"/>
              <a:gd name="connsiteY2570" fmla="*/ 1904663 h 2145765"/>
              <a:gd name="connsiteX2571" fmla="*/ 8799842 w 12079138"/>
              <a:gd name="connsiteY2571" fmla="*/ 1898029 h 2145765"/>
              <a:gd name="connsiteX2572" fmla="*/ 9626809 w 12079138"/>
              <a:gd name="connsiteY2572" fmla="*/ 1897554 h 2145765"/>
              <a:gd name="connsiteX2573" fmla="*/ 9619373 w 12079138"/>
              <a:gd name="connsiteY2573" fmla="*/ 1905169 h 2145765"/>
              <a:gd name="connsiteX2574" fmla="*/ 9673552 w 12079138"/>
              <a:gd name="connsiteY2574" fmla="*/ 1932794 h 2145765"/>
              <a:gd name="connsiteX2575" fmla="*/ 9682702 w 12079138"/>
              <a:gd name="connsiteY2575" fmla="*/ 1930603 h 2145765"/>
              <a:gd name="connsiteX2576" fmla="*/ 9680554 w 12079138"/>
              <a:gd name="connsiteY2576" fmla="*/ 1924827 h 2145765"/>
              <a:gd name="connsiteX2577" fmla="*/ 9651931 w 12079138"/>
              <a:gd name="connsiteY2577" fmla="*/ 1906578 h 2145765"/>
              <a:gd name="connsiteX2578" fmla="*/ 9626809 w 12079138"/>
              <a:gd name="connsiteY2578" fmla="*/ 1897554 h 2145765"/>
              <a:gd name="connsiteX2579" fmla="*/ 11386681 w 12079138"/>
              <a:gd name="connsiteY2579" fmla="*/ 1896619 h 2145765"/>
              <a:gd name="connsiteX2580" fmla="*/ 11389424 w 12079138"/>
              <a:gd name="connsiteY2580" fmla="*/ 1896849 h 2145765"/>
              <a:gd name="connsiteX2581" fmla="*/ 11394550 w 12079138"/>
              <a:gd name="connsiteY2581" fmla="*/ 1908694 h 2145765"/>
              <a:gd name="connsiteX2582" fmla="*/ 11389930 w 12079138"/>
              <a:gd name="connsiteY2582" fmla="*/ 1909920 h 2145765"/>
              <a:gd name="connsiteX2583" fmla="*/ 11384171 w 12079138"/>
              <a:gd name="connsiteY2583" fmla="*/ 1897248 h 2145765"/>
              <a:gd name="connsiteX2584" fmla="*/ 11386681 w 12079138"/>
              <a:gd name="connsiteY2584" fmla="*/ 1896619 h 2145765"/>
              <a:gd name="connsiteX2585" fmla="*/ 9779020 w 12079138"/>
              <a:gd name="connsiteY2585" fmla="*/ 1896312 h 2145765"/>
              <a:gd name="connsiteX2586" fmla="*/ 9775952 w 12079138"/>
              <a:gd name="connsiteY2586" fmla="*/ 1900189 h 2145765"/>
              <a:gd name="connsiteX2587" fmla="*/ 9779634 w 12079138"/>
              <a:gd name="connsiteY2587" fmla="*/ 1901323 h 2145765"/>
              <a:gd name="connsiteX2588" fmla="*/ 9782287 w 12079138"/>
              <a:gd name="connsiteY2588" fmla="*/ 1898994 h 2145765"/>
              <a:gd name="connsiteX2589" fmla="*/ 9779020 w 12079138"/>
              <a:gd name="connsiteY2589" fmla="*/ 1896313 h 2145765"/>
              <a:gd name="connsiteX2590" fmla="*/ 9699052 w 12079138"/>
              <a:gd name="connsiteY2590" fmla="*/ 1895883 h 2145765"/>
              <a:gd name="connsiteX2591" fmla="*/ 9695407 w 12079138"/>
              <a:gd name="connsiteY2591" fmla="*/ 1900511 h 2145765"/>
              <a:gd name="connsiteX2592" fmla="*/ 9702049 w 12079138"/>
              <a:gd name="connsiteY2592" fmla="*/ 1902012 h 2145765"/>
              <a:gd name="connsiteX2593" fmla="*/ 9704521 w 12079138"/>
              <a:gd name="connsiteY2593" fmla="*/ 1899637 h 2145765"/>
              <a:gd name="connsiteX2594" fmla="*/ 9699052 w 12079138"/>
              <a:gd name="connsiteY2594" fmla="*/ 1895883 h 2145765"/>
              <a:gd name="connsiteX2595" fmla="*/ 1505623 w 12079138"/>
              <a:gd name="connsiteY2595" fmla="*/ 1895579 h 2145765"/>
              <a:gd name="connsiteX2596" fmla="*/ 1489110 w 12079138"/>
              <a:gd name="connsiteY2596" fmla="*/ 1902228 h 2145765"/>
              <a:gd name="connsiteX2597" fmla="*/ 1491041 w 12079138"/>
              <a:gd name="connsiteY2597" fmla="*/ 1911789 h 2145765"/>
              <a:gd name="connsiteX2598" fmla="*/ 1517571 w 12079138"/>
              <a:gd name="connsiteY2598" fmla="*/ 1916447 h 2145765"/>
              <a:gd name="connsiteX2599" fmla="*/ 1518779 w 12079138"/>
              <a:gd name="connsiteY2599" fmla="*/ 1902182 h 2145765"/>
              <a:gd name="connsiteX2600" fmla="*/ 1513961 w 12079138"/>
              <a:gd name="connsiteY2600" fmla="*/ 1898091 h 2145765"/>
              <a:gd name="connsiteX2601" fmla="*/ 1505623 w 12079138"/>
              <a:gd name="connsiteY2601" fmla="*/ 1895579 h 2145765"/>
              <a:gd name="connsiteX2602" fmla="*/ 2442347 w 12079138"/>
              <a:gd name="connsiteY2602" fmla="*/ 1894489 h 2145765"/>
              <a:gd name="connsiteX2603" fmla="*/ 2398763 w 12079138"/>
              <a:gd name="connsiteY2603" fmla="*/ 1908341 h 2145765"/>
              <a:gd name="connsiteX2604" fmla="*/ 2392609 w 12079138"/>
              <a:gd name="connsiteY2604" fmla="*/ 1921226 h 2145765"/>
              <a:gd name="connsiteX2605" fmla="*/ 2445738 w 12079138"/>
              <a:gd name="connsiteY2605" fmla="*/ 1934127 h 2145765"/>
              <a:gd name="connsiteX2606" fmla="*/ 2456705 w 12079138"/>
              <a:gd name="connsiteY2606" fmla="*/ 1929577 h 2145765"/>
              <a:gd name="connsiteX2607" fmla="*/ 2465269 w 12079138"/>
              <a:gd name="connsiteY2607" fmla="*/ 1915542 h 2145765"/>
              <a:gd name="connsiteX2608" fmla="*/ 2456485 w 12079138"/>
              <a:gd name="connsiteY2608" fmla="*/ 1896727 h 2145765"/>
              <a:gd name="connsiteX2609" fmla="*/ 2442347 w 12079138"/>
              <a:gd name="connsiteY2609" fmla="*/ 1894489 h 2145765"/>
              <a:gd name="connsiteX2610" fmla="*/ 10523064 w 12079138"/>
              <a:gd name="connsiteY2610" fmla="*/ 1892754 h 2145765"/>
              <a:gd name="connsiteX2611" fmla="*/ 10516115 w 12079138"/>
              <a:gd name="connsiteY2611" fmla="*/ 1897351 h 2145765"/>
              <a:gd name="connsiteX2612" fmla="*/ 10517018 w 12079138"/>
              <a:gd name="connsiteY2612" fmla="*/ 1910972 h 2145765"/>
              <a:gd name="connsiteX2613" fmla="*/ 10518010 w 12079138"/>
              <a:gd name="connsiteY2613" fmla="*/ 1910961 h 2145765"/>
              <a:gd name="connsiteX2614" fmla="*/ 10518023 w 12079138"/>
              <a:gd name="connsiteY2614" fmla="*/ 1917840 h 2145765"/>
              <a:gd name="connsiteX2615" fmla="*/ 10550311 w 12079138"/>
              <a:gd name="connsiteY2615" fmla="*/ 1944272 h 2145765"/>
              <a:gd name="connsiteX2616" fmla="*/ 10560453 w 12079138"/>
              <a:gd name="connsiteY2616" fmla="*/ 1940104 h 2145765"/>
              <a:gd name="connsiteX2617" fmla="*/ 10532786 w 12079138"/>
              <a:gd name="connsiteY2617" fmla="*/ 1894643 h 2145765"/>
              <a:gd name="connsiteX2618" fmla="*/ 10532791 w 12079138"/>
              <a:gd name="connsiteY2618" fmla="*/ 1894639 h 2145765"/>
              <a:gd name="connsiteX2619" fmla="*/ 10523064 w 12079138"/>
              <a:gd name="connsiteY2619" fmla="*/ 1892754 h 2145765"/>
              <a:gd name="connsiteX2620" fmla="*/ 2025125 w 12079138"/>
              <a:gd name="connsiteY2620" fmla="*/ 1892452 h 2145765"/>
              <a:gd name="connsiteX2621" fmla="*/ 2008551 w 12079138"/>
              <a:gd name="connsiteY2621" fmla="*/ 1901737 h 2145765"/>
              <a:gd name="connsiteX2622" fmla="*/ 2017344 w 12079138"/>
              <a:gd name="connsiteY2622" fmla="*/ 1913213 h 2145765"/>
              <a:gd name="connsiteX2623" fmla="*/ 2025505 w 12079138"/>
              <a:gd name="connsiteY2623" fmla="*/ 1912830 h 2145765"/>
              <a:gd name="connsiteX2624" fmla="*/ 2034185 w 12079138"/>
              <a:gd name="connsiteY2624" fmla="*/ 1896650 h 2145765"/>
              <a:gd name="connsiteX2625" fmla="*/ 2025125 w 12079138"/>
              <a:gd name="connsiteY2625" fmla="*/ 1892452 h 2145765"/>
              <a:gd name="connsiteX2626" fmla="*/ 10632137 w 12079138"/>
              <a:gd name="connsiteY2626" fmla="*/ 1891226 h 2145765"/>
              <a:gd name="connsiteX2627" fmla="*/ 10639718 w 12079138"/>
              <a:gd name="connsiteY2627" fmla="*/ 1895088 h 2145765"/>
              <a:gd name="connsiteX2628" fmla="*/ 10633762 w 12079138"/>
              <a:gd name="connsiteY2628" fmla="*/ 1899562 h 2145765"/>
              <a:gd name="connsiteX2629" fmla="*/ 10627571 w 12079138"/>
              <a:gd name="connsiteY2629" fmla="*/ 1897141 h 2145765"/>
              <a:gd name="connsiteX2630" fmla="*/ 10632137 w 12079138"/>
              <a:gd name="connsiteY2630" fmla="*/ 1891226 h 2145765"/>
              <a:gd name="connsiteX2631" fmla="*/ 10753469 w 12079138"/>
              <a:gd name="connsiteY2631" fmla="*/ 1889418 h 2145765"/>
              <a:gd name="connsiteX2632" fmla="*/ 10766193 w 12079138"/>
              <a:gd name="connsiteY2632" fmla="*/ 1901767 h 2145765"/>
              <a:gd name="connsiteX2633" fmla="*/ 10782978 w 12079138"/>
              <a:gd name="connsiteY2633" fmla="*/ 1909459 h 2145765"/>
              <a:gd name="connsiteX2634" fmla="*/ 10780920 w 12079138"/>
              <a:gd name="connsiteY2634" fmla="*/ 1913458 h 2145765"/>
              <a:gd name="connsiteX2635" fmla="*/ 10733058 w 12079138"/>
              <a:gd name="connsiteY2635" fmla="*/ 1918913 h 2145765"/>
              <a:gd name="connsiteX2636" fmla="*/ 10723565 w 12079138"/>
              <a:gd name="connsiteY2636" fmla="*/ 1912355 h 2145765"/>
              <a:gd name="connsiteX2637" fmla="*/ 10753469 w 12079138"/>
              <a:gd name="connsiteY2637" fmla="*/ 1889418 h 2145765"/>
              <a:gd name="connsiteX2638" fmla="*/ 9271668 w 12079138"/>
              <a:gd name="connsiteY2638" fmla="*/ 1888790 h 2145765"/>
              <a:gd name="connsiteX2639" fmla="*/ 9258065 w 12079138"/>
              <a:gd name="connsiteY2639" fmla="*/ 1892835 h 2145765"/>
              <a:gd name="connsiteX2640" fmla="*/ 9285082 w 12079138"/>
              <a:gd name="connsiteY2640" fmla="*/ 1890031 h 2145765"/>
              <a:gd name="connsiteX2641" fmla="*/ 9271668 w 12079138"/>
              <a:gd name="connsiteY2641" fmla="*/ 1888790 h 2145765"/>
              <a:gd name="connsiteX2642" fmla="*/ 1720998 w 12079138"/>
              <a:gd name="connsiteY2642" fmla="*/ 1888484 h 2145765"/>
              <a:gd name="connsiteX2643" fmla="*/ 1723001 w 12079138"/>
              <a:gd name="connsiteY2643" fmla="*/ 1889372 h 2145765"/>
              <a:gd name="connsiteX2644" fmla="*/ 1723002 w 12079138"/>
              <a:gd name="connsiteY2644" fmla="*/ 1889372 h 2145765"/>
              <a:gd name="connsiteX2645" fmla="*/ 1722207 w 12079138"/>
              <a:gd name="connsiteY2645" fmla="*/ 1890859 h 2145765"/>
              <a:gd name="connsiteX2646" fmla="*/ 1718958 w 12079138"/>
              <a:gd name="connsiteY2646" fmla="*/ 1889326 h 2145765"/>
              <a:gd name="connsiteX2647" fmla="*/ 1720998 w 12079138"/>
              <a:gd name="connsiteY2647" fmla="*/ 1888484 h 2145765"/>
              <a:gd name="connsiteX2648" fmla="*/ 9036606 w 12079138"/>
              <a:gd name="connsiteY2648" fmla="*/ 1888361 h 2145765"/>
              <a:gd name="connsiteX2649" fmla="*/ 9015327 w 12079138"/>
              <a:gd name="connsiteY2649" fmla="*/ 1891900 h 2145765"/>
              <a:gd name="connsiteX2650" fmla="*/ 9006449 w 12079138"/>
              <a:gd name="connsiteY2650" fmla="*/ 1898014 h 2145765"/>
              <a:gd name="connsiteX2651" fmla="*/ 9008308 w 12079138"/>
              <a:gd name="connsiteY2651" fmla="*/ 1904188 h 2145765"/>
              <a:gd name="connsiteX2652" fmla="*/ 9017981 w 12079138"/>
              <a:gd name="connsiteY2652" fmla="*/ 1905904 h 2145765"/>
              <a:gd name="connsiteX2653" fmla="*/ 9047507 w 12079138"/>
              <a:gd name="connsiteY2653" fmla="*/ 1896497 h 2145765"/>
              <a:gd name="connsiteX2654" fmla="*/ 9050484 w 12079138"/>
              <a:gd name="connsiteY2654" fmla="*/ 1892145 h 2145765"/>
              <a:gd name="connsiteX2655" fmla="*/ 9044979 w 12079138"/>
              <a:gd name="connsiteY2655" fmla="*/ 1888882 h 2145765"/>
              <a:gd name="connsiteX2656" fmla="*/ 9044979 w 12079138"/>
              <a:gd name="connsiteY2656" fmla="*/ 1888881 h 2145765"/>
              <a:gd name="connsiteX2657" fmla="*/ 9036606 w 12079138"/>
              <a:gd name="connsiteY2657" fmla="*/ 1888361 h 2145765"/>
              <a:gd name="connsiteX2658" fmla="*/ 3229575 w 12079138"/>
              <a:gd name="connsiteY2658" fmla="*/ 1888234 h 2145765"/>
              <a:gd name="connsiteX2659" fmla="*/ 3225532 w 12079138"/>
              <a:gd name="connsiteY2659" fmla="*/ 1889245 h 2145765"/>
              <a:gd name="connsiteX2660" fmla="*/ 3227696 w 12079138"/>
              <a:gd name="connsiteY2660" fmla="*/ 1891865 h 2145765"/>
              <a:gd name="connsiteX2661" fmla="*/ 3231631 w 12079138"/>
              <a:gd name="connsiteY2661" fmla="*/ 1890977 h 2145765"/>
              <a:gd name="connsiteX2662" fmla="*/ 3229575 w 12079138"/>
              <a:gd name="connsiteY2662" fmla="*/ 1888234 h 2145765"/>
              <a:gd name="connsiteX2663" fmla="*/ 2249552 w 12079138"/>
              <a:gd name="connsiteY2663" fmla="*/ 1888173 h 2145765"/>
              <a:gd name="connsiteX2664" fmla="*/ 2235603 w 12079138"/>
              <a:gd name="connsiteY2664" fmla="*/ 1888372 h 2145765"/>
              <a:gd name="connsiteX2665" fmla="*/ 2228385 w 12079138"/>
              <a:gd name="connsiteY2665" fmla="*/ 1892708 h 2145765"/>
              <a:gd name="connsiteX2666" fmla="*/ 2232609 w 12079138"/>
              <a:gd name="connsiteY2666" fmla="*/ 1898592 h 2145765"/>
              <a:gd name="connsiteX2667" fmla="*/ 2253993 w 12079138"/>
              <a:gd name="connsiteY2667" fmla="*/ 1899802 h 2145765"/>
              <a:gd name="connsiteX2668" fmla="*/ 2253993 w 12079138"/>
              <a:gd name="connsiteY2668" fmla="*/ 1899803 h 2145765"/>
              <a:gd name="connsiteX2669" fmla="*/ 2271190 w 12079138"/>
              <a:gd name="connsiteY2669" fmla="*/ 1892080 h 2145765"/>
              <a:gd name="connsiteX2670" fmla="*/ 2249552 w 12079138"/>
              <a:gd name="connsiteY2670" fmla="*/ 1888173 h 2145765"/>
              <a:gd name="connsiteX2671" fmla="*/ 1255634 w 12079138"/>
              <a:gd name="connsiteY2671" fmla="*/ 1887380 h 2145765"/>
              <a:gd name="connsiteX2672" fmla="*/ 1264858 w 12079138"/>
              <a:gd name="connsiteY2672" fmla="*/ 1893877 h 2145765"/>
              <a:gd name="connsiteX2673" fmla="*/ 1243308 w 12079138"/>
              <a:gd name="connsiteY2673" fmla="*/ 1919082 h 2145765"/>
              <a:gd name="connsiteX2674" fmla="*/ 1224160 w 12079138"/>
              <a:gd name="connsiteY2674" fmla="*/ 1927249 h 2145765"/>
              <a:gd name="connsiteX2675" fmla="*/ 1199994 w 12079138"/>
              <a:gd name="connsiteY2675" fmla="*/ 1920170 h 2145765"/>
              <a:gd name="connsiteX2676" fmla="*/ 1198208 w 12079138"/>
              <a:gd name="connsiteY2676" fmla="*/ 1912432 h 2145765"/>
              <a:gd name="connsiteX2677" fmla="*/ 1207665 w 12079138"/>
              <a:gd name="connsiteY2677" fmla="*/ 1910456 h 2145765"/>
              <a:gd name="connsiteX2678" fmla="*/ 1231830 w 12079138"/>
              <a:gd name="connsiteY2678" fmla="*/ 1901906 h 2145765"/>
              <a:gd name="connsiteX2679" fmla="*/ 1242262 w 12079138"/>
              <a:gd name="connsiteY2679" fmla="*/ 1891854 h 2145765"/>
              <a:gd name="connsiteX2680" fmla="*/ 1255634 w 12079138"/>
              <a:gd name="connsiteY2680" fmla="*/ 1887380 h 2145765"/>
              <a:gd name="connsiteX2681" fmla="*/ 8445537 w 12079138"/>
              <a:gd name="connsiteY2681" fmla="*/ 1884668 h 2145765"/>
              <a:gd name="connsiteX2682" fmla="*/ 8431947 w 12079138"/>
              <a:gd name="connsiteY2682" fmla="*/ 1888560 h 2145765"/>
              <a:gd name="connsiteX2683" fmla="*/ 8422183 w 12079138"/>
              <a:gd name="connsiteY2683" fmla="*/ 1899960 h 2145765"/>
              <a:gd name="connsiteX2684" fmla="*/ 8443082 w 12079138"/>
              <a:gd name="connsiteY2684" fmla="*/ 1905169 h 2145765"/>
              <a:gd name="connsiteX2685" fmla="*/ 8468222 w 12079138"/>
              <a:gd name="connsiteY2685" fmla="*/ 1910455 h 2145765"/>
              <a:gd name="connsiteX2686" fmla="*/ 8476668 w 12079138"/>
              <a:gd name="connsiteY2686" fmla="*/ 1912478 h 2145765"/>
              <a:gd name="connsiteX2687" fmla="*/ 8460534 w 12079138"/>
              <a:gd name="connsiteY2687" fmla="*/ 1898213 h 2145765"/>
              <a:gd name="connsiteX2688" fmla="*/ 8445537 w 12079138"/>
              <a:gd name="connsiteY2688" fmla="*/ 1884668 h 2145765"/>
              <a:gd name="connsiteX2689" fmla="*/ 2881476 w 12079138"/>
              <a:gd name="connsiteY2689" fmla="*/ 1882948 h 2145765"/>
              <a:gd name="connsiteX2690" fmla="*/ 2875903 w 12079138"/>
              <a:gd name="connsiteY2690" fmla="*/ 1885829 h 2145765"/>
              <a:gd name="connsiteX2691" fmla="*/ 2881874 w 12079138"/>
              <a:gd name="connsiteY2691" fmla="*/ 1903740 h 2145765"/>
              <a:gd name="connsiteX2692" fmla="*/ 2896892 w 12079138"/>
              <a:gd name="connsiteY2692" fmla="*/ 1909501 h 2145765"/>
              <a:gd name="connsiteX2693" fmla="*/ 2887345 w 12079138"/>
              <a:gd name="connsiteY2693" fmla="*/ 1885875 h 2145765"/>
              <a:gd name="connsiteX2694" fmla="*/ 2881476 w 12079138"/>
              <a:gd name="connsiteY2694" fmla="*/ 1882948 h 2145765"/>
              <a:gd name="connsiteX2695" fmla="*/ 7953944 w 12079138"/>
              <a:gd name="connsiteY2695" fmla="*/ 1882538 h 2145765"/>
              <a:gd name="connsiteX2696" fmla="*/ 7949523 w 12079138"/>
              <a:gd name="connsiteY2696" fmla="*/ 1886859 h 2145765"/>
              <a:gd name="connsiteX2697" fmla="*/ 7956164 w 12079138"/>
              <a:gd name="connsiteY2697" fmla="*/ 1890214 h 2145765"/>
              <a:gd name="connsiteX2698" fmla="*/ 7959142 w 12079138"/>
              <a:gd name="connsiteY2698" fmla="*/ 1886200 h 2145765"/>
              <a:gd name="connsiteX2699" fmla="*/ 7953944 w 12079138"/>
              <a:gd name="connsiteY2699" fmla="*/ 1882538 h 2145765"/>
              <a:gd name="connsiteX2700" fmla="*/ 3999626 w 12079138"/>
              <a:gd name="connsiteY2700" fmla="*/ 1882228 h 2145765"/>
              <a:gd name="connsiteX2701" fmla="*/ 4000185 w 12079138"/>
              <a:gd name="connsiteY2701" fmla="*/ 1883454 h 2145765"/>
              <a:gd name="connsiteX2702" fmla="*/ 4001702 w 12079138"/>
              <a:gd name="connsiteY2702" fmla="*/ 1882549 h 2145765"/>
              <a:gd name="connsiteX2703" fmla="*/ 9938288 w 12079138"/>
              <a:gd name="connsiteY2703" fmla="*/ 1881359 h 2145765"/>
              <a:gd name="connsiteX2704" fmla="*/ 9938180 w 12079138"/>
              <a:gd name="connsiteY2704" fmla="*/ 1882584 h 2145765"/>
              <a:gd name="connsiteX2705" fmla="*/ 9939984 w 12079138"/>
              <a:gd name="connsiteY2705" fmla="*/ 1882002 h 2145765"/>
              <a:gd name="connsiteX2706" fmla="*/ 591664 w 12079138"/>
              <a:gd name="connsiteY2706" fmla="*/ 1881082 h 2145765"/>
              <a:gd name="connsiteX2707" fmla="*/ 579247 w 12079138"/>
              <a:gd name="connsiteY2707" fmla="*/ 1901782 h 2145765"/>
              <a:gd name="connsiteX2708" fmla="*/ 576468 w 12079138"/>
              <a:gd name="connsiteY2708" fmla="*/ 1901629 h 2145765"/>
              <a:gd name="connsiteX2709" fmla="*/ 569754 w 12079138"/>
              <a:gd name="connsiteY2709" fmla="*/ 1893953 h 2145765"/>
              <a:gd name="connsiteX2710" fmla="*/ 569754 w 12079138"/>
              <a:gd name="connsiteY2710" fmla="*/ 1893952 h 2145765"/>
              <a:gd name="connsiteX2711" fmla="*/ 591664 w 12079138"/>
              <a:gd name="connsiteY2711" fmla="*/ 1881082 h 2145765"/>
              <a:gd name="connsiteX2712" fmla="*/ 11174769 w 12079138"/>
              <a:gd name="connsiteY2712" fmla="*/ 1880638 h 2145765"/>
              <a:gd name="connsiteX2713" fmla="*/ 11174769 w 12079138"/>
              <a:gd name="connsiteY2713" fmla="*/ 1880639 h 2145765"/>
              <a:gd name="connsiteX2714" fmla="*/ 11174768 w 12079138"/>
              <a:gd name="connsiteY2714" fmla="*/ 1880639 h 2145765"/>
              <a:gd name="connsiteX2715" fmla="*/ 11578543 w 12079138"/>
              <a:gd name="connsiteY2715" fmla="*/ 1879566 h 2145765"/>
              <a:gd name="connsiteX2716" fmla="*/ 11589588 w 12079138"/>
              <a:gd name="connsiteY2716" fmla="*/ 1883856 h 2145765"/>
              <a:gd name="connsiteX2717" fmla="*/ 11583542 w 12079138"/>
              <a:gd name="connsiteY2717" fmla="*/ 1886476 h 2145765"/>
              <a:gd name="connsiteX2718" fmla="*/ 11573633 w 12079138"/>
              <a:gd name="connsiteY2718" fmla="*/ 1882140 h 2145765"/>
              <a:gd name="connsiteX2719" fmla="*/ 11578543 w 12079138"/>
              <a:gd name="connsiteY2719" fmla="*/ 1879566 h 2145765"/>
              <a:gd name="connsiteX2720" fmla="*/ 1104461 w 12079138"/>
              <a:gd name="connsiteY2720" fmla="*/ 1879137 h 2145765"/>
              <a:gd name="connsiteX2721" fmla="*/ 1110832 w 12079138"/>
              <a:gd name="connsiteY2721" fmla="*/ 1882937 h 2145765"/>
              <a:gd name="connsiteX2722" fmla="*/ 1105977 w 12079138"/>
              <a:gd name="connsiteY2722" fmla="*/ 1886001 h 2145765"/>
              <a:gd name="connsiteX2723" fmla="*/ 1096898 w 12079138"/>
              <a:gd name="connsiteY2723" fmla="*/ 1882799 h 2145765"/>
              <a:gd name="connsiteX2724" fmla="*/ 1104461 w 12079138"/>
              <a:gd name="connsiteY2724" fmla="*/ 1879137 h 2145765"/>
              <a:gd name="connsiteX2725" fmla="*/ 11058687 w 12079138"/>
              <a:gd name="connsiteY2725" fmla="*/ 1877758 h 2145765"/>
              <a:gd name="connsiteX2726" fmla="*/ 11062603 w 12079138"/>
              <a:gd name="connsiteY2726" fmla="*/ 1880547 h 2145765"/>
              <a:gd name="connsiteX2727" fmla="*/ 11056847 w 12079138"/>
              <a:gd name="connsiteY2727" fmla="*/ 1882875 h 2145765"/>
              <a:gd name="connsiteX2728" fmla="*/ 11053868 w 12079138"/>
              <a:gd name="connsiteY2728" fmla="*/ 1880776 h 2145765"/>
              <a:gd name="connsiteX2729" fmla="*/ 11058687 w 12079138"/>
              <a:gd name="connsiteY2729" fmla="*/ 1877758 h 2145765"/>
              <a:gd name="connsiteX2730" fmla="*/ 9729787 w 12079138"/>
              <a:gd name="connsiteY2730" fmla="*/ 1877712 h 2145765"/>
              <a:gd name="connsiteX2731" fmla="*/ 9724301 w 12079138"/>
              <a:gd name="connsiteY2731" fmla="*/ 1882140 h 2145765"/>
              <a:gd name="connsiteX2732" fmla="*/ 9732566 w 12079138"/>
              <a:gd name="connsiteY2732" fmla="*/ 1885066 h 2145765"/>
              <a:gd name="connsiteX2733" fmla="*/ 9738938 w 12079138"/>
              <a:gd name="connsiteY2733" fmla="*/ 1881067 h 2145765"/>
              <a:gd name="connsiteX2734" fmla="*/ 9729787 w 12079138"/>
              <a:gd name="connsiteY2734" fmla="*/ 1877712 h 2145765"/>
              <a:gd name="connsiteX2735" fmla="*/ 8609605 w 12079138"/>
              <a:gd name="connsiteY2735" fmla="*/ 1877068 h 2145765"/>
              <a:gd name="connsiteX2736" fmla="*/ 8601610 w 12079138"/>
              <a:gd name="connsiteY2736" fmla="*/ 1885817 h 2145765"/>
              <a:gd name="connsiteX2737" fmla="*/ 8606952 w 12079138"/>
              <a:gd name="connsiteY2737" fmla="*/ 1888330 h 2145765"/>
              <a:gd name="connsiteX2738" fmla="*/ 8613052 w 12079138"/>
              <a:gd name="connsiteY2738" fmla="*/ 1883887 h 2145765"/>
              <a:gd name="connsiteX2739" fmla="*/ 8609605 w 12079138"/>
              <a:gd name="connsiteY2739" fmla="*/ 1877068 h 2145765"/>
              <a:gd name="connsiteX2740" fmla="*/ 425991 w 12079138"/>
              <a:gd name="connsiteY2740" fmla="*/ 1876026 h 2145765"/>
              <a:gd name="connsiteX2741" fmla="*/ 426839 w 12079138"/>
              <a:gd name="connsiteY2741" fmla="*/ 1877328 h 2145765"/>
              <a:gd name="connsiteX2742" fmla="*/ 425232 w 12079138"/>
              <a:gd name="connsiteY2742" fmla="*/ 1877834 h 2145765"/>
              <a:gd name="connsiteX2743" fmla="*/ 425991 w 12079138"/>
              <a:gd name="connsiteY2743" fmla="*/ 1876026 h 2145765"/>
              <a:gd name="connsiteX2744" fmla="*/ 11164788 w 12079138"/>
              <a:gd name="connsiteY2744" fmla="*/ 1875858 h 2145765"/>
              <a:gd name="connsiteX2745" fmla="*/ 11174768 w 12079138"/>
              <a:gd name="connsiteY2745" fmla="*/ 1880639 h 2145765"/>
              <a:gd name="connsiteX2746" fmla="*/ 11162533 w 12079138"/>
              <a:gd name="connsiteY2746" fmla="*/ 1897814 h 2145765"/>
              <a:gd name="connsiteX2747" fmla="*/ 11146415 w 12079138"/>
              <a:gd name="connsiteY2747" fmla="*/ 1900649 h 2145765"/>
              <a:gd name="connsiteX2748" fmla="*/ 11138005 w 12079138"/>
              <a:gd name="connsiteY2748" fmla="*/ 1899669 h 2145765"/>
              <a:gd name="connsiteX2749" fmla="*/ 11133295 w 12079138"/>
              <a:gd name="connsiteY2749" fmla="*/ 1895884 h 2145765"/>
              <a:gd name="connsiteX2750" fmla="*/ 11136435 w 12079138"/>
              <a:gd name="connsiteY2750" fmla="*/ 1891533 h 2145765"/>
              <a:gd name="connsiteX2751" fmla="*/ 11144196 w 12079138"/>
              <a:gd name="connsiteY2751" fmla="*/ 1889740 h 2145765"/>
              <a:gd name="connsiteX2752" fmla="*/ 11158238 w 12079138"/>
              <a:gd name="connsiteY2752" fmla="*/ 1880577 h 2145765"/>
              <a:gd name="connsiteX2753" fmla="*/ 11164788 w 12079138"/>
              <a:gd name="connsiteY2753" fmla="*/ 1875858 h 2145765"/>
              <a:gd name="connsiteX2754" fmla="*/ 2076247 w 12079138"/>
              <a:gd name="connsiteY2754" fmla="*/ 1875827 h 2145765"/>
              <a:gd name="connsiteX2755" fmla="*/ 2063377 w 12079138"/>
              <a:gd name="connsiteY2755" fmla="*/ 1880883 h 2145765"/>
              <a:gd name="connsiteX2756" fmla="*/ 2062116 w 12079138"/>
              <a:gd name="connsiteY2756" fmla="*/ 1884178 h 2145765"/>
              <a:gd name="connsiteX2757" fmla="*/ 2064209 w 12079138"/>
              <a:gd name="connsiteY2757" fmla="*/ 1887120 h 2145765"/>
              <a:gd name="connsiteX2758" fmla="*/ 2071770 w 12079138"/>
              <a:gd name="connsiteY2758" fmla="*/ 1886997 h 2145765"/>
              <a:gd name="connsiteX2759" fmla="*/ 2075616 w 12079138"/>
              <a:gd name="connsiteY2759" fmla="*/ 1884592 h 2145765"/>
              <a:gd name="connsiteX2760" fmla="*/ 2076247 w 12079138"/>
              <a:gd name="connsiteY2760" fmla="*/ 1875827 h 2145765"/>
              <a:gd name="connsiteX2761" fmla="*/ 1365182 w 12079138"/>
              <a:gd name="connsiteY2761" fmla="*/ 1875628 h 2145765"/>
              <a:gd name="connsiteX2762" fmla="*/ 1382002 w 12079138"/>
              <a:gd name="connsiteY2762" fmla="*/ 1882539 h 2145765"/>
              <a:gd name="connsiteX2763" fmla="*/ 1367059 w 12079138"/>
              <a:gd name="connsiteY2763" fmla="*/ 1890876 h 2145765"/>
              <a:gd name="connsiteX2764" fmla="*/ 1353361 w 12079138"/>
              <a:gd name="connsiteY2764" fmla="*/ 1883934 h 2145765"/>
              <a:gd name="connsiteX2765" fmla="*/ 1365182 w 12079138"/>
              <a:gd name="connsiteY2765" fmla="*/ 1875628 h 2145765"/>
              <a:gd name="connsiteX2766" fmla="*/ 2988343 w 12079138"/>
              <a:gd name="connsiteY2766" fmla="*/ 1874831 h 2145765"/>
              <a:gd name="connsiteX2767" fmla="*/ 2968939 w 12079138"/>
              <a:gd name="connsiteY2767" fmla="*/ 1881849 h 2145765"/>
              <a:gd name="connsiteX2768" fmla="*/ 2970762 w 12079138"/>
              <a:gd name="connsiteY2768" fmla="*/ 1885005 h 2145765"/>
              <a:gd name="connsiteX2769" fmla="*/ 2986124 w 12079138"/>
              <a:gd name="connsiteY2769" fmla="*/ 1885955 h 2145765"/>
              <a:gd name="connsiteX2770" fmla="*/ 2992151 w 12079138"/>
              <a:gd name="connsiteY2770" fmla="*/ 1877160 h 2145765"/>
              <a:gd name="connsiteX2771" fmla="*/ 2988343 w 12079138"/>
              <a:gd name="connsiteY2771" fmla="*/ 1874831 h 2145765"/>
              <a:gd name="connsiteX2772" fmla="*/ 11506767 w 12079138"/>
              <a:gd name="connsiteY2772" fmla="*/ 1874663 h 2145765"/>
              <a:gd name="connsiteX2773" fmla="*/ 11514348 w 12079138"/>
              <a:gd name="connsiteY2773" fmla="*/ 1877007 h 2145765"/>
              <a:gd name="connsiteX2774" fmla="*/ 11507687 w 12079138"/>
              <a:gd name="connsiteY2774" fmla="*/ 1880118 h 2145765"/>
              <a:gd name="connsiteX2775" fmla="*/ 11503897 w 12079138"/>
              <a:gd name="connsiteY2775" fmla="*/ 1878570 h 2145765"/>
              <a:gd name="connsiteX2776" fmla="*/ 11506767 w 12079138"/>
              <a:gd name="connsiteY2776" fmla="*/ 1874663 h 2145765"/>
              <a:gd name="connsiteX2777" fmla="*/ 10695881 w 12079138"/>
              <a:gd name="connsiteY2777" fmla="*/ 1874280 h 2145765"/>
              <a:gd name="connsiteX2778" fmla="*/ 10699941 w 12079138"/>
              <a:gd name="connsiteY2778" fmla="*/ 1878785 h 2145765"/>
              <a:gd name="connsiteX2779" fmla="*/ 10697361 w 12079138"/>
              <a:gd name="connsiteY2779" fmla="*/ 1881083 h 2145765"/>
              <a:gd name="connsiteX2780" fmla="*/ 10691586 w 12079138"/>
              <a:gd name="connsiteY2780" fmla="*/ 1877973 h 2145765"/>
              <a:gd name="connsiteX2781" fmla="*/ 10695881 w 12079138"/>
              <a:gd name="connsiteY2781" fmla="*/ 1874280 h 2145765"/>
              <a:gd name="connsiteX2782" fmla="*/ 9339281 w 12079138"/>
              <a:gd name="connsiteY2782" fmla="*/ 1874106 h 2145765"/>
              <a:gd name="connsiteX2783" fmla="*/ 9327980 w 12079138"/>
              <a:gd name="connsiteY2783" fmla="*/ 1879041 h 2145765"/>
              <a:gd name="connsiteX2784" fmla="*/ 9317711 w 12079138"/>
              <a:gd name="connsiteY2784" fmla="*/ 1909134 h 2145765"/>
              <a:gd name="connsiteX2785" fmla="*/ 9324840 w 12079138"/>
              <a:gd name="connsiteY2785" fmla="*/ 1913608 h 2145765"/>
              <a:gd name="connsiteX2786" fmla="*/ 9332348 w 12079138"/>
              <a:gd name="connsiteY2786" fmla="*/ 1912474 h 2145765"/>
              <a:gd name="connsiteX2787" fmla="*/ 9345703 w 12079138"/>
              <a:gd name="connsiteY2787" fmla="*/ 1900476 h 2145765"/>
              <a:gd name="connsiteX2788" fmla="*/ 9366674 w 12079138"/>
              <a:gd name="connsiteY2788" fmla="*/ 1905502 h 2145765"/>
              <a:gd name="connsiteX2789" fmla="*/ 9392139 w 12079138"/>
              <a:gd name="connsiteY2789" fmla="*/ 1912749 h 2145765"/>
              <a:gd name="connsiteX2790" fmla="*/ 9401469 w 12079138"/>
              <a:gd name="connsiteY2790" fmla="*/ 1911003 h 2145765"/>
              <a:gd name="connsiteX2791" fmla="*/ 9396650 w 12079138"/>
              <a:gd name="connsiteY2791" fmla="*/ 1905364 h 2145765"/>
              <a:gd name="connsiteX2792" fmla="*/ 9389179 w 12079138"/>
              <a:gd name="connsiteY2792" fmla="*/ 1903142 h 2145765"/>
              <a:gd name="connsiteX2793" fmla="*/ 9389179 w 12079138"/>
              <a:gd name="connsiteY2793" fmla="*/ 1903143 h 2145765"/>
              <a:gd name="connsiteX2794" fmla="*/ 9358030 w 12079138"/>
              <a:gd name="connsiteY2794" fmla="*/ 1884879 h 2145765"/>
              <a:gd name="connsiteX2795" fmla="*/ 9352976 w 12079138"/>
              <a:gd name="connsiteY2795" fmla="*/ 1878766 h 2145765"/>
              <a:gd name="connsiteX2796" fmla="*/ 9339281 w 12079138"/>
              <a:gd name="connsiteY2796" fmla="*/ 1874106 h 2145765"/>
              <a:gd name="connsiteX2797" fmla="*/ 8881380 w 12079138"/>
              <a:gd name="connsiteY2797" fmla="*/ 1874035 h 2145765"/>
              <a:gd name="connsiteX2798" fmla="*/ 8888870 w 12079138"/>
              <a:gd name="connsiteY2798" fmla="*/ 1895041 h 2145765"/>
              <a:gd name="connsiteX2799" fmla="*/ 8895619 w 12079138"/>
              <a:gd name="connsiteY2799" fmla="*/ 1897002 h 2145765"/>
              <a:gd name="connsiteX2800" fmla="*/ 8900493 w 12079138"/>
              <a:gd name="connsiteY2800" fmla="*/ 1893585 h 2145765"/>
              <a:gd name="connsiteX2801" fmla="*/ 8881380 w 12079138"/>
              <a:gd name="connsiteY2801" fmla="*/ 1874035 h 2145765"/>
              <a:gd name="connsiteX2802" fmla="*/ 3516804 w 12079138"/>
              <a:gd name="connsiteY2802" fmla="*/ 1873984 h 2145765"/>
              <a:gd name="connsiteX2803" fmla="*/ 3529650 w 12079138"/>
              <a:gd name="connsiteY2803" fmla="*/ 1893857 h 2145765"/>
              <a:gd name="connsiteX2804" fmla="*/ 3516804 w 12079138"/>
              <a:gd name="connsiteY2804" fmla="*/ 1873984 h 2145765"/>
              <a:gd name="connsiteX2805" fmla="*/ 9626249 w 12079138"/>
              <a:gd name="connsiteY2805" fmla="*/ 1872548 h 2145765"/>
              <a:gd name="connsiteX2806" fmla="*/ 9618327 w 12079138"/>
              <a:gd name="connsiteY2806" fmla="*/ 1874249 h 2145765"/>
              <a:gd name="connsiteX2807" fmla="*/ 9613725 w 12079138"/>
              <a:gd name="connsiteY2807" fmla="*/ 1879903 h 2145765"/>
              <a:gd name="connsiteX2808" fmla="*/ 9618886 w 12079138"/>
              <a:gd name="connsiteY2808" fmla="*/ 1883396 h 2145765"/>
              <a:gd name="connsiteX2809" fmla="*/ 9666333 w 12079138"/>
              <a:gd name="connsiteY2809" fmla="*/ 1886399 h 2145765"/>
              <a:gd name="connsiteX2810" fmla="*/ 9671675 w 12079138"/>
              <a:gd name="connsiteY2810" fmla="*/ 1883105 h 2145765"/>
              <a:gd name="connsiteX2811" fmla="*/ 9669418 w 12079138"/>
              <a:gd name="connsiteY2811" fmla="*/ 1880270 h 2145765"/>
              <a:gd name="connsiteX2812" fmla="*/ 9626249 w 12079138"/>
              <a:gd name="connsiteY2812" fmla="*/ 1872548 h 2145765"/>
              <a:gd name="connsiteX2813" fmla="*/ 226060 w 12079138"/>
              <a:gd name="connsiteY2813" fmla="*/ 1872533 h 2145765"/>
              <a:gd name="connsiteX2814" fmla="*/ 226060 w 12079138"/>
              <a:gd name="connsiteY2814" fmla="*/ 1874770 h 2145765"/>
              <a:gd name="connsiteX2815" fmla="*/ 223859 w 12079138"/>
              <a:gd name="connsiteY2815" fmla="*/ 1874371 h 2145765"/>
              <a:gd name="connsiteX2816" fmla="*/ 223931 w 12079138"/>
              <a:gd name="connsiteY2816" fmla="*/ 1872993 h 2145765"/>
              <a:gd name="connsiteX2817" fmla="*/ 226060 w 12079138"/>
              <a:gd name="connsiteY2817" fmla="*/ 1872533 h 2145765"/>
              <a:gd name="connsiteX2818" fmla="*/ 1468048 w 12079138"/>
              <a:gd name="connsiteY2818" fmla="*/ 1872013 h 2145765"/>
              <a:gd name="connsiteX2819" fmla="*/ 1443793 w 12079138"/>
              <a:gd name="connsiteY2819" fmla="*/ 1884715 h 2145765"/>
              <a:gd name="connsiteX2820" fmla="*/ 1454404 w 12079138"/>
              <a:gd name="connsiteY2820" fmla="*/ 1890461 h 2145765"/>
              <a:gd name="connsiteX2821" fmla="*/ 1488785 w 12079138"/>
              <a:gd name="connsiteY2821" fmla="*/ 1885727 h 2145765"/>
              <a:gd name="connsiteX2822" fmla="*/ 1496563 w 12079138"/>
              <a:gd name="connsiteY2822" fmla="*/ 1882417 h 2145765"/>
              <a:gd name="connsiteX2823" fmla="*/ 1495480 w 12079138"/>
              <a:gd name="connsiteY2823" fmla="*/ 1878173 h 2145765"/>
              <a:gd name="connsiteX2824" fmla="*/ 1468048 w 12079138"/>
              <a:gd name="connsiteY2824" fmla="*/ 1872013 h 2145765"/>
              <a:gd name="connsiteX2825" fmla="*/ 11842269 w 12079138"/>
              <a:gd name="connsiteY2825" fmla="*/ 1871890 h 2145765"/>
              <a:gd name="connsiteX2826" fmla="*/ 11849470 w 12079138"/>
              <a:gd name="connsiteY2826" fmla="*/ 1872089 h 2145765"/>
              <a:gd name="connsiteX2827" fmla="*/ 11850390 w 12079138"/>
              <a:gd name="connsiteY2827" fmla="*/ 1876395 h 2145765"/>
              <a:gd name="connsiteX2828" fmla="*/ 11850390 w 12079138"/>
              <a:gd name="connsiteY2828" fmla="*/ 1876396 h 2145765"/>
              <a:gd name="connsiteX2829" fmla="*/ 11842395 w 12079138"/>
              <a:gd name="connsiteY2829" fmla="*/ 1880471 h 2145765"/>
              <a:gd name="connsiteX2830" fmla="*/ 11833695 w 12079138"/>
              <a:gd name="connsiteY2830" fmla="*/ 1878541 h 2145765"/>
              <a:gd name="connsiteX2831" fmla="*/ 11842269 w 12079138"/>
              <a:gd name="connsiteY2831" fmla="*/ 1871890 h 2145765"/>
              <a:gd name="connsiteX2832" fmla="*/ 2159934 w 12079138"/>
              <a:gd name="connsiteY2832" fmla="*/ 1868779 h 2145765"/>
              <a:gd name="connsiteX2833" fmla="*/ 2148017 w 12079138"/>
              <a:gd name="connsiteY2833" fmla="*/ 1872594 h 2145765"/>
              <a:gd name="connsiteX2834" fmla="*/ 2111368 w 12079138"/>
              <a:gd name="connsiteY2834" fmla="*/ 1890735 h 2145765"/>
              <a:gd name="connsiteX2835" fmla="*/ 2100109 w 12079138"/>
              <a:gd name="connsiteY2835" fmla="*/ 1906870 h 2145765"/>
              <a:gd name="connsiteX2836" fmla="*/ 2119507 w 12079138"/>
              <a:gd name="connsiteY2836" fmla="*/ 1931339 h 2145765"/>
              <a:gd name="connsiteX2837" fmla="*/ 2129216 w 12079138"/>
              <a:gd name="connsiteY2837" fmla="*/ 1933239 h 2145765"/>
              <a:gd name="connsiteX2838" fmla="*/ 2135051 w 12079138"/>
              <a:gd name="connsiteY2838" fmla="*/ 1926313 h 2145765"/>
              <a:gd name="connsiteX2839" fmla="*/ 2130551 w 12079138"/>
              <a:gd name="connsiteY2839" fmla="*/ 1914500 h 2145765"/>
              <a:gd name="connsiteX2840" fmla="*/ 2164280 w 12079138"/>
              <a:gd name="connsiteY2840" fmla="*/ 1883412 h 2145765"/>
              <a:gd name="connsiteX2841" fmla="*/ 2169264 w 12079138"/>
              <a:gd name="connsiteY2841" fmla="*/ 1873774 h 2145765"/>
              <a:gd name="connsiteX2842" fmla="*/ 2159934 w 12079138"/>
              <a:gd name="connsiteY2842" fmla="*/ 1868779 h 2145765"/>
              <a:gd name="connsiteX2843" fmla="*/ 8207275 w 12079138"/>
              <a:gd name="connsiteY2843" fmla="*/ 1867967 h 2145765"/>
              <a:gd name="connsiteX2844" fmla="*/ 8174952 w 12079138"/>
              <a:gd name="connsiteY2844" fmla="*/ 1880255 h 2145765"/>
              <a:gd name="connsiteX2845" fmla="*/ 8180945 w 12079138"/>
              <a:gd name="connsiteY2845" fmla="*/ 1894459 h 2145765"/>
              <a:gd name="connsiteX2846" fmla="*/ 8204045 w 12079138"/>
              <a:gd name="connsiteY2846" fmla="*/ 1895117 h 2145765"/>
              <a:gd name="connsiteX2847" fmla="*/ 8215216 w 12079138"/>
              <a:gd name="connsiteY2847" fmla="*/ 1874249 h 2145765"/>
              <a:gd name="connsiteX2848" fmla="*/ 8214566 w 12079138"/>
              <a:gd name="connsiteY2848" fmla="*/ 1869667 h 2145765"/>
              <a:gd name="connsiteX2849" fmla="*/ 8207275 w 12079138"/>
              <a:gd name="connsiteY2849" fmla="*/ 1867967 h 2145765"/>
              <a:gd name="connsiteX2850" fmla="*/ 10621382 w 12079138"/>
              <a:gd name="connsiteY2850" fmla="*/ 1866772 h 2145765"/>
              <a:gd name="connsiteX2851" fmla="*/ 10629466 w 12079138"/>
              <a:gd name="connsiteY2851" fmla="*/ 1871125 h 2145765"/>
              <a:gd name="connsiteX2852" fmla="*/ 10625442 w 12079138"/>
              <a:gd name="connsiteY2852" fmla="*/ 1878479 h 2145765"/>
              <a:gd name="connsiteX2853" fmla="*/ 10615029 w 12079138"/>
              <a:gd name="connsiteY2853" fmla="*/ 1880241 h 2145765"/>
              <a:gd name="connsiteX2854" fmla="*/ 10606384 w 12079138"/>
              <a:gd name="connsiteY2854" fmla="*/ 1876702 h 2145765"/>
              <a:gd name="connsiteX2855" fmla="*/ 10610228 w 12079138"/>
              <a:gd name="connsiteY2855" fmla="*/ 1869315 h 2145765"/>
              <a:gd name="connsiteX2856" fmla="*/ 10621382 w 12079138"/>
              <a:gd name="connsiteY2856" fmla="*/ 1866772 h 2145765"/>
              <a:gd name="connsiteX2857" fmla="*/ 10382488 w 12079138"/>
              <a:gd name="connsiteY2857" fmla="*/ 1864183 h 2145765"/>
              <a:gd name="connsiteX2858" fmla="*/ 10382958 w 12079138"/>
              <a:gd name="connsiteY2858" fmla="*/ 1865501 h 2145765"/>
              <a:gd name="connsiteX2859" fmla="*/ 10380829 w 12079138"/>
              <a:gd name="connsiteY2859" fmla="*/ 1865868 h 2145765"/>
              <a:gd name="connsiteX2860" fmla="*/ 10380467 w 12079138"/>
              <a:gd name="connsiteY2860" fmla="*/ 1864582 h 2145765"/>
              <a:gd name="connsiteX2861" fmla="*/ 1561736 w 12079138"/>
              <a:gd name="connsiteY2861" fmla="*/ 1864060 h 2145765"/>
              <a:gd name="connsiteX2862" fmla="*/ 1564100 w 12079138"/>
              <a:gd name="connsiteY2862" fmla="*/ 1864474 h 2145765"/>
              <a:gd name="connsiteX2863" fmla="*/ 1563576 w 12079138"/>
              <a:gd name="connsiteY2863" fmla="*/ 1865945 h 2145765"/>
              <a:gd name="connsiteX2864" fmla="*/ 1561339 w 12079138"/>
              <a:gd name="connsiteY2864" fmla="*/ 1865500 h 2145765"/>
              <a:gd name="connsiteX2865" fmla="*/ 1561736 w 12079138"/>
              <a:gd name="connsiteY2865" fmla="*/ 1864060 h 2145765"/>
              <a:gd name="connsiteX2866" fmla="*/ 10884458 w 12079138"/>
              <a:gd name="connsiteY2866" fmla="*/ 1863631 h 2145765"/>
              <a:gd name="connsiteX2867" fmla="*/ 10898302 w 12079138"/>
              <a:gd name="connsiteY2867" fmla="*/ 1867171 h 2145765"/>
              <a:gd name="connsiteX2868" fmla="*/ 10888627 w 12079138"/>
              <a:gd name="connsiteY2868" fmla="*/ 1872350 h 2145765"/>
              <a:gd name="connsiteX2869" fmla="*/ 10877112 w 12079138"/>
              <a:gd name="connsiteY2869" fmla="*/ 1867493 h 2145765"/>
              <a:gd name="connsiteX2870" fmla="*/ 10884458 w 12079138"/>
              <a:gd name="connsiteY2870" fmla="*/ 1863631 h 2145765"/>
              <a:gd name="connsiteX2871" fmla="*/ 10049063 w 12079138"/>
              <a:gd name="connsiteY2871" fmla="*/ 1863187 h 2145765"/>
              <a:gd name="connsiteX2872" fmla="*/ 10041754 w 12079138"/>
              <a:gd name="connsiteY2872" fmla="*/ 1868626 h 2145765"/>
              <a:gd name="connsiteX2873" fmla="*/ 10053232 w 12079138"/>
              <a:gd name="connsiteY2873" fmla="*/ 1878386 h 2145765"/>
              <a:gd name="connsiteX2874" fmla="*/ 10060089 w 12079138"/>
              <a:gd name="connsiteY2874" fmla="*/ 1876593 h 2145765"/>
              <a:gd name="connsiteX2875" fmla="*/ 10059801 w 12079138"/>
              <a:gd name="connsiteY2875" fmla="*/ 1868779 h 2145765"/>
              <a:gd name="connsiteX2876" fmla="*/ 10049063 w 12079138"/>
              <a:gd name="connsiteY2876" fmla="*/ 1863187 h 2145765"/>
              <a:gd name="connsiteX2877" fmla="*/ 8287008 w 12079138"/>
              <a:gd name="connsiteY2877" fmla="*/ 1863018 h 2145765"/>
              <a:gd name="connsiteX2878" fmla="*/ 8274898 w 12079138"/>
              <a:gd name="connsiteY2878" fmla="*/ 1867063 h 2145765"/>
              <a:gd name="connsiteX2879" fmla="*/ 8248278 w 12079138"/>
              <a:gd name="connsiteY2879" fmla="*/ 1879229 h 2145765"/>
              <a:gd name="connsiteX2880" fmla="*/ 8248495 w 12079138"/>
              <a:gd name="connsiteY2880" fmla="*/ 1883856 h 2145765"/>
              <a:gd name="connsiteX2881" fmla="*/ 8253007 w 12079138"/>
              <a:gd name="connsiteY2881" fmla="*/ 1885465 h 2145765"/>
              <a:gd name="connsiteX2882" fmla="*/ 8261093 w 12079138"/>
              <a:gd name="connsiteY2882" fmla="*/ 1884837 h 2145765"/>
              <a:gd name="connsiteX2883" fmla="*/ 8293253 w 12079138"/>
              <a:gd name="connsiteY2883" fmla="*/ 1871568 h 2145765"/>
              <a:gd name="connsiteX2884" fmla="*/ 8294353 w 12079138"/>
              <a:gd name="connsiteY2884" fmla="*/ 1865531 h 2145765"/>
              <a:gd name="connsiteX2885" fmla="*/ 8287008 w 12079138"/>
              <a:gd name="connsiteY2885" fmla="*/ 1863018 h 2145765"/>
              <a:gd name="connsiteX2886" fmla="*/ 9497355 w 12079138"/>
              <a:gd name="connsiteY2886" fmla="*/ 1862374 h 2145765"/>
              <a:gd name="connsiteX2887" fmla="*/ 9489974 w 12079138"/>
              <a:gd name="connsiteY2887" fmla="*/ 1873712 h 2145765"/>
              <a:gd name="connsiteX2888" fmla="*/ 9501218 w 12079138"/>
              <a:gd name="connsiteY2888" fmla="*/ 1890352 h 2145765"/>
              <a:gd name="connsiteX2889" fmla="*/ 9520059 w 12079138"/>
              <a:gd name="connsiteY2889" fmla="*/ 1874463 h 2145765"/>
              <a:gd name="connsiteX2890" fmla="*/ 9513652 w 12079138"/>
              <a:gd name="connsiteY2890" fmla="*/ 1866833 h 2145765"/>
              <a:gd name="connsiteX2891" fmla="*/ 9497355 w 12079138"/>
              <a:gd name="connsiteY2891" fmla="*/ 1862374 h 2145765"/>
              <a:gd name="connsiteX2892" fmla="*/ 972714 w 12079138"/>
              <a:gd name="connsiteY2892" fmla="*/ 1862114 h 2145765"/>
              <a:gd name="connsiteX2893" fmla="*/ 984699 w 12079138"/>
              <a:gd name="connsiteY2893" fmla="*/ 1870358 h 2145765"/>
              <a:gd name="connsiteX2894" fmla="*/ 977226 w 12079138"/>
              <a:gd name="connsiteY2894" fmla="*/ 1874633 h 2145765"/>
              <a:gd name="connsiteX2895" fmla="*/ 966595 w 12079138"/>
              <a:gd name="connsiteY2895" fmla="*/ 1866819 h 2145765"/>
              <a:gd name="connsiteX2896" fmla="*/ 972714 w 12079138"/>
              <a:gd name="connsiteY2896" fmla="*/ 1862114 h 2145765"/>
              <a:gd name="connsiteX2897" fmla="*/ 867859 w 12079138"/>
              <a:gd name="connsiteY2897" fmla="*/ 1861792 h 2145765"/>
              <a:gd name="connsiteX2898" fmla="*/ 868671 w 12079138"/>
              <a:gd name="connsiteY2898" fmla="*/ 1863171 h 2145765"/>
              <a:gd name="connsiteX2899" fmla="*/ 866397 w 12079138"/>
              <a:gd name="connsiteY2899" fmla="*/ 1863662 h 2145765"/>
              <a:gd name="connsiteX2900" fmla="*/ 865730 w 12079138"/>
              <a:gd name="connsiteY2900" fmla="*/ 1862313 h 2145765"/>
              <a:gd name="connsiteX2901" fmla="*/ 867859 w 12079138"/>
              <a:gd name="connsiteY2901" fmla="*/ 1861792 h 2145765"/>
              <a:gd name="connsiteX2902" fmla="*/ 1924997 w 12079138"/>
              <a:gd name="connsiteY2902" fmla="*/ 1860398 h 2145765"/>
              <a:gd name="connsiteX2903" fmla="*/ 1934854 w 12079138"/>
              <a:gd name="connsiteY2903" fmla="*/ 1865179 h 2145765"/>
              <a:gd name="connsiteX2904" fmla="*/ 1922722 w 12079138"/>
              <a:gd name="connsiteY2904" fmla="*/ 1872718 h 2145765"/>
              <a:gd name="connsiteX2905" fmla="*/ 1912902 w 12079138"/>
              <a:gd name="connsiteY2905" fmla="*/ 1869653 h 2145765"/>
              <a:gd name="connsiteX2906" fmla="*/ 1924997 w 12079138"/>
              <a:gd name="connsiteY2906" fmla="*/ 1860398 h 2145765"/>
              <a:gd name="connsiteX2907" fmla="*/ 3167153 w 12079138"/>
              <a:gd name="connsiteY2907" fmla="*/ 1860011 h 2145765"/>
              <a:gd name="connsiteX2908" fmla="*/ 3165744 w 12079138"/>
              <a:gd name="connsiteY2908" fmla="*/ 1862938 h 2145765"/>
              <a:gd name="connsiteX2909" fmla="*/ 3181055 w 12079138"/>
              <a:gd name="connsiteY2909" fmla="*/ 1873341 h 2145765"/>
              <a:gd name="connsiteX2910" fmla="*/ 3172173 w 12079138"/>
              <a:gd name="connsiteY2910" fmla="*/ 1860149 h 2145765"/>
              <a:gd name="connsiteX2911" fmla="*/ 3167153 w 12079138"/>
              <a:gd name="connsiteY2911" fmla="*/ 1860011 h 2145765"/>
              <a:gd name="connsiteX2912" fmla="*/ 1754152 w 12079138"/>
              <a:gd name="connsiteY2912" fmla="*/ 1859157 h 2145765"/>
              <a:gd name="connsiteX2913" fmla="*/ 1762038 w 12079138"/>
              <a:gd name="connsiteY2913" fmla="*/ 1864888 h 2145765"/>
              <a:gd name="connsiteX2914" fmla="*/ 1754242 w 12079138"/>
              <a:gd name="connsiteY2914" fmla="*/ 1870052 h 2145765"/>
              <a:gd name="connsiteX2915" fmla="*/ 1747166 w 12079138"/>
              <a:gd name="connsiteY2915" fmla="*/ 1866375 h 2145765"/>
              <a:gd name="connsiteX2916" fmla="*/ 1754152 w 12079138"/>
              <a:gd name="connsiteY2916" fmla="*/ 1859157 h 2145765"/>
              <a:gd name="connsiteX2917" fmla="*/ 10491241 w 12079138"/>
              <a:gd name="connsiteY2917" fmla="*/ 1858743 h 2145765"/>
              <a:gd name="connsiteX2918" fmla="*/ 10491244 w 12079138"/>
              <a:gd name="connsiteY2918" fmla="*/ 1858744 h 2145765"/>
              <a:gd name="connsiteX2919" fmla="*/ 10491240 w 12079138"/>
              <a:gd name="connsiteY2919" fmla="*/ 1858744 h 2145765"/>
              <a:gd name="connsiteX2920" fmla="*/ 10534031 w 12079138"/>
              <a:gd name="connsiteY2920" fmla="*/ 1858721 h 2145765"/>
              <a:gd name="connsiteX2921" fmla="*/ 10555706 w 12079138"/>
              <a:gd name="connsiteY2921" fmla="*/ 1876073 h 2145765"/>
              <a:gd name="connsiteX2922" fmla="*/ 10561554 w 12079138"/>
              <a:gd name="connsiteY2922" fmla="*/ 1886094 h 2145765"/>
              <a:gd name="connsiteX2923" fmla="*/ 10578988 w 12079138"/>
              <a:gd name="connsiteY2923" fmla="*/ 1883842 h 2145765"/>
              <a:gd name="connsiteX2924" fmla="*/ 10591224 w 12079138"/>
              <a:gd name="connsiteY2924" fmla="*/ 1890982 h 2145765"/>
              <a:gd name="connsiteX2925" fmla="*/ 10601258 w 12079138"/>
              <a:gd name="connsiteY2925" fmla="*/ 1919588 h 2145765"/>
              <a:gd name="connsiteX2926" fmla="*/ 10606492 w 12079138"/>
              <a:gd name="connsiteY2926" fmla="*/ 1929409 h 2145765"/>
              <a:gd name="connsiteX2927" fmla="*/ 10647026 w 12079138"/>
              <a:gd name="connsiteY2927" fmla="*/ 1953788 h 2145765"/>
              <a:gd name="connsiteX2928" fmla="*/ 10660490 w 12079138"/>
              <a:gd name="connsiteY2928" fmla="*/ 1956285 h 2145765"/>
              <a:gd name="connsiteX2929" fmla="*/ 10666067 w 12079138"/>
              <a:gd name="connsiteY2929" fmla="*/ 1961663 h 2145765"/>
              <a:gd name="connsiteX2930" fmla="*/ 10662259 w 12079138"/>
              <a:gd name="connsiteY2930" fmla="*/ 1965923 h 2145765"/>
              <a:gd name="connsiteX2931" fmla="*/ 10657295 w 12079138"/>
              <a:gd name="connsiteY2931" fmla="*/ 1967486 h 2145765"/>
              <a:gd name="connsiteX2932" fmla="*/ 10609073 w 12079138"/>
              <a:gd name="connsiteY2932" fmla="*/ 1963594 h 2145765"/>
              <a:gd name="connsiteX2933" fmla="*/ 10587994 w 12079138"/>
              <a:gd name="connsiteY2933" fmla="*/ 1960713 h 2145765"/>
              <a:gd name="connsiteX2934" fmla="*/ 10578771 w 12079138"/>
              <a:gd name="connsiteY2934" fmla="*/ 1974365 h 2145765"/>
              <a:gd name="connsiteX2935" fmla="*/ 10591170 w 12079138"/>
              <a:gd name="connsiteY2935" fmla="*/ 1983819 h 2145765"/>
              <a:gd name="connsiteX2936" fmla="*/ 10585990 w 12079138"/>
              <a:gd name="connsiteY2936" fmla="*/ 1999585 h 2145765"/>
              <a:gd name="connsiteX2937" fmla="*/ 10553558 w 12079138"/>
              <a:gd name="connsiteY2937" fmla="*/ 2026291 h 2145765"/>
              <a:gd name="connsiteX2938" fmla="*/ 10543957 w 12079138"/>
              <a:gd name="connsiteY2938" fmla="*/ 2030995 h 2145765"/>
              <a:gd name="connsiteX2939" fmla="*/ 10536503 w 12079138"/>
              <a:gd name="connsiteY2939" fmla="*/ 2026567 h 2145765"/>
              <a:gd name="connsiteX2940" fmla="*/ 10558196 w 12079138"/>
              <a:gd name="connsiteY2940" fmla="*/ 1994483 h 2145765"/>
              <a:gd name="connsiteX2941" fmla="*/ 10565597 w 12079138"/>
              <a:gd name="connsiteY2941" fmla="*/ 1992062 h 2145765"/>
              <a:gd name="connsiteX2942" fmla="*/ 10568069 w 12079138"/>
              <a:gd name="connsiteY2942" fmla="*/ 1987588 h 2145765"/>
              <a:gd name="connsiteX2943" fmla="*/ 10564748 w 12079138"/>
              <a:gd name="connsiteY2943" fmla="*/ 1985121 h 2145765"/>
              <a:gd name="connsiteX2944" fmla="*/ 10524718 w 12079138"/>
              <a:gd name="connsiteY2944" fmla="*/ 1970672 h 2145765"/>
              <a:gd name="connsiteX2945" fmla="*/ 10522445 w 12079138"/>
              <a:gd name="connsiteY2945" fmla="*/ 1969676 h 2145765"/>
              <a:gd name="connsiteX2946" fmla="*/ 10511959 w 12079138"/>
              <a:gd name="connsiteY2946" fmla="*/ 1969094 h 2145765"/>
              <a:gd name="connsiteX2947" fmla="*/ 10505985 w 12079138"/>
              <a:gd name="connsiteY2947" fmla="*/ 1974334 h 2145765"/>
              <a:gd name="connsiteX2948" fmla="*/ 10507285 w 12079138"/>
              <a:gd name="connsiteY2948" fmla="*/ 1984661 h 2145765"/>
              <a:gd name="connsiteX2949" fmla="*/ 10503567 w 12079138"/>
              <a:gd name="connsiteY2949" fmla="*/ 1992751 h 2145765"/>
              <a:gd name="connsiteX2950" fmla="*/ 10494327 w 12079138"/>
              <a:gd name="connsiteY2950" fmla="*/ 1995647 h 2145765"/>
              <a:gd name="connsiteX2951" fmla="*/ 10486693 w 12079138"/>
              <a:gd name="connsiteY2951" fmla="*/ 1991479 h 2145765"/>
              <a:gd name="connsiteX2952" fmla="*/ 10491891 w 12079138"/>
              <a:gd name="connsiteY2952" fmla="*/ 1961157 h 2145765"/>
              <a:gd name="connsiteX2953" fmla="*/ 10484762 w 12079138"/>
              <a:gd name="connsiteY2953" fmla="*/ 1937101 h 2145765"/>
              <a:gd name="connsiteX2954" fmla="*/ 10482704 w 12079138"/>
              <a:gd name="connsiteY2954" fmla="*/ 1933976 h 2145765"/>
              <a:gd name="connsiteX2955" fmla="*/ 10464530 w 12079138"/>
              <a:gd name="connsiteY2955" fmla="*/ 1902702 h 2145765"/>
              <a:gd name="connsiteX2956" fmla="*/ 10483552 w 12079138"/>
              <a:gd name="connsiteY2956" fmla="*/ 1892850 h 2145765"/>
              <a:gd name="connsiteX2957" fmla="*/ 10512320 w 12079138"/>
              <a:gd name="connsiteY2957" fmla="*/ 1879459 h 2145765"/>
              <a:gd name="connsiteX2958" fmla="*/ 10519593 w 12079138"/>
              <a:gd name="connsiteY2958" fmla="*/ 1876808 h 2145765"/>
              <a:gd name="connsiteX2959" fmla="*/ 10518601 w 12079138"/>
              <a:gd name="connsiteY2959" fmla="*/ 1866696 h 2145765"/>
              <a:gd name="connsiteX2960" fmla="*/ 10491244 w 12079138"/>
              <a:gd name="connsiteY2960" fmla="*/ 1858744 h 2145765"/>
              <a:gd name="connsiteX2961" fmla="*/ 1308045 w 12079138"/>
              <a:gd name="connsiteY2961" fmla="*/ 1857686 h 2145765"/>
              <a:gd name="connsiteX2962" fmla="*/ 1332806 w 12079138"/>
              <a:gd name="connsiteY2962" fmla="*/ 1859894 h 2145765"/>
              <a:gd name="connsiteX2963" fmla="*/ 1337625 w 12079138"/>
              <a:gd name="connsiteY2963" fmla="*/ 1865931 h 2145765"/>
              <a:gd name="connsiteX2964" fmla="*/ 1326273 w 12079138"/>
              <a:gd name="connsiteY2964" fmla="*/ 1873072 h 2145765"/>
              <a:gd name="connsiteX2965" fmla="*/ 1316491 w 12079138"/>
              <a:gd name="connsiteY2965" fmla="*/ 1870068 h 2145765"/>
              <a:gd name="connsiteX2966" fmla="*/ 1308045 w 12079138"/>
              <a:gd name="connsiteY2966" fmla="*/ 1857686 h 2145765"/>
              <a:gd name="connsiteX2967" fmla="*/ 8427001 w 12079138"/>
              <a:gd name="connsiteY2967" fmla="*/ 1856717 h 2145765"/>
              <a:gd name="connsiteX2968" fmla="*/ 8424673 w 12079138"/>
              <a:gd name="connsiteY2968" fmla="*/ 1858969 h 2145765"/>
              <a:gd name="connsiteX2969" fmla="*/ 8428084 w 12079138"/>
              <a:gd name="connsiteY2969" fmla="*/ 1860854 h 2145765"/>
              <a:gd name="connsiteX2970" fmla="*/ 8431424 w 12079138"/>
              <a:gd name="connsiteY2970" fmla="*/ 1857866 h 2145765"/>
              <a:gd name="connsiteX2971" fmla="*/ 8427001 w 12079138"/>
              <a:gd name="connsiteY2971" fmla="*/ 1856717 h 2145765"/>
              <a:gd name="connsiteX2972" fmla="*/ 2880234 w 12079138"/>
              <a:gd name="connsiteY2972" fmla="*/ 1856046 h 2145765"/>
              <a:gd name="connsiteX2973" fmla="*/ 2867979 w 12079138"/>
              <a:gd name="connsiteY2973" fmla="*/ 1861332 h 2145765"/>
              <a:gd name="connsiteX2974" fmla="*/ 2878302 w 12079138"/>
              <a:gd name="connsiteY2974" fmla="*/ 1861593 h 2145765"/>
              <a:gd name="connsiteX2975" fmla="*/ 2914989 w 12079138"/>
              <a:gd name="connsiteY2975" fmla="*/ 1870924 h 2145765"/>
              <a:gd name="connsiteX2976" fmla="*/ 2923471 w 12079138"/>
              <a:gd name="connsiteY2976" fmla="*/ 1875260 h 2145765"/>
              <a:gd name="connsiteX2977" fmla="*/ 2940041 w 12079138"/>
              <a:gd name="connsiteY2977" fmla="*/ 1871016 h 2145765"/>
              <a:gd name="connsiteX2978" fmla="*/ 2934788 w 12079138"/>
              <a:gd name="connsiteY2978" fmla="*/ 1863952 h 2145765"/>
              <a:gd name="connsiteX2979" fmla="*/ 2880234 w 12079138"/>
              <a:gd name="connsiteY2979" fmla="*/ 1856046 h 2145765"/>
              <a:gd name="connsiteX2980" fmla="*/ 9681962 w 12079138"/>
              <a:gd name="connsiteY2980" fmla="*/ 1854345 h 2145765"/>
              <a:gd name="connsiteX2981" fmla="*/ 9678713 w 12079138"/>
              <a:gd name="connsiteY2981" fmla="*/ 1858191 h 2145765"/>
              <a:gd name="connsiteX2982" fmla="*/ 9683423 w 12079138"/>
              <a:gd name="connsiteY2982" fmla="*/ 1860045 h 2145765"/>
              <a:gd name="connsiteX2983" fmla="*/ 9685932 w 12079138"/>
              <a:gd name="connsiteY2983" fmla="*/ 1855878 h 2145765"/>
              <a:gd name="connsiteX2984" fmla="*/ 9681962 w 12079138"/>
              <a:gd name="connsiteY2984" fmla="*/ 1854345 h 2145765"/>
              <a:gd name="connsiteX2985" fmla="*/ 11372765 w 12079138"/>
              <a:gd name="connsiteY2985" fmla="*/ 1854269 h 2145765"/>
              <a:gd name="connsiteX2986" fmla="*/ 11372585 w 12079138"/>
              <a:gd name="connsiteY2986" fmla="*/ 1858942 h 2145765"/>
              <a:gd name="connsiteX2987" fmla="*/ 11368650 w 12079138"/>
              <a:gd name="connsiteY2987" fmla="*/ 1860229 h 2145765"/>
              <a:gd name="connsiteX2988" fmla="*/ 11367910 w 12079138"/>
              <a:gd name="connsiteY2988" fmla="*/ 1855801 h 2145765"/>
              <a:gd name="connsiteX2989" fmla="*/ 11372765 w 12079138"/>
              <a:gd name="connsiteY2989" fmla="*/ 1854269 h 2145765"/>
              <a:gd name="connsiteX2990" fmla="*/ 9967759 w 12079138"/>
              <a:gd name="connsiteY2990" fmla="*/ 1854177 h 2145765"/>
              <a:gd name="connsiteX2991" fmla="*/ 9963609 w 12079138"/>
              <a:gd name="connsiteY2991" fmla="*/ 1856629 h 2145765"/>
              <a:gd name="connsiteX2992" fmla="*/ 9968048 w 12079138"/>
              <a:gd name="connsiteY2992" fmla="*/ 1859877 h 2145765"/>
              <a:gd name="connsiteX2993" fmla="*/ 9971441 w 12079138"/>
              <a:gd name="connsiteY2993" fmla="*/ 1857839 h 2145765"/>
              <a:gd name="connsiteX2994" fmla="*/ 9967759 w 12079138"/>
              <a:gd name="connsiteY2994" fmla="*/ 1854177 h 2145765"/>
              <a:gd name="connsiteX2995" fmla="*/ 7715430 w 12079138"/>
              <a:gd name="connsiteY2995" fmla="*/ 1854173 h 2145765"/>
              <a:gd name="connsiteX2996" fmla="*/ 7713354 w 12079138"/>
              <a:gd name="connsiteY2996" fmla="*/ 1856717 h 2145765"/>
              <a:gd name="connsiteX2997" fmla="*/ 7715574 w 12079138"/>
              <a:gd name="connsiteY2997" fmla="*/ 1857483 h 2145765"/>
              <a:gd name="connsiteX2998" fmla="*/ 7717668 w 12079138"/>
              <a:gd name="connsiteY2998" fmla="*/ 1854940 h 2145765"/>
              <a:gd name="connsiteX2999" fmla="*/ 7715430 w 12079138"/>
              <a:gd name="connsiteY2999" fmla="*/ 1854173 h 2145765"/>
              <a:gd name="connsiteX3000" fmla="*/ 8688436 w 12079138"/>
              <a:gd name="connsiteY3000" fmla="*/ 1853928 h 2145765"/>
              <a:gd name="connsiteX3001" fmla="*/ 8680026 w 12079138"/>
              <a:gd name="connsiteY3001" fmla="*/ 1859551 h 2145765"/>
              <a:gd name="connsiteX3002" fmla="*/ 8691486 w 12079138"/>
              <a:gd name="connsiteY3002" fmla="*/ 1862233 h 2145765"/>
              <a:gd name="connsiteX3003" fmla="*/ 8697478 w 12079138"/>
              <a:gd name="connsiteY3003" fmla="*/ 1856089 h 2145765"/>
              <a:gd name="connsiteX3004" fmla="*/ 8688436 w 12079138"/>
              <a:gd name="connsiteY3004" fmla="*/ 1853928 h 2145765"/>
              <a:gd name="connsiteX3005" fmla="*/ 2539840 w 12079138"/>
              <a:gd name="connsiteY3005" fmla="*/ 1850818 h 2145765"/>
              <a:gd name="connsiteX3006" fmla="*/ 2539533 w 12079138"/>
              <a:gd name="connsiteY3006" fmla="*/ 1853131 h 2145765"/>
              <a:gd name="connsiteX3007" fmla="*/ 2541898 w 12079138"/>
              <a:gd name="connsiteY3007" fmla="*/ 1852764 h 2145765"/>
              <a:gd name="connsiteX3008" fmla="*/ 2542152 w 12079138"/>
              <a:gd name="connsiteY3008" fmla="*/ 1851369 h 2145765"/>
              <a:gd name="connsiteX3009" fmla="*/ 2539840 w 12079138"/>
              <a:gd name="connsiteY3009" fmla="*/ 1850818 h 2145765"/>
              <a:gd name="connsiteX3010" fmla="*/ 3717518 w 12079138"/>
              <a:gd name="connsiteY3010" fmla="*/ 1850542 h 2145765"/>
              <a:gd name="connsiteX3011" fmla="*/ 3711164 w 12079138"/>
              <a:gd name="connsiteY3011" fmla="*/ 1853162 h 2145765"/>
              <a:gd name="connsiteX3012" fmla="*/ 3707644 w 12079138"/>
              <a:gd name="connsiteY3012" fmla="*/ 1859582 h 2145765"/>
              <a:gd name="connsiteX3013" fmla="*/ 3710695 w 12079138"/>
              <a:gd name="connsiteY3013" fmla="*/ 1867197 h 2145765"/>
              <a:gd name="connsiteX3014" fmla="*/ 3722751 w 12079138"/>
              <a:gd name="connsiteY3014" fmla="*/ 1862018 h 2145765"/>
              <a:gd name="connsiteX3015" fmla="*/ 3724069 w 12079138"/>
              <a:gd name="connsiteY3015" fmla="*/ 1857314 h 2145765"/>
              <a:gd name="connsiteX3016" fmla="*/ 3723130 w 12079138"/>
              <a:gd name="connsiteY3016" fmla="*/ 1853668 h 2145765"/>
              <a:gd name="connsiteX3017" fmla="*/ 3717518 w 12079138"/>
              <a:gd name="connsiteY3017" fmla="*/ 1850542 h 2145765"/>
              <a:gd name="connsiteX3018" fmla="*/ 8776147 w 12079138"/>
              <a:gd name="connsiteY3018" fmla="*/ 1850316 h 2145765"/>
              <a:gd name="connsiteX3019" fmla="*/ 8769848 w 12079138"/>
              <a:gd name="connsiteY3019" fmla="*/ 1855295 h 2145765"/>
              <a:gd name="connsiteX3020" fmla="*/ 8769000 w 12079138"/>
              <a:gd name="connsiteY3020" fmla="*/ 1859877 h 2145765"/>
              <a:gd name="connsiteX3021" fmla="*/ 8774883 w 12079138"/>
              <a:gd name="connsiteY3021" fmla="*/ 1867890 h 2145765"/>
              <a:gd name="connsiteX3022" fmla="*/ 8786722 w 12079138"/>
              <a:gd name="connsiteY3022" fmla="*/ 1870418 h 2145765"/>
              <a:gd name="connsiteX3023" fmla="*/ 8792588 w 12079138"/>
              <a:gd name="connsiteY3023" fmla="*/ 1863769 h 2145765"/>
              <a:gd name="connsiteX3024" fmla="*/ 8784900 w 12079138"/>
              <a:gd name="connsiteY3024" fmla="*/ 1853028 h 2145765"/>
              <a:gd name="connsiteX3025" fmla="*/ 8776147 w 12079138"/>
              <a:gd name="connsiteY3025" fmla="*/ 1850316 h 2145765"/>
              <a:gd name="connsiteX3026" fmla="*/ 8321262 w 12079138"/>
              <a:gd name="connsiteY3026" fmla="*/ 1849546 h 2145765"/>
              <a:gd name="connsiteX3027" fmla="*/ 8313357 w 12079138"/>
              <a:gd name="connsiteY3027" fmla="*/ 1852917 h 2145765"/>
              <a:gd name="connsiteX3028" fmla="*/ 8318339 w 12079138"/>
              <a:gd name="connsiteY3028" fmla="*/ 1860118 h 2145765"/>
              <a:gd name="connsiteX3029" fmla="*/ 8326857 w 12079138"/>
              <a:gd name="connsiteY3029" fmla="*/ 1854602 h 2145765"/>
              <a:gd name="connsiteX3030" fmla="*/ 8321262 w 12079138"/>
              <a:gd name="connsiteY3030" fmla="*/ 1849546 h 2145765"/>
              <a:gd name="connsiteX3031" fmla="*/ 1525045 w 12079138"/>
              <a:gd name="connsiteY3031" fmla="*/ 1848968 h 2145765"/>
              <a:gd name="connsiteX3032" fmla="*/ 1525748 w 12079138"/>
              <a:gd name="connsiteY3032" fmla="*/ 1850040 h 2145765"/>
              <a:gd name="connsiteX3033" fmla="*/ 1523925 w 12079138"/>
              <a:gd name="connsiteY3033" fmla="*/ 1849887 h 2145765"/>
              <a:gd name="connsiteX3034" fmla="*/ 1800785 w 12079138"/>
              <a:gd name="connsiteY3034" fmla="*/ 1848814 h 2145765"/>
              <a:gd name="connsiteX3035" fmla="*/ 1802824 w 12079138"/>
              <a:gd name="connsiteY3035" fmla="*/ 1849765 h 2145765"/>
              <a:gd name="connsiteX3036" fmla="*/ 1801995 w 12079138"/>
              <a:gd name="connsiteY3036" fmla="*/ 1851282 h 2145765"/>
              <a:gd name="connsiteX3037" fmla="*/ 1801994 w 12079138"/>
              <a:gd name="connsiteY3037" fmla="*/ 1851281 h 2145765"/>
              <a:gd name="connsiteX3038" fmla="*/ 1798655 w 12079138"/>
              <a:gd name="connsiteY3038" fmla="*/ 1849642 h 2145765"/>
              <a:gd name="connsiteX3039" fmla="*/ 1800785 w 12079138"/>
              <a:gd name="connsiteY3039" fmla="*/ 1848814 h 2145765"/>
              <a:gd name="connsiteX3040" fmla="*/ 11847467 w 12079138"/>
              <a:gd name="connsiteY3040" fmla="*/ 1848508 h 2145765"/>
              <a:gd name="connsiteX3041" fmla="*/ 11852159 w 12079138"/>
              <a:gd name="connsiteY3041" fmla="*/ 1853780 h 2145765"/>
              <a:gd name="connsiteX3042" fmla="*/ 11844777 w 12079138"/>
              <a:gd name="connsiteY3042" fmla="*/ 1857319 h 2145765"/>
              <a:gd name="connsiteX3043" fmla="*/ 11840499 w 12079138"/>
              <a:gd name="connsiteY3043" fmla="*/ 1853826 h 2145765"/>
              <a:gd name="connsiteX3044" fmla="*/ 11847467 w 12079138"/>
              <a:gd name="connsiteY3044" fmla="*/ 1848508 h 2145765"/>
              <a:gd name="connsiteX3045" fmla="*/ 811642 w 12079138"/>
              <a:gd name="connsiteY3045" fmla="*/ 1848508 h 2145765"/>
              <a:gd name="connsiteX3046" fmla="*/ 815848 w 12079138"/>
              <a:gd name="connsiteY3046" fmla="*/ 1848646 h 2145765"/>
              <a:gd name="connsiteX3047" fmla="*/ 815866 w 12079138"/>
              <a:gd name="connsiteY3047" fmla="*/ 1850086 h 2145765"/>
              <a:gd name="connsiteX3048" fmla="*/ 811642 w 12079138"/>
              <a:gd name="connsiteY3048" fmla="*/ 1850086 h 2145765"/>
              <a:gd name="connsiteX3049" fmla="*/ 811642 w 12079138"/>
              <a:gd name="connsiteY3049" fmla="*/ 1848508 h 2145765"/>
              <a:gd name="connsiteX3050" fmla="*/ 8247214 w 12079138"/>
              <a:gd name="connsiteY3050" fmla="*/ 1847754 h 2145765"/>
              <a:gd name="connsiteX3051" fmla="*/ 8240193 w 12079138"/>
              <a:gd name="connsiteY3051" fmla="*/ 1853944 h 2145765"/>
              <a:gd name="connsiteX3052" fmla="*/ 8247214 w 12079138"/>
              <a:gd name="connsiteY3052" fmla="*/ 1857452 h 2145765"/>
              <a:gd name="connsiteX3053" fmla="*/ 8254071 w 12079138"/>
              <a:gd name="connsiteY3053" fmla="*/ 1853147 h 2145765"/>
              <a:gd name="connsiteX3054" fmla="*/ 8247214 w 12079138"/>
              <a:gd name="connsiteY3054" fmla="*/ 1847754 h 2145765"/>
              <a:gd name="connsiteX3055" fmla="*/ 8546422 w 12079138"/>
              <a:gd name="connsiteY3055" fmla="*/ 1846543 h 2145765"/>
              <a:gd name="connsiteX3056" fmla="*/ 8533698 w 12079138"/>
              <a:gd name="connsiteY3056" fmla="*/ 1849960 h 2145765"/>
              <a:gd name="connsiteX3057" fmla="*/ 8512276 w 12079138"/>
              <a:gd name="connsiteY3057" fmla="*/ 1858295 h 2145765"/>
              <a:gd name="connsiteX3058" fmla="*/ 8498199 w 12079138"/>
              <a:gd name="connsiteY3058" fmla="*/ 1876927 h 2145765"/>
              <a:gd name="connsiteX3059" fmla="*/ 8510652 w 12079138"/>
              <a:gd name="connsiteY3059" fmla="*/ 1889613 h 2145765"/>
              <a:gd name="connsiteX3060" fmla="*/ 8509172 w 12079138"/>
              <a:gd name="connsiteY3060" fmla="*/ 1881584 h 2145765"/>
              <a:gd name="connsiteX3061" fmla="*/ 8520415 w 12079138"/>
              <a:gd name="connsiteY3061" fmla="*/ 1868959 h 2145765"/>
              <a:gd name="connsiteX3062" fmla="*/ 8570749 w 12079138"/>
              <a:gd name="connsiteY3062" fmla="*/ 1864225 h 2145765"/>
              <a:gd name="connsiteX3063" fmla="*/ 8589879 w 12079138"/>
              <a:gd name="connsiteY3063" fmla="*/ 1861742 h 2145765"/>
              <a:gd name="connsiteX3064" fmla="*/ 8591088 w 12079138"/>
              <a:gd name="connsiteY3064" fmla="*/ 1855767 h 2145765"/>
              <a:gd name="connsiteX3065" fmla="*/ 8591089 w 12079138"/>
              <a:gd name="connsiteY3065" fmla="*/ 1855767 h 2145765"/>
              <a:gd name="connsiteX3066" fmla="*/ 8546422 w 12079138"/>
              <a:gd name="connsiteY3066" fmla="*/ 1846543 h 2145765"/>
              <a:gd name="connsiteX3067" fmla="*/ 9108506 w 12079138"/>
              <a:gd name="connsiteY3067" fmla="*/ 1846436 h 2145765"/>
              <a:gd name="connsiteX3068" fmla="*/ 9100584 w 12079138"/>
              <a:gd name="connsiteY3068" fmla="*/ 1850251 h 2145765"/>
              <a:gd name="connsiteX3069" fmla="*/ 9113018 w 12079138"/>
              <a:gd name="connsiteY3069" fmla="*/ 1854327 h 2145765"/>
              <a:gd name="connsiteX3070" fmla="*/ 9118017 w 12079138"/>
              <a:gd name="connsiteY3070" fmla="*/ 1851155 h 2145765"/>
              <a:gd name="connsiteX3071" fmla="*/ 9108506 w 12079138"/>
              <a:gd name="connsiteY3071" fmla="*/ 1846436 h 2145765"/>
              <a:gd name="connsiteX3072" fmla="*/ 10642767 w 12079138"/>
              <a:gd name="connsiteY3072" fmla="*/ 1845704 h 2145765"/>
              <a:gd name="connsiteX3073" fmla="*/ 10644608 w 12079138"/>
              <a:gd name="connsiteY3073" fmla="*/ 1846517 h 2145765"/>
              <a:gd name="connsiteX3074" fmla="*/ 10641558 w 12079138"/>
              <a:gd name="connsiteY3074" fmla="*/ 1847834 h 2145765"/>
              <a:gd name="connsiteX3075" fmla="*/ 10640871 w 12079138"/>
              <a:gd name="connsiteY3075" fmla="*/ 1846455 h 2145765"/>
              <a:gd name="connsiteX3076" fmla="*/ 10640872 w 12079138"/>
              <a:gd name="connsiteY3076" fmla="*/ 1846455 h 2145765"/>
              <a:gd name="connsiteX3077" fmla="*/ 10642767 w 12079138"/>
              <a:gd name="connsiteY3077" fmla="*/ 1845704 h 2145765"/>
              <a:gd name="connsiteX3078" fmla="*/ 252794 w 12079138"/>
              <a:gd name="connsiteY3078" fmla="*/ 1845689 h 2145765"/>
              <a:gd name="connsiteX3079" fmla="*/ 261529 w 12079138"/>
              <a:gd name="connsiteY3079" fmla="*/ 1850777 h 2145765"/>
              <a:gd name="connsiteX3080" fmla="*/ 254274 w 12079138"/>
              <a:gd name="connsiteY3080" fmla="*/ 1856232 h 2145765"/>
              <a:gd name="connsiteX3081" fmla="*/ 246603 w 12079138"/>
              <a:gd name="connsiteY3081" fmla="*/ 1852983 h 2145765"/>
              <a:gd name="connsiteX3082" fmla="*/ 252794 w 12079138"/>
              <a:gd name="connsiteY3082" fmla="*/ 1845689 h 2145765"/>
              <a:gd name="connsiteX3083" fmla="*/ 2479741 w 12079138"/>
              <a:gd name="connsiteY3083" fmla="*/ 1845133 h 2145765"/>
              <a:gd name="connsiteX3084" fmla="*/ 2457801 w 12079138"/>
              <a:gd name="connsiteY3084" fmla="*/ 1868285 h 2145765"/>
              <a:gd name="connsiteX3085" fmla="*/ 2476837 w 12079138"/>
              <a:gd name="connsiteY3085" fmla="*/ 1877110 h 2145765"/>
              <a:gd name="connsiteX3086" fmla="*/ 2493022 w 12079138"/>
              <a:gd name="connsiteY3086" fmla="*/ 1867457 h 2145765"/>
              <a:gd name="connsiteX3087" fmla="*/ 2479741 w 12079138"/>
              <a:gd name="connsiteY3087" fmla="*/ 1845133 h 2145765"/>
              <a:gd name="connsiteX3088" fmla="*/ 10087414 w 12079138"/>
              <a:gd name="connsiteY3088" fmla="*/ 1843758 h 2145765"/>
              <a:gd name="connsiteX3089" fmla="*/ 10077722 w 12079138"/>
              <a:gd name="connsiteY3089" fmla="*/ 1845995 h 2145765"/>
              <a:gd name="connsiteX3090" fmla="*/ 10081061 w 12079138"/>
              <a:gd name="connsiteY3090" fmla="*/ 1851573 h 2145765"/>
              <a:gd name="connsiteX3091" fmla="*/ 10124411 w 12079138"/>
              <a:gd name="connsiteY3091" fmla="*/ 1873437 h 2145765"/>
              <a:gd name="connsiteX3092" fmla="*/ 10145237 w 12079138"/>
              <a:gd name="connsiteY3092" fmla="*/ 1869668 h 2145765"/>
              <a:gd name="connsiteX3093" fmla="*/ 10149406 w 12079138"/>
              <a:gd name="connsiteY3093" fmla="*/ 1855112 h 2145765"/>
              <a:gd name="connsiteX3094" fmla="*/ 10126648 w 12079138"/>
              <a:gd name="connsiteY3094" fmla="*/ 1853702 h 2145765"/>
              <a:gd name="connsiteX3095" fmla="*/ 10106020 w 12079138"/>
              <a:gd name="connsiteY3095" fmla="*/ 1850806 h 2145765"/>
              <a:gd name="connsiteX3096" fmla="*/ 10087414 w 12079138"/>
              <a:gd name="connsiteY3096" fmla="*/ 1843758 h 2145765"/>
              <a:gd name="connsiteX3097" fmla="*/ 11348908 w 12079138"/>
              <a:gd name="connsiteY3097" fmla="*/ 1841613 h 2145765"/>
              <a:gd name="connsiteX3098" fmla="*/ 11351271 w 12079138"/>
              <a:gd name="connsiteY3098" fmla="*/ 1842242 h 2145765"/>
              <a:gd name="connsiteX3099" fmla="*/ 11351109 w 12079138"/>
              <a:gd name="connsiteY3099" fmla="*/ 1845153 h 2145765"/>
              <a:gd name="connsiteX3100" fmla="*/ 11341615 w 12079138"/>
              <a:gd name="connsiteY3100" fmla="*/ 1847727 h 2145765"/>
              <a:gd name="connsiteX3101" fmla="*/ 11341615 w 12079138"/>
              <a:gd name="connsiteY3101" fmla="*/ 1847726 h 2145765"/>
              <a:gd name="connsiteX3102" fmla="*/ 11340009 w 12079138"/>
              <a:gd name="connsiteY3102" fmla="*/ 1845060 h 2145765"/>
              <a:gd name="connsiteX3103" fmla="*/ 11348908 w 12079138"/>
              <a:gd name="connsiteY3103" fmla="*/ 1841613 h 2145765"/>
              <a:gd name="connsiteX3104" fmla="*/ 9917370 w 12079138"/>
              <a:gd name="connsiteY3104" fmla="*/ 1841384 h 2145765"/>
              <a:gd name="connsiteX3105" fmla="*/ 9888385 w 12079138"/>
              <a:gd name="connsiteY3105" fmla="*/ 1849964 h 2145765"/>
              <a:gd name="connsiteX3106" fmla="*/ 9837203 w 12079138"/>
              <a:gd name="connsiteY3106" fmla="*/ 1874265 h 2145765"/>
              <a:gd name="connsiteX3107" fmla="*/ 9834658 w 12079138"/>
              <a:gd name="connsiteY3107" fmla="*/ 1877283 h 2145765"/>
              <a:gd name="connsiteX3108" fmla="*/ 9835182 w 12079138"/>
              <a:gd name="connsiteY3108" fmla="*/ 1880562 h 2145765"/>
              <a:gd name="connsiteX3109" fmla="*/ 9841914 w 12079138"/>
              <a:gd name="connsiteY3109" fmla="*/ 1882768 h 2145765"/>
              <a:gd name="connsiteX3110" fmla="*/ 9858102 w 12079138"/>
              <a:gd name="connsiteY3110" fmla="*/ 1879995 h 2145765"/>
              <a:gd name="connsiteX3111" fmla="*/ 9876114 w 12079138"/>
              <a:gd name="connsiteY3111" fmla="*/ 1886630 h 2145765"/>
              <a:gd name="connsiteX3112" fmla="*/ 9878785 w 12079138"/>
              <a:gd name="connsiteY3112" fmla="*/ 1895072 h 2145765"/>
              <a:gd name="connsiteX3113" fmla="*/ 9858228 w 12079138"/>
              <a:gd name="connsiteY3113" fmla="*/ 1907391 h 2145765"/>
              <a:gd name="connsiteX3114" fmla="*/ 9847184 w 12079138"/>
              <a:gd name="connsiteY3114" fmla="*/ 1907483 h 2145765"/>
              <a:gd name="connsiteX3115" fmla="*/ 9844404 w 12079138"/>
              <a:gd name="connsiteY3115" fmla="*/ 1909046 h 2145765"/>
              <a:gd name="connsiteX3116" fmla="*/ 9854655 w 12079138"/>
              <a:gd name="connsiteY3116" fmla="*/ 1929976 h 2145765"/>
              <a:gd name="connsiteX3117" fmla="*/ 9855016 w 12079138"/>
              <a:gd name="connsiteY3117" fmla="*/ 1949235 h 2145765"/>
              <a:gd name="connsiteX3118" fmla="*/ 9859601 w 12079138"/>
              <a:gd name="connsiteY3118" fmla="*/ 1953525 h 2145765"/>
              <a:gd name="connsiteX3119" fmla="*/ 9881059 w 12079138"/>
              <a:gd name="connsiteY3119" fmla="*/ 1970165 h 2145765"/>
              <a:gd name="connsiteX3120" fmla="*/ 9890479 w 12079138"/>
              <a:gd name="connsiteY3120" fmla="*/ 1975604 h 2145765"/>
              <a:gd name="connsiteX3121" fmla="*/ 9902986 w 12079138"/>
              <a:gd name="connsiteY3121" fmla="*/ 1967637 h 2145765"/>
              <a:gd name="connsiteX3122" fmla="*/ 9921088 w 12079138"/>
              <a:gd name="connsiteY3122" fmla="*/ 1940946 h 2145765"/>
              <a:gd name="connsiteX3123" fmla="*/ 9960034 w 12079138"/>
              <a:gd name="connsiteY3123" fmla="*/ 1933653 h 2145765"/>
              <a:gd name="connsiteX3124" fmla="*/ 9963391 w 12079138"/>
              <a:gd name="connsiteY3124" fmla="*/ 1932886 h 2145765"/>
              <a:gd name="connsiteX3125" fmla="*/ 9966044 w 12079138"/>
              <a:gd name="connsiteY3125" fmla="*/ 1928673 h 2145765"/>
              <a:gd name="connsiteX3126" fmla="*/ 9956479 w 12079138"/>
              <a:gd name="connsiteY3126" fmla="*/ 1908754 h 2145765"/>
              <a:gd name="connsiteX3127" fmla="*/ 9940416 w 12079138"/>
              <a:gd name="connsiteY3127" fmla="*/ 1906609 h 2145765"/>
              <a:gd name="connsiteX3128" fmla="*/ 9926809 w 12079138"/>
              <a:gd name="connsiteY3128" fmla="*/ 1915419 h 2145765"/>
              <a:gd name="connsiteX3129" fmla="*/ 9908617 w 12079138"/>
              <a:gd name="connsiteY3129" fmla="*/ 1918116 h 2145765"/>
              <a:gd name="connsiteX3130" fmla="*/ 9897265 w 12079138"/>
              <a:gd name="connsiteY3130" fmla="*/ 1908907 h 2145765"/>
              <a:gd name="connsiteX3131" fmla="*/ 9896815 w 12079138"/>
              <a:gd name="connsiteY3131" fmla="*/ 1905475 h 2145765"/>
              <a:gd name="connsiteX3132" fmla="*/ 9919663 w 12079138"/>
              <a:gd name="connsiteY3132" fmla="*/ 1865163 h 2145765"/>
              <a:gd name="connsiteX3133" fmla="*/ 9930599 w 12079138"/>
              <a:gd name="connsiteY3133" fmla="*/ 1855127 h 2145765"/>
              <a:gd name="connsiteX3134" fmla="*/ 9929444 w 12079138"/>
              <a:gd name="connsiteY3134" fmla="*/ 1843482 h 2145765"/>
              <a:gd name="connsiteX3135" fmla="*/ 9929443 w 12079138"/>
              <a:gd name="connsiteY3135" fmla="*/ 1843483 h 2145765"/>
              <a:gd name="connsiteX3136" fmla="*/ 9917370 w 12079138"/>
              <a:gd name="connsiteY3136" fmla="*/ 1841384 h 2145765"/>
              <a:gd name="connsiteX3137" fmla="*/ 10686154 w 12079138"/>
              <a:gd name="connsiteY3137" fmla="*/ 1840862 h 2145765"/>
              <a:gd name="connsiteX3138" fmla="*/ 10696154 w 12079138"/>
              <a:gd name="connsiteY3138" fmla="*/ 1851190 h 2145765"/>
              <a:gd name="connsiteX3139" fmla="*/ 10686407 w 12079138"/>
              <a:gd name="connsiteY3139" fmla="*/ 1860032 h 2145765"/>
              <a:gd name="connsiteX3140" fmla="*/ 10679151 w 12079138"/>
              <a:gd name="connsiteY3140" fmla="*/ 1858484 h 2145765"/>
              <a:gd name="connsiteX3141" fmla="*/ 10686154 w 12079138"/>
              <a:gd name="connsiteY3141" fmla="*/ 1840862 h 2145765"/>
              <a:gd name="connsiteX3142" fmla="*/ 2011032 w 12079138"/>
              <a:gd name="connsiteY3142" fmla="*/ 1839575 h 2145765"/>
              <a:gd name="connsiteX3143" fmla="*/ 2019064 w 12079138"/>
              <a:gd name="connsiteY3143" fmla="*/ 1845246 h 2145765"/>
              <a:gd name="connsiteX3144" fmla="*/ 2006592 w 12079138"/>
              <a:gd name="connsiteY3144" fmla="*/ 1851865 h 2145765"/>
              <a:gd name="connsiteX3145" fmla="*/ 1998325 w 12079138"/>
              <a:gd name="connsiteY3145" fmla="*/ 1847758 h 2145765"/>
              <a:gd name="connsiteX3146" fmla="*/ 2011032 w 12079138"/>
              <a:gd name="connsiteY3146" fmla="*/ 1839575 h 2145765"/>
              <a:gd name="connsiteX3147" fmla="*/ 1410044 w 12079138"/>
              <a:gd name="connsiteY3147" fmla="*/ 1838105 h 2145765"/>
              <a:gd name="connsiteX3148" fmla="*/ 1405406 w 12079138"/>
              <a:gd name="connsiteY3148" fmla="*/ 1844295 h 2145765"/>
              <a:gd name="connsiteX3149" fmla="*/ 1419374 w 12079138"/>
              <a:gd name="connsiteY3149" fmla="*/ 1850454 h 2145765"/>
              <a:gd name="connsiteX3150" fmla="*/ 1427008 w 12079138"/>
              <a:gd name="connsiteY3150" fmla="*/ 1844433 h 2145765"/>
              <a:gd name="connsiteX3151" fmla="*/ 1410044 w 12079138"/>
              <a:gd name="connsiteY3151" fmla="*/ 1838105 h 2145765"/>
              <a:gd name="connsiteX3152" fmla="*/ 11216150 w 12079138"/>
              <a:gd name="connsiteY3152" fmla="*/ 1837032 h 2145765"/>
              <a:gd name="connsiteX3153" fmla="*/ 11218460 w 12079138"/>
              <a:gd name="connsiteY3153" fmla="*/ 1839453 h 2145765"/>
              <a:gd name="connsiteX3154" fmla="*/ 11214507 w 12079138"/>
              <a:gd name="connsiteY3154" fmla="*/ 1840862 h 2145765"/>
              <a:gd name="connsiteX3155" fmla="*/ 11212197 w 12079138"/>
              <a:gd name="connsiteY3155" fmla="*/ 1838426 h 2145765"/>
              <a:gd name="connsiteX3156" fmla="*/ 11216150 w 12079138"/>
              <a:gd name="connsiteY3156" fmla="*/ 1837032 h 2145765"/>
              <a:gd name="connsiteX3157" fmla="*/ 1747699 w 12079138"/>
              <a:gd name="connsiteY3157" fmla="*/ 1836771 h 2145765"/>
              <a:gd name="connsiteX3158" fmla="*/ 1750984 w 12079138"/>
              <a:gd name="connsiteY3158" fmla="*/ 1840157 h 2145765"/>
              <a:gd name="connsiteX3159" fmla="*/ 1745209 w 12079138"/>
              <a:gd name="connsiteY3159" fmla="*/ 1842563 h 2145765"/>
              <a:gd name="connsiteX3160" fmla="*/ 1742700 w 12079138"/>
              <a:gd name="connsiteY3160" fmla="*/ 1839881 h 2145765"/>
              <a:gd name="connsiteX3161" fmla="*/ 1747699 w 12079138"/>
              <a:gd name="connsiteY3161" fmla="*/ 1836771 h 2145765"/>
              <a:gd name="connsiteX3162" fmla="*/ 10928367 w 12079138"/>
              <a:gd name="connsiteY3162" fmla="*/ 1834412 h 2145765"/>
              <a:gd name="connsiteX3163" fmla="*/ 10937625 w 12079138"/>
              <a:gd name="connsiteY3163" fmla="*/ 1838948 h 2145765"/>
              <a:gd name="connsiteX3164" fmla="*/ 10929539 w 12079138"/>
              <a:gd name="connsiteY3164" fmla="*/ 1846471 h 2145765"/>
              <a:gd name="connsiteX3165" fmla="*/ 10921491 w 12079138"/>
              <a:gd name="connsiteY3165" fmla="*/ 1847789 h 2145765"/>
              <a:gd name="connsiteX3166" fmla="*/ 10906240 w 12079138"/>
              <a:gd name="connsiteY3166" fmla="*/ 1843070 h 2145765"/>
              <a:gd name="connsiteX3167" fmla="*/ 10918386 w 12079138"/>
              <a:gd name="connsiteY3167" fmla="*/ 1835056 h 2145765"/>
              <a:gd name="connsiteX3168" fmla="*/ 10928367 w 12079138"/>
              <a:gd name="connsiteY3168" fmla="*/ 1834412 h 2145765"/>
              <a:gd name="connsiteX3169" fmla="*/ 10774694 w 12079138"/>
              <a:gd name="connsiteY3169" fmla="*/ 1834365 h 2145765"/>
              <a:gd name="connsiteX3170" fmla="*/ 10778357 w 12079138"/>
              <a:gd name="connsiteY3170" fmla="*/ 1837660 h 2145765"/>
              <a:gd name="connsiteX3171" fmla="*/ 10772510 w 12079138"/>
              <a:gd name="connsiteY3171" fmla="*/ 1840985 h 2145765"/>
              <a:gd name="connsiteX3172" fmla="*/ 10769225 w 12079138"/>
              <a:gd name="connsiteY3172" fmla="*/ 1836618 h 2145765"/>
              <a:gd name="connsiteX3173" fmla="*/ 10774694 w 12079138"/>
              <a:gd name="connsiteY3173" fmla="*/ 1834365 h 2145765"/>
              <a:gd name="connsiteX3174" fmla="*/ 10850132 w 12079138"/>
              <a:gd name="connsiteY3174" fmla="*/ 1832910 h 2145765"/>
              <a:gd name="connsiteX3175" fmla="*/ 10858758 w 12079138"/>
              <a:gd name="connsiteY3175" fmla="*/ 1835959 h 2145765"/>
              <a:gd name="connsiteX3176" fmla="*/ 10855690 w 12079138"/>
              <a:gd name="connsiteY3176" fmla="*/ 1841981 h 2145765"/>
              <a:gd name="connsiteX3177" fmla="*/ 10848579 w 12079138"/>
              <a:gd name="connsiteY3177" fmla="*/ 1844432 h 2145765"/>
              <a:gd name="connsiteX3178" fmla="*/ 10813947 w 12079138"/>
              <a:gd name="connsiteY3178" fmla="*/ 1859694 h 2145765"/>
              <a:gd name="connsiteX3179" fmla="*/ 10804580 w 12079138"/>
              <a:gd name="connsiteY3179" fmla="*/ 1866405 h 2145765"/>
              <a:gd name="connsiteX3180" fmla="*/ 10801061 w 12079138"/>
              <a:gd name="connsiteY3180" fmla="*/ 1850117 h 2145765"/>
              <a:gd name="connsiteX3181" fmla="*/ 10813171 w 12079138"/>
              <a:gd name="connsiteY3181" fmla="*/ 1841061 h 2145765"/>
              <a:gd name="connsiteX3182" fmla="*/ 10850132 w 12079138"/>
              <a:gd name="connsiteY3182" fmla="*/ 1832910 h 2145765"/>
              <a:gd name="connsiteX3183" fmla="*/ 9156710 w 12079138"/>
              <a:gd name="connsiteY3183" fmla="*/ 1832588 h 2145765"/>
              <a:gd name="connsiteX3184" fmla="*/ 9154527 w 12079138"/>
              <a:gd name="connsiteY3184" fmla="*/ 1832895 h 2145765"/>
              <a:gd name="connsiteX3185" fmla="*/ 9154942 w 12079138"/>
              <a:gd name="connsiteY3185" fmla="*/ 1834244 h 2145765"/>
              <a:gd name="connsiteX3186" fmla="*/ 9157036 w 12079138"/>
              <a:gd name="connsiteY3186" fmla="*/ 1833891 h 2145765"/>
              <a:gd name="connsiteX3187" fmla="*/ 9156711 w 12079138"/>
              <a:gd name="connsiteY3187" fmla="*/ 1832588 h 2145765"/>
              <a:gd name="connsiteX3188" fmla="*/ 9247308 w 12079138"/>
              <a:gd name="connsiteY3188" fmla="*/ 1831133 h 2145765"/>
              <a:gd name="connsiteX3189" fmla="*/ 9242364 w 12079138"/>
              <a:gd name="connsiteY3189" fmla="*/ 1834167 h 2145765"/>
              <a:gd name="connsiteX3190" fmla="*/ 9247236 w 12079138"/>
              <a:gd name="connsiteY3190" fmla="*/ 1836312 h 2145765"/>
              <a:gd name="connsiteX3191" fmla="*/ 9251009 w 12079138"/>
              <a:gd name="connsiteY3191" fmla="*/ 1832757 h 2145765"/>
              <a:gd name="connsiteX3192" fmla="*/ 9247308 w 12079138"/>
              <a:gd name="connsiteY3192" fmla="*/ 1831133 h 2145765"/>
              <a:gd name="connsiteX3193" fmla="*/ 10886119 w 12079138"/>
              <a:gd name="connsiteY3193" fmla="*/ 1829524 h 2145765"/>
              <a:gd name="connsiteX3194" fmla="*/ 10889331 w 12079138"/>
              <a:gd name="connsiteY3194" fmla="*/ 1831531 h 2145765"/>
              <a:gd name="connsiteX3195" fmla="*/ 10886209 w 12079138"/>
              <a:gd name="connsiteY3195" fmla="*/ 1833569 h 2145765"/>
              <a:gd name="connsiteX3196" fmla="*/ 10883231 w 12079138"/>
              <a:gd name="connsiteY3196" fmla="*/ 1831608 h 2145765"/>
              <a:gd name="connsiteX3197" fmla="*/ 10886119 w 12079138"/>
              <a:gd name="connsiteY3197" fmla="*/ 1829524 h 2145765"/>
              <a:gd name="connsiteX3198" fmla="*/ 11290723 w 12079138"/>
              <a:gd name="connsiteY3198" fmla="*/ 1825341 h 2145765"/>
              <a:gd name="connsiteX3199" fmla="*/ 11295650 w 12079138"/>
              <a:gd name="connsiteY3199" fmla="*/ 1842073 h 2145765"/>
              <a:gd name="connsiteX3200" fmla="*/ 11287763 w 12079138"/>
              <a:gd name="connsiteY3200" fmla="*/ 1847619 h 2145765"/>
              <a:gd name="connsiteX3201" fmla="*/ 11282258 w 12079138"/>
              <a:gd name="connsiteY3201" fmla="*/ 1842180 h 2145765"/>
              <a:gd name="connsiteX3202" fmla="*/ 11290723 w 12079138"/>
              <a:gd name="connsiteY3202" fmla="*/ 1825341 h 2145765"/>
              <a:gd name="connsiteX3203" fmla="*/ 1918717 w 12079138"/>
              <a:gd name="connsiteY3203" fmla="*/ 1824729 h 2145765"/>
              <a:gd name="connsiteX3204" fmla="*/ 1927957 w 12079138"/>
              <a:gd name="connsiteY3204" fmla="*/ 1826506 h 2145765"/>
              <a:gd name="connsiteX3205" fmla="*/ 1959632 w 12079138"/>
              <a:gd name="connsiteY3205" fmla="*/ 1830566 h 2145765"/>
              <a:gd name="connsiteX3206" fmla="*/ 1928228 w 12079138"/>
              <a:gd name="connsiteY3206" fmla="*/ 1849642 h 2145765"/>
              <a:gd name="connsiteX3207" fmla="*/ 1915865 w 12079138"/>
              <a:gd name="connsiteY3207" fmla="*/ 1843927 h 2145765"/>
              <a:gd name="connsiteX3208" fmla="*/ 1914295 w 12079138"/>
              <a:gd name="connsiteY3208" fmla="*/ 1830337 h 2145765"/>
              <a:gd name="connsiteX3209" fmla="*/ 1918717 w 12079138"/>
              <a:gd name="connsiteY3209" fmla="*/ 1824729 h 2145765"/>
              <a:gd name="connsiteX3210" fmla="*/ 3168886 w 12079138"/>
              <a:gd name="connsiteY3210" fmla="*/ 1823365 h 2145765"/>
              <a:gd name="connsiteX3211" fmla="*/ 3157550 w 12079138"/>
              <a:gd name="connsiteY3211" fmla="*/ 1830489 h 2145765"/>
              <a:gd name="connsiteX3212" fmla="*/ 3165945 w 12079138"/>
              <a:gd name="connsiteY3212" fmla="*/ 1833921 h 2145765"/>
              <a:gd name="connsiteX3213" fmla="*/ 3174899 w 12079138"/>
              <a:gd name="connsiteY3213" fmla="*/ 1827134 h 2145765"/>
              <a:gd name="connsiteX3214" fmla="*/ 3168886 w 12079138"/>
              <a:gd name="connsiteY3214" fmla="*/ 1823365 h 2145765"/>
              <a:gd name="connsiteX3215" fmla="*/ 11650658 w 12079138"/>
              <a:gd name="connsiteY3215" fmla="*/ 1822966 h 2145765"/>
              <a:gd name="connsiteX3216" fmla="*/ 11654466 w 12079138"/>
              <a:gd name="connsiteY3216" fmla="*/ 1824360 h 2145765"/>
              <a:gd name="connsiteX3217" fmla="*/ 11653329 w 12079138"/>
              <a:gd name="connsiteY3217" fmla="*/ 1825693 h 2145765"/>
              <a:gd name="connsiteX3218" fmla="*/ 11649430 w 12079138"/>
              <a:gd name="connsiteY3218" fmla="*/ 1824345 h 2145765"/>
              <a:gd name="connsiteX3219" fmla="*/ 11650658 w 12079138"/>
              <a:gd name="connsiteY3219" fmla="*/ 1822966 h 2145765"/>
              <a:gd name="connsiteX3220" fmla="*/ 11892710 w 12079138"/>
              <a:gd name="connsiteY3220" fmla="*/ 1821572 h 2145765"/>
              <a:gd name="connsiteX3221" fmla="*/ 11894876 w 12079138"/>
              <a:gd name="connsiteY3221" fmla="*/ 1822032 h 2145765"/>
              <a:gd name="connsiteX3222" fmla="*/ 11892439 w 12079138"/>
              <a:gd name="connsiteY3222" fmla="*/ 1823656 h 2145765"/>
              <a:gd name="connsiteX3223" fmla="*/ 11891122 w 12079138"/>
              <a:gd name="connsiteY3223" fmla="*/ 1822538 h 2145765"/>
              <a:gd name="connsiteX3224" fmla="*/ 10190971 w 12079138"/>
              <a:gd name="connsiteY3224" fmla="*/ 1820837 h 2145765"/>
              <a:gd name="connsiteX3225" fmla="*/ 10198298 w 12079138"/>
              <a:gd name="connsiteY3225" fmla="*/ 1828361 h 2145765"/>
              <a:gd name="connsiteX3226" fmla="*/ 10189383 w 12079138"/>
              <a:gd name="connsiteY3226" fmla="*/ 1833142 h 2145765"/>
              <a:gd name="connsiteX3227" fmla="*/ 10181802 w 12079138"/>
              <a:gd name="connsiteY3227" fmla="*/ 1827641 h 2145765"/>
              <a:gd name="connsiteX3228" fmla="*/ 10190971 w 12079138"/>
              <a:gd name="connsiteY3228" fmla="*/ 1820837 h 2145765"/>
              <a:gd name="connsiteX3229" fmla="*/ 3490391 w 12079138"/>
              <a:gd name="connsiteY3229" fmla="*/ 1820254 h 2145765"/>
              <a:gd name="connsiteX3230" fmla="*/ 3488263 w 12079138"/>
              <a:gd name="connsiteY3230" fmla="*/ 1820974 h 2145765"/>
              <a:gd name="connsiteX3231" fmla="*/ 3490264 w 12079138"/>
              <a:gd name="connsiteY3231" fmla="*/ 1823379 h 2145765"/>
              <a:gd name="connsiteX3232" fmla="*/ 3492377 w 12079138"/>
              <a:gd name="connsiteY3232" fmla="*/ 1822675 h 2145765"/>
              <a:gd name="connsiteX3233" fmla="*/ 3490391 w 12079138"/>
              <a:gd name="connsiteY3233" fmla="*/ 1820254 h 2145765"/>
              <a:gd name="connsiteX3234" fmla="*/ 10509144 w 12079138"/>
              <a:gd name="connsiteY3234" fmla="*/ 1819580 h 2145765"/>
              <a:gd name="connsiteX3235" fmla="*/ 10515642 w 12079138"/>
              <a:gd name="connsiteY3235" fmla="*/ 1821802 h 2145765"/>
              <a:gd name="connsiteX3236" fmla="*/ 10515642 w 12079138"/>
              <a:gd name="connsiteY3236" fmla="*/ 1821801 h 2145765"/>
              <a:gd name="connsiteX3237" fmla="*/ 10509307 w 12079138"/>
              <a:gd name="connsiteY3237" fmla="*/ 1843007 h 2145765"/>
              <a:gd name="connsiteX3238" fmla="*/ 10491783 w 12079138"/>
              <a:gd name="connsiteY3238" fmla="*/ 1838809 h 2145765"/>
              <a:gd name="connsiteX3239" fmla="*/ 10503262 w 12079138"/>
              <a:gd name="connsiteY3239" fmla="*/ 1820606 h 2145765"/>
              <a:gd name="connsiteX3240" fmla="*/ 10509144 w 12079138"/>
              <a:gd name="connsiteY3240" fmla="*/ 1819580 h 2145765"/>
              <a:gd name="connsiteX3241" fmla="*/ 739414 w 12079138"/>
              <a:gd name="connsiteY3241" fmla="*/ 1819518 h 2145765"/>
              <a:gd name="connsiteX3242" fmla="*/ 744323 w 12079138"/>
              <a:gd name="connsiteY3242" fmla="*/ 1824590 h 2145765"/>
              <a:gd name="connsiteX3243" fmla="*/ 741164 w 12079138"/>
              <a:gd name="connsiteY3243" fmla="*/ 1834626 h 2145765"/>
              <a:gd name="connsiteX3244" fmla="*/ 718641 w 12079138"/>
              <a:gd name="connsiteY3244" fmla="*/ 1866235 h 2145765"/>
              <a:gd name="connsiteX3245" fmla="*/ 698736 w 12079138"/>
              <a:gd name="connsiteY3245" fmla="*/ 1873130 h 2145765"/>
              <a:gd name="connsiteX3246" fmla="*/ 684154 w 12079138"/>
              <a:gd name="connsiteY3246" fmla="*/ 1858206 h 2145765"/>
              <a:gd name="connsiteX3247" fmla="*/ 694784 w 12079138"/>
              <a:gd name="connsiteY3247" fmla="*/ 1836985 h 2145765"/>
              <a:gd name="connsiteX3248" fmla="*/ 699530 w 12079138"/>
              <a:gd name="connsiteY3248" fmla="*/ 1832925 h 2145765"/>
              <a:gd name="connsiteX3249" fmla="*/ 732411 w 12079138"/>
              <a:gd name="connsiteY3249" fmla="*/ 1819809 h 2145765"/>
              <a:gd name="connsiteX3250" fmla="*/ 739414 w 12079138"/>
              <a:gd name="connsiteY3250" fmla="*/ 1819518 h 2145765"/>
              <a:gd name="connsiteX3251" fmla="*/ 11242302 w 12079138"/>
              <a:gd name="connsiteY3251" fmla="*/ 1819458 h 2145765"/>
              <a:gd name="connsiteX3252" fmla="*/ 11252355 w 12079138"/>
              <a:gd name="connsiteY3252" fmla="*/ 1823059 h 2145765"/>
              <a:gd name="connsiteX3253" fmla="*/ 11245081 w 12079138"/>
              <a:gd name="connsiteY3253" fmla="*/ 1826782 h 2145765"/>
              <a:gd name="connsiteX3254" fmla="*/ 11236219 w 12079138"/>
              <a:gd name="connsiteY3254" fmla="*/ 1823733 h 2145765"/>
              <a:gd name="connsiteX3255" fmla="*/ 11242302 w 12079138"/>
              <a:gd name="connsiteY3255" fmla="*/ 1819458 h 2145765"/>
              <a:gd name="connsiteX3256" fmla="*/ 2328255 w 12079138"/>
              <a:gd name="connsiteY3256" fmla="*/ 1818059 h 2145765"/>
              <a:gd name="connsiteX3257" fmla="*/ 2320710 w 12079138"/>
              <a:gd name="connsiteY3257" fmla="*/ 1822457 h 2145765"/>
              <a:gd name="connsiteX3258" fmla="*/ 2324954 w 12079138"/>
              <a:gd name="connsiteY3258" fmla="*/ 1828065 h 2145765"/>
              <a:gd name="connsiteX3259" fmla="*/ 2340690 w 12079138"/>
              <a:gd name="connsiteY3259" fmla="*/ 1833504 h 2145765"/>
              <a:gd name="connsiteX3260" fmla="*/ 2333127 w 12079138"/>
              <a:gd name="connsiteY3260" fmla="*/ 1849654 h 2145765"/>
              <a:gd name="connsiteX3261" fmla="*/ 2326450 w 12079138"/>
              <a:gd name="connsiteY3261" fmla="*/ 1855491 h 2145765"/>
              <a:gd name="connsiteX3262" fmla="*/ 2306852 w 12079138"/>
              <a:gd name="connsiteY3262" fmla="*/ 1844153 h 2145765"/>
              <a:gd name="connsiteX3263" fmla="*/ 2289113 w 12079138"/>
              <a:gd name="connsiteY3263" fmla="*/ 1829475 h 2145765"/>
              <a:gd name="connsiteX3264" fmla="*/ 2256358 w 12079138"/>
              <a:gd name="connsiteY3264" fmla="*/ 1818688 h 2145765"/>
              <a:gd name="connsiteX3265" fmla="*/ 2252008 w 12079138"/>
              <a:gd name="connsiteY3265" fmla="*/ 1822442 h 2145765"/>
              <a:gd name="connsiteX3266" fmla="*/ 2267726 w 12079138"/>
              <a:gd name="connsiteY3266" fmla="*/ 1829030 h 2145765"/>
              <a:gd name="connsiteX3267" fmla="*/ 2237120 w 12079138"/>
              <a:gd name="connsiteY3267" fmla="*/ 1870139 h 2145765"/>
              <a:gd name="connsiteX3268" fmla="*/ 2253433 w 12079138"/>
              <a:gd name="connsiteY3268" fmla="*/ 1871579 h 2145765"/>
              <a:gd name="connsiteX3269" fmla="*/ 2272184 w 12079138"/>
              <a:gd name="connsiteY3269" fmla="*/ 1867856 h 2145765"/>
              <a:gd name="connsiteX3270" fmla="*/ 2289671 w 12079138"/>
              <a:gd name="connsiteY3270" fmla="*/ 1873403 h 2145765"/>
              <a:gd name="connsiteX3271" fmla="*/ 2302142 w 12079138"/>
              <a:gd name="connsiteY3271" fmla="*/ 1888357 h 2145765"/>
              <a:gd name="connsiteX3272" fmla="*/ 2353521 w 12079138"/>
              <a:gd name="connsiteY3272" fmla="*/ 1874797 h 2145765"/>
              <a:gd name="connsiteX3273" fmla="*/ 2381763 w 12079138"/>
              <a:gd name="connsiteY3273" fmla="*/ 1864976 h 2145765"/>
              <a:gd name="connsiteX3274" fmla="*/ 2384181 w 12079138"/>
              <a:gd name="connsiteY3274" fmla="*/ 1861835 h 2145765"/>
              <a:gd name="connsiteX3275" fmla="*/ 2398853 w 12079138"/>
              <a:gd name="connsiteY3275" fmla="*/ 1860088 h 2145765"/>
              <a:gd name="connsiteX3276" fmla="*/ 2410151 w 12079138"/>
              <a:gd name="connsiteY3276" fmla="*/ 1867779 h 2145765"/>
              <a:gd name="connsiteX3277" fmla="*/ 2425707 w 12079138"/>
              <a:gd name="connsiteY3277" fmla="*/ 1868852 h 2145765"/>
              <a:gd name="connsiteX3278" fmla="*/ 2451267 w 12079138"/>
              <a:gd name="connsiteY3278" fmla="*/ 1832738 h 2145765"/>
              <a:gd name="connsiteX3279" fmla="*/ 2420798 w 12079138"/>
              <a:gd name="connsiteY3279" fmla="*/ 1820020 h 2145765"/>
              <a:gd name="connsiteX3280" fmla="*/ 2418796 w 12079138"/>
              <a:gd name="connsiteY3280" fmla="*/ 1823115 h 2145765"/>
              <a:gd name="connsiteX3281" fmla="*/ 2402534 w 12079138"/>
              <a:gd name="connsiteY3281" fmla="*/ 1838943 h 2145765"/>
              <a:gd name="connsiteX3282" fmla="*/ 2382594 w 12079138"/>
              <a:gd name="connsiteY3282" fmla="*/ 1848182 h 2145765"/>
              <a:gd name="connsiteX3283" fmla="*/ 2373354 w 12079138"/>
              <a:gd name="connsiteY3283" fmla="*/ 1854740 h 2145765"/>
              <a:gd name="connsiteX3284" fmla="*/ 2366568 w 12079138"/>
              <a:gd name="connsiteY3284" fmla="*/ 1857728 h 2145765"/>
              <a:gd name="connsiteX3285" fmla="*/ 2366568 w 12079138"/>
              <a:gd name="connsiteY3285" fmla="*/ 1857729 h 2145765"/>
              <a:gd name="connsiteX3286" fmla="*/ 2356228 w 12079138"/>
              <a:gd name="connsiteY3286" fmla="*/ 1857192 h 2145765"/>
              <a:gd name="connsiteX3287" fmla="*/ 2354205 w 12079138"/>
              <a:gd name="connsiteY3287" fmla="*/ 1852687 h 2145765"/>
              <a:gd name="connsiteX3288" fmla="*/ 2369402 w 12079138"/>
              <a:gd name="connsiteY3288" fmla="*/ 1834148 h 2145765"/>
              <a:gd name="connsiteX3289" fmla="*/ 2361497 w 12079138"/>
              <a:gd name="connsiteY3289" fmla="*/ 1819806 h 2145765"/>
              <a:gd name="connsiteX3290" fmla="*/ 2328255 w 12079138"/>
              <a:gd name="connsiteY3290" fmla="*/ 1818059 h 2145765"/>
              <a:gd name="connsiteX3291" fmla="*/ 8365478 w 12079138"/>
              <a:gd name="connsiteY3291" fmla="*/ 1817910 h 2145765"/>
              <a:gd name="connsiteX3292" fmla="*/ 8365478 w 12079138"/>
              <a:gd name="connsiteY3292" fmla="*/ 1817911 h 2145765"/>
              <a:gd name="connsiteX3293" fmla="*/ 8363367 w 12079138"/>
              <a:gd name="connsiteY3293" fmla="*/ 1818324 h 2145765"/>
              <a:gd name="connsiteX3294" fmla="*/ 8364287 w 12079138"/>
              <a:gd name="connsiteY3294" fmla="*/ 1820853 h 2145765"/>
              <a:gd name="connsiteX3295" fmla="*/ 8366399 w 12079138"/>
              <a:gd name="connsiteY3295" fmla="*/ 1820454 h 2145765"/>
              <a:gd name="connsiteX3296" fmla="*/ 8365478 w 12079138"/>
              <a:gd name="connsiteY3296" fmla="*/ 1817910 h 2145765"/>
              <a:gd name="connsiteX3297" fmla="*/ 665890 w 12079138"/>
              <a:gd name="connsiteY3297" fmla="*/ 1816225 h 2145765"/>
              <a:gd name="connsiteX3298" fmla="*/ 666991 w 12079138"/>
              <a:gd name="connsiteY3298" fmla="*/ 1817589 h 2145765"/>
              <a:gd name="connsiteX3299" fmla="*/ 663111 w 12079138"/>
              <a:gd name="connsiteY3299" fmla="*/ 1818799 h 2145765"/>
              <a:gd name="connsiteX3300" fmla="*/ 662082 w 12079138"/>
              <a:gd name="connsiteY3300" fmla="*/ 1817512 h 2145765"/>
              <a:gd name="connsiteX3301" fmla="*/ 665890 w 12079138"/>
              <a:gd name="connsiteY3301" fmla="*/ 1816225 h 2145765"/>
              <a:gd name="connsiteX3302" fmla="*/ 11026437 w 12079138"/>
              <a:gd name="connsiteY3302" fmla="*/ 1813528 h 2145765"/>
              <a:gd name="connsiteX3303" fmla="*/ 11033313 w 12079138"/>
              <a:gd name="connsiteY3303" fmla="*/ 1817465 h 2145765"/>
              <a:gd name="connsiteX3304" fmla="*/ 11017702 w 12079138"/>
              <a:gd name="connsiteY3304" fmla="*/ 1836940 h 2145765"/>
              <a:gd name="connsiteX3305" fmla="*/ 11017698 w 12079138"/>
              <a:gd name="connsiteY3305" fmla="*/ 1836940 h 2145765"/>
              <a:gd name="connsiteX3306" fmla="*/ 10991672 w 12079138"/>
              <a:gd name="connsiteY3306" fmla="*/ 1864582 h 2145765"/>
              <a:gd name="connsiteX3307" fmla="*/ 10988604 w 12079138"/>
              <a:gd name="connsiteY3307" fmla="*/ 1872304 h 2145765"/>
              <a:gd name="connsiteX3308" fmla="*/ 11012969 w 12079138"/>
              <a:gd name="connsiteY3308" fmla="*/ 1885741 h 2145765"/>
              <a:gd name="connsiteX3309" fmla="*/ 10987900 w 12079138"/>
              <a:gd name="connsiteY3309" fmla="*/ 1899608 h 2145765"/>
              <a:gd name="connsiteX3310" fmla="*/ 10978678 w 12079138"/>
              <a:gd name="connsiteY3310" fmla="*/ 1897171 h 2145765"/>
              <a:gd name="connsiteX3311" fmla="*/ 10963627 w 12079138"/>
              <a:gd name="connsiteY3311" fmla="*/ 1869531 h 2145765"/>
              <a:gd name="connsiteX3312" fmla="*/ 10963722 w 12079138"/>
              <a:gd name="connsiteY3312" fmla="*/ 1845980 h 2145765"/>
              <a:gd name="connsiteX3313" fmla="*/ 10977925 w 12079138"/>
              <a:gd name="connsiteY3313" fmla="*/ 1832527 h 2145765"/>
              <a:gd name="connsiteX3314" fmla="*/ 11026437 w 12079138"/>
              <a:gd name="connsiteY3314" fmla="*/ 1813528 h 2145765"/>
              <a:gd name="connsiteX3315" fmla="*/ 8692045 w 12079138"/>
              <a:gd name="connsiteY3315" fmla="*/ 1813375 h 2145765"/>
              <a:gd name="connsiteX3316" fmla="*/ 8690277 w 12079138"/>
              <a:gd name="connsiteY3316" fmla="*/ 1815382 h 2145765"/>
              <a:gd name="connsiteX3317" fmla="*/ 8692551 w 12079138"/>
              <a:gd name="connsiteY3317" fmla="*/ 1815689 h 2145765"/>
              <a:gd name="connsiteX3318" fmla="*/ 8693543 w 12079138"/>
              <a:gd name="connsiteY3318" fmla="*/ 1814432 h 2145765"/>
              <a:gd name="connsiteX3319" fmla="*/ 8692045 w 12079138"/>
              <a:gd name="connsiteY3319" fmla="*/ 1813375 h 2145765"/>
              <a:gd name="connsiteX3320" fmla="*/ 8910581 w 12079138"/>
              <a:gd name="connsiteY3320" fmla="*/ 1811168 h 2145765"/>
              <a:gd name="connsiteX3321" fmla="*/ 8900673 w 12079138"/>
              <a:gd name="connsiteY3321" fmla="*/ 1818891 h 2145765"/>
              <a:gd name="connsiteX3322" fmla="*/ 8907351 w 12079138"/>
              <a:gd name="connsiteY3322" fmla="*/ 1821909 h 2145765"/>
              <a:gd name="connsiteX3323" fmla="*/ 8915453 w 12079138"/>
              <a:gd name="connsiteY3323" fmla="*/ 1816409 h 2145765"/>
              <a:gd name="connsiteX3324" fmla="*/ 8910581 w 12079138"/>
              <a:gd name="connsiteY3324" fmla="*/ 1811168 h 2145765"/>
              <a:gd name="connsiteX3325" fmla="*/ 3947878 w 12079138"/>
              <a:gd name="connsiteY3325" fmla="*/ 1810479 h 2145765"/>
              <a:gd name="connsiteX3326" fmla="*/ 3932389 w 12079138"/>
              <a:gd name="connsiteY3326" fmla="*/ 1813880 h 2145765"/>
              <a:gd name="connsiteX3327" fmla="*/ 3930603 w 12079138"/>
              <a:gd name="connsiteY3327" fmla="*/ 1816883 h 2145765"/>
              <a:gd name="connsiteX3328" fmla="*/ 3933382 w 12079138"/>
              <a:gd name="connsiteY3328" fmla="*/ 1819580 h 2145765"/>
              <a:gd name="connsiteX3329" fmla="*/ 3957190 w 12079138"/>
              <a:gd name="connsiteY3329" fmla="*/ 1817726 h 2145765"/>
              <a:gd name="connsiteX3330" fmla="*/ 3958887 w 12079138"/>
              <a:gd name="connsiteY3330" fmla="*/ 1814769 h 2145765"/>
              <a:gd name="connsiteX3331" fmla="*/ 3955728 w 12079138"/>
              <a:gd name="connsiteY3331" fmla="*/ 1812195 h 2145765"/>
              <a:gd name="connsiteX3332" fmla="*/ 3947878 w 12079138"/>
              <a:gd name="connsiteY3332" fmla="*/ 1810479 h 2145765"/>
              <a:gd name="connsiteX3333" fmla="*/ 10299163 w 12079138"/>
              <a:gd name="connsiteY3333" fmla="*/ 1809637 h 2145765"/>
              <a:gd name="connsiteX3334" fmla="*/ 10296835 w 12079138"/>
              <a:gd name="connsiteY3334" fmla="*/ 1809789 h 2145765"/>
              <a:gd name="connsiteX3335" fmla="*/ 10296834 w 12079138"/>
              <a:gd name="connsiteY3335" fmla="*/ 1809790 h 2145765"/>
              <a:gd name="connsiteX3336" fmla="*/ 10297267 w 12079138"/>
              <a:gd name="connsiteY3336" fmla="*/ 1811215 h 2145765"/>
              <a:gd name="connsiteX3337" fmla="*/ 10299668 w 12079138"/>
              <a:gd name="connsiteY3337" fmla="*/ 1811000 h 2145765"/>
              <a:gd name="connsiteX3338" fmla="*/ 10299163 w 12079138"/>
              <a:gd name="connsiteY3338" fmla="*/ 1809637 h 2145765"/>
              <a:gd name="connsiteX3339" fmla="*/ 3358348 w 12079138"/>
              <a:gd name="connsiteY3339" fmla="*/ 1806848 h 2145765"/>
              <a:gd name="connsiteX3340" fmla="*/ 3351672 w 12079138"/>
              <a:gd name="connsiteY3340" fmla="*/ 1814340 h 2145765"/>
              <a:gd name="connsiteX3341" fmla="*/ 3356939 w 12079138"/>
              <a:gd name="connsiteY3341" fmla="*/ 1817190 h 2145765"/>
              <a:gd name="connsiteX3342" fmla="*/ 3363416 w 12079138"/>
              <a:gd name="connsiteY3342" fmla="*/ 1812716 h 2145765"/>
              <a:gd name="connsiteX3343" fmla="*/ 3358348 w 12079138"/>
              <a:gd name="connsiteY3343" fmla="*/ 1806848 h 2145765"/>
              <a:gd name="connsiteX3344" fmla="*/ 8141565 w 12079138"/>
              <a:gd name="connsiteY3344" fmla="*/ 1806710 h 2145765"/>
              <a:gd name="connsiteX3345" fmla="*/ 8137503 w 12079138"/>
              <a:gd name="connsiteY3345" fmla="*/ 1808211 h 2145765"/>
              <a:gd name="connsiteX3346" fmla="*/ 8141239 w 12079138"/>
              <a:gd name="connsiteY3346" fmla="*/ 1811245 h 2145765"/>
              <a:gd name="connsiteX3347" fmla="*/ 8144127 w 12079138"/>
              <a:gd name="connsiteY3347" fmla="*/ 1808993 h 2145765"/>
              <a:gd name="connsiteX3348" fmla="*/ 8141565 w 12079138"/>
              <a:gd name="connsiteY3348" fmla="*/ 1806710 h 2145765"/>
              <a:gd name="connsiteX3349" fmla="*/ 10003999 w 12079138"/>
              <a:gd name="connsiteY3349" fmla="*/ 1806541 h 2145765"/>
              <a:gd name="connsiteX3350" fmla="*/ 9998512 w 12079138"/>
              <a:gd name="connsiteY3350" fmla="*/ 1807966 h 2145765"/>
              <a:gd name="connsiteX3351" fmla="*/ 10000822 w 12079138"/>
              <a:gd name="connsiteY3351" fmla="*/ 1812118 h 2145765"/>
              <a:gd name="connsiteX3352" fmla="*/ 10005262 w 12079138"/>
              <a:gd name="connsiteY3352" fmla="*/ 1810877 h 2145765"/>
              <a:gd name="connsiteX3353" fmla="*/ 10005261 w 12079138"/>
              <a:gd name="connsiteY3353" fmla="*/ 1810877 h 2145765"/>
              <a:gd name="connsiteX3354" fmla="*/ 10003999 w 12079138"/>
              <a:gd name="connsiteY3354" fmla="*/ 1806541 h 2145765"/>
              <a:gd name="connsiteX3355" fmla="*/ 1683442 w 12079138"/>
              <a:gd name="connsiteY3355" fmla="*/ 1802036 h 2145765"/>
              <a:gd name="connsiteX3356" fmla="*/ 1684886 w 12079138"/>
              <a:gd name="connsiteY3356" fmla="*/ 1802848 h 2145765"/>
              <a:gd name="connsiteX3357" fmla="*/ 1683117 w 12079138"/>
              <a:gd name="connsiteY3357" fmla="*/ 1803216 h 2145765"/>
              <a:gd name="connsiteX3358" fmla="*/ 935059 w 12079138"/>
              <a:gd name="connsiteY3358" fmla="*/ 1801990 h 2145765"/>
              <a:gd name="connsiteX3359" fmla="*/ 942440 w 12079138"/>
              <a:gd name="connsiteY3359" fmla="*/ 1806142 h 2145765"/>
              <a:gd name="connsiteX3360" fmla="*/ 971588 w 12079138"/>
              <a:gd name="connsiteY3360" fmla="*/ 1831133 h 2145765"/>
              <a:gd name="connsiteX3361" fmla="*/ 974277 w 12079138"/>
              <a:gd name="connsiteY3361" fmla="*/ 1840433 h 2145765"/>
              <a:gd name="connsiteX3362" fmla="*/ 960416 w 12079138"/>
              <a:gd name="connsiteY3362" fmla="*/ 1844692 h 2145765"/>
              <a:gd name="connsiteX3363" fmla="*/ 911940 w 12079138"/>
              <a:gd name="connsiteY3363" fmla="*/ 1837062 h 2145765"/>
              <a:gd name="connsiteX3364" fmla="*/ 902357 w 12079138"/>
              <a:gd name="connsiteY3364" fmla="*/ 1831332 h 2145765"/>
              <a:gd name="connsiteX3365" fmla="*/ 906327 w 12079138"/>
              <a:gd name="connsiteY3365" fmla="*/ 1813558 h 2145765"/>
              <a:gd name="connsiteX3366" fmla="*/ 925837 w 12079138"/>
              <a:gd name="connsiteY3366" fmla="*/ 1803583 h 2145765"/>
              <a:gd name="connsiteX3367" fmla="*/ 935059 w 12079138"/>
              <a:gd name="connsiteY3367" fmla="*/ 1801990 h 2145765"/>
              <a:gd name="connsiteX3368" fmla="*/ 3133847 w 12079138"/>
              <a:gd name="connsiteY3368" fmla="*/ 1801837 h 2145765"/>
              <a:gd name="connsiteX3369" fmla="*/ 3128867 w 12079138"/>
              <a:gd name="connsiteY3369" fmla="*/ 1803292 h 2145765"/>
              <a:gd name="connsiteX3370" fmla="*/ 3074431 w 12079138"/>
              <a:gd name="connsiteY3370" fmla="*/ 1844754 h 2145765"/>
              <a:gd name="connsiteX3371" fmla="*/ 3070987 w 12079138"/>
              <a:gd name="connsiteY3371" fmla="*/ 1853089 h 2145765"/>
              <a:gd name="connsiteX3372" fmla="*/ 3055396 w 12079138"/>
              <a:gd name="connsiteY3372" fmla="*/ 1877895 h 2145765"/>
              <a:gd name="connsiteX3373" fmla="*/ 3087548 w 12079138"/>
              <a:gd name="connsiteY3373" fmla="*/ 1882109 h 2145765"/>
              <a:gd name="connsiteX3374" fmla="*/ 3110688 w 12079138"/>
              <a:gd name="connsiteY3374" fmla="*/ 1895424 h 2145765"/>
              <a:gd name="connsiteX3375" fmla="*/ 3124767 w 12079138"/>
              <a:gd name="connsiteY3375" fmla="*/ 1890398 h 2145765"/>
              <a:gd name="connsiteX3376" fmla="*/ 3144607 w 12079138"/>
              <a:gd name="connsiteY3376" fmla="*/ 1890199 h 2145765"/>
              <a:gd name="connsiteX3377" fmla="*/ 3149300 w 12079138"/>
              <a:gd name="connsiteY3377" fmla="*/ 1882094 h 2145765"/>
              <a:gd name="connsiteX3378" fmla="*/ 3149409 w 12079138"/>
              <a:gd name="connsiteY3378" fmla="*/ 1878646 h 2145765"/>
              <a:gd name="connsiteX3379" fmla="*/ 3137765 w 12079138"/>
              <a:gd name="connsiteY3379" fmla="*/ 1872518 h 2145765"/>
              <a:gd name="connsiteX3380" fmla="*/ 3129514 w 12079138"/>
              <a:gd name="connsiteY3380" fmla="*/ 1873667 h 2145765"/>
              <a:gd name="connsiteX3381" fmla="*/ 3108179 w 12079138"/>
              <a:gd name="connsiteY3381" fmla="*/ 1860429 h 2145765"/>
              <a:gd name="connsiteX3382" fmla="*/ 3092462 w 12079138"/>
              <a:gd name="connsiteY3382" fmla="*/ 1853886 h 2145765"/>
              <a:gd name="connsiteX3383" fmla="*/ 3093074 w 12079138"/>
              <a:gd name="connsiteY3383" fmla="*/ 1843467 h 2145765"/>
              <a:gd name="connsiteX3384" fmla="*/ 3100061 w 12079138"/>
              <a:gd name="connsiteY3384" fmla="*/ 1840556 h 2145765"/>
              <a:gd name="connsiteX3385" fmla="*/ 3126770 w 12079138"/>
              <a:gd name="connsiteY3385" fmla="*/ 1825908 h 2145765"/>
              <a:gd name="connsiteX3386" fmla="*/ 3138685 w 12079138"/>
              <a:gd name="connsiteY3386" fmla="*/ 1818630 h 2145765"/>
              <a:gd name="connsiteX3387" fmla="*/ 3147422 w 12079138"/>
              <a:gd name="connsiteY3387" fmla="*/ 1812011 h 2145765"/>
              <a:gd name="connsiteX3388" fmla="*/ 3146231 w 12079138"/>
              <a:gd name="connsiteY3388" fmla="*/ 1804197 h 2145765"/>
              <a:gd name="connsiteX3389" fmla="*/ 3133847 w 12079138"/>
              <a:gd name="connsiteY3389" fmla="*/ 1801837 h 2145765"/>
              <a:gd name="connsiteX3390" fmla="*/ 591085 w 12079138"/>
              <a:gd name="connsiteY3390" fmla="*/ 1801240 h 2145765"/>
              <a:gd name="connsiteX3391" fmla="*/ 598358 w 12079138"/>
              <a:gd name="connsiteY3391" fmla="*/ 1807752 h 2145765"/>
              <a:gd name="connsiteX3392" fmla="*/ 592493 w 12079138"/>
              <a:gd name="connsiteY3392" fmla="*/ 1820117 h 2145765"/>
              <a:gd name="connsiteX3393" fmla="*/ 567497 w 12079138"/>
              <a:gd name="connsiteY3393" fmla="*/ 1815781 h 2145765"/>
              <a:gd name="connsiteX3394" fmla="*/ 591085 w 12079138"/>
              <a:gd name="connsiteY3394" fmla="*/ 1801240 h 2145765"/>
              <a:gd name="connsiteX3395" fmla="*/ 11147425 w 12079138"/>
              <a:gd name="connsiteY3395" fmla="*/ 1799416 h 2145765"/>
              <a:gd name="connsiteX3396" fmla="*/ 11150728 w 12079138"/>
              <a:gd name="connsiteY3396" fmla="*/ 1801209 h 2145765"/>
              <a:gd name="connsiteX3397" fmla="*/ 11147317 w 12079138"/>
              <a:gd name="connsiteY3397" fmla="*/ 1803247 h 2145765"/>
              <a:gd name="connsiteX3398" fmla="*/ 11144430 w 12079138"/>
              <a:gd name="connsiteY3398" fmla="*/ 1801209 h 2145765"/>
              <a:gd name="connsiteX3399" fmla="*/ 11147425 w 12079138"/>
              <a:gd name="connsiteY3399" fmla="*/ 1799416 h 2145765"/>
              <a:gd name="connsiteX3400" fmla="*/ 10451610 w 12079138"/>
              <a:gd name="connsiteY3400" fmla="*/ 1797593 h 2145765"/>
              <a:gd name="connsiteX3401" fmla="*/ 10465562 w 12079138"/>
              <a:gd name="connsiteY3401" fmla="*/ 1802834 h 2145765"/>
              <a:gd name="connsiteX3402" fmla="*/ 10458757 w 12079138"/>
              <a:gd name="connsiteY3402" fmla="*/ 1807232 h 2145765"/>
              <a:gd name="connsiteX3403" fmla="*/ 10445545 w 12079138"/>
              <a:gd name="connsiteY3403" fmla="*/ 1801516 h 2145765"/>
              <a:gd name="connsiteX3404" fmla="*/ 10451610 w 12079138"/>
              <a:gd name="connsiteY3404" fmla="*/ 1797593 h 2145765"/>
              <a:gd name="connsiteX3405" fmla="*/ 11078613 w 12079138"/>
              <a:gd name="connsiteY3405" fmla="*/ 1797469 h 2145765"/>
              <a:gd name="connsiteX3406" fmla="*/ 11092075 w 12079138"/>
              <a:gd name="connsiteY3406" fmla="*/ 1801684 h 2145765"/>
              <a:gd name="connsiteX3407" fmla="*/ 11096623 w 12079138"/>
              <a:gd name="connsiteY3407" fmla="*/ 1818814 h 2145765"/>
              <a:gd name="connsiteX3408" fmla="*/ 11083646 w 12079138"/>
              <a:gd name="connsiteY3408" fmla="*/ 1827885 h 2145765"/>
              <a:gd name="connsiteX3409" fmla="*/ 11082220 w 12079138"/>
              <a:gd name="connsiteY3409" fmla="*/ 1835822 h 2145765"/>
              <a:gd name="connsiteX3410" fmla="*/ 11094421 w 12079138"/>
              <a:gd name="connsiteY3410" fmla="*/ 1838013 h 2145765"/>
              <a:gd name="connsiteX3411" fmla="*/ 11117973 w 12079138"/>
              <a:gd name="connsiteY3411" fmla="*/ 1832037 h 2145765"/>
              <a:gd name="connsiteX3412" fmla="*/ 11134143 w 12079138"/>
              <a:gd name="connsiteY3412" fmla="*/ 1829172 h 2145765"/>
              <a:gd name="connsiteX3413" fmla="*/ 11141343 w 12079138"/>
              <a:gd name="connsiteY3413" fmla="*/ 1830995 h 2145765"/>
              <a:gd name="connsiteX3414" fmla="*/ 11141560 w 12079138"/>
              <a:gd name="connsiteY3414" fmla="*/ 1837231 h 2145765"/>
              <a:gd name="connsiteX3415" fmla="*/ 11126635 w 12079138"/>
              <a:gd name="connsiteY3415" fmla="*/ 1844831 h 2145765"/>
              <a:gd name="connsiteX3416" fmla="*/ 11102903 w 12079138"/>
              <a:gd name="connsiteY3416" fmla="*/ 1850393 h 2145765"/>
              <a:gd name="connsiteX3417" fmla="*/ 11058614 w 12079138"/>
              <a:gd name="connsiteY3417" fmla="*/ 1827962 h 2145765"/>
              <a:gd name="connsiteX3418" fmla="*/ 11063325 w 12079138"/>
              <a:gd name="connsiteY3418" fmla="*/ 1821894 h 2145765"/>
              <a:gd name="connsiteX3419" fmla="*/ 11075832 w 12079138"/>
              <a:gd name="connsiteY3419" fmla="*/ 1813207 h 2145765"/>
              <a:gd name="connsiteX3420" fmla="*/ 11063488 w 12079138"/>
              <a:gd name="connsiteY3420" fmla="*/ 1802680 h 2145765"/>
              <a:gd name="connsiteX3421" fmla="*/ 11063054 w 12079138"/>
              <a:gd name="connsiteY3421" fmla="*/ 1801010 h 2145765"/>
              <a:gd name="connsiteX3422" fmla="*/ 11078613 w 12079138"/>
              <a:gd name="connsiteY3422" fmla="*/ 1797469 h 2145765"/>
              <a:gd name="connsiteX3423" fmla="*/ 9268190 w 12079138"/>
              <a:gd name="connsiteY3423" fmla="*/ 1794754 h 2145765"/>
              <a:gd name="connsiteX3424" fmla="*/ 9254817 w 12079138"/>
              <a:gd name="connsiteY3424" fmla="*/ 1802982 h 2145765"/>
              <a:gd name="connsiteX3425" fmla="*/ 9257686 w 12079138"/>
              <a:gd name="connsiteY3425" fmla="*/ 1805725 h 2145765"/>
              <a:gd name="connsiteX3426" fmla="*/ 9269796 w 12079138"/>
              <a:gd name="connsiteY3426" fmla="*/ 1804208 h 2145765"/>
              <a:gd name="connsiteX3427" fmla="*/ 9272431 w 12079138"/>
              <a:gd name="connsiteY3427" fmla="*/ 1796716 h 2145765"/>
              <a:gd name="connsiteX3428" fmla="*/ 9268190 w 12079138"/>
              <a:gd name="connsiteY3428" fmla="*/ 1794754 h 2145765"/>
              <a:gd name="connsiteX3429" fmla="*/ 9721323 w 12079138"/>
              <a:gd name="connsiteY3429" fmla="*/ 1794590 h 2145765"/>
              <a:gd name="connsiteX3430" fmla="*/ 9719374 w 12079138"/>
              <a:gd name="connsiteY3430" fmla="*/ 1798773 h 2145765"/>
              <a:gd name="connsiteX3431" fmla="*/ 9723506 w 12079138"/>
              <a:gd name="connsiteY3431" fmla="*/ 1799968 h 2145765"/>
              <a:gd name="connsiteX3432" fmla="*/ 9726935 w 12079138"/>
              <a:gd name="connsiteY3432" fmla="*/ 1796168 h 2145765"/>
              <a:gd name="connsiteX3433" fmla="*/ 9721323 w 12079138"/>
              <a:gd name="connsiteY3433" fmla="*/ 1794590 h 2145765"/>
              <a:gd name="connsiteX3434" fmla="*/ 11416350 w 12079138"/>
              <a:gd name="connsiteY3434" fmla="*/ 1794222 h 2145765"/>
              <a:gd name="connsiteX3435" fmla="*/ 11420248 w 12079138"/>
              <a:gd name="connsiteY3435" fmla="*/ 1796444 h 2145765"/>
              <a:gd name="connsiteX3436" fmla="*/ 11416765 w 12079138"/>
              <a:gd name="connsiteY3436" fmla="*/ 1798711 h 2145765"/>
              <a:gd name="connsiteX3437" fmla="*/ 11412072 w 12079138"/>
              <a:gd name="connsiteY3437" fmla="*/ 1795616 h 2145765"/>
              <a:gd name="connsiteX3438" fmla="*/ 11416350 w 12079138"/>
              <a:gd name="connsiteY3438" fmla="*/ 1794222 h 2145765"/>
              <a:gd name="connsiteX3439" fmla="*/ 1504092 w 12079138"/>
              <a:gd name="connsiteY3439" fmla="*/ 1792644 h 2145765"/>
              <a:gd name="connsiteX3440" fmla="*/ 1522753 w 12079138"/>
              <a:gd name="connsiteY3440" fmla="*/ 1800030 h 2145765"/>
              <a:gd name="connsiteX3441" fmla="*/ 1504452 w 12079138"/>
              <a:gd name="connsiteY3441" fmla="*/ 1805761 h 2145765"/>
              <a:gd name="connsiteX3442" fmla="*/ 1485827 w 12079138"/>
              <a:gd name="connsiteY3442" fmla="*/ 1798467 h 2145765"/>
              <a:gd name="connsiteX3443" fmla="*/ 1504092 w 12079138"/>
              <a:gd name="connsiteY3443" fmla="*/ 1792644 h 2145765"/>
              <a:gd name="connsiteX3444" fmla="*/ 10573304 w 12079138"/>
              <a:gd name="connsiteY3444" fmla="*/ 1790469 h 2145765"/>
              <a:gd name="connsiteX3445" fmla="*/ 10564966 w 12079138"/>
              <a:gd name="connsiteY3445" fmla="*/ 1792982 h 2145765"/>
              <a:gd name="connsiteX3446" fmla="*/ 10560147 w 12079138"/>
              <a:gd name="connsiteY3446" fmla="*/ 1797073 h 2145765"/>
              <a:gd name="connsiteX3447" fmla="*/ 10561356 w 12079138"/>
              <a:gd name="connsiteY3447" fmla="*/ 1811322 h 2145765"/>
              <a:gd name="connsiteX3448" fmla="*/ 10587886 w 12079138"/>
              <a:gd name="connsiteY3448" fmla="*/ 1806680 h 2145765"/>
              <a:gd name="connsiteX3449" fmla="*/ 10589817 w 12079138"/>
              <a:gd name="connsiteY3449" fmla="*/ 1797134 h 2145765"/>
              <a:gd name="connsiteX3450" fmla="*/ 10589818 w 12079138"/>
              <a:gd name="connsiteY3450" fmla="*/ 1797134 h 2145765"/>
              <a:gd name="connsiteX3451" fmla="*/ 10573304 w 12079138"/>
              <a:gd name="connsiteY3451" fmla="*/ 1790469 h 2145765"/>
              <a:gd name="connsiteX3452" fmla="*/ 3625409 w 12079138"/>
              <a:gd name="connsiteY3452" fmla="*/ 1789733 h 2145765"/>
              <a:gd name="connsiteX3453" fmla="*/ 3623603 w 12079138"/>
              <a:gd name="connsiteY3453" fmla="*/ 1793671 h 2145765"/>
              <a:gd name="connsiteX3454" fmla="*/ 3627540 w 12079138"/>
              <a:gd name="connsiteY3454" fmla="*/ 1795019 h 2145765"/>
              <a:gd name="connsiteX3455" fmla="*/ 3630302 w 12079138"/>
              <a:gd name="connsiteY3455" fmla="*/ 1791357 h 2145765"/>
              <a:gd name="connsiteX3456" fmla="*/ 3625409 w 12079138"/>
              <a:gd name="connsiteY3456" fmla="*/ 1789733 h 2145765"/>
              <a:gd name="connsiteX3457" fmla="*/ 9636753 w 12079138"/>
              <a:gd name="connsiteY3457" fmla="*/ 1789381 h 2145765"/>
              <a:gd name="connsiteX3458" fmla="*/ 9622604 w 12079138"/>
              <a:gd name="connsiteY3458" fmla="*/ 1791602 h 2145765"/>
              <a:gd name="connsiteX3459" fmla="*/ 9613814 w 12079138"/>
              <a:gd name="connsiteY3459" fmla="*/ 1810433 h 2145765"/>
              <a:gd name="connsiteX3460" fmla="*/ 9622405 w 12079138"/>
              <a:gd name="connsiteY3460" fmla="*/ 1824468 h 2145765"/>
              <a:gd name="connsiteX3461" fmla="*/ 9633342 w 12079138"/>
              <a:gd name="connsiteY3461" fmla="*/ 1829019 h 2145765"/>
              <a:gd name="connsiteX3462" fmla="*/ 9686473 w 12079138"/>
              <a:gd name="connsiteY3462" fmla="*/ 1816118 h 2145765"/>
              <a:gd name="connsiteX3463" fmla="*/ 9680337 w 12079138"/>
              <a:gd name="connsiteY3463" fmla="*/ 1803232 h 2145765"/>
              <a:gd name="connsiteX3464" fmla="*/ 9636753 w 12079138"/>
              <a:gd name="connsiteY3464" fmla="*/ 1789381 h 2145765"/>
              <a:gd name="connsiteX3465" fmla="*/ 972506 w 12079138"/>
              <a:gd name="connsiteY3465" fmla="*/ 1788308 h 2145765"/>
              <a:gd name="connsiteX3466" fmla="*/ 984832 w 12079138"/>
              <a:gd name="connsiteY3466" fmla="*/ 1791526 h 2145765"/>
              <a:gd name="connsiteX3467" fmla="*/ 982306 w 12079138"/>
              <a:gd name="connsiteY3467" fmla="*/ 1808165 h 2145765"/>
              <a:gd name="connsiteX3468" fmla="*/ 957436 w 12079138"/>
              <a:gd name="connsiteY3468" fmla="*/ 1791327 h 2145765"/>
              <a:gd name="connsiteX3469" fmla="*/ 972506 w 12079138"/>
              <a:gd name="connsiteY3469" fmla="*/ 1788308 h 2145765"/>
              <a:gd name="connsiteX3470" fmla="*/ 2130225 w 12079138"/>
              <a:gd name="connsiteY3470" fmla="*/ 1787603 h 2145765"/>
              <a:gd name="connsiteX3471" fmla="*/ 2123604 w 12079138"/>
              <a:gd name="connsiteY3471" fmla="*/ 1789534 h 2145765"/>
              <a:gd name="connsiteX3472" fmla="*/ 2120138 w 12079138"/>
              <a:gd name="connsiteY3472" fmla="*/ 1795525 h 2145765"/>
              <a:gd name="connsiteX3473" fmla="*/ 2124345 w 12079138"/>
              <a:gd name="connsiteY3473" fmla="*/ 1798283 h 2145765"/>
              <a:gd name="connsiteX3474" fmla="*/ 2129253 w 12079138"/>
              <a:gd name="connsiteY3474" fmla="*/ 1797501 h 2145765"/>
              <a:gd name="connsiteX3475" fmla="*/ 2133828 w 12079138"/>
              <a:gd name="connsiteY3475" fmla="*/ 1791495 h 2145765"/>
              <a:gd name="connsiteX3476" fmla="*/ 2130225 w 12079138"/>
              <a:gd name="connsiteY3476" fmla="*/ 1787603 h 2145765"/>
              <a:gd name="connsiteX3477" fmla="*/ 10053971 w 12079138"/>
              <a:gd name="connsiteY3477" fmla="*/ 1787343 h 2145765"/>
              <a:gd name="connsiteX3478" fmla="*/ 10044930 w 12079138"/>
              <a:gd name="connsiteY3478" fmla="*/ 1791526 h 2145765"/>
              <a:gd name="connsiteX3479" fmla="*/ 10053610 w 12079138"/>
              <a:gd name="connsiteY3479" fmla="*/ 1807721 h 2145765"/>
              <a:gd name="connsiteX3480" fmla="*/ 10061750 w 12079138"/>
              <a:gd name="connsiteY3480" fmla="*/ 1808089 h 2145765"/>
              <a:gd name="connsiteX3481" fmla="*/ 10070557 w 12079138"/>
              <a:gd name="connsiteY3481" fmla="*/ 1796612 h 2145765"/>
              <a:gd name="connsiteX3482" fmla="*/ 10053971 w 12079138"/>
              <a:gd name="connsiteY3482" fmla="*/ 1787343 h 2145765"/>
              <a:gd name="connsiteX3483" fmla="*/ 2259840 w 12079138"/>
              <a:gd name="connsiteY3483" fmla="*/ 1786963 h 2145765"/>
              <a:gd name="connsiteX3484" fmla="*/ 2254607 w 12079138"/>
              <a:gd name="connsiteY3484" fmla="*/ 1786975 h 2145765"/>
              <a:gd name="connsiteX3485" fmla="*/ 2227734 w 12079138"/>
              <a:gd name="connsiteY3485" fmla="*/ 1804426 h 2145765"/>
              <a:gd name="connsiteX3486" fmla="*/ 2186374 w 12079138"/>
              <a:gd name="connsiteY3486" fmla="*/ 1815857 h 2145765"/>
              <a:gd name="connsiteX3487" fmla="*/ 2183556 w 12079138"/>
              <a:gd name="connsiteY3487" fmla="*/ 1815658 h 2145765"/>
              <a:gd name="connsiteX3488" fmla="*/ 2167006 w 12079138"/>
              <a:gd name="connsiteY3488" fmla="*/ 1823181 h 2145765"/>
              <a:gd name="connsiteX3489" fmla="*/ 2175253 w 12079138"/>
              <a:gd name="connsiteY3489" fmla="*/ 1852906 h 2145765"/>
              <a:gd name="connsiteX3490" fmla="*/ 2178739 w 12079138"/>
              <a:gd name="connsiteY3490" fmla="*/ 1888024 h 2145765"/>
              <a:gd name="connsiteX3491" fmla="*/ 2168485 w 12079138"/>
              <a:gd name="connsiteY3491" fmla="*/ 1913060 h 2145765"/>
              <a:gd name="connsiteX3492" fmla="*/ 2170702 w 12079138"/>
              <a:gd name="connsiteY3492" fmla="*/ 1919633 h 2145765"/>
              <a:gd name="connsiteX3493" fmla="*/ 2181498 w 12079138"/>
              <a:gd name="connsiteY3493" fmla="*/ 1924030 h 2145765"/>
              <a:gd name="connsiteX3494" fmla="*/ 2191046 w 12079138"/>
              <a:gd name="connsiteY3494" fmla="*/ 1918913 h 2145765"/>
              <a:gd name="connsiteX3495" fmla="*/ 2198173 w 12079138"/>
              <a:gd name="connsiteY3495" fmla="*/ 1893279 h 2145765"/>
              <a:gd name="connsiteX3496" fmla="*/ 2195322 w 12079138"/>
              <a:gd name="connsiteY3496" fmla="*/ 1860643 h 2145765"/>
              <a:gd name="connsiteX3497" fmla="*/ 2193643 w 12079138"/>
              <a:gd name="connsiteY3497" fmla="*/ 1854223 h 2145765"/>
              <a:gd name="connsiteX3498" fmla="*/ 2199652 w 12079138"/>
              <a:gd name="connsiteY3498" fmla="*/ 1852844 h 2145765"/>
              <a:gd name="connsiteX3499" fmla="*/ 2235819 w 12079138"/>
              <a:gd name="connsiteY3499" fmla="*/ 1831639 h 2145765"/>
              <a:gd name="connsiteX3500" fmla="*/ 2235819 w 12079138"/>
              <a:gd name="connsiteY3500" fmla="*/ 1831642 h 2145765"/>
              <a:gd name="connsiteX3501" fmla="*/ 2250021 w 12079138"/>
              <a:gd name="connsiteY3501" fmla="*/ 1804384 h 2145765"/>
              <a:gd name="connsiteX3502" fmla="*/ 2262963 w 12079138"/>
              <a:gd name="connsiteY3502" fmla="*/ 1791192 h 2145765"/>
              <a:gd name="connsiteX3503" fmla="*/ 2259840 w 12079138"/>
              <a:gd name="connsiteY3503" fmla="*/ 1786963 h 2145765"/>
              <a:gd name="connsiteX3504" fmla="*/ 1217791 w 12079138"/>
              <a:gd name="connsiteY3504" fmla="*/ 1785612 h 2145765"/>
              <a:gd name="connsiteX3505" fmla="*/ 1227339 w 12079138"/>
              <a:gd name="connsiteY3505" fmla="*/ 1794009 h 2145765"/>
              <a:gd name="connsiteX3506" fmla="*/ 1217412 w 12079138"/>
              <a:gd name="connsiteY3506" fmla="*/ 1798361 h 2145765"/>
              <a:gd name="connsiteX3507" fmla="*/ 1205752 w 12079138"/>
              <a:gd name="connsiteY3507" fmla="*/ 1790700 h 2145765"/>
              <a:gd name="connsiteX3508" fmla="*/ 1217791 w 12079138"/>
              <a:gd name="connsiteY3508" fmla="*/ 1785612 h 2145765"/>
              <a:gd name="connsiteX3509" fmla="*/ 1323399 w 12079138"/>
              <a:gd name="connsiteY3509" fmla="*/ 1784998 h 2145765"/>
              <a:gd name="connsiteX3510" fmla="*/ 1335996 w 12079138"/>
              <a:gd name="connsiteY3510" fmla="*/ 1794084 h 2145765"/>
              <a:gd name="connsiteX3511" fmla="*/ 1349891 w 12079138"/>
              <a:gd name="connsiteY3511" fmla="*/ 1809176 h 2145765"/>
              <a:gd name="connsiteX3512" fmla="*/ 1377486 w 12079138"/>
              <a:gd name="connsiteY3512" fmla="*/ 1819656 h 2145765"/>
              <a:gd name="connsiteX3513" fmla="*/ 1481259 w 12079138"/>
              <a:gd name="connsiteY3513" fmla="*/ 1816194 h 2145765"/>
              <a:gd name="connsiteX3514" fmla="*/ 1513798 w 12079138"/>
              <a:gd name="connsiteY3514" fmla="*/ 1818185 h 2145765"/>
              <a:gd name="connsiteX3515" fmla="*/ 1537494 w 12079138"/>
              <a:gd name="connsiteY3515" fmla="*/ 1825892 h 2145765"/>
              <a:gd name="connsiteX3516" fmla="*/ 1529969 w 12079138"/>
              <a:gd name="connsiteY3516" fmla="*/ 1832711 h 2145765"/>
              <a:gd name="connsiteX3517" fmla="*/ 1501797 w 12079138"/>
              <a:gd name="connsiteY3517" fmla="*/ 1833753 h 2145765"/>
              <a:gd name="connsiteX3518" fmla="*/ 1481259 w 12079138"/>
              <a:gd name="connsiteY3518" fmla="*/ 1844938 h 2145765"/>
              <a:gd name="connsiteX3519" fmla="*/ 1496310 w 12079138"/>
              <a:gd name="connsiteY3519" fmla="*/ 1863662 h 2145765"/>
              <a:gd name="connsiteX3520" fmla="*/ 1498891 w 12079138"/>
              <a:gd name="connsiteY3520" fmla="*/ 1864383 h 2145765"/>
              <a:gd name="connsiteX3521" fmla="*/ 1523454 w 12079138"/>
              <a:gd name="connsiteY3521" fmla="*/ 1871906 h 2145765"/>
              <a:gd name="connsiteX3522" fmla="*/ 1530149 w 12079138"/>
              <a:gd name="connsiteY3522" fmla="*/ 1889618 h 2145765"/>
              <a:gd name="connsiteX3523" fmla="*/ 1542602 w 12079138"/>
              <a:gd name="connsiteY3523" fmla="*/ 1889480 h 2145765"/>
              <a:gd name="connsiteX3524" fmla="*/ 1560739 w 12079138"/>
              <a:gd name="connsiteY3524" fmla="*/ 1884746 h 2145765"/>
              <a:gd name="connsiteX3525" fmla="*/ 1560740 w 12079138"/>
              <a:gd name="connsiteY3525" fmla="*/ 1884745 h 2145765"/>
              <a:gd name="connsiteX3526" fmla="*/ 1573499 w 12079138"/>
              <a:gd name="connsiteY3526" fmla="*/ 1893126 h 2145765"/>
              <a:gd name="connsiteX3527" fmla="*/ 1563808 w 12079138"/>
              <a:gd name="connsiteY3527" fmla="*/ 1903576 h 2145765"/>
              <a:gd name="connsiteX3528" fmla="*/ 1536737 w 12079138"/>
              <a:gd name="connsiteY3528" fmla="*/ 1931753 h 2145765"/>
              <a:gd name="connsiteX3529" fmla="*/ 1513961 w 12079138"/>
              <a:gd name="connsiteY3529" fmla="*/ 1950982 h 2145765"/>
              <a:gd name="connsiteX3530" fmla="*/ 1501526 w 12079138"/>
              <a:gd name="connsiteY3530" fmla="*/ 1935660 h 2145765"/>
              <a:gd name="connsiteX3531" fmla="*/ 1474257 w 12079138"/>
              <a:gd name="connsiteY3531" fmla="*/ 1929531 h 2145765"/>
              <a:gd name="connsiteX3532" fmla="*/ 1483515 w 12079138"/>
              <a:gd name="connsiteY3532" fmla="*/ 1946830 h 2145765"/>
              <a:gd name="connsiteX3533" fmla="*/ 1479310 w 12079138"/>
              <a:gd name="connsiteY3533" fmla="*/ 1959823 h 2145765"/>
              <a:gd name="connsiteX3534" fmla="*/ 1471748 w 12079138"/>
              <a:gd name="connsiteY3534" fmla="*/ 1961033 h 2145765"/>
              <a:gd name="connsiteX3535" fmla="*/ 1467796 w 12079138"/>
              <a:gd name="connsiteY3535" fmla="*/ 1958949 h 2145765"/>
              <a:gd name="connsiteX3536" fmla="*/ 1448449 w 12079138"/>
              <a:gd name="connsiteY3536" fmla="*/ 1932687 h 2145765"/>
              <a:gd name="connsiteX3537" fmla="*/ 1441825 w 12079138"/>
              <a:gd name="connsiteY3537" fmla="*/ 1921334 h 2145765"/>
              <a:gd name="connsiteX3538" fmla="*/ 1421955 w 12079138"/>
              <a:gd name="connsiteY3538" fmla="*/ 1907452 h 2145765"/>
              <a:gd name="connsiteX3539" fmla="*/ 1414123 w 12079138"/>
              <a:gd name="connsiteY3539" fmla="*/ 1907805 h 2145765"/>
              <a:gd name="connsiteX3540" fmla="*/ 1411055 w 12079138"/>
              <a:gd name="connsiteY3540" fmla="*/ 1912233 h 2145765"/>
              <a:gd name="connsiteX3541" fmla="*/ 1412263 w 12079138"/>
              <a:gd name="connsiteY3541" fmla="*/ 1915588 h 2145765"/>
              <a:gd name="connsiteX3542" fmla="*/ 1408437 w 12079138"/>
              <a:gd name="connsiteY3542" fmla="*/ 1924429 h 2145765"/>
              <a:gd name="connsiteX3543" fmla="*/ 1394432 w 12079138"/>
              <a:gd name="connsiteY3543" fmla="*/ 1920262 h 2145765"/>
              <a:gd name="connsiteX3544" fmla="*/ 1387177 w 12079138"/>
              <a:gd name="connsiteY3544" fmla="*/ 1915879 h 2145765"/>
              <a:gd name="connsiteX3545" fmla="*/ 1370537 w 12079138"/>
              <a:gd name="connsiteY3545" fmla="*/ 1924904 h 2145765"/>
              <a:gd name="connsiteX3546" fmla="*/ 1357165 w 12079138"/>
              <a:gd name="connsiteY3546" fmla="*/ 1922698 h 2145765"/>
              <a:gd name="connsiteX3547" fmla="*/ 1356948 w 12079138"/>
              <a:gd name="connsiteY3547" fmla="*/ 1909031 h 2145765"/>
              <a:gd name="connsiteX3548" fmla="*/ 1369383 w 12079138"/>
              <a:gd name="connsiteY3548" fmla="*/ 1900328 h 2145765"/>
              <a:gd name="connsiteX3549" fmla="*/ 1380264 w 12079138"/>
              <a:gd name="connsiteY3549" fmla="*/ 1898458 h 2145765"/>
              <a:gd name="connsiteX3550" fmla="*/ 1438594 w 12079138"/>
              <a:gd name="connsiteY3550" fmla="*/ 1868856 h 2145765"/>
              <a:gd name="connsiteX3551" fmla="*/ 1437873 w 12079138"/>
              <a:gd name="connsiteY3551" fmla="*/ 1862574 h 2145765"/>
              <a:gd name="connsiteX3552" fmla="*/ 1428055 w 12079138"/>
              <a:gd name="connsiteY3552" fmla="*/ 1860628 h 2145765"/>
              <a:gd name="connsiteX3553" fmla="*/ 1414863 w 12079138"/>
              <a:gd name="connsiteY3553" fmla="*/ 1863555 h 2145765"/>
              <a:gd name="connsiteX3554" fmla="*/ 1364455 w 12079138"/>
              <a:gd name="connsiteY3554" fmla="*/ 1856153 h 2145765"/>
              <a:gd name="connsiteX3555" fmla="*/ 1346985 w 12079138"/>
              <a:gd name="connsiteY3555" fmla="*/ 1842517 h 2145765"/>
              <a:gd name="connsiteX3556" fmla="*/ 1332927 w 12079138"/>
              <a:gd name="connsiteY3556" fmla="*/ 1834825 h 2145765"/>
              <a:gd name="connsiteX3557" fmla="*/ 1317965 w 12079138"/>
              <a:gd name="connsiteY3557" fmla="*/ 1838303 h 2145765"/>
              <a:gd name="connsiteX3558" fmla="*/ 1310855 w 12079138"/>
              <a:gd name="connsiteY3558" fmla="*/ 1838361 h 2145765"/>
              <a:gd name="connsiteX3559" fmla="*/ 1306595 w 12079138"/>
              <a:gd name="connsiteY3559" fmla="*/ 1830991 h 2145765"/>
              <a:gd name="connsiteX3560" fmla="*/ 1308382 w 12079138"/>
              <a:gd name="connsiteY3560" fmla="*/ 1820740 h 2145765"/>
              <a:gd name="connsiteX3561" fmla="*/ 1304827 w 12079138"/>
              <a:gd name="connsiteY3561" fmla="*/ 1794264 h 2145765"/>
              <a:gd name="connsiteX3562" fmla="*/ 1307642 w 12079138"/>
              <a:gd name="connsiteY3562" fmla="*/ 1785055 h 2145765"/>
              <a:gd name="connsiteX3563" fmla="*/ 1323399 w 12079138"/>
              <a:gd name="connsiteY3563" fmla="*/ 1784998 h 2145765"/>
              <a:gd name="connsiteX3564" fmla="*/ 10357925 w 12079138"/>
              <a:gd name="connsiteY3564" fmla="*/ 1783374 h 2145765"/>
              <a:gd name="connsiteX3565" fmla="*/ 10359947 w 12079138"/>
              <a:gd name="connsiteY3565" fmla="*/ 1784217 h 2145765"/>
              <a:gd name="connsiteX3566" fmla="*/ 10356698 w 12079138"/>
              <a:gd name="connsiteY3566" fmla="*/ 1785733 h 2145765"/>
              <a:gd name="connsiteX3567" fmla="*/ 10355904 w 12079138"/>
              <a:gd name="connsiteY3567" fmla="*/ 1784263 h 2145765"/>
              <a:gd name="connsiteX3568" fmla="*/ 10357925 w 12079138"/>
              <a:gd name="connsiteY3568" fmla="*/ 1783374 h 2145765"/>
              <a:gd name="connsiteX3569" fmla="*/ 8849544 w 12079138"/>
              <a:gd name="connsiteY3569" fmla="*/ 1783129 h 2145765"/>
              <a:gd name="connsiteX3570" fmla="*/ 8847507 w 12079138"/>
              <a:gd name="connsiteY3570" fmla="*/ 1785856 h 2145765"/>
              <a:gd name="connsiteX3571" fmla="*/ 8847506 w 12079138"/>
              <a:gd name="connsiteY3571" fmla="*/ 1785856 h 2145765"/>
              <a:gd name="connsiteX3572" fmla="*/ 8847506 w 12079138"/>
              <a:gd name="connsiteY3572" fmla="*/ 1785857 h 2145765"/>
              <a:gd name="connsiteX3573" fmla="*/ 8847507 w 12079138"/>
              <a:gd name="connsiteY3573" fmla="*/ 1785856 h 2145765"/>
              <a:gd name="connsiteX3574" fmla="*/ 8851421 w 12079138"/>
              <a:gd name="connsiteY3574" fmla="*/ 1786760 h 2145765"/>
              <a:gd name="connsiteX3575" fmla="*/ 8853588 w 12079138"/>
              <a:gd name="connsiteY3575" fmla="*/ 1784140 h 2145765"/>
              <a:gd name="connsiteX3576" fmla="*/ 8849544 w 12079138"/>
              <a:gd name="connsiteY3576" fmla="*/ 1783129 h 2145765"/>
              <a:gd name="connsiteX3577" fmla="*/ 9829553 w 12079138"/>
              <a:gd name="connsiteY3577" fmla="*/ 1783068 h 2145765"/>
              <a:gd name="connsiteX3578" fmla="*/ 9807896 w 12079138"/>
              <a:gd name="connsiteY3578" fmla="*/ 1786975 h 2145765"/>
              <a:gd name="connsiteX3579" fmla="*/ 9825113 w 12079138"/>
              <a:gd name="connsiteY3579" fmla="*/ 1794697 h 2145765"/>
              <a:gd name="connsiteX3580" fmla="*/ 9846499 w 12079138"/>
              <a:gd name="connsiteY3580" fmla="*/ 1793472 h 2145765"/>
              <a:gd name="connsiteX3581" fmla="*/ 9850722 w 12079138"/>
              <a:gd name="connsiteY3581" fmla="*/ 1787603 h 2145765"/>
              <a:gd name="connsiteX3582" fmla="*/ 9843503 w 12079138"/>
              <a:gd name="connsiteY3582" fmla="*/ 1783252 h 2145765"/>
              <a:gd name="connsiteX3583" fmla="*/ 9829553 w 12079138"/>
              <a:gd name="connsiteY3583" fmla="*/ 1783068 h 2145765"/>
              <a:gd name="connsiteX3584" fmla="*/ 1011507 w 12079138"/>
              <a:gd name="connsiteY3584" fmla="*/ 1782547 h 2145765"/>
              <a:gd name="connsiteX3585" fmla="*/ 1052458 w 12079138"/>
              <a:gd name="connsiteY3585" fmla="*/ 1783451 h 2145765"/>
              <a:gd name="connsiteX3586" fmla="*/ 1059190 w 12079138"/>
              <a:gd name="connsiteY3586" fmla="*/ 1788416 h 2145765"/>
              <a:gd name="connsiteX3587" fmla="*/ 1053108 w 12079138"/>
              <a:gd name="connsiteY3587" fmla="*/ 1794729 h 2145765"/>
              <a:gd name="connsiteX3588" fmla="*/ 1031594 w 12079138"/>
              <a:gd name="connsiteY3588" fmla="*/ 1792155 h 2145765"/>
              <a:gd name="connsiteX3589" fmla="*/ 1011507 w 12079138"/>
              <a:gd name="connsiteY3589" fmla="*/ 1782547 h 2145765"/>
              <a:gd name="connsiteX3590" fmla="*/ 10823314 w 12079138"/>
              <a:gd name="connsiteY3590" fmla="*/ 1782271 h 2145765"/>
              <a:gd name="connsiteX3591" fmla="*/ 10836686 w 12079138"/>
              <a:gd name="connsiteY3591" fmla="*/ 1786745 h 2145765"/>
              <a:gd name="connsiteX3592" fmla="*/ 10847119 w 12079138"/>
              <a:gd name="connsiteY3592" fmla="*/ 1796797 h 2145765"/>
              <a:gd name="connsiteX3593" fmla="*/ 10871285 w 12079138"/>
              <a:gd name="connsiteY3593" fmla="*/ 1805347 h 2145765"/>
              <a:gd name="connsiteX3594" fmla="*/ 10880723 w 12079138"/>
              <a:gd name="connsiteY3594" fmla="*/ 1807324 h 2145765"/>
              <a:gd name="connsiteX3595" fmla="*/ 10878955 w 12079138"/>
              <a:gd name="connsiteY3595" fmla="*/ 1815061 h 2145765"/>
              <a:gd name="connsiteX3596" fmla="*/ 10854771 w 12079138"/>
              <a:gd name="connsiteY3596" fmla="*/ 1822125 h 2145765"/>
              <a:gd name="connsiteX3597" fmla="*/ 10835622 w 12079138"/>
              <a:gd name="connsiteY3597" fmla="*/ 1813958 h 2145765"/>
              <a:gd name="connsiteX3598" fmla="*/ 10814073 w 12079138"/>
              <a:gd name="connsiteY3598" fmla="*/ 1788768 h 2145765"/>
              <a:gd name="connsiteX3599" fmla="*/ 10823314 w 12079138"/>
              <a:gd name="connsiteY3599" fmla="*/ 1782271 h 2145765"/>
              <a:gd name="connsiteX3600" fmla="*/ 882144 w 12079138"/>
              <a:gd name="connsiteY3600" fmla="*/ 1781995 h 2145765"/>
              <a:gd name="connsiteX3601" fmla="*/ 886061 w 12079138"/>
              <a:gd name="connsiteY3601" fmla="*/ 1783573 h 2145765"/>
              <a:gd name="connsiteX3602" fmla="*/ 884310 w 12079138"/>
              <a:gd name="connsiteY3602" fmla="*/ 1786331 h 2145765"/>
              <a:gd name="connsiteX3603" fmla="*/ 878787 w 12079138"/>
              <a:gd name="connsiteY3603" fmla="*/ 1784247 h 2145765"/>
              <a:gd name="connsiteX3604" fmla="*/ 882144 w 12079138"/>
              <a:gd name="connsiteY3604" fmla="*/ 1781995 h 2145765"/>
              <a:gd name="connsiteX3605" fmla="*/ 3859176 w 12079138"/>
              <a:gd name="connsiteY3605" fmla="*/ 1781398 h 2145765"/>
              <a:gd name="connsiteX3606" fmla="*/ 3850746 w 12079138"/>
              <a:gd name="connsiteY3606" fmla="*/ 1784221 h 2145765"/>
              <a:gd name="connsiteX3607" fmla="*/ 3849936 w 12079138"/>
              <a:gd name="connsiteY3607" fmla="*/ 1790008 h 2145765"/>
              <a:gd name="connsiteX3608" fmla="*/ 3871036 w 12079138"/>
              <a:gd name="connsiteY3608" fmla="*/ 1796214 h 2145765"/>
              <a:gd name="connsiteX3609" fmla="*/ 3877949 w 12079138"/>
              <a:gd name="connsiteY3609" fmla="*/ 1791587 h 2145765"/>
              <a:gd name="connsiteX3610" fmla="*/ 3864501 w 12079138"/>
              <a:gd name="connsiteY3610" fmla="*/ 1781918 h 2145765"/>
              <a:gd name="connsiteX3611" fmla="*/ 3859176 w 12079138"/>
              <a:gd name="connsiteY3611" fmla="*/ 1781398 h 2145765"/>
              <a:gd name="connsiteX3612" fmla="*/ 3074103 w 12079138"/>
              <a:gd name="connsiteY3612" fmla="*/ 1780234 h 2145765"/>
              <a:gd name="connsiteX3613" fmla="*/ 3098056 w 12079138"/>
              <a:gd name="connsiteY3613" fmla="*/ 1795402 h 2145765"/>
              <a:gd name="connsiteX3614" fmla="*/ 3105040 w 12079138"/>
              <a:gd name="connsiteY3614" fmla="*/ 1793794 h 2145765"/>
              <a:gd name="connsiteX3615" fmla="*/ 3104803 w 12079138"/>
              <a:gd name="connsiteY3615" fmla="*/ 1789075 h 2145765"/>
              <a:gd name="connsiteX3616" fmla="*/ 3074103 w 12079138"/>
              <a:gd name="connsiteY3616" fmla="*/ 1780234 h 2145765"/>
              <a:gd name="connsiteX3617" fmla="*/ 1598483 w 12079138"/>
              <a:gd name="connsiteY3617" fmla="*/ 1780060 h 2145765"/>
              <a:gd name="connsiteX3618" fmla="*/ 1582752 w 12079138"/>
              <a:gd name="connsiteY3618" fmla="*/ 1786486 h 2145765"/>
              <a:gd name="connsiteX3619" fmla="*/ 1576093 w 12079138"/>
              <a:gd name="connsiteY3619" fmla="*/ 1795955 h 2145765"/>
              <a:gd name="connsiteX3620" fmla="*/ 1581507 w 12079138"/>
              <a:gd name="connsiteY3620" fmla="*/ 1806772 h 2145765"/>
              <a:gd name="connsiteX3621" fmla="*/ 1607386 w 12079138"/>
              <a:gd name="connsiteY3621" fmla="*/ 1820057 h 2145765"/>
              <a:gd name="connsiteX3622" fmla="*/ 1625939 w 12079138"/>
              <a:gd name="connsiteY3622" fmla="*/ 1821282 h 2145765"/>
              <a:gd name="connsiteX3623" fmla="*/ 1640594 w 12079138"/>
              <a:gd name="connsiteY3623" fmla="*/ 1809484 h 2145765"/>
              <a:gd name="connsiteX3624" fmla="*/ 1620976 w 12079138"/>
              <a:gd name="connsiteY3624" fmla="*/ 1791052 h 2145765"/>
              <a:gd name="connsiteX3625" fmla="*/ 1615526 w 12079138"/>
              <a:gd name="connsiteY3625" fmla="*/ 1785092 h 2145765"/>
              <a:gd name="connsiteX3626" fmla="*/ 1598483 w 12079138"/>
              <a:gd name="connsiteY3626" fmla="*/ 1780060 h 2145765"/>
              <a:gd name="connsiteX3627" fmla="*/ 2060814 w 12079138"/>
              <a:gd name="connsiteY3627" fmla="*/ 1779574 h 2145765"/>
              <a:gd name="connsiteX3628" fmla="*/ 2055762 w 12079138"/>
              <a:gd name="connsiteY3628" fmla="*/ 1785060 h 2145765"/>
              <a:gd name="connsiteX3629" fmla="*/ 2054500 w 12079138"/>
              <a:gd name="connsiteY3629" fmla="*/ 1810893 h 2145765"/>
              <a:gd name="connsiteX3630" fmla="*/ 2067473 w 12079138"/>
              <a:gd name="connsiteY3630" fmla="*/ 1826536 h 2145765"/>
              <a:gd name="connsiteX3631" fmla="*/ 2083051 w 12079138"/>
              <a:gd name="connsiteY3631" fmla="*/ 1839453 h 2145765"/>
              <a:gd name="connsiteX3632" fmla="*/ 2093528 w 12079138"/>
              <a:gd name="connsiteY3632" fmla="*/ 1856229 h 2145765"/>
              <a:gd name="connsiteX3633" fmla="*/ 2116854 w 12079138"/>
              <a:gd name="connsiteY3633" fmla="*/ 1867017 h 2145765"/>
              <a:gd name="connsiteX3634" fmla="*/ 2134565 w 12079138"/>
              <a:gd name="connsiteY3634" fmla="*/ 1864826 h 2145765"/>
              <a:gd name="connsiteX3635" fmla="*/ 2140978 w 12079138"/>
              <a:gd name="connsiteY3635" fmla="*/ 1850408 h 2145765"/>
              <a:gd name="connsiteX3636" fmla="*/ 2126150 w 12079138"/>
              <a:gd name="connsiteY3636" fmla="*/ 1844570 h 2145765"/>
              <a:gd name="connsiteX3637" fmla="*/ 2106583 w 12079138"/>
              <a:gd name="connsiteY3637" fmla="*/ 1844938 h 2145765"/>
              <a:gd name="connsiteX3638" fmla="*/ 2104022 w 12079138"/>
              <a:gd name="connsiteY3638" fmla="*/ 1825387 h 2145765"/>
              <a:gd name="connsiteX3639" fmla="*/ 2093499 w 12079138"/>
              <a:gd name="connsiteY3639" fmla="*/ 1822414 h 2145765"/>
              <a:gd name="connsiteX3640" fmla="*/ 2079727 w 12079138"/>
              <a:gd name="connsiteY3640" fmla="*/ 1806495 h 2145765"/>
              <a:gd name="connsiteX3641" fmla="*/ 2084407 w 12079138"/>
              <a:gd name="connsiteY3641" fmla="*/ 1793027 h 2145765"/>
              <a:gd name="connsiteX3642" fmla="*/ 2073956 w 12079138"/>
              <a:gd name="connsiteY3642" fmla="*/ 1779819 h 2145765"/>
              <a:gd name="connsiteX3643" fmla="*/ 2060814 w 12079138"/>
              <a:gd name="connsiteY3643" fmla="*/ 1779574 h 2145765"/>
              <a:gd name="connsiteX3644" fmla="*/ 1149626 w 12079138"/>
              <a:gd name="connsiteY3644" fmla="*/ 1779192 h 2145765"/>
              <a:gd name="connsiteX3645" fmla="*/ 1157062 w 12079138"/>
              <a:gd name="connsiteY3645" fmla="*/ 1780724 h 2145765"/>
              <a:gd name="connsiteX3646" fmla="*/ 1180433 w 12079138"/>
              <a:gd name="connsiteY3646" fmla="*/ 1808043 h 2145765"/>
              <a:gd name="connsiteX3647" fmla="*/ 1194870 w 12079138"/>
              <a:gd name="connsiteY3647" fmla="*/ 1822170 h 2145765"/>
              <a:gd name="connsiteX3648" fmla="*/ 1239465 w 12079138"/>
              <a:gd name="connsiteY3648" fmla="*/ 1825389 h 2145765"/>
              <a:gd name="connsiteX3649" fmla="*/ 1268322 w 12079138"/>
              <a:gd name="connsiteY3649" fmla="*/ 1820729 h 2145765"/>
              <a:gd name="connsiteX3650" fmla="*/ 1278915 w 12079138"/>
              <a:gd name="connsiteY3650" fmla="*/ 1827901 h 2145765"/>
              <a:gd name="connsiteX3651" fmla="*/ 1270668 w 12079138"/>
              <a:gd name="connsiteY3651" fmla="*/ 1836206 h 2145765"/>
              <a:gd name="connsiteX3652" fmla="*/ 1259911 w 12079138"/>
              <a:gd name="connsiteY3652" fmla="*/ 1837998 h 2145765"/>
              <a:gd name="connsiteX3653" fmla="*/ 1228636 w 12079138"/>
              <a:gd name="connsiteY3653" fmla="*/ 1854899 h 2145765"/>
              <a:gd name="connsiteX3654" fmla="*/ 1224215 w 12079138"/>
              <a:gd name="connsiteY3654" fmla="*/ 1871952 h 2145765"/>
              <a:gd name="connsiteX3655" fmla="*/ 1209470 w 12079138"/>
              <a:gd name="connsiteY3655" fmla="*/ 1887918 h 2145765"/>
              <a:gd name="connsiteX3656" fmla="*/ 1209470 w 12079138"/>
              <a:gd name="connsiteY3656" fmla="*/ 1887917 h 2145765"/>
              <a:gd name="connsiteX3657" fmla="*/ 1193661 w 12079138"/>
              <a:gd name="connsiteY3657" fmla="*/ 1890461 h 2145765"/>
              <a:gd name="connsiteX3658" fmla="*/ 1189547 w 12079138"/>
              <a:gd name="connsiteY3658" fmla="*/ 1859449 h 2145765"/>
              <a:gd name="connsiteX3659" fmla="*/ 1187615 w 12079138"/>
              <a:gd name="connsiteY3659" fmla="*/ 1849275 h 2145765"/>
              <a:gd name="connsiteX3660" fmla="*/ 1162331 w 12079138"/>
              <a:gd name="connsiteY3660" fmla="*/ 1837293 h 2145765"/>
              <a:gd name="connsiteX3661" fmla="*/ 1151485 w 12079138"/>
              <a:gd name="connsiteY3661" fmla="*/ 1839101 h 2145765"/>
              <a:gd name="connsiteX3662" fmla="*/ 1108154 w 12079138"/>
              <a:gd name="connsiteY3662" fmla="*/ 1839316 h 2145765"/>
              <a:gd name="connsiteX3663" fmla="*/ 1084494 w 12079138"/>
              <a:gd name="connsiteY3663" fmla="*/ 1845721 h 2145765"/>
              <a:gd name="connsiteX3664" fmla="*/ 1052353 w 12079138"/>
              <a:gd name="connsiteY3664" fmla="*/ 1870757 h 2145765"/>
              <a:gd name="connsiteX3665" fmla="*/ 1046956 w 12079138"/>
              <a:gd name="connsiteY3665" fmla="*/ 1839837 h 2145765"/>
              <a:gd name="connsiteX3666" fmla="*/ 1065202 w 12079138"/>
              <a:gd name="connsiteY3666" fmla="*/ 1842641 h 2145765"/>
              <a:gd name="connsiteX3667" fmla="*/ 1065509 w 12079138"/>
              <a:gd name="connsiteY3667" fmla="*/ 1813375 h 2145765"/>
              <a:gd name="connsiteX3668" fmla="*/ 1088537 w 12079138"/>
              <a:gd name="connsiteY3668" fmla="*/ 1814693 h 2145765"/>
              <a:gd name="connsiteX3669" fmla="*/ 1093193 w 12079138"/>
              <a:gd name="connsiteY3669" fmla="*/ 1808717 h 2145765"/>
              <a:gd name="connsiteX3670" fmla="*/ 1104130 w 12079138"/>
              <a:gd name="connsiteY3670" fmla="*/ 1804580 h 2145765"/>
              <a:gd name="connsiteX3671" fmla="*/ 1114597 w 12079138"/>
              <a:gd name="connsiteY3671" fmla="*/ 1809207 h 2145765"/>
              <a:gd name="connsiteX3672" fmla="*/ 1119849 w 12079138"/>
              <a:gd name="connsiteY3672" fmla="*/ 1820806 h 2145765"/>
              <a:gd name="connsiteX3673" fmla="*/ 1140098 w 12079138"/>
              <a:gd name="connsiteY3673" fmla="*/ 1826492 h 2145765"/>
              <a:gd name="connsiteX3674" fmla="*/ 1150167 w 12079138"/>
              <a:gd name="connsiteY3674" fmla="*/ 1823381 h 2145765"/>
              <a:gd name="connsiteX3675" fmla="*/ 1157838 w 12079138"/>
              <a:gd name="connsiteY3675" fmla="*/ 1810065 h 2145765"/>
              <a:gd name="connsiteX3676" fmla="*/ 1145764 w 12079138"/>
              <a:gd name="connsiteY3676" fmla="*/ 1796413 h 2145765"/>
              <a:gd name="connsiteX3677" fmla="*/ 1141739 w 12079138"/>
              <a:gd name="connsiteY3677" fmla="*/ 1783313 h 2145765"/>
              <a:gd name="connsiteX3678" fmla="*/ 1149626 w 12079138"/>
              <a:gd name="connsiteY3678" fmla="*/ 1779192 h 2145765"/>
              <a:gd name="connsiteX3679" fmla="*/ 9197625 w 12079138"/>
              <a:gd name="connsiteY3679" fmla="*/ 1777854 h 2145765"/>
              <a:gd name="connsiteX3680" fmla="*/ 9191741 w 12079138"/>
              <a:gd name="connsiteY3680" fmla="*/ 1780750 h 2145765"/>
              <a:gd name="connsiteX3681" fmla="*/ 9182212 w 12079138"/>
              <a:gd name="connsiteY3681" fmla="*/ 1804377 h 2145765"/>
              <a:gd name="connsiteX3682" fmla="*/ 9197228 w 12079138"/>
              <a:gd name="connsiteY3682" fmla="*/ 1798615 h 2145765"/>
              <a:gd name="connsiteX3683" fmla="*/ 9203201 w 12079138"/>
              <a:gd name="connsiteY3683" fmla="*/ 1780704 h 2145765"/>
              <a:gd name="connsiteX3684" fmla="*/ 9197625 w 12079138"/>
              <a:gd name="connsiteY3684" fmla="*/ 1777854 h 2145765"/>
              <a:gd name="connsiteX3685" fmla="*/ 8079464 w 12079138"/>
              <a:gd name="connsiteY3685" fmla="*/ 1777123 h 2145765"/>
              <a:gd name="connsiteX3686" fmla="*/ 8077388 w 12079138"/>
              <a:gd name="connsiteY3686" fmla="*/ 1777430 h 2145765"/>
              <a:gd name="connsiteX3687" fmla="*/ 8078904 w 12079138"/>
              <a:gd name="connsiteY3687" fmla="*/ 1778349 h 2145765"/>
              <a:gd name="connsiteX3688" fmla="*/ 11487276 w 12079138"/>
              <a:gd name="connsiteY3688" fmla="*/ 1775974 h 2145765"/>
              <a:gd name="connsiteX3689" fmla="*/ 11509185 w 12079138"/>
              <a:gd name="connsiteY3689" fmla="*/ 1788860 h 2145765"/>
              <a:gd name="connsiteX3690" fmla="*/ 11502453 w 12079138"/>
              <a:gd name="connsiteY3690" fmla="*/ 1796521 h 2145765"/>
              <a:gd name="connsiteX3691" fmla="*/ 11499692 w 12079138"/>
              <a:gd name="connsiteY3691" fmla="*/ 1796659 h 2145765"/>
              <a:gd name="connsiteX3692" fmla="*/ 11487276 w 12079138"/>
              <a:gd name="connsiteY3692" fmla="*/ 1775974 h 2145765"/>
              <a:gd name="connsiteX3693" fmla="*/ 10974479 w 12079138"/>
              <a:gd name="connsiteY3693" fmla="*/ 1774027 h 2145765"/>
              <a:gd name="connsiteX3694" fmla="*/ 10982041 w 12079138"/>
              <a:gd name="connsiteY3694" fmla="*/ 1777689 h 2145765"/>
              <a:gd name="connsiteX3695" fmla="*/ 10972963 w 12079138"/>
              <a:gd name="connsiteY3695" fmla="*/ 1780892 h 2145765"/>
              <a:gd name="connsiteX3696" fmla="*/ 10968107 w 12079138"/>
              <a:gd name="connsiteY3696" fmla="*/ 1777827 h 2145765"/>
              <a:gd name="connsiteX3697" fmla="*/ 10974479 w 12079138"/>
              <a:gd name="connsiteY3697" fmla="*/ 1774027 h 2145765"/>
              <a:gd name="connsiteX3698" fmla="*/ 1911409 w 12079138"/>
              <a:gd name="connsiteY3698" fmla="*/ 1772512 h 2145765"/>
              <a:gd name="connsiteX3699" fmla="*/ 1909370 w 12079138"/>
              <a:gd name="connsiteY3699" fmla="*/ 1772864 h 2145765"/>
              <a:gd name="connsiteX3700" fmla="*/ 1910904 w 12079138"/>
              <a:gd name="connsiteY3700" fmla="*/ 1773799 h 2145765"/>
              <a:gd name="connsiteX3701" fmla="*/ 11653131 w 12079138"/>
              <a:gd name="connsiteY3701" fmla="*/ 1770918 h 2145765"/>
              <a:gd name="connsiteX3702" fmla="*/ 11653871 w 12079138"/>
              <a:gd name="connsiteY3702" fmla="*/ 1772726 h 2145765"/>
              <a:gd name="connsiteX3703" fmla="*/ 11652265 w 12079138"/>
              <a:gd name="connsiteY3703" fmla="*/ 1772220 h 2145765"/>
              <a:gd name="connsiteX3704" fmla="*/ 11653131 w 12079138"/>
              <a:gd name="connsiteY3704" fmla="*/ 1770918 h 2145765"/>
              <a:gd name="connsiteX3705" fmla="*/ 3928166 w 12079138"/>
              <a:gd name="connsiteY3705" fmla="*/ 1770903 h 2145765"/>
              <a:gd name="connsiteX3706" fmla="*/ 3925872 w 12079138"/>
              <a:gd name="connsiteY3706" fmla="*/ 1773140 h 2145765"/>
              <a:gd name="connsiteX3707" fmla="*/ 3931451 w 12079138"/>
              <a:gd name="connsiteY3707" fmla="*/ 1775454 h 2145765"/>
              <a:gd name="connsiteX3708" fmla="*/ 3934483 w 12079138"/>
              <a:gd name="connsiteY3708" fmla="*/ 1772466 h 2145765"/>
              <a:gd name="connsiteX3709" fmla="*/ 3928166 w 12079138"/>
              <a:gd name="connsiteY3709" fmla="*/ 1770903 h 2145765"/>
              <a:gd name="connsiteX3710" fmla="*/ 10002842 w 12079138"/>
              <a:gd name="connsiteY3710" fmla="*/ 1770718 h 2145765"/>
              <a:gd name="connsiteX3711" fmla="*/ 10003474 w 12079138"/>
              <a:gd name="connsiteY3711" fmla="*/ 1779467 h 2145765"/>
              <a:gd name="connsiteX3712" fmla="*/ 10007318 w 12079138"/>
              <a:gd name="connsiteY3712" fmla="*/ 1781872 h 2145765"/>
              <a:gd name="connsiteX3713" fmla="*/ 10014898 w 12079138"/>
              <a:gd name="connsiteY3713" fmla="*/ 1781995 h 2145765"/>
              <a:gd name="connsiteX3714" fmla="*/ 10016992 w 12079138"/>
              <a:gd name="connsiteY3714" fmla="*/ 1779069 h 2145765"/>
              <a:gd name="connsiteX3715" fmla="*/ 10015729 w 12079138"/>
              <a:gd name="connsiteY3715" fmla="*/ 1775775 h 2145765"/>
              <a:gd name="connsiteX3716" fmla="*/ 10015728 w 12079138"/>
              <a:gd name="connsiteY3716" fmla="*/ 1775774 h 2145765"/>
              <a:gd name="connsiteX3717" fmla="*/ 10002842 w 12079138"/>
              <a:gd name="connsiteY3717" fmla="*/ 1770718 h 2145765"/>
              <a:gd name="connsiteX3718" fmla="*/ 10713747 w 12079138"/>
              <a:gd name="connsiteY3718" fmla="*/ 1770504 h 2145765"/>
              <a:gd name="connsiteX3719" fmla="*/ 10725586 w 12079138"/>
              <a:gd name="connsiteY3719" fmla="*/ 1778810 h 2145765"/>
              <a:gd name="connsiteX3720" fmla="*/ 10711889 w 12079138"/>
              <a:gd name="connsiteY3720" fmla="*/ 1785752 h 2145765"/>
              <a:gd name="connsiteX3721" fmla="*/ 10696945 w 12079138"/>
              <a:gd name="connsiteY3721" fmla="*/ 1777415 h 2145765"/>
              <a:gd name="connsiteX3722" fmla="*/ 10713747 w 12079138"/>
              <a:gd name="connsiteY3722" fmla="*/ 1770504 h 2145765"/>
              <a:gd name="connsiteX3723" fmla="*/ 9090766 w 12079138"/>
              <a:gd name="connsiteY3723" fmla="*/ 1769723 h 2145765"/>
              <a:gd name="connsiteX3724" fmla="*/ 9086958 w 12079138"/>
              <a:gd name="connsiteY3724" fmla="*/ 1772052 h 2145765"/>
              <a:gd name="connsiteX3725" fmla="*/ 9092986 w 12079138"/>
              <a:gd name="connsiteY3725" fmla="*/ 1780847 h 2145765"/>
              <a:gd name="connsiteX3726" fmla="*/ 9108326 w 12079138"/>
              <a:gd name="connsiteY3726" fmla="*/ 1779896 h 2145765"/>
              <a:gd name="connsiteX3727" fmla="*/ 9110149 w 12079138"/>
              <a:gd name="connsiteY3727" fmla="*/ 1776740 h 2145765"/>
              <a:gd name="connsiteX3728" fmla="*/ 9090766 w 12079138"/>
              <a:gd name="connsiteY3728" fmla="*/ 1769723 h 2145765"/>
              <a:gd name="connsiteX3729" fmla="*/ 8562248 w 12079138"/>
              <a:gd name="connsiteY3729" fmla="*/ 1768880 h 2145765"/>
              <a:gd name="connsiteX3730" fmla="*/ 8549417 w 12079138"/>
              <a:gd name="connsiteY3730" fmla="*/ 1788753 h 2145765"/>
              <a:gd name="connsiteX3731" fmla="*/ 8562248 w 12079138"/>
              <a:gd name="connsiteY3731" fmla="*/ 1768880 h 2145765"/>
              <a:gd name="connsiteX3732" fmla="*/ 3806669 w 12079138"/>
              <a:gd name="connsiteY3732" fmla="*/ 1768298 h 2145765"/>
              <a:gd name="connsiteX3733" fmla="*/ 3803546 w 12079138"/>
              <a:gd name="connsiteY3733" fmla="*/ 1770029 h 2145765"/>
              <a:gd name="connsiteX3734" fmla="*/ 3807246 w 12079138"/>
              <a:gd name="connsiteY3734" fmla="*/ 1771332 h 2145765"/>
              <a:gd name="connsiteX3735" fmla="*/ 3808691 w 12079138"/>
              <a:gd name="connsiteY3735" fmla="*/ 1770366 h 2145765"/>
              <a:gd name="connsiteX3736" fmla="*/ 3806669 w 12079138"/>
              <a:gd name="connsiteY3736" fmla="*/ 1768298 h 2145765"/>
              <a:gd name="connsiteX3737" fmla="*/ 11852861 w 12079138"/>
              <a:gd name="connsiteY3737" fmla="*/ 1767424 h 2145765"/>
              <a:gd name="connsiteX3738" fmla="*/ 11855009 w 12079138"/>
              <a:gd name="connsiteY3738" fmla="*/ 1767884 h 2145765"/>
              <a:gd name="connsiteX3739" fmla="*/ 11855014 w 12079138"/>
              <a:gd name="connsiteY3739" fmla="*/ 1767884 h 2145765"/>
              <a:gd name="connsiteX3740" fmla="*/ 11855081 w 12079138"/>
              <a:gd name="connsiteY3740" fmla="*/ 1769247 h 2145765"/>
              <a:gd name="connsiteX3741" fmla="*/ 11852861 w 12079138"/>
              <a:gd name="connsiteY3741" fmla="*/ 1769661 h 2145765"/>
              <a:gd name="connsiteX3742" fmla="*/ 11852861 w 12079138"/>
              <a:gd name="connsiteY3742" fmla="*/ 1767424 h 2145765"/>
              <a:gd name="connsiteX3743" fmla="*/ 1792962 w 12079138"/>
              <a:gd name="connsiteY3743" fmla="*/ 1767209 h 2145765"/>
              <a:gd name="connsiteX3744" fmla="*/ 1799442 w 12079138"/>
              <a:gd name="connsiteY3744" fmla="*/ 1774488 h 2145765"/>
              <a:gd name="connsiteX3745" fmla="*/ 1794027 w 12079138"/>
              <a:gd name="connsiteY3745" fmla="*/ 1777414 h 2145765"/>
              <a:gd name="connsiteX3746" fmla="*/ 1786609 w 12079138"/>
              <a:gd name="connsiteY3746" fmla="*/ 1771960 h 2145765"/>
              <a:gd name="connsiteX3747" fmla="*/ 1792962 w 12079138"/>
              <a:gd name="connsiteY3747" fmla="*/ 1767209 h 2145765"/>
              <a:gd name="connsiteX3748" fmla="*/ 10610859 w 12079138"/>
              <a:gd name="connsiteY3748" fmla="*/ 1766904 h 2145765"/>
              <a:gd name="connsiteX3749" fmla="*/ 10583445 w 12079138"/>
              <a:gd name="connsiteY3749" fmla="*/ 1773063 h 2145765"/>
              <a:gd name="connsiteX3750" fmla="*/ 10582345 w 12079138"/>
              <a:gd name="connsiteY3750" fmla="*/ 1777307 h 2145765"/>
              <a:gd name="connsiteX3751" fmla="*/ 10590123 w 12079138"/>
              <a:gd name="connsiteY3751" fmla="*/ 1780601 h 2145765"/>
              <a:gd name="connsiteX3752" fmla="*/ 10624503 w 12079138"/>
              <a:gd name="connsiteY3752" fmla="*/ 1785351 h 2145765"/>
              <a:gd name="connsiteX3753" fmla="*/ 10635133 w 12079138"/>
              <a:gd name="connsiteY3753" fmla="*/ 1779606 h 2145765"/>
              <a:gd name="connsiteX3754" fmla="*/ 10610859 w 12079138"/>
              <a:gd name="connsiteY3754" fmla="*/ 1766904 h 2145765"/>
              <a:gd name="connsiteX3755" fmla="*/ 1307248 w 12079138"/>
              <a:gd name="connsiteY3755" fmla="*/ 1765141 h 2145765"/>
              <a:gd name="connsiteX3756" fmla="*/ 1309595 w 12079138"/>
              <a:gd name="connsiteY3756" fmla="*/ 1767715 h 2145765"/>
              <a:gd name="connsiteX3757" fmla="*/ 1305498 w 12079138"/>
              <a:gd name="connsiteY3757" fmla="*/ 1768987 h 2145765"/>
              <a:gd name="connsiteX3758" fmla="*/ 1303061 w 12079138"/>
              <a:gd name="connsiteY3758" fmla="*/ 1766535 h 2145765"/>
              <a:gd name="connsiteX3759" fmla="*/ 1307248 w 12079138"/>
              <a:gd name="connsiteY3759" fmla="*/ 1765141 h 2145765"/>
              <a:gd name="connsiteX3760" fmla="*/ 542395 w 12079138"/>
              <a:gd name="connsiteY3760" fmla="*/ 1764329 h 2145765"/>
              <a:gd name="connsiteX3761" fmla="*/ 549019 w 12079138"/>
              <a:gd name="connsiteY3761" fmla="*/ 1767884 h 2145765"/>
              <a:gd name="connsiteX3762" fmla="*/ 543532 w 12079138"/>
              <a:gd name="connsiteY3762" fmla="*/ 1770826 h 2145765"/>
              <a:gd name="connsiteX3763" fmla="*/ 536692 w 12079138"/>
              <a:gd name="connsiteY3763" fmla="*/ 1768252 h 2145765"/>
              <a:gd name="connsiteX3764" fmla="*/ 542395 w 12079138"/>
              <a:gd name="connsiteY3764" fmla="*/ 1764329 h 2145765"/>
              <a:gd name="connsiteX3765" fmla="*/ 9919175 w 12079138"/>
              <a:gd name="connsiteY3765" fmla="*/ 1763670 h 2145765"/>
              <a:gd name="connsiteX3766" fmla="*/ 9909828 w 12079138"/>
              <a:gd name="connsiteY3766" fmla="*/ 1768650 h 2145765"/>
              <a:gd name="connsiteX3767" fmla="*/ 9914827 w 12079138"/>
              <a:gd name="connsiteY3767" fmla="*/ 1778303 h 2145765"/>
              <a:gd name="connsiteX3768" fmla="*/ 9948539 w 12079138"/>
              <a:gd name="connsiteY3768" fmla="*/ 1809376 h 2145765"/>
              <a:gd name="connsiteX3769" fmla="*/ 9944027 w 12079138"/>
              <a:gd name="connsiteY3769" fmla="*/ 1821204 h 2145765"/>
              <a:gd name="connsiteX3770" fmla="*/ 9949892 w 12079138"/>
              <a:gd name="connsiteY3770" fmla="*/ 1828130 h 2145765"/>
              <a:gd name="connsiteX3771" fmla="*/ 9959584 w 12079138"/>
              <a:gd name="connsiteY3771" fmla="*/ 1826230 h 2145765"/>
              <a:gd name="connsiteX3772" fmla="*/ 9978985 w 12079138"/>
              <a:gd name="connsiteY3772" fmla="*/ 1801745 h 2145765"/>
              <a:gd name="connsiteX3773" fmla="*/ 9967723 w 12079138"/>
              <a:gd name="connsiteY3773" fmla="*/ 1785627 h 2145765"/>
              <a:gd name="connsiteX3774" fmla="*/ 9931087 w 12079138"/>
              <a:gd name="connsiteY3774" fmla="*/ 1767485 h 2145765"/>
              <a:gd name="connsiteX3775" fmla="*/ 9919175 w 12079138"/>
              <a:gd name="connsiteY3775" fmla="*/ 1763670 h 2145765"/>
              <a:gd name="connsiteX3776" fmla="*/ 2725676 w 12079138"/>
              <a:gd name="connsiteY3776" fmla="*/ 1763486 h 2145765"/>
              <a:gd name="connsiteX3777" fmla="*/ 2719629 w 12079138"/>
              <a:gd name="connsiteY3777" fmla="*/ 1768144 h 2145765"/>
              <a:gd name="connsiteX3778" fmla="*/ 2725873 w 12079138"/>
              <a:gd name="connsiteY3778" fmla="*/ 1772450 h 2145765"/>
              <a:gd name="connsiteX3779" fmla="*/ 2730892 w 12079138"/>
              <a:gd name="connsiteY3779" fmla="*/ 1766520 h 2145765"/>
              <a:gd name="connsiteX3780" fmla="*/ 2725676 w 12079138"/>
              <a:gd name="connsiteY3780" fmla="*/ 1763486 h 2145765"/>
              <a:gd name="connsiteX3781" fmla="*/ 2334752 w 12079138"/>
              <a:gd name="connsiteY3781" fmla="*/ 1762659 h 2145765"/>
              <a:gd name="connsiteX3782" fmla="*/ 2326739 w 12079138"/>
              <a:gd name="connsiteY3782" fmla="*/ 1767087 h 2145765"/>
              <a:gd name="connsiteX3783" fmla="*/ 2330565 w 12079138"/>
              <a:gd name="connsiteY3783" fmla="*/ 1774304 h 2145765"/>
              <a:gd name="connsiteX3784" fmla="*/ 2350542 w 12079138"/>
              <a:gd name="connsiteY3784" fmla="*/ 1775698 h 2145765"/>
              <a:gd name="connsiteX3785" fmla="*/ 2353738 w 12079138"/>
              <a:gd name="connsiteY3785" fmla="*/ 1769784 h 2145765"/>
              <a:gd name="connsiteX3786" fmla="*/ 2334752 w 12079138"/>
              <a:gd name="connsiteY3786" fmla="*/ 1762659 h 2145765"/>
              <a:gd name="connsiteX3787" fmla="*/ 2463846 w 12079138"/>
              <a:gd name="connsiteY3787" fmla="*/ 1762613 h 2145765"/>
              <a:gd name="connsiteX3788" fmla="*/ 2460918 w 12079138"/>
              <a:gd name="connsiteY3788" fmla="*/ 1764957 h 2145765"/>
              <a:gd name="connsiteX3789" fmla="*/ 2464600 w 12079138"/>
              <a:gd name="connsiteY3789" fmla="*/ 1766888 h 2145765"/>
              <a:gd name="connsiteX3790" fmla="*/ 2467289 w 12079138"/>
              <a:gd name="connsiteY3790" fmla="*/ 1764574 h 2145765"/>
              <a:gd name="connsiteX3791" fmla="*/ 2463846 w 12079138"/>
              <a:gd name="connsiteY3791" fmla="*/ 1762613 h 2145765"/>
              <a:gd name="connsiteX3792" fmla="*/ 3179880 w 12079138"/>
              <a:gd name="connsiteY3792" fmla="*/ 1760882 h 2145765"/>
              <a:gd name="connsiteX3793" fmla="*/ 3188618 w 12079138"/>
              <a:gd name="connsiteY3793" fmla="*/ 1771163 h 2145765"/>
              <a:gd name="connsiteX3794" fmla="*/ 3200550 w 12079138"/>
              <a:gd name="connsiteY3794" fmla="*/ 1774365 h 2145765"/>
              <a:gd name="connsiteX3795" fmla="*/ 3204775 w 12079138"/>
              <a:gd name="connsiteY3795" fmla="*/ 1771852 h 2145765"/>
              <a:gd name="connsiteX3796" fmla="*/ 3198765 w 12079138"/>
              <a:gd name="connsiteY3796" fmla="*/ 1764972 h 2145765"/>
              <a:gd name="connsiteX3797" fmla="*/ 3179880 w 12079138"/>
              <a:gd name="connsiteY3797" fmla="*/ 1760882 h 2145765"/>
              <a:gd name="connsiteX3798" fmla="*/ 10517213 w 12079138"/>
              <a:gd name="connsiteY3798" fmla="*/ 1758935 h 2145765"/>
              <a:gd name="connsiteX3799" fmla="*/ 10517592 w 12079138"/>
              <a:gd name="connsiteY3799" fmla="*/ 1760375 h 2145765"/>
              <a:gd name="connsiteX3800" fmla="*/ 10515372 w 12079138"/>
              <a:gd name="connsiteY3800" fmla="*/ 1760820 h 2145765"/>
              <a:gd name="connsiteX3801" fmla="*/ 10514847 w 12079138"/>
              <a:gd name="connsiteY3801" fmla="*/ 1759364 h 2145765"/>
              <a:gd name="connsiteX3802" fmla="*/ 10514848 w 12079138"/>
              <a:gd name="connsiteY3802" fmla="*/ 1759364 h 2145765"/>
              <a:gd name="connsiteX3803" fmla="*/ 10517213 w 12079138"/>
              <a:gd name="connsiteY3803" fmla="*/ 1758935 h 2145765"/>
              <a:gd name="connsiteX3804" fmla="*/ 2179514 w 12079138"/>
              <a:gd name="connsiteY3804" fmla="*/ 1757771 h 2145765"/>
              <a:gd name="connsiteX3805" fmla="*/ 2169587 w 12079138"/>
              <a:gd name="connsiteY3805" fmla="*/ 1759656 h 2145765"/>
              <a:gd name="connsiteX3806" fmla="*/ 2166161 w 12079138"/>
              <a:gd name="connsiteY3806" fmla="*/ 1784692 h 2145765"/>
              <a:gd name="connsiteX3807" fmla="*/ 2184079 w 12079138"/>
              <a:gd name="connsiteY3807" fmla="*/ 1772235 h 2145765"/>
              <a:gd name="connsiteX3808" fmla="*/ 2186607 w 12079138"/>
              <a:gd name="connsiteY3808" fmla="*/ 1762322 h 2145765"/>
              <a:gd name="connsiteX3809" fmla="*/ 2179514 w 12079138"/>
              <a:gd name="connsiteY3809" fmla="*/ 1757771 h 2145765"/>
              <a:gd name="connsiteX3810" fmla="*/ 1219286 w 12079138"/>
              <a:gd name="connsiteY3810" fmla="*/ 1757434 h 2145765"/>
              <a:gd name="connsiteX3811" fmla="*/ 1230819 w 12079138"/>
              <a:gd name="connsiteY3811" fmla="*/ 1764468 h 2145765"/>
              <a:gd name="connsiteX3812" fmla="*/ 1230187 w 12079138"/>
              <a:gd name="connsiteY3812" fmla="*/ 1769202 h 2145765"/>
              <a:gd name="connsiteX3813" fmla="*/ 1223058 w 12079138"/>
              <a:gd name="connsiteY3813" fmla="*/ 1770796 h 2145765"/>
              <a:gd name="connsiteX3814" fmla="*/ 1217878 w 12079138"/>
              <a:gd name="connsiteY3814" fmla="*/ 1767272 h 2145765"/>
              <a:gd name="connsiteX3815" fmla="*/ 1219286 w 12079138"/>
              <a:gd name="connsiteY3815" fmla="*/ 1757434 h 2145765"/>
              <a:gd name="connsiteX3816" fmla="*/ 11106207 w 12079138"/>
              <a:gd name="connsiteY3816" fmla="*/ 1756990 h 2145765"/>
              <a:gd name="connsiteX3817" fmla="*/ 11112325 w 12079138"/>
              <a:gd name="connsiteY3817" fmla="*/ 1761710 h 2145765"/>
              <a:gd name="connsiteX3818" fmla="*/ 11101695 w 12079138"/>
              <a:gd name="connsiteY3818" fmla="*/ 1769525 h 2145765"/>
              <a:gd name="connsiteX3819" fmla="*/ 11094222 w 12079138"/>
              <a:gd name="connsiteY3819" fmla="*/ 1765250 h 2145765"/>
              <a:gd name="connsiteX3820" fmla="*/ 11106207 w 12079138"/>
              <a:gd name="connsiteY3820" fmla="*/ 1756990 h 2145765"/>
              <a:gd name="connsiteX3821" fmla="*/ 11211080 w 12079138"/>
              <a:gd name="connsiteY3821" fmla="*/ 1756684 h 2145765"/>
              <a:gd name="connsiteX3822" fmla="*/ 11213209 w 12079138"/>
              <a:gd name="connsiteY3822" fmla="*/ 1757205 h 2145765"/>
              <a:gd name="connsiteX3823" fmla="*/ 11212523 w 12079138"/>
              <a:gd name="connsiteY3823" fmla="*/ 1758554 h 2145765"/>
              <a:gd name="connsiteX3824" fmla="*/ 11210267 w 12079138"/>
              <a:gd name="connsiteY3824" fmla="*/ 1758063 h 2145765"/>
              <a:gd name="connsiteX3825" fmla="*/ 11211080 w 12079138"/>
              <a:gd name="connsiteY3825" fmla="*/ 1756684 h 2145765"/>
              <a:gd name="connsiteX3826" fmla="*/ 1981489 w 12079138"/>
              <a:gd name="connsiteY3826" fmla="*/ 1756683 h 2145765"/>
              <a:gd name="connsiteX3827" fmla="*/ 1982121 w 12079138"/>
              <a:gd name="connsiteY3827" fmla="*/ 1762383 h 2145765"/>
              <a:gd name="connsiteX3828" fmla="*/ 1976814 w 12079138"/>
              <a:gd name="connsiteY3828" fmla="*/ 1778165 h 2145765"/>
              <a:gd name="connsiteX3829" fmla="*/ 1955030 w 12079138"/>
              <a:gd name="connsiteY3829" fmla="*/ 1773492 h 2145765"/>
              <a:gd name="connsiteX3830" fmla="*/ 1955028 w 12079138"/>
              <a:gd name="connsiteY3830" fmla="*/ 1773492 h 2145765"/>
              <a:gd name="connsiteX3831" fmla="*/ 1959648 w 12079138"/>
              <a:gd name="connsiteY3831" fmla="*/ 1759564 h 2145765"/>
              <a:gd name="connsiteX3832" fmla="*/ 1981489 w 12079138"/>
              <a:gd name="connsiteY3832" fmla="*/ 1756683 h 2145765"/>
              <a:gd name="connsiteX3833" fmla="*/ 2097302 w 12079138"/>
              <a:gd name="connsiteY3833" fmla="*/ 1756086 h 2145765"/>
              <a:gd name="connsiteX3834" fmla="*/ 2087960 w 12079138"/>
              <a:gd name="connsiteY3834" fmla="*/ 1757833 h 2145765"/>
              <a:gd name="connsiteX3835" fmla="*/ 2083180 w 12079138"/>
              <a:gd name="connsiteY3835" fmla="*/ 1763119 h 2145765"/>
              <a:gd name="connsiteX3836" fmla="*/ 2090954 w 12079138"/>
              <a:gd name="connsiteY3836" fmla="*/ 1766995 h 2145765"/>
              <a:gd name="connsiteX3837" fmla="*/ 2098804 w 12079138"/>
              <a:gd name="connsiteY3837" fmla="*/ 1766106 h 2145765"/>
              <a:gd name="connsiteX3838" fmla="*/ 2103482 w 12079138"/>
              <a:gd name="connsiteY3838" fmla="*/ 1760591 h 2145765"/>
              <a:gd name="connsiteX3839" fmla="*/ 2097302 w 12079138"/>
              <a:gd name="connsiteY3839" fmla="*/ 1756086 h 2145765"/>
              <a:gd name="connsiteX3840" fmla="*/ 10153992 w 12079138"/>
              <a:gd name="connsiteY3840" fmla="*/ 1755289 h 2145765"/>
              <a:gd name="connsiteX3841" fmla="*/ 10166102 w 12079138"/>
              <a:gd name="connsiteY3841" fmla="*/ 1764544 h 2145765"/>
              <a:gd name="connsiteX3842" fmla="*/ 10156283 w 12079138"/>
              <a:gd name="connsiteY3842" fmla="*/ 1767609 h 2145765"/>
              <a:gd name="connsiteX3843" fmla="*/ 10144136 w 12079138"/>
              <a:gd name="connsiteY3843" fmla="*/ 1760070 h 2145765"/>
              <a:gd name="connsiteX3844" fmla="*/ 10153992 w 12079138"/>
              <a:gd name="connsiteY3844" fmla="*/ 1755289 h 2145765"/>
              <a:gd name="connsiteX3845" fmla="*/ 8911952 w 12079138"/>
              <a:gd name="connsiteY3845" fmla="*/ 1754907 h 2145765"/>
              <a:gd name="connsiteX3846" fmla="*/ 8906935 w 12079138"/>
              <a:gd name="connsiteY3846" fmla="*/ 1755045 h 2145765"/>
              <a:gd name="connsiteX3847" fmla="*/ 8898056 w 12079138"/>
              <a:gd name="connsiteY3847" fmla="*/ 1768237 h 2145765"/>
              <a:gd name="connsiteX3848" fmla="*/ 8913360 w 12079138"/>
              <a:gd name="connsiteY3848" fmla="*/ 1757818 h 2145765"/>
              <a:gd name="connsiteX3849" fmla="*/ 8911952 w 12079138"/>
              <a:gd name="connsiteY3849" fmla="*/ 1754907 h 2145765"/>
              <a:gd name="connsiteX3850" fmla="*/ 10324774 w 12079138"/>
              <a:gd name="connsiteY3850" fmla="*/ 1754048 h 2145765"/>
              <a:gd name="connsiteX3851" fmla="*/ 10331740 w 12079138"/>
              <a:gd name="connsiteY3851" fmla="*/ 1761266 h 2145765"/>
              <a:gd name="connsiteX3852" fmla="*/ 10324665 w 12079138"/>
              <a:gd name="connsiteY3852" fmla="*/ 1764943 h 2145765"/>
              <a:gd name="connsiteX3853" fmla="*/ 10316886 w 12079138"/>
              <a:gd name="connsiteY3853" fmla="*/ 1759779 h 2145765"/>
              <a:gd name="connsiteX3854" fmla="*/ 10324774 w 12079138"/>
              <a:gd name="connsiteY3854" fmla="*/ 1754048 h 2145765"/>
              <a:gd name="connsiteX3855" fmla="*/ 10770867 w 12079138"/>
              <a:gd name="connsiteY3855" fmla="*/ 1752562 h 2145765"/>
              <a:gd name="connsiteX3856" fmla="*/ 10762457 w 12079138"/>
              <a:gd name="connsiteY3856" fmla="*/ 1764958 h 2145765"/>
              <a:gd name="connsiteX3857" fmla="*/ 10752675 w 12079138"/>
              <a:gd name="connsiteY3857" fmla="*/ 1767947 h 2145765"/>
              <a:gd name="connsiteX3858" fmla="*/ 10741324 w 12079138"/>
              <a:gd name="connsiteY3858" fmla="*/ 1760806 h 2145765"/>
              <a:gd name="connsiteX3859" fmla="*/ 10746124 w 12079138"/>
              <a:gd name="connsiteY3859" fmla="*/ 1754785 h 2145765"/>
              <a:gd name="connsiteX3860" fmla="*/ 10770867 w 12079138"/>
              <a:gd name="connsiteY3860" fmla="*/ 1752562 h 2145765"/>
              <a:gd name="connsiteX3861" fmla="*/ 9198869 w 12079138"/>
              <a:gd name="connsiteY3861" fmla="*/ 1750937 h 2145765"/>
              <a:gd name="connsiteX3862" fmla="*/ 9144294 w 12079138"/>
              <a:gd name="connsiteY3862" fmla="*/ 1758843 h 2145765"/>
              <a:gd name="connsiteX3863" fmla="*/ 9139024 w 12079138"/>
              <a:gd name="connsiteY3863" fmla="*/ 1765907 h 2145765"/>
              <a:gd name="connsiteX3864" fmla="*/ 9155610 w 12079138"/>
              <a:gd name="connsiteY3864" fmla="*/ 1770151 h 2145765"/>
              <a:gd name="connsiteX3865" fmla="*/ 9164110 w 12079138"/>
              <a:gd name="connsiteY3865" fmla="*/ 1765815 h 2145765"/>
              <a:gd name="connsiteX3866" fmla="*/ 9200782 w 12079138"/>
              <a:gd name="connsiteY3866" fmla="*/ 1756469 h 2145765"/>
              <a:gd name="connsiteX3867" fmla="*/ 9211124 w 12079138"/>
              <a:gd name="connsiteY3867" fmla="*/ 1756224 h 2145765"/>
              <a:gd name="connsiteX3868" fmla="*/ 9211124 w 12079138"/>
              <a:gd name="connsiteY3868" fmla="*/ 1756223 h 2145765"/>
              <a:gd name="connsiteX3869" fmla="*/ 9198869 w 12079138"/>
              <a:gd name="connsiteY3869" fmla="*/ 1750937 h 2145765"/>
              <a:gd name="connsiteX3870" fmla="*/ 2217340 w 12079138"/>
              <a:gd name="connsiteY3870" fmla="*/ 1750570 h 2145765"/>
              <a:gd name="connsiteX3871" fmla="*/ 2239970 w 12079138"/>
              <a:gd name="connsiteY3871" fmla="*/ 1768114 h 2145765"/>
              <a:gd name="connsiteX3872" fmla="*/ 2248994 w 12079138"/>
              <a:gd name="connsiteY3872" fmla="*/ 1765601 h 2145765"/>
              <a:gd name="connsiteX3873" fmla="*/ 2247586 w 12079138"/>
              <a:gd name="connsiteY3873" fmla="*/ 1759564 h 2145765"/>
              <a:gd name="connsiteX3874" fmla="*/ 2217340 w 12079138"/>
              <a:gd name="connsiteY3874" fmla="*/ 1750570 h 2145765"/>
              <a:gd name="connsiteX3875" fmla="*/ 4145136 w 12079138"/>
              <a:gd name="connsiteY3875" fmla="*/ 1750233 h 2145765"/>
              <a:gd name="connsiteX3876" fmla="*/ 4140768 w 12079138"/>
              <a:gd name="connsiteY3876" fmla="*/ 1752010 h 2145765"/>
              <a:gd name="connsiteX3877" fmla="*/ 4145461 w 12079138"/>
              <a:gd name="connsiteY3877" fmla="*/ 1754921 h 2145765"/>
              <a:gd name="connsiteX3878" fmla="*/ 4148205 w 12079138"/>
              <a:gd name="connsiteY3878" fmla="*/ 1752439 h 2145765"/>
              <a:gd name="connsiteX3879" fmla="*/ 4145136 w 12079138"/>
              <a:gd name="connsiteY3879" fmla="*/ 1750233 h 2145765"/>
              <a:gd name="connsiteX3880" fmla="*/ 2829292 w 12079138"/>
              <a:gd name="connsiteY3880" fmla="*/ 1747766 h 2145765"/>
              <a:gd name="connsiteX3881" fmla="*/ 2829688 w 12079138"/>
              <a:gd name="connsiteY3881" fmla="*/ 1749099 h 2145765"/>
              <a:gd name="connsiteX3882" fmla="*/ 2831314 w 12079138"/>
              <a:gd name="connsiteY3882" fmla="*/ 1748226 h 2145765"/>
              <a:gd name="connsiteX3883" fmla="*/ 2354584 w 12079138"/>
              <a:gd name="connsiteY3883" fmla="*/ 1747413 h 2145765"/>
              <a:gd name="connsiteX3884" fmla="*/ 2353268 w 12079138"/>
              <a:gd name="connsiteY3884" fmla="*/ 1748731 h 2145765"/>
              <a:gd name="connsiteX3885" fmla="*/ 2357273 w 12079138"/>
              <a:gd name="connsiteY3885" fmla="*/ 1750095 h 2145765"/>
              <a:gd name="connsiteX3886" fmla="*/ 2358591 w 12079138"/>
              <a:gd name="connsiteY3886" fmla="*/ 1748762 h 2145765"/>
              <a:gd name="connsiteX3887" fmla="*/ 2354584 w 12079138"/>
              <a:gd name="connsiteY3887" fmla="*/ 1747413 h 2145765"/>
              <a:gd name="connsiteX3888" fmla="*/ 9539261 w 12079138"/>
              <a:gd name="connsiteY3888" fmla="*/ 1745712 h 2145765"/>
              <a:gd name="connsiteX3889" fmla="*/ 9536933 w 12079138"/>
              <a:gd name="connsiteY3889" fmla="*/ 1746249 h 2145765"/>
              <a:gd name="connsiteX3890" fmla="*/ 9537204 w 12079138"/>
              <a:gd name="connsiteY3890" fmla="*/ 1747659 h 2145765"/>
              <a:gd name="connsiteX3891" fmla="*/ 9539549 w 12079138"/>
              <a:gd name="connsiteY3891" fmla="*/ 1748026 h 2145765"/>
              <a:gd name="connsiteX3892" fmla="*/ 8361526 w 12079138"/>
              <a:gd name="connsiteY3892" fmla="*/ 1745437 h 2145765"/>
              <a:gd name="connsiteX3893" fmla="*/ 8355913 w 12079138"/>
              <a:gd name="connsiteY3893" fmla="*/ 1748563 h 2145765"/>
              <a:gd name="connsiteX3894" fmla="*/ 8354993 w 12079138"/>
              <a:gd name="connsiteY3894" fmla="*/ 1752209 h 2145765"/>
              <a:gd name="connsiteX3895" fmla="*/ 8356292 w 12079138"/>
              <a:gd name="connsiteY3895" fmla="*/ 1756913 h 2145765"/>
              <a:gd name="connsiteX3896" fmla="*/ 8368348 w 12079138"/>
              <a:gd name="connsiteY3896" fmla="*/ 1762077 h 2145765"/>
              <a:gd name="connsiteX3897" fmla="*/ 8371398 w 12079138"/>
              <a:gd name="connsiteY3897" fmla="*/ 1754462 h 2145765"/>
              <a:gd name="connsiteX3898" fmla="*/ 8367897 w 12079138"/>
              <a:gd name="connsiteY3898" fmla="*/ 1748042 h 2145765"/>
              <a:gd name="connsiteX3899" fmla="*/ 8361526 w 12079138"/>
              <a:gd name="connsiteY3899" fmla="*/ 1745437 h 2145765"/>
              <a:gd name="connsiteX3900" fmla="*/ 10553903 w 12079138"/>
              <a:gd name="connsiteY3900" fmla="*/ 1743859 h 2145765"/>
              <a:gd name="connsiteX3901" fmla="*/ 10555003 w 12079138"/>
              <a:gd name="connsiteY3901" fmla="*/ 1744778 h 2145765"/>
              <a:gd name="connsiteX3902" fmla="*/ 10553180 w 12079138"/>
              <a:gd name="connsiteY3902" fmla="*/ 1744916 h 2145765"/>
              <a:gd name="connsiteX3903" fmla="*/ 10278139 w 12079138"/>
              <a:gd name="connsiteY3903" fmla="*/ 1743690 h 2145765"/>
              <a:gd name="connsiteX3904" fmla="*/ 10280250 w 12079138"/>
              <a:gd name="connsiteY3904" fmla="*/ 1744533 h 2145765"/>
              <a:gd name="connsiteX3905" fmla="*/ 10276912 w 12079138"/>
              <a:gd name="connsiteY3905" fmla="*/ 1746157 h 2145765"/>
              <a:gd name="connsiteX3906" fmla="*/ 10276911 w 12079138"/>
              <a:gd name="connsiteY3906" fmla="*/ 1746157 h 2145765"/>
              <a:gd name="connsiteX3907" fmla="*/ 10276081 w 12079138"/>
              <a:gd name="connsiteY3907" fmla="*/ 1744656 h 2145765"/>
              <a:gd name="connsiteX3908" fmla="*/ 10278139 w 12079138"/>
              <a:gd name="connsiteY3908" fmla="*/ 1743690 h 2145765"/>
              <a:gd name="connsiteX3909" fmla="*/ 11267296 w 12079138"/>
              <a:gd name="connsiteY3909" fmla="*/ 1743399 h 2145765"/>
              <a:gd name="connsiteX3910" fmla="*/ 11267296 w 12079138"/>
              <a:gd name="connsiteY3910" fmla="*/ 1744962 h 2145765"/>
              <a:gd name="connsiteX3911" fmla="*/ 11263060 w 12079138"/>
              <a:gd name="connsiteY3911" fmla="*/ 1744962 h 2145765"/>
              <a:gd name="connsiteX3912" fmla="*/ 11263073 w 12079138"/>
              <a:gd name="connsiteY3912" fmla="*/ 1743537 h 2145765"/>
              <a:gd name="connsiteX3913" fmla="*/ 11267296 w 12079138"/>
              <a:gd name="connsiteY3913" fmla="*/ 1743399 h 2145765"/>
              <a:gd name="connsiteX3914" fmla="*/ 3440253 w 12079138"/>
              <a:gd name="connsiteY3914" fmla="*/ 1742924 h 2145765"/>
              <a:gd name="connsiteX3915" fmla="*/ 3433237 w 12079138"/>
              <a:gd name="connsiteY3915" fmla="*/ 1744227 h 2145765"/>
              <a:gd name="connsiteX3916" fmla="*/ 3417215 w 12079138"/>
              <a:gd name="connsiteY3916" fmla="*/ 1769937 h 2145765"/>
              <a:gd name="connsiteX3917" fmla="*/ 3417269 w 12079138"/>
              <a:gd name="connsiteY3917" fmla="*/ 1774840 h 2145765"/>
              <a:gd name="connsiteX3918" fmla="*/ 3421185 w 12079138"/>
              <a:gd name="connsiteY3918" fmla="*/ 1778808 h 2145765"/>
              <a:gd name="connsiteX3919" fmla="*/ 3428275 w 12079138"/>
              <a:gd name="connsiteY3919" fmla="*/ 1777598 h 2145765"/>
              <a:gd name="connsiteX3920" fmla="*/ 3443376 w 12079138"/>
              <a:gd name="connsiteY3920" fmla="*/ 1745391 h 2145765"/>
              <a:gd name="connsiteX3921" fmla="*/ 3440253 w 12079138"/>
              <a:gd name="connsiteY3921" fmla="*/ 1742924 h 2145765"/>
              <a:gd name="connsiteX3922" fmla="*/ 3756704 w 12079138"/>
              <a:gd name="connsiteY3922" fmla="*/ 1741775 h 2145765"/>
              <a:gd name="connsiteX3923" fmla="*/ 3744249 w 12079138"/>
              <a:gd name="connsiteY3923" fmla="*/ 1750585 h 2145765"/>
              <a:gd name="connsiteX3924" fmla="*/ 3758943 w 12079138"/>
              <a:gd name="connsiteY3924" fmla="*/ 1757817 h 2145765"/>
              <a:gd name="connsiteX3925" fmla="*/ 3768744 w 12079138"/>
              <a:gd name="connsiteY3925" fmla="*/ 1756745 h 2145765"/>
              <a:gd name="connsiteX3926" fmla="*/ 3770189 w 12079138"/>
              <a:gd name="connsiteY3926" fmla="*/ 1750585 h 2145765"/>
              <a:gd name="connsiteX3927" fmla="*/ 3756704 w 12079138"/>
              <a:gd name="connsiteY3927" fmla="*/ 1741776 h 2145765"/>
              <a:gd name="connsiteX3928" fmla="*/ 11826315 w 12079138"/>
              <a:gd name="connsiteY3928" fmla="*/ 1740565 h 2145765"/>
              <a:gd name="connsiteX3929" fmla="*/ 11832523 w 12079138"/>
              <a:gd name="connsiteY3929" fmla="*/ 1747875 h 2145765"/>
              <a:gd name="connsiteX3930" fmla="*/ 11824854 w 12079138"/>
              <a:gd name="connsiteY3930" fmla="*/ 1751123 h 2145765"/>
              <a:gd name="connsiteX3931" fmla="*/ 11817579 w 12079138"/>
              <a:gd name="connsiteY3931" fmla="*/ 1745653 h 2145765"/>
              <a:gd name="connsiteX3932" fmla="*/ 11826315 w 12079138"/>
              <a:gd name="connsiteY3932" fmla="*/ 1740565 h 2145765"/>
              <a:gd name="connsiteX3933" fmla="*/ 9599340 w 12079138"/>
              <a:gd name="connsiteY3933" fmla="*/ 1740028 h 2145765"/>
              <a:gd name="connsiteX3934" fmla="*/ 9586058 w 12079138"/>
              <a:gd name="connsiteY3934" fmla="*/ 1762352 h 2145765"/>
              <a:gd name="connsiteX3935" fmla="*/ 9602247 w 12079138"/>
              <a:gd name="connsiteY3935" fmla="*/ 1772005 h 2145765"/>
              <a:gd name="connsiteX3936" fmla="*/ 9621286 w 12079138"/>
              <a:gd name="connsiteY3936" fmla="*/ 1763195 h 2145765"/>
              <a:gd name="connsiteX3937" fmla="*/ 9599340 w 12079138"/>
              <a:gd name="connsiteY3937" fmla="*/ 1740028 h 2145765"/>
              <a:gd name="connsiteX3938" fmla="*/ 4534224 w 12079138"/>
              <a:gd name="connsiteY3938" fmla="*/ 1738588 h 2145765"/>
              <a:gd name="connsiteX3939" fmla="*/ 4529150 w 12079138"/>
              <a:gd name="connsiteY3939" fmla="*/ 1738910 h 2145765"/>
              <a:gd name="connsiteX3940" fmla="*/ 4523846 w 12079138"/>
              <a:gd name="connsiteY3940" fmla="*/ 1754983 h 2145765"/>
              <a:gd name="connsiteX3941" fmla="*/ 4537272 w 12079138"/>
              <a:gd name="connsiteY3941" fmla="*/ 1741055 h 2145765"/>
              <a:gd name="connsiteX3942" fmla="*/ 4534224 w 12079138"/>
              <a:gd name="connsiteY3942" fmla="*/ 1738588 h 2145765"/>
              <a:gd name="connsiteX3943" fmla="*/ 824944 w 12079138"/>
              <a:gd name="connsiteY3943" fmla="*/ 1738098 h 2145765"/>
              <a:gd name="connsiteX3944" fmla="*/ 836092 w 12079138"/>
              <a:gd name="connsiteY3944" fmla="*/ 1741285 h 2145765"/>
              <a:gd name="connsiteX3945" fmla="*/ 833403 w 12079138"/>
              <a:gd name="connsiteY3945" fmla="*/ 1765387 h 2145765"/>
              <a:gd name="connsiteX3946" fmla="*/ 823189 w 12079138"/>
              <a:gd name="connsiteY3946" fmla="*/ 1767777 h 2145765"/>
              <a:gd name="connsiteX3947" fmla="*/ 806350 w 12079138"/>
              <a:gd name="connsiteY3947" fmla="*/ 1768435 h 2145765"/>
              <a:gd name="connsiteX3948" fmla="*/ 791786 w 12079138"/>
              <a:gd name="connsiteY3948" fmla="*/ 1783728 h 2145765"/>
              <a:gd name="connsiteX3949" fmla="*/ 806459 w 12079138"/>
              <a:gd name="connsiteY3949" fmla="*/ 1807936 h 2145765"/>
              <a:gd name="connsiteX3950" fmla="*/ 820806 w 12079138"/>
              <a:gd name="connsiteY3950" fmla="*/ 1818034 h 2145765"/>
              <a:gd name="connsiteX3951" fmla="*/ 834685 w 12079138"/>
              <a:gd name="connsiteY3951" fmla="*/ 1822477 h 2145765"/>
              <a:gd name="connsiteX3952" fmla="*/ 822250 w 12079138"/>
              <a:gd name="connsiteY3952" fmla="*/ 1826016 h 2145765"/>
              <a:gd name="connsiteX3953" fmla="*/ 790324 w 12079138"/>
              <a:gd name="connsiteY3953" fmla="*/ 1809990 h 2145765"/>
              <a:gd name="connsiteX3954" fmla="*/ 774352 w 12079138"/>
              <a:gd name="connsiteY3954" fmla="*/ 1795955 h 2145765"/>
              <a:gd name="connsiteX3955" fmla="*/ 784081 w 12079138"/>
              <a:gd name="connsiteY3955" fmla="*/ 1762031 h 2145765"/>
              <a:gd name="connsiteX3956" fmla="*/ 796894 w 12079138"/>
              <a:gd name="connsiteY3956" fmla="*/ 1758399 h 2145765"/>
              <a:gd name="connsiteX3957" fmla="*/ 812811 w 12079138"/>
              <a:gd name="connsiteY3957" fmla="*/ 1747168 h 2145765"/>
              <a:gd name="connsiteX3958" fmla="*/ 815121 w 12079138"/>
              <a:gd name="connsiteY3958" fmla="*/ 1742219 h 2145765"/>
              <a:gd name="connsiteX3959" fmla="*/ 824944 w 12079138"/>
              <a:gd name="connsiteY3959" fmla="*/ 1738098 h 2145765"/>
              <a:gd name="connsiteX3960" fmla="*/ 2777048 w 12079138"/>
              <a:gd name="connsiteY3960" fmla="*/ 1737914 h 2145765"/>
              <a:gd name="connsiteX3961" fmla="*/ 2775348 w 12079138"/>
              <a:gd name="connsiteY3961" fmla="*/ 1739017 h 2145765"/>
              <a:gd name="connsiteX3962" fmla="*/ 2778562 w 12079138"/>
              <a:gd name="connsiteY3962" fmla="*/ 1738971 h 2145765"/>
              <a:gd name="connsiteX3963" fmla="*/ 2777048 w 12079138"/>
              <a:gd name="connsiteY3963" fmla="*/ 1737914 h 2145765"/>
              <a:gd name="connsiteX3964" fmla="*/ 1017931 w 12079138"/>
              <a:gd name="connsiteY3964" fmla="*/ 1737515 h 2145765"/>
              <a:gd name="connsiteX3965" fmla="*/ 1026756 w 12079138"/>
              <a:gd name="connsiteY3965" fmla="*/ 1743093 h 2145765"/>
              <a:gd name="connsiteX3966" fmla="*/ 1013239 w 12079138"/>
              <a:gd name="connsiteY3966" fmla="*/ 1749850 h 2145765"/>
              <a:gd name="connsiteX3967" fmla="*/ 996382 w 12079138"/>
              <a:gd name="connsiteY3967" fmla="*/ 1738449 h 2145765"/>
              <a:gd name="connsiteX3968" fmla="*/ 1017931 w 12079138"/>
              <a:gd name="connsiteY3968" fmla="*/ 1737515 h 2145765"/>
              <a:gd name="connsiteX3969" fmla="*/ 1089381 w 12079138"/>
              <a:gd name="connsiteY3969" fmla="*/ 1735829 h 2145765"/>
              <a:gd name="connsiteX3970" fmla="*/ 1102430 w 12079138"/>
              <a:gd name="connsiteY3970" fmla="*/ 1736458 h 2145765"/>
              <a:gd name="connsiteX3971" fmla="*/ 1107321 w 12079138"/>
              <a:gd name="connsiteY3971" fmla="*/ 1742265 h 2145765"/>
              <a:gd name="connsiteX3972" fmla="*/ 1105768 w 12079138"/>
              <a:gd name="connsiteY3972" fmla="*/ 1747291 h 2145765"/>
              <a:gd name="connsiteX3973" fmla="*/ 1091312 w 12079138"/>
              <a:gd name="connsiteY3973" fmla="*/ 1776969 h 2145765"/>
              <a:gd name="connsiteX3974" fmla="*/ 1085519 w 12079138"/>
              <a:gd name="connsiteY3974" fmla="*/ 1780018 h 2145765"/>
              <a:gd name="connsiteX3975" fmla="*/ 1078373 w 12079138"/>
              <a:gd name="connsiteY3975" fmla="*/ 1778149 h 2145765"/>
              <a:gd name="connsiteX3976" fmla="*/ 1069203 w 12079138"/>
              <a:gd name="connsiteY3976" fmla="*/ 1766121 h 2145765"/>
              <a:gd name="connsiteX3977" fmla="*/ 1080141 w 12079138"/>
              <a:gd name="connsiteY3977" fmla="*/ 1741897 h 2145765"/>
              <a:gd name="connsiteX3978" fmla="*/ 1089381 w 12079138"/>
              <a:gd name="connsiteY3978" fmla="*/ 1735829 h 2145765"/>
              <a:gd name="connsiteX3979" fmla="*/ 660989 w 12079138"/>
              <a:gd name="connsiteY3979" fmla="*/ 1734635 h 2145765"/>
              <a:gd name="connsiteX3980" fmla="*/ 667018 w 12079138"/>
              <a:gd name="connsiteY3980" fmla="*/ 1738758 h 2145765"/>
              <a:gd name="connsiteX3981" fmla="*/ 657812 w 12079138"/>
              <a:gd name="connsiteY3981" fmla="*/ 1742711 h 2145765"/>
              <a:gd name="connsiteX3982" fmla="*/ 653535 w 12079138"/>
              <a:gd name="connsiteY3982" fmla="*/ 1739294 h 2145765"/>
              <a:gd name="connsiteX3983" fmla="*/ 660989 w 12079138"/>
              <a:gd name="connsiteY3983" fmla="*/ 1734635 h 2145765"/>
              <a:gd name="connsiteX3984" fmla="*/ 10067887 w 12079138"/>
              <a:gd name="connsiteY3984" fmla="*/ 1734466 h 2145765"/>
              <a:gd name="connsiteX3985" fmla="*/ 10080593 w 12079138"/>
              <a:gd name="connsiteY3985" fmla="*/ 1742649 h 2145765"/>
              <a:gd name="connsiteX3986" fmla="*/ 10072309 w 12079138"/>
              <a:gd name="connsiteY3986" fmla="*/ 1746755 h 2145765"/>
              <a:gd name="connsiteX3987" fmla="*/ 10059855 w 12079138"/>
              <a:gd name="connsiteY3987" fmla="*/ 1740136 h 2145765"/>
              <a:gd name="connsiteX3988" fmla="*/ 10067887 w 12079138"/>
              <a:gd name="connsiteY3988" fmla="*/ 1734466 h 2145765"/>
              <a:gd name="connsiteX3989" fmla="*/ 3643230 w 12079138"/>
              <a:gd name="connsiteY3989" fmla="*/ 1734099 h 2145765"/>
              <a:gd name="connsiteX3990" fmla="*/ 3648845 w 12079138"/>
              <a:gd name="connsiteY3990" fmla="*/ 1743813 h 2145765"/>
              <a:gd name="connsiteX3991" fmla="*/ 3662531 w 12079138"/>
              <a:gd name="connsiteY3991" fmla="*/ 1749207 h 2145765"/>
              <a:gd name="connsiteX3992" fmla="*/ 3672252 w 12079138"/>
              <a:gd name="connsiteY3992" fmla="*/ 1746756 h 2145765"/>
              <a:gd name="connsiteX3993" fmla="*/ 3661231 w 12079138"/>
              <a:gd name="connsiteY3993" fmla="*/ 1734636 h 2145765"/>
              <a:gd name="connsiteX3994" fmla="*/ 3643230 w 12079138"/>
              <a:gd name="connsiteY3994" fmla="*/ 1734099 h 2145765"/>
              <a:gd name="connsiteX3995" fmla="*/ 3174499 w 12079138"/>
              <a:gd name="connsiteY3995" fmla="*/ 1733869 h 2145765"/>
              <a:gd name="connsiteX3996" fmla="*/ 3169338 w 12079138"/>
              <a:gd name="connsiteY3996" fmla="*/ 1735386 h 2145765"/>
              <a:gd name="connsiteX3997" fmla="*/ 3171846 w 12079138"/>
              <a:gd name="connsiteY3997" fmla="*/ 1739186 h 2145765"/>
              <a:gd name="connsiteX3998" fmla="*/ 3175945 w 12079138"/>
              <a:gd name="connsiteY3998" fmla="*/ 1737899 h 2145765"/>
              <a:gd name="connsiteX3999" fmla="*/ 3174499 w 12079138"/>
              <a:gd name="connsiteY3999" fmla="*/ 1733869 h 2145765"/>
              <a:gd name="connsiteX4000" fmla="*/ 10668883 w 12079138"/>
              <a:gd name="connsiteY4000" fmla="*/ 1732995 h 2145765"/>
              <a:gd name="connsiteX4001" fmla="*/ 10651919 w 12079138"/>
              <a:gd name="connsiteY4001" fmla="*/ 1739323 h 2145765"/>
              <a:gd name="connsiteX4002" fmla="*/ 10659534 w 12079138"/>
              <a:gd name="connsiteY4002" fmla="*/ 1745345 h 2145765"/>
              <a:gd name="connsiteX4003" fmla="*/ 10673522 w 12079138"/>
              <a:gd name="connsiteY4003" fmla="*/ 1739170 h 2145765"/>
              <a:gd name="connsiteX4004" fmla="*/ 10668883 w 12079138"/>
              <a:gd name="connsiteY4004" fmla="*/ 1732995 h 2145765"/>
              <a:gd name="connsiteX4005" fmla="*/ 918037 w 12079138"/>
              <a:gd name="connsiteY4005" fmla="*/ 1732740 h 2145765"/>
              <a:gd name="connsiteX4006" fmla="*/ 930150 w 12079138"/>
              <a:gd name="connsiteY4006" fmla="*/ 1736350 h 2145765"/>
              <a:gd name="connsiteX4007" fmla="*/ 928868 w 12079138"/>
              <a:gd name="connsiteY4007" fmla="*/ 1742525 h 2145765"/>
              <a:gd name="connsiteX4008" fmla="*/ 930041 w 12079138"/>
              <a:gd name="connsiteY4008" fmla="*/ 1762857 h 2145765"/>
              <a:gd name="connsiteX4009" fmla="*/ 933813 w 12079138"/>
              <a:gd name="connsiteY4009" fmla="*/ 1779788 h 2145765"/>
              <a:gd name="connsiteX4010" fmla="*/ 928597 w 12079138"/>
              <a:gd name="connsiteY4010" fmla="*/ 1783266 h 2145765"/>
              <a:gd name="connsiteX4011" fmla="*/ 920909 w 12079138"/>
              <a:gd name="connsiteY4011" fmla="*/ 1782424 h 2145765"/>
              <a:gd name="connsiteX4012" fmla="*/ 891599 w 12079138"/>
              <a:gd name="connsiteY4012" fmla="*/ 1749328 h 2145765"/>
              <a:gd name="connsiteX4013" fmla="*/ 906128 w 12079138"/>
              <a:gd name="connsiteY4013" fmla="*/ 1734818 h 2145765"/>
              <a:gd name="connsiteX4014" fmla="*/ 918037 w 12079138"/>
              <a:gd name="connsiteY4014" fmla="*/ 1732740 h 2145765"/>
              <a:gd name="connsiteX4015" fmla="*/ 10331215 w 12079138"/>
              <a:gd name="connsiteY4015" fmla="*/ 1731647 h 2145765"/>
              <a:gd name="connsiteX4016" fmla="*/ 10336214 w 12079138"/>
              <a:gd name="connsiteY4016" fmla="*/ 1734757 h 2145765"/>
              <a:gd name="connsiteX4017" fmla="*/ 10333706 w 12079138"/>
              <a:gd name="connsiteY4017" fmla="*/ 1737454 h 2145765"/>
              <a:gd name="connsiteX4018" fmla="*/ 10327930 w 12079138"/>
              <a:gd name="connsiteY4018" fmla="*/ 1735049 h 2145765"/>
              <a:gd name="connsiteX4019" fmla="*/ 10331215 w 12079138"/>
              <a:gd name="connsiteY4019" fmla="*/ 1731647 h 2145765"/>
              <a:gd name="connsiteX4020" fmla="*/ 2559640 w 12079138"/>
              <a:gd name="connsiteY4020" fmla="*/ 1728242 h 2145765"/>
              <a:gd name="connsiteX4021" fmla="*/ 2555321 w 12079138"/>
              <a:gd name="connsiteY4021" fmla="*/ 1728276 h 2145765"/>
              <a:gd name="connsiteX4022" fmla="*/ 2544659 w 12079138"/>
              <a:gd name="connsiteY4022" fmla="*/ 1732950 h 2145765"/>
              <a:gd name="connsiteX4023" fmla="*/ 2547185 w 12079138"/>
              <a:gd name="connsiteY4023" fmla="*/ 1738864 h 2145765"/>
              <a:gd name="connsiteX4024" fmla="*/ 2559766 w 12079138"/>
              <a:gd name="connsiteY4024" fmla="*/ 1740611 h 2145765"/>
              <a:gd name="connsiteX4025" fmla="*/ 2570557 w 12079138"/>
              <a:gd name="connsiteY4025" fmla="*/ 1735554 h 2145765"/>
              <a:gd name="connsiteX4026" fmla="*/ 2570557 w 12079138"/>
              <a:gd name="connsiteY4026" fmla="*/ 1735550 h 2145765"/>
              <a:gd name="connsiteX4027" fmla="*/ 2566388 w 12079138"/>
              <a:gd name="connsiteY4027" fmla="*/ 1728946 h 2145765"/>
              <a:gd name="connsiteX4028" fmla="*/ 2559640 w 12079138"/>
              <a:gd name="connsiteY4028" fmla="*/ 1728242 h 2145765"/>
              <a:gd name="connsiteX4029" fmla="*/ 1810720 w 12079138"/>
              <a:gd name="connsiteY4029" fmla="*/ 1725718 h 2145765"/>
              <a:gd name="connsiteX4030" fmla="*/ 1827883 w 12079138"/>
              <a:gd name="connsiteY4030" fmla="*/ 1739722 h 2145765"/>
              <a:gd name="connsiteX4031" fmla="*/ 1802039 w 12079138"/>
              <a:gd name="connsiteY4031" fmla="*/ 1752363 h 2145765"/>
              <a:gd name="connsiteX4032" fmla="*/ 1795001 w 12079138"/>
              <a:gd name="connsiteY4032" fmla="*/ 1748026 h 2145765"/>
              <a:gd name="connsiteX4033" fmla="*/ 1799747 w 12079138"/>
              <a:gd name="connsiteY4033" fmla="*/ 1729640 h 2145765"/>
              <a:gd name="connsiteX4034" fmla="*/ 1810720 w 12079138"/>
              <a:gd name="connsiteY4034" fmla="*/ 1725718 h 2145765"/>
              <a:gd name="connsiteX4035" fmla="*/ 1189994 w 12079138"/>
              <a:gd name="connsiteY4035" fmla="*/ 1722915 h 2145765"/>
              <a:gd name="connsiteX4036" fmla="*/ 1180284 w 12079138"/>
              <a:gd name="connsiteY4036" fmla="*/ 1727175 h 2145765"/>
              <a:gd name="connsiteX4037" fmla="*/ 1191059 w 12079138"/>
              <a:gd name="connsiteY4037" fmla="*/ 1730392 h 2145765"/>
              <a:gd name="connsiteX4038" fmla="*/ 1195661 w 12079138"/>
              <a:gd name="connsiteY4038" fmla="*/ 1727052 h 2145765"/>
              <a:gd name="connsiteX4039" fmla="*/ 1189994 w 12079138"/>
              <a:gd name="connsiteY4039" fmla="*/ 1722915 h 2145765"/>
              <a:gd name="connsiteX4040" fmla="*/ 2142861 w 12079138"/>
              <a:gd name="connsiteY4040" fmla="*/ 1722255 h 2145765"/>
              <a:gd name="connsiteX4041" fmla="*/ 2149633 w 12079138"/>
              <a:gd name="connsiteY4041" fmla="*/ 1728078 h 2145765"/>
              <a:gd name="connsiteX4042" fmla="*/ 2138098 w 12079138"/>
              <a:gd name="connsiteY4042" fmla="*/ 1733456 h 2145765"/>
              <a:gd name="connsiteX4043" fmla="*/ 2129669 w 12079138"/>
              <a:gd name="connsiteY4043" fmla="*/ 1728200 h 2145765"/>
              <a:gd name="connsiteX4044" fmla="*/ 2142861 w 12079138"/>
              <a:gd name="connsiteY4044" fmla="*/ 1722255 h 2145765"/>
              <a:gd name="connsiteX4045" fmla="*/ 10160199 w 12079138"/>
              <a:gd name="connsiteY4045" fmla="*/ 1719619 h 2145765"/>
              <a:gd name="connsiteX4046" fmla="*/ 10164639 w 12079138"/>
              <a:gd name="connsiteY4046" fmla="*/ 1725212 h 2145765"/>
              <a:gd name="connsiteX4047" fmla="*/ 10163069 w 12079138"/>
              <a:gd name="connsiteY4047" fmla="*/ 1738818 h 2145765"/>
              <a:gd name="connsiteX4048" fmla="*/ 10150706 w 12079138"/>
              <a:gd name="connsiteY4048" fmla="*/ 1744533 h 2145765"/>
              <a:gd name="connsiteX4049" fmla="*/ 10119284 w 12079138"/>
              <a:gd name="connsiteY4049" fmla="*/ 1725457 h 2145765"/>
              <a:gd name="connsiteX4050" fmla="*/ 10150959 w 12079138"/>
              <a:gd name="connsiteY4050" fmla="*/ 1721381 h 2145765"/>
              <a:gd name="connsiteX4051" fmla="*/ 10160199 w 12079138"/>
              <a:gd name="connsiteY4051" fmla="*/ 1719619 h 2145765"/>
              <a:gd name="connsiteX4052" fmla="*/ 8910238 w 12079138"/>
              <a:gd name="connsiteY4052" fmla="*/ 1718257 h 2145765"/>
              <a:gd name="connsiteX4053" fmla="*/ 8904210 w 12079138"/>
              <a:gd name="connsiteY4053" fmla="*/ 1722010 h 2145765"/>
              <a:gd name="connsiteX4054" fmla="*/ 8913162 w 12079138"/>
              <a:gd name="connsiteY4054" fmla="*/ 1728814 h 2145765"/>
              <a:gd name="connsiteX4055" fmla="*/ 8921572 w 12079138"/>
              <a:gd name="connsiteY4055" fmla="*/ 1725381 h 2145765"/>
              <a:gd name="connsiteX4056" fmla="*/ 8910238 w 12079138"/>
              <a:gd name="connsiteY4056" fmla="*/ 1718257 h 2145765"/>
              <a:gd name="connsiteX4057" fmla="*/ 1670709 w 12079138"/>
              <a:gd name="connsiteY4057" fmla="*/ 1717136 h 2145765"/>
              <a:gd name="connsiteX4058" fmla="*/ 1673146 w 12079138"/>
              <a:gd name="connsiteY4058" fmla="*/ 1719481 h 2145765"/>
              <a:gd name="connsiteX4059" fmla="*/ 1668345 w 12079138"/>
              <a:gd name="connsiteY4059" fmla="*/ 1720431 h 2145765"/>
              <a:gd name="connsiteX4060" fmla="*/ 1668345 w 12079138"/>
              <a:gd name="connsiteY4060" fmla="*/ 1720430 h 2145765"/>
              <a:gd name="connsiteX4061" fmla="*/ 1665872 w 12079138"/>
              <a:gd name="connsiteY4061" fmla="*/ 1718071 h 2145765"/>
              <a:gd name="connsiteX4062" fmla="*/ 1670709 w 12079138"/>
              <a:gd name="connsiteY4062" fmla="*/ 1717136 h 2145765"/>
              <a:gd name="connsiteX4063" fmla="*/ 3930621 w 12079138"/>
              <a:gd name="connsiteY4063" fmla="*/ 1716785 h 2145765"/>
              <a:gd name="connsiteX4064" fmla="*/ 3928580 w 12079138"/>
              <a:gd name="connsiteY4064" fmla="*/ 1716954 h 2145765"/>
              <a:gd name="connsiteX4065" fmla="*/ 3928959 w 12079138"/>
              <a:gd name="connsiteY4065" fmla="*/ 1718134 h 2145765"/>
              <a:gd name="connsiteX4066" fmla="*/ 3930946 w 12079138"/>
              <a:gd name="connsiteY4066" fmla="*/ 1718042 h 2145765"/>
              <a:gd name="connsiteX4067" fmla="*/ 3930946 w 12079138"/>
              <a:gd name="connsiteY4067" fmla="*/ 1718041 h 2145765"/>
              <a:gd name="connsiteX4068" fmla="*/ 3930621 w 12079138"/>
              <a:gd name="connsiteY4068" fmla="*/ 1716785 h 2145765"/>
              <a:gd name="connsiteX4069" fmla="*/ 1624868 w 12079138"/>
              <a:gd name="connsiteY4069" fmla="*/ 1715804 h 2145765"/>
              <a:gd name="connsiteX4070" fmla="*/ 1634543 w 12079138"/>
              <a:gd name="connsiteY4070" fmla="*/ 1722669 h 2145765"/>
              <a:gd name="connsiteX4071" fmla="*/ 1628947 w 12079138"/>
              <a:gd name="connsiteY4071" fmla="*/ 1725427 h 2145765"/>
              <a:gd name="connsiteX4072" fmla="*/ 1619057 w 12079138"/>
              <a:gd name="connsiteY4072" fmla="*/ 1718087 h 2145765"/>
              <a:gd name="connsiteX4073" fmla="*/ 1624868 w 12079138"/>
              <a:gd name="connsiteY4073" fmla="*/ 1715804 h 2145765"/>
              <a:gd name="connsiteX4074" fmla="*/ 8588670 w 12079138"/>
              <a:gd name="connsiteY4074" fmla="*/ 1715146 h 2145765"/>
              <a:gd name="connsiteX4075" fmla="*/ 8586685 w 12079138"/>
              <a:gd name="connsiteY4075" fmla="*/ 1717552 h 2145765"/>
              <a:gd name="connsiteX4076" fmla="*/ 8588815 w 12079138"/>
              <a:gd name="connsiteY4076" fmla="*/ 1718272 h 2145765"/>
              <a:gd name="connsiteX4077" fmla="*/ 8590800 w 12079138"/>
              <a:gd name="connsiteY4077" fmla="*/ 1715867 h 2145765"/>
              <a:gd name="connsiteX4078" fmla="*/ 8588670 w 12079138"/>
              <a:gd name="connsiteY4078" fmla="*/ 1715146 h 2145765"/>
              <a:gd name="connsiteX4079" fmla="*/ 11339702 w 12079138"/>
              <a:gd name="connsiteY4079" fmla="*/ 1714394 h 2145765"/>
              <a:gd name="connsiteX4080" fmla="*/ 11346687 w 12079138"/>
              <a:gd name="connsiteY4080" fmla="*/ 1714701 h 2145765"/>
              <a:gd name="connsiteX4081" fmla="*/ 11379587 w 12079138"/>
              <a:gd name="connsiteY4081" fmla="*/ 1727801 h 2145765"/>
              <a:gd name="connsiteX4082" fmla="*/ 11384333 w 12079138"/>
              <a:gd name="connsiteY4082" fmla="*/ 1731876 h 2145765"/>
              <a:gd name="connsiteX4083" fmla="*/ 11394945 w 12079138"/>
              <a:gd name="connsiteY4083" fmla="*/ 1753097 h 2145765"/>
              <a:gd name="connsiteX4084" fmla="*/ 11380363 w 12079138"/>
              <a:gd name="connsiteY4084" fmla="*/ 1768006 h 2145765"/>
              <a:gd name="connsiteX4085" fmla="*/ 11360457 w 12079138"/>
              <a:gd name="connsiteY4085" fmla="*/ 1761126 h 2145765"/>
              <a:gd name="connsiteX4086" fmla="*/ 11337934 w 12079138"/>
              <a:gd name="connsiteY4086" fmla="*/ 1729517 h 2145765"/>
              <a:gd name="connsiteX4087" fmla="*/ 11334776 w 12079138"/>
              <a:gd name="connsiteY4087" fmla="*/ 1719466 h 2145765"/>
              <a:gd name="connsiteX4088" fmla="*/ 11339702 w 12079138"/>
              <a:gd name="connsiteY4088" fmla="*/ 1714394 h 2145765"/>
              <a:gd name="connsiteX4089" fmla="*/ 9750830 w 12079138"/>
              <a:gd name="connsiteY4089" fmla="*/ 1712939 h 2145765"/>
              <a:gd name="connsiteX4090" fmla="*/ 9717587 w 12079138"/>
              <a:gd name="connsiteY4090" fmla="*/ 1714701 h 2145765"/>
              <a:gd name="connsiteX4091" fmla="*/ 9709700 w 12079138"/>
              <a:gd name="connsiteY4091" fmla="*/ 1729027 h 2145765"/>
              <a:gd name="connsiteX4092" fmla="*/ 9724878 w 12079138"/>
              <a:gd name="connsiteY4092" fmla="*/ 1747567 h 2145765"/>
              <a:gd name="connsiteX4093" fmla="*/ 9722857 w 12079138"/>
              <a:gd name="connsiteY4093" fmla="*/ 1752087 h 2145765"/>
              <a:gd name="connsiteX4094" fmla="*/ 9712515 w 12079138"/>
              <a:gd name="connsiteY4094" fmla="*/ 1752607 h 2145765"/>
              <a:gd name="connsiteX4095" fmla="*/ 9705730 w 12079138"/>
              <a:gd name="connsiteY4095" fmla="*/ 1749635 h 2145765"/>
              <a:gd name="connsiteX4096" fmla="*/ 9696508 w 12079138"/>
              <a:gd name="connsiteY4096" fmla="*/ 1743062 h 2145765"/>
              <a:gd name="connsiteX4097" fmla="*/ 9676547 w 12079138"/>
              <a:gd name="connsiteY4097" fmla="*/ 1733838 h 2145765"/>
              <a:gd name="connsiteX4098" fmla="*/ 9660286 w 12079138"/>
              <a:gd name="connsiteY4098" fmla="*/ 1718010 h 2145765"/>
              <a:gd name="connsiteX4099" fmla="*/ 9658301 w 12079138"/>
              <a:gd name="connsiteY4099" fmla="*/ 1714915 h 2145765"/>
              <a:gd name="connsiteX4100" fmla="*/ 9627819 w 12079138"/>
              <a:gd name="connsiteY4100" fmla="*/ 1727617 h 2145765"/>
              <a:gd name="connsiteX4101" fmla="*/ 9653374 w 12079138"/>
              <a:gd name="connsiteY4101" fmla="*/ 1763746 h 2145765"/>
              <a:gd name="connsiteX4102" fmla="*/ 9668931 w 12079138"/>
              <a:gd name="connsiteY4102" fmla="*/ 1762674 h 2145765"/>
              <a:gd name="connsiteX4103" fmla="*/ 9680229 w 12079138"/>
              <a:gd name="connsiteY4103" fmla="*/ 1754983 h 2145765"/>
              <a:gd name="connsiteX4104" fmla="*/ 9694919 w 12079138"/>
              <a:gd name="connsiteY4104" fmla="*/ 1756729 h 2145765"/>
              <a:gd name="connsiteX4105" fmla="*/ 9697338 w 12079138"/>
              <a:gd name="connsiteY4105" fmla="*/ 1759870 h 2145765"/>
              <a:gd name="connsiteX4106" fmla="*/ 9725564 w 12079138"/>
              <a:gd name="connsiteY4106" fmla="*/ 1769707 h 2145765"/>
              <a:gd name="connsiteX4107" fmla="*/ 9776944 w 12079138"/>
              <a:gd name="connsiteY4107" fmla="*/ 1783236 h 2145765"/>
              <a:gd name="connsiteX4108" fmla="*/ 9789416 w 12079138"/>
              <a:gd name="connsiteY4108" fmla="*/ 1768298 h 2145765"/>
              <a:gd name="connsiteX4109" fmla="*/ 9806903 w 12079138"/>
              <a:gd name="connsiteY4109" fmla="*/ 1762736 h 2145765"/>
              <a:gd name="connsiteX4110" fmla="*/ 9825654 w 12079138"/>
              <a:gd name="connsiteY4110" fmla="*/ 1766474 h 2145765"/>
              <a:gd name="connsiteX4111" fmla="*/ 9841987 w 12079138"/>
              <a:gd name="connsiteY4111" fmla="*/ 1765034 h 2145765"/>
              <a:gd name="connsiteX4112" fmla="*/ 9811361 w 12079138"/>
              <a:gd name="connsiteY4112" fmla="*/ 1723910 h 2145765"/>
              <a:gd name="connsiteX4113" fmla="*/ 9827062 w 12079138"/>
              <a:gd name="connsiteY4113" fmla="*/ 1717336 h 2145765"/>
              <a:gd name="connsiteX4114" fmla="*/ 9822731 w 12079138"/>
              <a:gd name="connsiteY4114" fmla="*/ 1713567 h 2145765"/>
              <a:gd name="connsiteX4115" fmla="*/ 9789975 w 12079138"/>
              <a:gd name="connsiteY4115" fmla="*/ 1724369 h 2145765"/>
              <a:gd name="connsiteX4116" fmla="*/ 9772234 w 12079138"/>
              <a:gd name="connsiteY4116" fmla="*/ 1739063 h 2145765"/>
              <a:gd name="connsiteX4117" fmla="*/ 9752635 w 12079138"/>
              <a:gd name="connsiteY4117" fmla="*/ 1750386 h 2145765"/>
              <a:gd name="connsiteX4118" fmla="*/ 9745957 w 12079138"/>
              <a:gd name="connsiteY4118" fmla="*/ 1744548 h 2145765"/>
              <a:gd name="connsiteX4119" fmla="*/ 9738396 w 12079138"/>
              <a:gd name="connsiteY4119" fmla="*/ 1728383 h 2145765"/>
              <a:gd name="connsiteX4120" fmla="*/ 9754133 w 12079138"/>
              <a:gd name="connsiteY4120" fmla="*/ 1722959 h 2145765"/>
              <a:gd name="connsiteX4121" fmla="*/ 9758373 w 12079138"/>
              <a:gd name="connsiteY4121" fmla="*/ 1717352 h 2145765"/>
              <a:gd name="connsiteX4122" fmla="*/ 9750830 w 12079138"/>
              <a:gd name="connsiteY4122" fmla="*/ 1712939 h 2145765"/>
              <a:gd name="connsiteX4123" fmla="*/ 11413029 w 12079138"/>
              <a:gd name="connsiteY4123" fmla="*/ 1711100 h 2145765"/>
              <a:gd name="connsiteX4124" fmla="*/ 11416837 w 12079138"/>
              <a:gd name="connsiteY4124" fmla="*/ 1712387 h 2145765"/>
              <a:gd name="connsiteX4125" fmla="*/ 11415826 w 12079138"/>
              <a:gd name="connsiteY4125" fmla="*/ 1713674 h 2145765"/>
              <a:gd name="connsiteX4126" fmla="*/ 11411927 w 12079138"/>
              <a:gd name="connsiteY4126" fmla="*/ 1712464 h 2145765"/>
              <a:gd name="connsiteX4127" fmla="*/ 11411928 w 12079138"/>
              <a:gd name="connsiteY4127" fmla="*/ 1712464 h 2145765"/>
              <a:gd name="connsiteX4128" fmla="*/ 11413029 w 12079138"/>
              <a:gd name="connsiteY4128" fmla="*/ 1711100 h 2145765"/>
              <a:gd name="connsiteX4129" fmla="*/ 1037893 w 12079138"/>
              <a:gd name="connsiteY4129" fmla="*/ 1710380 h 2145765"/>
              <a:gd name="connsiteX4130" fmla="*/ 1058917 w 12079138"/>
              <a:gd name="connsiteY4130" fmla="*/ 1714411 h 2145765"/>
              <a:gd name="connsiteX4131" fmla="*/ 1062130 w 12079138"/>
              <a:gd name="connsiteY4131" fmla="*/ 1723543 h 2145765"/>
              <a:gd name="connsiteX4132" fmla="*/ 1047187 w 12079138"/>
              <a:gd name="connsiteY4132" fmla="*/ 1724722 h 2145765"/>
              <a:gd name="connsiteX4133" fmla="*/ 1037893 w 12079138"/>
              <a:gd name="connsiteY4133" fmla="*/ 1710380 h 2145765"/>
              <a:gd name="connsiteX4134" fmla="*/ 1751471 w 12079138"/>
              <a:gd name="connsiteY4134" fmla="*/ 1709231 h 2145765"/>
              <a:gd name="connsiteX4135" fmla="*/ 1774537 w 12079138"/>
              <a:gd name="connsiteY4135" fmla="*/ 1722898 h 2145765"/>
              <a:gd name="connsiteX4136" fmla="*/ 1771180 w 12079138"/>
              <a:gd name="connsiteY4136" fmla="*/ 1727388 h 2145765"/>
              <a:gd name="connsiteX4137" fmla="*/ 1748078 w 12079138"/>
              <a:gd name="connsiteY4137" fmla="*/ 1725717 h 2145765"/>
              <a:gd name="connsiteX4138" fmla="*/ 1745191 w 12079138"/>
              <a:gd name="connsiteY4138" fmla="*/ 1711545 h 2145765"/>
              <a:gd name="connsiteX4139" fmla="*/ 1751471 w 12079138"/>
              <a:gd name="connsiteY4139" fmla="*/ 1709231 h 2145765"/>
              <a:gd name="connsiteX4140" fmla="*/ 1913015 w 12079138"/>
              <a:gd name="connsiteY4140" fmla="*/ 1708894 h 2145765"/>
              <a:gd name="connsiteX4141" fmla="*/ 1916787 w 12079138"/>
              <a:gd name="connsiteY4141" fmla="*/ 1710273 h 2145765"/>
              <a:gd name="connsiteX4142" fmla="*/ 1914332 w 12079138"/>
              <a:gd name="connsiteY4142" fmla="*/ 1712464 h 2145765"/>
              <a:gd name="connsiteX4143" fmla="*/ 1910632 w 12079138"/>
              <a:gd name="connsiteY4143" fmla="*/ 1711223 h 2145765"/>
              <a:gd name="connsiteX4144" fmla="*/ 1913015 w 12079138"/>
              <a:gd name="connsiteY4144" fmla="*/ 1708894 h 2145765"/>
              <a:gd name="connsiteX4145" fmla="*/ 8131223 w 12079138"/>
              <a:gd name="connsiteY4145" fmla="*/ 1705355 h 2145765"/>
              <a:gd name="connsiteX4146" fmla="*/ 8123355 w 12079138"/>
              <a:gd name="connsiteY4146" fmla="*/ 1707087 h 2145765"/>
              <a:gd name="connsiteX4147" fmla="*/ 8120215 w 12079138"/>
              <a:gd name="connsiteY4147" fmla="*/ 1709661 h 2145765"/>
              <a:gd name="connsiteX4148" fmla="*/ 8121893 w 12079138"/>
              <a:gd name="connsiteY4148" fmla="*/ 1712618 h 2145765"/>
              <a:gd name="connsiteX4149" fmla="*/ 8145697 w 12079138"/>
              <a:gd name="connsiteY4149" fmla="*/ 1714472 h 2145765"/>
              <a:gd name="connsiteX4150" fmla="*/ 8148494 w 12079138"/>
              <a:gd name="connsiteY4150" fmla="*/ 1711760 h 2145765"/>
              <a:gd name="connsiteX4151" fmla="*/ 8146690 w 12079138"/>
              <a:gd name="connsiteY4151" fmla="*/ 1708772 h 2145765"/>
              <a:gd name="connsiteX4152" fmla="*/ 8131223 w 12079138"/>
              <a:gd name="connsiteY4152" fmla="*/ 1705355 h 2145765"/>
              <a:gd name="connsiteX4153" fmla="*/ 2362209 w 12079138"/>
              <a:gd name="connsiteY4153" fmla="*/ 1704696 h 2145765"/>
              <a:gd name="connsiteX4154" fmla="*/ 2367533 w 12079138"/>
              <a:gd name="connsiteY4154" fmla="*/ 1711822 h 2145765"/>
              <a:gd name="connsiteX4155" fmla="*/ 2360079 w 12079138"/>
              <a:gd name="connsiteY4155" fmla="*/ 1715131 h 2145765"/>
              <a:gd name="connsiteX4156" fmla="*/ 2355730 w 12079138"/>
              <a:gd name="connsiteY4156" fmla="*/ 1711668 h 2145765"/>
              <a:gd name="connsiteX4157" fmla="*/ 2362209 w 12079138"/>
              <a:gd name="connsiteY4157" fmla="*/ 1704696 h 2145765"/>
              <a:gd name="connsiteX4158" fmla="*/ 8720777 w 12079138"/>
              <a:gd name="connsiteY4158" fmla="*/ 1701740 h 2145765"/>
              <a:gd name="connsiteX4159" fmla="*/ 8715687 w 12079138"/>
              <a:gd name="connsiteY4159" fmla="*/ 1707608 h 2145765"/>
              <a:gd name="connsiteX4160" fmla="*/ 8722185 w 12079138"/>
              <a:gd name="connsiteY4160" fmla="*/ 1712082 h 2145765"/>
              <a:gd name="connsiteX4161" fmla="*/ 8727436 w 12079138"/>
              <a:gd name="connsiteY4161" fmla="*/ 1709217 h 2145765"/>
              <a:gd name="connsiteX4162" fmla="*/ 8720777 w 12079138"/>
              <a:gd name="connsiteY4162" fmla="*/ 1701740 h 2145765"/>
              <a:gd name="connsiteX4163" fmla="*/ 3637687 w 12079138"/>
              <a:gd name="connsiteY4163" fmla="*/ 1696928 h 2145765"/>
              <a:gd name="connsiteX4164" fmla="*/ 3631691 w 12079138"/>
              <a:gd name="connsiteY4164" fmla="*/ 1700728 h 2145765"/>
              <a:gd name="connsiteX4165" fmla="*/ 3639655 w 12079138"/>
              <a:gd name="connsiteY4165" fmla="*/ 1708052 h 2145765"/>
              <a:gd name="connsiteX4166" fmla="*/ 3647888 w 12079138"/>
              <a:gd name="connsiteY4166" fmla="*/ 1704543 h 2145765"/>
              <a:gd name="connsiteX4167" fmla="*/ 3637687 w 12079138"/>
              <a:gd name="connsiteY4167" fmla="*/ 1696928 h 2145765"/>
              <a:gd name="connsiteX4168" fmla="*/ 10395482 w 12079138"/>
              <a:gd name="connsiteY4168" fmla="*/ 1696927 h 2145765"/>
              <a:gd name="connsiteX4169" fmla="*/ 10395789 w 12079138"/>
              <a:gd name="connsiteY4169" fmla="*/ 1698107 h 2145765"/>
              <a:gd name="connsiteX4170" fmla="*/ 10394019 w 12079138"/>
              <a:gd name="connsiteY4170" fmla="*/ 1697723 h 2145765"/>
              <a:gd name="connsiteX4171" fmla="*/ 11143872 w 12079138"/>
              <a:gd name="connsiteY4171" fmla="*/ 1696882 h 2145765"/>
              <a:gd name="connsiteX4172" fmla="*/ 11153094 w 12079138"/>
              <a:gd name="connsiteY4172" fmla="*/ 1698476 h 2145765"/>
              <a:gd name="connsiteX4173" fmla="*/ 11172604 w 12079138"/>
              <a:gd name="connsiteY4173" fmla="*/ 1708450 h 2145765"/>
              <a:gd name="connsiteX4174" fmla="*/ 11176573 w 12079138"/>
              <a:gd name="connsiteY4174" fmla="*/ 1726224 h 2145765"/>
              <a:gd name="connsiteX4175" fmla="*/ 11167008 w 12079138"/>
              <a:gd name="connsiteY4175" fmla="*/ 1731954 h 2145765"/>
              <a:gd name="connsiteX4176" fmla="*/ 11118514 w 12079138"/>
              <a:gd name="connsiteY4176" fmla="*/ 1739584 h 2145765"/>
              <a:gd name="connsiteX4177" fmla="*/ 11104654 w 12079138"/>
              <a:gd name="connsiteY4177" fmla="*/ 1735310 h 2145765"/>
              <a:gd name="connsiteX4178" fmla="*/ 11107361 w 12079138"/>
              <a:gd name="connsiteY4178" fmla="*/ 1726024 h 2145765"/>
              <a:gd name="connsiteX4179" fmla="*/ 11136509 w 12079138"/>
              <a:gd name="connsiteY4179" fmla="*/ 1701034 h 2145765"/>
              <a:gd name="connsiteX4180" fmla="*/ 11143872 w 12079138"/>
              <a:gd name="connsiteY4180" fmla="*/ 1696882 h 2145765"/>
              <a:gd name="connsiteX4181" fmla="*/ 8945254 w 12079138"/>
              <a:gd name="connsiteY4181" fmla="*/ 1696728 h 2145765"/>
              <a:gd name="connsiteX4182" fmla="*/ 8932892 w 12079138"/>
              <a:gd name="connsiteY4182" fmla="*/ 1699073 h 2145765"/>
              <a:gd name="connsiteX4183" fmla="*/ 8931683 w 12079138"/>
              <a:gd name="connsiteY4183" fmla="*/ 1706902 h 2145765"/>
              <a:gd name="connsiteX4184" fmla="*/ 8940436 w 12079138"/>
              <a:gd name="connsiteY4184" fmla="*/ 1713521 h 2145765"/>
              <a:gd name="connsiteX4185" fmla="*/ 8952347 w 12079138"/>
              <a:gd name="connsiteY4185" fmla="*/ 1720799 h 2145765"/>
              <a:gd name="connsiteX4186" fmla="*/ 8979039 w 12079138"/>
              <a:gd name="connsiteY4186" fmla="*/ 1735432 h 2145765"/>
              <a:gd name="connsiteX4187" fmla="*/ 8986024 w 12079138"/>
              <a:gd name="connsiteY4187" fmla="*/ 1738358 h 2145765"/>
              <a:gd name="connsiteX4188" fmla="*/ 8986637 w 12079138"/>
              <a:gd name="connsiteY4188" fmla="*/ 1748762 h 2145765"/>
              <a:gd name="connsiteX4189" fmla="*/ 8970918 w 12079138"/>
              <a:gd name="connsiteY4189" fmla="*/ 1755320 h 2145765"/>
              <a:gd name="connsiteX4190" fmla="*/ 8949585 w 12079138"/>
              <a:gd name="connsiteY4190" fmla="*/ 1768543 h 2145765"/>
              <a:gd name="connsiteX4191" fmla="*/ 8941338 w 12079138"/>
              <a:gd name="connsiteY4191" fmla="*/ 1767408 h 2145765"/>
              <a:gd name="connsiteX4192" fmla="*/ 8929698 w 12079138"/>
              <a:gd name="connsiteY4192" fmla="*/ 1773537 h 2145765"/>
              <a:gd name="connsiteX4193" fmla="*/ 8929819 w 12079138"/>
              <a:gd name="connsiteY4193" fmla="*/ 1776969 h 2145765"/>
              <a:gd name="connsiteX4194" fmla="*/ 8934493 w 12079138"/>
              <a:gd name="connsiteY4194" fmla="*/ 1785075 h 2145765"/>
              <a:gd name="connsiteX4195" fmla="*/ 8954346 w 12079138"/>
              <a:gd name="connsiteY4195" fmla="*/ 1785290 h 2145765"/>
              <a:gd name="connsiteX4196" fmla="*/ 8968405 w 12079138"/>
              <a:gd name="connsiteY4196" fmla="*/ 1790315 h 2145765"/>
              <a:gd name="connsiteX4197" fmla="*/ 8991559 w 12079138"/>
              <a:gd name="connsiteY4197" fmla="*/ 1777000 h 2145765"/>
              <a:gd name="connsiteX4198" fmla="*/ 9023719 w 12079138"/>
              <a:gd name="connsiteY4198" fmla="*/ 1772787 h 2145765"/>
              <a:gd name="connsiteX4199" fmla="*/ 9008127 w 12079138"/>
              <a:gd name="connsiteY4199" fmla="*/ 1747981 h 2145765"/>
              <a:gd name="connsiteX4200" fmla="*/ 9004680 w 12079138"/>
              <a:gd name="connsiteY4200" fmla="*/ 1739645 h 2145765"/>
              <a:gd name="connsiteX4201" fmla="*/ 9004684 w 12079138"/>
              <a:gd name="connsiteY4201" fmla="*/ 1739645 h 2145765"/>
              <a:gd name="connsiteX4202" fmla="*/ 8950236 w 12079138"/>
              <a:gd name="connsiteY4202" fmla="*/ 1698184 h 2145765"/>
              <a:gd name="connsiteX4203" fmla="*/ 8945254 w 12079138"/>
              <a:gd name="connsiteY4203" fmla="*/ 1696728 h 2145765"/>
              <a:gd name="connsiteX4204" fmla="*/ 3342525 w 12079138"/>
              <a:gd name="connsiteY4204" fmla="*/ 1696667 h 2145765"/>
              <a:gd name="connsiteX4205" fmla="*/ 3342525 w 12079138"/>
              <a:gd name="connsiteY4205" fmla="*/ 1696671 h 2145765"/>
              <a:gd name="connsiteX4206" fmla="*/ 3337744 w 12079138"/>
              <a:gd name="connsiteY4206" fmla="*/ 1698203 h 2145765"/>
              <a:gd name="connsiteX4207" fmla="*/ 3338790 w 12079138"/>
              <a:gd name="connsiteY4207" fmla="*/ 1709066 h 2145765"/>
              <a:gd name="connsiteX4208" fmla="*/ 3345952 w 12079138"/>
              <a:gd name="connsiteY4208" fmla="*/ 1708986 h 2145765"/>
              <a:gd name="connsiteX4209" fmla="*/ 3347289 w 12079138"/>
              <a:gd name="connsiteY4209" fmla="*/ 1698107 h 2145765"/>
              <a:gd name="connsiteX4210" fmla="*/ 3342525 w 12079138"/>
              <a:gd name="connsiteY4210" fmla="*/ 1696667 h 2145765"/>
              <a:gd name="connsiteX4211" fmla="*/ 11487854 w 12079138"/>
              <a:gd name="connsiteY4211" fmla="*/ 1696131 h 2145765"/>
              <a:gd name="connsiteX4212" fmla="*/ 11511442 w 12079138"/>
              <a:gd name="connsiteY4212" fmla="*/ 1710671 h 2145765"/>
              <a:gd name="connsiteX4213" fmla="*/ 11486446 w 12079138"/>
              <a:gd name="connsiteY4213" fmla="*/ 1714992 h 2145765"/>
              <a:gd name="connsiteX4214" fmla="*/ 11480580 w 12079138"/>
              <a:gd name="connsiteY4214" fmla="*/ 1702643 h 2145765"/>
              <a:gd name="connsiteX4215" fmla="*/ 11487854 w 12079138"/>
              <a:gd name="connsiteY4215" fmla="*/ 1696131 h 2145765"/>
              <a:gd name="connsiteX4216" fmla="*/ 2221173 w 12079138"/>
              <a:gd name="connsiteY4216" fmla="*/ 1694905 h 2145765"/>
              <a:gd name="connsiteX4217" fmla="*/ 2224330 w 12079138"/>
              <a:gd name="connsiteY4217" fmla="*/ 1697081 h 2145765"/>
              <a:gd name="connsiteX4218" fmla="*/ 2222850 w 12079138"/>
              <a:gd name="connsiteY4218" fmla="*/ 1698307 h 2145765"/>
              <a:gd name="connsiteX4219" fmla="*/ 2218356 w 12079138"/>
              <a:gd name="connsiteY4219" fmla="*/ 1697295 h 2145765"/>
              <a:gd name="connsiteX4220" fmla="*/ 2221173 w 12079138"/>
              <a:gd name="connsiteY4220" fmla="*/ 1694905 h 2145765"/>
              <a:gd name="connsiteX4221" fmla="*/ 2460647 w 12079138"/>
              <a:gd name="connsiteY4221" fmla="*/ 1691549 h 2145765"/>
              <a:gd name="connsiteX4222" fmla="*/ 2450163 w 12079138"/>
              <a:gd name="connsiteY4222" fmla="*/ 1696008 h 2145765"/>
              <a:gd name="connsiteX4223" fmla="*/ 2462885 w 12079138"/>
              <a:gd name="connsiteY4223" fmla="*/ 1714762 h 2145765"/>
              <a:gd name="connsiteX4224" fmla="*/ 2475246 w 12079138"/>
              <a:gd name="connsiteY4224" fmla="*/ 1707163 h 2145765"/>
              <a:gd name="connsiteX4225" fmla="*/ 2469041 w 12079138"/>
              <a:gd name="connsiteY4225" fmla="*/ 1695150 h 2145765"/>
              <a:gd name="connsiteX4226" fmla="*/ 2460647 w 12079138"/>
              <a:gd name="connsiteY4226" fmla="*/ 1691549 h 2145765"/>
              <a:gd name="connsiteX4227" fmla="*/ 3163218 w 12079138"/>
              <a:gd name="connsiteY4227" fmla="*/ 1691427 h 2145765"/>
              <a:gd name="connsiteX4228" fmla="*/ 3161178 w 12079138"/>
              <a:gd name="connsiteY4228" fmla="*/ 1691642 h 2145765"/>
              <a:gd name="connsiteX4229" fmla="*/ 3162476 w 12079138"/>
              <a:gd name="connsiteY4229" fmla="*/ 1692576 h 2145765"/>
              <a:gd name="connsiteX4230" fmla="*/ 1547614 w 12079138"/>
              <a:gd name="connsiteY4230" fmla="*/ 1689207 h 2145765"/>
              <a:gd name="connsiteX4231" fmla="*/ 1534729 w 12079138"/>
              <a:gd name="connsiteY4231" fmla="*/ 1696485 h 2145765"/>
              <a:gd name="connsiteX4232" fmla="*/ 1551477 w 12079138"/>
              <a:gd name="connsiteY4232" fmla="*/ 1705111 h 2145765"/>
              <a:gd name="connsiteX4233" fmla="*/ 1562666 w 12079138"/>
              <a:gd name="connsiteY4233" fmla="*/ 1696929 h 2145765"/>
              <a:gd name="connsiteX4234" fmla="*/ 1547614 w 12079138"/>
              <a:gd name="connsiteY4234" fmla="*/ 1689207 h 2145765"/>
              <a:gd name="connsiteX4235" fmla="*/ 10574838 w 12079138"/>
              <a:gd name="connsiteY4235" fmla="*/ 1687520 h 2145765"/>
              <a:gd name="connsiteX4236" fmla="*/ 10593120 w 12079138"/>
              <a:gd name="connsiteY4236" fmla="*/ 1693359 h 2145765"/>
              <a:gd name="connsiteX4237" fmla="*/ 10574495 w 12079138"/>
              <a:gd name="connsiteY4237" fmla="*/ 1700652 h 2145765"/>
              <a:gd name="connsiteX4238" fmla="*/ 10556176 w 12079138"/>
              <a:gd name="connsiteY4238" fmla="*/ 1694937 h 2145765"/>
              <a:gd name="connsiteX4239" fmla="*/ 10574838 w 12079138"/>
              <a:gd name="connsiteY4239" fmla="*/ 1687520 h 2145765"/>
              <a:gd name="connsiteX4240" fmla="*/ 3985890 w 12079138"/>
              <a:gd name="connsiteY4240" fmla="*/ 1687260 h 2145765"/>
              <a:gd name="connsiteX4241" fmla="*/ 3970024 w 12079138"/>
              <a:gd name="connsiteY4241" fmla="*/ 1712020 h 2145765"/>
              <a:gd name="connsiteX4242" fmla="*/ 3969555 w 12079138"/>
              <a:gd name="connsiteY4242" fmla="*/ 1712480 h 2145765"/>
              <a:gd name="connsiteX4243" fmla="*/ 3969663 w 12079138"/>
              <a:gd name="connsiteY4243" fmla="*/ 1712847 h 2145765"/>
              <a:gd name="connsiteX4244" fmla="*/ 3954826 w 12079138"/>
              <a:gd name="connsiteY4244" fmla="*/ 1739416 h 2145765"/>
              <a:gd name="connsiteX4245" fmla="*/ 3953111 w 12079138"/>
              <a:gd name="connsiteY4245" fmla="*/ 1751260 h 2145765"/>
              <a:gd name="connsiteX4246" fmla="*/ 3964754 w 12079138"/>
              <a:gd name="connsiteY4246" fmla="*/ 1767700 h 2145765"/>
              <a:gd name="connsiteX4247" fmla="*/ 3991035 w 12079138"/>
              <a:gd name="connsiteY4247" fmla="*/ 1773982 h 2145765"/>
              <a:gd name="connsiteX4248" fmla="*/ 4050215 w 12079138"/>
              <a:gd name="connsiteY4248" fmla="*/ 1769033 h 2145765"/>
              <a:gd name="connsiteX4249" fmla="*/ 4058901 w 12079138"/>
              <a:gd name="connsiteY4249" fmla="*/ 1764621 h 2145765"/>
              <a:gd name="connsiteX4250" fmla="*/ 4079595 w 12079138"/>
              <a:gd name="connsiteY4250" fmla="*/ 1761280 h 2145765"/>
              <a:gd name="connsiteX4251" fmla="*/ 4090606 w 12079138"/>
              <a:gd name="connsiteY4251" fmla="*/ 1762705 h 2145765"/>
              <a:gd name="connsiteX4252" fmla="*/ 4105280 w 12079138"/>
              <a:gd name="connsiteY4252" fmla="*/ 1754324 h 2145765"/>
              <a:gd name="connsiteX4253" fmla="*/ 4089505 w 12079138"/>
              <a:gd name="connsiteY4253" fmla="*/ 1747414 h 2145765"/>
              <a:gd name="connsiteX4254" fmla="*/ 4046461 w 12079138"/>
              <a:gd name="connsiteY4254" fmla="*/ 1755381 h 2145765"/>
              <a:gd name="connsiteX4255" fmla="*/ 4019825 w 12079138"/>
              <a:gd name="connsiteY4255" fmla="*/ 1761050 h 2145765"/>
              <a:gd name="connsiteX4256" fmla="*/ 3988851 w 12079138"/>
              <a:gd name="connsiteY4256" fmla="*/ 1753650 h 2145765"/>
              <a:gd name="connsiteX4257" fmla="*/ 3974970 w 12079138"/>
              <a:gd name="connsiteY4257" fmla="*/ 1731219 h 2145765"/>
              <a:gd name="connsiteX4258" fmla="*/ 3969663 w 12079138"/>
              <a:gd name="connsiteY4258" fmla="*/ 1712847 h 2145765"/>
              <a:gd name="connsiteX4259" fmla="*/ 3969881 w 12079138"/>
              <a:gd name="connsiteY4259" fmla="*/ 1712679 h 2145765"/>
              <a:gd name="connsiteX4260" fmla="*/ 3970024 w 12079138"/>
              <a:gd name="connsiteY4260" fmla="*/ 1712020 h 2145765"/>
              <a:gd name="connsiteX4261" fmla="*/ 3985890 w 12079138"/>
              <a:gd name="connsiteY4261" fmla="*/ 1687260 h 2145765"/>
              <a:gd name="connsiteX4262" fmla="*/ 3061530 w 12079138"/>
              <a:gd name="connsiteY4262" fmla="*/ 1685053 h 2145765"/>
              <a:gd name="connsiteX4263" fmla="*/ 3025327 w 12079138"/>
              <a:gd name="connsiteY4263" fmla="*/ 1692622 h 2145765"/>
              <a:gd name="connsiteX4264" fmla="*/ 3013701 w 12079138"/>
              <a:gd name="connsiteY4264" fmla="*/ 1696759 h 2145765"/>
              <a:gd name="connsiteX4265" fmla="*/ 3012295 w 12079138"/>
              <a:gd name="connsiteY4265" fmla="*/ 1701509 h 2145765"/>
              <a:gd name="connsiteX4266" fmla="*/ 3019712 w 12079138"/>
              <a:gd name="connsiteY4266" fmla="*/ 1705891 h 2145765"/>
              <a:gd name="connsiteX4267" fmla="*/ 3070606 w 12079138"/>
              <a:gd name="connsiteY4267" fmla="*/ 1693220 h 2145765"/>
              <a:gd name="connsiteX4268" fmla="*/ 3072592 w 12079138"/>
              <a:gd name="connsiteY4268" fmla="*/ 1689282 h 2145765"/>
              <a:gd name="connsiteX4269" fmla="*/ 3061530 w 12079138"/>
              <a:gd name="connsiteY4269" fmla="*/ 1685053 h 2145765"/>
              <a:gd name="connsiteX4270" fmla="*/ 8453621 w 12079138"/>
              <a:gd name="connsiteY4270" fmla="*/ 1684624 h 2145765"/>
              <a:gd name="connsiteX4271" fmla="*/ 8448730 w 12079138"/>
              <a:gd name="connsiteY4271" fmla="*/ 1686233 h 2145765"/>
              <a:gd name="connsiteX4272" fmla="*/ 8451510 w 12079138"/>
              <a:gd name="connsiteY4272" fmla="*/ 1689910 h 2145765"/>
              <a:gd name="connsiteX4273" fmla="*/ 8455445 w 12079138"/>
              <a:gd name="connsiteY4273" fmla="*/ 1688562 h 2145765"/>
              <a:gd name="connsiteX4274" fmla="*/ 8453621 w 12079138"/>
              <a:gd name="connsiteY4274" fmla="*/ 1684624 h 2145765"/>
              <a:gd name="connsiteX4275" fmla="*/ 11106422 w 12079138"/>
              <a:gd name="connsiteY4275" fmla="*/ 1683199 h 2145765"/>
              <a:gd name="connsiteX4276" fmla="*/ 11121509 w 12079138"/>
              <a:gd name="connsiteY4276" fmla="*/ 1686202 h 2145765"/>
              <a:gd name="connsiteX4277" fmla="*/ 11096622 w 12079138"/>
              <a:gd name="connsiteY4277" fmla="*/ 1703056 h 2145765"/>
              <a:gd name="connsiteX4278" fmla="*/ 11094113 w 12079138"/>
              <a:gd name="connsiteY4278" fmla="*/ 1686417 h 2145765"/>
              <a:gd name="connsiteX4279" fmla="*/ 11106422 w 12079138"/>
              <a:gd name="connsiteY4279" fmla="*/ 1683199 h 2145765"/>
              <a:gd name="connsiteX4280" fmla="*/ 9948864 w 12079138"/>
              <a:gd name="connsiteY4280" fmla="*/ 1682490 h 2145765"/>
              <a:gd name="connsiteX4281" fmla="*/ 9945254 w 12079138"/>
              <a:gd name="connsiteY4281" fmla="*/ 1686382 h 2145765"/>
              <a:gd name="connsiteX4282" fmla="*/ 9949839 w 12079138"/>
              <a:gd name="connsiteY4282" fmla="*/ 1692388 h 2145765"/>
              <a:gd name="connsiteX4283" fmla="*/ 9954766 w 12079138"/>
              <a:gd name="connsiteY4283" fmla="*/ 1693154 h 2145765"/>
              <a:gd name="connsiteX4284" fmla="*/ 9958971 w 12079138"/>
              <a:gd name="connsiteY4284" fmla="*/ 1690411 h 2145765"/>
              <a:gd name="connsiteX4285" fmla="*/ 9955506 w 12079138"/>
              <a:gd name="connsiteY4285" fmla="*/ 1684421 h 2145765"/>
              <a:gd name="connsiteX4286" fmla="*/ 9955506 w 12079138"/>
              <a:gd name="connsiteY4286" fmla="*/ 1684420 h 2145765"/>
              <a:gd name="connsiteX4287" fmla="*/ 9948864 w 12079138"/>
              <a:gd name="connsiteY4287" fmla="*/ 1682490 h 2145765"/>
              <a:gd name="connsiteX4288" fmla="*/ 9819248 w 12079138"/>
              <a:gd name="connsiteY4288" fmla="*/ 1681846 h 2145765"/>
              <a:gd name="connsiteX4289" fmla="*/ 9816126 w 12079138"/>
              <a:gd name="connsiteY4289" fmla="*/ 1686075 h 2145765"/>
              <a:gd name="connsiteX4290" fmla="*/ 9829084 w 12079138"/>
              <a:gd name="connsiteY4290" fmla="*/ 1699267 h 2145765"/>
              <a:gd name="connsiteX4291" fmla="*/ 9843287 w 12079138"/>
              <a:gd name="connsiteY4291" fmla="*/ 1726525 h 2145765"/>
              <a:gd name="connsiteX4292" fmla="*/ 9879454 w 12079138"/>
              <a:gd name="connsiteY4292" fmla="*/ 1747731 h 2145765"/>
              <a:gd name="connsiteX4293" fmla="*/ 9885464 w 12079138"/>
              <a:gd name="connsiteY4293" fmla="*/ 1749110 h 2145765"/>
              <a:gd name="connsiteX4294" fmla="*/ 9883767 w 12079138"/>
              <a:gd name="connsiteY4294" fmla="*/ 1755530 h 2145765"/>
              <a:gd name="connsiteX4295" fmla="*/ 9880916 w 12079138"/>
              <a:gd name="connsiteY4295" fmla="*/ 1788166 h 2145765"/>
              <a:gd name="connsiteX4296" fmla="*/ 9888045 w 12079138"/>
              <a:gd name="connsiteY4296" fmla="*/ 1813799 h 2145765"/>
              <a:gd name="connsiteX4297" fmla="*/ 9897610 w 12079138"/>
              <a:gd name="connsiteY4297" fmla="*/ 1818902 h 2145765"/>
              <a:gd name="connsiteX4298" fmla="*/ 9908366 w 12079138"/>
              <a:gd name="connsiteY4298" fmla="*/ 1814504 h 2145765"/>
              <a:gd name="connsiteX4299" fmla="*/ 9910603 w 12079138"/>
              <a:gd name="connsiteY4299" fmla="*/ 1807946 h 2145765"/>
              <a:gd name="connsiteX4300" fmla="*/ 9900371 w 12079138"/>
              <a:gd name="connsiteY4300" fmla="*/ 1782910 h 2145765"/>
              <a:gd name="connsiteX4301" fmla="*/ 9903836 w 12079138"/>
              <a:gd name="connsiteY4301" fmla="*/ 1747792 h 2145765"/>
              <a:gd name="connsiteX4302" fmla="*/ 9912084 w 12079138"/>
              <a:gd name="connsiteY4302" fmla="*/ 1718052 h 2145765"/>
              <a:gd name="connsiteX4303" fmla="*/ 9895535 w 12079138"/>
              <a:gd name="connsiteY4303" fmla="*/ 1710529 h 2145765"/>
              <a:gd name="connsiteX4304" fmla="*/ 9892737 w 12079138"/>
              <a:gd name="connsiteY4304" fmla="*/ 1710744 h 2145765"/>
              <a:gd name="connsiteX4305" fmla="*/ 9851372 w 12079138"/>
              <a:gd name="connsiteY4305" fmla="*/ 1699314 h 2145765"/>
              <a:gd name="connsiteX4306" fmla="*/ 9851372 w 12079138"/>
              <a:gd name="connsiteY4306" fmla="*/ 1699313 h 2145765"/>
              <a:gd name="connsiteX4307" fmla="*/ 9824500 w 12079138"/>
              <a:gd name="connsiteY4307" fmla="*/ 1681846 h 2145765"/>
              <a:gd name="connsiteX4308" fmla="*/ 9819248 w 12079138"/>
              <a:gd name="connsiteY4308" fmla="*/ 1681846 h 2145765"/>
              <a:gd name="connsiteX4309" fmla="*/ 1503021 w 12079138"/>
              <a:gd name="connsiteY4309" fmla="*/ 1681319 h 2145765"/>
              <a:gd name="connsiteX4310" fmla="*/ 1476924 w 12079138"/>
              <a:gd name="connsiteY4310" fmla="*/ 1707888 h 2145765"/>
              <a:gd name="connsiteX4311" fmla="*/ 1480082 w 12079138"/>
              <a:gd name="connsiteY4311" fmla="*/ 1710585 h 2145765"/>
              <a:gd name="connsiteX4312" fmla="*/ 1487825 w 12079138"/>
              <a:gd name="connsiteY4312" fmla="*/ 1710504 h 2145765"/>
              <a:gd name="connsiteX4313" fmla="*/ 1513109 w 12079138"/>
              <a:gd name="connsiteY4313" fmla="*/ 1694294 h 2145765"/>
              <a:gd name="connsiteX4314" fmla="*/ 1516863 w 12079138"/>
              <a:gd name="connsiteY4314" fmla="*/ 1689697 h 2145765"/>
              <a:gd name="connsiteX4315" fmla="*/ 1513578 w 12079138"/>
              <a:gd name="connsiteY4315" fmla="*/ 1682035 h 2145765"/>
              <a:gd name="connsiteX4316" fmla="*/ 1513578 w 12079138"/>
              <a:gd name="connsiteY4316" fmla="*/ 1682039 h 2145765"/>
              <a:gd name="connsiteX4317" fmla="*/ 1503021 w 12079138"/>
              <a:gd name="connsiteY4317" fmla="*/ 1681319 h 2145765"/>
              <a:gd name="connsiteX4318" fmla="*/ 10861142 w 12079138"/>
              <a:gd name="connsiteY4318" fmla="*/ 1680487 h 2145765"/>
              <a:gd name="connsiteX4319" fmla="*/ 10873181 w 12079138"/>
              <a:gd name="connsiteY4319" fmla="*/ 1685575 h 2145765"/>
              <a:gd name="connsiteX4320" fmla="*/ 10861539 w 12079138"/>
              <a:gd name="connsiteY4320" fmla="*/ 1693236 h 2145765"/>
              <a:gd name="connsiteX4321" fmla="*/ 10851594 w 12079138"/>
              <a:gd name="connsiteY4321" fmla="*/ 1688900 h 2145765"/>
              <a:gd name="connsiteX4322" fmla="*/ 10861142 w 12079138"/>
              <a:gd name="connsiteY4322" fmla="*/ 1680487 h 2145765"/>
              <a:gd name="connsiteX4323" fmla="*/ 10755530 w 12079138"/>
              <a:gd name="connsiteY4323" fmla="*/ 1679866 h 2145765"/>
              <a:gd name="connsiteX4324" fmla="*/ 10771267 w 12079138"/>
              <a:gd name="connsiteY4324" fmla="*/ 1679947 h 2145765"/>
              <a:gd name="connsiteX4325" fmla="*/ 10774100 w 12079138"/>
              <a:gd name="connsiteY4325" fmla="*/ 1689155 h 2145765"/>
              <a:gd name="connsiteX4326" fmla="*/ 10770527 w 12079138"/>
              <a:gd name="connsiteY4326" fmla="*/ 1715616 h 2145765"/>
              <a:gd name="connsiteX4327" fmla="*/ 10772314 w 12079138"/>
              <a:gd name="connsiteY4327" fmla="*/ 1725867 h 2145765"/>
              <a:gd name="connsiteX4328" fmla="*/ 10768055 w 12079138"/>
              <a:gd name="connsiteY4328" fmla="*/ 1733252 h 2145765"/>
              <a:gd name="connsiteX4329" fmla="*/ 10760961 w 12079138"/>
              <a:gd name="connsiteY4329" fmla="*/ 1733194 h 2145765"/>
              <a:gd name="connsiteX4330" fmla="*/ 10745983 w 12079138"/>
              <a:gd name="connsiteY4330" fmla="*/ 1729701 h 2145765"/>
              <a:gd name="connsiteX4331" fmla="*/ 10731923 w 12079138"/>
              <a:gd name="connsiteY4331" fmla="*/ 1737408 h 2145765"/>
              <a:gd name="connsiteX4332" fmla="*/ 10714454 w 12079138"/>
              <a:gd name="connsiteY4332" fmla="*/ 1751044 h 2145765"/>
              <a:gd name="connsiteX4333" fmla="*/ 10664047 w 12079138"/>
              <a:gd name="connsiteY4333" fmla="*/ 1758431 h 2145765"/>
              <a:gd name="connsiteX4334" fmla="*/ 10650873 w 12079138"/>
              <a:gd name="connsiteY4334" fmla="*/ 1755520 h 2145765"/>
              <a:gd name="connsiteX4335" fmla="*/ 10641055 w 12079138"/>
              <a:gd name="connsiteY4335" fmla="*/ 1757465 h 2145765"/>
              <a:gd name="connsiteX4336" fmla="*/ 10640314 w 12079138"/>
              <a:gd name="connsiteY4336" fmla="*/ 1763747 h 2145765"/>
              <a:gd name="connsiteX4337" fmla="*/ 10698644 w 12079138"/>
              <a:gd name="connsiteY4337" fmla="*/ 1793350 h 2145765"/>
              <a:gd name="connsiteX4338" fmla="*/ 10709527 w 12079138"/>
              <a:gd name="connsiteY4338" fmla="*/ 1795219 h 2145765"/>
              <a:gd name="connsiteX4339" fmla="*/ 10721961 w 12079138"/>
              <a:gd name="connsiteY4339" fmla="*/ 1803922 h 2145765"/>
              <a:gd name="connsiteX4340" fmla="*/ 10721762 w 12079138"/>
              <a:gd name="connsiteY4340" fmla="*/ 1817589 h 2145765"/>
              <a:gd name="connsiteX4341" fmla="*/ 10708371 w 12079138"/>
              <a:gd name="connsiteY4341" fmla="*/ 1819795 h 2145765"/>
              <a:gd name="connsiteX4342" fmla="*/ 10691749 w 12079138"/>
              <a:gd name="connsiteY4342" fmla="*/ 1810755 h 2145765"/>
              <a:gd name="connsiteX4343" fmla="*/ 10684476 w 12079138"/>
              <a:gd name="connsiteY4343" fmla="*/ 1815137 h 2145765"/>
              <a:gd name="connsiteX4344" fmla="*/ 10670490 w 12079138"/>
              <a:gd name="connsiteY4344" fmla="*/ 1819320 h 2145765"/>
              <a:gd name="connsiteX4345" fmla="*/ 10666663 w 12079138"/>
              <a:gd name="connsiteY4345" fmla="*/ 1810479 h 2145765"/>
              <a:gd name="connsiteX4346" fmla="*/ 10667854 w 12079138"/>
              <a:gd name="connsiteY4346" fmla="*/ 1807124 h 2145765"/>
              <a:gd name="connsiteX4347" fmla="*/ 10664769 w 12079138"/>
              <a:gd name="connsiteY4347" fmla="*/ 1802696 h 2145765"/>
              <a:gd name="connsiteX4348" fmla="*/ 10656954 w 12079138"/>
              <a:gd name="connsiteY4348" fmla="*/ 1802328 h 2145765"/>
              <a:gd name="connsiteX4349" fmla="*/ 10637084 w 12079138"/>
              <a:gd name="connsiteY4349" fmla="*/ 1816225 h 2145765"/>
              <a:gd name="connsiteX4350" fmla="*/ 10630478 w 12079138"/>
              <a:gd name="connsiteY4350" fmla="*/ 1827579 h 2145765"/>
              <a:gd name="connsiteX4351" fmla="*/ 10611112 w 12079138"/>
              <a:gd name="connsiteY4351" fmla="*/ 1853841 h 2145765"/>
              <a:gd name="connsiteX4352" fmla="*/ 10607178 w 12079138"/>
              <a:gd name="connsiteY4352" fmla="*/ 1855925 h 2145765"/>
              <a:gd name="connsiteX4353" fmla="*/ 10599616 w 12079138"/>
              <a:gd name="connsiteY4353" fmla="*/ 1854699 h 2145765"/>
              <a:gd name="connsiteX4354" fmla="*/ 10595393 w 12079138"/>
              <a:gd name="connsiteY4354" fmla="*/ 1841721 h 2145765"/>
              <a:gd name="connsiteX4355" fmla="*/ 10604652 w 12079138"/>
              <a:gd name="connsiteY4355" fmla="*/ 1824423 h 2145765"/>
              <a:gd name="connsiteX4356" fmla="*/ 10577400 w 12079138"/>
              <a:gd name="connsiteY4356" fmla="*/ 1830536 h 2145765"/>
              <a:gd name="connsiteX4357" fmla="*/ 10564965 w 12079138"/>
              <a:gd name="connsiteY4357" fmla="*/ 1845858 h 2145765"/>
              <a:gd name="connsiteX4358" fmla="*/ 10542171 w 12079138"/>
              <a:gd name="connsiteY4358" fmla="*/ 1826629 h 2145765"/>
              <a:gd name="connsiteX4359" fmla="*/ 10515100 w 12079138"/>
              <a:gd name="connsiteY4359" fmla="*/ 1798467 h 2145765"/>
              <a:gd name="connsiteX4360" fmla="*/ 10505409 w 12079138"/>
              <a:gd name="connsiteY4360" fmla="*/ 1788017 h 2145765"/>
              <a:gd name="connsiteX4361" fmla="*/ 10518169 w 12079138"/>
              <a:gd name="connsiteY4361" fmla="*/ 1779652 h 2145765"/>
              <a:gd name="connsiteX4362" fmla="*/ 10518169 w 12079138"/>
              <a:gd name="connsiteY4362" fmla="*/ 1779645 h 2145765"/>
              <a:gd name="connsiteX4363" fmla="*/ 10536307 w 12079138"/>
              <a:gd name="connsiteY4363" fmla="*/ 1784364 h 2145765"/>
              <a:gd name="connsiteX4364" fmla="*/ 10548778 w 12079138"/>
              <a:gd name="connsiteY4364" fmla="*/ 1784487 h 2145765"/>
              <a:gd name="connsiteX4365" fmla="*/ 10555456 w 12079138"/>
              <a:gd name="connsiteY4365" fmla="*/ 1766790 h 2145765"/>
              <a:gd name="connsiteX4366" fmla="*/ 10580018 w 12079138"/>
              <a:gd name="connsiteY4366" fmla="*/ 1759267 h 2145765"/>
              <a:gd name="connsiteX4367" fmla="*/ 10582617 w 12079138"/>
              <a:gd name="connsiteY4367" fmla="*/ 1758546 h 2145765"/>
              <a:gd name="connsiteX4368" fmla="*/ 10597650 w 12079138"/>
              <a:gd name="connsiteY4368" fmla="*/ 1739806 h 2145765"/>
              <a:gd name="connsiteX4369" fmla="*/ 10577130 w 12079138"/>
              <a:gd name="connsiteY4369" fmla="*/ 1728636 h 2145765"/>
              <a:gd name="connsiteX4370" fmla="*/ 10548941 w 12079138"/>
              <a:gd name="connsiteY4370" fmla="*/ 1727594 h 2145765"/>
              <a:gd name="connsiteX4371" fmla="*/ 10541415 w 12079138"/>
              <a:gd name="connsiteY4371" fmla="*/ 1720761 h 2145765"/>
              <a:gd name="connsiteX4372" fmla="*/ 10565129 w 12079138"/>
              <a:gd name="connsiteY4372" fmla="*/ 1713054 h 2145765"/>
              <a:gd name="connsiteX4373" fmla="*/ 10597668 w 12079138"/>
              <a:gd name="connsiteY4373" fmla="*/ 1711062 h 2145765"/>
              <a:gd name="connsiteX4374" fmla="*/ 10701424 w 12079138"/>
              <a:gd name="connsiteY4374" fmla="*/ 1714540 h 2145765"/>
              <a:gd name="connsiteX4375" fmla="*/ 10729018 w 12079138"/>
              <a:gd name="connsiteY4375" fmla="*/ 1704044 h 2145765"/>
              <a:gd name="connsiteX4376" fmla="*/ 10742933 w 12079138"/>
              <a:gd name="connsiteY4376" fmla="*/ 1688967 h 2145765"/>
              <a:gd name="connsiteX4377" fmla="*/ 10755530 w 12079138"/>
              <a:gd name="connsiteY4377" fmla="*/ 1679866 h 2145765"/>
              <a:gd name="connsiteX4378" fmla="*/ 11067441 w 12079138"/>
              <a:gd name="connsiteY4378" fmla="*/ 1677438 h 2145765"/>
              <a:gd name="connsiteX4379" fmla="*/ 11047336 w 12079138"/>
              <a:gd name="connsiteY4379" fmla="*/ 1687046 h 2145765"/>
              <a:gd name="connsiteX4380" fmla="*/ 11025823 w 12079138"/>
              <a:gd name="connsiteY4380" fmla="*/ 1689620 h 2145765"/>
              <a:gd name="connsiteX4381" fmla="*/ 11019740 w 12079138"/>
              <a:gd name="connsiteY4381" fmla="*/ 1683307 h 2145765"/>
              <a:gd name="connsiteX4382" fmla="*/ 11026473 w 12079138"/>
              <a:gd name="connsiteY4382" fmla="*/ 1678342 h 2145765"/>
              <a:gd name="connsiteX4383" fmla="*/ 11067441 w 12079138"/>
              <a:gd name="connsiteY4383" fmla="*/ 1677438 h 2145765"/>
              <a:gd name="connsiteX4384" fmla="*/ 11196785 w 12079138"/>
              <a:gd name="connsiteY4384" fmla="*/ 1676886 h 2145765"/>
              <a:gd name="connsiteX4385" fmla="*/ 11200142 w 12079138"/>
              <a:gd name="connsiteY4385" fmla="*/ 1679123 h 2145765"/>
              <a:gd name="connsiteX4386" fmla="*/ 11194638 w 12079138"/>
              <a:gd name="connsiteY4386" fmla="*/ 1681222 h 2145765"/>
              <a:gd name="connsiteX4387" fmla="*/ 11192887 w 12079138"/>
              <a:gd name="connsiteY4387" fmla="*/ 1678449 h 2145765"/>
              <a:gd name="connsiteX4388" fmla="*/ 11196785 w 12079138"/>
              <a:gd name="connsiteY4388" fmla="*/ 1676886 h 2145765"/>
              <a:gd name="connsiteX4389" fmla="*/ 1628389 w 12079138"/>
              <a:gd name="connsiteY4389" fmla="*/ 1676718 h 2145765"/>
              <a:gd name="connsiteX4390" fmla="*/ 1632305 w 12079138"/>
              <a:gd name="connsiteY4390" fmla="*/ 1678189 h 2145765"/>
              <a:gd name="connsiteX4391" fmla="*/ 1629995 w 12079138"/>
              <a:gd name="connsiteY4391" fmla="*/ 1680625 h 2145765"/>
              <a:gd name="connsiteX4392" fmla="*/ 1626241 w 12079138"/>
              <a:gd name="connsiteY4392" fmla="*/ 1679124 h 2145765"/>
              <a:gd name="connsiteX4393" fmla="*/ 1628389 w 12079138"/>
              <a:gd name="connsiteY4393" fmla="*/ 1676718 h 2145765"/>
              <a:gd name="connsiteX4394" fmla="*/ 8219890 w 12079138"/>
              <a:gd name="connsiteY4394" fmla="*/ 1676289 h 2145765"/>
              <a:gd name="connsiteX4395" fmla="*/ 8214584 w 12079138"/>
              <a:gd name="connsiteY4395" fmla="*/ 1676810 h 2145765"/>
              <a:gd name="connsiteX4396" fmla="*/ 8201139 w 12079138"/>
              <a:gd name="connsiteY4396" fmla="*/ 1686478 h 2145765"/>
              <a:gd name="connsiteX4397" fmla="*/ 8208033 w 12079138"/>
              <a:gd name="connsiteY4397" fmla="*/ 1691121 h 2145765"/>
              <a:gd name="connsiteX4398" fmla="*/ 8229130 w 12079138"/>
              <a:gd name="connsiteY4398" fmla="*/ 1684885 h 2145765"/>
              <a:gd name="connsiteX4399" fmla="*/ 8219890 w 12079138"/>
              <a:gd name="connsiteY4399" fmla="*/ 1676289 h 2145765"/>
              <a:gd name="connsiteX4400" fmla="*/ 9004987 w 12079138"/>
              <a:gd name="connsiteY4400" fmla="*/ 1675124 h 2145765"/>
              <a:gd name="connsiteX4401" fmla="*/ 8974307 w 12079138"/>
              <a:gd name="connsiteY4401" fmla="*/ 1683965 h 2145765"/>
              <a:gd name="connsiteX4402" fmla="*/ 8974053 w 12079138"/>
              <a:gd name="connsiteY4402" fmla="*/ 1688669 h 2145765"/>
              <a:gd name="connsiteX4403" fmla="*/ 8981056 w 12079138"/>
              <a:gd name="connsiteY4403" fmla="*/ 1690293 h 2145765"/>
              <a:gd name="connsiteX4404" fmla="*/ 8981057 w 12079138"/>
              <a:gd name="connsiteY4404" fmla="*/ 1690293 h 2145765"/>
              <a:gd name="connsiteX4405" fmla="*/ 9004987 w 12079138"/>
              <a:gd name="connsiteY4405" fmla="*/ 1675124 h 2145765"/>
              <a:gd name="connsiteX4406" fmla="*/ 10480601 w 12079138"/>
              <a:gd name="connsiteY4406" fmla="*/ 1674940 h 2145765"/>
              <a:gd name="connsiteX4407" fmla="*/ 10463557 w 12079138"/>
              <a:gd name="connsiteY4407" fmla="*/ 1679983 h 2145765"/>
              <a:gd name="connsiteX4408" fmla="*/ 10458107 w 12079138"/>
              <a:gd name="connsiteY4408" fmla="*/ 1685943 h 2145765"/>
              <a:gd name="connsiteX4409" fmla="*/ 10438489 w 12079138"/>
              <a:gd name="connsiteY4409" fmla="*/ 1704376 h 2145765"/>
              <a:gd name="connsiteX4410" fmla="*/ 10453144 w 12079138"/>
              <a:gd name="connsiteY4410" fmla="*/ 1716158 h 2145765"/>
              <a:gd name="connsiteX4411" fmla="*/ 10471714 w 12079138"/>
              <a:gd name="connsiteY4411" fmla="*/ 1714932 h 2145765"/>
              <a:gd name="connsiteX4412" fmla="*/ 10497594 w 12079138"/>
              <a:gd name="connsiteY4412" fmla="*/ 1701664 h 2145765"/>
              <a:gd name="connsiteX4413" fmla="*/ 10503009 w 12079138"/>
              <a:gd name="connsiteY4413" fmla="*/ 1690846 h 2145765"/>
              <a:gd name="connsiteX4414" fmla="*/ 10496331 w 12079138"/>
              <a:gd name="connsiteY4414" fmla="*/ 1681377 h 2145765"/>
              <a:gd name="connsiteX4415" fmla="*/ 10480601 w 12079138"/>
              <a:gd name="connsiteY4415" fmla="*/ 1674940 h 2145765"/>
              <a:gd name="connsiteX4416" fmla="*/ 10018292 w 12079138"/>
              <a:gd name="connsiteY4416" fmla="*/ 1674465 h 2145765"/>
              <a:gd name="connsiteX4417" fmla="*/ 10018292 w 12079138"/>
              <a:gd name="connsiteY4417" fmla="*/ 1674466 h 2145765"/>
              <a:gd name="connsiteX4418" fmla="*/ 10005153 w 12079138"/>
              <a:gd name="connsiteY4418" fmla="*/ 1674696 h 2145765"/>
              <a:gd name="connsiteX4419" fmla="*/ 9994704 w 12079138"/>
              <a:gd name="connsiteY4419" fmla="*/ 1687919 h 2145765"/>
              <a:gd name="connsiteX4420" fmla="*/ 9999360 w 12079138"/>
              <a:gd name="connsiteY4420" fmla="*/ 1701387 h 2145765"/>
              <a:gd name="connsiteX4421" fmla="*/ 9985608 w 12079138"/>
              <a:gd name="connsiteY4421" fmla="*/ 1717306 h 2145765"/>
              <a:gd name="connsiteX4422" fmla="*/ 9975086 w 12079138"/>
              <a:gd name="connsiteY4422" fmla="*/ 1720279 h 2145765"/>
              <a:gd name="connsiteX4423" fmla="*/ 9972524 w 12079138"/>
              <a:gd name="connsiteY4423" fmla="*/ 1739814 h 2145765"/>
              <a:gd name="connsiteX4424" fmla="*/ 9952942 w 12079138"/>
              <a:gd name="connsiteY4424" fmla="*/ 1739461 h 2145765"/>
              <a:gd name="connsiteX4425" fmla="*/ 9938126 w 12079138"/>
              <a:gd name="connsiteY4425" fmla="*/ 1745299 h 2145765"/>
              <a:gd name="connsiteX4426" fmla="*/ 9944514 w 12079138"/>
              <a:gd name="connsiteY4426" fmla="*/ 1759702 h 2145765"/>
              <a:gd name="connsiteX4427" fmla="*/ 9962255 w 12079138"/>
              <a:gd name="connsiteY4427" fmla="*/ 1761908 h 2145765"/>
              <a:gd name="connsiteX4428" fmla="*/ 9996039 w 12079138"/>
              <a:gd name="connsiteY4428" fmla="*/ 1734344 h 2145765"/>
              <a:gd name="connsiteX4429" fmla="*/ 10011632 w 12079138"/>
              <a:gd name="connsiteY4429" fmla="*/ 1721412 h 2145765"/>
              <a:gd name="connsiteX4430" fmla="*/ 10024591 w 12079138"/>
              <a:gd name="connsiteY4430" fmla="*/ 1705784 h 2145765"/>
              <a:gd name="connsiteX4431" fmla="*/ 10023327 w 12079138"/>
              <a:gd name="connsiteY4431" fmla="*/ 1679951 h 2145765"/>
              <a:gd name="connsiteX4432" fmla="*/ 10018292 w 12079138"/>
              <a:gd name="connsiteY4432" fmla="*/ 1674465 h 2145765"/>
              <a:gd name="connsiteX4433" fmla="*/ 10929450 w 12079138"/>
              <a:gd name="connsiteY4433" fmla="*/ 1674067 h 2145765"/>
              <a:gd name="connsiteX4434" fmla="*/ 10937372 w 12079138"/>
              <a:gd name="connsiteY4434" fmla="*/ 1678204 h 2145765"/>
              <a:gd name="connsiteX4435" fmla="*/ 10933330 w 12079138"/>
              <a:gd name="connsiteY4435" fmla="*/ 1691289 h 2145765"/>
              <a:gd name="connsiteX4436" fmla="*/ 10921256 w 12079138"/>
              <a:gd name="connsiteY4436" fmla="*/ 1704956 h 2145765"/>
              <a:gd name="connsiteX4437" fmla="*/ 10928926 w 12079138"/>
              <a:gd name="connsiteY4437" fmla="*/ 1718272 h 2145765"/>
              <a:gd name="connsiteX4438" fmla="*/ 10938996 w 12079138"/>
              <a:gd name="connsiteY4438" fmla="*/ 1721367 h 2145765"/>
              <a:gd name="connsiteX4439" fmla="*/ 10959263 w 12079138"/>
              <a:gd name="connsiteY4439" fmla="*/ 1715697 h 2145765"/>
              <a:gd name="connsiteX4440" fmla="*/ 10964497 w 12079138"/>
              <a:gd name="connsiteY4440" fmla="*/ 1704083 h 2145765"/>
              <a:gd name="connsiteX4441" fmla="*/ 10974983 w 12079138"/>
              <a:gd name="connsiteY4441" fmla="*/ 1699471 h 2145765"/>
              <a:gd name="connsiteX4442" fmla="*/ 10985902 w 12079138"/>
              <a:gd name="connsiteY4442" fmla="*/ 1703608 h 2145765"/>
              <a:gd name="connsiteX4443" fmla="*/ 10990558 w 12079138"/>
              <a:gd name="connsiteY4443" fmla="*/ 1709583 h 2145765"/>
              <a:gd name="connsiteX4444" fmla="*/ 11013605 w 12079138"/>
              <a:gd name="connsiteY4444" fmla="*/ 1708266 h 2145765"/>
              <a:gd name="connsiteX4445" fmla="*/ 11013912 w 12079138"/>
              <a:gd name="connsiteY4445" fmla="*/ 1737531 h 2145765"/>
              <a:gd name="connsiteX4446" fmla="*/ 11032139 w 12079138"/>
              <a:gd name="connsiteY4446" fmla="*/ 1734712 h 2145765"/>
              <a:gd name="connsiteX4447" fmla="*/ 11026761 w 12079138"/>
              <a:gd name="connsiteY4447" fmla="*/ 1765647 h 2145765"/>
              <a:gd name="connsiteX4448" fmla="*/ 10994619 w 12079138"/>
              <a:gd name="connsiteY4448" fmla="*/ 1740611 h 2145765"/>
              <a:gd name="connsiteX4449" fmla="*/ 10970923 w 12079138"/>
              <a:gd name="connsiteY4449" fmla="*/ 1734191 h 2145765"/>
              <a:gd name="connsiteX4450" fmla="*/ 10927609 w 12079138"/>
              <a:gd name="connsiteY4450" fmla="*/ 1733992 h 2145765"/>
              <a:gd name="connsiteX4451" fmla="*/ 10916762 w 12079138"/>
              <a:gd name="connsiteY4451" fmla="*/ 1732169 h 2145765"/>
              <a:gd name="connsiteX4452" fmla="*/ 10891478 w 12079138"/>
              <a:gd name="connsiteY4452" fmla="*/ 1744166 h 2145765"/>
              <a:gd name="connsiteX4453" fmla="*/ 10889565 w 12079138"/>
              <a:gd name="connsiteY4453" fmla="*/ 1754340 h 2145765"/>
              <a:gd name="connsiteX4454" fmla="*/ 10885450 w 12079138"/>
              <a:gd name="connsiteY4454" fmla="*/ 1785351 h 2145765"/>
              <a:gd name="connsiteX4455" fmla="*/ 10869623 w 12079138"/>
              <a:gd name="connsiteY4455" fmla="*/ 1782808 h 2145765"/>
              <a:gd name="connsiteX4456" fmla="*/ 10854896 w 12079138"/>
              <a:gd name="connsiteY4456" fmla="*/ 1766843 h 2145765"/>
              <a:gd name="connsiteX4457" fmla="*/ 10850474 w 12079138"/>
              <a:gd name="connsiteY4457" fmla="*/ 1749789 h 2145765"/>
              <a:gd name="connsiteX4458" fmla="*/ 10819180 w 12079138"/>
              <a:gd name="connsiteY4458" fmla="*/ 1732874 h 2145765"/>
              <a:gd name="connsiteX4459" fmla="*/ 10808424 w 12079138"/>
              <a:gd name="connsiteY4459" fmla="*/ 1731096 h 2145765"/>
              <a:gd name="connsiteX4460" fmla="*/ 10800176 w 12079138"/>
              <a:gd name="connsiteY4460" fmla="*/ 1722792 h 2145765"/>
              <a:gd name="connsiteX4461" fmla="*/ 10810770 w 12079138"/>
              <a:gd name="connsiteY4461" fmla="*/ 1715605 h 2145765"/>
              <a:gd name="connsiteX4462" fmla="*/ 10839645 w 12079138"/>
              <a:gd name="connsiteY4462" fmla="*/ 1720279 h 2145765"/>
              <a:gd name="connsiteX4463" fmla="*/ 10884240 w 12079138"/>
              <a:gd name="connsiteY4463" fmla="*/ 1717060 h 2145765"/>
              <a:gd name="connsiteX4464" fmla="*/ 10898661 w 12079138"/>
              <a:gd name="connsiteY4464" fmla="*/ 1702933 h 2145765"/>
              <a:gd name="connsiteX4465" fmla="*/ 10922032 w 12079138"/>
              <a:gd name="connsiteY4465" fmla="*/ 1675614 h 2145765"/>
              <a:gd name="connsiteX4466" fmla="*/ 10929450 w 12079138"/>
              <a:gd name="connsiteY4466" fmla="*/ 1674067 h 2145765"/>
              <a:gd name="connsiteX4467" fmla="*/ 3213910 w 12079138"/>
              <a:gd name="connsiteY4467" fmla="*/ 1671125 h 2145765"/>
              <a:gd name="connsiteX4468" fmla="*/ 3204522 w 12079138"/>
              <a:gd name="connsiteY4468" fmla="*/ 1674665 h 2145765"/>
              <a:gd name="connsiteX4469" fmla="*/ 3213062 w 12079138"/>
              <a:gd name="connsiteY4469" fmla="*/ 1676978 h 2145765"/>
              <a:gd name="connsiteX4470" fmla="*/ 3218046 w 12079138"/>
              <a:gd name="connsiteY4470" fmla="*/ 1674297 h 2145765"/>
              <a:gd name="connsiteX4471" fmla="*/ 3213910 w 12079138"/>
              <a:gd name="connsiteY4471" fmla="*/ 1671125 h 2145765"/>
              <a:gd name="connsiteX4472" fmla="*/ 3649423 w 12079138"/>
              <a:gd name="connsiteY4472" fmla="*/ 1669746 h 2145765"/>
              <a:gd name="connsiteX4473" fmla="*/ 3647617 w 12079138"/>
              <a:gd name="connsiteY4473" fmla="*/ 1670436 h 2145765"/>
              <a:gd name="connsiteX4474" fmla="*/ 3649550 w 12079138"/>
              <a:gd name="connsiteY4474" fmla="*/ 1671048 h 2145765"/>
              <a:gd name="connsiteX4475" fmla="*/ 2199101 w 12079138"/>
              <a:gd name="connsiteY4475" fmla="*/ 1667831 h 2145765"/>
              <a:gd name="connsiteX4476" fmla="*/ 2199982 w 12079138"/>
              <a:gd name="connsiteY4476" fmla="*/ 1669042 h 2145765"/>
              <a:gd name="connsiteX4477" fmla="*/ 2198035 w 12079138"/>
              <a:gd name="connsiteY4477" fmla="*/ 1669593 h 2145765"/>
              <a:gd name="connsiteX4478" fmla="*/ 2197259 w 12079138"/>
              <a:gd name="connsiteY4478" fmla="*/ 1668414 h 2145765"/>
              <a:gd name="connsiteX4479" fmla="*/ 2199101 w 12079138"/>
              <a:gd name="connsiteY4479" fmla="*/ 1667831 h 2145765"/>
              <a:gd name="connsiteX4480" fmla="*/ 10167509 w 12079138"/>
              <a:gd name="connsiteY4480" fmla="*/ 1667404 h 2145765"/>
              <a:gd name="connsiteX4481" fmla="*/ 10168013 w 12079138"/>
              <a:gd name="connsiteY4481" fmla="*/ 1668691 h 2145765"/>
              <a:gd name="connsiteX4482" fmla="*/ 10169547 w 12079138"/>
              <a:gd name="connsiteY4482" fmla="*/ 1667741 h 2145765"/>
              <a:gd name="connsiteX4483" fmla="*/ 3514712 w 12079138"/>
              <a:gd name="connsiteY4483" fmla="*/ 1667295 h 2145765"/>
              <a:gd name="connsiteX4484" fmla="*/ 3507151 w 12079138"/>
              <a:gd name="connsiteY4484" fmla="*/ 1673163 h 2145765"/>
              <a:gd name="connsiteX4485" fmla="*/ 3516245 w 12079138"/>
              <a:gd name="connsiteY4485" fmla="*/ 1690507 h 2145765"/>
              <a:gd name="connsiteX4486" fmla="*/ 3565571 w 12079138"/>
              <a:gd name="connsiteY4486" fmla="*/ 1713567 h 2145765"/>
              <a:gd name="connsiteX4487" fmla="*/ 3571019 w 12079138"/>
              <a:gd name="connsiteY4487" fmla="*/ 1714241 h 2145765"/>
              <a:gd name="connsiteX4488" fmla="*/ 3578722 w 12079138"/>
              <a:gd name="connsiteY4488" fmla="*/ 1712970 h 2145765"/>
              <a:gd name="connsiteX4489" fmla="*/ 3580384 w 12079138"/>
              <a:gd name="connsiteY4489" fmla="*/ 1706734 h 2145765"/>
              <a:gd name="connsiteX4490" fmla="*/ 3569467 w 12079138"/>
              <a:gd name="connsiteY4490" fmla="*/ 1696958 h 2145765"/>
              <a:gd name="connsiteX4491" fmla="*/ 3551713 w 12079138"/>
              <a:gd name="connsiteY4491" fmla="*/ 1691871 h 2145765"/>
              <a:gd name="connsiteX4492" fmla="*/ 3524670 w 12079138"/>
              <a:gd name="connsiteY4492" fmla="*/ 1673913 h 2145765"/>
              <a:gd name="connsiteX4493" fmla="*/ 3521476 w 12079138"/>
              <a:gd name="connsiteY4493" fmla="*/ 1669225 h 2145765"/>
              <a:gd name="connsiteX4494" fmla="*/ 3514712 w 12079138"/>
              <a:gd name="connsiteY4494" fmla="*/ 1667295 h 2145765"/>
              <a:gd name="connsiteX4495" fmla="*/ 1168124 w 12079138"/>
              <a:gd name="connsiteY4495" fmla="*/ 1665993 h 2145765"/>
              <a:gd name="connsiteX4496" fmla="*/ 1172528 w 12079138"/>
              <a:gd name="connsiteY4496" fmla="*/ 1668122 h 2145765"/>
              <a:gd name="connsiteX4497" fmla="*/ 1168269 w 12079138"/>
              <a:gd name="connsiteY4497" fmla="*/ 1671631 h 2145765"/>
              <a:gd name="connsiteX4498" fmla="*/ 1162872 w 12079138"/>
              <a:gd name="connsiteY4498" fmla="*/ 1669011 h 2145765"/>
              <a:gd name="connsiteX4499" fmla="*/ 1168124 w 12079138"/>
              <a:gd name="connsiteY4499" fmla="*/ 1665993 h 2145765"/>
              <a:gd name="connsiteX4500" fmla="*/ 8150913 w 12079138"/>
              <a:gd name="connsiteY4500" fmla="*/ 1665778 h 2145765"/>
              <a:gd name="connsiteX4501" fmla="*/ 8144597 w 12079138"/>
              <a:gd name="connsiteY4501" fmla="*/ 1667356 h 2145765"/>
              <a:gd name="connsiteX4502" fmla="*/ 8147629 w 12079138"/>
              <a:gd name="connsiteY4502" fmla="*/ 1670328 h 2145765"/>
              <a:gd name="connsiteX4503" fmla="*/ 8153205 w 12079138"/>
              <a:gd name="connsiteY4503" fmla="*/ 1668030 h 2145765"/>
              <a:gd name="connsiteX4504" fmla="*/ 8150913 w 12079138"/>
              <a:gd name="connsiteY4504" fmla="*/ 1665778 h 2145765"/>
              <a:gd name="connsiteX4505" fmla="*/ 3469248 w 12079138"/>
              <a:gd name="connsiteY4505" fmla="*/ 1664368 h 2145765"/>
              <a:gd name="connsiteX4506" fmla="*/ 3462374 w 12079138"/>
              <a:gd name="connsiteY4506" fmla="*/ 1668934 h 2145765"/>
              <a:gd name="connsiteX4507" fmla="*/ 3462823 w 12079138"/>
              <a:gd name="connsiteY4507" fmla="*/ 1675722 h 2145765"/>
              <a:gd name="connsiteX4508" fmla="*/ 3447885 w 12079138"/>
              <a:gd name="connsiteY4508" fmla="*/ 1700314 h 2145765"/>
              <a:gd name="connsiteX4509" fmla="*/ 3433958 w 12079138"/>
              <a:gd name="connsiteY4509" fmla="*/ 1698245 h 2145765"/>
              <a:gd name="connsiteX4510" fmla="*/ 3430748 w 12079138"/>
              <a:gd name="connsiteY4510" fmla="*/ 1684854 h 2145765"/>
              <a:gd name="connsiteX4511" fmla="*/ 3414059 w 12079138"/>
              <a:gd name="connsiteY4511" fmla="*/ 1697004 h 2145765"/>
              <a:gd name="connsiteX4512" fmla="*/ 3418046 w 12079138"/>
              <a:gd name="connsiteY4512" fmla="*/ 1708067 h 2145765"/>
              <a:gd name="connsiteX4513" fmla="*/ 3427391 w 12079138"/>
              <a:gd name="connsiteY4513" fmla="*/ 1711912 h 2145765"/>
              <a:gd name="connsiteX4514" fmla="*/ 3481443 w 12079138"/>
              <a:gd name="connsiteY4514" fmla="*/ 1750585 h 2145765"/>
              <a:gd name="connsiteX4515" fmla="*/ 3487523 w 12079138"/>
              <a:gd name="connsiteY4515" fmla="*/ 1755611 h 2145765"/>
              <a:gd name="connsiteX4516" fmla="*/ 3503057 w 12079138"/>
              <a:gd name="connsiteY4516" fmla="*/ 1748915 h 2145765"/>
              <a:gd name="connsiteX4517" fmla="*/ 3499431 w 12079138"/>
              <a:gd name="connsiteY4517" fmla="*/ 1730789 h 2145765"/>
              <a:gd name="connsiteX4518" fmla="*/ 3464953 w 12079138"/>
              <a:gd name="connsiteY4518" fmla="*/ 1704849 h 2145765"/>
              <a:gd name="connsiteX4519" fmla="*/ 3469156 w 12079138"/>
              <a:gd name="connsiteY4519" fmla="*/ 1699762 h 2145765"/>
              <a:gd name="connsiteX4520" fmla="*/ 3477655 w 12079138"/>
              <a:gd name="connsiteY4520" fmla="*/ 1667678 h 2145765"/>
              <a:gd name="connsiteX4521" fmla="*/ 3469248 w 12079138"/>
              <a:gd name="connsiteY4521" fmla="*/ 1664368 h 2145765"/>
              <a:gd name="connsiteX4522" fmla="*/ 8272389 w 12079138"/>
              <a:gd name="connsiteY4522" fmla="*/ 1663173 h 2145765"/>
              <a:gd name="connsiteX4523" fmla="*/ 8270387 w 12079138"/>
              <a:gd name="connsiteY4523" fmla="*/ 1665257 h 2145765"/>
              <a:gd name="connsiteX4524" fmla="*/ 8271830 w 12079138"/>
              <a:gd name="connsiteY4524" fmla="*/ 1666222 h 2145765"/>
              <a:gd name="connsiteX4525" fmla="*/ 8275512 w 12079138"/>
              <a:gd name="connsiteY4525" fmla="*/ 1664920 h 2145765"/>
              <a:gd name="connsiteX4526" fmla="*/ 8272389 w 12079138"/>
              <a:gd name="connsiteY4526" fmla="*/ 1663173 h 2145765"/>
              <a:gd name="connsiteX4527" fmla="*/ 10285954 w 12079138"/>
              <a:gd name="connsiteY4527" fmla="*/ 1662101 h 2145765"/>
              <a:gd name="connsiteX4528" fmla="*/ 10292325 w 12079138"/>
              <a:gd name="connsiteY4528" fmla="*/ 1666852 h 2145765"/>
              <a:gd name="connsiteX4529" fmla="*/ 10284907 w 12079138"/>
              <a:gd name="connsiteY4529" fmla="*/ 1672322 h 2145765"/>
              <a:gd name="connsiteX4530" fmla="*/ 10279474 w 12079138"/>
              <a:gd name="connsiteY4530" fmla="*/ 1669380 h 2145765"/>
              <a:gd name="connsiteX4531" fmla="*/ 10285954 w 12079138"/>
              <a:gd name="connsiteY4531" fmla="*/ 1662101 h 2145765"/>
              <a:gd name="connsiteX4532" fmla="*/ 10771680 w 12079138"/>
              <a:gd name="connsiteY4532" fmla="*/ 1660017 h 2145765"/>
              <a:gd name="connsiteX4533" fmla="*/ 10775903 w 12079138"/>
              <a:gd name="connsiteY4533" fmla="*/ 1661427 h 2145765"/>
              <a:gd name="connsiteX4534" fmla="*/ 10773430 w 12079138"/>
              <a:gd name="connsiteY4534" fmla="*/ 1663863 h 2145765"/>
              <a:gd name="connsiteX4535" fmla="*/ 10769333 w 12079138"/>
              <a:gd name="connsiteY4535" fmla="*/ 1662591 h 2145765"/>
              <a:gd name="connsiteX4536" fmla="*/ 10771680 w 12079138"/>
              <a:gd name="connsiteY4536" fmla="*/ 1660017 h 2145765"/>
              <a:gd name="connsiteX4537" fmla="*/ 11536708 w 12079138"/>
              <a:gd name="connsiteY4537" fmla="*/ 1659220 h 2145765"/>
              <a:gd name="connsiteX4538" fmla="*/ 11542411 w 12079138"/>
              <a:gd name="connsiteY4538" fmla="*/ 1663127 h 2145765"/>
              <a:gd name="connsiteX4539" fmla="*/ 11535571 w 12079138"/>
              <a:gd name="connsiteY4539" fmla="*/ 1665701 h 2145765"/>
              <a:gd name="connsiteX4540" fmla="*/ 11530084 w 12079138"/>
              <a:gd name="connsiteY4540" fmla="*/ 1662775 h 2145765"/>
              <a:gd name="connsiteX4541" fmla="*/ 11536708 w 12079138"/>
              <a:gd name="connsiteY4541" fmla="*/ 1659220 h 2145765"/>
              <a:gd name="connsiteX4542" fmla="*/ 9353410 w 12079138"/>
              <a:gd name="connsiteY4542" fmla="*/ 1658373 h 2145765"/>
              <a:gd name="connsiteX4543" fmla="*/ 9348194 w 12079138"/>
              <a:gd name="connsiteY4543" fmla="*/ 1661392 h 2145765"/>
              <a:gd name="connsiteX4544" fmla="*/ 9353229 w 12079138"/>
              <a:gd name="connsiteY4544" fmla="*/ 1667352 h 2145765"/>
              <a:gd name="connsiteX4545" fmla="*/ 9359456 w 12079138"/>
              <a:gd name="connsiteY4545" fmla="*/ 1663031 h 2145765"/>
              <a:gd name="connsiteX4546" fmla="*/ 9353410 w 12079138"/>
              <a:gd name="connsiteY4546" fmla="*/ 1658373 h 2145765"/>
              <a:gd name="connsiteX4547" fmla="*/ 1008821 w 12079138"/>
              <a:gd name="connsiteY4547" fmla="*/ 1658316 h 2145765"/>
              <a:gd name="connsiteX4548" fmla="*/ 1013405 w 12079138"/>
              <a:gd name="connsiteY4548" fmla="*/ 1661732 h 2145765"/>
              <a:gd name="connsiteX4549" fmla="*/ 1006186 w 12079138"/>
              <a:gd name="connsiteY4549" fmla="*/ 1665257 h 2145765"/>
              <a:gd name="connsiteX4550" fmla="*/ 996114 w 12079138"/>
              <a:gd name="connsiteY4550" fmla="*/ 1660308 h 2145765"/>
              <a:gd name="connsiteX4551" fmla="*/ 1008821 w 12079138"/>
              <a:gd name="connsiteY4551" fmla="*/ 1658316 h 2145765"/>
              <a:gd name="connsiteX4552" fmla="*/ 9744333 w 12079138"/>
              <a:gd name="connsiteY4552" fmla="*/ 1657531 h 2145765"/>
              <a:gd name="connsiteX4553" fmla="*/ 9725347 w 12079138"/>
              <a:gd name="connsiteY4553" fmla="*/ 1664671 h 2145765"/>
              <a:gd name="connsiteX4554" fmla="*/ 9728542 w 12079138"/>
              <a:gd name="connsiteY4554" fmla="*/ 1670585 h 2145765"/>
              <a:gd name="connsiteX4555" fmla="*/ 9748520 w 12079138"/>
              <a:gd name="connsiteY4555" fmla="*/ 1669206 h 2145765"/>
              <a:gd name="connsiteX4556" fmla="*/ 9752347 w 12079138"/>
              <a:gd name="connsiteY4556" fmla="*/ 1661959 h 2145765"/>
              <a:gd name="connsiteX4557" fmla="*/ 9744333 w 12079138"/>
              <a:gd name="connsiteY4557" fmla="*/ 1657531 h 2145765"/>
              <a:gd name="connsiteX4558" fmla="*/ 9615259 w 12079138"/>
              <a:gd name="connsiteY4558" fmla="*/ 1657485 h 2145765"/>
              <a:gd name="connsiteX4559" fmla="*/ 9611812 w 12079138"/>
              <a:gd name="connsiteY4559" fmla="*/ 1659446 h 2145765"/>
              <a:gd name="connsiteX4560" fmla="*/ 9614483 w 12079138"/>
              <a:gd name="connsiteY4560" fmla="*/ 1661775 h 2145765"/>
              <a:gd name="connsiteX4561" fmla="*/ 9618165 w 12079138"/>
              <a:gd name="connsiteY4561" fmla="*/ 1659844 h 2145765"/>
              <a:gd name="connsiteX4562" fmla="*/ 9615259 w 12079138"/>
              <a:gd name="connsiteY4562" fmla="*/ 1657485 h 2145765"/>
              <a:gd name="connsiteX4563" fmla="*/ 8899230 w 12079138"/>
              <a:gd name="connsiteY4563" fmla="*/ 1655769 h 2145765"/>
              <a:gd name="connsiteX4564" fmla="*/ 8880352 w 12079138"/>
              <a:gd name="connsiteY4564" fmla="*/ 1659859 h 2145765"/>
              <a:gd name="connsiteX4565" fmla="*/ 8874342 w 12079138"/>
              <a:gd name="connsiteY4565" fmla="*/ 1666739 h 2145765"/>
              <a:gd name="connsiteX4566" fmla="*/ 8878565 w 12079138"/>
              <a:gd name="connsiteY4566" fmla="*/ 1669252 h 2145765"/>
              <a:gd name="connsiteX4567" fmla="*/ 8890495 w 12079138"/>
              <a:gd name="connsiteY4567" fmla="*/ 1666050 h 2145765"/>
              <a:gd name="connsiteX4568" fmla="*/ 8899230 w 12079138"/>
              <a:gd name="connsiteY4568" fmla="*/ 1655769 h 2145765"/>
              <a:gd name="connsiteX4569" fmla="*/ 1898667 w 12079138"/>
              <a:gd name="connsiteY4569" fmla="*/ 1654241 h 2145765"/>
              <a:gd name="connsiteX4570" fmla="*/ 1924060 w 12079138"/>
              <a:gd name="connsiteY4570" fmla="*/ 1662300 h 2145765"/>
              <a:gd name="connsiteX4571" fmla="*/ 1895094 w 12079138"/>
              <a:gd name="connsiteY4571" fmla="*/ 1672979 h 2145765"/>
              <a:gd name="connsiteX4572" fmla="*/ 1879428 w 12079138"/>
              <a:gd name="connsiteY4572" fmla="*/ 1676335 h 2145765"/>
              <a:gd name="connsiteX4573" fmla="*/ 1871939 w 12079138"/>
              <a:gd name="connsiteY4573" fmla="*/ 1670650 h 2145765"/>
              <a:gd name="connsiteX4574" fmla="*/ 1893380 w 12079138"/>
              <a:gd name="connsiteY4574" fmla="*/ 1655068 h 2145765"/>
              <a:gd name="connsiteX4575" fmla="*/ 1898667 w 12079138"/>
              <a:gd name="connsiteY4575" fmla="*/ 1654241 h 2145765"/>
              <a:gd name="connsiteX4576" fmla="*/ 2229492 w 12079138"/>
              <a:gd name="connsiteY4576" fmla="*/ 1652815 h 2145765"/>
              <a:gd name="connsiteX4577" fmla="*/ 2237650 w 12079138"/>
              <a:gd name="connsiteY4577" fmla="*/ 1657673 h 2145765"/>
              <a:gd name="connsiteX4578" fmla="*/ 2230630 w 12079138"/>
              <a:gd name="connsiteY4578" fmla="*/ 1661105 h 2145765"/>
              <a:gd name="connsiteX4579" fmla="*/ 2226044 w 12079138"/>
              <a:gd name="connsiteY4579" fmla="*/ 1657627 h 2145765"/>
              <a:gd name="connsiteX4580" fmla="*/ 2229492 w 12079138"/>
              <a:gd name="connsiteY4580" fmla="*/ 1652815 h 2145765"/>
              <a:gd name="connsiteX4581" fmla="*/ 9899576 w 12079138"/>
              <a:gd name="connsiteY4581" fmla="*/ 1652662 h 2145765"/>
              <a:gd name="connsiteX4582" fmla="*/ 9892484 w 12079138"/>
              <a:gd name="connsiteY4582" fmla="*/ 1657213 h 2145765"/>
              <a:gd name="connsiteX4583" fmla="*/ 9895011 w 12079138"/>
              <a:gd name="connsiteY4583" fmla="*/ 1667111 h 2145765"/>
              <a:gd name="connsiteX4584" fmla="*/ 9912932 w 12079138"/>
              <a:gd name="connsiteY4584" fmla="*/ 1679583 h 2145765"/>
              <a:gd name="connsiteX4585" fmla="*/ 9909502 w 12079138"/>
              <a:gd name="connsiteY4585" fmla="*/ 1654547 h 2145765"/>
              <a:gd name="connsiteX4586" fmla="*/ 9899576 w 12079138"/>
              <a:gd name="connsiteY4586" fmla="*/ 1652662 h 2145765"/>
              <a:gd name="connsiteX4587" fmla="*/ 2993035 w 12079138"/>
              <a:gd name="connsiteY4587" fmla="*/ 1652555 h 2145765"/>
              <a:gd name="connsiteX4588" fmla="*/ 2988486 w 12079138"/>
              <a:gd name="connsiteY4588" fmla="*/ 1653674 h 2145765"/>
              <a:gd name="connsiteX4589" fmla="*/ 2987007 w 12079138"/>
              <a:gd name="connsiteY4589" fmla="*/ 1654976 h 2145765"/>
              <a:gd name="connsiteX4590" fmla="*/ 2988128 w 12079138"/>
              <a:gd name="connsiteY4590" fmla="*/ 1660997 h 2145765"/>
              <a:gd name="connsiteX4591" fmla="*/ 2988126 w 12079138"/>
              <a:gd name="connsiteY4591" fmla="*/ 1660998 h 2145765"/>
              <a:gd name="connsiteX4592" fmla="*/ 2995995 w 12079138"/>
              <a:gd name="connsiteY4592" fmla="*/ 1657872 h 2145765"/>
              <a:gd name="connsiteX4593" fmla="*/ 2996953 w 12079138"/>
              <a:gd name="connsiteY4593" fmla="*/ 1655620 h 2145765"/>
              <a:gd name="connsiteX4594" fmla="*/ 2993035 w 12079138"/>
              <a:gd name="connsiteY4594" fmla="*/ 1652555 h 2145765"/>
              <a:gd name="connsiteX4595" fmla="*/ 10859644 w 12079138"/>
              <a:gd name="connsiteY4595" fmla="*/ 1652310 h 2145765"/>
              <a:gd name="connsiteX4596" fmla="*/ 10861050 w 12079138"/>
              <a:gd name="connsiteY4596" fmla="*/ 1662163 h 2145765"/>
              <a:gd name="connsiteX4597" fmla="*/ 10855871 w 12079138"/>
              <a:gd name="connsiteY4597" fmla="*/ 1665672 h 2145765"/>
              <a:gd name="connsiteX4598" fmla="*/ 10848760 w 12079138"/>
              <a:gd name="connsiteY4598" fmla="*/ 1664094 h 2145765"/>
              <a:gd name="connsiteX4599" fmla="*/ 10848128 w 12079138"/>
              <a:gd name="connsiteY4599" fmla="*/ 1659344 h 2145765"/>
              <a:gd name="connsiteX4600" fmla="*/ 10859644 w 12079138"/>
              <a:gd name="connsiteY4600" fmla="*/ 1652310 h 2145765"/>
              <a:gd name="connsiteX4601" fmla="*/ 10097430 w 12079138"/>
              <a:gd name="connsiteY4601" fmla="*/ 1651574 h 2145765"/>
              <a:gd name="connsiteX4602" fmla="*/ 10119267 w 12079138"/>
              <a:gd name="connsiteY4602" fmla="*/ 1654455 h 2145765"/>
              <a:gd name="connsiteX4603" fmla="*/ 10123887 w 12079138"/>
              <a:gd name="connsiteY4603" fmla="*/ 1668367 h 2145765"/>
              <a:gd name="connsiteX4604" fmla="*/ 10123886 w 12079138"/>
              <a:gd name="connsiteY4604" fmla="*/ 1668367 h 2145765"/>
              <a:gd name="connsiteX4605" fmla="*/ 10102103 w 12079138"/>
              <a:gd name="connsiteY4605" fmla="*/ 1673056 h 2145765"/>
              <a:gd name="connsiteX4606" fmla="*/ 10096798 w 12079138"/>
              <a:gd name="connsiteY4606" fmla="*/ 1657274 h 2145765"/>
              <a:gd name="connsiteX4607" fmla="*/ 10097430 w 12079138"/>
              <a:gd name="connsiteY4607" fmla="*/ 1651574 h 2145765"/>
              <a:gd name="connsiteX4608" fmla="*/ 9981782 w 12079138"/>
              <a:gd name="connsiteY4608" fmla="*/ 1650977 h 2145765"/>
              <a:gd name="connsiteX4609" fmla="*/ 9975628 w 12079138"/>
              <a:gd name="connsiteY4609" fmla="*/ 1655466 h 2145765"/>
              <a:gd name="connsiteX4610" fmla="*/ 9980303 w 12079138"/>
              <a:gd name="connsiteY4610" fmla="*/ 1660997 h 2145765"/>
              <a:gd name="connsiteX4611" fmla="*/ 9988134 w 12079138"/>
              <a:gd name="connsiteY4611" fmla="*/ 1661871 h 2145765"/>
              <a:gd name="connsiteX4612" fmla="*/ 9995932 w 12079138"/>
              <a:gd name="connsiteY4612" fmla="*/ 1658010 h 2145765"/>
              <a:gd name="connsiteX4613" fmla="*/ 9991131 w 12079138"/>
              <a:gd name="connsiteY4613" fmla="*/ 1652724 h 2145765"/>
              <a:gd name="connsiteX4614" fmla="*/ 9981782 w 12079138"/>
              <a:gd name="connsiteY4614" fmla="*/ 1650977 h 2145765"/>
              <a:gd name="connsiteX4615" fmla="*/ 889420 w 12079138"/>
              <a:gd name="connsiteY4615" fmla="*/ 1649230 h 2145765"/>
              <a:gd name="connsiteX4616" fmla="*/ 934413 w 12079138"/>
              <a:gd name="connsiteY4616" fmla="*/ 1666942 h 2145765"/>
              <a:gd name="connsiteX4617" fmla="*/ 914164 w 12079138"/>
              <a:gd name="connsiteY4617" fmla="*/ 1670926 h 2145765"/>
              <a:gd name="connsiteX4618" fmla="*/ 897921 w 12079138"/>
              <a:gd name="connsiteY4618" fmla="*/ 1679966 h 2145765"/>
              <a:gd name="connsiteX4619" fmla="*/ 889420 w 12079138"/>
              <a:gd name="connsiteY4619" fmla="*/ 1649230 h 2145765"/>
              <a:gd name="connsiteX4620" fmla="*/ 3322178 w 12079138"/>
              <a:gd name="connsiteY4620" fmla="*/ 1647135 h 2145765"/>
              <a:gd name="connsiteX4621" fmla="*/ 3318065 w 12079138"/>
              <a:gd name="connsiteY4621" fmla="*/ 1647192 h 2145765"/>
              <a:gd name="connsiteX4622" fmla="*/ 3318026 w 12079138"/>
              <a:gd name="connsiteY4622" fmla="*/ 1648525 h 2145765"/>
              <a:gd name="connsiteX4623" fmla="*/ 3322175 w 12079138"/>
              <a:gd name="connsiteY4623" fmla="*/ 1648663 h 2145765"/>
              <a:gd name="connsiteX4624" fmla="*/ 3322178 w 12079138"/>
              <a:gd name="connsiteY4624" fmla="*/ 1648667 h 2145765"/>
              <a:gd name="connsiteX4625" fmla="*/ 3322178 w 12079138"/>
              <a:gd name="connsiteY4625" fmla="*/ 1647135 h 2145765"/>
              <a:gd name="connsiteX4626" fmla="*/ 1619473 w 12079138"/>
              <a:gd name="connsiteY4626" fmla="*/ 1645783 h 2145765"/>
              <a:gd name="connsiteX4627" fmla="*/ 1628117 w 12079138"/>
              <a:gd name="connsiteY4627" fmla="*/ 1647821 h 2145765"/>
              <a:gd name="connsiteX4628" fmla="*/ 1634741 w 12079138"/>
              <a:gd name="connsiteY4628" fmla="*/ 1653214 h 2145765"/>
              <a:gd name="connsiteX4629" fmla="*/ 1630157 w 12079138"/>
              <a:gd name="connsiteY4629" fmla="*/ 1665120 h 2145765"/>
              <a:gd name="connsiteX4630" fmla="*/ 1611225 w 12079138"/>
              <a:gd name="connsiteY4630" fmla="*/ 1658516 h 2145765"/>
              <a:gd name="connsiteX4631" fmla="*/ 1612145 w 12079138"/>
              <a:gd name="connsiteY4631" fmla="*/ 1650242 h 2145765"/>
              <a:gd name="connsiteX4632" fmla="*/ 1619473 w 12079138"/>
              <a:gd name="connsiteY4632" fmla="*/ 1645783 h 2145765"/>
              <a:gd name="connsiteX4633" fmla="*/ 9861749 w 12079138"/>
              <a:gd name="connsiteY4633" fmla="*/ 1645446 h 2145765"/>
              <a:gd name="connsiteX4634" fmla="*/ 9831520 w 12079138"/>
              <a:gd name="connsiteY4634" fmla="*/ 1654455 h 2145765"/>
              <a:gd name="connsiteX4635" fmla="*/ 9830094 w 12079138"/>
              <a:gd name="connsiteY4635" fmla="*/ 1660492 h 2145765"/>
              <a:gd name="connsiteX4636" fmla="*/ 9839100 w 12079138"/>
              <a:gd name="connsiteY4636" fmla="*/ 1663005 h 2145765"/>
              <a:gd name="connsiteX4637" fmla="*/ 9861749 w 12079138"/>
              <a:gd name="connsiteY4637" fmla="*/ 1645446 h 2145765"/>
              <a:gd name="connsiteX4638" fmla="*/ 7933803 w 12079138"/>
              <a:gd name="connsiteY4638" fmla="*/ 1645124 h 2145765"/>
              <a:gd name="connsiteX4639" fmla="*/ 7930735 w 12079138"/>
              <a:gd name="connsiteY4639" fmla="*/ 1647315 h 2145765"/>
              <a:gd name="connsiteX4640" fmla="*/ 7933497 w 12079138"/>
              <a:gd name="connsiteY4640" fmla="*/ 1649797 h 2145765"/>
              <a:gd name="connsiteX4641" fmla="*/ 7938171 w 12079138"/>
              <a:gd name="connsiteY4641" fmla="*/ 1646901 h 2145765"/>
              <a:gd name="connsiteX4642" fmla="*/ 7933803 w 12079138"/>
              <a:gd name="connsiteY4642" fmla="*/ 1645124 h 2145765"/>
              <a:gd name="connsiteX4643" fmla="*/ 1049606 w 12079138"/>
              <a:gd name="connsiteY4643" fmla="*/ 1644173 h 2145765"/>
              <a:gd name="connsiteX4644" fmla="*/ 1061734 w 12079138"/>
              <a:gd name="connsiteY4644" fmla="*/ 1648004 h 2145765"/>
              <a:gd name="connsiteX4645" fmla="*/ 1083283 w 12079138"/>
              <a:gd name="connsiteY4645" fmla="*/ 1659052 h 2145765"/>
              <a:gd name="connsiteX4646" fmla="*/ 1122409 w 12079138"/>
              <a:gd name="connsiteY4646" fmla="*/ 1671586 h 2145765"/>
              <a:gd name="connsiteX4647" fmla="*/ 1130115 w 12079138"/>
              <a:gd name="connsiteY4647" fmla="*/ 1677454 h 2145765"/>
              <a:gd name="connsiteX4648" fmla="*/ 1120099 w 12079138"/>
              <a:gd name="connsiteY4648" fmla="*/ 1682556 h 2145765"/>
              <a:gd name="connsiteX4649" fmla="*/ 1110354 w 12079138"/>
              <a:gd name="connsiteY4649" fmla="*/ 1683154 h 2145765"/>
              <a:gd name="connsiteX4650" fmla="*/ 1073952 w 12079138"/>
              <a:gd name="connsiteY4650" fmla="*/ 1676213 h 2145765"/>
              <a:gd name="connsiteX4651" fmla="*/ 1067599 w 12079138"/>
              <a:gd name="connsiteY4651" fmla="*/ 1672995 h 2145765"/>
              <a:gd name="connsiteX4652" fmla="*/ 1042171 w 12079138"/>
              <a:gd name="connsiteY4652" fmla="*/ 1657121 h 2145765"/>
              <a:gd name="connsiteX4653" fmla="*/ 1037875 w 12079138"/>
              <a:gd name="connsiteY4653" fmla="*/ 1652830 h 2145765"/>
              <a:gd name="connsiteX4654" fmla="*/ 1039933 w 12079138"/>
              <a:gd name="connsiteY4654" fmla="*/ 1646487 h 2145765"/>
              <a:gd name="connsiteX4655" fmla="*/ 1049606 w 12079138"/>
              <a:gd name="connsiteY4655" fmla="*/ 1644173 h 2145765"/>
              <a:gd name="connsiteX4656" fmla="*/ 1149392 w 12079138"/>
              <a:gd name="connsiteY4656" fmla="*/ 1644113 h 2145765"/>
              <a:gd name="connsiteX4657" fmla="*/ 1154896 w 12079138"/>
              <a:gd name="connsiteY4657" fmla="*/ 1648235 h 2145765"/>
              <a:gd name="connsiteX4658" fmla="*/ 1153092 w 12079138"/>
              <a:gd name="connsiteY4658" fmla="*/ 1652878 h 2145765"/>
              <a:gd name="connsiteX4659" fmla="*/ 1151251 w 12079138"/>
              <a:gd name="connsiteY4659" fmla="*/ 1654104 h 2145765"/>
              <a:gd name="connsiteX4660" fmla="*/ 1130785 w 12079138"/>
              <a:gd name="connsiteY4660" fmla="*/ 1655682 h 2145765"/>
              <a:gd name="connsiteX4661" fmla="*/ 1128222 w 12079138"/>
              <a:gd name="connsiteY4661" fmla="*/ 1651330 h 2145765"/>
              <a:gd name="connsiteX4662" fmla="*/ 1149392 w 12079138"/>
              <a:gd name="connsiteY4662" fmla="*/ 1644113 h 2145765"/>
              <a:gd name="connsiteX4663" fmla="*/ 2309580 w 12079138"/>
              <a:gd name="connsiteY4663" fmla="*/ 1643959 h 2145765"/>
              <a:gd name="connsiteX4664" fmla="*/ 2319578 w 12079138"/>
              <a:gd name="connsiteY4664" fmla="*/ 1653474 h 2145765"/>
              <a:gd name="connsiteX4665" fmla="*/ 2314075 w 12079138"/>
              <a:gd name="connsiteY4665" fmla="*/ 1667142 h 2145765"/>
              <a:gd name="connsiteX4666" fmla="*/ 2340566 w 12079138"/>
              <a:gd name="connsiteY4666" fmla="*/ 1670880 h 2145765"/>
              <a:gd name="connsiteX4667" fmla="*/ 2339068 w 12079138"/>
              <a:gd name="connsiteY4667" fmla="*/ 1701525 h 2145765"/>
              <a:gd name="connsiteX4668" fmla="*/ 2330370 w 12079138"/>
              <a:gd name="connsiteY4668" fmla="*/ 1720846 h 2145765"/>
              <a:gd name="connsiteX4669" fmla="*/ 2308768 w 12079138"/>
              <a:gd name="connsiteY4669" fmla="*/ 1731311 h 2145765"/>
              <a:gd name="connsiteX4670" fmla="*/ 2260331 w 12079138"/>
              <a:gd name="connsiteY4670" fmla="*/ 1704405 h 2145765"/>
              <a:gd name="connsiteX4671" fmla="*/ 2265167 w 12079138"/>
              <a:gd name="connsiteY4671" fmla="*/ 1689957 h 2145765"/>
              <a:gd name="connsiteX4672" fmla="*/ 2273578 w 12079138"/>
              <a:gd name="connsiteY4672" fmla="*/ 1685421 h 2145765"/>
              <a:gd name="connsiteX4673" fmla="*/ 2281356 w 12079138"/>
              <a:gd name="connsiteY4673" fmla="*/ 1667969 h 2145765"/>
              <a:gd name="connsiteX4674" fmla="*/ 2296442 w 12079138"/>
              <a:gd name="connsiteY4674" fmla="*/ 1644342 h 2145765"/>
              <a:gd name="connsiteX4675" fmla="*/ 2309580 w 12079138"/>
              <a:gd name="connsiteY4675" fmla="*/ 1643959 h 2145765"/>
              <a:gd name="connsiteX4676" fmla="*/ 9249782 w 12079138"/>
              <a:gd name="connsiteY4676" fmla="*/ 1642653 h 2145765"/>
              <a:gd name="connsiteX4677" fmla="*/ 9247760 w 12079138"/>
              <a:gd name="connsiteY4677" fmla="*/ 1643112 h 2145765"/>
              <a:gd name="connsiteX4678" fmla="*/ 9249403 w 12079138"/>
              <a:gd name="connsiteY4678" fmla="*/ 1643971 h 2145765"/>
              <a:gd name="connsiteX4679" fmla="*/ 3090165 w 12079138"/>
              <a:gd name="connsiteY4679" fmla="*/ 1642381 h 2145765"/>
              <a:gd name="connsiteX4680" fmla="*/ 3087037 w 12079138"/>
              <a:gd name="connsiteY4680" fmla="*/ 1644618 h 2145765"/>
              <a:gd name="connsiteX4681" fmla="*/ 3090881 w 12079138"/>
              <a:gd name="connsiteY4681" fmla="*/ 1646350 h 2145765"/>
              <a:gd name="connsiteX4682" fmla="*/ 3094015 w 12079138"/>
              <a:gd name="connsiteY4682" fmla="*/ 1644235 h 2145765"/>
              <a:gd name="connsiteX4683" fmla="*/ 3090165 w 12079138"/>
              <a:gd name="connsiteY4683" fmla="*/ 1642381 h 2145765"/>
              <a:gd name="connsiteX4684" fmla="*/ 9724499 w 12079138"/>
              <a:gd name="connsiteY4684" fmla="*/ 1642305 h 2145765"/>
              <a:gd name="connsiteX4685" fmla="*/ 9720510 w 12079138"/>
              <a:gd name="connsiteY4685" fmla="*/ 1643653 h 2145765"/>
              <a:gd name="connsiteX4686" fmla="*/ 9721810 w 12079138"/>
              <a:gd name="connsiteY4686" fmla="*/ 1644986 h 2145765"/>
              <a:gd name="connsiteX4687" fmla="*/ 9725816 w 12079138"/>
              <a:gd name="connsiteY4687" fmla="*/ 1643622 h 2145765"/>
              <a:gd name="connsiteX4688" fmla="*/ 9724499 w 12079138"/>
              <a:gd name="connsiteY4688" fmla="*/ 1642305 h 2145765"/>
              <a:gd name="connsiteX4689" fmla="*/ 3804882 w 12079138"/>
              <a:gd name="connsiteY4689" fmla="*/ 1642075 h 2145765"/>
              <a:gd name="connsiteX4690" fmla="*/ 3798239 w 12079138"/>
              <a:gd name="connsiteY4690" fmla="*/ 1646074 h 2145765"/>
              <a:gd name="connsiteX4691" fmla="*/ 3802896 w 12079138"/>
              <a:gd name="connsiteY4691" fmla="*/ 1650548 h 2145765"/>
              <a:gd name="connsiteX4692" fmla="*/ 3810008 w 12079138"/>
              <a:gd name="connsiteY4692" fmla="*/ 1646350 h 2145765"/>
              <a:gd name="connsiteX4693" fmla="*/ 3804882 w 12079138"/>
              <a:gd name="connsiteY4693" fmla="*/ 1642075 h 2145765"/>
              <a:gd name="connsiteX4694" fmla="*/ 3488929 w 12079138"/>
              <a:gd name="connsiteY4694" fmla="*/ 1640910 h 2145765"/>
              <a:gd name="connsiteX4695" fmla="*/ 3486042 w 12079138"/>
              <a:gd name="connsiteY4695" fmla="*/ 1643239 h 2145765"/>
              <a:gd name="connsiteX4696" fmla="*/ 3488911 w 12079138"/>
              <a:gd name="connsiteY4696" fmla="*/ 1645507 h 2145765"/>
              <a:gd name="connsiteX4697" fmla="*/ 3493114 w 12079138"/>
              <a:gd name="connsiteY4697" fmla="*/ 1642351 h 2145765"/>
              <a:gd name="connsiteX4698" fmla="*/ 3488929 w 12079138"/>
              <a:gd name="connsiteY4698" fmla="*/ 1640910 h 2145765"/>
              <a:gd name="connsiteX4699" fmla="*/ 1661357 w 12079138"/>
              <a:gd name="connsiteY4699" fmla="*/ 1640297 h 2145765"/>
              <a:gd name="connsiteX4700" fmla="*/ 1669732 w 12079138"/>
              <a:gd name="connsiteY4700" fmla="*/ 1643989 h 2145765"/>
              <a:gd name="connsiteX4701" fmla="*/ 1670147 w 12079138"/>
              <a:gd name="connsiteY4701" fmla="*/ 1646931 h 2145765"/>
              <a:gd name="connsiteX4702" fmla="*/ 1663415 w 12079138"/>
              <a:gd name="connsiteY4702" fmla="*/ 1648249 h 2145765"/>
              <a:gd name="connsiteX4703" fmla="*/ 1652910 w 12079138"/>
              <a:gd name="connsiteY4703" fmla="*/ 1642503 h 2145765"/>
              <a:gd name="connsiteX4704" fmla="*/ 1661357 w 12079138"/>
              <a:gd name="connsiteY4704" fmla="*/ 1640297 h 2145765"/>
              <a:gd name="connsiteX4705" fmla="*/ 3033464 w 12079138"/>
              <a:gd name="connsiteY4705" fmla="*/ 1639485 h 2145765"/>
              <a:gd name="connsiteX4706" fmla="*/ 3027856 w 12079138"/>
              <a:gd name="connsiteY4706" fmla="*/ 1646288 h 2145765"/>
              <a:gd name="connsiteX4707" fmla="*/ 3031390 w 12079138"/>
              <a:gd name="connsiteY4707" fmla="*/ 1648081 h 2145765"/>
              <a:gd name="connsiteX4708" fmla="*/ 3038498 w 12079138"/>
              <a:gd name="connsiteY4708" fmla="*/ 1642197 h 2145765"/>
              <a:gd name="connsiteX4709" fmla="*/ 3033464 w 12079138"/>
              <a:gd name="connsiteY4709" fmla="*/ 1639485 h 2145765"/>
              <a:gd name="connsiteX4710" fmla="*/ 8638843 w 12079138"/>
              <a:gd name="connsiteY4710" fmla="*/ 1637796 h 2145765"/>
              <a:gd name="connsiteX4711" fmla="*/ 8635702 w 12079138"/>
              <a:gd name="connsiteY4711" fmla="*/ 1640263 h 2145765"/>
              <a:gd name="connsiteX4712" fmla="*/ 8650826 w 12079138"/>
              <a:gd name="connsiteY4712" fmla="*/ 1672485 h 2145765"/>
              <a:gd name="connsiteX4713" fmla="*/ 8657900 w 12079138"/>
              <a:gd name="connsiteY4713" fmla="*/ 1673695 h 2145765"/>
              <a:gd name="connsiteX4714" fmla="*/ 8661834 w 12079138"/>
              <a:gd name="connsiteY4714" fmla="*/ 1669711 h 2145765"/>
              <a:gd name="connsiteX4715" fmla="*/ 8661889 w 12079138"/>
              <a:gd name="connsiteY4715" fmla="*/ 1664824 h 2145765"/>
              <a:gd name="connsiteX4716" fmla="*/ 8645844 w 12079138"/>
              <a:gd name="connsiteY4716" fmla="*/ 1639114 h 2145765"/>
              <a:gd name="connsiteX4717" fmla="*/ 8638843 w 12079138"/>
              <a:gd name="connsiteY4717" fmla="*/ 1637796 h 2145765"/>
              <a:gd name="connsiteX4718" fmla="*/ 8322345 w 12079138"/>
              <a:gd name="connsiteY4718" fmla="*/ 1636665 h 2145765"/>
              <a:gd name="connsiteX4719" fmla="*/ 8308845 w 12079138"/>
              <a:gd name="connsiteY4719" fmla="*/ 1645460 h 2145765"/>
              <a:gd name="connsiteX4720" fmla="*/ 8310308 w 12079138"/>
              <a:gd name="connsiteY4720" fmla="*/ 1651620 h 2145765"/>
              <a:gd name="connsiteX4721" fmla="*/ 8320107 w 12079138"/>
              <a:gd name="connsiteY4721" fmla="*/ 1652708 h 2145765"/>
              <a:gd name="connsiteX4722" fmla="*/ 8334815 w 12079138"/>
              <a:gd name="connsiteY4722" fmla="*/ 1645461 h 2145765"/>
              <a:gd name="connsiteX4723" fmla="*/ 8334815 w 12079138"/>
              <a:gd name="connsiteY4723" fmla="*/ 1645460 h 2145765"/>
              <a:gd name="connsiteX4724" fmla="*/ 8322345 w 12079138"/>
              <a:gd name="connsiteY4724" fmla="*/ 1636665 h 2145765"/>
              <a:gd name="connsiteX4725" fmla="*/ 594891 w 12079138"/>
              <a:gd name="connsiteY4725" fmla="*/ 1636544 h 2145765"/>
              <a:gd name="connsiteX4726" fmla="*/ 596678 w 12079138"/>
              <a:gd name="connsiteY4726" fmla="*/ 1636697 h 2145765"/>
              <a:gd name="connsiteX4727" fmla="*/ 595631 w 12079138"/>
              <a:gd name="connsiteY4727" fmla="*/ 1637570 h 2145765"/>
              <a:gd name="connsiteX4728" fmla="*/ 3425570 w 12079138"/>
              <a:gd name="connsiteY4728" fmla="*/ 1636513 h 2145765"/>
              <a:gd name="connsiteX4729" fmla="*/ 3419561 w 12079138"/>
              <a:gd name="connsiteY4729" fmla="*/ 1642841 h 2145765"/>
              <a:gd name="connsiteX4730" fmla="*/ 3427157 w 12079138"/>
              <a:gd name="connsiteY4730" fmla="*/ 1646181 h 2145765"/>
              <a:gd name="connsiteX4731" fmla="*/ 3433471 w 12079138"/>
              <a:gd name="connsiteY4731" fmla="*/ 1641768 h 2145765"/>
              <a:gd name="connsiteX4732" fmla="*/ 3425570 w 12079138"/>
              <a:gd name="connsiteY4732" fmla="*/ 1636513 h 2145765"/>
              <a:gd name="connsiteX4733" fmla="*/ 7544774 w 12079138"/>
              <a:gd name="connsiteY4733" fmla="*/ 1633479 h 2145765"/>
              <a:gd name="connsiteX4734" fmla="*/ 7541724 w 12079138"/>
              <a:gd name="connsiteY4734" fmla="*/ 1635946 h 2145765"/>
              <a:gd name="connsiteX4735" fmla="*/ 7555133 w 12079138"/>
              <a:gd name="connsiteY4735" fmla="*/ 1649858 h 2145765"/>
              <a:gd name="connsiteX4736" fmla="*/ 7549827 w 12079138"/>
              <a:gd name="connsiteY4736" fmla="*/ 1633786 h 2145765"/>
              <a:gd name="connsiteX4737" fmla="*/ 7544774 w 12079138"/>
              <a:gd name="connsiteY4737" fmla="*/ 1633479 h 2145765"/>
              <a:gd name="connsiteX4738" fmla="*/ 11254154 w 12079138"/>
              <a:gd name="connsiteY4738" fmla="*/ 1632981 h 2145765"/>
              <a:gd name="connsiteX4739" fmla="*/ 11263975 w 12079138"/>
              <a:gd name="connsiteY4739" fmla="*/ 1637095 h 2145765"/>
              <a:gd name="connsiteX4740" fmla="*/ 11266303 w 12079138"/>
              <a:gd name="connsiteY4740" fmla="*/ 1642060 h 2145765"/>
              <a:gd name="connsiteX4741" fmla="*/ 11282204 w 12079138"/>
              <a:gd name="connsiteY4741" fmla="*/ 1653291 h 2145765"/>
              <a:gd name="connsiteX4742" fmla="*/ 11282204 w 12079138"/>
              <a:gd name="connsiteY4742" fmla="*/ 1653290 h 2145765"/>
              <a:gd name="connsiteX4743" fmla="*/ 11295018 w 12079138"/>
              <a:gd name="connsiteY4743" fmla="*/ 1656906 h 2145765"/>
              <a:gd name="connsiteX4744" fmla="*/ 11304746 w 12079138"/>
              <a:gd name="connsiteY4744" fmla="*/ 1690845 h 2145765"/>
              <a:gd name="connsiteX4745" fmla="*/ 11288792 w 12079138"/>
              <a:gd name="connsiteY4745" fmla="*/ 1704896 h 2145765"/>
              <a:gd name="connsiteX4746" fmla="*/ 11256865 w 12079138"/>
              <a:gd name="connsiteY4746" fmla="*/ 1720907 h 2145765"/>
              <a:gd name="connsiteX4747" fmla="*/ 11244412 w 12079138"/>
              <a:gd name="connsiteY4747" fmla="*/ 1717368 h 2145765"/>
              <a:gd name="connsiteX4748" fmla="*/ 11258291 w 12079138"/>
              <a:gd name="connsiteY4748" fmla="*/ 1712909 h 2145765"/>
              <a:gd name="connsiteX4749" fmla="*/ 11272639 w 12079138"/>
              <a:gd name="connsiteY4749" fmla="*/ 1702812 h 2145765"/>
              <a:gd name="connsiteX4750" fmla="*/ 11287330 w 12079138"/>
              <a:gd name="connsiteY4750" fmla="*/ 1678603 h 2145765"/>
              <a:gd name="connsiteX4751" fmla="*/ 11272747 w 12079138"/>
              <a:gd name="connsiteY4751" fmla="*/ 1663311 h 2145765"/>
              <a:gd name="connsiteX4752" fmla="*/ 11255908 w 12079138"/>
              <a:gd name="connsiteY4752" fmla="*/ 1662652 h 2145765"/>
              <a:gd name="connsiteX4753" fmla="*/ 11245694 w 12079138"/>
              <a:gd name="connsiteY4753" fmla="*/ 1660277 h 2145765"/>
              <a:gd name="connsiteX4754" fmla="*/ 11243004 w 12079138"/>
              <a:gd name="connsiteY4754" fmla="*/ 1636176 h 2145765"/>
              <a:gd name="connsiteX4755" fmla="*/ 11254154 w 12079138"/>
              <a:gd name="connsiteY4755" fmla="*/ 1632981 h 2145765"/>
              <a:gd name="connsiteX4756" fmla="*/ 9302065 w 12079138"/>
              <a:gd name="connsiteY4756" fmla="*/ 1632801 h 2145765"/>
              <a:gd name="connsiteX4757" fmla="*/ 9300549 w 12079138"/>
              <a:gd name="connsiteY4757" fmla="*/ 1633843 h 2145765"/>
              <a:gd name="connsiteX4758" fmla="*/ 9303743 w 12079138"/>
              <a:gd name="connsiteY4758" fmla="*/ 1633889 h 2145765"/>
              <a:gd name="connsiteX4759" fmla="*/ 9302065 w 12079138"/>
              <a:gd name="connsiteY4759" fmla="*/ 1632801 h 2145765"/>
              <a:gd name="connsiteX4760" fmla="*/ 11061016 w 12079138"/>
              <a:gd name="connsiteY4760" fmla="*/ 1632407 h 2145765"/>
              <a:gd name="connsiteX4761" fmla="*/ 11082564 w 12079138"/>
              <a:gd name="connsiteY4761" fmla="*/ 1633341 h 2145765"/>
              <a:gd name="connsiteX4762" fmla="*/ 11065708 w 12079138"/>
              <a:gd name="connsiteY4762" fmla="*/ 1644726 h 2145765"/>
              <a:gd name="connsiteX4763" fmla="*/ 11052173 w 12079138"/>
              <a:gd name="connsiteY4763" fmla="*/ 1637985 h 2145765"/>
              <a:gd name="connsiteX4764" fmla="*/ 11061016 w 12079138"/>
              <a:gd name="connsiteY4764" fmla="*/ 1632407 h 2145765"/>
              <a:gd name="connsiteX4765" fmla="*/ 3265862 w 12079138"/>
              <a:gd name="connsiteY4765" fmla="*/ 1631349 h 2145765"/>
              <a:gd name="connsiteX4766" fmla="*/ 3249521 w 12079138"/>
              <a:gd name="connsiteY4766" fmla="*/ 1647300 h 2145765"/>
              <a:gd name="connsiteX4767" fmla="*/ 3265213 w 12079138"/>
              <a:gd name="connsiteY4767" fmla="*/ 1663311 h 2145765"/>
              <a:gd name="connsiteX4768" fmla="*/ 3275285 w 12079138"/>
              <a:gd name="connsiteY4768" fmla="*/ 1649138 h 2145765"/>
              <a:gd name="connsiteX4769" fmla="*/ 3278423 w 12079138"/>
              <a:gd name="connsiteY4769" fmla="*/ 1644327 h 2145765"/>
              <a:gd name="connsiteX4770" fmla="*/ 3279055 w 12079138"/>
              <a:gd name="connsiteY4770" fmla="*/ 1634107 h 2145765"/>
              <a:gd name="connsiteX4771" fmla="*/ 3265862 w 12079138"/>
              <a:gd name="connsiteY4771" fmla="*/ 1631349 h 2145765"/>
              <a:gd name="connsiteX4772" fmla="*/ 10989565 w 12079138"/>
              <a:gd name="connsiteY4772" fmla="*/ 1630706 h 2145765"/>
              <a:gd name="connsiteX4773" fmla="*/ 10998789 w 12079138"/>
              <a:gd name="connsiteY4773" fmla="*/ 1636789 h 2145765"/>
              <a:gd name="connsiteX4774" fmla="*/ 11009725 w 12079138"/>
              <a:gd name="connsiteY4774" fmla="*/ 1661013 h 2145765"/>
              <a:gd name="connsiteX4775" fmla="*/ 11000557 w 12079138"/>
              <a:gd name="connsiteY4775" fmla="*/ 1673040 h 2145765"/>
              <a:gd name="connsiteX4776" fmla="*/ 10993410 w 12079138"/>
              <a:gd name="connsiteY4776" fmla="*/ 1674910 h 2145765"/>
              <a:gd name="connsiteX4777" fmla="*/ 10987616 w 12079138"/>
              <a:gd name="connsiteY4777" fmla="*/ 1671876 h 2145765"/>
              <a:gd name="connsiteX4778" fmla="*/ 10973161 w 12079138"/>
              <a:gd name="connsiteY4778" fmla="*/ 1642167 h 2145765"/>
              <a:gd name="connsiteX4779" fmla="*/ 10971608 w 12079138"/>
              <a:gd name="connsiteY4779" fmla="*/ 1637141 h 2145765"/>
              <a:gd name="connsiteX4780" fmla="*/ 10976517 w 12079138"/>
              <a:gd name="connsiteY4780" fmla="*/ 1631334 h 2145765"/>
              <a:gd name="connsiteX4781" fmla="*/ 10989565 w 12079138"/>
              <a:gd name="connsiteY4781" fmla="*/ 1630706 h 2145765"/>
              <a:gd name="connsiteX4782" fmla="*/ 11417939 w 12079138"/>
              <a:gd name="connsiteY4782" fmla="*/ 1629526 h 2145765"/>
              <a:gd name="connsiteX4783" fmla="*/ 11425393 w 12079138"/>
              <a:gd name="connsiteY4783" fmla="*/ 1634185 h 2145765"/>
              <a:gd name="connsiteX4784" fmla="*/ 11421116 w 12079138"/>
              <a:gd name="connsiteY4784" fmla="*/ 1637586 h 2145765"/>
              <a:gd name="connsiteX4785" fmla="*/ 11411911 w 12079138"/>
              <a:gd name="connsiteY4785" fmla="*/ 1633649 h 2145765"/>
              <a:gd name="connsiteX4786" fmla="*/ 11417939 w 12079138"/>
              <a:gd name="connsiteY4786" fmla="*/ 1629526 h 2145765"/>
              <a:gd name="connsiteX4787" fmla="*/ 8435827 w 12079138"/>
              <a:gd name="connsiteY4787" fmla="*/ 1628989 h 2145765"/>
              <a:gd name="connsiteX4788" fmla="*/ 8417834 w 12079138"/>
              <a:gd name="connsiteY4788" fmla="*/ 1629526 h 2145765"/>
              <a:gd name="connsiteX4789" fmla="*/ 8406789 w 12079138"/>
              <a:gd name="connsiteY4789" fmla="*/ 1641645 h 2145765"/>
              <a:gd name="connsiteX4790" fmla="*/ 8416516 w 12079138"/>
              <a:gd name="connsiteY4790" fmla="*/ 1644081 h 2145765"/>
              <a:gd name="connsiteX4791" fmla="*/ 8430214 w 12079138"/>
              <a:gd name="connsiteY4791" fmla="*/ 1638703 h 2145765"/>
              <a:gd name="connsiteX4792" fmla="*/ 8435827 w 12079138"/>
              <a:gd name="connsiteY4792" fmla="*/ 1628989 h 2145765"/>
              <a:gd name="connsiteX4793" fmla="*/ 8904607 w 12079138"/>
              <a:gd name="connsiteY4793" fmla="*/ 1628745 h 2145765"/>
              <a:gd name="connsiteX4794" fmla="*/ 8903164 w 12079138"/>
              <a:gd name="connsiteY4794" fmla="*/ 1632790 h 2145765"/>
              <a:gd name="connsiteX4795" fmla="*/ 8907279 w 12079138"/>
              <a:gd name="connsiteY4795" fmla="*/ 1634077 h 2145765"/>
              <a:gd name="connsiteX4796" fmla="*/ 8909769 w 12079138"/>
              <a:gd name="connsiteY4796" fmla="*/ 1630277 h 2145765"/>
              <a:gd name="connsiteX4797" fmla="*/ 8904607 w 12079138"/>
              <a:gd name="connsiteY4797" fmla="*/ 1628745 h 2145765"/>
              <a:gd name="connsiteX4798" fmla="*/ 11160908 w 12079138"/>
              <a:gd name="connsiteY4798" fmla="*/ 1627629 h 2145765"/>
              <a:gd name="connsiteX4799" fmla="*/ 11172802 w 12079138"/>
              <a:gd name="connsiteY4799" fmla="*/ 1629709 h 2145765"/>
              <a:gd name="connsiteX4800" fmla="*/ 11187348 w 12079138"/>
              <a:gd name="connsiteY4800" fmla="*/ 1644219 h 2145765"/>
              <a:gd name="connsiteX4801" fmla="*/ 11158038 w 12079138"/>
              <a:gd name="connsiteY4801" fmla="*/ 1677300 h 2145765"/>
              <a:gd name="connsiteX4802" fmla="*/ 11150350 w 12079138"/>
              <a:gd name="connsiteY4802" fmla="*/ 1678158 h 2145765"/>
              <a:gd name="connsiteX4803" fmla="*/ 11145134 w 12079138"/>
              <a:gd name="connsiteY4803" fmla="*/ 1674664 h 2145765"/>
              <a:gd name="connsiteX4804" fmla="*/ 11148906 w 12079138"/>
              <a:gd name="connsiteY4804" fmla="*/ 1657749 h 2145765"/>
              <a:gd name="connsiteX4805" fmla="*/ 11150080 w 12079138"/>
              <a:gd name="connsiteY4805" fmla="*/ 1637417 h 2145765"/>
              <a:gd name="connsiteX4806" fmla="*/ 11148797 w 12079138"/>
              <a:gd name="connsiteY4806" fmla="*/ 1631227 h 2145765"/>
              <a:gd name="connsiteX4807" fmla="*/ 11148797 w 12079138"/>
              <a:gd name="connsiteY4807" fmla="*/ 1631226 h 2145765"/>
              <a:gd name="connsiteX4808" fmla="*/ 11160908 w 12079138"/>
              <a:gd name="connsiteY4808" fmla="*/ 1627629 h 2145765"/>
              <a:gd name="connsiteX4809" fmla="*/ 2750420 w 12079138"/>
              <a:gd name="connsiteY4809" fmla="*/ 1627565 h 2145765"/>
              <a:gd name="connsiteX4810" fmla="*/ 2746251 w 12079138"/>
              <a:gd name="connsiteY4810" fmla="*/ 1634353 h 2145765"/>
              <a:gd name="connsiteX4811" fmla="*/ 2752531 w 12079138"/>
              <a:gd name="connsiteY4811" fmla="*/ 1635977 h 2145765"/>
              <a:gd name="connsiteX4812" fmla="*/ 2756792 w 12079138"/>
              <a:gd name="connsiteY4812" fmla="*/ 1632100 h 2145765"/>
              <a:gd name="connsiteX4813" fmla="*/ 2750420 w 12079138"/>
              <a:gd name="connsiteY4813" fmla="*/ 1627565 h 2145765"/>
              <a:gd name="connsiteX4814" fmla="*/ 1818672 w 12079138"/>
              <a:gd name="connsiteY4814" fmla="*/ 1627504 h 2145765"/>
              <a:gd name="connsiteX4815" fmla="*/ 1825440 w 12079138"/>
              <a:gd name="connsiteY4815" fmla="*/ 1632546 h 2145765"/>
              <a:gd name="connsiteX4816" fmla="*/ 1816741 w 12079138"/>
              <a:gd name="connsiteY4816" fmla="*/ 1637954 h 2145765"/>
              <a:gd name="connsiteX4817" fmla="*/ 1805695 w 12079138"/>
              <a:gd name="connsiteY4817" fmla="*/ 1633986 h 2145765"/>
              <a:gd name="connsiteX4818" fmla="*/ 1818672 w 12079138"/>
              <a:gd name="connsiteY4818" fmla="*/ 1627504 h 2145765"/>
              <a:gd name="connsiteX4819" fmla="*/ 2708043 w 12079138"/>
              <a:gd name="connsiteY4819" fmla="*/ 1625067 h 2145765"/>
              <a:gd name="connsiteX4820" fmla="*/ 2704197 w 12079138"/>
              <a:gd name="connsiteY4820" fmla="*/ 1626400 h 2145765"/>
              <a:gd name="connsiteX4821" fmla="*/ 2705407 w 12079138"/>
              <a:gd name="connsiteY4821" fmla="*/ 1627749 h 2145765"/>
              <a:gd name="connsiteX4822" fmla="*/ 2709198 w 12079138"/>
              <a:gd name="connsiteY4822" fmla="*/ 1626370 h 2145765"/>
              <a:gd name="connsiteX4823" fmla="*/ 2708043 w 12079138"/>
              <a:gd name="connsiteY4823" fmla="*/ 1625067 h 2145765"/>
              <a:gd name="connsiteX4824" fmla="*/ 2456737 w 12079138"/>
              <a:gd name="connsiteY4824" fmla="*/ 1624761 h 2145765"/>
              <a:gd name="connsiteX4825" fmla="*/ 2446896 w 12079138"/>
              <a:gd name="connsiteY4825" fmla="*/ 1626462 h 2145765"/>
              <a:gd name="connsiteX4826" fmla="*/ 2447963 w 12079138"/>
              <a:gd name="connsiteY4826" fmla="*/ 1632560 h 2145765"/>
              <a:gd name="connsiteX4827" fmla="*/ 2467217 w 12079138"/>
              <a:gd name="connsiteY4827" fmla="*/ 1660231 h 2145765"/>
              <a:gd name="connsiteX4828" fmla="*/ 2476692 w 12079138"/>
              <a:gd name="connsiteY4828" fmla="*/ 1671554 h 2145765"/>
              <a:gd name="connsiteX4829" fmla="*/ 2492123 w 12079138"/>
              <a:gd name="connsiteY4829" fmla="*/ 1652601 h 2145765"/>
              <a:gd name="connsiteX4830" fmla="*/ 2487684 w 12079138"/>
              <a:gd name="connsiteY4830" fmla="*/ 1638781 h 2145765"/>
              <a:gd name="connsiteX4831" fmla="*/ 2473804 w 12079138"/>
              <a:gd name="connsiteY4831" fmla="*/ 1630246 h 2145765"/>
              <a:gd name="connsiteX4832" fmla="*/ 2456737 w 12079138"/>
              <a:gd name="connsiteY4832" fmla="*/ 1624761 h 2145765"/>
              <a:gd name="connsiteX4833" fmla="*/ 1893596 w 12079138"/>
              <a:gd name="connsiteY4833" fmla="*/ 1624561 h 2145765"/>
              <a:gd name="connsiteX4834" fmla="*/ 1918021 w 12079138"/>
              <a:gd name="connsiteY4834" fmla="*/ 1628791 h 2145765"/>
              <a:gd name="connsiteX4835" fmla="*/ 1919735 w 12079138"/>
              <a:gd name="connsiteY4835" fmla="*/ 1630139 h 2145765"/>
              <a:gd name="connsiteX4836" fmla="*/ 1921234 w 12079138"/>
              <a:gd name="connsiteY4836" fmla="*/ 1638153 h 2145765"/>
              <a:gd name="connsiteX4837" fmla="*/ 1915422 w 12079138"/>
              <a:gd name="connsiteY4837" fmla="*/ 1640774 h 2145765"/>
              <a:gd name="connsiteX4838" fmla="*/ 1876927 w 12079138"/>
              <a:gd name="connsiteY4838" fmla="*/ 1639962 h 2145765"/>
              <a:gd name="connsiteX4839" fmla="*/ 1871621 w 12079138"/>
              <a:gd name="connsiteY4839" fmla="*/ 1633250 h 2145765"/>
              <a:gd name="connsiteX4840" fmla="*/ 1893596 w 12079138"/>
              <a:gd name="connsiteY4840" fmla="*/ 1624561 h 2145765"/>
              <a:gd name="connsiteX4841" fmla="*/ 1741312 w 12079138"/>
              <a:gd name="connsiteY4841" fmla="*/ 1624454 h 2145765"/>
              <a:gd name="connsiteX4842" fmla="*/ 1750481 w 12079138"/>
              <a:gd name="connsiteY4842" fmla="*/ 1626921 h 2145765"/>
              <a:gd name="connsiteX4843" fmla="*/ 1759197 w 12079138"/>
              <a:gd name="connsiteY4843" fmla="*/ 1651620 h 2145765"/>
              <a:gd name="connsiteX4844" fmla="*/ 1758403 w 12079138"/>
              <a:gd name="connsiteY4844" fmla="*/ 1657703 h 2145765"/>
              <a:gd name="connsiteX4845" fmla="*/ 1780602 w 12079138"/>
              <a:gd name="connsiteY4845" fmla="*/ 1659205 h 2145765"/>
              <a:gd name="connsiteX4846" fmla="*/ 1812798 w 12079138"/>
              <a:gd name="connsiteY4846" fmla="*/ 1652601 h 2145765"/>
              <a:gd name="connsiteX4847" fmla="*/ 1826641 w 12079138"/>
              <a:gd name="connsiteY4847" fmla="*/ 1652386 h 2145765"/>
              <a:gd name="connsiteX4848" fmla="*/ 1831550 w 12079138"/>
              <a:gd name="connsiteY4848" fmla="*/ 1660629 h 2145765"/>
              <a:gd name="connsiteX4849" fmla="*/ 1814405 w 12079138"/>
              <a:gd name="connsiteY4849" fmla="*/ 1669593 h 2145765"/>
              <a:gd name="connsiteX4850" fmla="*/ 1804839 w 12079138"/>
              <a:gd name="connsiteY4850" fmla="*/ 1683551 h 2145765"/>
              <a:gd name="connsiteX4851" fmla="*/ 1832307 w 12079138"/>
              <a:gd name="connsiteY4851" fmla="*/ 1693633 h 2145765"/>
              <a:gd name="connsiteX4852" fmla="*/ 1843172 w 12079138"/>
              <a:gd name="connsiteY4852" fmla="*/ 1689435 h 2145765"/>
              <a:gd name="connsiteX4853" fmla="*/ 1848623 w 12079138"/>
              <a:gd name="connsiteY4853" fmla="*/ 1700850 h 2145765"/>
              <a:gd name="connsiteX4854" fmla="*/ 1871507 w 12079138"/>
              <a:gd name="connsiteY4854" fmla="*/ 1719237 h 2145765"/>
              <a:gd name="connsiteX4855" fmla="*/ 1885241 w 12079138"/>
              <a:gd name="connsiteY4855" fmla="*/ 1721306 h 2145765"/>
              <a:gd name="connsiteX4856" fmla="*/ 1903378 w 12079138"/>
              <a:gd name="connsiteY4856" fmla="*/ 1733349 h 2145765"/>
              <a:gd name="connsiteX4857" fmla="*/ 1918646 w 12079138"/>
              <a:gd name="connsiteY4857" fmla="*/ 1755566 h 2145765"/>
              <a:gd name="connsiteX4858" fmla="*/ 1930323 w 12079138"/>
              <a:gd name="connsiteY4858" fmla="*/ 1771332 h 2145765"/>
              <a:gd name="connsiteX4859" fmla="*/ 1931442 w 12079138"/>
              <a:gd name="connsiteY4859" fmla="*/ 1783252 h 2145765"/>
              <a:gd name="connsiteX4860" fmla="*/ 1914478 w 12079138"/>
              <a:gd name="connsiteY4860" fmla="*/ 1789519 h 2145765"/>
              <a:gd name="connsiteX4861" fmla="*/ 1896178 w 12079138"/>
              <a:gd name="connsiteY4861" fmla="*/ 1784999 h 2145765"/>
              <a:gd name="connsiteX4862" fmla="*/ 1881253 w 12079138"/>
              <a:gd name="connsiteY4862" fmla="*/ 1790776 h 2145765"/>
              <a:gd name="connsiteX4863" fmla="*/ 1880007 w 12079138"/>
              <a:gd name="connsiteY4863" fmla="*/ 1801118 h 2145765"/>
              <a:gd name="connsiteX4864" fmla="*/ 1876975 w 12079138"/>
              <a:gd name="connsiteY4864" fmla="*/ 1809499 h 2145765"/>
              <a:gd name="connsiteX4865" fmla="*/ 1868854 w 12079138"/>
              <a:gd name="connsiteY4865" fmla="*/ 1813590 h 2145765"/>
              <a:gd name="connsiteX4866" fmla="*/ 1859108 w 12079138"/>
              <a:gd name="connsiteY4866" fmla="*/ 1811307 h 2145765"/>
              <a:gd name="connsiteX4867" fmla="*/ 1851240 w 12079138"/>
              <a:gd name="connsiteY4867" fmla="*/ 1802175 h 2145765"/>
              <a:gd name="connsiteX4868" fmla="*/ 1838968 w 12079138"/>
              <a:gd name="connsiteY4868" fmla="*/ 1800934 h 2145765"/>
              <a:gd name="connsiteX4869" fmla="*/ 1816336 w 12079138"/>
              <a:gd name="connsiteY4869" fmla="*/ 1816363 h 2145765"/>
              <a:gd name="connsiteX4870" fmla="*/ 1794281 w 12079138"/>
              <a:gd name="connsiteY4870" fmla="*/ 1823994 h 2145765"/>
              <a:gd name="connsiteX4871" fmla="*/ 1794571 w 12079138"/>
              <a:gd name="connsiteY4871" fmla="*/ 1809315 h 2145765"/>
              <a:gd name="connsiteX4872" fmla="*/ 1814729 w 12079138"/>
              <a:gd name="connsiteY4872" fmla="*/ 1790867 h 2145765"/>
              <a:gd name="connsiteX4873" fmla="*/ 1836134 w 12079138"/>
              <a:gd name="connsiteY4873" fmla="*/ 1767471 h 2145765"/>
              <a:gd name="connsiteX4874" fmla="*/ 1868366 w 12079138"/>
              <a:gd name="connsiteY4874" fmla="*/ 1739723 h 2145765"/>
              <a:gd name="connsiteX4875" fmla="*/ 1874484 w 12079138"/>
              <a:gd name="connsiteY4875" fmla="*/ 1735540 h 2145765"/>
              <a:gd name="connsiteX4876" fmla="*/ 1821335 w 12079138"/>
              <a:gd name="connsiteY4876" fmla="*/ 1714395 h 2145765"/>
              <a:gd name="connsiteX4877" fmla="*/ 1802746 w 12079138"/>
              <a:gd name="connsiteY4877" fmla="*/ 1710182 h 2145765"/>
              <a:gd name="connsiteX4878" fmla="*/ 1781955 w 12079138"/>
              <a:gd name="connsiteY4878" fmla="*/ 1696774 h 2145765"/>
              <a:gd name="connsiteX4879" fmla="*/ 1777912 w 12079138"/>
              <a:gd name="connsiteY4879" fmla="*/ 1688439 h 2145765"/>
              <a:gd name="connsiteX4880" fmla="*/ 1752573 w 12079138"/>
              <a:gd name="connsiteY4880" fmla="*/ 1670865 h 2145765"/>
              <a:gd name="connsiteX4881" fmla="*/ 1724058 w 12079138"/>
              <a:gd name="connsiteY4881" fmla="*/ 1659450 h 2145765"/>
              <a:gd name="connsiteX4882" fmla="*/ 1729058 w 12079138"/>
              <a:gd name="connsiteY4882" fmla="*/ 1653229 h 2145765"/>
              <a:gd name="connsiteX4883" fmla="*/ 1734309 w 12079138"/>
              <a:gd name="connsiteY4883" fmla="*/ 1635762 h 2145765"/>
              <a:gd name="connsiteX4884" fmla="*/ 1733985 w 12079138"/>
              <a:gd name="connsiteY4884" fmla="*/ 1629112 h 2145765"/>
              <a:gd name="connsiteX4885" fmla="*/ 1741312 w 12079138"/>
              <a:gd name="connsiteY4885" fmla="*/ 1624454 h 2145765"/>
              <a:gd name="connsiteX4886" fmla="*/ 3153542 w 12079138"/>
              <a:gd name="connsiteY4886" fmla="*/ 1623673 h 2145765"/>
              <a:gd name="connsiteX4887" fmla="*/ 3145401 w 12079138"/>
              <a:gd name="connsiteY4887" fmla="*/ 1635180 h 2145765"/>
              <a:gd name="connsiteX4888" fmla="*/ 3168038 w 12079138"/>
              <a:gd name="connsiteY4888" fmla="*/ 1668459 h 2145765"/>
              <a:gd name="connsiteX4889" fmla="*/ 3175728 w 12079138"/>
              <a:gd name="connsiteY4889" fmla="*/ 1662499 h 2145765"/>
              <a:gd name="connsiteX4890" fmla="*/ 3191326 w 12079138"/>
              <a:gd name="connsiteY4890" fmla="*/ 1643408 h 2145765"/>
              <a:gd name="connsiteX4891" fmla="*/ 3199070 w 12079138"/>
              <a:gd name="connsiteY4891" fmla="*/ 1635333 h 2145765"/>
              <a:gd name="connsiteX4892" fmla="*/ 3169717 w 12079138"/>
              <a:gd name="connsiteY4892" fmla="*/ 1625144 h 2145765"/>
              <a:gd name="connsiteX4893" fmla="*/ 3153542 w 12079138"/>
              <a:gd name="connsiteY4893" fmla="*/ 1623673 h 2145765"/>
              <a:gd name="connsiteX4894" fmla="*/ 3355496 w 12079138"/>
              <a:gd name="connsiteY4894" fmla="*/ 1623643 h 2145765"/>
              <a:gd name="connsiteX4895" fmla="*/ 3347091 w 12079138"/>
              <a:gd name="connsiteY4895" fmla="*/ 1630537 h 2145765"/>
              <a:gd name="connsiteX4896" fmla="*/ 3377869 w 12079138"/>
              <a:gd name="connsiteY4896" fmla="*/ 1641217 h 2145765"/>
              <a:gd name="connsiteX4897" fmla="*/ 3355496 w 12079138"/>
              <a:gd name="connsiteY4897" fmla="*/ 1623643 h 2145765"/>
              <a:gd name="connsiteX4898" fmla="*/ 9519464 w 12079138"/>
              <a:gd name="connsiteY4898" fmla="*/ 1623133 h 2145765"/>
              <a:gd name="connsiteX4899" fmla="*/ 9512696 w 12079138"/>
              <a:gd name="connsiteY4899" fmla="*/ 1623838 h 2145765"/>
              <a:gd name="connsiteX4900" fmla="*/ 9508527 w 12079138"/>
              <a:gd name="connsiteY4900" fmla="*/ 1630441 h 2145765"/>
              <a:gd name="connsiteX4901" fmla="*/ 9508527 w 12079138"/>
              <a:gd name="connsiteY4901" fmla="*/ 1630445 h 2145765"/>
              <a:gd name="connsiteX4902" fmla="*/ 9519337 w 12079138"/>
              <a:gd name="connsiteY4902" fmla="*/ 1635502 h 2145765"/>
              <a:gd name="connsiteX4903" fmla="*/ 9531916 w 12079138"/>
              <a:gd name="connsiteY4903" fmla="*/ 1633755 h 2145765"/>
              <a:gd name="connsiteX4904" fmla="*/ 9534443 w 12079138"/>
              <a:gd name="connsiteY4904" fmla="*/ 1627841 h 2145765"/>
              <a:gd name="connsiteX4905" fmla="*/ 9523759 w 12079138"/>
              <a:gd name="connsiteY4905" fmla="*/ 1623168 h 2145765"/>
              <a:gd name="connsiteX4906" fmla="*/ 9519464 w 12079138"/>
              <a:gd name="connsiteY4906" fmla="*/ 1623133 h 2145765"/>
              <a:gd name="connsiteX4907" fmla="*/ 2113389 w 12079138"/>
              <a:gd name="connsiteY4907" fmla="*/ 1621577 h 2145765"/>
              <a:gd name="connsiteX4908" fmla="*/ 2103012 w 12079138"/>
              <a:gd name="connsiteY4908" fmla="*/ 1622160 h 2145765"/>
              <a:gd name="connsiteX4909" fmla="*/ 2099764 w 12079138"/>
              <a:gd name="connsiteY4909" fmla="*/ 1626481 h 2145765"/>
              <a:gd name="connsiteX4910" fmla="*/ 2104275 w 12079138"/>
              <a:gd name="connsiteY4910" fmla="*/ 1643320 h 2145765"/>
              <a:gd name="connsiteX4911" fmla="*/ 2103049 w 12079138"/>
              <a:gd name="connsiteY4911" fmla="*/ 1643423 h 2145765"/>
              <a:gd name="connsiteX4912" fmla="*/ 2103319 w 12079138"/>
              <a:gd name="connsiteY4912" fmla="*/ 1651942 h 2145765"/>
              <a:gd name="connsiteX4913" fmla="*/ 2110068 w 12079138"/>
              <a:gd name="connsiteY4913" fmla="*/ 1656830 h 2145765"/>
              <a:gd name="connsiteX4914" fmla="*/ 2110068 w 12079138"/>
              <a:gd name="connsiteY4914" fmla="*/ 1656834 h 2145765"/>
              <a:gd name="connsiteX4915" fmla="*/ 2120356 w 12079138"/>
              <a:gd name="connsiteY4915" fmla="*/ 1655699 h 2145765"/>
              <a:gd name="connsiteX4916" fmla="*/ 2113389 w 12079138"/>
              <a:gd name="connsiteY4916" fmla="*/ 1621577 h 2145765"/>
              <a:gd name="connsiteX4917" fmla="*/ 10268194 w 12079138"/>
              <a:gd name="connsiteY4917" fmla="*/ 1620609 h 2145765"/>
              <a:gd name="connsiteX4918" fmla="*/ 10279167 w 12079138"/>
              <a:gd name="connsiteY4918" fmla="*/ 1624531 h 2145765"/>
              <a:gd name="connsiteX4919" fmla="*/ 10283931 w 12079138"/>
              <a:gd name="connsiteY4919" fmla="*/ 1642917 h 2145765"/>
              <a:gd name="connsiteX4920" fmla="*/ 10276875 w 12079138"/>
              <a:gd name="connsiteY4920" fmla="*/ 1647238 h 2145765"/>
              <a:gd name="connsiteX4921" fmla="*/ 10251049 w 12079138"/>
              <a:gd name="connsiteY4921" fmla="*/ 1634613 h 2145765"/>
              <a:gd name="connsiteX4922" fmla="*/ 10268194 w 12079138"/>
              <a:gd name="connsiteY4922" fmla="*/ 1620609 h 2145765"/>
              <a:gd name="connsiteX4923" fmla="*/ 3767643 w 12079138"/>
              <a:gd name="connsiteY4923" fmla="*/ 1619827 h 2145765"/>
              <a:gd name="connsiteX4924" fmla="*/ 3763221 w 12079138"/>
              <a:gd name="connsiteY4924" fmla="*/ 1623152 h 2145765"/>
              <a:gd name="connsiteX4925" fmla="*/ 3767697 w 12079138"/>
              <a:gd name="connsiteY4925" fmla="*/ 1626630 h 2145765"/>
              <a:gd name="connsiteX4926" fmla="*/ 3773799 w 12079138"/>
              <a:gd name="connsiteY4926" fmla="*/ 1623336 h 2145765"/>
              <a:gd name="connsiteX4927" fmla="*/ 3767643 w 12079138"/>
              <a:gd name="connsiteY4927" fmla="*/ 1619827 h 2145765"/>
              <a:gd name="connsiteX4928" fmla="*/ 949485 w 12079138"/>
              <a:gd name="connsiteY4928" fmla="*/ 1618157 h 2145765"/>
              <a:gd name="connsiteX4929" fmla="*/ 956433 w 12079138"/>
              <a:gd name="connsiteY4929" fmla="*/ 1624103 h 2145765"/>
              <a:gd name="connsiteX4930" fmla="*/ 949485 w 12079138"/>
              <a:gd name="connsiteY4930" fmla="*/ 1628025 h 2145765"/>
              <a:gd name="connsiteX4931" fmla="*/ 942553 w 12079138"/>
              <a:gd name="connsiteY4931" fmla="*/ 1624088 h 2145765"/>
              <a:gd name="connsiteX4932" fmla="*/ 949485 w 12079138"/>
              <a:gd name="connsiteY4932" fmla="*/ 1618157 h 2145765"/>
              <a:gd name="connsiteX4933" fmla="*/ 1029416 w 12079138"/>
              <a:gd name="connsiteY4933" fmla="*/ 1618004 h 2145765"/>
              <a:gd name="connsiteX4934" fmla="*/ 1036292 w 12079138"/>
              <a:gd name="connsiteY4934" fmla="*/ 1623889 h 2145765"/>
              <a:gd name="connsiteX4935" fmla="*/ 1029452 w 12079138"/>
              <a:gd name="connsiteY4935" fmla="*/ 1627489 h 2145765"/>
              <a:gd name="connsiteX4936" fmla="*/ 1022775 w 12079138"/>
              <a:gd name="connsiteY4936" fmla="*/ 1623536 h 2145765"/>
              <a:gd name="connsiteX4937" fmla="*/ 1029416 w 12079138"/>
              <a:gd name="connsiteY4937" fmla="*/ 1618004 h 2145765"/>
              <a:gd name="connsiteX4938" fmla="*/ 10889114 w 12079138"/>
              <a:gd name="connsiteY4938" fmla="*/ 1617791 h 2145765"/>
              <a:gd name="connsiteX4939" fmla="*/ 10883448 w 12079138"/>
              <a:gd name="connsiteY4939" fmla="*/ 1621943 h 2145765"/>
              <a:gd name="connsiteX4940" fmla="*/ 10888049 w 12079138"/>
              <a:gd name="connsiteY4940" fmla="*/ 1625283 h 2145765"/>
              <a:gd name="connsiteX4941" fmla="*/ 10898806 w 12079138"/>
              <a:gd name="connsiteY4941" fmla="*/ 1622066 h 2145765"/>
              <a:gd name="connsiteX4942" fmla="*/ 10889114 w 12079138"/>
              <a:gd name="connsiteY4942" fmla="*/ 1617791 h 2145765"/>
              <a:gd name="connsiteX4943" fmla="*/ 9936213 w 12079138"/>
              <a:gd name="connsiteY4943" fmla="*/ 1617146 h 2145765"/>
              <a:gd name="connsiteX4944" fmla="*/ 9949407 w 12079138"/>
              <a:gd name="connsiteY4944" fmla="*/ 1623076 h 2145765"/>
              <a:gd name="connsiteX4945" fmla="*/ 9940978 w 12079138"/>
              <a:gd name="connsiteY4945" fmla="*/ 1628347 h 2145765"/>
              <a:gd name="connsiteX4946" fmla="*/ 9929444 w 12079138"/>
              <a:gd name="connsiteY4946" fmla="*/ 1622954 h 2145765"/>
              <a:gd name="connsiteX4947" fmla="*/ 9936213 w 12079138"/>
              <a:gd name="connsiteY4947" fmla="*/ 1617146 h 2145765"/>
              <a:gd name="connsiteX4948" fmla="*/ 1643766 w 12079138"/>
              <a:gd name="connsiteY4948" fmla="*/ 1614940 h 2145765"/>
              <a:gd name="connsiteX4949" fmla="*/ 1643766 w 12079138"/>
              <a:gd name="connsiteY4949" fmla="*/ 1620303 h 2145765"/>
              <a:gd name="connsiteX4950" fmla="*/ 1636565 w 12079138"/>
              <a:gd name="connsiteY4950" fmla="*/ 1620134 h 2145765"/>
              <a:gd name="connsiteX4951" fmla="*/ 1636258 w 12079138"/>
              <a:gd name="connsiteY4951" fmla="*/ 1617208 h 2145765"/>
              <a:gd name="connsiteX4952" fmla="*/ 10408224 w 12079138"/>
              <a:gd name="connsiteY4952" fmla="*/ 1612029 h 2145765"/>
              <a:gd name="connsiteX4953" fmla="*/ 10413043 w 12079138"/>
              <a:gd name="connsiteY4953" fmla="*/ 1612963 h 2145765"/>
              <a:gd name="connsiteX4954" fmla="*/ 10410570 w 12079138"/>
              <a:gd name="connsiteY4954" fmla="*/ 1615307 h 2145765"/>
              <a:gd name="connsiteX4955" fmla="*/ 10405769 w 12079138"/>
              <a:gd name="connsiteY4955" fmla="*/ 1614373 h 2145765"/>
              <a:gd name="connsiteX4956" fmla="*/ 10408224 w 12079138"/>
              <a:gd name="connsiteY4956" fmla="*/ 1612029 h 2145765"/>
              <a:gd name="connsiteX4957" fmla="*/ 8148459 w 12079138"/>
              <a:gd name="connsiteY4957" fmla="*/ 1611691 h 2145765"/>
              <a:gd name="connsiteX4958" fmla="*/ 8148459 w 12079138"/>
              <a:gd name="connsiteY4958" fmla="*/ 1611695 h 2145765"/>
              <a:gd name="connsiteX4959" fmla="*/ 8148133 w 12079138"/>
              <a:gd name="connsiteY4959" fmla="*/ 1612936 h 2145765"/>
              <a:gd name="connsiteX4960" fmla="*/ 8150137 w 12079138"/>
              <a:gd name="connsiteY4960" fmla="*/ 1613039 h 2145765"/>
              <a:gd name="connsiteX4961" fmla="*/ 8150516 w 12079138"/>
              <a:gd name="connsiteY4961" fmla="*/ 1611844 h 2145765"/>
              <a:gd name="connsiteX4962" fmla="*/ 8148459 w 12079138"/>
              <a:gd name="connsiteY4962" fmla="*/ 1611691 h 2145765"/>
              <a:gd name="connsiteX4963" fmla="*/ 1801914 w 12079138"/>
              <a:gd name="connsiteY4963" fmla="*/ 1611308 h 2145765"/>
              <a:gd name="connsiteX4964" fmla="*/ 1803430 w 12079138"/>
              <a:gd name="connsiteY4964" fmla="*/ 1614051 h 2145765"/>
              <a:gd name="connsiteX4965" fmla="*/ 1799496 w 12079138"/>
              <a:gd name="connsiteY4965" fmla="*/ 1615353 h 2145765"/>
              <a:gd name="connsiteX4966" fmla="*/ 1796391 w 12079138"/>
              <a:gd name="connsiteY4966" fmla="*/ 1613269 h 2145765"/>
              <a:gd name="connsiteX4967" fmla="*/ 1801914 w 12079138"/>
              <a:gd name="connsiteY4967" fmla="*/ 1611308 h 2145765"/>
              <a:gd name="connsiteX4968" fmla="*/ 10454064 w 12079138"/>
              <a:gd name="connsiteY4968" fmla="*/ 1610696 h 2145765"/>
              <a:gd name="connsiteX4969" fmla="*/ 10459876 w 12079138"/>
              <a:gd name="connsiteY4969" fmla="*/ 1612979 h 2145765"/>
              <a:gd name="connsiteX4970" fmla="*/ 10449968 w 12079138"/>
              <a:gd name="connsiteY4970" fmla="*/ 1620319 h 2145765"/>
              <a:gd name="connsiteX4971" fmla="*/ 10444390 w 12079138"/>
              <a:gd name="connsiteY4971" fmla="*/ 1617561 h 2145765"/>
              <a:gd name="connsiteX4972" fmla="*/ 10454064 w 12079138"/>
              <a:gd name="connsiteY4972" fmla="*/ 1610696 h 2145765"/>
              <a:gd name="connsiteX4973" fmla="*/ 11041216 w 12079138"/>
              <a:gd name="connsiteY4973" fmla="*/ 1605271 h 2145765"/>
              <a:gd name="connsiteX4974" fmla="*/ 11031922 w 12079138"/>
              <a:gd name="connsiteY4974" fmla="*/ 1619613 h 2145765"/>
              <a:gd name="connsiteX4975" fmla="*/ 11016961 w 12079138"/>
              <a:gd name="connsiteY4975" fmla="*/ 1618434 h 2145765"/>
              <a:gd name="connsiteX4976" fmla="*/ 11020174 w 12079138"/>
              <a:gd name="connsiteY4976" fmla="*/ 1609302 h 2145765"/>
              <a:gd name="connsiteX4977" fmla="*/ 11041216 w 12079138"/>
              <a:gd name="connsiteY4977" fmla="*/ 1605271 h 2145765"/>
              <a:gd name="connsiteX4978" fmla="*/ 10327461 w 12079138"/>
              <a:gd name="connsiteY4978" fmla="*/ 1604122 h 2145765"/>
              <a:gd name="connsiteX4979" fmla="*/ 10333743 w 12079138"/>
              <a:gd name="connsiteY4979" fmla="*/ 1606420 h 2145765"/>
              <a:gd name="connsiteX4980" fmla="*/ 10330854 w 12079138"/>
              <a:gd name="connsiteY4980" fmla="*/ 1620609 h 2145765"/>
              <a:gd name="connsiteX4981" fmla="*/ 10307736 w 12079138"/>
              <a:gd name="connsiteY4981" fmla="*/ 1622263 h 2145765"/>
              <a:gd name="connsiteX4982" fmla="*/ 10304397 w 12079138"/>
              <a:gd name="connsiteY4982" fmla="*/ 1617789 h 2145765"/>
              <a:gd name="connsiteX4983" fmla="*/ 10327461 w 12079138"/>
              <a:gd name="connsiteY4983" fmla="*/ 1604122 h 2145765"/>
              <a:gd name="connsiteX4984" fmla="*/ 10165920 w 12079138"/>
              <a:gd name="connsiteY4984" fmla="*/ 1603770 h 2145765"/>
              <a:gd name="connsiteX4985" fmla="*/ 10168302 w 12079138"/>
              <a:gd name="connsiteY4985" fmla="*/ 1606114 h 2145765"/>
              <a:gd name="connsiteX4986" fmla="*/ 10164602 w 12079138"/>
              <a:gd name="connsiteY4986" fmla="*/ 1607355 h 2145765"/>
              <a:gd name="connsiteX4987" fmla="*/ 10162129 w 12079138"/>
              <a:gd name="connsiteY4987" fmla="*/ 1605149 h 2145765"/>
              <a:gd name="connsiteX4988" fmla="*/ 10165920 w 12079138"/>
              <a:gd name="connsiteY4988" fmla="*/ 1603770 h 2145765"/>
              <a:gd name="connsiteX4989" fmla="*/ 1199111 w 12079138"/>
              <a:gd name="connsiteY4989" fmla="*/ 1602283 h 2145765"/>
              <a:gd name="connsiteX4990" fmla="*/ 1205896 w 12079138"/>
              <a:gd name="connsiteY4990" fmla="*/ 1605501 h 2145765"/>
              <a:gd name="connsiteX4991" fmla="*/ 1233761 w 12079138"/>
              <a:gd name="connsiteY4991" fmla="*/ 1618371 h 2145765"/>
              <a:gd name="connsiteX4992" fmla="*/ 1263558 w 12079138"/>
              <a:gd name="connsiteY4992" fmla="*/ 1640174 h 2145765"/>
              <a:gd name="connsiteX4993" fmla="*/ 1260688 w 12079138"/>
              <a:gd name="connsiteY4993" fmla="*/ 1643407 h 2145765"/>
              <a:gd name="connsiteX4994" fmla="*/ 1250546 w 12079138"/>
              <a:gd name="connsiteY4994" fmla="*/ 1634689 h 2145765"/>
              <a:gd name="connsiteX4995" fmla="*/ 1233328 w 12079138"/>
              <a:gd name="connsiteY4995" fmla="*/ 1633755 h 2145765"/>
              <a:gd name="connsiteX4996" fmla="*/ 1220984 w 12079138"/>
              <a:gd name="connsiteY4996" fmla="*/ 1647437 h 2145765"/>
              <a:gd name="connsiteX4997" fmla="*/ 1210499 w 12079138"/>
              <a:gd name="connsiteY4997" fmla="*/ 1656171 h 2145765"/>
              <a:gd name="connsiteX4998" fmla="*/ 1210499 w 12079138"/>
              <a:gd name="connsiteY4998" fmla="*/ 1656170 h 2145765"/>
              <a:gd name="connsiteX4999" fmla="*/ 1184781 w 12079138"/>
              <a:gd name="connsiteY4999" fmla="*/ 1641645 h 2145765"/>
              <a:gd name="connsiteX5000" fmla="*/ 1178122 w 12079138"/>
              <a:gd name="connsiteY5000" fmla="*/ 1616410 h 2145765"/>
              <a:gd name="connsiteX5001" fmla="*/ 1199111 w 12079138"/>
              <a:gd name="connsiteY5001" fmla="*/ 1602283 h 2145765"/>
              <a:gd name="connsiteX5002" fmla="*/ 3206508 w 12079138"/>
              <a:gd name="connsiteY5002" fmla="*/ 1601916 h 2145765"/>
              <a:gd name="connsiteX5003" fmla="*/ 3201237 w 12079138"/>
              <a:gd name="connsiteY5003" fmla="*/ 1606788 h 2145765"/>
              <a:gd name="connsiteX5004" fmla="*/ 3204450 w 12079138"/>
              <a:gd name="connsiteY5004" fmla="*/ 1612365 h 2145765"/>
              <a:gd name="connsiteX5005" fmla="*/ 3209035 w 12079138"/>
              <a:gd name="connsiteY5005" fmla="*/ 1611753 h 2145765"/>
              <a:gd name="connsiteX5006" fmla="*/ 3209035 w 12079138"/>
              <a:gd name="connsiteY5006" fmla="*/ 1611752 h 2145765"/>
              <a:gd name="connsiteX5007" fmla="*/ 3211869 w 12079138"/>
              <a:gd name="connsiteY5007" fmla="*/ 1604337 h 2145765"/>
              <a:gd name="connsiteX5008" fmla="*/ 3206508 w 12079138"/>
              <a:gd name="connsiteY5008" fmla="*/ 1601916 h 2145765"/>
              <a:gd name="connsiteX5009" fmla="*/ 9716866 w 12079138"/>
              <a:gd name="connsiteY5009" fmla="*/ 1599587 h 2145765"/>
              <a:gd name="connsiteX5010" fmla="*/ 9723346 w 12079138"/>
              <a:gd name="connsiteY5010" fmla="*/ 1606560 h 2145765"/>
              <a:gd name="connsiteX5011" fmla="*/ 9718996 w 12079138"/>
              <a:gd name="connsiteY5011" fmla="*/ 1610022 h 2145765"/>
              <a:gd name="connsiteX5012" fmla="*/ 9711542 w 12079138"/>
              <a:gd name="connsiteY5012" fmla="*/ 1606713 h 2145765"/>
              <a:gd name="connsiteX5013" fmla="*/ 9716866 w 12079138"/>
              <a:gd name="connsiteY5013" fmla="*/ 1599587 h 2145765"/>
              <a:gd name="connsiteX5014" fmla="*/ 2568932 w 12079138"/>
              <a:gd name="connsiteY5014" fmla="*/ 1596093 h 2145765"/>
              <a:gd name="connsiteX5015" fmla="*/ 2556844 w 12079138"/>
              <a:gd name="connsiteY5015" fmla="*/ 1598744 h 2145765"/>
              <a:gd name="connsiteX5016" fmla="*/ 2553663 w 12079138"/>
              <a:gd name="connsiteY5016" fmla="*/ 1602789 h 2145765"/>
              <a:gd name="connsiteX5017" fmla="*/ 2561732 w 12079138"/>
              <a:gd name="connsiteY5017" fmla="*/ 1605808 h 2145765"/>
              <a:gd name="connsiteX5018" fmla="*/ 2570358 w 12079138"/>
              <a:gd name="connsiteY5018" fmla="*/ 1602391 h 2145765"/>
              <a:gd name="connsiteX5019" fmla="*/ 2568932 w 12079138"/>
              <a:gd name="connsiteY5019" fmla="*/ 1596093 h 2145765"/>
              <a:gd name="connsiteX5020" fmla="*/ 4096021 w 12079138"/>
              <a:gd name="connsiteY5020" fmla="*/ 1595573 h 2145765"/>
              <a:gd name="connsiteX5021" fmla="*/ 4091636 w 12079138"/>
              <a:gd name="connsiteY5021" fmla="*/ 1599143 h 2145765"/>
              <a:gd name="connsiteX5022" fmla="*/ 4096239 w 12079138"/>
              <a:gd name="connsiteY5022" fmla="*/ 1602728 h 2145765"/>
              <a:gd name="connsiteX5023" fmla="*/ 4104811 w 12079138"/>
              <a:gd name="connsiteY5023" fmla="*/ 1600200 h 2145765"/>
              <a:gd name="connsiteX5024" fmla="*/ 4096021 w 12079138"/>
              <a:gd name="connsiteY5024" fmla="*/ 1595573 h 2145765"/>
              <a:gd name="connsiteX5025" fmla="*/ 8441349 w 12079138"/>
              <a:gd name="connsiteY5025" fmla="*/ 1591819 h 2145765"/>
              <a:gd name="connsiteX5026" fmla="*/ 8431153 w 12079138"/>
              <a:gd name="connsiteY5026" fmla="*/ 1599418 h 2145765"/>
              <a:gd name="connsiteX5027" fmla="*/ 8439382 w 12079138"/>
              <a:gd name="connsiteY5027" fmla="*/ 1602942 h 2145765"/>
              <a:gd name="connsiteX5028" fmla="*/ 8447341 w 12079138"/>
              <a:gd name="connsiteY5028" fmla="*/ 1595603 h 2145765"/>
              <a:gd name="connsiteX5029" fmla="*/ 8441349 w 12079138"/>
              <a:gd name="connsiteY5029" fmla="*/ 1591819 h 2145765"/>
              <a:gd name="connsiteX5030" fmla="*/ 8736605 w 12079138"/>
              <a:gd name="connsiteY5030" fmla="*/ 1591558 h 2145765"/>
              <a:gd name="connsiteX5031" fmla="*/ 8731841 w 12079138"/>
              <a:gd name="connsiteY5031" fmla="*/ 1592983 h 2145765"/>
              <a:gd name="connsiteX5032" fmla="*/ 8733157 w 12079138"/>
              <a:gd name="connsiteY5032" fmla="*/ 1603862 h 2145765"/>
              <a:gd name="connsiteX5033" fmla="*/ 8733157 w 12079138"/>
              <a:gd name="connsiteY5033" fmla="*/ 1603858 h 2145765"/>
              <a:gd name="connsiteX5034" fmla="*/ 8740341 w 12079138"/>
              <a:gd name="connsiteY5034" fmla="*/ 1603938 h 2145765"/>
              <a:gd name="connsiteX5035" fmla="*/ 8741369 w 12079138"/>
              <a:gd name="connsiteY5035" fmla="*/ 1593075 h 2145765"/>
              <a:gd name="connsiteX5036" fmla="*/ 8736605 w 12079138"/>
              <a:gd name="connsiteY5036" fmla="*/ 1591558 h 2145765"/>
              <a:gd name="connsiteX5037" fmla="*/ 1256439 w 12079138"/>
              <a:gd name="connsiteY5037" fmla="*/ 1591315 h 2145765"/>
              <a:gd name="connsiteX5038" fmla="*/ 1267439 w 12079138"/>
              <a:gd name="connsiteY5038" fmla="*/ 1596462 h 2145765"/>
              <a:gd name="connsiteX5039" fmla="*/ 1268865 w 12079138"/>
              <a:gd name="connsiteY5039" fmla="*/ 1599649 h 2145765"/>
              <a:gd name="connsiteX5040" fmla="*/ 1247659 w 12079138"/>
              <a:gd name="connsiteY5040" fmla="*/ 1607663 h 2145765"/>
              <a:gd name="connsiteX5041" fmla="*/ 1235116 w 12079138"/>
              <a:gd name="connsiteY5041" fmla="*/ 1598668 h 2145765"/>
              <a:gd name="connsiteX5042" fmla="*/ 1243436 w 12079138"/>
              <a:gd name="connsiteY5042" fmla="*/ 1592247 h 2145765"/>
              <a:gd name="connsiteX5043" fmla="*/ 1256439 w 12079138"/>
              <a:gd name="connsiteY5043" fmla="*/ 1591315 h 2145765"/>
              <a:gd name="connsiteX5044" fmla="*/ 2197117 w 12079138"/>
              <a:gd name="connsiteY5044" fmla="*/ 1591206 h 2145765"/>
              <a:gd name="connsiteX5045" fmla="*/ 2213087 w 12079138"/>
              <a:gd name="connsiteY5045" fmla="*/ 1592079 h 2145765"/>
              <a:gd name="connsiteX5046" fmla="*/ 2218034 w 12079138"/>
              <a:gd name="connsiteY5046" fmla="*/ 1617561 h 2145765"/>
              <a:gd name="connsiteX5047" fmla="*/ 2206970 w 12079138"/>
              <a:gd name="connsiteY5047" fmla="*/ 1624103 h 2145765"/>
              <a:gd name="connsiteX5048" fmla="*/ 2187011 w 12079138"/>
              <a:gd name="connsiteY5048" fmla="*/ 1619829 h 2145765"/>
              <a:gd name="connsiteX5049" fmla="*/ 2180403 w 12079138"/>
              <a:gd name="connsiteY5049" fmla="*/ 1605104 h 2145765"/>
              <a:gd name="connsiteX5050" fmla="*/ 2197117 w 12079138"/>
              <a:gd name="connsiteY5050" fmla="*/ 1591206 h 2145765"/>
              <a:gd name="connsiteX5051" fmla="*/ 1555979 w 12079138"/>
              <a:gd name="connsiteY5051" fmla="*/ 1590746 h 2145765"/>
              <a:gd name="connsiteX5052" fmla="*/ 1559860 w 12079138"/>
              <a:gd name="connsiteY5052" fmla="*/ 1594270 h 2145765"/>
              <a:gd name="connsiteX5053" fmla="*/ 1556485 w 12079138"/>
              <a:gd name="connsiteY5053" fmla="*/ 1596262 h 2145765"/>
              <a:gd name="connsiteX5054" fmla="*/ 1549121 w 12079138"/>
              <a:gd name="connsiteY5054" fmla="*/ 1593994 h 2145765"/>
              <a:gd name="connsiteX5055" fmla="*/ 1555979 w 12079138"/>
              <a:gd name="connsiteY5055" fmla="*/ 1590746 h 2145765"/>
              <a:gd name="connsiteX5056" fmla="*/ 9857906 w 12079138"/>
              <a:gd name="connsiteY5056" fmla="*/ 1589781 h 2145765"/>
              <a:gd name="connsiteX5057" fmla="*/ 9860739 w 12079138"/>
              <a:gd name="connsiteY5057" fmla="*/ 1592186 h 2145765"/>
              <a:gd name="connsiteX5058" fmla="*/ 9856245 w 12079138"/>
              <a:gd name="connsiteY5058" fmla="*/ 1593198 h 2145765"/>
              <a:gd name="connsiteX5059" fmla="*/ 9854766 w 12079138"/>
              <a:gd name="connsiteY5059" fmla="*/ 1591972 h 2145765"/>
              <a:gd name="connsiteX5060" fmla="*/ 9857906 w 12079138"/>
              <a:gd name="connsiteY5060" fmla="*/ 1589781 h 2145765"/>
              <a:gd name="connsiteX5061" fmla="*/ 2770436 w 12079138"/>
              <a:gd name="connsiteY5061" fmla="*/ 1589413 h 2145765"/>
              <a:gd name="connsiteX5062" fmla="*/ 2760042 w 12079138"/>
              <a:gd name="connsiteY5062" fmla="*/ 1601747 h 2145765"/>
              <a:gd name="connsiteX5063" fmla="*/ 2771304 w 12079138"/>
              <a:gd name="connsiteY5063" fmla="*/ 1611002 h 2145765"/>
              <a:gd name="connsiteX5064" fmla="*/ 2797239 w 12079138"/>
              <a:gd name="connsiteY5064" fmla="*/ 1617406 h 2145765"/>
              <a:gd name="connsiteX5065" fmla="*/ 2808848 w 12079138"/>
              <a:gd name="connsiteY5065" fmla="*/ 1610067 h 2145765"/>
              <a:gd name="connsiteX5066" fmla="*/ 2803817 w 12079138"/>
              <a:gd name="connsiteY5066" fmla="*/ 1604183 h 2145765"/>
              <a:gd name="connsiteX5067" fmla="*/ 2770436 w 12079138"/>
              <a:gd name="connsiteY5067" fmla="*/ 1589413 h 2145765"/>
              <a:gd name="connsiteX5068" fmla="*/ 1831639 w 12079138"/>
              <a:gd name="connsiteY5068" fmla="*/ 1588203 h 2145765"/>
              <a:gd name="connsiteX5069" fmla="*/ 1846403 w 12079138"/>
              <a:gd name="connsiteY5069" fmla="*/ 1594180 h 2145765"/>
              <a:gd name="connsiteX5070" fmla="*/ 1846890 w 12079138"/>
              <a:gd name="connsiteY5070" fmla="*/ 1598684 h 2145765"/>
              <a:gd name="connsiteX5071" fmla="*/ 1840104 w 12079138"/>
              <a:gd name="connsiteY5071" fmla="*/ 1600324 h 2145765"/>
              <a:gd name="connsiteX5072" fmla="*/ 1827867 w 12079138"/>
              <a:gd name="connsiteY5072" fmla="*/ 1594501 h 2145765"/>
              <a:gd name="connsiteX5073" fmla="*/ 1831639 w 12079138"/>
              <a:gd name="connsiteY5073" fmla="*/ 1588203 h 2145765"/>
              <a:gd name="connsiteX5074" fmla="*/ 1618876 w 12079138"/>
              <a:gd name="connsiteY5074" fmla="*/ 1587299 h 2145765"/>
              <a:gd name="connsiteX5075" fmla="*/ 1620807 w 12079138"/>
              <a:gd name="connsiteY5075" fmla="*/ 1589597 h 2145765"/>
              <a:gd name="connsiteX5076" fmla="*/ 1617233 w 12079138"/>
              <a:gd name="connsiteY5076" fmla="*/ 1590838 h 2145765"/>
              <a:gd name="connsiteX5077" fmla="*/ 1614995 w 12079138"/>
              <a:gd name="connsiteY5077" fmla="*/ 1588617 h 2145765"/>
              <a:gd name="connsiteX5078" fmla="*/ 1618876 w 12079138"/>
              <a:gd name="connsiteY5078" fmla="*/ 1587299 h 2145765"/>
              <a:gd name="connsiteX5079" fmla="*/ 9618453 w 12079138"/>
              <a:gd name="connsiteY5079" fmla="*/ 1586441 h 2145765"/>
              <a:gd name="connsiteX5080" fmla="*/ 9610043 w 12079138"/>
              <a:gd name="connsiteY5080" fmla="*/ 1590041 h 2145765"/>
              <a:gd name="connsiteX5081" fmla="*/ 9603834 w 12079138"/>
              <a:gd name="connsiteY5081" fmla="*/ 1602038 h 2145765"/>
              <a:gd name="connsiteX5082" fmla="*/ 9616197 w 12079138"/>
              <a:gd name="connsiteY5082" fmla="*/ 1609638 h 2145765"/>
              <a:gd name="connsiteX5083" fmla="*/ 9628939 w 12079138"/>
              <a:gd name="connsiteY5083" fmla="*/ 1590899 h 2145765"/>
              <a:gd name="connsiteX5084" fmla="*/ 9618453 w 12079138"/>
              <a:gd name="connsiteY5084" fmla="*/ 1586441 h 2145765"/>
              <a:gd name="connsiteX5085" fmla="*/ 2469149 w 12079138"/>
              <a:gd name="connsiteY5085" fmla="*/ 1586380 h 2145765"/>
              <a:gd name="connsiteX5086" fmla="*/ 2466876 w 12079138"/>
              <a:gd name="connsiteY5086" fmla="*/ 1586946 h 2145765"/>
              <a:gd name="connsiteX5087" fmla="*/ 2467976 w 12079138"/>
              <a:gd name="connsiteY5087" fmla="*/ 1588233 h 2145765"/>
              <a:gd name="connsiteX5088" fmla="*/ 2467976 w 12079138"/>
              <a:gd name="connsiteY5088" fmla="*/ 1588234 h 2145765"/>
              <a:gd name="connsiteX5089" fmla="*/ 2470176 w 12079138"/>
              <a:gd name="connsiteY5089" fmla="*/ 1587743 h 2145765"/>
              <a:gd name="connsiteX5090" fmla="*/ 2469149 w 12079138"/>
              <a:gd name="connsiteY5090" fmla="*/ 1586380 h 2145765"/>
              <a:gd name="connsiteX5091" fmla="*/ 8915904 w 12079138"/>
              <a:gd name="connsiteY5091" fmla="*/ 1586318 h 2145765"/>
              <a:gd name="connsiteX5092" fmla="*/ 8916645 w 12079138"/>
              <a:gd name="connsiteY5092" fmla="*/ 1587467 h 2145765"/>
              <a:gd name="connsiteX5093" fmla="*/ 8917926 w 12079138"/>
              <a:gd name="connsiteY5093" fmla="*/ 1586517 h 2145765"/>
              <a:gd name="connsiteX5094" fmla="*/ 2687020 w 12079138"/>
              <a:gd name="connsiteY5094" fmla="*/ 1584418 h 2145765"/>
              <a:gd name="connsiteX5095" fmla="*/ 2653022 w 12079138"/>
              <a:gd name="connsiteY5095" fmla="*/ 1606405 h 2145765"/>
              <a:gd name="connsiteX5096" fmla="*/ 2655175 w 12079138"/>
              <a:gd name="connsiteY5096" fmla="*/ 1612396 h 2145765"/>
              <a:gd name="connsiteX5097" fmla="*/ 2664850 w 12079138"/>
              <a:gd name="connsiteY5097" fmla="*/ 1611461 h 2145765"/>
              <a:gd name="connsiteX5098" fmla="*/ 2687020 w 12079138"/>
              <a:gd name="connsiteY5098" fmla="*/ 1584418 h 2145765"/>
              <a:gd name="connsiteX5099" fmla="*/ 10531487 w 12079138"/>
              <a:gd name="connsiteY5099" fmla="*/ 1584083 h 2145765"/>
              <a:gd name="connsiteX5100" fmla="*/ 10516418 w 12079138"/>
              <a:gd name="connsiteY5100" fmla="*/ 1591805 h 2145765"/>
              <a:gd name="connsiteX5101" fmla="*/ 10527607 w 12079138"/>
              <a:gd name="connsiteY5101" fmla="*/ 1599987 h 2145765"/>
              <a:gd name="connsiteX5102" fmla="*/ 10544373 w 12079138"/>
              <a:gd name="connsiteY5102" fmla="*/ 1591376 h 2145765"/>
              <a:gd name="connsiteX5103" fmla="*/ 10531487 w 12079138"/>
              <a:gd name="connsiteY5103" fmla="*/ 1584083 h 2145765"/>
              <a:gd name="connsiteX5104" fmla="*/ 658982 w 12079138"/>
              <a:gd name="connsiteY5104" fmla="*/ 1583851 h 2145765"/>
              <a:gd name="connsiteX5105" fmla="*/ 662537 w 12079138"/>
              <a:gd name="connsiteY5105" fmla="*/ 1585245 h 2145765"/>
              <a:gd name="connsiteX5106" fmla="*/ 661400 w 12079138"/>
              <a:gd name="connsiteY5106" fmla="*/ 1586486 h 2145765"/>
              <a:gd name="connsiteX5107" fmla="*/ 657881 w 12079138"/>
              <a:gd name="connsiteY5107" fmla="*/ 1585077 h 2145765"/>
              <a:gd name="connsiteX5108" fmla="*/ 658982 w 12079138"/>
              <a:gd name="connsiteY5108" fmla="*/ 1583851 h 2145765"/>
              <a:gd name="connsiteX5109" fmla="*/ 2002449 w 12079138"/>
              <a:gd name="connsiteY5109" fmla="*/ 1583606 h 2145765"/>
              <a:gd name="connsiteX5110" fmla="*/ 1987517 w 12079138"/>
              <a:gd name="connsiteY5110" fmla="*/ 1591390 h 2145765"/>
              <a:gd name="connsiteX5111" fmla="*/ 1997087 w 12079138"/>
              <a:gd name="connsiteY5111" fmla="*/ 1598208 h 2145765"/>
              <a:gd name="connsiteX5112" fmla="*/ 2010447 w 12079138"/>
              <a:gd name="connsiteY5112" fmla="*/ 1591175 h 2145765"/>
              <a:gd name="connsiteX5113" fmla="*/ 2002449 w 12079138"/>
              <a:gd name="connsiteY5113" fmla="*/ 1583606 h 2145765"/>
              <a:gd name="connsiteX5114" fmla="*/ 1673706 w 12079138"/>
              <a:gd name="connsiteY5114" fmla="*/ 1582977 h 2145765"/>
              <a:gd name="connsiteX5115" fmla="*/ 1689371 w 12079138"/>
              <a:gd name="connsiteY5115" fmla="*/ 1588263 h 2145765"/>
              <a:gd name="connsiteX5116" fmla="*/ 1683325 w 12079138"/>
              <a:gd name="connsiteY5116" fmla="*/ 1605485 h 2145765"/>
              <a:gd name="connsiteX5117" fmla="*/ 1665928 w 12079138"/>
              <a:gd name="connsiteY5117" fmla="*/ 1603401 h 2145765"/>
              <a:gd name="connsiteX5118" fmla="*/ 1660332 w 12079138"/>
              <a:gd name="connsiteY5118" fmla="*/ 1591696 h 2145765"/>
              <a:gd name="connsiteX5119" fmla="*/ 1673706 w 12079138"/>
              <a:gd name="connsiteY5119" fmla="*/ 1582977 h 2145765"/>
              <a:gd name="connsiteX5120" fmla="*/ 1769087 w 12079138"/>
              <a:gd name="connsiteY5120" fmla="*/ 1582427 h 2145765"/>
              <a:gd name="connsiteX5121" fmla="*/ 1783146 w 12079138"/>
              <a:gd name="connsiteY5121" fmla="*/ 1586917 h 2145765"/>
              <a:gd name="connsiteX5122" fmla="*/ 1777930 w 12079138"/>
              <a:gd name="connsiteY5122" fmla="*/ 1594838 h 2145765"/>
              <a:gd name="connsiteX5123" fmla="*/ 1737268 w 12079138"/>
              <a:gd name="connsiteY5123" fmla="*/ 1590395 h 2145765"/>
              <a:gd name="connsiteX5124" fmla="*/ 1769087 w 12079138"/>
              <a:gd name="connsiteY5124" fmla="*/ 1582427 h 2145765"/>
              <a:gd name="connsiteX5125" fmla="*/ 8093197 w 12079138"/>
              <a:gd name="connsiteY5125" fmla="*/ 1582136 h 2145765"/>
              <a:gd name="connsiteX5126" fmla="*/ 8109061 w 12079138"/>
              <a:gd name="connsiteY5126" fmla="*/ 1606912 h 2145765"/>
              <a:gd name="connsiteX5127" fmla="*/ 8109206 w 12079138"/>
              <a:gd name="connsiteY5127" fmla="*/ 1607570 h 2145765"/>
              <a:gd name="connsiteX5128" fmla="*/ 8109422 w 12079138"/>
              <a:gd name="connsiteY5128" fmla="*/ 1607723 h 2145765"/>
              <a:gd name="connsiteX5129" fmla="*/ 8109422 w 12079138"/>
              <a:gd name="connsiteY5129" fmla="*/ 1607724 h 2145765"/>
              <a:gd name="connsiteX5130" fmla="*/ 8104117 w 12079138"/>
              <a:gd name="connsiteY5130" fmla="*/ 1626095 h 2145765"/>
              <a:gd name="connsiteX5131" fmla="*/ 8090238 w 12079138"/>
              <a:gd name="connsiteY5131" fmla="*/ 1648526 h 2145765"/>
              <a:gd name="connsiteX5132" fmla="*/ 8059250 w 12079138"/>
              <a:gd name="connsiteY5132" fmla="*/ 1655942 h 2145765"/>
              <a:gd name="connsiteX5133" fmla="*/ 8032649 w 12079138"/>
              <a:gd name="connsiteY5133" fmla="*/ 1650273 h 2145765"/>
              <a:gd name="connsiteX5134" fmla="*/ 7989425 w 12079138"/>
              <a:gd name="connsiteY5134" fmla="*/ 1642306 h 2145765"/>
              <a:gd name="connsiteX5135" fmla="*/ 7973652 w 12079138"/>
              <a:gd name="connsiteY5135" fmla="*/ 1649201 h 2145765"/>
              <a:gd name="connsiteX5136" fmla="*/ 7988342 w 12079138"/>
              <a:gd name="connsiteY5136" fmla="*/ 1657582 h 2145765"/>
              <a:gd name="connsiteX5137" fmla="*/ 7999352 w 12079138"/>
              <a:gd name="connsiteY5137" fmla="*/ 1656157 h 2145765"/>
              <a:gd name="connsiteX5138" fmla="*/ 8020196 w 12079138"/>
              <a:gd name="connsiteY5138" fmla="*/ 1659512 h 2145765"/>
              <a:gd name="connsiteX5139" fmla="*/ 8028876 w 12079138"/>
              <a:gd name="connsiteY5139" fmla="*/ 1663910 h 2145765"/>
              <a:gd name="connsiteX5140" fmla="*/ 8088054 w 12079138"/>
              <a:gd name="connsiteY5140" fmla="*/ 1668859 h 2145765"/>
              <a:gd name="connsiteX5141" fmla="*/ 8114331 w 12079138"/>
              <a:gd name="connsiteY5141" fmla="*/ 1662577 h 2145765"/>
              <a:gd name="connsiteX5142" fmla="*/ 8125989 w 12079138"/>
              <a:gd name="connsiteY5142" fmla="*/ 1646152 h 2145765"/>
              <a:gd name="connsiteX5143" fmla="*/ 8124257 w 12079138"/>
              <a:gd name="connsiteY5143" fmla="*/ 1634308 h 2145765"/>
              <a:gd name="connsiteX5144" fmla="*/ 8109422 w 12079138"/>
              <a:gd name="connsiteY5144" fmla="*/ 1607724 h 2145765"/>
              <a:gd name="connsiteX5145" fmla="*/ 8109530 w 12079138"/>
              <a:gd name="connsiteY5145" fmla="*/ 1607371 h 2145765"/>
              <a:gd name="connsiteX5146" fmla="*/ 8109061 w 12079138"/>
              <a:gd name="connsiteY5146" fmla="*/ 1606912 h 2145765"/>
              <a:gd name="connsiteX5147" fmla="*/ 8093197 w 12079138"/>
              <a:gd name="connsiteY5147" fmla="*/ 1582136 h 2145765"/>
              <a:gd name="connsiteX5148" fmla="*/ 9017584 w 12079138"/>
              <a:gd name="connsiteY5148" fmla="*/ 1579944 h 2145765"/>
              <a:gd name="connsiteX5149" fmla="*/ 9006503 w 12079138"/>
              <a:gd name="connsiteY5149" fmla="*/ 1584158 h 2145765"/>
              <a:gd name="connsiteX5150" fmla="*/ 9008488 w 12079138"/>
              <a:gd name="connsiteY5150" fmla="*/ 1588111 h 2145765"/>
              <a:gd name="connsiteX5151" fmla="*/ 9059381 w 12079138"/>
              <a:gd name="connsiteY5151" fmla="*/ 1600782 h 2145765"/>
              <a:gd name="connsiteX5152" fmla="*/ 9066799 w 12079138"/>
              <a:gd name="connsiteY5152" fmla="*/ 1596400 h 2145765"/>
              <a:gd name="connsiteX5153" fmla="*/ 9065391 w 12079138"/>
              <a:gd name="connsiteY5153" fmla="*/ 1591635 h 2145765"/>
              <a:gd name="connsiteX5154" fmla="*/ 9053769 w 12079138"/>
              <a:gd name="connsiteY5154" fmla="*/ 1587513 h 2145765"/>
              <a:gd name="connsiteX5155" fmla="*/ 9017584 w 12079138"/>
              <a:gd name="connsiteY5155" fmla="*/ 1579944 h 2145765"/>
              <a:gd name="connsiteX5156" fmla="*/ 10576065 w 12079138"/>
              <a:gd name="connsiteY5156" fmla="*/ 1576202 h 2145765"/>
              <a:gd name="connsiteX5157" fmla="*/ 10565506 w 12079138"/>
              <a:gd name="connsiteY5157" fmla="*/ 1576922 h 2145765"/>
              <a:gd name="connsiteX5158" fmla="*/ 10562222 w 12079138"/>
              <a:gd name="connsiteY5158" fmla="*/ 1584584 h 2145765"/>
              <a:gd name="connsiteX5159" fmla="*/ 10565994 w 12079138"/>
              <a:gd name="connsiteY5159" fmla="*/ 1589165 h 2145765"/>
              <a:gd name="connsiteX5160" fmla="*/ 10591279 w 12079138"/>
              <a:gd name="connsiteY5160" fmla="*/ 1605391 h 2145765"/>
              <a:gd name="connsiteX5161" fmla="*/ 10599021 w 12079138"/>
              <a:gd name="connsiteY5161" fmla="*/ 1605472 h 2145765"/>
              <a:gd name="connsiteX5162" fmla="*/ 10602161 w 12079138"/>
              <a:gd name="connsiteY5162" fmla="*/ 1602775 h 2145765"/>
              <a:gd name="connsiteX5163" fmla="*/ 10576065 w 12079138"/>
              <a:gd name="connsiteY5163" fmla="*/ 1576206 h 2145765"/>
              <a:gd name="connsiteX5164" fmla="*/ 1574821 w 12079138"/>
              <a:gd name="connsiteY5164" fmla="*/ 1573692 h 2145765"/>
              <a:gd name="connsiteX5165" fmla="*/ 1576770 w 12079138"/>
              <a:gd name="connsiteY5165" fmla="*/ 1576205 h 2145765"/>
              <a:gd name="connsiteX5166" fmla="*/ 1572348 w 12079138"/>
              <a:gd name="connsiteY5166" fmla="*/ 1576650 h 2145765"/>
              <a:gd name="connsiteX5167" fmla="*/ 1572349 w 12079138"/>
              <a:gd name="connsiteY5167" fmla="*/ 1576649 h 2145765"/>
              <a:gd name="connsiteX5168" fmla="*/ 1571284 w 12079138"/>
              <a:gd name="connsiteY5168" fmla="*/ 1575377 h 2145765"/>
              <a:gd name="connsiteX5169" fmla="*/ 1574821 w 12079138"/>
              <a:gd name="connsiteY5169" fmla="*/ 1573692 h 2145765"/>
              <a:gd name="connsiteX5170" fmla="*/ 1428133 w 12079138"/>
              <a:gd name="connsiteY5170" fmla="*/ 1571823 h 2145765"/>
              <a:gd name="connsiteX5171" fmla="*/ 1432645 w 12079138"/>
              <a:gd name="connsiteY5171" fmla="*/ 1576512 h 2145765"/>
              <a:gd name="connsiteX5172" fmla="*/ 1426183 w 12079138"/>
              <a:gd name="connsiteY5172" fmla="*/ 1578105 h 2145765"/>
              <a:gd name="connsiteX5173" fmla="*/ 1421039 w 12079138"/>
              <a:gd name="connsiteY5173" fmla="*/ 1574152 h 2145765"/>
              <a:gd name="connsiteX5174" fmla="*/ 1428133 w 12079138"/>
              <a:gd name="connsiteY5174" fmla="*/ 1571823 h 2145765"/>
              <a:gd name="connsiteX5175" fmla="*/ 10450527 w 12079138"/>
              <a:gd name="connsiteY5175" fmla="*/ 1571609 h 2145765"/>
              <a:gd name="connsiteX5176" fmla="*/ 10452674 w 12079138"/>
              <a:gd name="connsiteY5176" fmla="*/ 1574014 h 2145765"/>
              <a:gd name="connsiteX5177" fmla="*/ 10448920 w 12079138"/>
              <a:gd name="connsiteY5177" fmla="*/ 1575516 h 2145765"/>
              <a:gd name="connsiteX5178" fmla="*/ 10446628 w 12079138"/>
              <a:gd name="connsiteY5178" fmla="*/ 1573080 h 2145765"/>
              <a:gd name="connsiteX5179" fmla="*/ 10450527 w 12079138"/>
              <a:gd name="connsiteY5179" fmla="*/ 1571609 h 2145765"/>
              <a:gd name="connsiteX5180" fmla="*/ 3167550 w 12079138"/>
              <a:gd name="connsiteY5180" fmla="*/ 1571165 h 2145765"/>
              <a:gd name="connsiteX5181" fmla="*/ 3152332 w 12079138"/>
              <a:gd name="connsiteY5181" fmla="*/ 1583821 h 2145765"/>
              <a:gd name="connsiteX5182" fmla="*/ 3161936 w 12079138"/>
              <a:gd name="connsiteY5182" fmla="*/ 1590271 h 2145765"/>
              <a:gd name="connsiteX5183" fmla="*/ 3178527 w 12079138"/>
              <a:gd name="connsiteY5183" fmla="*/ 1575792 h 2145765"/>
              <a:gd name="connsiteX5184" fmla="*/ 3175152 w 12079138"/>
              <a:gd name="connsiteY5184" fmla="*/ 1571517 h 2145765"/>
              <a:gd name="connsiteX5185" fmla="*/ 3167550 w 12079138"/>
              <a:gd name="connsiteY5185" fmla="*/ 1571165 h 2145765"/>
              <a:gd name="connsiteX5186" fmla="*/ 1269099 w 12079138"/>
              <a:gd name="connsiteY5186" fmla="*/ 1570797 h 2145765"/>
              <a:gd name="connsiteX5187" fmla="*/ 1272655 w 12079138"/>
              <a:gd name="connsiteY5187" fmla="*/ 1575057 h 2145765"/>
              <a:gd name="connsiteX5188" fmla="*/ 1267349 w 12079138"/>
              <a:gd name="connsiteY5188" fmla="*/ 1577723 h 2145765"/>
              <a:gd name="connsiteX5189" fmla="*/ 1263577 w 12079138"/>
              <a:gd name="connsiteY5189" fmla="*/ 1574244 h 2145765"/>
              <a:gd name="connsiteX5190" fmla="*/ 1269099 w 12079138"/>
              <a:gd name="connsiteY5190" fmla="*/ 1570797 h 2145765"/>
              <a:gd name="connsiteX5191" fmla="*/ 1388068 w 12079138"/>
              <a:gd name="connsiteY5191" fmla="*/ 1570628 h 2145765"/>
              <a:gd name="connsiteX5192" fmla="*/ 1390342 w 12079138"/>
              <a:gd name="connsiteY5192" fmla="*/ 1570904 h 2145765"/>
              <a:gd name="connsiteX5193" fmla="*/ 1389764 w 12079138"/>
              <a:gd name="connsiteY5193" fmla="*/ 1572206 h 2145765"/>
              <a:gd name="connsiteX5194" fmla="*/ 1387544 w 12079138"/>
              <a:gd name="connsiteY5194" fmla="*/ 1572007 h 2145765"/>
              <a:gd name="connsiteX5195" fmla="*/ 1388068 w 12079138"/>
              <a:gd name="connsiteY5195" fmla="*/ 1570629 h 2145765"/>
              <a:gd name="connsiteX5196" fmla="*/ 1143004 w 12079138"/>
              <a:gd name="connsiteY5196" fmla="*/ 1570613 h 2145765"/>
              <a:gd name="connsiteX5197" fmla="*/ 1173090 w 12079138"/>
              <a:gd name="connsiteY5197" fmla="*/ 1589843 h 2145765"/>
              <a:gd name="connsiteX5198" fmla="*/ 1175364 w 12079138"/>
              <a:gd name="connsiteY5198" fmla="*/ 1604629 h 2145765"/>
              <a:gd name="connsiteX5199" fmla="*/ 1165474 w 12079138"/>
              <a:gd name="connsiteY5199" fmla="*/ 1610206 h 2145765"/>
              <a:gd name="connsiteX5200" fmla="*/ 1154320 w 12079138"/>
              <a:gd name="connsiteY5200" fmla="*/ 1606437 h 2145765"/>
              <a:gd name="connsiteX5201" fmla="*/ 1139972 w 12079138"/>
              <a:gd name="connsiteY5201" fmla="*/ 1591483 h 2145765"/>
              <a:gd name="connsiteX5202" fmla="*/ 1136128 w 12079138"/>
              <a:gd name="connsiteY5202" fmla="*/ 1576436 h 2145765"/>
              <a:gd name="connsiteX5203" fmla="*/ 1143004 w 12079138"/>
              <a:gd name="connsiteY5203" fmla="*/ 1570613 h 2145765"/>
              <a:gd name="connsiteX5204" fmla="*/ 2045641 w 12079138"/>
              <a:gd name="connsiteY5204" fmla="*/ 1568866 h 2145765"/>
              <a:gd name="connsiteX5205" fmla="*/ 2038280 w 12079138"/>
              <a:gd name="connsiteY5205" fmla="*/ 1574658 h 2145765"/>
              <a:gd name="connsiteX5206" fmla="*/ 2042646 w 12079138"/>
              <a:gd name="connsiteY5206" fmla="*/ 1577876 h 2145765"/>
              <a:gd name="connsiteX5207" fmla="*/ 2050621 w 12079138"/>
              <a:gd name="connsiteY5207" fmla="*/ 1575256 h 2145765"/>
              <a:gd name="connsiteX5208" fmla="*/ 2045641 w 12079138"/>
              <a:gd name="connsiteY5208" fmla="*/ 1568866 h 2145765"/>
              <a:gd name="connsiteX5209" fmla="*/ 1028766 w 12079138"/>
              <a:gd name="connsiteY5209" fmla="*/ 1567625 h 2145765"/>
              <a:gd name="connsiteX5210" fmla="*/ 1037140 w 12079138"/>
              <a:gd name="connsiteY5210" fmla="*/ 1572835 h 2145765"/>
              <a:gd name="connsiteX5211" fmla="*/ 1034722 w 12079138"/>
              <a:gd name="connsiteY5211" fmla="*/ 1575133 h 2145765"/>
              <a:gd name="connsiteX5212" fmla="*/ 1025174 w 12079138"/>
              <a:gd name="connsiteY5212" fmla="*/ 1571011 h 2145765"/>
              <a:gd name="connsiteX5213" fmla="*/ 1028766 w 12079138"/>
              <a:gd name="connsiteY5213" fmla="*/ 1567625 h 2145765"/>
              <a:gd name="connsiteX5214" fmla="*/ 8865228 w 12079138"/>
              <a:gd name="connsiteY5214" fmla="*/ 1566016 h 2145765"/>
              <a:gd name="connsiteX5215" fmla="*/ 8861095 w 12079138"/>
              <a:gd name="connsiteY5215" fmla="*/ 1569188 h 2145765"/>
              <a:gd name="connsiteX5216" fmla="*/ 8866058 w 12079138"/>
              <a:gd name="connsiteY5216" fmla="*/ 1571854 h 2145765"/>
              <a:gd name="connsiteX5217" fmla="*/ 8874612 w 12079138"/>
              <a:gd name="connsiteY5217" fmla="*/ 1569556 h 2145765"/>
              <a:gd name="connsiteX5218" fmla="*/ 8865228 w 12079138"/>
              <a:gd name="connsiteY5218" fmla="*/ 1566016 h 2145765"/>
              <a:gd name="connsiteX5219" fmla="*/ 4041017 w 12079138"/>
              <a:gd name="connsiteY5219" fmla="*/ 1565205 h 2145765"/>
              <a:gd name="connsiteX5220" fmla="*/ 4033902 w 12079138"/>
              <a:gd name="connsiteY5220" fmla="*/ 1570858 h 2145765"/>
              <a:gd name="connsiteX5221" fmla="*/ 4039677 w 12079138"/>
              <a:gd name="connsiteY5221" fmla="*/ 1573095 h 2145765"/>
              <a:gd name="connsiteX5222" fmla="*/ 4046515 w 12079138"/>
              <a:gd name="connsiteY5222" fmla="*/ 1567457 h 2145765"/>
              <a:gd name="connsiteX5223" fmla="*/ 4041017 w 12079138"/>
              <a:gd name="connsiteY5223" fmla="*/ 1565205 h 2145765"/>
              <a:gd name="connsiteX5224" fmla="*/ 8429637 w 12079138"/>
              <a:gd name="connsiteY5224" fmla="*/ 1564638 h 2145765"/>
              <a:gd name="connsiteX5225" fmla="*/ 8429510 w 12079138"/>
              <a:gd name="connsiteY5225" fmla="*/ 1565940 h 2145765"/>
              <a:gd name="connsiteX5226" fmla="*/ 8431424 w 12079138"/>
              <a:gd name="connsiteY5226" fmla="*/ 1565327 h 2145765"/>
              <a:gd name="connsiteX5227" fmla="*/ 2103915 w 12079138"/>
              <a:gd name="connsiteY5227" fmla="*/ 1563565 h 2145765"/>
              <a:gd name="connsiteX5228" fmla="*/ 2071788 w 12079138"/>
              <a:gd name="connsiteY5228" fmla="*/ 1583698 h 2145765"/>
              <a:gd name="connsiteX5229" fmla="*/ 2082800 w 12079138"/>
              <a:gd name="connsiteY5229" fmla="*/ 1590057 h 2145765"/>
              <a:gd name="connsiteX5230" fmla="*/ 2111892 w 12079138"/>
              <a:gd name="connsiteY5230" fmla="*/ 1583821 h 2145765"/>
              <a:gd name="connsiteX5231" fmla="*/ 2122286 w 12079138"/>
              <a:gd name="connsiteY5231" fmla="*/ 1572620 h 2145765"/>
              <a:gd name="connsiteX5232" fmla="*/ 2103915 w 12079138"/>
              <a:gd name="connsiteY5232" fmla="*/ 1563565 h 2145765"/>
              <a:gd name="connsiteX5233" fmla="*/ 9879976 w 12079138"/>
              <a:gd name="connsiteY5233" fmla="*/ 1562722 h 2145765"/>
              <a:gd name="connsiteX5234" fmla="*/ 9881836 w 12079138"/>
              <a:gd name="connsiteY5234" fmla="*/ 1563305 h 2145765"/>
              <a:gd name="connsiteX5235" fmla="*/ 9881078 w 12079138"/>
              <a:gd name="connsiteY5235" fmla="*/ 1564484 h 2145765"/>
              <a:gd name="connsiteX5236" fmla="*/ 9879092 w 12079138"/>
              <a:gd name="connsiteY5236" fmla="*/ 1563932 h 2145765"/>
              <a:gd name="connsiteX5237" fmla="*/ 9879976 w 12079138"/>
              <a:gd name="connsiteY5237" fmla="*/ 1562722 h 2145765"/>
              <a:gd name="connsiteX5238" fmla="*/ 2542097 w 12079138"/>
              <a:gd name="connsiteY5238" fmla="*/ 1562589 h 2145765"/>
              <a:gd name="connsiteX5239" fmla="*/ 2537837 w 12079138"/>
              <a:gd name="connsiteY5239" fmla="*/ 1563707 h 2145765"/>
              <a:gd name="connsiteX5240" fmla="*/ 2538829 w 12079138"/>
              <a:gd name="connsiteY5240" fmla="*/ 1566449 h 2145765"/>
              <a:gd name="connsiteX5241" fmla="*/ 2544730 w 12079138"/>
              <a:gd name="connsiteY5241" fmla="*/ 1564994 h 2145765"/>
              <a:gd name="connsiteX5242" fmla="*/ 1676318 w 12079138"/>
              <a:gd name="connsiteY5242" fmla="*/ 1562462 h 2145765"/>
              <a:gd name="connsiteX5243" fmla="*/ 1678647 w 12079138"/>
              <a:gd name="connsiteY5243" fmla="*/ 1565021 h 2145765"/>
              <a:gd name="connsiteX5244" fmla="*/ 1674514 w 12079138"/>
              <a:gd name="connsiteY5244" fmla="*/ 1566476 h 2145765"/>
              <a:gd name="connsiteX5245" fmla="*/ 1672420 w 12079138"/>
              <a:gd name="connsiteY5245" fmla="*/ 1563948 h 2145765"/>
              <a:gd name="connsiteX5246" fmla="*/ 1676318 w 12079138"/>
              <a:gd name="connsiteY5246" fmla="*/ 1562462 h 2145765"/>
              <a:gd name="connsiteX5247" fmla="*/ 8564342 w 12079138"/>
              <a:gd name="connsiteY5247" fmla="*/ 1562186 h 2145765"/>
              <a:gd name="connsiteX5248" fmla="*/ 8557592 w 12079138"/>
              <a:gd name="connsiteY5248" fmla="*/ 1564116 h 2145765"/>
              <a:gd name="connsiteX5249" fmla="*/ 8554380 w 12079138"/>
              <a:gd name="connsiteY5249" fmla="*/ 1568790 h 2145765"/>
              <a:gd name="connsiteX5250" fmla="*/ 8527327 w 12079138"/>
              <a:gd name="connsiteY5250" fmla="*/ 1586762 h 2145765"/>
              <a:gd name="connsiteX5251" fmla="*/ 8509587 w 12079138"/>
              <a:gd name="connsiteY5251" fmla="*/ 1591834 h 2145765"/>
              <a:gd name="connsiteX5252" fmla="*/ 8498649 w 12079138"/>
              <a:gd name="connsiteY5252" fmla="*/ 1601625 h 2145765"/>
              <a:gd name="connsiteX5253" fmla="*/ 8500328 w 12079138"/>
              <a:gd name="connsiteY5253" fmla="*/ 1607861 h 2145765"/>
              <a:gd name="connsiteX5254" fmla="*/ 8508034 w 12079138"/>
              <a:gd name="connsiteY5254" fmla="*/ 1609133 h 2145765"/>
              <a:gd name="connsiteX5255" fmla="*/ 8513466 w 12079138"/>
              <a:gd name="connsiteY5255" fmla="*/ 1608458 h 2145765"/>
              <a:gd name="connsiteX5256" fmla="*/ 8562808 w 12079138"/>
              <a:gd name="connsiteY5256" fmla="*/ 1585383 h 2145765"/>
              <a:gd name="connsiteX5257" fmla="*/ 8571922 w 12079138"/>
              <a:gd name="connsiteY5257" fmla="*/ 1568039 h 2145765"/>
              <a:gd name="connsiteX5258" fmla="*/ 8564342 w 12079138"/>
              <a:gd name="connsiteY5258" fmla="*/ 1562186 h 2145765"/>
              <a:gd name="connsiteX5259" fmla="*/ 10910789 w 12079138"/>
              <a:gd name="connsiteY5259" fmla="*/ 1560884 h 2145765"/>
              <a:gd name="connsiteX5260" fmla="*/ 10916041 w 12079138"/>
              <a:gd name="connsiteY5260" fmla="*/ 1563902 h 2145765"/>
              <a:gd name="connsiteX5261" fmla="*/ 10910644 w 12079138"/>
              <a:gd name="connsiteY5261" fmla="*/ 1566522 h 2145765"/>
              <a:gd name="connsiteX5262" fmla="*/ 10906385 w 12079138"/>
              <a:gd name="connsiteY5262" fmla="*/ 1562998 h 2145765"/>
              <a:gd name="connsiteX5263" fmla="*/ 10910789 w 12079138"/>
              <a:gd name="connsiteY5263" fmla="*/ 1560884 h 2145765"/>
              <a:gd name="connsiteX5264" fmla="*/ 1823911 w 12079138"/>
              <a:gd name="connsiteY5264" fmla="*/ 1559519 h 2145765"/>
              <a:gd name="connsiteX5265" fmla="*/ 1835155 w 12079138"/>
              <a:gd name="connsiteY5265" fmla="*/ 1564515 h 2145765"/>
              <a:gd name="connsiteX5266" fmla="*/ 1828333 w 12079138"/>
              <a:gd name="connsiteY5266" fmla="*/ 1568852 h 2145765"/>
              <a:gd name="connsiteX5267" fmla="*/ 1815265 w 12079138"/>
              <a:gd name="connsiteY5267" fmla="*/ 1563274 h 2145765"/>
              <a:gd name="connsiteX5268" fmla="*/ 1823911 w 12079138"/>
              <a:gd name="connsiteY5268" fmla="*/ 1559519 h 2145765"/>
              <a:gd name="connsiteX5269" fmla="*/ 8609822 w 12079138"/>
              <a:gd name="connsiteY5269" fmla="*/ 1559259 h 2145765"/>
              <a:gd name="connsiteX5270" fmla="*/ 8601412 w 12079138"/>
              <a:gd name="connsiteY5270" fmla="*/ 1562569 h 2145765"/>
              <a:gd name="connsiteX5271" fmla="*/ 8609912 w 12079138"/>
              <a:gd name="connsiteY5271" fmla="*/ 1594653 h 2145765"/>
              <a:gd name="connsiteX5272" fmla="*/ 8614117 w 12079138"/>
              <a:gd name="connsiteY5272" fmla="*/ 1599740 h 2145765"/>
              <a:gd name="connsiteX5273" fmla="*/ 8579628 w 12079138"/>
              <a:gd name="connsiteY5273" fmla="*/ 1625665 h 2145765"/>
              <a:gd name="connsiteX5274" fmla="*/ 8576001 w 12079138"/>
              <a:gd name="connsiteY5274" fmla="*/ 1643806 h 2145765"/>
              <a:gd name="connsiteX5275" fmla="*/ 8591539 w 12079138"/>
              <a:gd name="connsiteY5275" fmla="*/ 1650502 h 2145765"/>
              <a:gd name="connsiteX5276" fmla="*/ 8597621 w 12079138"/>
              <a:gd name="connsiteY5276" fmla="*/ 1645476 h 2145765"/>
              <a:gd name="connsiteX5277" fmla="*/ 8651710 w 12079138"/>
              <a:gd name="connsiteY5277" fmla="*/ 1606804 h 2145765"/>
              <a:gd name="connsiteX5278" fmla="*/ 8661058 w 12079138"/>
              <a:gd name="connsiteY5278" fmla="*/ 1602958 h 2145765"/>
              <a:gd name="connsiteX5279" fmla="*/ 8665028 w 12079138"/>
              <a:gd name="connsiteY5279" fmla="*/ 1591895 h 2145765"/>
              <a:gd name="connsiteX5280" fmla="*/ 8648352 w 12079138"/>
              <a:gd name="connsiteY5280" fmla="*/ 1579745 h 2145765"/>
              <a:gd name="connsiteX5281" fmla="*/ 8645122 w 12079138"/>
              <a:gd name="connsiteY5281" fmla="*/ 1593136 h 2145765"/>
              <a:gd name="connsiteX5282" fmla="*/ 8645123 w 12079138"/>
              <a:gd name="connsiteY5282" fmla="*/ 1593136 h 2145765"/>
              <a:gd name="connsiteX5283" fmla="*/ 8631208 w 12079138"/>
              <a:gd name="connsiteY5283" fmla="*/ 1595205 h 2145765"/>
              <a:gd name="connsiteX5284" fmla="*/ 8616265 w 12079138"/>
              <a:gd name="connsiteY5284" fmla="*/ 1570598 h 2145765"/>
              <a:gd name="connsiteX5285" fmla="*/ 8616716 w 12079138"/>
              <a:gd name="connsiteY5285" fmla="*/ 1563825 h 2145765"/>
              <a:gd name="connsiteX5286" fmla="*/ 8609822 w 12079138"/>
              <a:gd name="connsiteY5286" fmla="*/ 1559259 h 2145765"/>
              <a:gd name="connsiteX5287" fmla="*/ 3316021 w 12079138"/>
              <a:gd name="connsiteY5287" fmla="*/ 1558769 h 2145765"/>
              <a:gd name="connsiteX5288" fmla="*/ 3310845 w 12079138"/>
              <a:gd name="connsiteY5288" fmla="*/ 1579577 h 2145765"/>
              <a:gd name="connsiteX5289" fmla="*/ 3318188 w 12079138"/>
              <a:gd name="connsiteY5289" fmla="*/ 1603096 h 2145765"/>
              <a:gd name="connsiteX5290" fmla="*/ 3323527 w 12079138"/>
              <a:gd name="connsiteY5290" fmla="*/ 1609853 h 2145765"/>
              <a:gd name="connsiteX5291" fmla="*/ 3343878 w 12079138"/>
              <a:gd name="connsiteY5291" fmla="*/ 1602330 h 2145765"/>
              <a:gd name="connsiteX5292" fmla="*/ 3332259 w 12079138"/>
              <a:gd name="connsiteY5292" fmla="*/ 1573157 h 2145765"/>
              <a:gd name="connsiteX5293" fmla="*/ 3330167 w 12079138"/>
              <a:gd name="connsiteY5293" fmla="*/ 1563060 h 2145765"/>
              <a:gd name="connsiteX5294" fmla="*/ 3316021 w 12079138"/>
              <a:gd name="connsiteY5294" fmla="*/ 1558769 h 2145765"/>
              <a:gd name="connsiteX5295" fmla="*/ 3639853 w 12079138"/>
              <a:gd name="connsiteY5295" fmla="*/ 1557834 h 2145765"/>
              <a:gd name="connsiteX5296" fmla="*/ 3634797 w 12079138"/>
              <a:gd name="connsiteY5296" fmla="*/ 1558095 h 2145765"/>
              <a:gd name="connsiteX5297" fmla="*/ 3632507 w 12079138"/>
              <a:gd name="connsiteY5297" fmla="*/ 1565925 h 2145765"/>
              <a:gd name="connsiteX5298" fmla="*/ 3639365 w 12079138"/>
              <a:gd name="connsiteY5298" fmla="*/ 1565434 h 2145765"/>
              <a:gd name="connsiteX5299" fmla="*/ 3639853 w 12079138"/>
              <a:gd name="connsiteY5299" fmla="*/ 1557834 h 2145765"/>
              <a:gd name="connsiteX5300" fmla="*/ 2480735 w 12079138"/>
              <a:gd name="connsiteY5300" fmla="*/ 1556976 h 2145765"/>
              <a:gd name="connsiteX5301" fmla="*/ 2464509 w 12079138"/>
              <a:gd name="connsiteY5301" fmla="*/ 1562661 h 2145765"/>
              <a:gd name="connsiteX5302" fmla="*/ 2466513 w 12079138"/>
              <a:gd name="connsiteY5302" fmla="*/ 1567211 h 2145765"/>
              <a:gd name="connsiteX5303" fmla="*/ 2485118 w 12079138"/>
              <a:gd name="connsiteY5303" fmla="*/ 1566507 h 2145765"/>
              <a:gd name="connsiteX5304" fmla="*/ 2491276 w 12079138"/>
              <a:gd name="connsiteY5304" fmla="*/ 1562692 h 2145765"/>
              <a:gd name="connsiteX5305" fmla="*/ 2491276 w 12079138"/>
              <a:gd name="connsiteY5305" fmla="*/ 1562691 h 2145765"/>
              <a:gd name="connsiteX5306" fmla="*/ 2480735 w 12079138"/>
              <a:gd name="connsiteY5306" fmla="*/ 1556976 h 2145765"/>
              <a:gd name="connsiteX5307" fmla="*/ 2877219 w 12079138"/>
              <a:gd name="connsiteY5307" fmla="*/ 1553499 h 2145765"/>
              <a:gd name="connsiteX5308" fmla="*/ 2874024 w 12079138"/>
              <a:gd name="connsiteY5308" fmla="*/ 1555429 h 2145765"/>
              <a:gd name="connsiteX5309" fmla="*/ 2876785 w 12079138"/>
              <a:gd name="connsiteY5309" fmla="*/ 1557835 h 2145765"/>
              <a:gd name="connsiteX5310" fmla="*/ 2881081 w 12079138"/>
              <a:gd name="connsiteY5310" fmla="*/ 1555138 h 2145765"/>
              <a:gd name="connsiteX5311" fmla="*/ 2877219 w 12079138"/>
              <a:gd name="connsiteY5311" fmla="*/ 1553499 h 2145765"/>
              <a:gd name="connsiteX5312" fmla="*/ 11070273 w 12079138"/>
              <a:gd name="connsiteY5312" fmla="*/ 1553207 h 2145765"/>
              <a:gd name="connsiteX5313" fmla="*/ 11082980 w 12079138"/>
              <a:gd name="connsiteY5313" fmla="*/ 1555199 h 2145765"/>
              <a:gd name="connsiteX5314" fmla="*/ 11072927 w 12079138"/>
              <a:gd name="connsiteY5314" fmla="*/ 1560148 h 2145765"/>
              <a:gd name="connsiteX5315" fmla="*/ 11065689 w 12079138"/>
              <a:gd name="connsiteY5315" fmla="*/ 1556608 h 2145765"/>
              <a:gd name="connsiteX5316" fmla="*/ 11070273 w 12079138"/>
              <a:gd name="connsiteY5316" fmla="*/ 1553207 h 2145765"/>
              <a:gd name="connsiteX5317" fmla="*/ 2834819 w 12079138"/>
              <a:gd name="connsiteY5317" fmla="*/ 1552687 h 2145765"/>
              <a:gd name="connsiteX5318" fmla="*/ 2831044 w 12079138"/>
              <a:gd name="connsiteY5318" fmla="*/ 1556471 h 2145765"/>
              <a:gd name="connsiteX5319" fmla="*/ 2839169 w 12079138"/>
              <a:gd name="connsiteY5319" fmla="*/ 1561221 h 2145765"/>
              <a:gd name="connsiteX5320" fmla="*/ 2845213 w 12079138"/>
              <a:gd name="connsiteY5320" fmla="*/ 1556931 h 2145765"/>
              <a:gd name="connsiteX5321" fmla="*/ 2834819 w 12079138"/>
              <a:gd name="connsiteY5321" fmla="*/ 1552687 h 2145765"/>
              <a:gd name="connsiteX5322" fmla="*/ 1097991 w 12079138"/>
              <a:gd name="connsiteY5322" fmla="*/ 1551169 h 2145765"/>
              <a:gd name="connsiteX5323" fmla="*/ 1101944 w 12079138"/>
              <a:gd name="connsiteY5323" fmla="*/ 1553284 h 2145765"/>
              <a:gd name="connsiteX5324" fmla="*/ 1100915 w 12079138"/>
              <a:gd name="connsiteY5324" fmla="*/ 1557896 h 2145765"/>
              <a:gd name="connsiteX5325" fmla="*/ 1080430 w 12079138"/>
              <a:gd name="connsiteY5325" fmla="*/ 1565710 h 2145765"/>
              <a:gd name="connsiteX5326" fmla="*/ 1079655 w 12079138"/>
              <a:gd name="connsiteY5326" fmla="*/ 1569740 h 2145765"/>
              <a:gd name="connsiteX5327" fmla="*/ 1092324 w 12079138"/>
              <a:gd name="connsiteY5327" fmla="*/ 1595298 h 2145765"/>
              <a:gd name="connsiteX5328" fmla="*/ 1097883 w 12079138"/>
              <a:gd name="connsiteY5328" fmla="*/ 1608367 h 2145765"/>
              <a:gd name="connsiteX5329" fmla="*/ 1103496 w 12079138"/>
              <a:gd name="connsiteY5329" fmla="*/ 1638628 h 2145765"/>
              <a:gd name="connsiteX5330" fmla="*/ 1092433 w 12079138"/>
              <a:gd name="connsiteY5330" fmla="*/ 1632591 h 2145765"/>
              <a:gd name="connsiteX5331" fmla="*/ 1079944 w 12079138"/>
              <a:gd name="connsiteY5331" fmla="*/ 1628669 h 2145765"/>
              <a:gd name="connsiteX5332" fmla="*/ 1085448 w 12079138"/>
              <a:gd name="connsiteY5332" fmla="*/ 1617377 h 2145765"/>
              <a:gd name="connsiteX5333" fmla="*/ 1082146 w 12079138"/>
              <a:gd name="connsiteY5333" fmla="*/ 1613868 h 2145765"/>
              <a:gd name="connsiteX5334" fmla="*/ 1067094 w 12079138"/>
              <a:gd name="connsiteY5334" fmla="*/ 1592494 h 2145765"/>
              <a:gd name="connsiteX5335" fmla="*/ 1067744 w 12079138"/>
              <a:gd name="connsiteY5335" fmla="*/ 1566890 h 2145765"/>
              <a:gd name="connsiteX5336" fmla="*/ 1097991 w 12079138"/>
              <a:gd name="connsiteY5336" fmla="*/ 1551169 h 2145765"/>
              <a:gd name="connsiteX5337" fmla="*/ 2350470 w 12079138"/>
              <a:gd name="connsiteY5337" fmla="*/ 1550005 h 2145765"/>
              <a:gd name="connsiteX5338" fmla="*/ 2337512 w 12079138"/>
              <a:gd name="connsiteY5338" fmla="*/ 1556364 h 2145765"/>
              <a:gd name="connsiteX5339" fmla="*/ 2347511 w 12079138"/>
              <a:gd name="connsiteY5339" fmla="*/ 1560899 h 2145765"/>
              <a:gd name="connsiteX5340" fmla="*/ 2357852 w 12079138"/>
              <a:gd name="connsiteY5340" fmla="*/ 1554678 h 2145765"/>
              <a:gd name="connsiteX5341" fmla="*/ 2350470 w 12079138"/>
              <a:gd name="connsiteY5341" fmla="*/ 1550005 h 2145765"/>
              <a:gd name="connsiteX5342" fmla="*/ 10180268 w 12079138"/>
              <a:gd name="connsiteY5342" fmla="*/ 1549132 h 2145765"/>
              <a:gd name="connsiteX5343" fmla="*/ 10185538 w 12079138"/>
              <a:gd name="connsiteY5343" fmla="*/ 1549959 h 2145765"/>
              <a:gd name="connsiteX5344" fmla="*/ 10206978 w 12079138"/>
              <a:gd name="connsiteY5344" fmla="*/ 1565526 h 2145765"/>
              <a:gd name="connsiteX5345" fmla="*/ 10199488 w 12079138"/>
              <a:gd name="connsiteY5345" fmla="*/ 1571211 h 2145765"/>
              <a:gd name="connsiteX5346" fmla="*/ 10183841 w 12079138"/>
              <a:gd name="connsiteY5346" fmla="*/ 1567871 h 2145765"/>
              <a:gd name="connsiteX5347" fmla="*/ 10154874 w 12079138"/>
              <a:gd name="connsiteY5347" fmla="*/ 1557176 h 2145765"/>
              <a:gd name="connsiteX5348" fmla="*/ 10180268 w 12079138"/>
              <a:gd name="connsiteY5348" fmla="*/ 1549132 h 2145765"/>
              <a:gd name="connsiteX5349" fmla="*/ 3429844 w 12079138"/>
              <a:gd name="connsiteY5349" fmla="*/ 1548795 h 2145765"/>
              <a:gd name="connsiteX5350" fmla="*/ 3423854 w 12079138"/>
              <a:gd name="connsiteY5350" fmla="*/ 1554479 h 2145765"/>
              <a:gd name="connsiteX5351" fmla="*/ 3434969 w 12079138"/>
              <a:gd name="connsiteY5351" fmla="*/ 1560409 h 2145765"/>
              <a:gd name="connsiteX5352" fmla="*/ 3443628 w 12079138"/>
              <a:gd name="connsiteY5352" fmla="*/ 1554633 h 2145765"/>
              <a:gd name="connsiteX5353" fmla="*/ 3429844 w 12079138"/>
              <a:gd name="connsiteY5353" fmla="*/ 1548795 h 2145765"/>
              <a:gd name="connsiteX5354" fmla="*/ 1951795 w 12079138"/>
              <a:gd name="connsiteY5354" fmla="*/ 1548212 h 2145765"/>
              <a:gd name="connsiteX5355" fmla="*/ 1946128 w 12079138"/>
              <a:gd name="connsiteY5355" fmla="*/ 1554801 h 2145765"/>
              <a:gd name="connsiteX5356" fmla="*/ 1965854 w 12079138"/>
              <a:gd name="connsiteY5356" fmla="*/ 1571425 h 2145765"/>
              <a:gd name="connsiteX5357" fmla="*/ 1965854 w 12079138"/>
              <a:gd name="connsiteY5357" fmla="*/ 1571429 h 2145765"/>
              <a:gd name="connsiteX5358" fmla="*/ 1978184 w 12079138"/>
              <a:gd name="connsiteY5358" fmla="*/ 1571532 h 2145765"/>
              <a:gd name="connsiteX5359" fmla="*/ 1979929 w 12079138"/>
              <a:gd name="connsiteY5359" fmla="*/ 1563856 h 2145765"/>
              <a:gd name="connsiteX5360" fmla="*/ 1957155 w 12079138"/>
              <a:gd name="connsiteY5360" fmla="*/ 1548902 h 2145765"/>
              <a:gd name="connsiteX5361" fmla="*/ 1951795 w 12079138"/>
              <a:gd name="connsiteY5361" fmla="*/ 1548212 h 2145765"/>
              <a:gd name="connsiteX5362" fmla="*/ 2981808 w 12079138"/>
              <a:gd name="connsiteY5362" fmla="*/ 1548121 h 2145765"/>
              <a:gd name="connsiteX5363" fmla="*/ 2974771 w 12079138"/>
              <a:gd name="connsiteY5363" fmla="*/ 1551721 h 2145765"/>
              <a:gd name="connsiteX5364" fmla="*/ 2983686 w 12079138"/>
              <a:gd name="connsiteY5364" fmla="*/ 1554970 h 2145765"/>
              <a:gd name="connsiteX5365" fmla="*/ 2988379 w 12079138"/>
              <a:gd name="connsiteY5365" fmla="*/ 1552058 h 2145765"/>
              <a:gd name="connsiteX5366" fmla="*/ 2981808 w 12079138"/>
              <a:gd name="connsiteY5366" fmla="*/ 1548121 h 2145765"/>
              <a:gd name="connsiteX5367" fmla="*/ 3374312 w 12079138"/>
              <a:gd name="connsiteY5367" fmla="*/ 1547860 h 2145765"/>
              <a:gd name="connsiteX5368" fmla="*/ 3367548 w 12079138"/>
              <a:gd name="connsiteY5368" fmla="*/ 1551660 h 2145765"/>
              <a:gd name="connsiteX5369" fmla="*/ 3373556 w 12079138"/>
              <a:gd name="connsiteY5369" fmla="*/ 1558095 h 2145765"/>
              <a:gd name="connsiteX5370" fmla="*/ 3380753 w 12079138"/>
              <a:gd name="connsiteY5370" fmla="*/ 1554908 h 2145765"/>
              <a:gd name="connsiteX5371" fmla="*/ 3374312 w 12079138"/>
              <a:gd name="connsiteY5371" fmla="*/ 1547860 h 2145765"/>
              <a:gd name="connsiteX5372" fmla="*/ 9849605 w 12079138"/>
              <a:gd name="connsiteY5372" fmla="*/ 1547691 h 2145765"/>
              <a:gd name="connsiteX5373" fmla="*/ 9853033 w 12079138"/>
              <a:gd name="connsiteY5373" fmla="*/ 1552518 h 2145765"/>
              <a:gd name="connsiteX5374" fmla="*/ 9848450 w 12079138"/>
              <a:gd name="connsiteY5374" fmla="*/ 1555981 h 2145765"/>
              <a:gd name="connsiteX5375" fmla="*/ 9841428 w 12079138"/>
              <a:gd name="connsiteY5375" fmla="*/ 1552564 h 2145765"/>
              <a:gd name="connsiteX5376" fmla="*/ 9849605 w 12079138"/>
              <a:gd name="connsiteY5376" fmla="*/ 1547691 h 2145765"/>
              <a:gd name="connsiteX5377" fmla="*/ 9086074 w 12079138"/>
              <a:gd name="connsiteY5377" fmla="*/ 1547446 h 2145765"/>
              <a:gd name="connsiteX5378" fmla="*/ 9082157 w 12079138"/>
              <a:gd name="connsiteY5378" fmla="*/ 1550510 h 2145765"/>
              <a:gd name="connsiteX5379" fmla="*/ 9083096 w 12079138"/>
              <a:gd name="connsiteY5379" fmla="*/ 1552748 h 2145765"/>
              <a:gd name="connsiteX5380" fmla="*/ 9090964 w 12079138"/>
              <a:gd name="connsiteY5380" fmla="*/ 1555873 h 2145765"/>
              <a:gd name="connsiteX5381" fmla="*/ 9090965 w 12079138"/>
              <a:gd name="connsiteY5381" fmla="*/ 1555873 h 2145765"/>
              <a:gd name="connsiteX5382" fmla="*/ 9092102 w 12079138"/>
              <a:gd name="connsiteY5382" fmla="*/ 1549867 h 2145765"/>
              <a:gd name="connsiteX5383" fmla="*/ 9090622 w 12079138"/>
              <a:gd name="connsiteY5383" fmla="*/ 1548564 h 2145765"/>
              <a:gd name="connsiteX5384" fmla="*/ 9086074 w 12079138"/>
              <a:gd name="connsiteY5384" fmla="*/ 1547446 h 2145765"/>
              <a:gd name="connsiteX5385" fmla="*/ 238846 w 12079138"/>
              <a:gd name="connsiteY5385" fmla="*/ 1547247 h 2145765"/>
              <a:gd name="connsiteX5386" fmla="*/ 240128 w 12079138"/>
              <a:gd name="connsiteY5386" fmla="*/ 1549714 h 2145765"/>
              <a:gd name="connsiteX5387" fmla="*/ 238197 w 12079138"/>
              <a:gd name="connsiteY5387" fmla="*/ 1550296 h 2145765"/>
              <a:gd name="connsiteX5388" fmla="*/ 235110 w 12079138"/>
              <a:gd name="connsiteY5388" fmla="*/ 1548442 h 2145765"/>
              <a:gd name="connsiteX5389" fmla="*/ 238846 w 12079138"/>
              <a:gd name="connsiteY5389" fmla="*/ 1547247 h 2145765"/>
              <a:gd name="connsiteX5390" fmla="*/ 1132732 w 12079138"/>
              <a:gd name="connsiteY5390" fmla="*/ 1546068 h 2145765"/>
              <a:gd name="connsiteX5391" fmla="*/ 1134970 w 12079138"/>
              <a:gd name="connsiteY5391" fmla="*/ 1546267 h 2145765"/>
              <a:gd name="connsiteX5392" fmla="*/ 1134411 w 12079138"/>
              <a:gd name="connsiteY5392" fmla="*/ 1547646 h 2145765"/>
              <a:gd name="connsiteX5393" fmla="*/ 1132118 w 12079138"/>
              <a:gd name="connsiteY5393" fmla="*/ 1547385 h 2145765"/>
              <a:gd name="connsiteX5394" fmla="*/ 1132732 w 12079138"/>
              <a:gd name="connsiteY5394" fmla="*/ 1546068 h 2145765"/>
              <a:gd name="connsiteX5395" fmla="*/ 934489 w 12079138"/>
              <a:gd name="connsiteY5395" fmla="*/ 1546021 h 2145765"/>
              <a:gd name="connsiteX5396" fmla="*/ 934489 w 12079138"/>
              <a:gd name="connsiteY5396" fmla="*/ 1546022 h 2145765"/>
              <a:gd name="connsiteX5397" fmla="*/ 937575 w 12079138"/>
              <a:gd name="connsiteY5397" fmla="*/ 1547784 h 2145765"/>
              <a:gd name="connsiteX5398" fmla="*/ 935987 w 12079138"/>
              <a:gd name="connsiteY5398" fmla="*/ 1548856 h 2145765"/>
              <a:gd name="connsiteX5399" fmla="*/ 932864 w 12079138"/>
              <a:gd name="connsiteY5399" fmla="*/ 1547064 h 2145765"/>
              <a:gd name="connsiteX5400" fmla="*/ 934489 w 12079138"/>
              <a:gd name="connsiteY5400" fmla="*/ 1546021 h 2145765"/>
              <a:gd name="connsiteX5401" fmla="*/ 2753397 w 12079138"/>
              <a:gd name="connsiteY5401" fmla="*/ 1545810 h 2145765"/>
              <a:gd name="connsiteX5402" fmla="*/ 2738830 w 12079138"/>
              <a:gd name="connsiteY5402" fmla="*/ 1548461 h 2145765"/>
              <a:gd name="connsiteX5403" fmla="*/ 2736108 w 12079138"/>
              <a:gd name="connsiteY5403" fmla="*/ 1553196 h 2145765"/>
              <a:gd name="connsiteX5404" fmla="*/ 2746017 w 12079138"/>
              <a:gd name="connsiteY5404" fmla="*/ 1572302 h 2145765"/>
              <a:gd name="connsiteX5405" fmla="*/ 2760563 w 12079138"/>
              <a:gd name="connsiteY5405" fmla="*/ 1552185 h 2145765"/>
              <a:gd name="connsiteX5406" fmla="*/ 2753397 w 12079138"/>
              <a:gd name="connsiteY5406" fmla="*/ 1545810 h 2145765"/>
              <a:gd name="connsiteX5407" fmla="*/ 1027684 w 12079138"/>
              <a:gd name="connsiteY5407" fmla="*/ 1544290 h 2145765"/>
              <a:gd name="connsiteX5408" fmla="*/ 1032504 w 12079138"/>
              <a:gd name="connsiteY5408" fmla="*/ 1549301 h 2145765"/>
              <a:gd name="connsiteX5409" fmla="*/ 1024219 w 12079138"/>
              <a:gd name="connsiteY5409" fmla="*/ 1554802 h 2145765"/>
              <a:gd name="connsiteX5410" fmla="*/ 1020159 w 12079138"/>
              <a:gd name="connsiteY5410" fmla="*/ 1547907 h 2145765"/>
              <a:gd name="connsiteX5411" fmla="*/ 1027684 w 12079138"/>
              <a:gd name="connsiteY5411" fmla="*/ 1544290 h 2145765"/>
              <a:gd name="connsiteX5412" fmla="*/ 11189675 w 12079138"/>
              <a:gd name="connsiteY5412" fmla="*/ 1544121 h 2145765"/>
              <a:gd name="connsiteX5413" fmla="*/ 11181175 w 12079138"/>
              <a:gd name="connsiteY5413" fmla="*/ 1574857 h 2145765"/>
              <a:gd name="connsiteX5414" fmla="*/ 11164914 w 12079138"/>
              <a:gd name="connsiteY5414" fmla="*/ 1565817 h 2145765"/>
              <a:gd name="connsiteX5415" fmla="*/ 11144682 w 12079138"/>
              <a:gd name="connsiteY5415" fmla="*/ 1561833 h 2145765"/>
              <a:gd name="connsiteX5416" fmla="*/ 11189675 w 12079138"/>
              <a:gd name="connsiteY5416" fmla="*/ 1544121 h 2145765"/>
              <a:gd name="connsiteX5417" fmla="*/ 1198967 w 12079138"/>
              <a:gd name="connsiteY5417" fmla="*/ 1543493 h 2145765"/>
              <a:gd name="connsiteX5418" fmla="*/ 1205518 w 12079138"/>
              <a:gd name="connsiteY5418" fmla="*/ 1547677 h 2145765"/>
              <a:gd name="connsiteX5419" fmla="*/ 1204562 w 12079138"/>
              <a:gd name="connsiteY5419" fmla="*/ 1552442 h 2145765"/>
              <a:gd name="connsiteX5420" fmla="*/ 1173104 w 12079138"/>
              <a:gd name="connsiteY5420" fmla="*/ 1561851 h 2145765"/>
              <a:gd name="connsiteX5421" fmla="*/ 1163160 w 12079138"/>
              <a:gd name="connsiteY5421" fmla="*/ 1556931 h 2145765"/>
              <a:gd name="connsiteX5422" fmla="*/ 1166445 w 12079138"/>
              <a:gd name="connsiteY5422" fmla="*/ 1550956 h 2145765"/>
              <a:gd name="connsiteX5423" fmla="*/ 1198967 w 12079138"/>
              <a:gd name="connsiteY5423" fmla="*/ 1543493 h 2145765"/>
              <a:gd name="connsiteX5424" fmla="*/ 8756962 w 12079138"/>
              <a:gd name="connsiteY5424" fmla="*/ 1542007 h 2145765"/>
              <a:gd name="connsiteX5425" fmla="*/ 8756962 w 12079138"/>
              <a:gd name="connsiteY5425" fmla="*/ 1543555 h 2145765"/>
              <a:gd name="connsiteX5426" fmla="*/ 8756966 w 12079138"/>
              <a:gd name="connsiteY5426" fmla="*/ 1543559 h 2145765"/>
              <a:gd name="connsiteX5427" fmla="*/ 8761099 w 12079138"/>
              <a:gd name="connsiteY5427" fmla="*/ 1543421 h 2145765"/>
              <a:gd name="connsiteX5428" fmla="*/ 8761059 w 12079138"/>
              <a:gd name="connsiteY5428" fmla="*/ 1542088 h 2145765"/>
              <a:gd name="connsiteX5429" fmla="*/ 8756962 w 12079138"/>
              <a:gd name="connsiteY5429" fmla="*/ 1542007 h 2145765"/>
              <a:gd name="connsiteX5430" fmla="*/ 10459442 w 12079138"/>
              <a:gd name="connsiteY5430" fmla="*/ 1540658 h 2145765"/>
              <a:gd name="connsiteX5431" fmla="*/ 10466787 w 12079138"/>
              <a:gd name="connsiteY5431" fmla="*/ 1545117 h 2145765"/>
              <a:gd name="connsiteX5432" fmla="*/ 10467708 w 12079138"/>
              <a:gd name="connsiteY5432" fmla="*/ 1553391 h 2145765"/>
              <a:gd name="connsiteX5433" fmla="*/ 10448758 w 12079138"/>
              <a:gd name="connsiteY5433" fmla="*/ 1560025 h 2145765"/>
              <a:gd name="connsiteX5434" fmla="*/ 10444174 w 12079138"/>
              <a:gd name="connsiteY5434" fmla="*/ 1548104 h 2145765"/>
              <a:gd name="connsiteX5435" fmla="*/ 10450816 w 12079138"/>
              <a:gd name="connsiteY5435" fmla="*/ 1542711 h 2145765"/>
              <a:gd name="connsiteX5436" fmla="*/ 10459442 w 12079138"/>
              <a:gd name="connsiteY5436" fmla="*/ 1540658 h 2145765"/>
              <a:gd name="connsiteX5437" fmla="*/ 1873344 w 12079138"/>
              <a:gd name="connsiteY5437" fmla="*/ 1539233 h 2145765"/>
              <a:gd name="connsiteX5438" fmla="*/ 1885183 w 12079138"/>
              <a:gd name="connsiteY5438" fmla="*/ 1544842 h 2145765"/>
              <a:gd name="connsiteX5439" fmla="*/ 1870853 w 12079138"/>
              <a:gd name="connsiteY5439" fmla="*/ 1553224 h 2145765"/>
              <a:gd name="connsiteX5440" fmla="*/ 1862099 w 12079138"/>
              <a:gd name="connsiteY5440" fmla="*/ 1549041 h 2145765"/>
              <a:gd name="connsiteX5441" fmla="*/ 1873344 w 12079138"/>
              <a:gd name="connsiteY5441" fmla="*/ 1539233 h 2145765"/>
              <a:gd name="connsiteX5442" fmla="*/ 11029487 w 12079138"/>
              <a:gd name="connsiteY5442" fmla="*/ 1539065 h 2145765"/>
              <a:gd name="connsiteX5443" fmla="*/ 11039179 w 12079138"/>
              <a:gd name="connsiteY5443" fmla="*/ 1541363 h 2145765"/>
              <a:gd name="connsiteX5444" fmla="*/ 11041236 w 12079138"/>
              <a:gd name="connsiteY5444" fmla="*/ 1547706 h 2145765"/>
              <a:gd name="connsiteX5445" fmla="*/ 11036941 w 12079138"/>
              <a:gd name="connsiteY5445" fmla="*/ 1552011 h 2145765"/>
              <a:gd name="connsiteX5446" fmla="*/ 11011494 w 12079138"/>
              <a:gd name="connsiteY5446" fmla="*/ 1567886 h 2145765"/>
              <a:gd name="connsiteX5447" fmla="*/ 11005142 w 12079138"/>
              <a:gd name="connsiteY5447" fmla="*/ 1571104 h 2145765"/>
              <a:gd name="connsiteX5448" fmla="*/ 10968739 w 12079138"/>
              <a:gd name="connsiteY5448" fmla="*/ 1578045 h 2145765"/>
              <a:gd name="connsiteX5449" fmla="*/ 10959011 w 12079138"/>
              <a:gd name="connsiteY5449" fmla="*/ 1577447 h 2145765"/>
              <a:gd name="connsiteX5450" fmla="*/ 10948977 w 12079138"/>
              <a:gd name="connsiteY5450" fmla="*/ 1572345 h 2145765"/>
              <a:gd name="connsiteX5451" fmla="*/ 10956683 w 12079138"/>
              <a:gd name="connsiteY5451" fmla="*/ 1566477 h 2145765"/>
              <a:gd name="connsiteX5452" fmla="*/ 10995811 w 12079138"/>
              <a:gd name="connsiteY5452" fmla="*/ 1553943 h 2145765"/>
              <a:gd name="connsiteX5453" fmla="*/ 11017378 w 12079138"/>
              <a:gd name="connsiteY5453" fmla="*/ 1542895 h 2145765"/>
              <a:gd name="connsiteX5454" fmla="*/ 11029487 w 12079138"/>
              <a:gd name="connsiteY5454" fmla="*/ 1539065 h 2145765"/>
              <a:gd name="connsiteX5455" fmla="*/ 10929522 w 12079138"/>
              <a:gd name="connsiteY5455" fmla="*/ 1539019 h 2145765"/>
              <a:gd name="connsiteX5456" fmla="*/ 10950691 w 12079138"/>
              <a:gd name="connsiteY5456" fmla="*/ 1546221 h 2145765"/>
              <a:gd name="connsiteX5457" fmla="*/ 10948146 w 12079138"/>
              <a:gd name="connsiteY5457" fmla="*/ 1550573 h 2145765"/>
              <a:gd name="connsiteX5458" fmla="*/ 10927680 w 12079138"/>
              <a:gd name="connsiteY5458" fmla="*/ 1548979 h 2145765"/>
              <a:gd name="connsiteX5459" fmla="*/ 10925822 w 12079138"/>
              <a:gd name="connsiteY5459" fmla="*/ 1547754 h 2145765"/>
              <a:gd name="connsiteX5460" fmla="*/ 10924035 w 12079138"/>
              <a:gd name="connsiteY5460" fmla="*/ 1543111 h 2145765"/>
              <a:gd name="connsiteX5461" fmla="*/ 10929522 w 12079138"/>
              <a:gd name="connsiteY5461" fmla="*/ 1539019 h 2145765"/>
              <a:gd name="connsiteX5462" fmla="*/ 9769491 w 12079138"/>
              <a:gd name="connsiteY5462" fmla="*/ 1538835 h 2145765"/>
              <a:gd name="connsiteX5463" fmla="*/ 9782648 w 12079138"/>
              <a:gd name="connsiteY5463" fmla="*/ 1539234 h 2145765"/>
              <a:gd name="connsiteX5464" fmla="*/ 9797717 w 12079138"/>
              <a:gd name="connsiteY5464" fmla="*/ 1562860 h 2145765"/>
              <a:gd name="connsiteX5465" fmla="*/ 9805514 w 12079138"/>
              <a:gd name="connsiteY5465" fmla="*/ 1580298 h 2145765"/>
              <a:gd name="connsiteX5466" fmla="*/ 9813906 w 12079138"/>
              <a:gd name="connsiteY5466" fmla="*/ 1584848 h 2145765"/>
              <a:gd name="connsiteX5467" fmla="*/ 9818761 w 12079138"/>
              <a:gd name="connsiteY5467" fmla="*/ 1599282 h 2145765"/>
              <a:gd name="connsiteX5468" fmla="*/ 9770322 w 12079138"/>
              <a:gd name="connsiteY5468" fmla="*/ 1626187 h 2145765"/>
              <a:gd name="connsiteX5469" fmla="*/ 9748719 w 12079138"/>
              <a:gd name="connsiteY5469" fmla="*/ 1615738 h 2145765"/>
              <a:gd name="connsiteX5470" fmla="*/ 9740002 w 12079138"/>
              <a:gd name="connsiteY5470" fmla="*/ 1596416 h 2145765"/>
              <a:gd name="connsiteX5471" fmla="*/ 9738504 w 12079138"/>
              <a:gd name="connsiteY5471" fmla="*/ 1565772 h 2145765"/>
              <a:gd name="connsiteX5472" fmla="*/ 9765016 w 12079138"/>
              <a:gd name="connsiteY5472" fmla="*/ 1562033 h 2145765"/>
              <a:gd name="connsiteX5473" fmla="*/ 9759493 w 12079138"/>
              <a:gd name="connsiteY5473" fmla="*/ 1548351 h 2145765"/>
              <a:gd name="connsiteX5474" fmla="*/ 9759493 w 12079138"/>
              <a:gd name="connsiteY5474" fmla="*/ 1548350 h 2145765"/>
              <a:gd name="connsiteX5475" fmla="*/ 9769491 w 12079138"/>
              <a:gd name="connsiteY5475" fmla="*/ 1538835 h 2145765"/>
              <a:gd name="connsiteX5476" fmla="*/ 1801323 w 12079138"/>
              <a:gd name="connsiteY5476" fmla="*/ 1538815 h 2145765"/>
              <a:gd name="connsiteX5477" fmla="*/ 1819148 w 12079138"/>
              <a:gd name="connsiteY5477" fmla="*/ 1541408 h 2145765"/>
              <a:gd name="connsiteX5478" fmla="*/ 1786860 w 12079138"/>
              <a:gd name="connsiteY5478" fmla="*/ 1562062 h 2145765"/>
              <a:gd name="connsiteX5479" fmla="*/ 1776736 w 12079138"/>
              <a:gd name="connsiteY5479" fmla="*/ 1561266 h 2145765"/>
              <a:gd name="connsiteX5480" fmla="*/ 1773776 w 12079138"/>
              <a:gd name="connsiteY5480" fmla="*/ 1556777 h 2145765"/>
              <a:gd name="connsiteX5481" fmla="*/ 1787005 w 12079138"/>
              <a:gd name="connsiteY5481" fmla="*/ 1542313 h 2145765"/>
              <a:gd name="connsiteX5482" fmla="*/ 1801323 w 12079138"/>
              <a:gd name="connsiteY5482" fmla="*/ 1538815 h 2145765"/>
              <a:gd name="connsiteX5483" fmla="*/ 8988943 w 12079138"/>
              <a:gd name="connsiteY5483" fmla="*/ 1537272 h 2145765"/>
              <a:gd name="connsiteX5484" fmla="*/ 8985099 w 12079138"/>
              <a:gd name="connsiteY5484" fmla="*/ 1539126 h 2145765"/>
              <a:gd name="connsiteX5485" fmla="*/ 8988239 w 12079138"/>
              <a:gd name="connsiteY5485" fmla="*/ 1541225 h 2145765"/>
              <a:gd name="connsiteX5486" fmla="*/ 8992065 w 12079138"/>
              <a:gd name="connsiteY5486" fmla="*/ 1539509 h 2145765"/>
              <a:gd name="connsiteX5487" fmla="*/ 8988943 w 12079138"/>
              <a:gd name="connsiteY5487" fmla="*/ 1537272 h 2145765"/>
              <a:gd name="connsiteX5488" fmla="*/ 8274195 w 12079138"/>
              <a:gd name="connsiteY5488" fmla="*/ 1536966 h 2145765"/>
              <a:gd name="connsiteX5489" fmla="*/ 8269051 w 12079138"/>
              <a:gd name="connsiteY5489" fmla="*/ 1541225 h 2145765"/>
              <a:gd name="connsiteX5490" fmla="*/ 8276162 w 12079138"/>
              <a:gd name="connsiteY5490" fmla="*/ 1545439 h 2145765"/>
              <a:gd name="connsiteX5491" fmla="*/ 8280836 w 12079138"/>
              <a:gd name="connsiteY5491" fmla="*/ 1540965 h 2145765"/>
              <a:gd name="connsiteX5492" fmla="*/ 8274195 w 12079138"/>
              <a:gd name="connsiteY5492" fmla="*/ 1536966 h 2145765"/>
              <a:gd name="connsiteX5493" fmla="*/ 1748851 w 12079138"/>
              <a:gd name="connsiteY5493" fmla="*/ 1536338 h 2145765"/>
              <a:gd name="connsiteX5494" fmla="*/ 1756377 w 12079138"/>
              <a:gd name="connsiteY5494" fmla="*/ 1542375 h 2145765"/>
              <a:gd name="connsiteX5495" fmla="*/ 1736922 w 12079138"/>
              <a:gd name="connsiteY5495" fmla="*/ 1560133 h 2145765"/>
              <a:gd name="connsiteX5496" fmla="*/ 1729342 w 12079138"/>
              <a:gd name="connsiteY5496" fmla="*/ 1548779 h 2145765"/>
              <a:gd name="connsiteX5497" fmla="*/ 1736020 w 12079138"/>
              <a:gd name="connsiteY5497" fmla="*/ 1538207 h 2145765"/>
              <a:gd name="connsiteX5498" fmla="*/ 1748851 w 12079138"/>
              <a:gd name="connsiteY5498" fmla="*/ 1536338 h 2145765"/>
              <a:gd name="connsiteX5499" fmla="*/ 8590131 w 12079138"/>
              <a:gd name="connsiteY5499" fmla="*/ 1535801 h 2145765"/>
              <a:gd name="connsiteX5500" fmla="*/ 8585945 w 12079138"/>
              <a:gd name="connsiteY5500" fmla="*/ 1537242 h 2145765"/>
              <a:gd name="connsiteX5501" fmla="*/ 8590150 w 12079138"/>
              <a:gd name="connsiteY5501" fmla="*/ 1540398 h 2145765"/>
              <a:gd name="connsiteX5502" fmla="*/ 8593038 w 12079138"/>
              <a:gd name="connsiteY5502" fmla="*/ 1538115 h 2145765"/>
              <a:gd name="connsiteX5503" fmla="*/ 8590131 w 12079138"/>
              <a:gd name="connsiteY5503" fmla="*/ 1535801 h 2145765"/>
              <a:gd name="connsiteX5504" fmla="*/ 10417555 w 12079138"/>
              <a:gd name="connsiteY5504" fmla="*/ 1535204 h 2145765"/>
              <a:gd name="connsiteX5505" fmla="*/ 10417556 w 12079138"/>
              <a:gd name="connsiteY5505" fmla="*/ 1535204 h 2145765"/>
              <a:gd name="connsiteX5506" fmla="*/ 10426002 w 12079138"/>
              <a:gd name="connsiteY5506" fmla="*/ 1537379 h 2145765"/>
              <a:gd name="connsiteX5507" fmla="*/ 10415516 w 12079138"/>
              <a:gd name="connsiteY5507" fmla="*/ 1543125 h 2145765"/>
              <a:gd name="connsiteX5508" fmla="*/ 10408784 w 12079138"/>
              <a:gd name="connsiteY5508" fmla="*/ 1541823 h 2145765"/>
              <a:gd name="connsiteX5509" fmla="*/ 10409180 w 12079138"/>
              <a:gd name="connsiteY5509" fmla="*/ 1538881 h 2145765"/>
              <a:gd name="connsiteX5510" fmla="*/ 10417555 w 12079138"/>
              <a:gd name="connsiteY5510" fmla="*/ 1535204 h 2145765"/>
              <a:gd name="connsiteX5511" fmla="*/ 9045630 w 12079138"/>
              <a:gd name="connsiteY5511" fmla="*/ 1534361 h 2145765"/>
              <a:gd name="connsiteX5512" fmla="*/ 9040594 w 12079138"/>
              <a:gd name="connsiteY5512" fmla="*/ 1537088 h 2145765"/>
              <a:gd name="connsiteX5513" fmla="*/ 9047723 w 12079138"/>
              <a:gd name="connsiteY5513" fmla="*/ 1542972 h 2145765"/>
              <a:gd name="connsiteX5514" fmla="*/ 9051242 w 12079138"/>
              <a:gd name="connsiteY5514" fmla="*/ 1541179 h 2145765"/>
              <a:gd name="connsiteX5515" fmla="*/ 9045630 w 12079138"/>
              <a:gd name="connsiteY5515" fmla="*/ 1534361 h 2145765"/>
              <a:gd name="connsiteX5516" fmla="*/ 2702392 w 12079138"/>
              <a:gd name="connsiteY5516" fmla="*/ 1534315 h 2145765"/>
              <a:gd name="connsiteX5517" fmla="*/ 2697665 w 12079138"/>
              <a:gd name="connsiteY5517" fmla="*/ 1534407 h 2145765"/>
              <a:gd name="connsiteX5518" fmla="*/ 2698513 w 12079138"/>
              <a:gd name="connsiteY5518" fmla="*/ 1540750 h 2145765"/>
              <a:gd name="connsiteX5519" fmla="*/ 2704541 w 12079138"/>
              <a:gd name="connsiteY5519" fmla="*/ 1538912 h 2145765"/>
              <a:gd name="connsiteX5520" fmla="*/ 2702393 w 12079138"/>
              <a:gd name="connsiteY5520" fmla="*/ 1534315 h 2145765"/>
              <a:gd name="connsiteX5521" fmla="*/ 3032780 w 12079138"/>
              <a:gd name="connsiteY5521" fmla="*/ 1531450 h 2145765"/>
              <a:gd name="connsiteX5522" fmla="*/ 3029260 w 12079138"/>
              <a:gd name="connsiteY5522" fmla="*/ 1532722 h 2145765"/>
              <a:gd name="connsiteX5523" fmla="*/ 3030310 w 12079138"/>
              <a:gd name="connsiteY5523" fmla="*/ 1533917 h 2145765"/>
              <a:gd name="connsiteX5524" fmla="*/ 3033828 w 12079138"/>
              <a:gd name="connsiteY5524" fmla="*/ 1532645 h 2145765"/>
              <a:gd name="connsiteX5525" fmla="*/ 3032780 w 12079138"/>
              <a:gd name="connsiteY5525" fmla="*/ 1531450 h 2145765"/>
              <a:gd name="connsiteX5526" fmla="*/ 1575421 w 12079138"/>
              <a:gd name="connsiteY5526" fmla="*/ 1531450 h 2145765"/>
              <a:gd name="connsiteX5527" fmla="*/ 1591554 w 12079138"/>
              <a:gd name="connsiteY5527" fmla="*/ 1536567 h 2145765"/>
              <a:gd name="connsiteX5528" fmla="*/ 1583668 w 12079138"/>
              <a:gd name="connsiteY5528" fmla="*/ 1547078 h 2145765"/>
              <a:gd name="connsiteX5529" fmla="*/ 1576919 w 12079138"/>
              <a:gd name="connsiteY5529" fmla="*/ 1550235 h 2145765"/>
              <a:gd name="connsiteX5530" fmla="*/ 1536475 w 12079138"/>
              <a:gd name="connsiteY5530" fmla="*/ 1580664 h 2145765"/>
              <a:gd name="connsiteX5531" fmla="*/ 1516768 w 12079138"/>
              <a:gd name="connsiteY5531" fmla="*/ 1597227 h 2145765"/>
              <a:gd name="connsiteX5532" fmla="*/ 1502890 w 12079138"/>
              <a:gd name="connsiteY5532" fmla="*/ 1618463 h 2145765"/>
              <a:gd name="connsiteX5533" fmla="*/ 1506499 w 12079138"/>
              <a:gd name="connsiteY5533" fmla="*/ 1632146 h 2145765"/>
              <a:gd name="connsiteX5534" fmla="*/ 1530826 w 12079138"/>
              <a:gd name="connsiteY5534" fmla="*/ 1639179 h 2145765"/>
              <a:gd name="connsiteX5535" fmla="*/ 1540499 w 12079138"/>
              <a:gd name="connsiteY5535" fmla="*/ 1635639 h 2145765"/>
              <a:gd name="connsiteX5536" fmla="*/ 1548639 w 12079138"/>
              <a:gd name="connsiteY5536" fmla="*/ 1630384 h 2145765"/>
              <a:gd name="connsiteX5537" fmla="*/ 1544921 w 12079138"/>
              <a:gd name="connsiteY5537" fmla="*/ 1620302 h 2145765"/>
              <a:gd name="connsiteX5538" fmla="*/ 1557067 w 12079138"/>
              <a:gd name="connsiteY5538" fmla="*/ 1610450 h 2145765"/>
              <a:gd name="connsiteX5539" fmla="*/ 1574898 w 12079138"/>
              <a:gd name="connsiteY5539" fmla="*/ 1616671 h 2145765"/>
              <a:gd name="connsiteX5540" fmla="*/ 1567029 w 12079138"/>
              <a:gd name="connsiteY5540" fmla="*/ 1639194 h 2145765"/>
              <a:gd name="connsiteX5541" fmla="*/ 1563438 w 12079138"/>
              <a:gd name="connsiteY5541" fmla="*/ 1654608 h 2145765"/>
              <a:gd name="connsiteX5542" fmla="*/ 1569502 w 12079138"/>
              <a:gd name="connsiteY5542" fmla="*/ 1665946 h 2145765"/>
              <a:gd name="connsiteX5543" fmla="*/ 1576305 w 12079138"/>
              <a:gd name="connsiteY5543" fmla="*/ 1675124 h 2145765"/>
              <a:gd name="connsiteX5544" fmla="*/ 1587476 w 12079138"/>
              <a:gd name="connsiteY5544" fmla="*/ 1694109 h 2145765"/>
              <a:gd name="connsiteX5545" fmla="*/ 1608717 w 12079138"/>
              <a:gd name="connsiteY5545" fmla="*/ 1733380 h 2145765"/>
              <a:gd name="connsiteX5546" fmla="*/ 1619185 w 12079138"/>
              <a:gd name="connsiteY5546" fmla="*/ 1738742 h 2145765"/>
              <a:gd name="connsiteX5547" fmla="*/ 1666558 w 12079138"/>
              <a:gd name="connsiteY5547" fmla="*/ 1738390 h 2145765"/>
              <a:gd name="connsiteX5548" fmla="*/ 1680292 w 12079138"/>
              <a:gd name="connsiteY5548" fmla="*/ 1748226 h 2145765"/>
              <a:gd name="connsiteX5549" fmla="*/ 1734939 w 12079138"/>
              <a:gd name="connsiteY5549" fmla="*/ 1757573 h 2145765"/>
              <a:gd name="connsiteX5550" fmla="*/ 1758346 w 12079138"/>
              <a:gd name="connsiteY5550" fmla="*/ 1771883 h 2145765"/>
              <a:gd name="connsiteX5551" fmla="*/ 1768308 w 12079138"/>
              <a:gd name="connsiteY5551" fmla="*/ 1795234 h 2145765"/>
              <a:gd name="connsiteX5552" fmla="*/ 1753130 w 12079138"/>
              <a:gd name="connsiteY5552" fmla="*/ 1812778 h 2145765"/>
              <a:gd name="connsiteX5553" fmla="*/ 1717271 w 12079138"/>
              <a:gd name="connsiteY5553" fmla="*/ 1826675 h 2145765"/>
              <a:gd name="connsiteX5554" fmla="*/ 1709854 w 12079138"/>
              <a:gd name="connsiteY5554" fmla="*/ 1826767 h 2145765"/>
              <a:gd name="connsiteX5555" fmla="*/ 1718263 w 12079138"/>
              <a:gd name="connsiteY5555" fmla="*/ 1817819 h 2145765"/>
              <a:gd name="connsiteX5556" fmla="*/ 1733423 w 12079138"/>
              <a:gd name="connsiteY5556" fmla="*/ 1805438 h 2145765"/>
              <a:gd name="connsiteX5557" fmla="*/ 1732448 w 12079138"/>
              <a:gd name="connsiteY5557" fmla="*/ 1800735 h 2145765"/>
              <a:gd name="connsiteX5558" fmla="*/ 1725067 w 12079138"/>
              <a:gd name="connsiteY5558" fmla="*/ 1799248 h 2145765"/>
              <a:gd name="connsiteX5559" fmla="*/ 1707002 w 12079138"/>
              <a:gd name="connsiteY5559" fmla="*/ 1802558 h 2145765"/>
              <a:gd name="connsiteX5560" fmla="*/ 1707110 w 12079138"/>
              <a:gd name="connsiteY5560" fmla="*/ 1791909 h 2145765"/>
              <a:gd name="connsiteX5561" fmla="*/ 1722251 w 12079138"/>
              <a:gd name="connsiteY5561" fmla="*/ 1771378 h 2145765"/>
              <a:gd name="connsiteX5562" fmla="*/ 1716693 w 12079138"/>
              <a:gd name="connsiteY5562" fmla="*/ 1764912 h 2145765"/>
              <a:gd name="connsiteX5563" fmla="*/ 1650081 w 12079138"/>
              <a:gd name="connsiteY5563" fmla="*/ 1766766 h 2145765"/>
              <a:gd name="connsiteX5564" fmla="*/ 1635427 w 12079138"/>
              <a:gd name="connsiteY5564" fmla="*/ 1773124 h 2145765"/>
              <a:gd name="connsiteX5565" fmla="*/ 1646760 w 12079138"/>
              <a:gd name="connsiteY5565" fmla="*/ 1783835 h 2145765"/>
              <a:gd name="connsiteX5566" fmla="*/ 1666143 w 12079138"/>
              <a:gd name="connsiteY5566" fmla="*/ 1783835 h 2145765"/>
              <a:gd name="connsiteX5567" fmla="*/ 1681141 w 12079138"/>
              <a:gd name="connsiteY5567" fmla="*/ 1782149 h 2145765"/>
              <a:gd name="connsiteX5568" fmla="*/ 1675058 w 12079138"/>
              <a:gd name="connsiteY5568" fmla="*/ 1791771 h 2145765"/>
              <a:gd name="connsiteX5569" fmla="*/ 1667767 w 12079138"/>
              <a:gd name="connsiteY5569" fmla="*/ 1813375 h 2145765"/>
              <a:gd name="connsiteX5570" fmla="*/ 1674535 w 12079138"/>
              <a:gd name="connsiteY5570" fmla="*/ 1828176 h 2145765"/>
              <a:gd name="connsiteX5571" fmla="*/ 1694495 w 12079138"/>
              <a:gd name="connsiteY5571" fmla="*/ 1849259 h 2145765"/>
              <a:gd name="connsiteX5572" fmla="*/ 1706081 w 12079138"/>
              <a:gd name="connsiteY5572" fmla="*/ 1854607 h 2145765"/>
              <a:gd name="connsiteX5573" fmla="*/ 1693629 w 12079138"/>
              <a:gd name="connsiteY5573" fmla="*/ 1856384 h 2145765"/>
              <a:gd name="connsiteX5574" fmla="*/ 1667370 w 12079138"/>
              <a:gd name="connsiteY5574" fmla="*/ 1855772 h 2145765"/>
              <a:gd name="connsiteX5575" fmla="*/ 1670294 w 12079138"/>
              <a:gd name="connsiteY5575" fmla="*/ 1862008 h 2145765"/>
              <a:gd name="connsiteX5576" fmla="*/ 1683144 w 12079138"/>
              <a:gd name="connsiteY5576" fmla="*/ 1871170 h 2145765"/>
              <a:gd name="connsiteX5577" fmla="*/ 1683811 w 12079138"/>
              <a:gd name="connsiteY5577" fmla="*/ 1877698 h 2145765"/>
              <a:gd name="connsiteX5578" fmla="*/ 1665601 w 12079138"/>
              <a:gd name="connsiteY5578" fmla="*/ 1888040 h 2145765"/>
              <a:gd name="connsiteX5579" fmla="*/ 1640407 w 12079138"/>
              <a:gd name="connsiteY5579" fmla="*/ 1888439 h 2145765"/>
              <a:gd name="connsiteX5580" fmla="*/ 1652535 w 12079138"/>
              <a:gd name="connsiteY5580" fmla="*/ 1877621 h 2145765"/>
              <a:gd name="connsiteX5581" fmla="*/ 1640768 w 12079138"/>
              <a:gd name="connsiteY5581" fmla="*/ 1864383 h 2145765"/>
              <a:gd name="connsiteX5582" fmla="*/ 1637719 w 12079138"/>
              <a:gd name="connsiteY5582" fmla="*/ 1850670 h 2145765"/>
              <a:gd name="connsiteX5583" fmla="*/ 1622090 w 12079138"/>
              <a:gd name="connsiteY5583" fmla="*/ 1836436 h 2145765"/>
              <a:gd name="connsiteX5584" fmla="*/ 1619419 w 12079138"/>
              <a:gd name="connsiteY5584" fmla="*/ 1846426 h 2145765"/>
              <a:gd name="connsiteX5585" fmla="*/ 1609439 w 12079138"/>
              <a:gd name="connsiteY5585" fmla="*/ 1853612 h 2145765"/>
              <a:gd name="connsiteX5586" fmla="*/ 1587819 w 12079138"/>
              <a:gd name="connsiteY5586" fmla="*/ 1843147 h 2145765"/>
              <a:gd name="connsiteX5587" fmla="*/ 1587584 w 12079138"/>
              <a:gd name="connsiteY5587" fmla="*/ 1836206 h 2145765"/>
              <a:gd name="connsiteX5588" fmla="*/ 1576468 w 12079138"/>
              <a:gd name="connsiteY5588" fmla="*/ 1827197 h 2145765"/>
              <a:gd name="connsiteX5589" fmla="*/ 1553872 w 12079138"/>
              <a:gd name="connsiteY5589" fmla="*/ 1808197 h 2145765"/>
              <a:gd name="connsiteX5590" fmla="*/ 1559052 w 12079138"/>
              <a:gd name="connsiteY5590" fmla="*/ 1780832 h 2145765"/>
              <a:gd name="connsiteX5591" fmla="*/ 1559197 w 12079138"/>
              <a:gd name="connsiteY5591" fmla="*/ 1760944 h 2145765"/>
              <a:gd name="connsiteX5592" fmla="*/ 1559201 w 12079138"/>
              <a:gd name="connsiteY5592" fmla="*/ 1760945 h 2145765"/>
              <a:gd name="connsiteX5593" fmla="*/ 1559201 w 12079138"/>
              <a:gd name="connsiteY5593" fmla="*/ 1760944 h 2145765"/>
              <a:gd name="connsiteX5594" fmla="*/ 1559485 w 12079138"/>
              <a:gd name="connsiteY5594" fmla="*/ 1760979 h 2145765"/>
              <a:gd name="connsiteX5595" fmla="*/ 1559323 w 12079138"/>
              <a:gd name="connsiteY5595" fmla="*/ 1760795 h 2145765"/>
              <a:gd name="connsiteX5596" fmla="*/ 1581828 w 12079138"/>
              <a:gd name="connsiteY5596" fmla="*/ 1767368 h 2145765"/>
              <a:gd name="connsiteX5597" fmla="*/ 1595182 w 12079138"/>
              <a:gd name="connsiteY5597" fmla="*/ 1769728 h 2145765"/>
              <a:gd name="connsiteX5598" fmla="*/ 1602401 w 12079138"/>
              <a:gd name="connsiteY5598" fmla="*/ 1764013 h 2145765"/>
              <a:gd name="connsiteX5599" fmla="*/ 1587855 w 12079138"/>
              <a:gd name="connsiteY5599" fmla="*/ 1749426 h 2145765"/>
              <a:gd name="connsiteX5600" fmla="*/ 1561994 w 12079138"/>
              <a:gd name="connsiteY5600" fmla="*/ 1734426 h 2145765"/>
              <a:gd name="connsiteX5601" fmla="*/ 1548946 w 12079138"/>
              <a:gd name="connsiteY5601" fmla="*/ 1716499 h 2145765"/>
              <a:gd name="connsiteX5602" fmla="*/ 1525989 w 12079138"/>
              <a:gd name="connsiteY5602" fmla="*/ 1716852 h 2145765"/>
              <a:gd name="connsiteX5603" fmla="*/ 1526622 w 12079138"/>
              <a:gd name="connsiteY5603" fmla="*/ 1729186 h 2145765"/>
              <a:gd name="connsiteX5604" fmla="*/ 1559323 w 12079138"/>
              <a:gd name="connsiteY5604" fmla="*/ 1760795 h 2145765"/>
              <a:gd name="connsiteX5605" fmla="*/ 1559052 w 12079138"/>
              <a:gd name="connsiteY5605" fmla="*/ 1760715 h 2145765"/>
              <a:gd name="connsiteX5606" fmla="*/ 1559039 w 12079138"/>
              <a:gd name="connsiteY5606" fmla="*/ 1760703 h 2145765"/>
              <a:gd name="connsiteX5607" fmla="*/ 1559039 w 12079138"/>
              <a:gd name="connsiteY5607" fmla="*/ 1760715 h 2145765"/>
              <a:gd name="connsiteX5608" fmla="*/ 1559201 w 12079138"/>
              <a:gd name="connsiteY5608" fmla="*/ 1760944 h 2145765"/>
              <a:gd name="connsiteX5609" fmla="*/ 1559197 w 12079138"/>
              <a:gd name="connsiteY5609" fmla="*/ 1760944 h 2145765"/>
              <a:gd name="connsiteX5610" fmla="*/ 1501397 w 12079138"/>
              <a:gd name="connsiteY5610" fmla="*/ 1753529 h 2145765"/>
              <a:gd name="connsiteX5611" fmla="*/ 1489323 w 12079138"/>
              <a:gd name="connsiteY5611" fmla="*/ 1744979 h 2145765"/>
              <a:gd name="connsiteX5612" fmla="*/ 1465429 w 12079138"/>
              <a:gd name="connsiteY5612" fmla="*/ 1723176 h 2145765"/>
              <a:gd name="connsiteX5613" fmla="*/ 1456946 w 12079138"/>
              <a:gd name="connsiteY5613" fmla="*/ 1709708 h 2145765"/>
              <a:gd name="connsiteX5614" fmla="*/ 1498220 w 12079138"/>
              <a:gd name="connsiteY5614" fmla="*/ 1669042 h 2145765"/>
              <a:gd name="connsiteX5615" fmla="*/ 1509608 w 12079138"/>
              <a:gd name="connsiteY5615" fmla="*/ 1663189 h 2145765"/>
              <a:gd name="connsiteX5616" fmla="*/ 1479397 w 12079138"/>
              <a:gd name="connsiteY5616" fmla="*/ 1638751 h 2145765"/>
              <a:gd name="connsiteX5617" fmla="*/ 1449024 w 12079138"/>
              <a:gd name="connsiteY5617" fmla="*/ 1629573 h 2145765"/>
              <a:gd name="connsiteX5618" fmla="*/ 1435759 w 12079138"/>
              <a:gd name="connsiteY5618" fmla="*/ 1633924 h 2145765"/>
              <a:gd name="connsiteX5619" fmla="*/ 1435398 w 12079138"/>
              <a:gd name="connsiteY5619" fmla="*/ 1647699 h 2145765"/>
              <a:gd name="connsiteX5620" fmla="*/ 1433485 w 12079138"/>
              <a:gd name="connsiteY5620" fmla="*/ 1680457 h 2145765"/>
              <a:gd name="connsiteX5621" fmla="*/ 1431175 w 12079138"/>
              <a:gd name="connsiteY5621" fmla="*/ 1692486 h 2145765"/>
              <a:gd name="connsiteX5622" fmla="*/ 1411703 w 12079138"/>
              <a:gd name="connsiteY5622" fmla="*/ 1701342 h 2145765"/>
              <a:gd name="connsiteX5623" fmla="*/ 1403618 w 12079138"/>
              <a:gd name="connsiteY5623" fmla="*/ 1701633 h 2145765"/>
              <a:gd name="connsiteX5624" fmla="*/ 1402914 w 12079138"/>
              <a:gd name="connsiteY5624" fmla="*/ 1720510 h 2145765"/>
              <a:gd name="connsiteX5625" fmla="*/ 1374345 w 12079138"/>
              <a:gd name="connsiteY5625" fmla="*/ 1746205 h 2145765"/>
              <a:gd name="connsiteX5626" fmla="*/ 1397462 w 12079138"/>
              <a:gd name="connsiteY5626" fmla="*/ 1751169 h 2145765"/>
              <a:gd name="connsiteX5627" fmla="*/ 1400044 w 12079138"/>
              <a:gd name="connsiteY5627" fmla="*/ 1750464 h 2145765"/>
              <a:gd name="connsiteX5628" fmla="*/ 1469506 w 12079138"/>
              <a:gd name="connsiteY5628" fmla="*/ 1752977 h 2145765"/>
              <a:gd name="connsiteX5629" fmla="*/ 1481761 w 12079138"/>
              <a:gd name="connsiteY5629" fmla="*/ 1763856 h 2145765"/>
              <a:gd name="connsiteX5630" fmla="*/ 1476743 w 12079138"/>
              <a:gd name="connsiteY5630" fmla="*/ 1771180 h 2145765"/>
              <a:gd name="connsiteX5631" fmla="*/ 1463931 w 12079138"/>
              <a:gd name="connsiteY5631" fmla="*/ 1770413 h 2145765"/>
              <a:gd name="connsiteX5632" fmla="*/ 1456874 w 12079138"/>
              <a:gd name="connsiteY5632" fmla="*/ 1765051 h 2145765"/>
              <a:gd name="connsiteX5633" fmla="*/ 1432185 w 12079138"/>
              <a:gd name="connsiteY5633" fmla="*/ 1765602 h 2145765"/>
              <a:gd name="connsiteX5634" fmla="*/ 1424389 w 12079138"/>
              <a:gd name="connsiteY5634" fmla="*/ 1772865 h 2145765"/>
              <a:gd name="connsiteX5635" fmla="*/ 1411865 w 12079138"/>
              <a:gd name="connsiteY5635" fmla="*/ 1781736 h 2145765"/>
              <a:gd name="connsiteX5636" fmla="*/ 1411486 w 12079138"/>
              <a:gd name="connsiteY5636" fmla="*/ 1781725 h 2145765"/>
              <a:gd name="connsiteX5637" fmla="*/ 1408489 w 12079138"/>
              <a:gd name="connsiteY5637" fmla="*/ 1765315 h 2145765"/>
              <a:gd name="connsiteX5638" fmla="*/ 1389613 w 12079138"/>
              <a:gd name="connsiteY5638" fmla="*/ 1769513 h 2145765"/>
              <a:gd name="connsiteX5639" fmla="*/ 1369129 w 12079138"/>
              <a:gd name="connsiteY5639" fmla="*/ 1772317 h 2145765"/>
              <a:gd name="connsiteX5640" fmla="*/ 1369779 w 12079138"/>
              <a:gd name="connsiteY5640" fmla="*/ 1775703 h 2145765"/>
              <a:gd name="connsiteX5641" fmla="*/ 1381149 w 12079138"/>
              <a:gd name="connsiteY5641" fmla="*/ 1780223 h 2145765"/>
              <a:gd name="connsiteX5642" fmla="*/ 1411486 w 12079138"/>
              <a:gd name="connsiteY5642" fmla="*/ 1781725 h 2145765"/>
              <a:gd name="connsiteX5643" fmla="*/ 1411486 w 12079138"/>
              <a:gd name="connsiteY5643" fmla="*/ 1782000 h 2145765"/>
              <a:gd name="connsiteX5644" fmla="*/ 1411703 w 12079138"/>
              <a:gd name="connsiteY5644" fmla="*/ 1781863 h 2145765"/>
              <a:gd name="connsiteX5645" fmla="*/ 1411918 w 12079138"/>
              <a:gd name="connsiteY5645" fmla="*/ 1781740 h 2145765"/>
              <a:gd name="connsiteX5646" fmla="*/ 1413362 w 12079138"/>
              <a:gd name="connsiteY5646" fmla="*/ 1792082 h 2145765"/>
              <a:gd name="connsiteX5647" fmla="*/ 1399303 w 12079138"/>
              <a:gd name="connsiteY5647" fmla="*/ 1805136 h 2145765"/>
              <a:gd name="connsiteX5648" fmla="*/ 1374597 w 12079138"/>
              <a:gd name="connsiteY5648" fmla="*/ 1808139 h 2145765"/>
              <a:gd name="connsiteX5649" fmla="*/ 1365375 w 12079138"/>
              <a:gd name="connsiteY5649" fmla="*/ 1806056 h 2145765"/>
              <a:gd name="connsiteX5650" fmla="*/ 1383639 w 12079138"/>
              <a:gd name="connsiteY5650" fmla="*/ 1794886 h 2145765"/>
              <a:gd name="connsiteX5651" fmla="*/ 1366566 w 12079138"/>
              <a:gd name="connsiteY5651" fmla="*/ 1791178 h 2145765"/>
              <a:gd name="connsiteX5652" fmla="*/ 1342456 w 12079138"/>
              <a:gd name="connsiteY5652" fmla="*/ 1776071 h 2145765"/>
              <a:gd name="connsiteX5653" fmla="*/ 1337349 w 12079138"/>
              <a:gd name="connsiteY5653" fmla="*/ 1760794 h 2145765"/>
              <a:gd name="connsiteX5654" fmla="*/ 1295551 w 12079138"/>
              <a:gd name="connsiteY5654" fmla="*/ 1741734 h 2145765"/>
              <a:gd name="connsiteX5655" fmla="*/ 1282865 w 12079138"/>
              <a:gd name="connsiteY5655" fmla="*/ 1741745 h 2145765"/>
              <a:gd name="connsiteX5656" fmla="*/ 1240563 w 12079138"/>
              <a:gd name="connsiteY5656" fmla="*/ 1720524 h 2145765"/>
              <a:gd name="connsiteX5657" fmla="*/ 1232802 w 12079138"/>
              <a:gd name="connsiteY5657" fmla="*/ 1718732 h 2145765"/>
              <a:gd name="connsiteX5658" fmla="*/ 1223472 w 12079138"/>
              <a:gd name="connsiteY5658" fmla="*/ 1721459 h 2145765"/>
              <a:gd name="connsiteX5659" fmla="*/ 1223363 w 12079138"/>
              <a:gd name="connsiteY5659" fmla="*/ 1726194 h 2145765"/>
              <a:gd name="connsiteX5660" fmla="*/ 1235202 w 12079138"/>
              <a:gd name="connsiteY5660" fmla="*/ 1733242 h 2145765"/>
              <a:gd name="connsiteX5661" fmla="*/ 1255469 w 12079138"/>
              <a:gd name="connsiteY5661" fmla="*/ 1739248 h 2145765"/>
              <a:gd name="connsiteX5662" fmla="*/ 1265774 w 12079138"/>
              <a:gd name="connsiteY5662" fmla="*/ 1746970 h 2145765"/>
              <a:gd name="connsiteX5663" fmla="*/ 1262634 w 12079138"/>
              <a:gd name="connsiteY5663" fmla="*/ 1752930 h 2145765"/>
              <a:gd name="connsiteX5664" fmla="*/ 1254963 w 12079138"/>
              <a:gd name="connsiteY5664" fmla="*/ 1753605 h 2145765"/>
              <a:gd name="connsiteX5665" fmla="*/ 1243179 w 12079138"/>
              <a:gd name="connsiteY5665" fmla="*/ 1748978 h 2145765"/>
              <a:gd name="connsiteX5666" fmla="*/ 1219176 w 12079138"/>
              <a:gd name="connsiteY5666" fmla="*/ 1757068 h 2145765"/>
              <a:gd name="connsiteX5667" fmla="*/ 1188388 w 12079138"/>
              <a:gd name="connsiteY5667" fmla="*/ 1777844 h 2145765"/>
              <a:gd name="connsiteX5668" fmla="*/ 1168464 w 12079138"/>
              <a:gd name="connsiteY5668" fmla="*/ 1771118 h 2145765"/>
              <a:gd name="connsiteX5669" fmla="*/ 1147944 w 12079138"/>
              <a:gd name="connsiteY5669" fmla="*/ 1766736 h 2145765"/>
              <a:gd name="connsiteX5670" fmla="*/ 1153990 w 12079138"/>
              <a:gd name="connsiteY5670" fmla="*/ 1739018 h 2145765"/>
              <a:gd name="connsiteX5671" fmla="*/ 1153986 w 12079138"/>
              <a:gd name="connsiteY5671" fmla="*/ 1739018 h 2145765"/>
              <a:gd name="connsiteX5672" fmla="*/ 1164039 w 12079138"/>
              <a:gd name="connsiteY5672" fmla="*/ 1731755 h 2145765"/>
              <a:gd name="connsiteX5673" fmla="*/ 1175210 w 12079138"/>
              <a:gd name="connsiteY5673" fmla="*/ 1714273 h 2145765"/>
              <a:gd name="connsiteX5674" fmla="*/ 1159076 w 12079138"/>
              <a:gd name="connsiteY5674" fmla="*/ 1695764 h 2145765"/>
              <a:gd name="connsiteX5675" fmla="*/ 1148608 w 12079138"/>
              <a:gd name="connsiteY5675" fmla="*/ 1691566 h 2145765"/>
              <a:gd name="connsiteX5676" fmla="*/ 1187625 w 12079138"/>
              <a:gd name="connsiteY5676" fmla="*/ 1678909 h 2145765"/>
              <a:gd name="connsiteX5677" fmla="*/ 1198310 w 12079138"/>
              <a:gd name="connsiteY5677" fmla="*/ 1684303 h 2145765"/>
              <a:gd name="connsiteX5678" fmla="*/ 1197822 w 12079138"/>
              <a:gd name="connsiteY5678" fmla="*/ 1686019 h 2145765"/>
              <a:gd name="connsiteX5679" fmla="*/ 1199410 w 12079138"/>
              <a:gd name="connsiteY5679" fmla="*/ 1698016 h 2145765"/>
              <a:gd name="connsiteX5680" fmla="*/ 1216610 w 12079138"/>
              <a:gd name="connsiteY5680" fmla="*/ 1690738 h 2145765"/>
              <a:gd name="connsiteX5681" fmla="*/ 1228413 w 12079138"/>
              <a:gd name="connsiteY5681" fmla="*/ 1683261 h 2145765"/>
              <a:gd name="connsiteX5682" fmla="*/ 1241442 w 12079138"/>
              <a:gd name="connsiteY5682" fmla="*/ 1668827 h 2145765"/>
              <a:gd name="connsiteX5683" fmla="*/ 1265084 w 12079138"/>
              <a:gd name="connsiteY5683" fmla="*/ 1661105 h 2145765"/>
              <a:gd name="connsiteX5684" fmla="*/ 1277194 w 12079138"/>
              <a:gd name="connsiteY5684" fmla="*/ 1674220 h 2145765"/>
              <a:gd name="connsiteX5685" fmla="*/ 1263135 w 12079138"/>
              <a:gd name="connsiteY5685" fmla="*/ 1686877 h 2145765"/>
              <a:gd name="connsiteX5686" fmla="*/ 1242091 w 12079138"/>
              <a:gd name="connsiteY5686" fmla="*/ 1698430 h 2145765"/>
              <a:gd name="connsiteX5687" fmla="*/ 1243284 w 12079138"/>
              <a:gd name="connsiteY5687" fmla="*/ 1710841 h 2145765"/>
              <a:gd name="connsiteX5688" fmla="*/ 1262810 w 12079138"/>
              <a:gd name="connsiteY5688" fmla="*/ 1717690 h 2145765"/>
              <a:gd name="connsiteX5689" fmla="*/ 1301161 w 12079138"/>
              <a:gd name="connsiteY5689" fmla="*/ 1728706 h 2145765"/>
              <a:gd name="connsiteX5690" fmla="*/ 1329458 w 12079138"/>
              <a:gd name="connsiteY5690" fmla="*/ 1725948 h 2145765"/>
              <a:gd name="connsiteX5691" fmla="*/ 1343138 w 12079138"/>
              <a:gd name="connsiteY5691" fmla="*/ 1712940 h 2145765"/>
              <a:gd name="connsiteX5692" fmla="*/ 1381469 w 12079138"/>
              <a:gd name="connsiteY5692" fmla="*/ 1688440 h 2145765"/>
              <a:gd name="connsiteX5693" fmla="*/ 1407799 w 12079138"/>
              <a:gd name="connsiteY5693" fmla="*/ 1669424 h 2145765"/>
              <a:gd name="connsiteX5694" fmla="*/ 1417563 w 12079138"/>
              <a:gd name="connsiteY5694" fmla="*/ 1656952 h 2145765"/>
              <a:gd name="connsiteX5695" fmla="*/ 1421407 w 12079138"/>
              <a:gd name="connsiteY5695" fmla="*/ 1631610 h 2145765"/>
              <a:gd name="connsiteX5696" fmla="*/ 1411662 w 12079138"/>
              <a:gd name="connsiteY5696" fmla="*/ 1626247 h 2145765"/>
              <a:gd name="connsiteX5697" fmla="*/ 1401358 w 12079138"/>
              <a:gd name="connsiteY5697" fmla="*/ 1631104 h 2145765"/>
              <a:gd name="connsiteX5698" fmla="*/ 1391233 w 12079138"/>
              <a:gd name="connsiteY5698" fmla="*/ 1647208 h 2145765"/>
              <a:gd name="connsiteX5699" fmla="*/ 1381920 w 12079138"/>
              <a:gd name="connsiteY5699" fmla="*/ 1653643 h 2145765"/>
              <a:gd name="connsiteX5700" fmla="*/ 1363025 w 12079138"/>
              <a:gd name="connsiteY5700" fmla="*/ 1650578 h 2145765"/>
              <a:gd name="connsiteX5701" fmla="*/ 1359542 w 12079138"/>
              <a:gd name="connsiteY5701" fmla="*/ 1642213 h 2145765"/>
              <a:gd name="connsiteX5702" fmla="*/ 1354111 w 12079138"/>
              <a:gd name="connsiteY5702" fmla="*/ 1636038 h 2145765"/>
              <a:gd name="connsiteX5703" fmla="*/ 1358260 w 12079138"/>
              <a:gd name="connsiteY5703" fmla="*/ 1672841 h 2145765"/>
              <a:gd name="connsiteX5704" fmla="*/ 1335359 w 12079138"/>
              <a:gd name="connsiteY5704" fmla="*/ 1686908 h 2145765"/>
              <a:gd name="connsiteX5705" fmla="*/ 1317547 w 12079138"/>
              <a:gd name="connsiteY5705" fmla="*/ 1702858 h 2145765"/>
              <a:gd name="connsiteX5706" fmla="*/ 1315922 w 12079138"/>
              <a:gd name="connsiteY5706" fmla="*/ 1706122 h 2145765"/>
              <a:gd name="connsiteX5707" fmla="*/ 1307729 w 12079138"/>
              <a:gd name="connsiteY5707" fmla="*/ 1709952 h 2145765"/>
              <a:gd name="connsiteX5708" fmla="*/ 1300113 w 12079138"/>
              <a:gd name="connsiteY5708" fmla="*/ 1705907 h 2145765"/>
              <a:gd name="connsiteX5709" fmla="*/ 1307476 w 12079138"/>
              <a:gd name="connsiteY5709" fmla="*/ 1684747 h 2145765"/>
              <a:gd name="connsiteX5710" fmla="*/ 1307152 w 12079138"/>
              <a:gd name="connsiteY5710" fmla="*/ 1668306 h 2145765"/>
              <a:gd name="connsiteX5711" fmla="*/ 1301448 w 12079138"/>
              <a:gd name="connsiteY5711" fmla="*/ 1664460 h 2145765"/>
              <a:gd name="connsiteX5712" fmla="*/ 1305094 w 12079138"/>
              <a:gd name="connsiteY5712" fmla="*/ 1641109 h 2145765"/>
              <a:gd name="connsiteX5713" fmla="*/ 1319459 w 12079138"/>
              <a:gd name="connsiteY5713" fmla="*/ 1635685 h 2145765"/>
              <a:gd name="connsiteX5714" fmla="*/ 1319821 w 12079138"/>
              <a:gd name="connsiteY5714" fmla="*/ 1621773 h 2145765"/>
              <a:gd name="connsiteX5715" fmla="*/ 1313378 w 12079138"/>
              <a:gd name="connsiteY5715" fmla="*/ 1619352 h 2145765"/>
              <a:gd name="connsiteX5716" fmla="*/ 1317492 w 12079138"/>
              <a:gd name="connsiteY5716" fmla="*/ 1615231 h 2145765"/>
              <a:gd name="connsiteX5717" fmla="*/ 1334421 w 12079138"/>
              <a:gd name="connsiteY5717" fmla="*/ 1602712 h 2145765"/>
              <a:gd name="connsiteX5718" fmla="*/ 1319965 w 12079138"/>
              <a:gd name="connsiteY5718" fmla="*/ 1579117 h 2145765"/>
              <a:gd name="connsiteX5719" fmla="*/ 1301087 w 12079138"/>
              <a:gd name="connsiteY5719" fmla="*/ 1568315 h 2145765"/>
              <a:gd name="connsiteX5720" fmla="*/ 1334800 w 12079138"/>
              <a:gd name="connsiteY5720" fmla="*/ 1556884 h 2145765"/>
              <a:gd name="connsiteX5721" fmla="*/ 1356023 w 12079138"/>
              <a:gd name="connsiteY5721" fmla="*/ 1575255 h 2145765"/>
              <a:gd name="connsiteX5722" fmla="*/ 1372536 w 12079138"/>
              <a:gd name="connsiteY5722" fmla="*/ 1592830 h 2145765"/>
              <a:gd name="connsiteX5723" fmla="*/ 1355950 w 12079138"/>
              <a:gd name="connsiteY5723" fmla="*/ 1607845 h 2145765"/>
              <a:gd name="connsiteX5724" fmla="*/ 1363855 w 12079138"/>
              <a:gd name="connsiteY5724" fmla="*/ 1614924 h 2145765"/>
              <a:gd name="connsiteX5725" fmla="*/ 1386288 w 12079138"/>
              <a:gd name="connsiteY5725" fmla="*/ 1613269 h 2145765"/>
              <a:gd name="connsiteX5726" fmla="*/ 1407836 w 12079138"/>
              <a:gd name="connsiteY5726" fmla="*/ 1600766 h 2145765"/>
              <a:gd name="connsiteX5727" fmla="*/ 1419891 w 12079138"/>
              <a:gd name="connsiteY5727" fmla="*/ 1592523 h 2145765"/>
              <a:gd name="connsiteX5728" fmla="*/ 1436964 w 12079138"/>
              <a:gd name="connsiteY5728" fmla="*/ 1600092 h 2145765"/>
              <a:gd name="connsiteX5729" fmla="*/ 1441295 w 12079138"/>
              <a:gd name="connsiteY5729" fmla="*/ 1611737 h 2145765"/>
              <a:gd name="connsiteX5730" fmla="*/ 1450734 w 12079138"/>
              <a:gd name="connsiteY5730" fmla="*/ 1609623 h 2145765"/>
              <a:gd name="connsiteX5731" fmla="*/ 1474448 w 12079138"/>
              <a:gd name="connsiteY5731" fmla="*/ 1594699 h 2145765"/>
              <a:gd name="connsiteX5732" fmla="*/ 1474844 w 12079138"/>
              <a:gd name="connsiteY5732" fmla="*/ 1568575 h 2145765"/>
              <a:gd name="connsiteX5733" fmla="*/ 1462409 w 12079138"/>
              <a:gd name="connsiteY5733" fmla="*/ 1561389 h 2145765"/>
              <a:gd name="connsiteX5734" fmla="*/ 1473256 w 12079138"/>
              <a:gd name="connsiteY5734" fmla="*/ 1532798 h 2145765"/>
              <a:gd name="connsiteX5735" fmla="*/ 1504983 w 12079138"/>
              <a:gd name="connsiteY5735" fmla="*/ 1541654 h 2145765"/>
              <a:gd name="connsiteX5736" fmla="*/ 1507510 w 12079138"/>
              <a:gd name="connsiteY5736" fmla="*/ 1547998 h 2145765"/>
              <a:gd name="connsiteX5737" fmla="*/ 1502258 w 12079138"/>
              <a:gd name="connsiteY5737" fmla="*/ 1555980 h 2145765"/>
              <a:gd name="connsiteX5738" fmla="*/ 1513520 w 12079138"/>
              <a:gd name="connsiteY5738" fmla="*/ 1567886 h 2145765"/>
              <a:gd name="connsiteX5739" fmla="*/ 1558890 w 12079138"/>
              <a:gd name="connsiteY5739" fmla="*/ 1532921 h 2145765"/>
              <a:gd name="connsiteX5740" fmla="*/ 1575421 w 12079138"/>
              <a:gd name="connsiteY5740" fmla="*/ 1531450 h 2145765"/>
              <a:gd name="connsiteX5741" fmla="*/ 11484207 w 12079138"/>
              <a:gd name="connsiteY5741" fmla="*/ 1531435 h 2145765"/>
              <a:gd name="connsiteX5742" fmla="*/ 11483486 w 12079138"/>
              <a:gd name="connsiteY5742" fmla="*/ 1532446 h 2145765"/>
              <a:gd name="connsiteX5743" fmla="*/ 11482420 w 12079138"/>
              <a:gd name="connsiteY5743" fmla="*/ 1531588 h 2145765"/>
              <a:gd name="connsiteX5744" fmla="*/ 8653514 w 12079138"/>
              <a:gd name="connsiteY5744" fmla="*/ 1531404 h 2145765"/>
              <a:gd name="connsiteX5745" fmla="*/ 8645628 w 12079138"/>
              <a:gd name="connsiteY5745" fmla="*/ 1536660 h 2145765"/>
              <a:gd name="connsiteX5746" fmla="*/ 8651926 w 12079138"/>
              <a:gd name="connsiteY5746" fmla="*/ 1541073 h 2145765"/>
              <a:gd name="connsiteX5747" fmla="*/ 8659542 w 12079138"/>
              <a:gd name="connsiteY5747" fmla="*/ 1537732 h 2145765"/>
              <a:gd name="connsiteX5748" fmla="*/ 8653514 w 12079138"/>
              <a:gd name="connsiteY5748" fmla="*/ 1531404 h 2145765"/>
              <a:gd name="connsiteX5749" fmla="*/ 3336986 w 12079138"/>
              <a:gd name="connsiteY5749" fmla="*/ 1528968 h 2145765"/>
              <a:gd name="connsiteX5750" fmla="*/ 3324916 w 12079138"/>
              <a:gd name="connsiteY5750" fmla="*/ 1535694 h 2145765"/>
              <a:gd name="connsiteX5751" fmla="*/ 3335507 w 12079138"/>
              <a:gd name="connsiteY5751" fmla="*/ 1540061 h 2145765"/>
              <a:gd name="connsiteX5752" fmla="*/ 3344924 w 12079138"/>
              <a:gd name="connsiteY5752" fmla="*/ 1533411 h 2145765"/>
              <a:gd name="connsiteX5753" fmla="*/ 3336986 w 12079138"/>
              <a:gd name="connsiteY5753" fmla="*/ 1528968 h 2145765"/>
              <a:gd name="connsiteX5754" fmla="*/ 1177024 w 12079138"/>
              <a:gd name="connsiteY5754" fmla="*/ 1526363 h 2145765"/>
              <a:gd name="connsiteX5755" fmla="*/ 1183071 w 12079138"/>
              <a:gd name="connsiteY5755" fmla="*/ 1530331 h 2145765"/>
              <a:gd name="connsiteX5756" fmla="*/ 1175219 w 12079138"/>
              <a:gd name="connsiteY5756" fmla="*/ 1534009 h 2145765"/>
              <a:gd name="connsiteX5757" fmla="*/ 1168162 w 12079138"/>
              <a:gd name="connsiteY5757" fmla="*/ 1530607 h 2145765"/>
              <a:gd name="connsiteX5758" fmla="*/ 1177024 w 12079138"/>
              <a:gd name="connsiteY5758" fmla="*/ 1526363 h 2145765"/>
              <a:gd name="connsiteX5759" fmla="*/ 8813288 w 12079138"/>
              <a:gd name="connsiteY5759" fmla="*/ 1526240 h 2145765"/>
              <a:gd name="connsiteX5760" fmla="*/ 8800078 w 12079138"/>
              <a:gd name="connsiteY5760" fmla="*/ 1529014 h 2145765"/>
              <a:gd name="connsiteX5761" fmla="*/ 8800691 w 12079138"/>
              <a:gd name="connsiteY5761" fmla="*/ 1539218 h 2145765"/>
              <a:gd name="connsiteX5762" fmla="*/ 8803849 w 12079138"/>
              <a:gd name="connsiteY5762" fmla="*/ 1544029 h 2145765"/>
              <a:gd name="connsiteX5763" fmla="*/ 8813938 w 12079138"/>
              <a:gd name="connsiteY5763" fmla="*/ 1558202 h 2145765"/>
              <a:gd name="connsiteX5764" fmla="*/ 8829620 w 12079138"/>
              <a:gd name="connsiteY5764" fmla="*/ 1542191 h 2145765"/>
              <a:gd name="connsiteX5765" fmla="*/ 8813288 w 12079138"/>
              <a:gd name="connsiteY5765" fmla="*/ 1526240 h 2145765"/>
              <a:gd name="connsiteX5766" fmla="*/ 2424444 w 12079138"/>
              <a:gd name="connsiteY5766" fmla="*/ 1525658 h 2145765"/>
              <a:gd name="connsiteX5767" fmla="*/ 2406361 w 12079138"/>
              <a:gd name="connsiteY5767" fmla="*/ 1537211 h 2145765"/>
              <a:gd name="connsiteX5768" fmla="*/ 2415295 w 12079138"/>
              <a:gd name="connsiteY5768" fmla="*/ 1547124 h 2145765"/>
              <a:gd name="connsiteX5769" fmla="*/ 2381294 w 12079138"/>
              <a:gd name="connsiteY5769" fmla="*/ 1566384 h 2145765"/>
              <a:gd name="connsiteX5770" fmla="*/ 2359639 w 12079138"/>
              <a:gd name="connsiteY5770" fmla="*/ 1570475 h 2145765"/>
              <a:gd name="connsiteX5771" fmla="*/ 2310894 w 12079138"/>
              <a:gd name="connsiteY5771" fmla="*/ 1547293 h 2145765"/>
              <a:gd name="connsiteX5772" fmla="*/ 2310245 w 12079138"/>
              <a:gd name="connsiteY5772" fmla="*/ 1539755 h 2145765"/>
              <a:gd name="connsiteX5773" fmla="*/ 2305914 w 12079138"/>
              <a:gd name="connsiteY5773" fmla="*/ 1538529 h 2145765"/>
              <a:gd name="connsiteX5774" fmla="*/ 2257333 w 12079138"/>
              <a:gd name="connsiteY5774" fmla="*/ 1543968 h 2145765"/>
              <a:gd name="connsiteX5775" fmla="*/ 2252171 w 12079138"/>
              <a:gd name="connsiteY5775" fmla="*/ 1552441 h 2145765"/>
              <a:gd name="connsiteX5776" fmla="*/ 2261808 w 12079138"/>
              <a:gd name="connsiteY5776" fmla="*/ 1558555 h 2145765"/>
              <a:gd name="connsiteX5777" fmla="*/ 2281210 w 12079138"/>
              <a:gd name="connsiteY5777" fmla="*/ 1565526 h 2145765"/>
              <a:gd name="connsiteX5778" fmla="*/ 2334410 w 12079138"/>
              <a:gd name="connsiteY5778" fmla="*/ 1584633 h 2145765"/>
              <a:gd name="connsiteX5779" fmla="*/ 2337677 w 12079138"/>
              <a:gd name="connsiteY5779" fmla="*/ 1587820 h 2145765"/>
              <a:gd name="connsiteX5780" fmla="*/ 2325387 w 12079138"/>
              <a:gd name="connsiteY5780" fmla="*/ 1596676 h 2145765"/>
              <a:gd name="connsiteX5781" fmla="*/ 2321073 w 12079138"/>
              <a:gd name="connsiteY5781" fmla="*/ 1610144 h 2145765"/>
              <a:gd name="connsiteX5782" fmla="*/ 2307411 w 12079138"/>
              <a:gd name="connsiteY5782" fmla="*/ 1624654 h 2145765"/>
              <a:gd name="connsiteX5783" fmla="*/ 2266861 w 12079138"/>
              <a:gd name="connsiteY5783" fmla="*/ 1637003 h 2145765"/>
              <a:gd name="connsiteX5784" fmla="*/ 2264173 w 12079138"/>
              <a:gd name="connsiteY5784" fmla="*/ 1637417 h 2145765"/>
              <a:gd name="connsiteX5785" fmla="*/ 2252568 w 12079138"/>
              <a:gd name="connsiteY5785" fmla="*/ 1633832 h 2145765"/>
              <a:gd name="connsiteX5786" fmla="*/ 2255275 w 12079138"/>
              <a:gd name="connsiteY5786" fmla="*/ 1626217 h 2145765"/>
              <a:gd name="connsiteX5787" fmla="*/ 2284764 w 12079138"/>
              <a:gd name="connsiteY5787" fmla="*/ 1616043 h 2145765"/>
              <a:gd name="connsiteX5788" fmla="*/ 2286406 w 12079138"/>
              <a:gd name="connsiteY5788" fmla="*/ 1613055 h 2145765"/>
              <a:gd name="connsiteX5789" fmla="*/ 2280703 w 12079138"/>
              <a:gd name="connsiteY5789" fmla="*/ 1609899 h 2145765"/>
              <a:gd name="connsiteX5790" fmla="*/ 2269765 w 12079138"/>
              <a:gd name="connsiteY5790" fmla="*/ 1610864 h 2145765"/>
              <a:gd name="connsiteX5791" fmla="*/ 2254283 w 12079138"/>
              <a:gd name="connsiteY5791" fmla="*/ 1614939 h 2145765"/>
              <a:gd name="connsiteX5792" fmla="*/ 2247100 w 12079138"/>
              <a:gd name="connsiteY5792" fmla="*/ 1612994 h 2145765"/>
              <a:gd name="connsiteX5793" fmla="*/ 2246198 w 12079138"/>
              <a:gd name="connsiteY5793" fmla="*/ 1609776 h 2145765"/>
              <a:gd name="connsiteX5794" fmla="*/ 2260166 w 12079138"/>
              <a:gd name="connsiteY5794" fmla="*/ 1594745 h 2145765"/>
              <a:gd name="connsiteX5795" fmla="*/ 2248742 w 12079138"/>
              <a:gd name="connsiteY5795" fmla="*/ 1568636 h 2145765"/>
              <a:gd name="connsiteX5796" fmla="*/ 2215663 w 12079138"/>
              <a:gd name="connsiteY5796" fmla="*/ 1555597 h 2145765"/>
              <a:gd name="connsiteX5797" fmla="*/ 2190198 w 12079138"/>
              <a:gd name="connsiteY5797" fmla="*/ 1552671 h 2145765"/>
              <a:gd name="connsiteX5798" fmla="*/ 2179584 w 12079138"/>
              <a:gd name="connsiteY5798" fmla="*/ 1555107 h 2145765"/>
              <a:gd name="connsiteX5799" fmla="*/ 2163937 w 12079138"/>
              <a:gd name="connsiteY5799" fmla="*/ 1567794 h 2145765"/>
              <a:gd name="connsiteX5800" fmla="*/ 2153022 w 12079138"/>
              <a:gd name="connsiteY5800" fmla="*/ 1598147 h 2145765"/>
              <a:gd name="connsiteX5801" fmla="*/ 2158345 w 12079138"/>
              <a:gd name="connsiteY5801" fmla="*/ 1645829 h 2145765"/>
              <a:gd name="connsiteX5802" fmla="*/ 2158742 w 12079138"/>
              <a:gd name="connsiteY5802" fmla="*/ 1660185 h 2145765"/>
              <a:gd name="connsiteX5803" fmla="*/ 2155383 w 12079138"/>
              <a:gd name="connsiteY5803" fmla="*/ 1680410 h 2145765"/>
              <a:gd name="connsiteX5804" fmla="*/ 2139645 w 12079138"/>
              <a:gd name="connsiteY5804" fmla="*/ 1705998 h 2145765"/>
              <a:gd name="connsiteX5805" fmla="*/ 2121708 w 12079138"/>
              <a:gd name="connsiteY5805" fmla="*/ 1711162 h 2145765"/>
              <a:gd name="connsiteX5806" fmla="*/ 2119524 w 12079138"/>
              <a:gd name="connsiteY5806" fmla="*/ 1746264 h 2145765"/>
              <a:gd name="connsiteX5807" fmla="*/ 2124453 w 12079138"/>
              <a:gd name="connsiteY5807" fmla="*/ 1748011 h 2145765"/>
              <a:gd name="connsiteX5808" fmla="*/ 2124454 w 12079138"/>
              <a:gd name="connsiteY5808" fmla="*/ 1748010 h 2145765"/>
              <a:gd name="connsiteX5809" fmla="*/ 2151435 w 12079138"/>
              <a:gd name="connsiteY5809" fmla="*/ 1748639 h 2145765"/>
              <a:gd name="connsiteX5810" fmla="*/ 2179550 w 12079138"/>
              <a:gd name="connsiteY5810" fmla="*/ 1740365 h 2145765"/>
              <a:gd name="connsiteX5811" fmla="*/ 2203605 w 12079138"/>
              <a:gd name="connsiteY5811" fmla="*/ 1726268 h 2145765"/>
              <a:gd name="connsiteX5812" fmla="*/ 2220373 w 12079138"/>
              <a:gd name="connsiteY5812" fmla="*/ 1716432 h 2145765"/>
              <a:gd name="connsiteX5813" fmla="*/ 2233512 w 12079138"/>
              <a:gd name="connsiteY5813" fmla="*/ 1726728 h 2145765"/>
              <a:gd name="connsiteX5814" fmla="*/ 2268468 w 12079138"/>
              <a:gd name="connsiteY5814" fmla="*/ 1735998 h 2145765"/>
              <a:gd name="connsiteX5815" fmla="*/ 2295953 w 12079138"/>
              <a:gd name="connsiteY5815" fmla="*/ 1736167 h 2145765"/>
              <a:gd name="connsiteX5816" fmla="*/ 2351988 w 12079138"/>
              <a:gd name="connsiteY5816" fmla="*/ 1731984 h 2145765"/>
              <a:gd name="connsiteX5817" fmla="*/ 2376874 w 12079138"/>
              <a:gd name="connsiteY5817" fmla="*/ 1733838 h 2145765"/>
              <a:gd name="connsiteX5818" fmla="*/ 2399576 w 12079138"/>
              <a:gd name="connsiteY5818" fmla="*/ 1738389 h 2145765"/>
              <a:gd name="connsiteX5819" fmla="*/ 2409214 w 12079138"/>
              <a:gd name="connsiteY5819" fmla="*/ 1738558 h 2145765"/>
              <a:gd name="connsiteX5820" fmla="*/ 2413003 w 12079138"/>
              <a:gd name="connsiteY5820" fmla="*/ 1740013 h 2145765"/>
              <a:gd name="connsiteX5821" fmla="*/ 2422044 w 12079138"/>
              <a:gd name="connsiteY5821" fmla="*/ 1746663 h 2145765"/>
              <a:gd name="connsiteX5822" fmla="*/ 2435346 w 12079138"/>
              <a:gd name="connsiteY5822" fmla="*/ 1751765 h 2145765"/>
              <a:gd name="connsiteX5823" fmla="*/ 2435905 w 12079138"/>
              <a:gd name="connsiteY5823" fmla="*/ 1741116 h 2145765"/>
              <a:gd name="connsiteX5824" fmla="*/ 2418507 w 12079138"/>
              <a:gd name="connsiteY5824" fmla="*/ 1727587 h 2145765"/>
              <a:gd name="connsiteX5825" fmla="*/ 2400892 w 12079138"/>
              <a:gd name="connsiteY5825" fmla="*/ 1719144 h 2145765"/>
              <a:gd name="connsiteX5826" fmla="*/ 2408617 w 12079138"/>
              <a:gd name="connsiteY5826" fmla="*/ 1694093 h 2145765"/>
              <a:gd name="connsiteX5827" fmla="*/ 2400189 w 12079138"/>
              <a:gd name="connsiteY5827" fmla="*/ 1687137 h 2145765"/>
              <a:gd name="connsiteX5828" fmla="*/ 2386601 w 12079138"/>
              <a:gd name="connsiteY5828" fmla="*/ 1689129 h 2145765"/>
              <a:gd name="connsiteX5829" fmla="*/ 2373625 w 12079138"/>
              <a:gd name="connsiteY5829" fmla="*/ 1692515 h 2145765"/>
              <a:gd name="connsiteX5830" fmla="*/ 2364096 w 12079138"/>
              <a:gd name="connsiteY5830" fmla="*/ 1687842 h 2145765"/>
              <a:gd name="connsiteX5831" fmla="*/ 2366678 w 12079138"/>
              <a:gd name="connsiteY5831" fmla="*/ 1667233 h 2145765"/>
              <a:gd name="connsiteX5832" fmla="*/ 2383496 w 12079138"/>
              <a:gd name="connsiteY5832" fmla="*/ 1661825 h 2145765"/>
              <a:gd name="connsiteX5833" fmla="*/ 2433685 w 12079138"/>
              <a:gd name="connsiteY5833" fmla="*/ 1667969 h 2145765"/>
              <a:gd name="connsiteX5834" fmla="*/ 2419428 w 12079138"/>
              <a:gd name="connsiteY5834" fmla="*/ 1641554 h 2145765"/>
              <a:gd name="connsiteX5835" fmla="*/ 2393476 w 12079138"/>
              <a:gd name="connsiteY5835" fmla="*/ 1636406 h 2145765"/>
              <a:gd name="connsiteX5836" fmla="*/ 2361083 w 12079138"/>
              <a:gd name="connsiteY5836" fmla="*/ 1612917 h 2145765"/>
              <a:gd name="connsiteX5837" fmla="*/ 2360866 w 12079138"/>
              <a:gd name="connsiteY5837" fmla="*/ 1605961 h 2145765"/>
              <a:gd name="connsiteX5838" fmla="*/ 2369023 w 12079138"/>
              <a:gd name="connsiteY5838" fmla="*/ 1597641 h 2145765"/>
              <a:gd name="connsiteX5839" fmla="*/ 2384398 w 12079138"/>
              <a:gd name="connsiteY5839" fmla="*/ 1603310 h 2145765"/>
              <a:gd name="connsiteX5840" fmla="*/ 2389325 w 12079138"/>
              <a:gd name="connsiteY5840" fmla="*/ 1609515 h 2145765"/>
              <a:gd name="connsiteX5841" fmla="*/ 2398259 w 12079138"/>
              <a:gd name="connsiteY5841" fmla="*/ 1612396 h 2145765"/>
              <a:gd name="connsiteX5842" fmla="*/ 2404575 w 12079138"/>
              <a:gd name="connsiteY5842" fmla="*/ 1607371 h 2145765"/>
              <a:gd name="connsiteX5843" fmla="*/ 2399305 w 12079138"/>
              <a:gd name="connsiteY5843" fmla="*/ 1594668 h 2145765"/>
              <a:gd name="connsiteX5844" fmla="*/ 2387611 w 12079138"/>
              <a:gd name="connsiteY5844" fmla="*/ 1585123 h 2145765"/>
              <a:gd name="connsiteX5845" fmla="*/ 2389000 w 12079138"/>
              <a:gd name="connsiteY5845" fmla="*/ 1577033 h 2145765"/>
              <a:gd name="connsiteX5846" fmla="*/ 2401471 w 12079138"/>
              <a:gd name="connsiteY5846" fmla="*/ 1575531 h 2145765"/>
              <a:gd name="connsiteX5847" fmla="*/ 2411469 w 12079138"/>
              <a:gd name="connsiteY5847" fmla="*/ 1578657 h 2145765"/>
              <a:gd name="connsiteX5848" fmla="*/ 2427100 w 12079138"/>
              <a:gd name="connsiteY5848" fmla="*/ 1562998 h 2145765"/>
              <a:gd name="connsiteX5849" fmla="*/ 2437132 w 12079138"/>
              <a:gd name="connsiteY5849" fmla="*/ 1556854 h 2145765"/>
              <a:gd name="connsiteX5850" fmla="*/ 2443140 w 12079138"/>
              <a:gd name="connsiteY5850" fmla="*/ 1529688 h 2145765"/>
              <a:gd name="connsiteX5851" fmla="*/ 2424444 w 12079138"/>
              <a:gd name="connsiteY5851" fmla="*/ 1525658 h 2145765"/>
              <a:gd name="connsiteX5852" fmla="*/ 2164168 w 12079138"/>
              <a:gd name="connsiteY5852" fmla="*/ 1524590 h 2145765"/>
              <a:gd name="connsiteX5853" fmla="*/ 2147872 w 12079138"/>
              <a:gd name="connsiteY5853" fmla="*/ 1529136 h 2145765"/>
              <a:gd name="connsiteX5854" fmla="*/ 2126674 w 12079138"/>
              <a:gd name="connsiteY5854" fmla="*/ 1548794 h 2145765"/>
              <a:gd name="connsiteX5855" fmla="*/ 2162044 w 12079138"/>
              <a:gd name="connsiteY5855" fmla="*/ 1546450 h 2145765"/>
              <a:gd name="connsiteX5856" fmla="*/ 2185615 w 12079138"/>
              <a:gd name="connsiteY5856" fmla="*/ 1532385 h 2145765"/>
              <a:gd name="connsiteX5857" fmla="*/ 2182273 w 12079138"/>
              <a:gd name="connsiteY5857" fmla="*/ 1526639 h 2145765"/>
              <a:gd name="connsiteX5858" fmla="*/ 2164168 w 12079138"/>
              <a:gd name="connsiteY5858" fmla="*/ 1524590 h 2145765"/>
              <a:gd name="connsiteX5859" fmla="*/ 1424268 w 12079138"/>
              <a:gd name="connsiteY5859" fmla="*/ 1523590 h 2145765"/>
              <a:gd name="connsiteX5860" fmla="*/ 1427228 w 12079138"/>
              <a:gd name="connsiteY5860" fmla="*/ 1527880 h 2145765"/>
              <a:gd name="connsiteX5861" fmla="*/ 1425423 w 12079138"/>
              <a:gd name="connsiteY5861" fmla="*/ 1531067 h 2145765"/>
              <a:gd name="connsiteX5862" fmla="*/ 1429592 w 12079138"/>
              <a:gd name="connsiteY5862" fmla="*/ 1540001 h 2145765"/>
              <a:gd name="connsiteX5863" fmla="*/ 1423582 w 12079138"/>
              <a:gd name="connsiteY5863" fmla="*/ 1551799 h 2145765"/>
              <a:gd name="connsiteX5864" fmla="*/ 1393715 w 12079138"/>
              <a:gd name="connsiteY5864" fmla="*/ 1554894 h 2145765"/>
              <a:gd name="connsiteX5865" fmla="*/ 1383300 w 12079138"/>
              <a:gd name="connsiteY5865" fmla="*/ 1550435 h 2145765"/>
              <a:gd name="connsiteX5866" fmla="*/ 1385720 w 12079138"/>
              <a:gd name="connsiteY5866" fmla="*/ 1544398 h 2145765"/>
              <a:gd name="connsiteX5867" fmla="*/ 1408025 w 12079138"/>
              <a:gd name="connsiteY5867" fmla="*/ 1527068 h 2145765"/>
              <a:gd name="connsiteX5868" fmla="*/ 1413999 w 12079138"/>
              <a:gd name="connsiteY5868" fmla="*/ 1523636 h 2145765"/>
              <a:gd name="connsiteX5869" fmla="*/ 1424268 w 12079138"/>
              <a:gd name="connsiteY5869" fmla="*/ 1523590 h 2145765"/>
              <a:gd name="connsiteX5870" fmla="*/ 1344980 w 12079138"/>
              <a:gd name="connsiteY5870" fmla="*/ 1523376 h 2145765"/>
              <a:gd name="connsiteX5871" fmla="*/ 1348518 w 12079138"/>
              <a:gd name="connsiteY5871" fmla="*/ 1523529 h 2145765"/>
              <a:gd name="connsiteX5872" fmla="*/ 1348517 w 12079138"/>
              <a:gd name="connsiteY5872" fmla="*/ 1523529 h 2145765"/>
              <a:gd name="connsiteX5873" fmla="*/ 1347741 w 12079138"/>
              <a:gd name="connsiteY5873" fmla="*/ 1524847 h 2145765"/>
              <a:gd name="connsiteX5874" fmla="*/ 1345594 w 12079138"/>
              <a:gd name="connsiteY5874" fmla="*/ 1524694 h 2145765"/>
              <a:gd name="connsiteX5875" fmla="*/ 1344980 w 12079138"/>
              <a:gd name="connsiteY5875" fmla="*/ 1523376 h 2145765"/>
              <a:gd name="connsiteX5876" fmla="*/ 9328666 w 12079138"/>
              <a:gd name="connsiteY5876" fmla="*/ 1522456 h 2145765"/>
              <a:gd name="connsiteX5877" fmla="*/ 9322314 w 12079138"/>
              <a:gd name="connsiteY5877" fmla="*/ 1526991 h 2145765"/>
              <a:gd name="connsiteX5878" fmla="*/ 9326554 w 12079138"/>
              <a:gd name="connsiteY5878" fmla="*/ 1530868 h 2145765"/>
              <a:gd name="connsiteX5879" fmla="*/ 9332835 w 12079138"/>
              <a:gd name="connsiteY5879" fmla="*/ 1529228 h 2145765"/>
              <a:gd name="connsiteX5880" fmla="*/ 9328666 w 12079138"/>
              <a:gd name="connsiteY5880" fmla="*/ 1522456 h 2145765"/>
              <a:gd name="connsiteX5881" fmla="*/ 10260236 w 12079138"/>
              <a:gd name="connsiteY5881" fmla="*/ 1522394 h 2145765"/>
              <a:gd name="connsiteX5882" fmla="*/ 10273213 w 12079138"/>
              <a:gd name="connsiteY5882" fmla="*/ 1528876 h 2145765"/>
              <a:gd name="connsiteX5883" fmla="*/ 10262185 w 12079138"/>
              <a:gd name="connsiteY5883" fmla="*/ 1532845 h 2145765"/>
              <a:gd name="connsiteX5884" fmla="*/ 10253467 w 12079138"/>
              <a:gd name="connsiteY5884" fmla="*/ 1527436 h 2145765"/>
              <a:gd name="connsiteX5885" fmla="*/ 10260236 w 12079138"/>
              <a:gd name="connsiteY5885" fmla="*/ 1522394 h 2145765"/>
              <a:gd name="connsiteX5886" fmla="*/ 2064896 w 12079138"/>
              <a:gd name="connsiteY5886" fmla="*/ 1521384 h 2145765"/>
              <a:gd name="connsiteX5887" fmla="*/ 2062152 w 12079138"/>
              <a:gd name="connsiteY5887" fmla="*/ 1521720 h 2145765"/>
              <a:gd name="connsiteX5888" fmla="*/ 2059083 w 12079138"/>
              <a:gd name="connsiteY5888" fmla="*/ 1536338 h 2145765"/>
              <a:gd name="connsiteX5889" fmla="*/ 2064335 w 12079138"/>
              <a:gd name="connsiteY5889" fmla="*/ 1536583 h 2145765"/>
              <a:gd name="connsiteX5890" fmla="*/ 2069641 w 12079138"/>
              <a:gd name="connsiteY5890" fmla="*/ 1522931 h 2145765"/>
              <a:gd name="connsiteX5891" fmla="*/ 2064896 w 12079138"/>
              <a:gd name="connsiteY5891" fmla="*/ 1521384 h 2145765"/>
              <a:gd name="connsiteX5892" fmla="*/ 1995335 w 12079138"/>
              <a:gd name="connsiteY5892" fmla="*/ 1521337 h 2145765"/>
              <a:gd name="connsiteX5893" fmla="*/ 1984124 w 12079138"/>
              <a:gd name="connsiteY5893" fmla="*/ 1529060 h 2145765"/>
              <a:gd name="connsiteX5894" fmla="*/ 1993621 w 12079138"/>
              <a:gd name="connsiteY5894" fmla="*/ 1535587 h 2145765"/>
              <a:gd name="connsiteX5895" fmla="*/ 2003570 w 12079138"/>
              <a:gd name="connsiteY5895" fmla="*/ 1528907 h 2145765"/>
              <a:gd name="connsiteX5896" fmla="*/ 1995335 w 12079138"/>
              <a:gd name="connsiteY5896" fmla="*/ 1521337 h 2145765"/>
              <a:gd name="connsiteX5897" fmla="*/ 715316 w 12079138"/>
              <a:gd name="connsiteY5897" fmla="*/ 1521061 h 2145765"/>
              <a:gd name="connsiteX5898" fmla="*/ 716670 w 12079138"/>
              <a:gd name="connsiteY5898" fmla="*/ 1521736 h 2145765"/>
              <a:gd name="connsiteX5899" fmla="*/ 715081 w 12079138"/>
              <a:gd name="connsiteY5899" fmla="*/ 1522134 h 2145765"/>
              <a:gd name="connsiteX5900" fmla="*/ 9371060 w 12079138"/>
              <a:gd name="connsiteY5900" fmla="*/ 1519958 h 2145765"/>
              <a:gd name="connsiteX5901" fmla="*/ 9369887 w 12079138"/>
              <a:gd name="connsiteY5901" fmla="*/ 1521261 h 2145765"/>
              <a:gd name="connsiteX5902" fmla="*/ 9373676 w 12079138"/>
              <a:gd name="connsiteY5902" fmla="*/ 1522640 h 2145765"/>
              <a:gd name="connsiteX5903" fmla="*/ 9374904 w 12079138"/>
              <a:gd name="connsiteY5903" fmla="*/ 1521291 h 2145765"/>
              <a:gd name="connsiteX5904" fmla="*/ 9371060 w 12079138"/>
              <a:gd name="connsiteY5904" fmla="*/ 1519958 h 2145765"/>
              <a:gd name="connsiteX5905" fmla="*/ 9622369 w 12079138"/>
              <a:gd name="connsiteY5905" fmla="*/ 1519637 h 2145765"/>
              <a:gd name="connsiteX5906" fmla="*/ 9605279 w 12079138"/>
              <a:gd name="connsiteY5906" fmla="*/ 1525137 h 2145765"/>
              <a:gd name="connsiteX5907" fmla="*/ 9591399 w 12079138"/>
              <a:gd name="connsiteY5907" fmla="*/ 1533656 h 2145765"/>
              <a:gd name="connsiteX5908" fmla="*/ 9586978 w 12079138"/>
              <a:gd name="connsiteY5908" fmla="*/ 1547492 h 2145765"/>
              <a:gd name="connsiteX5909" fmla="*/ 9602390 w 12079138"/>
              <a:gd name="connsiteY5909" fmla="*/ 1566445 h 2145765"/>
              <a:gd name="connsiteX5910" fmla="*/ 9611884 w 12079138"/>
              <a:gd name="connsiteY5910" fmla="*/ 1555122 h 2145765"/>
              <a:gd name="connsiteX5911" fmla="*/ 9631139 w 12079138"/>
              <a:gd name="connsiteY5911" fmla="*/ 1527451 h 2145765"/>
              <a:gd name="connsiteX5912" fmla="*/ 9632205 w 12079138"/>
              <a:gd name="connsiteY5912" fmla="*/ 1521353 h 2145765"/>
              <a:gd name="connsiteX5913" fmla="*/ 9622369 w 12079138"/>
              <a:gd name="connsiteY5913" fmla="*/ 1519637 h 2145765"/>
              <a:gd name="connsiteX5914" fmla="*/ 10185311 w 12079138"/>
              <a:gd name="connsiteY5914" fmla="*/ 1519452 h 2145765"/>
              <a:gd name="connsiteX5915" fmla="*/ 10207284 w 12079138"/>
              <a:gd name="connsiteY5915" fmla="*/ 1528141 h 2145765"/>
              <a:gd name="connsiteX5916" fmla="*/ 10201978 w 12079138"/>
              <a:gd name="connsiteY5916" fmla="*/ 1534838 h 2145765"/>
              <a:gd name="connsiteX5917" fmla="*/ 10163483 w 12079138"/>
              <a:gd name="connsiteY5917" fmla="*/ 1535665 h 2145765"/>
              <a:gd name="connsiteX5918" fmla="*/ 10157689 w 12079138"/>
              <a:gd name="connsiteY5918" fmla="*/ 1533029 h 2145765"/>
              <a:gd name="connsiteX5919" fmla="*/ 10159170 w 12079138"/>
              <a:gd name="connsiteY5919" fmla="*/ 1525030 h 2145765"/>
              <a:gd name="connsiteX5920" fmla="*/ 10160902 w 12079138"/>
              <a:gd name="connsiteY5920" fmla="*/ 1523682 h 2145765"/>
              <a:gd name="connsiteX5921" fmla="*/ 10185311 w 12079138"/>
              <a:gd name="connsiteY5921" fmla="*/ 1519452 h 2145765"/>
              <a:gd name="connsiteX5922" fmla="*/ 10337623 w 12079138"/>
              <a:gd name="connsiteY5922" fmla="*/ 1519346 h 2145765"/>
              <a:gd name="connsiteX5923" fmla="*/ 10344950 w 12079138"/>
              <a:gd name="connsiteY5923" fmla="*/ 1523988 h 2145765"/>
              <a:gd name="connsiteX5924" fmla="*/ 10344608 w 12079138"/>
              <a:gd name="connsiteY5924" fmla="*/ 1530653 h 2145765"/>
              <a:gd name="connsiteX5925" fmla="*/ 10349860 w 12079138"/>
              <a:gd name="connsiteY5925" fmla="*/ 1548120 h 2145765"/>
              <a:gd name="connsiteX5926" fmla="*/ 10354877 w 12079138"/>
              <a:gd name="connsiteY5926" fmla="*/ 1554341 h 2145765"/>
              <a:gd name="connsiteX5927" fmla="*/ 10326344 w 12079138"/>
              <a:gd name="connsiteY5927" fmla="*/ 1565756 h 2145765"/>
              <a:gd name="connsiteX5928" fmla="*/ 10301023 w 12079138"/>
              <a:gd name="connsiteY5928" fmla="*/ 1583315 h 2145765"/>
              <a:gd name="connsiteX5929" fmla="*/ 10296981 w 12079138"/>
              <a:gd name="connsiteY5929" fmla="*/ 1591650 h 2145765"/>
              <a:gd name="connsiteX5930" fmla="*/ 10276172 w 12079138"/>
              <a:gd name="connsiteY5930" fmla="*/ 1605058 h 2145765"/>
              <a:gd name="connsiteX5931" fmla="*/ 10257601 w 12079138"/>
              <a:gd name="connsiteY5931" fmla="*/ 1609287 h 2145765"/>
              <a:gd name="connsiteX5932" fmla="*/ 10204451 w 12079138"/>
              <a:gd name="connsiteY5932" fmla="*/ 1630447 h 2145765"/>
              <a:gd name="connsiteX5933" fmla="*/ 10210551 w 12079138"/>
              <a:gd name="connsiteY5933" fmla="*/ 1634599 h 2145765"/>
              <a:gd name="connsiteX5934" fmla="*/ 10242802 w 12079138"/>
              <a:gd name="connsiteY5934" fmla="*/ 1662377 h 2145765"/>
              <a:gd name="connsiteX5935" fmla="*/ 10264189 w 12079138"/>
              <a:gd name="connsiteY5935" fmla="*/ 1685759 h 2145765"/>
              <a:gd name="connsiteX5936" fmla="*/ 10284348 w 12079138"/>
              <a:gd name="connsiteY5936" fmla="*/ 1704207 h 2145765"/>
              <a:gd name="connsiteX5937" fmla="*/ 10284636 w 12079138"/>
              <a:gd name="connsiteY5937" fmla="*/ 1718885 h 2145765"/>
              <a:gd name="connsiteX5938" fmla="*/ 10262582 w 12079138"/>
              <a:gd name="connsiteY5938" fmla="*/ 1711270 h 2145765"/>
              <a:gd name="connsiteX5939" fmla="*/ 10239950 w 12079138"/>
              <a:gd name="connsiteY5939" fmla="*/ 1695810 h 2145765"/>
              <a:gd name="connsiteX5940" fmla="*/ 10227677 w 12079138"/>
              <a:gd name="connsiteY5940" fmla="*/ 1697051 h 2145765"/>
              <a:gd name="connsiteX5941" fmla="*/ 10219827 w 12079138"/>
              <a:gd name="connsiteY5941" fmla="*/ 1706198 h 2145765"/>
              <a:gd name="connsiteX5942" fmla="*/ 10210063 w 12079138"/>
              <a:gd name="connsiteY5942" fmla="*/ 1708466 h 2145765"/>
              <a:gd name="connsiteX5943" fmla="*/ 10201960 w 12079138"/>
              <a:gd name="connsiteY5943" fmla="*/ 1704390 h 2145765"/>
              <a:gd name="connsiteX5944" fmla="*/ 10198928 w 12079138"/>
              <a:gd name="connsiteY5944" fmla="*/ 1696009 h 2145765"/>
              <a:gd name="connsiteX5945" fmla="*/ 10197683 w 12079138"/>
              <a:gd name="connsiteY5945" fmla="*/ 1685652 h 2145765"/>
              <a:gd name="connsiteX5946" fmla="*/ 10182739 w 12079138"/>
              <a:gd name="connsiteY5946" fmla="*/ 1679875 h 2145765"/>
              <a:gd name="connsiteX5947" fmla="*/ 10164439 w 12079138"/>
              <a:gd name="connsiteY5947" fmla="*/ 1684395 h 2145765"/>
              <a:gd name="connsiteX5948" fmla="*/ 10147475 w 12079138"/>
              <a:gd name="connsiteY5948" fmla="*/ 1678144 h 2145765"/>
              <a:gd name="connsiteX5949" fmla="*/ 10148595 w 12079138"/>
              <a:gd name="connsiteY5949" fmla="*/ 1666223 h 2145765"/>
              <a:gd name="connsiteX5950" fmla="*/ 10160271 w 12079138"/>
              <a:gd name="connsiteY5950" fmla="*/ 1650442 h 2145765"/>
              <a:gd name="connsiteX5951" fmla="*/ 10175539 w 12079138"/>
              <a:gd name="connsiteY5951" fmla="*/ 1628225 h 2145765"/>
              <a:gd name="connsiteX5952" fmla="*/ 10193677 w 12079138"/>
              <a:gd name="connsiteY5952" fmla="*/ 1616197 h 2145765"/>
              <a:gd name="connsiteX5953" fmla="*/ 10207429 w 12079138"/>
              <a:gd name="connsiteY5953" fmla="*/ 1614113 h 2145765"/>
              <a:gd name="connsiteX5954" fmla="*/ 10230295 w 12079138"/>
              <a:gd name="connsiteY5954" fmla="*/ 1595741 h 2145765"/>
              <a:gd name="connsiteX5955" fmla="*/ 10235764 w 12079138"/>
              <a:gd name="connsiteY5955" fmla="*/ 1584326 h 2145765"/>
              <a:gd name="connsiteX5956" fmla="*/ 10246628 w 12079138"/>
              <a:gd name="connsiteY5956" fmla="*/ 1588509 h 2145765"/>
              <a:gd name="connsiteX5957" fmla="*/ 10274097 w 12079138"/>
              <a:gd name="connsiteY5957" fmla="*/ 1578427 h 2145765"/>
              <a:gd name="connsiteX5958" fmla="*/ 10264514 w 12079138"/>
              <a:gd name="connsiteY5958" fmla="*/ 1564484 h 2145765"/>
              <a:gd name="connsiteX5959" fmla="*/ 10247386 w 12079138"/>
              <a:gd name="connsiteY5959" fmla="*/ 1555521 h 2145765"/>
              <a:gd name="connsiteX5960" fmla="*/ 10252296 w 12079138"/>
              <a:gd name="connsiteY5960" fmla="*/ 1547278 h 2145765"/>
              <a:gd name="connsiteX5961" fmla="*/ 10266138 w 12079138"/>
              <a:gd name="connsiteY5961" fmla="*/ 1547492 h 2145765"/>
              <a:gd name="connsiteX5962" fmla="*/ 10298317 w 12079138"/>
              <a:gd name="connsiteY5962" fmla="*/ 1554081 h 2145765"/>
              <a:gd name="connsiteX5963" fmla="*/ 10320514 w 12079138"/>
              <a:gd name="connsiteY5963" fmla="*/ 1552595 h 2145765"/>
              <a:gd name="connsiteX5964" fmla="*/ 10319721 w 12079138"/>
              <a:gd name="connsiteY5964" fmla="*/ 1546512 h 2145765"/>
              <a:gd name="connsiteX5965" fmla="*/ 10328455 w 12079138"/>
              <a:gd name="connsiteY5965" fmla="*/ 1521813 h 2145765"/>
              <a:gd name="connsiteX5966" fmla="*/ 10337623 w 12079138"/>
              <a:gd name="connsiteY5966" fmla="*/ 1519346 h 2145765"/>
              <a:gd name="connsiteX5967" fmla="*/ 4011486 w 12079138"/>
              <a:gd name="connsiteY5967" fmla="*/ 1518993 h 2145765"/>
              <a:gd name="connsiteX5968" fmla="*/ 4001720 w 12079138"/>
              <a:gd name="connsiteY5968" fmla="*/ 1525781 h 2145765"/>
              <a:gd name="connsiteX5969" fmla="*/ 4024229 w 12079138"/>
              <a:gd name="connsiteY5969" fmla="*/ 1539157 h 2145765"/>
              <a:gd name="connsiteX5970" fmla="*/ 4029048 w 12079138"/>
              <a:gd name="connsiteY5970" fmla="*/ 1537992 h 2145765"/>
              <a:gd name="connsiteX5971" fmla="*/ 4030366 w 12079138"/>
              <a:gd name="connsiteY5971" fmla="*/ 1533396 h 2145765"/>
              <a:gd name="connsiteX5972" fmla="*/ 4016271 w 12079138"/>
              <a:gd name="connsiteY5972" fmla="*/ 1520633 h 2145765"/>
              <a:gd name="connsiteX5973" fmla="*/ 4011486 w 12079138"/>
              <a:gd name="connsiteY5973" fmla="*/ 1518993 h 2145765"/>
              <a:gd name="connsiteX5974" fmla="*/ 3932715 w 12079138"/>
              <a:gd name="connsiteY5974" fmla="*/ 1518579 h 2145765"/>
              <a:gd name="connsiteX5975" fmla="*/ 3915621 w 12079138"/>
              <a:gd name="connsiteY5975" fmla="*/ 1524325 h 2145765"/>
              <a:gd name="connsiteX5976" fmla="*/ 3905710 w 12079138"/>
              <a:gd name="connsiteY5976" fmla="*/ 1533534 h 2145765"/>
              <a:gd name="connsiteX5977" fmla="*/ 3916596 w 12079138"/>
              <a:gd name="connsiteY5977" fmla="*/ 1534545 h 2145765"/>
              <a:gd name="connsiteX5978" fmla="*/ 3927011 w 12079138"/>
              <a:gd name="connsiteY5978" fmla="*/ 1529090 h 2145765"/>
              <a:gd name="connsiteX5979" fmla="*/ 3932715 w 12079138"/>
              <a:gd name="connsiteY5979" fmla="*/ 1518579 h 2145765"/>
              <a:gd name="connsiteX5980" fmla="*/ 8925560 w 12079138"/>
              <a:gd name="connsiteY5980" fmla="*/ 1518564 h 2145765"/>
              <a:gd name="connsiteX5981" fmla="*/ 8909408 w 12079138"/>
              <a:gd name="connsiteY5981" fmla="*/ 1520035 h 2145765"/>
              <a:gd name="connsiteX5982" fmla="*/ 8880063 w 12079138"/>
              <a:gd name="connsiteY5982" fmla="*/ 1530240 h 2145765"/>
              <a:gd name="connsiteX5983" fmla="*/ 8887805 w 12079138"/>
              <a:gd name="connsiteY5983" fmla="*/ 1538299 h 2145765"/>
              <a:gd name="connsiteX5984" fmla="*/ 8903380 w 12079138"/>
              <a:gd name="connsiteY5984" fmla="*/ 1557390 h 2145765"/>
              <a:gd name="connsiteX5985" fmla="*/ 8911086 w 12079138"/>
              <a:gd name="connsiteY5985" fmla="*/ 1563366 h 2145765"/>
              <a:gd name="connsiteX5986" fmla="*/ 8933700 w 12079138"/>
              <a:gd name="connsiteY5986" fmla="*/ 1530071 h 2145765"/>
              <a:gd name="connsiteX5987" fmla="*/ 8925560 w 12079138"/>
              <a:gd name="connsiteY5987" fmla="*/ 1518564 h 2145765"/>
              <a:gd name="connsiteX5988" fmla="*/ 8723628 w 12079138"/>
              <a:gd name="connsiteY5988" fmla="*/ 1518533 h 2145765"/>
              <a:gd name="connsiteX5989" fmla="*/ 8701249 w 12079138"/>
              <a:gd name="connsiteY5989" fmla="*/ 1536092 h 2145765"/>
              <a:gd name="connsiteX5990" fmla="*/ 8732038 w 12079138"/>
              <a:gd name="connsiteY5990" fmla="*/ 1525428 h 2145765"/>
              <a:gd name="connsiteX5991" fmla="*/ 8723628 w 12079138"/>
              <a:gd name="connsiteY5991" fmla="*/ 1518533 h 2145765"/>
              <a:gd name="connsiteX5992" fmla="*/ 1680180 w 12079138"/>
              <a:gd name="connsiteY5992" fmla="*/ 1517982 h 2145765"/>
              <a:gd name="connsiteX5993" fmla="*/ 1685107 w 12079138"/>
              <a:gd name="connsiteY5993" fmla="*/ 1519637 h 2145765"/>
              <a:gd name="connsiteX5994" fmla="*/ 1682508 w 12079138"/>
              <a:gd name="connsiteY5994" fmla="*/ 1523299 h 2145765"/>
              <a:gd name="connsiteX5995" fmla="*/ 1678574 w 12079138"/>
              <a:gd name="connsiteY5995" fmla="*/ 1521935 h 2145765"/>
              <a:gd name="connsiteX5996" fmla="*/ 1680180 w 12079138"/>
              <a:gd name="connsiteY5996" fmla="*/ 1517982 h 2145765"/>
              <a:gd name="connsiteX5997" fmla="*/ 9965702 w 12079138"/>
              <a:gd name="connsiteY5997" fmla="*/ 1516450 h 2145765"/>
              <a:gd name="connsiteX5998" fmla="*/ 9958736 w 12079138"/>
              <a:gd name="connsiteY5998" fmla="*/ 1550587 h 2145765"/>
              <a:gd name="connsiteX5999" fmla="*/ 9969041 w 12079138"/>
              <a:gd name="connsiteY5999" fmla="*/ 1551721 h 2145765"/>
              <a:gd name="connsiteX6000" fmla="*/ 9975773 w 12079138"/>
              <a:gd name="connsiteY6000" fmla="*/ 1546834 h 2145765"/>
              <a:gd name="connsiteX6001" fmla="*/ 9976044 w 12079138"/>
              <a:gd name="connsiteY6001" fmla="*/ 1538315 h 2145765"/>
              <a:gd name="connsiteX6002" fmla="*/ 9974816 w 12079138"/>
              <a:gd name="connsiteY6002" fmla="*/ 1538192 h 2145765"/>
              <a:gd name="connsiteX6003" fmla="*/ 9979346 w 12079138"/>
              <a:gd name="connsiteY6003" fmla="*/ 1521368 h 2145765"/>
              <a:gd name="connsiteX6004" fmla="*/ 9976061 w 12079138"/>
              <a:gd name="connsiteY6004" fmla="*/ 1517032 h 2145765"/>
              <a:gd name="connsiteX6005" fmla="*/ 9976062 w 12079138"/>
              <a:gd name="connsiteY6005" fmla="*/ 1517032 h 2145765"/>
              <a:gd name="connsiteX6006" fmla="*/ 9965702 w 12079138"/>
              <a:gd name="connsiteY6006" fmla="*/ 1516450 h 2145765"/>
              <a:gd name="connsiteX6007" fmla="*/ 3260537 w 12079138"/>
              <a:gd name="connsiteY6007" fmla="*/ 1516254 h 2145765"/>
              <a:gd name="connsiteX6008" fmla="*/ 3243273 w 12079138"/>
              <a:gd name="connsiteY6008" fmla="*/ 1528297 h 2145765"/>
              <a:gd name="connsiteX6009" fmla="*/ 3247805 w 12079138"/>
              <a:gd name="connsiteY6009" fmla="*/ 1533859 h 2145765"/>
              <a:gd name="connsiteX6010" fmla="*/ 3260030 w 12079138"/>
              <a:gd name="connsiteY6010" fmla="*/ 1532388 h 2145765"/>
              <a:gd name="connsiteX6011" fmla="*/ 3260537 w 12079138"/>
              <a:gd name="connsiteY6011" fmla="*/ 1516254 h 2145765"/>
              <a:gd name="connsiteX6012" fmla="*/ 2250222 w 12079138"/>
              <a:gd name="connsiteY6012" fmla="*/ 1516220 h 2145765"/>
              <a:gd name="connsiteX6013" fmla="*/ 2248108 w 12079138"/>
              <a:gd name="connsiteY6013" fmla="*/ 1517890 h 2145765"/>
              <a:gd name="connsiteX6014" fmla="*/ 2250491 w 12079138"/>
              <a:gd name="connsiteY6014" fmla="*/ 1517675 h 2145765"/>
              <a:gd name="connsiteX6015" fmla="*/ 2250222 w 12079138"/>
              <a:gd name="connsiteY6015" fmla="*/ 1516220 h 2145765"/>
              <a:gd name="connsiteX6016" fmla="*/ 1905466 w 12079138"/>
              <a:gd name="connsiteY6016" fmla="*/ 1515745 h 2145765"/>
              <a:gd name="connsiteX6017" fmla="*/ 1907758 w 12079138"/>
              <a:gd name="connsiteY6017" fmla="*/ 1518673 h 2145765"/>
              <a:gd name="connsiteX6018" fmla="*/ 1892868 w 12079138"/>
              <a:gd name="connsiteY6018" fmla="*/ 1523499 h 2145765"/>
              <a:gd name="connsiteX6019" fmla="*/ 1889872 w 12079138"/>
              <a:gd name="connsiteY6019" fmla="*/ 1519362 h 2145765"/>
              <a:gd name="connsiteX6020" fmla="*/ 1905466 w 12079138"/>
              <a:gd name="connsiteY6020" fmla="*/ 1515745 h 2145765"/>
              <a:gd name="connsiteX6021" fmla="*/ 1768271 w 12079138"/>
              <a:gd name="connsiteY6021" fmla="*/ 1514764 h 2145765"/>
              <a:gd name="connsiteX6022" fmla="*/ 1788611 w 12079138"/>
              <a:gd name="connsiteY6022" fmla="*/ 1523284 h 2145765"/>
              <a:gd name="connsiteX6023" fmla="*/ 1784569 w 12079138"/>
              <a:gd name="connsiteY6023" fmla="*/ 1527007 h 2145765"/>
              <a:gd name="connsiteX6024" fmla="*/ 1765527 w 12079138"/>
              <a:gd name="connsiteY6024" fmla="*/ 1517813 h 2145765"/>
              <a:gd name="connsiteX6025" fmla="*/ 1768271 w 12079138"/>
              <a:gd name="connsiteY6025" fmla="*/ 1514764 h 2145765"/>
              <a:gd name="connsiteX6026" fmla="*/ 8311408 w 12079138"/>
              <a:gd name="connsiteY6026" fmla="*/ 1514718 h 2145765"/>
              <a:gd name="connsiteX6027" fmla="*/ 8305254 w 12079138"/>
              <a:gd name="connsiteY6027" fmla="*/ 1518212 h 2145765"/>
              <a:gd name="connsiteX6028" fmla="*/ 8311354 w 12079138"/>
              <a:gd name="connsiteY6028" fmla="*/ 1521506 h 2145765"/>
              <a:gd name="connsiteX6029" fmla="*/ 8315830 w 12079138"/>
              <a:gd name="connsiteY6029" fmla="*/ 1518043 h 2145765"/>
              <a:gd name="connsiteX6030" fmla="*/ 8311408 w 12079138"/>
              <a:gd name="connsiteY6030" fmla="*/ 1514718 h 2145765"/>
              <a:gd name="connsiteX6031" fmla="*/ 4081726 w 12079138"/>
              <a:gd name="connsiteY6031" fmla="*/ 1514105 h 2145765"/>
              <a:gd name="connsiteX6032" fmla="*/ 4075213 w 12079138"/>
              <a:gd name="connsiteY6032" fmla="*/ 1519361 h 2145765"/>
              <a:gd name="connsiteX6033" fmla="*/ 4083566 w 12079138"/>
              <a:gd name="connsiteY6033" fmla="*/ 1522533 h 2145765"/>
              <a:gd name="connsiteX6034" fmla="*/ 4090353 w 12079138"/>
              <a:gd name="connsiteY6034" fmla="*/ 1518932 h 2145765"/>
              <a:gd name="connsiteX6035" fmla="*/ 4081726 w 12079138"/>
              <a:gd name="connsiteY6035" fmla="*/ 1514105 h 2145765"/>
              <a:gd name="connsiteX6036" fmla="*/ 558968 w 12079138"/>
              <a:gd name="connsiteY6036" fmla="*/ 1513370 h 2145765"/>
              <a:gd name="connsiteX6037" fmla="*/ 561476 w 12079138"/>
              <a:gd name="connsiteY6037" fmla="*/ 1513953 h 2145765"/>
              <a:gd name="connsiteX6038" fmla="*/ 563552 w 12079138"/>
              <a:gd name="connsiteY6038" fmla="*/ 1516741 h 2145765"/>
              <a:gd name="connsiteX6039" fmla="*/ 555502 w 12079138"/>
              <a:gd name="connsiteY6039" fmla="*/ 1525093 h 2145765"/>
              <a:gd name="connsiteX6040" fmla="*/ 548824 w 12079138"/>
              <a:gd name="connsiteY6040" fmla="*/ 1524097 h 2145765"/>
              <a:gd name="connsiteX6041" fmla="*/ 548824 w 12079138"/>
              <a:gd name="connsiteY6041" fmla="*/ 1524096 h 2145765"/>
              <a:gd name="connsiteX6042" fmla="*/ 558968 w 12079138"/>
              <a:gd name="connsiteY6042" fmla="*/ 1513370 h 2145765"/>
              <a:gd name="connsiteX6043" fmla="*/ 11129614 w 12079138"/>
              <a:gd name="connsiteY6043" fmla="*/ 1513048 h 2145765"/>
              <a:gd name="connsiteX6044" fmla="*/ 11136562 w 12079138"/>
              <a:gd name="connsiteY6044" fmla="*/ 1518963 h 2145765"/>
              <a:gd name="connsiteX6045" fmla="*/ 11129614 w 12079138"/>
              <a:gd name="connsiteY6045" fmla="*/ 1522916 h 2145765"/>
              <a:gd name="connsiteX6046" fmla="*/ 11122683 w 12079138"/>
              <a:gd name="connsiteY6046" fmla="*/ 1518979 h 2145765"/>
              <a:gd name="connsiteX6047" fmla="*/ 11129614 w 12079138"/>
              <a:gd name="connsiteY6047" fmla="*/ 1513048 h 2145765"/>
              <a:gd name="connsiteX6048" fmla="*/ 11049701 w 12079138"/>
              <a:gd name="connsiteY6048" fmla="*/ 1512895 h 2145765"/>
              <a:gd name="connsiteX6049" fmla="*/ 11056342 w 12079138"/>
              <a:gd name="connsiteY6049" fmla="*/ 1518427 h 2145765"/>
              <a:gd name="connsiteX6050" fmla="*/ 11049664 w 12079138"/>
              <a:gd name="connsiteY6050" fmla="*/ 1522380 h 2145765"/>
              <a:gd name="connsiteX6051" fmla="*/ 11042806 w 12079138"/>
              <a:gd name="connsiteY6051" fmla="*/ 1518795 h 2145765"/>
              <a:gd name="connsiteX6052" fmla="*/ 11049701 w 12079138"/>
              <a:gd name="connsiteY6052" fmla="*/ 1512895 h 2145765"/>
              <a:gd name="connsiteX6053" fmla="*/ 188245 w 12079138"/>
              <a:gd name="connsiteY6053" fmla="*/ 1512635 h 2145765"/>
              <a:gd name="connsiteX6054" fmla="*/ 190592 w 12079138"/>
              <a:gd name="connsiteY6054" fmla="*/ 1512635 h 2145765"/>
              <a:gd name="connsiteX6055" fmla="*/ 190880 w 12079138"/>
              <a:gd name="connsiteY6055" fmla="*/ 1515224 h 2145765"/>
              <a:gd name="connsiteX6056" fmla="*/ 188661 w 12079138"/>
              <a:gd name="connsiteY6056" fmla="*/ 1515270 h 2145765"/>
              <a:gd name="connsiteX6057" fmla="*/ 188245 w 12079138"/>
              <a:gd name="connsiteY6057" fmla="*/ 1512635 h 2145765"/>
              <a:gd name="connsiteX6058" fmla="*/ 3025652 w 12079138"/>
              <a:gd name="connsiteY6058" fmla="*/ 1511470 h 2145765"/>
              <a:gd name="connsiteX6059" fmla="*/ 3023144 w 12079138"/>
              <a:gd name="connsiteY6059" fmla="*/ 1511607 h 2145765"/>
              <a:gd name="connsiteX6060" fmla="*/ 3023144 w 12079138"/>
              <a:gd name="connsiteY6060" fmla="*/ 1511608 h 2145765"/>
              <a:gd name="connsiteX6061" fmla="*/ 3024678 w 12079138"/>
              <a:gd name="connsiteY6061" fmla="*/ 1513937 h 2145765"/>
              <a:gd name="connsiteX6062" fmla="*/ 3026628 w 12079138"/>
              <a:gd name="connsiteY6062" fmla="*/ 1512894 h 2145765"/>
              <a:gd name="connsiteX6063" fmla="*/ 3025652 w 12079138"/>
              <a:gd name="connsiteY6063" fmla="*/ 1511470 h 2145765"/>
              <a:gd name="connsiteX6064" fmla="*/ 1100609 w 12079138"/>
              <a:gd name="connsiteY6064" fmla="*/ 1510888 h 2145765"/>
              <a:gd name="connsiteX6065" fmla="*/ 1102035 w 12079138"/>
              <a:gd name="connsiteY6065" fmla="*/ 1512221 h 2145765"/>
              <a:gd name="connsiteX6066" fmla="*/ 1100447 w 12079138"/>
              <a:gd name="connsiteY6066" fmla="*/ 1513478 h 2145765"/>
              <a:gd name="connsiteX6067" fmla="*/ 1098010 w 12079138"/>
              <a:gd name="connsiteY6067" fmla="*/ 1511287 h 2145765"/>
              <a:gd name="connsiteX6068" fmla="*/ 1100609 w 12079138"/>
              <a:gd name="connsiteY6068" fmla="*/ 1510888 h 2145765"/>
              <a:gd name="connsiteX6069" fmla="*/ 10435149 w 12079138"/>
              <a:gd name="connsiteY6069" fmla="*/ 1509846 h 2145765"/>
              <a:gd name="connsiteX6070" fmla="*/ 10442675 w 12079138"/>
              <a:gd name="connsiteY6070" fmla="*/ 1512098 h 2145765"/>
              <a:gd name="connsiteX6071" fmla="*/ 10442333 w 12079138"/>
              <a:gd name="connsiteY6071" fmla="*/ 1515009 h 2145765"/>
              <a:gd name="connsiteX6072" fmla="*/ 10442332 w 12079138"/>
              <a:gd name="connsiteY6072" fmla="*/ 1515009 h 2145765"/>
              <a:gd name="connsiteX6073" fmla="*/ 10435149 w 12079138"/>
              <a:gd name="connsiteY6073" fmla="*/ 1515178 h 2145765"/>
              <a:gd name="connsiteX6074" fmla="*/ 10435149 w 12079138"/>
              <a:gd name="connsiteY6074" fmla="*/ 1509846 h 2145765"/>
              <a:gd name="connsiteX6075" fmla="*/ 3332802 w 12079138"/>
              <a:gd name="connsiteY6075" fmla="*/ 1506749 h 2145765"/>
              <a:gd name="connsiteX6076" fmla="*/ 3328778 w 12079138"/>
              <a:gd name="connsiteY6076" fmla="*/ 1507884 h 2145765"/>
              <a:gd name="connsiteX6077" fmla="*/ 3330924 w 12079138"/>
              <a:gd name="connsiteY6077" fmla="*/ 1510152 h 2145765"/>
              <a:gd name="connsiteX6078" fmla="*/ 3334982 w 12079138"/>
              <a:gd name="connsiteY6078" fmla="*/ 1509033 h 2145765"/>
              <a:gd name="connsiteX6079" fmla="*/ 3334982 w 12079138"/>
              <a:gd name="connsiteY6079" fmla="*/ 1509032 h 2145765"/>
              <a:gd name="connsiteX6080" fmla="*/ 3332802 w 12079138"/>
              <a:gd name="connsiteY6080" fmla="*/ 1506749 h 2145765"/>
              <a:gd name="connsiteX6081" fmla="*/ 10277001 w 12079138"/>
              <a:gd name="connsiteY6081" fmla="*/ 1506184 h 2145765"/>
              <a:gd name="connsiteX6082" fmla="*/ 10282523 w 12079138"/>
              <a:gd name="connsiteY6082" fmla="*/ 1508145 h 2145765"/>
              <a:gd name="connsiteX6083" fmla="*/ 10279438 w 12079138"/>
              <a:gd name="connsiteY6083" fmla="*/ 1510244 h 2145765"/>
              <a:gd name="connsiteX6084" fmla="*/ 10275485 w 12079138"/>
              <a:gd name="connsiteY6084" fmla="*/ 1508942 h 2145765"/>
              <a:gd name="connsiteX6085" fmla="*/ 10277001 w 12079138"/>
              <a:gd name="connsiteY6085" fmla="*/ 1506184 h 2145765"/>
              <a:gd name="connsiteX6086" fmla="*/ 1529430 w 12079138"/>
              <a:gd name="connsiteY6086" fmla="*/ 1504974 h 2145765"/>
              <a:gd name="connsiteX6087" fmla="*/ 1527319 w 12079138"/>
              <a:gd name="connsiteY6087" fmla="*/ 1508865 h 2145765"/>
              <a:gd name="connsiteX6088" fmla="*/ 1531434 w 12079138"/>
              <a:gd name="connsiteY6088" fmla="*/ 1510168 h 2145765"/>
              <a:gd name="connsiteX6089" fmla="*/ 1537480 w 12079138"/>
              <a:gd name="connsiteY6089" fmla="*/ 1506874 h 2145765"/>
              <a:gd name="connsiteX6090" fmla="*/ 1529430 w 12079138"/>
              <a:gd name="connsiteY6090" fmla="*/ 1504974 h 2145765"/>
              <a:gd name="connsiteX6091" fmla="*/ 1143167 w 12079138"/>
              <a:gd name="connsiteY6091" fmla="*/ 1499993 h 2145765"/>
              <a:gd name="connsiteX6092" fmla="*/ 1154140 w 12079138"/>
              <a:gd name="connsiteY6092" fmla="*/ 1502751 h 2145765"/>
              <a:gd name="connsiteX6093" fmla="*/ 1145225 w 12079138"/>
              <a:gd name="connsiteY6093" fmla="*/ 1507792 h 2145765"/>
              <a:gd name="connsiteX6094" fmla="*/ 1137120 w 12079138"/>
              <a:gd name="connsiteY6094" fmla="*/ 1504682 h 2145765"/>
              <a:gd name="connsiteX6095" fmla="*/ 1143167 w 12079138"/>
              <a:gd name="connsiteY6095" fmla="*/ 1499993 h 2145765"/>
              <a:gd name="connsiteX6096" fmla="*/ 3248942 w 12079138"/>
              <a:gd name="connsiteY6096" fmla="*/ 1497267 h 2145765"/>
              <a:gd name="connsiteX6097" fmla="*/ 3247644 w 12079138"/>
              <a:gd name="connsiteY6097" fmla="*/ 1497910 h 2145765"/>
              <a:gd name="connsiteX6098" fmla="*/ 3249140 w 12079138"/>
              <a:gd name="connsiteY6098" fmla="*/ 1498293 h 2145765"/>
              <a:gd name="connsiteX6099" fmla="*/ 10879802 w 12079138"/>
              <a:gd name="connsiteY6099" fmla="*/ 1497159 h 2145765"/>
              <a:gd name="connsiteX6100" fmla="*/ 10900809 w 12079138"/>
              <a:gd name="connsiteY6100" fmla="*/ 1511286 h 2145765"/>
              <a:gd name="connsiteX6101" fmla="*/ 10894131 w 12079138"/>
              <a:gd name="connsiteY6101" fmla="*/ 1536537 h 2145765"/>
              <a:gd name="connsiteX6102" fmla="*/ 10868432 w 12079138"/>
              <a:gd name="connsiteY6102" fmla="*/ 1551062 h 2145765"/>
              <a:gd name="connsiteX6103" fmla="*/ 10857946 w 12079138"/>
              <a:gd name="connsiteY6103" fmla="*/ 1542329 h 2145765"/>
              <a:gd name="connsiteX6104" fmla="*/ 10845584 w 12079138"/>
              <a:gd name="connsiteY6104" fmla="*/ 1528646 h 2145765"/>
              <a:gd name="connsiteX6105" fmla="*/ 10828367 w 12079138"/>
              <a:gd name="connsiteY6105" fmla="*/ 1529580 h 2145765"/>
              <a:gd name="connsiteX6106" fmla="*/ 10818224 w 12079138"/>
              <a:gd name="connsiteY6106" fmla="*/ 1538299 h 2145765"/>
              <a:gd name="connsiteX6107" fmla="*/ 10815373 w 12079138"/>
              <a:gd name="connsiteY6107" fmla="*/ 1535066 h 2145765"/>
              <a:gd name="connsiteX6108" fmla="*/ 10845169 w 12079138"/>
              <a:gd name="connsiteY6108" fmla="*/ 1513247 h 2145765"/>
              <a:gd name="connsiteX6109" fmla="*/ 10873034 w 12079138"/>
              <a:gd name="connsiteY6109" fmla="*/ 1500377 h 2145765"/>
              <a:gd name="connsiteX6110" fmla="*/ 10879802 w 12079138"/>
              <a:gd name="connsiteY6110" fmla="*/ 1497159 h 2145765"/>
              <a:gd name="connsiteX6111" fmla="*/ 8872610 w 12079138"/>
              <a:gd name="connsiteY6111" fmla="*/ 1496806 h 2145765"/>
              <a:gd name="connsiteX6112" fmla="*/ 8867249 w 12079138"/>
              <a:gd name="connsiteY6112" fmla="*/ 1499212 h 2145765"/>
              <a:gd name="connsiteX6113" fmla="*/ 8870082 w 12079138"/>
              <a:gd name="connsiteY6113" fmla="*/ 1506643 h 2145765"/>
              <a:gd name="connsiteX6114" fmla="*/ 8870082 w 12079138"/>
              <a:gd name="connsiteY6114" fmla="*/ 1506644 h 2145765"/>
              <a:gd name="connsiteX6115" fmla="*/ 8874685 w 12079138"/>
              <a:gd name="connsiteY6115" fmla="*/ 1507256 h 2145765"/>
              <a:gd name="connsiteX6116" fmla="*/ 8877879 w 12079138"/>
              <a:gd name="connsiteY6116" fmla="*/ 1501664 h 2145765"/>
              <a:gd name="connsiteX6117" fmla="*/ 8872610 w 12079138"/>
              <a:gd name="connsiteY6117" fmla="*/ 1496806 h 2145765"/>
              <a:gd name="connsiteX6118" fmla="*/ 2620891 w 12079138"/>
              <a:gd name="connsiteY6118" fmla="*/ 1494646 h 2145765"/>
              <a:gd name="connsiteX6119" fmla="*/ 2619086 w 12079138"/>
              <a:gd name="connsiteY6119" fmla="*/ 1495519 h 2145765"/>
              <a:gd name="connsiteX6120" fmla="*/ 2621125 w 12079138"/>
              <a:gd name="connsiteY6120" fmla="*/ 1496056 h 2145765"/>
              <a:gd name="connsiteX6121" fmla="*/ 2402534 w 12079138"/>
              <a:gd name="connsiteY6121" fmla="*/ 1491566 h 2145765"/>
              <a:gd name="connsiteX6122" fmla="*/ 2388874 w 12079138"/>
              <a:gd name="connsiteY6122" fmla="*/ 1497097 h 2145765"/>
              <a:gd name="connsiteX6123" fmla="*/ 2393402 w 12079138"/>
              <a:gd name="connsiteY6123" fmla="*/ 1500668 h 2145765"/>
              <a:gd name="connsiteX6124" fmla="*/ 2407569 w 12079138"/>
              <a:gd name="connsiteY6124" fmla="*/ 1493022 h 2145765"/>
              <a:gd name="connsiteX6125" fmla="*/ 2402534 w 12079138"/>
              <a:gd name="connsiteY6125" fmla="*/ 1491566 h 2145765"/>
              <a:gd name="connsiteX6126" fmla="*/ 9510151 w 12079138"/>
              <a:gd name="connsiteY6126" fmla="*/ 1490985 h 2145765"/>
              <a:gd name="connsiteX6127" fmla="*/ 9508743 w 12079138"/>
              <a:gd name="connsiteY6127" fmla="*/ 1497267 h 2145765"/>
              <a:gd name="connsiteX6128" fmla="*/ 9517351 w 12079138"/>
              <a:gd name="connsiteY6128" fmla="*/ 1500699 h 2145765"/>
              <a:gd name="connsiteX6129" fmla="*/ 9525437 w 12079138"/>
              <a:gd name="connsiteY6129" fmla="*/ 1497680 h 2145765"/>
              <a:gd name="connsiteX6130" fmla="*/ 9522260 w 12079138"/>
              <a:gd name="connsiteY6130" fmla="*/ 1493635 h 2145765"/>
              <a:gd name="connsiteX6131" fmla="*/ 9510151 w 12079138"/>
              <a:gd name="connsiteY6131" fmla="*/ 1490985 h 2145765"/>
              <a:gd name="connsiteX6132" fmla="*/ 7982928 w 12079138"/>
              <a:gd name="connsiteY6132" fmla="*/ 1490463 h 2145765"/>
              <a:gd name="connsiteX6133" fmla="*/ 7974139 w 12079138"/>
              <a:gd name="connsiteY6133" fmla="*/ 1495090 h 2145765"/>
              <a:gd name="connsiteX6134" fmla="*/ 7982693 w 12079138"/>
              <a:gd name="connsiteY6134" fmla="*/ 1497618 h 2145765"/>
              <a:gd name="connsiteX6135" fmla="*/ 7987296 w 12079138"/>
              <a:gd name="connsiteY6135" fmla="*/ 1494018 h 2145765"/>
              <a:gd name="connsiteX6136" fmla="*/ 7982928 w 12079138"/>
              <a:gd name="connsiteY6136" fmla="*/ 1490463 h 2145765"/>
              <a:gd name="connsiteX6137" fmla="*/ 1844989 w 12079138"/>
              <a:gd name="connsiteY6137" fmla="*/ 1490050 h 2145765"/>
              <a:gd name="connsiteX6138" fmla="*/ 1847209 w 12079138"/>
              <a:gd name="connsiteY6138" fmla="*/ 1490831 h 2145765"/>
              <a:gd name="connsiteX6139" fmla="*/ 1844628 w 12079138"/>
              <a:gd name="connsiteY6139" fmla="*/ 1493268 h 2145765"/>
              <a:gd name="connsiteX6140" fmla="*/ 1842426 w 12079138"/>
              <a:gd name="connsiteY6140" fmla="*/ 1492455 h 2145765"/>
              <a:gd name="connsiteX6141" fmla="*/ 1844989 w 12079138"/>
              <a:gd name="connsiteY6141" fmla="*/ 1490050 h 2145765"/>
              <a:gd name="connsiteX6142" fmla="*/ 2245205 w 12079138"/>
              <a:gd name="connsiteY6142" fmla="*/ 1488563 h 2145765"/>
              <a:gd name="connsiteX6143" fmla="*/ 2244140 w 12079138"/>
              <a:gd name="connsiteY6143" fmla="*/ 1491137 h 2145765"/>
              <a:gd name="connsiteX6144" fmla="*/ 2246303 w 12079138"/>
              <a:gd name="connsiteY6144" fmla="*/ 1491536 h 2145765"/>
              <a:gd name="connsiteX6145" fmla="*/ 2247371 w 12079138"/>
              <a:gd name="connsiteY6145" fmla="*/ 1488977 h 2145765"/>
              <a:gd name="connsiteX6146" fmla="*/ 2245205 w 12079138"/>
              <a:gd name="connsiteY6146" fmla="*/ 1488564 h 2145765"/>
              <a:gd name="connsiteX6147" fmla="*/ 1300410 w 12079138"/>
              <a:gd name="connsiteY6147" fmla="*/ 1486419 h 2145765"/>
              <a:gd name="connsiteX6148" fmla="*/ 1314542 w 12079138"/>
              <a:gd name="connsiteY6148" fmla="*/ 1488319 h 2145765"/>
              <a:gd name="connsiteX6149" fmla="*/ 1305176 w 12079138"/>
              <a:gd name="connsiteY6149" fmla="*/ 1513937 h 2145765"/>
              <a:gd name="connsiteX6150" fmla="*/ 1295194 w 12079138"/>
              <a:gd name="connsiteY6150" fmla="*/ 1492180 h 2145765"/>
              <a:gd name="connsiteX6151" fmla="*/ 1300410 w 12079138"/>
              <a:gd name="connsiteY6151" fmla="*/ 1486419 h 2145765"/>
              <a:gd name="connsiteX6152" fmla="*/ 10822481 w 12079138"/>
              <a:gd name="connsiteY6152" fmla="*/ 1486198 h 2145765"/>
              <a:gd name="connsiteX6153" fmla="*/ 10835478 w 12079138"/>
              <a:gd name="connsiteY6153" fmla="*/ 1487123 h 2145765"/>
              <a:gd name="connsiteX6154" fmla="*/ 10843797 w 12079138"/>
              <a:gd name="connsiteY6154" fmla="*/ 1493559 h 2145765"/>
              <a:gd name="connsiteX6155" fmla="*/ 10831254 w 12079138"/>
              <a:gd name="connsiteY6155" fmla="*/ 1502554 h 2145765"/>
              <a:gd name="connsiteX6156" fmla="*/ 10810049 w 12079138"/>
              <a:gd name="connsiteY6156" fmla="*/ 1494540 h 2145765"/>
              <a:gd name="connsiteX6157" fmla="*/ 10811474 w 12079138"/>
              <a:gd name="connsiteY6157" fmla="*/ 1491353 h 2145765"/>
              <a:gd name="connsiteX6158" fmla="*/ 10822481 w 12079138"/>
              <a:gd name="connsiteY6158" fmla="*/ 1486198 h 2145765"/>
              <a:gd name="connsiteX6159" fmla="*/ 9881963 w 12079138"/>
              <a:gd name="connsiteY6159" fmla="*/ 1486096 h 2145765"/>
              <a:gd name="connsiteX6160" fmla="*/ 9898675 w 12079138"/>
              <a:gd name="connsiteY6160" fmla="*/ 1499994 h 2145765"/>
              <a:gd name="connsiteX6161" fmla="*/ 9892088 w 12079138"/>
              <a:gd name="connsiteY6161" fmla="*/ 1514719 h 2145765"/>
              <a:gd name="connsiteX6162" fmla="*/ 9872127 w 12079138"/>
              <a:gd name="connsiteY6162" fmla="*/ 1518979 h 2145765"/>
              <a:gd name="connsiteX6163" fmla="*/ 9861046 w 12079138"/>
              <a:gd name="connsiteY6163" fmla="*/ 1512451 h 2145765"/>
              <a:gd name="connsiteX6164" fmla="*/ 9866009 w 12079138"/>
              <a:gd name="connsiteY6164" fmla="*/ 1486954 h 2145765"/>
              <a:gd name="connsiteX6165" fmla="*/ 9866009 w 12079138"/>
              <a:gd name="connsiteY6165" fmla="*/ 1486955 h 2145765"/>
              <a:gd name="connsiteX6166" fmla="*/ 9881963 w 12079138"/>
              <a:gd name="connsiteY6166" fmla="*/ 1486096 h 2145765"/>
              <a:gd name="connsiteX6167" fmla="*/ 10522951 w 12079138"/>
              <a:gd name="connsiteY6167" fmla="*/ 1485637 h 2145765"/>
              <a:gd name="connsiteX6168" fmla="*/ 10529810 w 12079138"/>
              <a:gd name="connsiteY6168" fmla="*/ 1488870 h 2145765"/>
              <a:gd name="connsiteX6169" fmla="*/ 10522428 w 12079138"/>
              <a:gd name="connsiteY6169" fmla="*/ 1491153 h 2145765"/>
              <a:gd name="connsiteX6170" fmla="*/ 10519052 w 12079138"/>
              <a:gd name="connsiteY6170" fmla="*/ 1489161 h 2145765"/>
              <a:gd name="connsiteX6171" fmla="*/ 10522951 w 12079138"/>
              <a:gd name="connsiteY6171" fmla="*/ 1485637 h 2145765"/>
              <a:gd name="connsiteX6172" fmla="*/ 9308652 w 12079138"/>
              <a:gd name="connsiteY6172" fmla="*/ 1484304 h 2145765"/>
              <a:gd name="connsiteX6173" fmla="*/ 9275264 w 12079138"/>
              <a:gd name="connsiteY6173" fmla="*/ 1499059 h 2145765"/>
              <a:gd name="connsiteX6174" fmla="*/ 9270247 w 12079138"/>
              <a:gd name="connsiteY6174" fmla="*/ 1504942 h 2145765"/>
              <a:gd name="connsiteX6175" fmla="*/ 9281851 w 12079138"/>
              <a:gd name="connsiteY6175" fmla="*/ 1512297 h 2145765"/>
              <a:gd name="connsiteX6176" fmla="*/ 9307785 w 12079138"/>
              <a:gd name="connsiteY6176" fmla="*/ 1505892 h 2145765"/>
              <a:gd name="connsiteX6177" fmla="*/ 9319047 w 12079138"/>
              <a:gd name="connsiteY6177" fmla="*/ 1496622 h 2145765"/>
              <a:gd name="connsiteX6178" fmla="*/ 9308652 w 12079138"/>
              <a:gd name="connsiteY6178" fmla="*/ 1484304 h 2145765"/>
              <a:gd name="connsiteX6179" fmla="*/ 10247296 w 12079138"/>
              <a:gd name="connsiteY6179" fmla="*/ 1483078 h 2145765"/>
              <a:gd name="connsiteX6180" fmla="*/ 10251069 w 12079138"/>
              <a:gd name="connsiteY6180" fmla="*/ 1489392 h 2145765"/>
              <a:gd name="connsiteX6181" fmla="*/ 10251068 w 12079138"/>
              <a:gd name="connsiteY6181" fmla="*/ 1489392 h 2145765"/>
              <a:gd name="connsiteX6182" fmla="*/ 10238813 w 12079138"/>
              <a:gd name="connsiteY6182" fmla="*/ 1495214 h 2145765"/>
              <a:gd name="connsiteX6183" fmla="*/ 10232044 w 12079138"/>
              <a:gd name="connsiteY6183" fmla="*/ 1493575 h 2145765"/>
              <a:gd name="connsiteX6184" fmla="*/ 10232514 w 12079138"/>
              <a:gd name="connsiteY6184" fmla="*/ 1489070 h 2145765"/>
              <a:gd name="connsiteX6185" fmla="*/ 10247296 w 12079138"/>
              <a:gd name="connsiteY6185" fmla="*/ 1483078 h 2145765"/>
              <a:gd name="connsiteX6186" fmla="*/ 10460056 w 12079138"/>
              <a:gd name="connsiteY6186" fmla="*/ 1482205 h 2145765"/>
              <a:gd name="connsiteX6187" fmla="*/ 10463936 w 12079138"/>
              <a:gd name="connsiteY6187" fmla="*/ 1483507 h 2145765"/>
              <a:gd name="connsiteX6188" fmla="*/ 10461680 w 12079138"/>
              <a:gd name="connsiteY6188" fmla="*/ 1485714 h 2145765"/>
              <a:gd name="connsiteX6189" fmla="*/ 10458107 w 12079138"/>
              <a:gd name="connsiteY6189" fmla="*/ 1484473 h 2145765"/>
              <a:gd name="connsiteX6190" fmla="*/ 10460056 w 12079138"/>
              <a:gd name="connsiteY6190" fmla="*/ 1482205 h 2145765"/>
              <a:gd name="connsiteX6191" fmla="*/ 9609953 w 12079138"/>
              <a:gd name="connsiteY6191" fmla="*/ 1481254 h 2145765"/>
              <a:gd name="connsiteX6192" fmla="*/ 9608924 w 12079138"/>
              <a:gd name="connsiteY6192" fmla="*/ 1482618 h 2145765"/>
              <a:gd name="connsiteX6193" fmla="*/ 9611126 w 12079138"/>
              <a:gd name="connsiteY6193" fmla="*/ 1483109 h 2145765"/>
              <a:gd name="connsiteX6194" fmla="*/ 9612226 w 12079138"/>
              <a:gd name="connsiteY6194" fmla="*/ 1481821 h 2145765"/>
              <a:gd name="connsiteX6195" fmla="*/ 9609953 w 12079138"/>
              <a:gd name="connsiteY6195" fmla="*/ 1481255 h 2145765"/>
              <a:gd name="connsiteX6196" fmla="*/ 9392085 w 12079138"/>
              <a:gd name="connsiteY6196" fmla="*/ 1479294 h 2145765"/>
              <a:gd name="connsiteX6197" fmla="*/ 9414229 w 12079138"/>
              <a:gd name="connsiteY6197" fmla="*/ 1506353 h 2145765"/>
              <a:gd name="connsiteX6198" fmla="*/ 9423939 w 12079138"/>
              <a:gd name="connsiteY6198" fmla="*/ 1507287 h 2145765"/>
              <a:gd name="connsiteX6199" fmla="*/ 9426086 w 12079138"/>
              <a:gd name="connsiteY6199" fmla="*/ 1501297 h 2145765"/>
              <a:gd name="connsiteX6200" fmla="*/ 2350705 w 12079138"/>
              <a:gd name="connsiteY6200" fmla="*/ 1479278 h 2145765"/>
              <a:gd name="connsiteX6201" fmla="*/ 2347041 w 12079138"/>
              <a:gd name="connsiteY6201" fmla="*/ 1480857 h 2145765"/>
              <a:gd name="connsiteX6202" fmla="*/ 2350254 w 12079138"/>
              <a:gd name="connsiteY6202" fmla="*/ 1482619 h 2145765"/>
              <a:gd name="connsiteX6203" fmla="*/ 2352113 w 12079138"/>
              <a:gd name="connsiteY6203" fmla="*/ 1481807 h 2145765"/>
              <a:gd name="connsiteX6204" fmla="*/ 2350705 w 12079138"/>
              <a:gd name="connsiteY6204" fmla="*/ 1479278 h 2145765"/>
              <a:gd name="connsiteX6205" fmla="*/ 11420122 w 12079138"/>
              <a:gd name="connsiteY6205" fmla="*/ 1478727 h 2145765"/>
              <a:gd name="connsiteX6206" fmla="*/ 11421223 w 12079138"/>
              <a:gd name="connsiteY6206" fmla="*/ 1479953 h 2145765"/>
              <a:gd name="connsiteX6207" fmla="*/ 11421224 w 12079138"/>
              <a:gd name="connsiteY6207" fmla="*/ 1479953 h 2145765"/>
              <a:gd name="connsiteX6208" fmla="*/ 11417704 w 12079138"/>
              <a:gd name="connsiteY6208" fmla="*/ 1481362 h 2145765"/>
              <a:gd name="connsiteX6209" fmla="*/ 11416585 w 12079138"/>
              <a:gd name="connsiteY6209" fmla="*/ 1480137 h 2145765"/>
              <a:gd name="connsiteX6210" fmla="*/ 11420122 w 12079138"/>
              <a:gd name="connsiteY6210" fmla="*/ 1478727 h 2145765"/>
              <a:gd name="connsiteX6211" fmla="*/ 10076657 w 12079138"/>
              <a:gd name="connsiteY6211" fmla="*/ 1478497 h 2145765"/>
              <a:gd name="connsiteX6212" fmla="*/ 10068645 w 12079138"/>
              <a:gd name="connsiteY6212" fmla="*/ 1486066 h 2145765"/>
              <a:gd name="connsiteX6213" fmla="*/ 10081999 w 12079138"/>
              <a:gd name="connsiteY6213" fmla="*/ 1493099 h 2145765"/>
              <a:gd name="connsiteX6214" fmla="*/ 10091582 w 12079138"/>
              <a:gd name="connsiteY6214" fmla="*/ 1486280 h 2145765"/>
              <a:gd name="connsiteX6215" fmla="*/ 10076657 w 12079138"/>
              <a:gd name="connsiteY6215" fmla="*/ 1478497 h 2145765"/>
              <a:gd name="connsiteX6216" fmla="*/ 1623908 w 12079138"/>
              <a:gd name="connsiteY6216" fmla="*/ 1478482 h 2145765"/>
              <a:gd name="connsiteX6217" fmla="*/ 1635080 w 12079138"/>
              <a:gd name="connsiteY6217" fmla="*/ 1485851 h 2145765"/>
              <a:gd name="connsiteX6218" fmla="*/ 1621941 w 12079138"/>
              <a:gd name="connsiteY6218" fmla="*/ 1498998 h 2145765"/>
              <a:gd name="connsiteX6219" fmla="*/ 1606204 w 12079138"/>
              <a:gd name="connsiteY6219" fmla="*/ 1495075 h 2145765"/>
              <a:gd name="connsiteX6220" fmla="*/ 1623908 w 12079138"/>
              <a:gd name="connsiteY6220" fmla="*/ 1478482 h 2145765"/>
              <a:gd name="connsiteX6221" fmla="*/ 10405228 w 12079138"/>
              <a:gd name="connsiteY6221" fmla="*/ 1477869 h 2145765"/>
              <a:gd name="connsiteX6222" fmla="*/ 10418582 w 12079138"/>
              <a:gd name="connsiteY6222" fmla="*/ 1486587 h 2145765"/>
              <a:gd name="connsiteX6223" fmla="*/ 10412988 w 12079138"/>
              <a:gd name="connsiteY6223" fmla="*/ 1498309 h 2145765"/>
              <a:gd name="connsiteX6224" fmla="*/ 10395590 w 12079138"/>
              <a:gd name="connsiteY6224" fmla="*/ 1500362 h 2145765"/>
              <a:gd name="connsiteX6225" fmla="*/ 10389544 w 12079138"/>
              <a:gd name="connsiteY6225" fmla="*/ 1483140 h 2145765"/>
              <a:gd name="connsiteX6226" fmla="*/ 10405228 w 12079138"/>
              <a:gd name="connsiteY6226" fmla="*/ 1477869 h 2145765"/>
              <a:gd name="connsiteX6227" fmla="*/ 10309829 w 12079138"/>
              <a:gd name="connsiteY6227" fmla="*/ 1477317 h 2145765"/>
              <a:gd name="connsiteX6228" fmla="*/ 10341648 w 12079138"/>
              <a:gd name="connsiteY6228" fmla="*/ 1485285 h 2145765"/>
              <a:gd name="connsiteX6229" fmla="*/ 10300986 w 12079138"/>
              <a:gd name="connsiteY6229" fmla="*/ 1489729 h 2145765"/>
              <a:gd name="connsiteX6230" fmla="*/ 10295789 w 12079138"/>
              <a:gd name="connsiteY6230" fmla="*/ 1481807 h 2145765"/>
              <a:gd name="connsiteX6231" fmla="*/ 10309829 w 12079138"/>
              <a:gd name="connsiteY6231" fmla="*/ 1477317 h 2145765"/>
              <a:gd name="connsiteX6232" fmla="*/ 1976912 w 12079138"/>
              <a:gd name="connsiteY6232" fmla="*/ 1476965 h 2145765"/>
              <a:gd name="connsiteX6233" fmla="*/ 1960026 w 12079138"/>
              <a:gd name="connsiteY6233" fmla="*/ 1484994 h 2145765"/>
              <a:gd name="connsiteX6234" fmla="*/ 1971109 w 12079138"/>
              <a:gd name="connsiteY6234" fmla="*/ 1491092 h 2145765"/>
              <a:gd name="connsiteX6235" fmla="*/ 1983764 w 12079138"/>
              <a:gd name="connsiteY6235" fmla="*/ 1483829 h 2145765"/>
              <a:gd name="connsiteX6236" fmla="*/ 1976912 w 12079138"/>
              <a:gd name="connsiteY6236" fmla="*/ 1476965 h 2145765"/>
              <a:gd name="connsiteX6237" fmla="*/ 1033151 w 12079138"/>
              <a:gd name="connsiteY6237" fmla="*/ 1476533 h 2145765"/>
              <a:gd name="connsiteX6238" fmla="*/ 1033152 w 12079138"/>
              <a:gd name="connsiteY6238" fmla="*/ 1476533 h 2145765"/>
              <a:gd name="connsiteX6239" fmla="*/ 1033152 w 12079138"/>
              <a:gd name="connsiteY6239" fmla="*/ 1476536 h 2145765"/>
              <a:gd name="connsiteX6240" fmla="*/ 2204014 w 12079138"/>
              <a:gd name="connsiteY6240" fmla="*/ 1476193 h 2145765"/>
              <a:gd name="connsiteX6241" fmla="*/ 2186157 w 12079138"/>
              <a:gd name="connsiteY6241" fmla="*/ 1479018 h 2145765"/>
              <a:gd name="connsiteX6242" fmla="*/ 2158616 w 12079138"/>
              <a:gd name="connsiteY6242" fmla="*/ 1487384 h 2145765"/>
              <a:gd name="connsiteX6243" fmla="*/ 2148886 w 12079138"/>
              <a:gd name="connsiteY6243" fmla="*/ 1496914 h 2145765"/>
              <a:gd name="connsiteX6244" fmla="*/ 2166266 w 12079138"/>
              <a:gd name="connsiteY6244" fmla="*/ 1511761 h 2145765"/>
              <a:gd name="connsiteX6245" fmla="*/ 2216672 w 12079138"/>
              <a:gd name="connsiteY6245" fmla="*/ 1489973 h 2145765"/>
              <a:gd name="connsiteX6246" fmla="*/ 2215500 w 12079138"/>
              <a:gd name="connsiteY6246" fmla="*/ 1485561 h 2145765"/>
              <a:gd name="connsiteX6247" fmla="*/ 2204014 w 12079138"/>
              <a:gd name="connsiteY6247" fmla="*/ 1476193 h 2145765"/>
              <a:gd name="connsiteX6248" fmla="*/ 2515417 w 12079138"/>
              <a:gd name="connsiteY6248" fmla="*/ 1475892 h 2145765"/>
              <a:gd name="connsiteX6249" fmla="*/ 2498674 w 12079138"/>
              <a:gd name="connsiteY6249" fmla="*/ 1482848 h 2145765"/>
              <a:gd name="connsiteX6250" fmla="*/ 2497212 w 12079138"/>
              <a:gd name="connsiteY6250" fmla="*/ 1488456 h 2145765"/>
              <a:gd name="connsiteX6251" fmla="*/ 2524192 w 12079138"/>
              <a:gd name="connsiteY6251" fmla="*/ 1490188 h 2145765"/>
              <a:gd name="connsiteX6252" fmla="*/ 2515417 w 12079138"/>
              <a:gd name="connsiteY6252" fmla="*/ 1475892 h 2145765"/>
              <a:gd name="connsiteX6253" fmla="*/ 2046941 w 12079138"/>
              <a:gd name="connsiteY6253" fmla="*/ 1471801 h 2145765"/>
              <a:gd name="connsiteX6254" fmla="*/ 2044270 w 12079138"/>
              <a:gd name="connsiteY6254" fmla="*/ 1472353 h 2145765"/>
              <a:gd name="connsiteX6255" fmla="*/ 2015106 w 12079138"/>
              <a:gd name="connsiteY6255" fmla="*/ 1492486 h 2145765"/>
              <a:gd name="connsiteX6256" fmla="*/ 2017796 w 12079138"/>
              <a:gd name="connsiteY6256" fmla="*/ 1496746 h 2145765"/>
              <a:gd name="connsiteX6257" fmla="*/ 2053220 w 12079138"/>
              <a:gd name="connsiteY6257" fmla="*/ 1483645 h 2145765"/>
              <a:gd name="connsiteX6258" fmla="*/ 2057188 w 12079138"/>
              <a:gd name="connsiteY6258" fmla="*/ 1481270 h 2145765"/>
              <a:gd name="connsiteX6259" fmla="*/ 2058614 w 12079138"/>
              <a:gd name="connsiteY6259" fmla="*/ 1474866 h 2145765"/>
              <a:gd name="connsiteX6260" fmla="*/ 2046941 w 12079138"/>
              <a:gd name="connsiteY6260" fmla="*/ 1471801 h 2145765"/>
              <a:gd name="connsiteX6261" fmla="*/ 1032321 w 12079138"/>
              <a:gd name="connsiteY6261" fmla="*/ 1471786 h 2145765"/>
              <a:gd name="connsiteX6262" fmla="*/ 1033151 w 12079138"/>
              <a:gd name="connsiteY6262" fmla="*/ 1476533 h 2145765"/>
              <a:gd name="connsiteX6263" fmla="*/ 1025698 w 12079138"/>
              <a:gd name="connsiteY6263" fmla="*/ 1481083 h 2145765"/>
              <a:gd name="connsiteX6264" fmla="*/ 1021836 w 12079138"/>
              <a:gd name="connsiteY6264" fmla="*/ 1479382 h 2145765"/>
              <a:gd name="connsiteX6265" fmla="*/ 1026582 w 12079138"/>
              <a:gd name="connsiteY6265" fmla="*/ 1471843 h 2145765"/>
              <a:gd name="connsiteX6266" fmla="*/ 1032321 w 12079138"/>
              <a:gd name="connsiteY6266" fmla="*/ 1471786 h 2145765"/>
              <a:gd name="connsiteX6267" fmla="*/ 234677 w 12079138"/>
              <a:gd name="connsiteY6267" fmla="*/ 1470882 h 2145765"/>
              <a:gd name="connsiteX6268" fmla="*/ 241968 w 12079138"/>
              <a:gd name="connsiteY6268" fmla="*/ 1474653 h 2145765"/>
              <a:gd name="connsiteX6269" fmla="*/ 231427 w 12079138"/>
              <a:gd name="connsiteY6269" fmla="*/ 1479939 h 2145765"/>
              <a:gd name="connsiteX6270" fmla="*/ 221952 w 12079138"/>
              <a:gd name="connsiteY6270" fmla="*/ 1475020 h 2145765"/>
              <a:gd name="connsiteX6271" fmla="*/ 234677 w 12079138"/>
              <a:gd name="connsiteY6271" fmla="*/ 1470882 h 2145765"/>
              <a:gd name="connsiteX6272" fmla="*/ 1677095 w 12079138"/>
              <a:gd name="connsiteY6272" fmla="*/ 1468844 h 2145765"/>
              <a:gd name="connsiteX6273" fmla="*/ 1688953 w 12079138"/>
              <a:gd name="connsiteY6273" fmla="*/ 1471587 h 2145765"/>
              <a:gd name="connsiteX6274" fmla="*/ 1679134 w 12079138"/>
              <a:gd name="connsiteY6274" fmla="*/ 1476214 h 2145765"/>
              <a:gd name="connsiteX6275" fmla="*/ 1672673 w 12079138"/>
              <a:gd name="connsiteY6275" fmla="*/ 1472138 h 2145765"/>
              <a:gd name="connsiteX6276" fmla="*/ 1677095 w 12079138"/>
              <a:gd name="connsiteY6276" fmla="*/ 1468844 h 2145765"/>
              <a:gd name="connsiteX6277" fmla="*/ 10504109 w 12079138"/>
              <a:gd name="connsiteY6277" fmla="*/ 1468568 h 2145765"/>
              <a:gd name="connsiteX6278" fmla="*/ 10507629 w 12079138"/>
              <a:gd name="connsiteY6278" fmla="*/ 1470269 h 2145765"/>
              <a:gd name="connsiteX6279" fmla="*/ 10506563 w 12079138"/>
              <a:gd name="connsiteY6279" fmla="*/ 1471540 h 2145765"/>
              <a:gd name="connsiteX6280" fmla="*/ 10502160 w 12079138"/>
              <a:gd name="connsiteY6280" fmla="*/ 1471081 h 2145765"/>
              <a:gd name="connsiteX6281" fmla="*/ 10504109 w 12079138"/>
              <a:gd name="connsiteY6281" fmla="*/ 1468568 h 2145765"/>
              <a:gd name="connsiteX6282" fmla="*/ 10650781 w 12079138"/>
              <a:gd name="connsiteY6282" fmla="*/ 1466730 h 2145765"/>
              <a:gd name="connsiteX6283" fmla="*/ 10657874 w 12079138"/>
              <a:gd name="connsiteY6283" fmla="*/ 1469043 h 2145765"/>
              <a:gd name="connsiteX6284" fmla="*/ 10652730 w 12079138"/>
              <a:gd name="connsiteY6284" fmla="*/ 1472981 h 2145765"/>
              <a:gd name="connsiteX6285" fmla="*/ 10646268 w 12079138"/>
              <a:gd name="connsiteY6285" fmla="*/ 1471403 h 2145765"/>
              <a:gd name="connsiteX6286" fmla="*/ 10650781 w 12079138"/>
              <a:gd name="connsiteY6286" fmla="*/ 1466730 h 2145765"/>
              <a:gd name="connsiteX6287" fmla="*/ 1122772 w 12079138"/>
              <a:gd name="connsiteY6287" fmla="*/ 1466055 h 2145765"/>
              <a:gd name="connsiteX6288" fmla="*/ 1122772 w 12079138"/>
              <a:gd name="connsiteY6288" fmla="*/ 1466056 h 2145765"/>
              <a:gd name="connsiteX6289" fmla="*/ 1122771 w 12079138"/>
              <a:gd name="connsiteY6289" fmla="*/ 1466056 h 2145765"/>
              <a:gd name="connsiteX6290" fmla="*/ 8911556 w 12079138"/>
              <a:gd name="connsiteY6290" fmla="*/ 1466040 h 2145765"/>
              <a:gd name="connsiteX6291" fmla="*/ 8903958 w 12079138"/>
              <a:gd name="connsiteY6291" fmla="*/ 1466408 h 2145765"/>
              <a:gd name="connsiteX6292" fmla="*/ 8900601 w 12079138"/>
              <a:gd name="connsiteY6292" fmla="*/ 1470682 h 2145765"/>
              <a:gd name="connsiteX6293" fmla="*/ 8917168 w 12079138"/>
              <a:gd name="connsiteY6293" fmla="*/ 1485146 h 2145765"/>
              <a:gd name="connsiteX6294" fmla="*/ 8926787 w 12079138"/>
              <a:gd name="connsiteY6294" fmla="*/ 1478696 h 2145765"/>
              <a:gd name="connsiteX6295" fmla="*/ 8911556 w 12079138"/>
              <a:gd name="connsiteY6295" fmla="*/ 1466040 h 2145765"/>
              <a:gd name="connsiteX6296" fmla="*/ 10809831 w 12079138"/>
              <a:gd name="connsiteY6296" fmla="*/ 1465688 h 2145765"/>
              <a:gd name="connsiteX6297" fmla="*/ 10815354 w 12079138"/>
              <a:gd name="connsiteY6297" fmla="*/ 1469120 h 2145765"/>
              <a:gd name="connsiteX6298" fmla="*/ 10811564 w 12079138"/>
              <a:gd name="connsiteY6298" fmla="*/ 1472613 h 2145765"/>
              <a:gd name="connsiteX6299" fmla="*/ 10806258 w 12079138"/>
              <a:gd name="connsiteY6299" fmla="*/ 1469948 h 2145765"/>
              <a:gd name="connsiteX6300" fmla="*/ 10809831 w 12079138"/>
              <a:gd name="connsiteY6300" fmla="*/ 1465688 h 2145765"/>
              <a:gd name="connsiteX6301" fmla="*/ 10690846 w 12079138"/>
              <a:gd name="connsiteY6301" fmla="*/ 1465519 h 2145765"/>
              <a:gd name="connsiteX6302" fmla="*/ 10691369 w 12079138"/>
              <a:gd name="connsiteY6302" fmla="*/ 1466898 h 2145765"/>
              <a:gd name="connsiteX6303" fmla="*/ 10689168 w 12079138"/>
              <a:gd name="connsiteY6303" fmla="*/ 1467097 h 2145765"/>
              <a:gd name="connsiteX6304" fmla="*/ 10688589 w 12079138"/>
              <a:gd name="connsiteY6304" fmla="*/ 1465795 h 2145765"/>
              <a:gd name="connsiteX6305" fmla="*/ 10690846 w 12079138"/>
              <a:gd name="connsiteY6305" fmla="*/ 1465519 h 2145765"/>
              <a:gd name="connsiteX6306" fmla="*/ 10935911 w 12079138"/>
              <a:gd name="connsiteY6306" fmla="*/ 1465504 h 2145765"/>
              <a:gd name="connsiteX6307" fmla="*/ 10942787 w 12079138"/>
              <a:gd name="connsiteY6307" fmla="*/ 1471326 h 2145765"/>
              <a:gd name="connsiteX6308" fmla="*/ 10938943 w 12079138"/>
              <a:gd name="connsiteY6308" fmla="*/ 1486358 h 2145765"/>
              <a:gd name="connsiteX6309" fmla="*/ 10924596 w 12079138"/>
              <a:gd name="connsiteY6309" fmla="*/ 1501328 h 2145765"/>
              <a:gd name="connsiteX6310" fmla="*/ 10913459 w 12079138"/>
              <a:gd name="connsiteY6310" fmla="*/ 1505097 h 2145765"/>
              <a:gd name="connsiteX6311" fmla="*/ 10903569 w 12079138"/>
              <a:gd name="connsiteY6311" fmla="*/ 1499520 h 2145765"/>
              <a:gd name="connsiteX6312" fmla="*/ 10905826 w 12079138"/>
              <a:gd name="connsiteY6312" fmla="*/ 1484734 h 2145765"/>
              <a:gd name="connsiteX6313" fmla="*/ 10935911 w 12079138"/>
              <a:gd name="connsiteY6313" fmla="*/ 1465504 h 2145765"/>
              <a:gd name="connsiteX6314" fmla="*/ 1119306 w 12079138"/>
              <a:gd name="connsiteY6314" fmla="*/ 1464110 h 2145765"/>
              <a:gd name="connsiteX6315" fmla="*/ 1122771 w 12079138"/>
              <a:gd name="connsiteY6315" fmla="*/ 1466056 h 2145765"/>
              <a:gd name="connsiteX6316" fmla="*/ 1121652 w 12079138"/>
              <a:gd name="connsiteY6316" fmla="*/ 1467389 h 2145765"/>
              <a:gd name="connsiteX6317" fmla="*/ 1117177 w 12079138"/>
              <a:gd name="connsiteY6317" fmla="*/ 1466776 h 2145765"/>
              <a:gd name="connsiteX6318" fmla="*/ 1119306 w 12079138"/>
              <a:gd name="connsiteY6318" fmla="*/ 1464110 h 2145765"/>
              <a:gd name="connsiteX6319" fmla="*/ 10033470 w 12079138"/>
              <a:gd name="connsiteY6319" fmla="*/ 1463772 h 2145765"/>
              <a:gd name="connsiteX6320" fmla="*/ 10028489 w 12079138"/>
              <a:gd name="connsiteY6320" fmla="*/ 1470146 h 2145765"/>
              <a:gd name="connsiteX6321" fmla="*/ 10036447 w 12079138"/>
              <a:gd name="connsiteY6321" fmla="*/ 1472766 h 2145765"/>
              <a:gd name="connsiteX6322" fmla="*/ 10040833 w 12079138"/>
              <a:gd name="connsiteY6322" fmla="*/ 1469549 h 2145765"/>
              <a:gd name="connsiteX6323" fmla="*/ 10033470 w 12079138"/>
              <a:gd name="connsiteY6323" fmla="*/ 1463772 h 2145765"/>
              <a:gd name="connsiteX6324" fmla="*/ 11050350 w 12079138"/>
              <a:gd name="connsiteY6324" fmla="*/ 1462516 h 2145765"/>
              <a:gd name="connsiteX6325" fmla="*/ 11053941 w 12079138"/>
              <a:gd name="connsiteY6325" fmla="*/ 1465887 h 2145765"/>
              <a:gd name="connsiteX6326" fmla="*/ 11044394 w 12079138"/>
              <a:gd name="connsiteY6326" fmla="*/ 1470024 h 2145765"/>
              <a:gd name="connsiteX6327" fmla="*/ 11041975 w 12079138"/>
              <a:gd name="connsiteY6327" fmla="*/ 1467726 h 2145765"/>
              <a:gd name="connsiteX6328" fmla="*/ 11050350 w 12079138"/>
              <a:gd name="connsiteY6328" fmla="*/ 1462516 h 2145765"/>
              <a:gd name="connsiteX6329" fmla="*/ 8038099 w 12079138"/>
              <a:gd name="connsiteY6329" fmla="*/ 1460095 h 2145765"/>
              <a:gd name="connsiteX6330" fmla="*/ 8032595 w 12079138"/>
              <a:gd name="connsiteY6330" fmla="*/ 1462348 h 2145765"/>
              <a:gd name="connsiteX6331" fmla="*/ 8039416 w 12079138"/>
              <a:gd name="connsiteY6331" fmla="*/ 1467986 h 2145765"/>
              <a:gd name="connsiteX6332" fmla="*/ 8045192 w 12079138"/>
              <a:gd name="connsiteY6332" fmla="*/ 1465749 h 2145765"/>
              <a:gd name="connsiteX6333" fmla="*/ 8038099 w 12079138"/>
              <a:gd name="connsiteY6333" fmla="*/ 1460095 h 2145765"/>
              <a:gd name="connsiteX6334" fmla="*/ 9975176 w 12079138"/>
              <a:gd name="connsiteY6334" fmla="*/ 1458455 h 2145765"/>
              <a:gd name="connsiteX6335" fmla="*/ 9956823 w 12079138"/>
              <a:gd name="connsiteY6335" fmla="*/ 1467511 h 2145765"/>
              <a:gd name="connsiteX6336" fmla="*/ 9967218 w 12079138"/>
              <a:gd name="connsiteY6336" fmla="*/ 1478696 h 2145765"/>
              <a:gd name="connsiteX6337" fmla="*/ 9996274 w 12079138"/>
              <a:gd name="connsiteY6337" fmla="*/ 1484962 h 2145765"/>
              <a:gd name="connsiteX6338" fmla="*/ 10007319 w 12079138"/>
              <a:gd name="connsiteY6338" fmla="*/ 1478589 h 2145765"/>
              <a:gd name="connsiteX6339" fmla="*/ 9975176 w 12079138"/>
              <a:gd name="connsiteY6339" fmla="*/ 1458455 h 2145765"/>
              <a:gd name="connsiteX6340" fmla="*/ 9536987 w 12079138"/>
              <a:gd name="connsiteY6340" fmla="*/ 1457475 h 2145765"/>
              <a:gd name="connsiteX6341" fmla="*/ 9534352 w 12079138"/>
              <a:gd name="connsiteY6341" fmla="*/ 1459881 h 2145765"/>
              <a:gd name="connsiteX6342" fmla="*/ 9540272 w 12079138"/>
              <a:gd name="connsiteY6342" fmla="*/ 1461336 h 2145765"/>
              <a:gd name="connsiteX6343" fmla="*/ 9541264 w 12079138"/>
              <a:gd name="connsiteY6343" fmla="*/ 1458593 h 2145765"/>
              <a:gd name="connsiteX6344" fmla="*/ 9536987 w 12079138"/>
              <a:gd name="connsiteY6344" fmla="*/ 1457475 h 2145765"/>
              <a:gd name="connsiteX6345" fmla="*/ 10402611 w 12079138"/>
              <a:gd name="connsiteY6345" fmla="*/ 1457353 h 2145765"/>
              <a:gd name="connsiteX6346" fmla="*/ 10406491 w 12079138"/>
              <a:gd name="connsiteY6346" fmla="*/ 1458824 h 2145765"/>
              <a:gd name="connsiteX6347" fmla="*/ 10404397 w 12079138"/>
              <a:gd name="connsiteY6347" fmla="*/ 1461367 h 2145765"/>
              <a:gd name="connsiteX6348" fmla="*/ 10400282 w 12079138"/>
              <a:gd name="connsiteY6348" fmla="*/ 1459912 h 2145765"/>
              <a:gd name="connsiteX6349" fmla="*/ 10402611 w 12079138"/>
              <a:gd name="connsiteY6349" fmla="*/ 1457353 h 2145765"/>
              <a:gd name="connsiteX6350" fmla="*/ 2406288 w 12079138"/>
              <a:gd name="connsiteY6350" fmla="*/ 1455391 h 2145765"/>
              <a:gd name="connsiteX6351" fmla="*/ 2390317 w 12079138"/>
              <a:gd name="connsiteY6351" fmla="*/ 1459988 h 2145765"/>
              <a:gd name="connsiteX6352" fmla="*/ 2392609 w 12079138"/>
              <a:gd name="connsiteY6352" fmla="*/ 1465627 h 2145765"/>
              <a:gd name="connsiteX6353" fmla="*/ 2412207 w 12079138"/>
              <a:gd name="connsiteY6353" fmla="*/ 1459207 h 2145765"/>
              <a:gd name="connsiteX6354" fmla="*/ 2406288 w 12079138"/>
              <a:gd name="connsiteY6354" fmla="*/ 1455391 h 2145765"/>
              <a:gd name="connsiteX6355" fmla="*/ 890470 w 12079138"/>
              <a:gd name="connsiteY6355" fmla="*/ 1454472 h 2145765"/>
              <a:gd name="connsiteX6356" fmla="*/ 900180 w 12079138"/>
              <a:gd name="connsiteY6356" fmla="*/ 1458181 h 2145765"/>
              <a:gd name="connsiteX6357" fmla="*/ 884875 w 12079138"/>
              <a:gd name="connsiteY6357" fmla="*/ 1465183 h 2145765"/>
              <a:gd name="connsiteX6358" fmla="*/ 877385 w 12079138"/>
              <a:gd name="connsiteY6358" fmla="*/ 1459008 h 2145765"/>
              <a:gd name="connsiteX6359" fmla="*/ 890470 w 12079138"/>
              <a:gd name="connsiteY6359" fmla="*/ 1454472 h 2145765"/>
              <a:gd name="connsiteX6360" fmla="*/ 10254984 w 12079138"/>
              <a:gd name="connsiteY6360" fmla="*/ 1454396 h 2145765"/>
              <a:gd name="connsiteX6361" fmla="*/ 10263666 w 12079138"/>
              <a:gd name="connsiteY6361" fmla="*/ 1458166 h 2145765"/>
              <a:gd name="connsiteX6362" fmla="*/ 10250581 w 12079138"/>
              <a:gd name="connsiteY6362" fmla="*/ 1463759 h 2145765"/>
              <a:gd name="connsiteX6363" fmla="*/ 10243758 w 12079138"/>
              <a:gd name="connsiteY6363" fmla="*/ 1459407 h 2145765"/>
              <a:gd name="connsiteX6364" fmla="*/ 10254984 w 12079138"/>
              <a:gd name="connsiteY6364" fmla="*/ 1454396 h 2145765"/>
              <a:gd name="connsiteX6365" fmla="*/ 8763098 w 12079138"/>
              <a:gd name="connsiteY6365" fmla="*/ 1453660 h 2145765"/>
              <a:gd name="connsiteX6366" fmla="*/ 8748948 w 12079138"/>
              <a:gd name="connsiteY6366" fmla="*/ 1457965 h 2145765"/>
              <a:gd name="connsiteX6367" fmla="*/ 8746873 w 12079138"/>
              <a:gd name="connsiteY6367" fmla="*/ 1468047 h 2145765"/>
              <a:gd name="connsiteX6368" fmla="*/ 8735233 w 12079138"/>
              <a:gd name="connsiteY6368" fmla="*/ 1497220 h 2145765"/>
              <a:gd name="connsiteX6369" fmla="*/ 8755590 w 12079138"/>
              <a:gd name="connsiteY6369" fmla="*/ 1504743 h 2145765"/>
              <a:gd name="connsiteX6370" fmla="*/ 8760932 w 12079138"/>
              <a:gd name="connsiteY6370" fmla="*/ 1497971 h 2145765"/>
              <a:gd name="connsiteX6371" fmla="*/ 8768278 w 12079138"/>
              <a:gd name="connsiteY6371" fmla="*/ 1474467 h 2145765"/>
              <a:gd name="connsiteX6372" fmla="*/ 8763098 w 12079138"/>
              <a:gd name="connsiteY6372" fmla="*/ 1453660 h 2145765"/>
              <a:gd name="connsiteX6373" fmla="*/ 1807938 w 12079138"/>
              <a:gd name="connsiteY6373" fmla="*/ 1453507 h 2145765"/>
              <a:gd name="connsiteX6374" fmla="*/ 1802415 w 12079138"/>
              <a:gd name="connsiteY6374" fmla="*/ 1459820 h 2145765"/>
              <a:gd name="connsiteX6375" fmla="*/ 1808370 w 12079138"/>
              <a:gd name="connsiteY6375" fmla="*/ 1464202 h 2145765"/>
              <a:gd name="connsiteX6376" fmla="*/ 1815516 w 12079138"/>
              <a:gd name="connsiteY6376" fmla="*/ 1459084 h 2145765"/>
              <a:gd name="connsiteX6377" fmla="*/ 1807938 w 12079138"/>
              <a:gd name="connsiteY6377" fmla="*/ 1453507 h 2145765"/>
              <a:gd name="connsiteX6378" fmla="*/ 8439184 w 12079138"/>
              <a:gd name="connsiteY6378" fmla="*/ 1452725 h 2145765"/>
              <a:gd name="connsiteX6379" fmla="*/ 8439671 w 12079138"/>
              <a:gd name="connsiteY6379" fmla="*/ 1460310 h 2145765"/>
              <a:gd name="connsiteX6380" fmla="*/ 8446529 w 12079138"/>
              <a:gd name="connsiteY6380" fmla="*/ 1460801 h 2145765"/>
              <a:gd name="connsiteX6381" fmla="*/ 8444237 w 12079138"/>
              <a:gd name="connsiteY6381" fmla="*/ 1452986 h 2145765"/>
              <a:gd name="connsiteX6382" fmla="*/ 8439184 w 12079138"/>
              <a:gd name="connsiteY6382" fmla="*/ 1452725 h 2145765"/>
              <a:gd name="connsiteX6383" fmla="*/ 9598366 w 12079138"/>
              <a:gd name="connsiteY6383" fmla="*/ 1451852 h 2145765"/>
              <a:gd name="connsiteX6384" fmla="*/ 9587826 w 12079138"/>
              <a:gd name="connsiteY6384" fmla="*/ 1457567 h 2145765"/>
              <a:gd name="connsiteX6385" fmla="*/ 9593963 w 12079138"/>
              <a:gd name="connsiteY6385" fmla="*/ 1461382 h 2145765"/>
              <a:gd name="connsiteX6386" fmla="*/ 9612587 w 12079138"/>
              <a:gd name="connsiteY6386" fmla="*/ 1462102 h 2145765"/>
              <a:gd name="connsiteX6387" fmla="*/ 9614573 w 12079138"/>
              <a:gd name="connsiteY6387" fmla="*/ 1457552 h 2145765"/>
              <a:gd name="connsiteX6388" fmla="*/ 9598366 w 12079138"/>
              <a:gd name="connsiteY6388" fmla="*/ 1451852 h 2145765"/>
              <a:gd name="connsiteX6389" fmla="*/ 2155949 w 12079138"/>
              <a:gd name="connsiteY6389" fmla="*/ 1449829 h 2145765"/>
              <a:gd name="connsiteX6390" fmla="*/ 2159687 w 12079138"/>
              <a:gd name="connsiteY6390" fmla="*/ 1451177 h 2145765"/>
              <a:gd name="connsiteX6391" fmla="*/ 2159685 w 12079138"/>
              <a:gd name="connsiteY6391" fmla="*/ 1451177 h 2145765"/>
              <a:gd name="connsiteX6392" fmla="*/ 2158857 w 12079138"/>
              <a:gd name="connsiteY6392" fmla="*/ 1452648 h 2145765"/>
              <a:gd name="connsiteX6393" fmla="*/ 2155027 w 12079138"/>
              <a:gd name="connsiteY6393" fmla="*/ 1451346 h 2145765"/>
              <a:gd name="connsiteX6394" fmla="*/ 2155949 w 12079138"/>
              <a:gd name="connsiteY6394" fmla="*/ 1449829 h 2145765"/>
              <a:gd name="connsiteX6395" fmla="*/ 3323690 w 12079138"/>
              <a:gd name="connsiteY6395" fmla="*/ 1449186 h 2145765"/>
              <a:gd name="connsiteX6396" fmla="*/ 3313585 w 12079138"/>
              <a:gd name="connsiteY6396" fmla="*/ 1455882 h 2145765"/>
              <a:gd name="connsiteX6397" fmla="*/ 3317843 w 12079138"/>
              <a:gd name="connsiteY6397" fmla="*/ 1459083 h 2145765"/>
              <a:gd name="connsiteX6398" fmla="*/ 3317840 w 12079138"/>
              <a:gd name="connsiteY6398" fmla="*/ 1459084 h 2145765"/>
              <a:gd name="connsiteX6399" fmla="*/ 3317846 w 12079138"/>
              <a:gd name="connsiteY6399" fmla="*/ 1459084 h 2145765"/>
              <a:gd name="connsiteX6400" fmla="*/ 3317843 w 12079138"/>
              <a:gd name="connsiteY6400" fmla="*/ 1459083 h 2145765"/>
              <a:gd name="connsiteX6401" fmla="*/ 3328321 w 12079138"/>
              <a:gd name="connsiteY6401" fmla="*/ 1454717 h 2145765"/>
              <a:gd name="connsiteX6402" fmla="*/ 3328257 w 12079138"/>
              <a:gd name="connsiteY6402" fmla="*/ 1450120 h 2145765"/>
              <a:gd name="connsiteX6403" fmla="*/ 3323690 w 12079138"/>
              <a:gd name="connsiteY6403" fmla="*/ 1449186 h 2145765"/>
              <a:gd name="connsiteX6404" fmla="*/ 9201884 w 12079138"/>
              <a:gd name="connsiteY6404" fmla="*/ 1448389 h 2145765"/>
              <a:gd name="connsiteX6405" fmla="*/ 9198022 w 12079138"/>
              <a:gd name="connsiteY6405" fmla="*/ 1450013 h 2145765"/>
              <a:gd name="connsiteX6406" fmla="*/ 9202298 w 12079138"/>
              <a:gd name="connsiteY6406" fmla="*/ 1452725 h 2145765"/>
              <a:gd name="connsiteX6407" fmla="*/ 9205060 w 12079138"/>
              <a:gd name="connsiteY6407" fmla="*/ 1450320 h 2145765"/>
              <a:gd name="connsiteX6408" fmla="*/ 9201884 w 12079138"/>
              <a:gd name="connsiteY6408" fmla="*/ 1448389 h 2145765"/>
              <a:gd name="connsiteX6409" fmla="*/ 9244259 w 12079138"/>
              <a:gd name="connsiteY6409" fmla="*/ 1447577 h 2145765"/>
              <a:gd name="connsiteX6410" fmla="*/ 9233864 w 12079138"/>
              <a:gd name="connsiteY6410" fmla="*/ 1451806 h 2145765"/>
              <a:gd name="connsiteX6411" fmla="*/ 9239909 w 12079138"/>
              <a:gd name="connsiteY6411" fmla="*/ 1456112 h 2145765"/>
              <a:gd name="connsiteX6412" fmla="*/ 9248030 w 12079138"/>
              <a:gd name="connsiteY6412" fmla="*/ 1451346 h 2145765"/>
              <a:gd name="connsiteX6413" fmla="*/ 9244259 w 12079138"/>
              <a:gd name="connsiteY6413" fmla="*/ 1447577 h 2145765"/>
              <a:gd name="connsiteX6414" fmla="*/ 10981102 w 12079138"/>
              <a:gd name="connsiteY6414" fmla="*/ 1446060 h 2145765"/>
              <a:gd name="connsiteX6415" fmla="*/ 11004017 w 12079138"/>
              <a:gd name="connsiteY6415" fmla="*/ 1448778 h 2145765"/>
              <a:gd name="connsiteX6416" fmla="*/ 11011367 w 12079138"/>
              <a:gd name="connsiteY6416" fmla="*/ 1461781 h 2145765"/>
              <a:gd name="connsiteX6417" fmla="*/ 11012017 w 12079138"/>
              <a:gd name="connsiteY6417" fmla="*/ 1487385 h 2145765"/>
              <a:gd name="connsiteX6418" fmla="*/ 10996947 w 12079138"/>
              <a:gd name="connsiteY6418" fmla="*/ 1508759 h 2145765"/>
              <a:gd name="connsiteX6419" fmla="*/ 10993662 w 12079138"/>
              <a:gd name="connsiteY6419" fmla="*/ 1512283 h 2145765"/>
              <a:gd name="connsiteX6420" fmla="*/ 10999149 w 12079138"/>
              <a:gd name="connsiteY6420" fmla="*/ 1523560 h 2145765"/>
              <a:gd name="connsiteX6421" fmla="*/ 10986659 w 12079138"/>
              <a:gd name="connsiteY6421" fmla="*/ 1527482 h 2145765"/>
              <a:gd name="connsiteX6422" fmla="*/ 10975614 w 12079138"/>
              <a:gd name="connsiteY6422" fmla="*/ 1533519 h 2145765"/>
              <a:gd name="connsiteX6423" fmla="*/ 10981227 w 12079138"/>
              <a:gd name="connsiteY6423" fmla="*/ 1503258 h 2145765"/>
              <a:gd name="connsiteX6424" fmla="*/ 10986767 w 12079138"/>
              <a:gd name="connsiteY6424" fmla="*/ 1490173 h 2145765"/>
              <a:gd name="connsiteX6425" fmla="*/ 10999437 w 12079138"/>
              <a:gd name="connsiteY6425" fmla="*/ 1464615 h 2145765"/>
              <a:gd name="connsiteX6426" fmla="*/ 10998662 w 12079138"/>
              <a:gd name="connsiteY6426" fmla="*/ 1460601 h 2145765"/>
              <a:gd name="connsiteX6427" fmla="*/ 10978195 w 12079138"/>
              <a:gd name="connsiteY6427" fmla="*/ 1452787 h 2145765"/>
              <a:gd name="connsiteX6428" fmla="*/ 10977149 w 12079138"/>
              <a:gd name="connsiteY6428" fmla="*/ 1448159 h 2145765"/>
              <a:gd name="connsiteX6429" fmla="*/ 9728614 w 12079138"/>
              <a:gd name="connsiteY6429" fmla="*/ 1444881 h 2145765"/>
              <a:gd name="connsiteX6430" fmla="*/ 9721251 w 12079138"/>
              <a:gd name="connsiteY6430" fmla="*/ 1449569 h 2145765"/>
              <a:gd name="connsiteX6431" fmla="*/ 9731555 w 12079138"/>
              <a:gd name="connsiteY6431" fmla="*/ 1455775 h 2145765"/>
              <a:gd name="connsiteX6432" fmla="*/ 9741589 w 12079138"/>
              <a:gd name="connsiteY6432" fmla="*/ 1451239 h 2145765"/>
              <a:gd name="connsiteX6433" fmla="*/ 9728614 w 12079138"/>
              <a:gd name="connsiteY6433" fmla="*/ 1444881 h 2145765"/>
              <a:gd name="connsiteX6434" fmla="*/ 548245 w 12079138"/>
              <a:gd name="connsiteY6434" fmla="*/ 1444421 h 2145765"/>
              <a:gd name="connsiteX6435" fmla="*/ 554905 w 12079138"/>
              <a:gd name="connsiteY6435" fmla="*/ 1449310 h 2145765"/>
              <a:gd name="connsiteX6436" fmla="*/ 555030 w 12079138"/>
              <a:gd name="connsiteY6436" fmla="*/ 1453722 h 2145765"/>
              <a:gd name="connsiteX6437" fmla="*/ 552287 w 12079138"/>
              <a:gd name="connsiteY6437" fmla="*/ 1459147 h 2145765"/>
              <a:gd name="connsiteX6438" fmla="*/ 552288 w 12079138"/>
              <a:gd name="connsiteY6438" fmla="*/ 1459147 h 2145765"/>
              <a:gd name="connsiteX6439" fmla="*/ 544509 w 12079138"/>
              <a:gd name="connsiteY6439" fmla="*/ 1462917 h 2145765"/>
              <a:gd name="connsiteX6440" fmla="*/ 536802 w 12079138"/>
              <a:gd name="connsiteY6440" fmla="*/ 1459101 h 2145765"/>
              <a:gd name="connsiteX6441" fmla="*/ 537127 w 12079138"/>
              <a:gd name="connsiteY6441" fmla="*/ 1447655 h 2145765"/>
              <a:gd name="connsiteX6442" fmla="*/ 548245 w 12079138"/>
              <a:gd name="connsiteY6442" fmla="*/ 1444421 h 2145765"/>
              <a:gd name="connsiteX6443" fmla="*/ 1932341 w 12079138"/>
              <a:gd name="connsiteY6443" fmla="*/ 1444175 h 2145765"/>
              <a:gd name="connsiteX6444" fmla="*/ 1934434 w 12079138"/>
              <a:gd name="connsiteY6444" fmla="*/ 1444712 h 2145765"/>
              <a:gd name="connsiteX6445" fmla="*/ 1932069 w 12079138"/>
              <a:gd name="connsiteY6445" fmla="*/ 1446428 h 2145765"/>
              <a:gd name="connsiteX6446" fmla="*/ 1930969 w 12079138"/>
              <a:gd name="connsiteY6446" fmla="*/ 1445263 h 2145765"/>
              <a:gd name="connsiteX6447" fmla="*/ 1932341 w 12079138"/>
              <a:gd name="connsiteY6447" fmla="*/ 1444175 h 2145765"/>
              <a:gd name="connsiteX6448" fmla="*/ 8649237 w 12079138"/>
              <a:gd name="connsiteY6448" fmla="*/ 1443670 h 2145765"/>
              <a:gd name="connsiteX6449" fmla="*/ 8635467 w 12079138"/>
              <a:gd name="connsiteY6449" fmla="*/ 1449523 h 2145765"/>
              <a:gd name="connsiteX6450" fmla="*/ 8644130 w 12079138"/>
              <a:gd name="connsiteY6450" fmla="*/ 1455299 h 2145765"/>
              <a:gd name="connsiteX6451" fmla="*/ 8655228 w 12079138"/>
              <a:gd name="connsiteY6451" fmla="*/ 1449354 h 2145765"/>
              <a:gd name="connsiteX6452" fmla="*/ 8649237 w 12079138"/>
              <a:gd name="connsiteY6452" fmla="*/ 1443670 h 2145765"/>
              <a:gd name="connsiteX6453" fmla="*/ 3269314 w 12079138"/>
              <a:gd name="connsiteY6453" fmla="*/ 1443471 h 2145765"/>
              <a:gd name="connsiteX6454" fmla="*/ 3249718 w 12079138"/>
              <a:gd name="connsiteY6454" fmla="*/ 1448083 h 2145765"/>
              <a:gd name="connsiteX6455" fmla="*/ 3273301 w 12079138"/>
              <a:gd name="connsiteY6455" fmla="*/ 1485423 h 2145765"/>
              <a:gd name="connsiteX6456" fmla="*/ 3280734 w 12079138"/>
              <a:gd name="connsiteY6456" fmla="*/ 1484074 h 2145765"/>
              <a:gd name="connsiteX6457" fmla="*/ 3282139 w 12079138"/>
              <a:gd name="connsiteY6457" fmla="*/ 1479432 h 2145765"/>
              <a:gd name="connsiteX6458" fmla="*/ 3270738 w 12079138"/>
              <a:gd name="connsiteY6458" fmla="*/ 1469626 h 2145765"/>
              <a:gd name="connsiteX6459" fmla="*/ 3264853 w 12079138"/>
              <a:gd name="connsiteY6459" fmla="*/ 1451806 h 2145765"/>
              <a:gd name="connsiteX6460" fmla="*/ 3269314 w 12079138"/>
              <a:gd name="connsiteY6460" fmla="*/ 1443471 h 2145765"/>
              <a:gd name="connsiteX6461" fmla="*/ 10127262 w 12079138"/>
              <a:gd name="connsiteY6461" fmla="*/ 1443099 h 2145765"/>
              <a:gd name="connsiteX6462" fmla="*/ 10121902 w 12079138"/>
              <a:gd name="connsiteY6462" fmla="*/ 1443789 h 2145765"/>
              <a:gd name="connsiteX6463" fmla="*/ 10099144 w 12079138"/>
              <a:gd name="connsiteY6463" fmla="*/ 1458743 h 2145765"/>
              <a:gd name="connsiteX6464" fmla="*/ 10100877 w 12079138"/>
              <a:gd name="connsiteY6464" fmla="*/ 1466419 h 2145765"/>
              <a:gd name="connsiteX6465" fmla="*/ 10113221 w 12079138"/>
              <a:gd name="connsiteY6465" fmla="*/ 1466316 h 2145765"/>
              <a:gd name="connsiteX6466" fmla="*/ 10132947 w 12079138"/>
              <a:gd name="connsiteY6466" fmla="*/ 1449691 h 2145765"/>
              <a:gd name="connsiteX6467" fmla="*/ 10132947 w 12079138"/>
              <a:gd name="connsiteY6467" fmla="*/ 1449687 h 2145765"/>
              <a:gd name="connsiteX6468" fmla="*/ 10127262 w 12079138"/>
              <a:gd name="connsiteY6468" fmla="*/ 1443099 h 2145765"/>
              <a:gd name="connsiteX6469" fmla="*/ 9097281 w 12079138"/>
              <a:gd name="connsiteY6469" fmla="*/ 1442996 h 2145765"/>
              <a:gd name="connsiteX6470" fmla="*/ 9090729 w 12079138"/>
              <a:gd name="connsiteY6470" fmla="*/ 1446949 h 2145765"/>
              <a:gd name="connsiteX6471" fmla="*/ 9095404 w 12079138"/>
              <a:gd name="connsiteY6471" fmla="*/ 1449860 h 2145765"/>
              <a:gd name="connsiteX6472" fmla="*/ 9104338 w 12079138"/>
              <a:gd name="connsiteY6472" fmla="*/ 1446612 h 2145765"/>
              <a:gd name="connsiteX6473" fmla="*/ 9097281 w 12079138"/>
              <a:gd name="connsiteY6473" fmla="*/ 1442996 h 2145765"/>
              <a:gd name="connsiteX6474" fmla="*/ 8704805 w 12079138"/>
              <a:gd name="connsiteY6474" fmla="*/ 1442751 h 2145765"/>
              <a:gd name="connsiteX6475" fmla="*/ 8698344 w 12079138"/>
              <a:gd name="connsiteY6475" fmla="*/ 1449799 h 2145765"/>
              <a:gd name="connsiteX6476" fmla="*/ 8705563 w 12079138"/>
              <a:gd name="connsiteY6476" fmla="*/ 1452986 h 2145765"/>
              <a:gd name="connsiteX6477" fmla="*/ 8711573 w 12079138"/>
              <a:gd name="connsiteY6477" fmla="*/ 1446551 h 2145765"/>
              <a:gd name="connsiteX6478" fmla="*/ 8704805 w 12079138"/>
              <a:gd name="connsiteY6478" fmla="*/ 1442751 h 2145765"/>
              <a:gd name="connsiteX6479" fmla="*/ 1502774 w 12079138"/>
              <a:gd name="connsiteY6479" fmla="*/ 1442612 h 2145765"/>
              <a:gd name="connsiteX6480" fmla="*/ 1521003 w 12079138"/>
              <a:gd name="connsiteY6480" fmla="*/ 1451055 h 2145765"/>
              <a:gd name="connsiteX6481" fmla="*/ 1519866 w 12079138"/>
              <a:gd name="connsiteY6481" fmla="*/ 1457812 h 2145765"/>
              <a:gd name="connsiteX6482" fmla="*/ 1515661 w 12079138"/>
              <a:gd name="connsiteY6482" fmla="*/ 1467741 h 2145765"/>
              <a:gd name="connsiteX6483" fmla="*/ 1495988 w 12079138"/>
              <a:gd name="connsiteY6483" fmla="*/ 1484763 h 2145765"/>
              <a:gd name="connsiteX6484" fmla="*/ 1472888 w 12079138"/>
              <a:gd name="connsiteY6484" fmla="*/ 1490923 h 2145765"/>
              <a:gd name="connsiteX6485" fmla="*/ 1454245 w 12079138"/>
              <a:gd name="connsiteY6485" fmla="*/ 1480335 h 2145765"/>
              <a:gd name="connsiteX6486" fmla="*/ 1466879 w 12079138"/>
              <a:gd name="connsiteY6486" fmla="*/ 1461918 h 2145765"/>
              <a:gd name="connsiteX6487" fmla="*/ 1490755 w 12079138"/>
              <a:gd name="connsiteY6487" fmla="*/ 1463879 h 2145765"/>
              <a:gd name="connsiteX6488" fmla="*/ 1494149 w 12079138"/>
              <a:gd name="connsiteY6488" fmla="*/ 1460064 h 2145765"/>
              <a:gd name="connsiteX6489" fmla="*/ 1492921 w 12079138"/>
              <a:gd name="connsiteY6489" fmla="*/ 1451530 h 2145765"/>
              <a:gd name="connsiteX6490" fmla="*/ 1502774 w 12079138"/>
              <a:gd name="connsiteY6490" fmla="*/ 1442612 h 2145765"/>
              <a:gd name="connsiteX6491" fmla="*/ 11840264 w 12079138"/>
              <a:gd name="connsiteY6491" fmla="*/ 1442138 h 2145765"/>
              <a:gd name="connsiteX6492" fmla="*/ 11844000 w 12079138"/>
              <a:gd name="connsiteY6492" fmla="*/ 1443333 h 2145765"/>
              <a:gd name="connsiteX6493" fmla="*/ 11840914 w 12079138"/>
              <a:gd name="connsiteY6493" fmla="*/ 1445187 h 2145765"/>
              <a:gd name="connsiteX6494" fmla="*/ 11840914 w 12079138"/>
              <a:gd name="connsiteY6494" fmla="*/ 1445188 h 2145765"/>
              <a:gd name="connsiteX6495" fmla="*/ 11839001 w 12079138"/>
              <a:gd name="connsiteY6495" fmla="*/ 1444605 h 2145765"/>
              <a:gd name="connsiteX6496" fmla="*/ 11840264 w 12079138"/>
              <a:gd name="connsiteY6496" fmla="*/ 1442138 h 2145765"/>
              <a:gd name="connsiteX6497" fmla="*/ 10946197 w 12079138"/>
              <a:gd name="connsiteY6497" fmla="*/ 1440943 h 2145765"/>
              <a:gd name="connsiteX6498" fmla="*/ 10946793 w 12079138"/>
              <a:gd name="connsiteY6498" fmla="*/ 1442260 h 2145765"/>
              <a:gd name="connsiteX6499" fmla="*/ 10944501 w 12079138"/>
              <a:gd name="connsiteY6499" fmla="*/ 1442551 h 2145765"/>
              <a:gd name="connsiteX6500" fmla="*/ 10943959 w 12079138"/>
              <a:gd name="connsiteY6500" fmla="*/ 1441158 h 2145765"/>
              <a:gd name="connsiteX6501" fmla="*/ 11144610 w 12079138"/>
              <a:gd name="connsiteY6501" fmla="*/ 1440912 h 2145765"/>
              <a:gd name="connsiteX6502" fmla="*/ 11146252 w 12079138"/>
              <a:gd name="connsiteY6502" fmla="*/ 1441969 h 2145765"/>
              <a:gd name="connsiteX6503" fmla="*/ 11143094 w 12079138"/>
              <a:gd name="connsiteY6503" fmla="*/ 1443747 h 2145765"/>
              <a:gd name="connsiteX6504" fmla="*/ 11141524 w 12079138"/>
              <a:gd name="connsiteY6504" fmla="*/ 1442675 h 2145765"/>
              <a:gd name="connsiteX6505" fmla="*/ 11144610 w 12079138"/>
              <a:gd name="connsiteY6505" fmla="*/ 1440912 h 2145765"/>
              <a:gd name="connsiteX6506" fmla="*/ 9325707 w 12079138"/>
              <a:gd name="connsiteY6506" fmla="*/ 1440698 h 2145765"/>
              <a:gd name="connsiteX6507" fmla="*/ 9318524 w 12079138"/>
              <a:gd name="connsiteY6507" fmla="*/ 1447072 h 2145765"/>
              <a:gd name="connsiteX6508" fmla="*/ 9333069 w 12079138"/>
              <a:gd name="connsiteY6508" fmla="*/ 1467174 h 2145765"/>
              <a:gd name="connsiteX6509" fmla="*/ 9342960 w 12079138"/>
              <a:gd name="connsiteY6509" fmla="*/ 1448068 h 2145765"/>
              <a:gd name="connsiteX6510" fmla="*/ 9340253 w 12079138"/>
              <a:gd name="connsiteY6510" fmla="*/ 1443348 h 2145765"/>
              <a:gd name="connsiteX6511" fmla="*/ 9325707 w 12079138"/>
              <a:gd name="connsiteY6511" fmla="*/ 1440698 h 2145765"/>
              <a:gd name="connsiteX6512" fmla="*/ 701898 w 12079138"/>
              <a:gd name="connsiteY6512" fmla="*/ 1440682 h 2145765"/>
              <a:gd name="connsiteX6513" fmla="*/ 713990 w 12079138"/>
              <a:gd name="connsiteY6513" fmla="*/ 1443165 h 2145765"/>
              <a:gd name="connsiteX6514" fmla="*/ 717455 w 12079138"/>
              <a:gd name="connsiteY6514" fmla="*/ 1449431 h 2145765"/>
              <a:gd name="connsiteX6515" fmla="*/ 714207 w 12079138"/>
              <a:gd name="connsiteY6515" fmla="*/ 1457751 h 2145765"/>
              <a:gd name="connsiteX6516" fmla="*/ 700526 w 12079138"/>
              <a:gd name="connsiteY6516" fmla="*/ 1466868 h 2145765"/>
              <a:gd name="connsiteX6517" fmla="*/ 700526 w 12079138"/>
              <a:gd name="connsiteY6517" fmla="*/ 1466871 h 2145765"/>
              <a:gd name="connsiteX6518" fmla="*/ 696610 w 12079138"/>
              <a:gd name="connsiteY6518" fmla="*/ 1455794 h 2145765"/>
              <a:gd name="connsiteX6519" fmla="*/ 696447 w 12079138"/>
              <a:gd name="connsiteY6519" fmla="*/ 1454078 h 2145765"/>
              <a:gd name="connsiteX6520" fmla="*/ 696231 w 12079138"/>
              <a:gd name="connsiteY6520" fmla="*/ 1454089 h 2145765"/>
              <a:gd name="connsiteX6521" fmla="*/ 695400 w 12079138"/>
              <a:gd name="connsiteY6521" fmla="*/ 1445539 h 2145765"/>
              <a:gd name="connsiteX6522" fmla="*/ 701898 w 12079138"/>
              <a:gd name="connsiteY6522" fmla="*/ 1440682 h 2145765"/>
              <a:gd name="connsiteX6523" fmla="*/ 11051413 w 12079138"/>
              <a:gd name="connsiteY6523" fmla="*/ 1439165 h 2145765"/>
              <a:gd name="connsiteX6524" fmla="*/ 11058941 w 12079138"/>
              <a:gd name="connsiteY6524" fmla="*/ 1442797 h 2145765"/>
              <a:gd name="connsiteX6525" fmla="*/ 11054897 w 12079138"/>
              <a:gd name="connsiteY6525" fmla="*/ 1449692 h 2145765"/>
              <a:gd name="connsiteX6526" fmla="*/ 11046613 w 12079138"/>
              <a:gd name="connsiteY6526" fmla="*/ 1444176 h 2145765"/>
              <a:gd name="connsiteX6527" fmla="*/ 11051413 w 12079138"/>
              <a:gd name="connsiteY6527" fmla="*/ 1439165 h 2145765"/>
              <a:gd name="connsiteX6528" fmla="*/ 10879945 w 12079138"/>
              <a:gd name="connsiteY6528" fmla="*/ 1438384 h 2145765"/>
              <a:gd name="connsiteX6529" fmla="*/ 10912486 w 12079138"/>
              <a:gd name="connsiteY6529" fmla="*/ 1445847 h 2145765"/>
              <a:gd name="connsiteX6530" fmla="*/ 10915770 w 12079138"/>
              <a:gd name="connsiteY6530" fmla="*/ 1451807 h 2145765"/>
              <a:gd name="connsiteX6531" fmla="*/ 10905826 w 12079138"/>
              <a:gd name="connsiteY6531" fmla="*/ 1456742 h 2145765"/>
              <a:gd name="connsiteX6532" fmla="*/ 10874351 w 12079138"/>
              <a:gd name="connsiteY6532" fmla="*/ 1447333 h 2145765"/>
              <a:gd name="connsiteX6533" fmla="*/ 10873413 w 12079138"/>
              <a:gd name="connsiteY6533" fmla="*/ 1442568 h 2145765"/>
              <a:gd name="connsiteX6534" fmla="*/ 10873412 w 12079138"/>
              <a:gd name="connsiteY6534" fmla="*/ 1442568 h 2145765"/>
              <a:gd name="connsiteX6535" fmla="*/ 10879945 w 12079138"/>
              <a:gd name="connsiteY6535" fmla="*/ 1438384 h 2145765"/>
              <a:gd name="connsiteX6536" fmla="*/ 2791635 w 12079138"/>
              <a:gd name="connsiteY6536" fmla="*/ 1436974 h 2145765"/>
              <a:gd name="connsiteX6537" fmla="*/ 2790460 w 12079138"/>
              <a:gd name="connsiteY6537" fmla="*/ 1438154 h 2145765"/>
              <a:gd name="connsiteX6538" fmla="*/ 2793921 w 12079138"/>
              <a:gd name="connsiteY6538" fmla="*/ 1439564 h 2145765"/>
              <a:gd name="connsiteX6539" fmla="*/ 2795096 w 12079138"/>
              <a:gd name="connsiteY6539" fmla="*/ 1438369 h 2145765"/>
              <a:gd name="connsiteX6540" fmla="*/ 2791635 w 12079138"/>
              <a:gd name="connsiteY6540" fmla="*/ 1436974 h 2145765"/>
              <a:gd name="connsiteX6541" fmla="*/ 3024875 w 12079138"/>
              <a:gd name="connsiteY6541" fmla="*/ 1436775 h 2145765"/>
              <a:gd name="connsiteX6542" fmla="*/ 3023847 w 12079138"/>
              <a:gd name="connsiteY6542" fmla="*/ 1437786 h 2145765"/>
              <a:gd name="connsiteX6543" fmla="*/ 3025598 w 12079138"/>
              <a:gd name="connsiteY6543" fmla="*/ 1438384 h 2145765"/>
              <a:gd name="connsiteX6544" fmla="*/ 3026611 w 12079138"/>
              <a:gd name="connsiteY6544" fmla="*/ 1437296 h 2145765"/>
              <a:gd name="connsiteX6545" fmla="*/ 3024875 w 12079138"/>
              <a:gd name="connsiteY6545" fmla="*/ 1436775 h 2145765"/>
              <a:gd name="connsiteX6546" fmla="*/ 1420515 w 12079138"/>
              <a:gd name="connsiteY6546" fmla="*/ 1436377 h 2145765"/>
              <a:gd name="connsiteX6547" fmla="*/ 1448686 w 12079138"/>
              <a:gd name="connsiteY6547" fmla="*/ 1447455 h 2145765"/>
              <a:gd name="connsiteX6548" fmla="*/ 1446159 w 12079138"/>
              <a:gd name="connsiteY6548" fmla="*/ 1464738 h 2145765"/>
              <a:gd name="connsiteX6549" fmla="*/ 1441720 w 12079138"/>
              <a:gd name="connsiteY6549" fmla="*/ 1471740 h 2145765"/>
              <a:gd name="connsiteX6550" fmla="*/ 1428761 w 12079138"/>
              <a:gd name="connsiteY6550" fmla="*/ 1470744 h 2145765"/>
              <a:gd name="connsiteX6551" fmla="*/ 1417103 w 12079138"/>
              <a:gd name="connsiteY6551" fmla="*/ 1463344 h 2145765"/>
              <a:gd name="connsiteX6552" fmla="*/ 1402341 w 12079138"/>
              <a:gd name="connsiteY6552" fmla="*/ 1464600 h 2145765"/>
              <a:gd name="connsiteX6553" fmla="*/ 1393552 w 12079138"/>
              <a:gd name="connsiteY6553" fmla="*/ 1477271 h 2145765"/>
              <a:gd name="connsiteX6554" fmla="*/ 1386856 w 12079138"/>
              <a:gd name="connsiteY6554" fmla="*/ 1484687 h 2145765"/>
              <a:gd name="connsiteX6555" fmla="*/ 1368953 w 12079138"/>
              <a:gd name="connsiteY6555" fmla="*/ 1487353 h 2145765"/>
              <a:gd name="connsiteX6556" fmla="*/ 1361464 w 12079138"/>
              <a:gd name="connsiteY6556" fmla="*/ 1484932 h 2145765"/>
              <a:gd name="connsiteX6557" fmla="*/ 1343073 w 12079138"/>
              <a:gd name="connsiteY6557" fmla="*/ 1478466 h 2145765"/>
              <a:gd name="connsiteX6558" fmla="*/ 1351484 w 12079138"/>
              <a:gd name="connsiteY6558" fmla="*/ 1470101 h 2145765"/>
              <a:gd name="connsiteX6559" fmla="*/ 1401402 w 12079138"/>
              <a:gd name="connsiteY6559" fmla="*/ 1449830 h 2145765"/>
              <a:gd name="connsiteX6560" fmla="*/ 1420515 w 12079138"/>
              <a:gd name="connsiteY6560" fmla="*/ 1436377 h 2145765"/>
              <a:gd name="connsiteX6561" fmla="*/ 1880468 w 12079138"/>
              <a:gd name="connsiteY6561" fmla="*/ 1435703 h 2145765"/>
              <a:gd name="connsiteX6562" fmla="*/ 1892902 w 12079138"/>
              <a:gd name="connsiteY6562" fmla="*/ 1445525 h 2145765"/>
              <a:gd name="connsiteX6563" fmla="*/ 1883085 w 12079138"/>
              <a:gd name="connsiteY6563" fmla="*/ 1452574 h 2145765"/>
              <a:gd name="connsiteX6564" fmla="*/ 1868737 w 12079138"/>
              <a:gd name="connsiteY6564" fmla="*/ 1443794 h 2145765"/>
              <a:gd name="connsiteX6565" fmla="*/ 1880468 w 12079138"/>
              <a:gd name="connsiteY6565" fmla="*/ 1435703 h 2145765"/>
              <a:gd name="connsiteX6566" fmla="*/ 1771697 w 12079138"/>
              <a:gd name="connsiteY6566" fmla="*/ 1435181 h 2145765"/>
              <a:gd name="connsiteX6567" fmla="*/ 1765417 w 12079138"/>
              <a:gd name="connsiteY6567" fmla="*/ 1438246 h 2145765"/>
              <a:gd name="connsiteX6568" fmla="*/ 1766861 w 12079138"/>
              <a:gd name="connsiteY6568" fmla="*/ 1440881 h 2145765"/>
              <a:gd name="connsiteX6569" fmla="*/ 1773593 w 12079138"/>
              <a:gd name="connsiteY6569" fmla="*/ 1440223 h 2145765"/>
              <a:gd name="connsiteX6570" fmla="*/ 1773593 w 12079138"/>
              <a:gd name="connsiteY6570" fmla="*/ 1440222 h 2145765"/>
              <a:gd name="connsiteX6571" fmla="*/ 1771697 w 12079138"/>
              <a:gd name="connsiteY6571" fmla="*/ 1435181 h 2145765"/>
              <a:gd name="connsiteX6572" fmla="*/ 10205571 w 12079138"/>
              <a:gd name="connsiteY6572" fmla="*/ 1434109 h 2145765"/>
              <a:gd name="connsiteX6573" fmla="*/ 10216816 w 12079138"/>
              <a:gd name="connsiteY6573" fmla="*/ 1443931 h 2145765"/>
              <a:gd name="connsiteX6574" fmla="*/ 10208079 w 12079138"/>
              <a:gd name="connsiteY6574" fmla="*/ 1448114 h 2145765"/>
              <a:gd name="connsiteX6575" fmla="*/ 10193731 w 12079138"/>
              <a:gd name="connsiteY6575" fmla="*/ 1439718 h 2145765"/>
              <a:gd name="connsiteX6576" fmla="*/ 10205571 w 12079138"/>
              <a:gd name="connsiteY6576" fmla="*/ 1434109 h 2145765"/>
              <a:gd name="connsiteX6577" fmla="*/ 10277584 w 12079138"/>
              <a:gd name="connsiteY6577" fmla="*/ 1433705 h 2145765"/>
              <a:gd name="connsiteX6578" fmla="*/ 10291909 w 12079138"/>
              <a:gd name="connsiteY6578" fmla="*/ 1437189 h 2145765"/>
              <a:gd name="connsiteX6579" fmla="*/ 10305157 w 12079138"/>
              <a:gd name="connsiteY6579" fmla="*/ 1451668 h 2145765"/>
              <a:gd name="connsiteX6580" fmla="*/ 10305157 w 12079138"/>
              <a:gd name="connsiteY6580" fmla="*/ 1451669 h 2145765"/>
              <a:gd name="connsiteX6581" fmla="*/ 10302197 w 12079138"/>
              <a:gd name="connsiteY6581" fmla="*/ 1456158 h 2145765"/>
              <a:gd name="connsiteX6582" fmla="*/ 10292054 w 12079138"/>
              <a:gd name="connsiteY6582" fmla="*/ 1456940 h 2145765"/>
              <a:gd name="connsiteX6583" fmla="*/ 10259766 w 12079138"/>
              <a:gd name="connsiteY6583" fmla="*/ 1436301 h 2145765"/>
              <a:gd name="connsiteX6584" fmla="*/ 10277584 w 12079138"/>
              <a:gd name="connsiteY6584" fmla="*/ 1433705 h 2145765"/>
              <a:gd name="connsiteX6585" fmla="*/ 1179060 w 12079138"/>
              <a:gd name="connsiteY6585" fmla="*/ 1433220 h 2145765"/>
              <a:gd name="connsiteX6586" fmla="*/ 1185322 w 12079138"/>
              <a:gd name="connsiteY6586" fmla="*/ 1436085 h 2145765"/>
              <a:gd name="connsiteX6587" fmla="*/ 1187398 w 12079138"/>
              <a:gd name="connsiteY6587" fmla="*/ 1441004 h 2145765"/>
              <a:gd name="connsiteX6588" fmla="*/ 1200933 w 12079138"/>
              <a:gd name="connsiteY6588" fmla="*/ 1466608 h 2145765"/>
              <a:gd name="connsiteX6589" fmla="*/ 1206582 w 12079138"/>
              <a:gd name="connsiteY6589" fmla="*/ 1472583 h 2145765"/>
              <a:gd name="connsiteX6590" fmla="*/ 1198984 w 12079138"/>
              <a:gd name="connsiteY6590" fmla="*/ 1485270 h 2145765"/>
              <a:gd name="connsiteX6591" fmla="*/ 1174764 w 12079138"/>
              <a:gd name="connsiteY6591" fmla="*/ 1488840 h 2145765"/>
              <a:gd name="connsiteX6592" fmla="*/ 1160472 w 12079138"/>
              <a:gd name="connsiteY6592" fmla="*/ 1486817 h 2145765"/>
              <a:gd name="connsiteX6593" fmla="*/ 1153542 w 12079138"/>
              <a:gd name="connsiteY6593" fmla="*/ 1477333 h 2145765"/>
              <a:gd name="connsiteX6594" fmla="*/ 1160652 w 12079138"/>
              <a:gd name="connsiteY6594" fmla="*/ 1469871 h 2145765"/>
              <a:gd name="connsiteX6595" fmla="*/ 1168592 w 12079138"/>
              <a:gd name="connsiteY6595" fmla="*/ 1446627 h 2145765"/>
              <a:gd name="connsiteX6596" fmla="*/ 1172039 w 12079138"/>
              <a:gd name="connsiteY6596" fmla="*/ 1435181 h 2145765"/>
              <a:gd name="connsiteX6597" fmla="*/ 1179060 w 12079138"/>
              <a:gd name="connsiteY6597" fmla="*/ 1433220 h 2145765"/>
              <a:gd name="connsiteX6598" fmla="*/ 10330078 w 12079138"/>
              <a:gd name="connsiteY6598" fmla="*/ 1431229 h 2145765"/>
              <a:gd name="connsiteX6599" fmla="*/ 10342892 w 12079138"/>
              <a:gd name="connsiteY6599" fmla="*/ 1433098 h 2145765"/>
              <a:gd name="connsiteX6600" fmla="*/ 10349588 w 12079138"/>
              <a:gd name="connsiteY6600" fmla="*/ 1443655 h 2145765"/>
              <a:gd name="connsiteX6601" fmla="*/ 10342008 w 12079138"/>
              <a:gd name="connsiteY6601" fmla="*/ 1455008 h 2145765"/>
              <a:gd name="connsiteX6602" fmla="*/ 10322552 w 12079138"/>
              <a:gd name="connsiteY6602" fmla="*/ 1437250 h 2145765"/>
              <a:gd name="connsiteX6603" fmla="*/ 10330078 w 12079138"/>
              <a:gd name="connsiteY6603" fmla="*/ 1431229 h 2145765"/>
              <a:gd name="connsiteX6604" fmla="*/ 1256160 w 12079138"/>
              <a:gd name="connsiteY6604" fmla="*/ 1430156 h 2145765"/>
              <a:gd name="connsiteX6605" fmla="*/ 1261809 w 12079138"/>
              <a:gd name="connsiteY6605" fmla="*/ 1436485 h 2145765"/>
              <a:gd name="connsiteX6606" fmla="*/ 1254571 w 12079138"/>
              <a:gd name="connsiteY6606" fmla="*/ 1440224 h 2145765"/>
              <a:gd name="connsiteX6607" fmla="*/ 1246900 w 12079138"/>
              <a:gd name="connsiteY6607" fmla="*/ 1436822 h 2145765"/>
              <a:gd name="connsiteX6608" fmla="*/ 1256160 w 12079138"/>
              <a:gd name="connsiteY6608" fmla="*/ 1430156 h 2145765"/>
              <a:gd name="connsiteX6609" fmla="*/ 9376691 w 12079138"/>
              <a:gd name="connsiteY6609" fmla="*/ 1429206 h 2145765"/>
              <a:gd name="connsiteX6610" fmla="*/ 9374543 w 12079138"/>
              <a:gd name="connsiteY6610" fmla="*/ 1433818 h 2145765"/>
              <a:gd name="connsiteX6611" fmla="*/ 9380570 w 12079138"/>
              <a:gd name="connsiteY6611" fmla="*/ 1435641 h 2145765"/>
              <a:gd name="connsiteX6612" fmla="*/ 9381437 w 12079138"/>
              <a:gd name="connsiteY6612" fmla="*/ 1429298 h 2145765"/>
              <a:gd name="connsiteX6613" fmla="*/ 9376691 w 12079138"/>
              <a:gd name="connsiteY6613" fmla="*/ 1429206 h 2145765"/>
              <a:gd name="connsiteX6614" fmla="*/ 3158706 w 12079138"/>
              <a:gd name="connsiteY6614" fmla="*/ 1428808 h 2145765"/>
              <a:gd name="connsiteX6615" fmla="*/ 3156774 w 12079138"/>
              <a:gd name="connsiteY6615" fmla="*/ 1428899 h 2145765"/>
              <a:gd name="connsiteX6616" fmla="*/ 3157874 w 12079138"/>
              <a:gd name="connsiteY6616" fmla="*/ 1429896 h 2145765"/>
              <a:gd name="connsiteX6617" fmla="*/ 10503677 w 12079138"/>
              <a:gd name="connsiteY6617" fmla="*/ 1426341 h 2145765"/>
              <a:gd name="connsiteX6618" fmla="*/ 10520191 w 12079138"/>
              <a:gd name="connsiteY6618" fmla="*/ 1427812 h 2145765"/>
              <a:gd name="connsiteX6619" fmla="*/ 10565562 w 12079138"/>
              <a:gd name="connsiteY6619" fmla="*/ 1462762 h 2145765"/>
              <a:gd name="connsiteX6620" fmla="*/ 10576823 w 12079138"/>
              <a:gd name="connsiteY6620" fmla="*/ 1450872 h 2145765"/>
              <a:gd name="connsiteX6621" fmla="*/ 10571571 w 12079138"/>
              <a:gd name="connsiteY6621" fmla="*/ 1442874 h 2145765"/>
              <a:gd name="connsiteX6622" fmla="*/ 10574098 w 12079138"/>
              <a:gd name="connsiteY6622" fmla="*/ 1436531 h 2145765"/>
              <a:gd name="connsiteX6623" fmla="*/ 10605844 w 12079138"/>
              <a:gd name="connsiteY6623" fmla="*/ 1427674 h 2145765"/>
              <a:gd name="connsiteX6624" fmla="*/ 10616654 w 12079138"/>
              <a:gd name="connsiteY6624" fmla="*/ 1456265 h 2145765"/>
              <a:gd name="connsiteX6625" fmla="*/ 10604237 w 12079138"/>
              <a:gd name="connsiteY6625" fmla="*/ 1463451 h 2145765"/>
              <a:gd name="connsiteX6626" fmla="*/ 10604633 w 12079138"/>
              <a:gd name="connsiteY6626" fmla="*/ 1489575 h 2145765"/>
              <a:gd name="connsiteX6627" fmla="*/ 10628366 w 12079138"/>
              <a:gd name="connsiteY6627" fmla="*/ 1504514 h 2145765"/>
              <a:gd name="connsiteX6628" fmla="*/ 10637786 w 12079138"/>
              <a:gd name="connsiteY6628" fmla="*/ 1506629 h 2145765"/>
              <a:gd name="connsiteX6629" fmla="*/ 10642136 w 12079138"/>
              <a:gd name="connsiteY6629" fmla="*/ 1494984 h 2145765"/>
              <a:gd name="connsiteX6630" fmla="*/ 10659209 w 12079138"/>
              <a:gd name="connsiteY6630" fmla="*/ 1487415 h 2145765"/>
              <a:gd name="connsiteX6631" fmla="*/ 10671264 w 12079138"/>
              <a:gd name="connsiteY6631" fmla="*/ 1495658 h 2145765"/>
              <a:gd name="connsiteX6632" fmla="*/ 10692795 w 12079138"/>
              <a:gd name="connsiteY6632" fmla="*/ 1508146 h 2145765"/>
              <a:gd name="connsiteX6633" fmla="*/ 10715228 w 12079138"/>
              <a:gd name="connsiteY6633" fmla="*/ 1509816 h 2145765"/>
              <a:gd name="connsiteX6634" fmla="*/ 10723133 w 12079138"/>
              <a:gd name="connsiteY6634" fmla="*/ 1502737 h 2145765"/>
              <a:gd name="connsiteX6635" fmla="*/ 10706565 w 12079138"/>
              <a:gd name="connsiteY6635" fmla="*/ 1487706 h 2145765"/>
              <a:gd name="connsiteX6636" fmla="*/ 10723061 w 12079138"/>
              <a:gd name="connsiteY6636" fmla="*/ 1470147 h 2145765"/>
              <a:gd name="connsiteX6637" fmla="*/ 10744285 w 12079138"/>
              <a:gd name="connsiteY6637" fmla="*/ 1451776 h 2145765"/>
              <a:gd name="connsiteX6638" fmla="*/ 10778015 w 12079138"/>
              <a:gd name="connsiteY6638" fmla="*/ 1463206 h 2145765"/>
              <a:gd name="connsiteX6639" fmla="*/ 10759120 w 12079138"/>
              <a:gd name="connsiteY6639" fmla="*/ 1474008 h 2145765"/>
              <a:gd name="connsiteX6640" fmla="*/ 10744681 w 12079138"/>
              <a:gd name="connsiteY6640" fmla="*/ 1497604 h 2145765"/>
              <a:gd name="connsiteX6641" fmla="*/ 10761610 w 12079138"/>
              <a:gd name="connsiteY6641" fmla="*/ 1510122 h 2145765"/>
              <a:gd name="connsiteX6642" fmla="*/ 10765725 w 12079138"/>
              <a:gd name="connsiteY6642" fmla="*/ 1514244 h 2145765"/>
              <a:gd name="connsiteX6643" fmla="*/ 10759282 w 12079138"/>
              <a:gd name="connsiteY6643" fmla="*/ 1516665 h 2145765"/>
              <a:gd name="connsiteX6644" fmla="*/ 10759624 w 12079138"/>
              <a:gd name="connsiteY6644" fmla="*/ 1530577 h 2145765"/>
              <a:gd name="connsiteX6645" fmla="*/ 10774008 w 12079138"/>
              <a:gd name="connsiteY6645" fmla="*/ 1536001 h 2145765"/>
              <a:gd name="connsiteX6646" fmla="*/ 10777635 w 12079138"/>
              <a:gd name="connsiteY6646" fmla="*/ 1559352 h 2145765"/>
              <a:gd name="connsiteX6647" fmla="*/ 10771932 w 12079138"/>
              <a:gd name="connsiteY6647" fmla="*/ 1563198 h 2145765"/>
              <a:gd name="connsiteX6648" fmla="*/ 10771608 w 12079138"/>
              <a:gd name="connsiteY6648" fmla="*/ 1579624 h 2145765"/>
              <a:gd name="connsiteX6649" fmla="*/ 10778989 w 12079138"/>
              <a:gd name="connsiteY6649" fmla="*/ 1600799 h 2145765"/>
              <a:gd name="connsiteX6650" fmla="*/ 10771373 w 12079138"/>
              <a:gd name="connsiteY6650" fmla="*/ 1604844 h 2145765"/>
              <a:gd name="connsiteX6651" fmla="*/ 10763179 w 12079138"/>
              <a:gd name="connsiteY6651" fmla="*/ 1601013 h 2145765"/>
              <a:gd name="connsiteX6652" fmla="*/ 10761555 w 12079138"/>
              <a:gd name="connsiteY6652" fmla="*/ 1597750 h 2145765"/>
              <a:gd name="connsiteX6653" fmla="*/ 10743724 w 12079138"/>
              <a:gd name="connsiteY6653" fmla="*/ 1581799 h 2145765"/>
              <a:gd name="connsiteX6654" fmla="*/ 10720822 w 12079138"/>
              <a:gd name="connsiteY6654" fmla="*/ 1567733 h 2145765"/>
              <a:gd name="connsiteX6655" fmla="*/ 10724973 w 12079138"/>
              <a:gd name="connsiteY6655" fmla="*/ 1530929 h 2145765"/>
              <a:gd name="connsiteX6656" fmla="*/ 10719559 w 12079138"/>
              <a:gd name="connsiteY6656" fmla="*/ 1537104 h 2145765"/>
              <a:gd name="connsiteX6657" fmla="*/ 10716058 w 12079138"/>
              <a:gd name="connsiteY6657" fmla="*/ 1545470 h 2145765"/>
              <a:gd name="connsiteX6658" fmla="*/ 10697162 w 12079138"/>
              <a:gd name="connsiteY6658" fmla="*/ 1548534 h 2145765"/>
              <a:gd name="connsiteX6659" fmla="*/ 10687868 w 12079138"/>
              <a:gd name="connsiteY6659" fmla="*/ 1542099 h 2145765"/>
              <a:gd name="connsiteX6660" fmla="*/ 10677726 w 12079138"/>
              <a:gd name="connsiteY6660" fmla="*/ 1525996 h 2145765"/>
              <a:gd name="connsiteX6661" fmla="*/ 10667438 w 12079138"/>
              <a:gd name="connsiteY6661" fmla="*/ 1521139 h 2145765"/>
              <a:gd name="connsiteX6662" fmla="*/ 10657674 w 12079138"/>
              <a:gd name="connsiteY6662" fmla="*/ 1526501 h 2145765"/>
              <a:gd name="connsiteX6663" fmla="*/ 10661536 w 12079138"/>
              <a:gd name="connsiteY6663" fmla="*/ 1551844 h 2145765"/>
              <a:gd name="connsiteX6664" fmla="*/ 10671301 w 12079138"/>
              <a:gd name="connsiteY6664" fmla="*/ 1564301 h 2145765"/>
              <a:gd name="connsiteX6665" fmla="*/ 10697613 w 12079138"/>
              <a:gd name="connsiteY6665" fmla="*/ 1583316 h 2145765"/>
              <a:gd name="connsiteX6666" fmla="*/ 10735964 w 12079138"/>
              <a:gd name="connsiteY6666" fmla="*/ 1607832 h 2145765"/>
              <a:gd name="connsiteX6667" fmla="*/ 10749644 w 12079138"/>
              <a:gd name="connsiteY6667" fmla="*/ 1620840 h 2145765"/>
              <a:gd name="connsiteX6668" fmla="*/ 10777924 w 12079138"/>
              <a:gd name="connsiteY6668" fmla="*/ 1623583 h 2145765"/>
              <a:gd name="connsiteX6669" fmla="*/ 10816293 w 12079138"/>
              <a:gd name="connsiteY6669" fmla="*/ 1612581 h 2145765"/>
              <a:gd name="connsiteX6670" fmla="*/ 10835802 w 12079138"/>
              <a:gd name="connsiteY6670" fmla="*/ 1605733 h 2145765"/>
              <a:gd name="connsiteX6671" fmla="*/ 10836994 w 12079138"/>
              <a:gd name="connsiteY6671" fmla="*/ 1593322 h 2145765"/>
              <a:gd name="connsiteX6672" fmla="*/ 10815950 w 12079138"/>
              <a:gd name="connsiteY6672" fmla="*/ 1581769 h 2145765"/>
              <a:gd name="connsiteX6673" fmla="*/ 10801892 w 12079138"/>
              <a:gd name="connsiteY6673" fmla="*/ 1569112 h 2145765"/>
              <a:gd name="connsiteX6674" fmla="*/ 10814001 w 12079138"/>
              <a:gd name="connsiteY6674" fmla="*/ 1555981 h 2145765"/>
              <a:gd name="connsiteX6675" fmla="*/ 10837661 w 12079138"/>
              <a:gd name="connsiteY6675" fmla="*/ 1563703 h 2145765"/>
              <a:gd name="connsiteX6676" fmla="*/ 10850673 w 12079138"/>
              <a:gd name="connsiteY6676" fmla="*/ 1578153 h 2145765"/>
              <a:gd name="connsiteX6677" fmla="*/ 10862476 w 12079138"/>
              <a:gd name="connsiteY6677" fmla="*/ 1585630 h 2145765"/>
              <a:gd name="connsiteX6678" fmla="*/ 10879694 w 12079138"/>
              <a:gd name="connsiteY6678" fmla="*/ 1592893 h 2145765"/>
              <a:gd name="connsiteX6679" fmla="*/ 10881263 w 12079138"/>
              <a:gd name="connsiteY6679" fmla="*/ 1580911 h 2145765"/>
              <a:gd name="connsiteX6680" fmla="*/ 10880777 w 12079138"/>
              <a:gd name="connsiteY6680" fmla="*/ 1579195 h 2145765"/>
              <a:gd name="connsiteX6681" fmla="*/ 10891460 w 12079138"/>
              <a:gd name="connsiteY6681" fmla="*/ 1573785 h 2145765"/>
              <a:gd name="connsiteX6682" fmla="*/ 10930496 w 12079138"/>
              <a:gd name="connsiteY6682" fmla="*/ 1586457 h 2145765"/>
              <a:gd name="connsiteX6683" fmla="*/ 10920029 w 12079138"/>
              <a:gd name="connsiteY6683" fmla="*/ 1590656 h 2145765"/>
              <a:gd name="connsiteX6684" fmla="*/ 10920035 w 12079138"/>
              <a:gd name="connsiteY6684" fmla="*/ 1590656 h 2145765"/>
              <a:gd name="connsiteX6685" fmla="*/ 10903882 w 12079138"/>
              <a:gd name="connsiteY6685" fmla="*/ 1609165 h 2145765"/>
              <a:gd name="connsiteX6686" fmla="*/ 10915054 w 12079138"/>
              <a:gd name="connsiteY6686" fmla="*/ 1626647 h 2145765"/>
              <a:gd name="connsiteX6687" fmla="*/ 10925107 w 12079138"/>
              <a:gd name="connsiteY6687" fmla="*/ 1633895 h 2145765"/>
              <a:gd name="connsiteX6688" fmla="*/ 10931152 w 12079138"/>
              <a:gd name="connsiteY6688" fmla="*/ 1661628 h 2145765"/>
              <a:gd name="connsiteX6689" fmla="*/ 10910633 w 12079138"/>
              <a:gd name="connsiteY6689" fmla="*/ 1666009 h 2145765"/>
              <a:gd name="connsiteX6690" fmla="*/ 10890726 w 12079138"/>
              <a:gd name="connsiteY6690" fmla="*/ 1672720 h 2145765"/>
              <a:gd name="connsiteX6691" fmla="*/ 10859919 w 12079138"/>
              <a:gd name="connsiteY6691" fmla="*/ 1651959 h 2145765"/>
              <a:gd name="connsiteX6692" fmla="*/ 10835916 w 12079138"/>
              <a:gd name="connsiteY6692" fmla="*/ 1643869 h 2145765"/>
              <a:gd name="connsiteX6693" fmla="*/ 10824149 w 12079138"/>
              <a:gd name="connsiteY6693" fmla="*/ 1648481 h 2145765"/>
              <a:gd name="connsiteX6694" fmla="*/ 10816461 w 12079138"/>
              <a:gd name="connsiteY6694" fmla="*/ 1647807 h 2145765"/>
              <a:gd name="connsiteX6695" fmla="*/ 10813339 w 12079138"/>
              <a:gd name="connsiteY6695" fmla="*/ 1641862 h 2145765"/>
              <a:gd name="connsiteX6696" fmla="*/ 10823626 w 12079138"/>
              <a:gd name="connsiteY6696" fmla="*/ 1634140 h 2145765"/>
              <a:gd name="connsiteX6697" fmla="*/ 10843893 w 12079138"/>
              <a:gd name="connsiteY6697" fmla="*/ 1628118 h 2145765"/>
              <a:gd name="connsiteX6698" fmla="*/ 10855750 w 12079138"/>
              <a:gd name="connsiteY6698" fmla="*/ 1621070 h 2145765"/>
              <a:gd name="connsiteX6699" fmla="*/ 10855642 w 12079138"/>
              <a:gd name="connsiteY6699" fmla="*/ 1616351 h 2145765"/>
              <a:gd name="connsiteX6700" fmla="*/ 10846293 w 12079138"/>
              <a:gd name="connsiteY6700" fmla="*/ 1613623 h 2145765"/>
              <a:gd name="connsiteX6701" fmla="*/ 10838533 w 12079138"/>
              <a:gd name="connsiteY6701" fmla="*/ 1615401 h 2145765"/>
              <a:gd name="connsiteX6702" fmla="*/ 10796230 w 12079138"/>
              <a:gd name="connsiteY6702" fmla="*/ 1636637 h 2145765"/>
              <a:gd name="connsiteX6703" fmla="*/ 10783561 w 12079138"/>
              <a:gd name="connsiteY6703" fmla="*/ 1636625 h 2145765"/>
              <a:gd name="connsiteX6704" fmla="*/ 10741745 w 12079138"/>
              <a:gd name="connsiteY6704" fmla="*/ 1655686 h 2145765"/>
              <a:gd name="connsiteX6705" fmla="*/ 10736656 w 12079138"/>
              <a:gd name="connsiteY6705" fmla="*/ 1670947 h 2145765"/>
              <a:gd name="connsiteX6706" fmla="*/ 10712544 w 12079138"/>
              <a:gd name="connsiteY6706" fmla="*/ 1686070 h 2145765"/>
              <a:gd name="connsiteX6707" fmla="*/ 10695472 w 12079138"/>
              <a:gd name="connsiteY6707" fmla="*/ 1689777 h 2145765"/>
              <a:gd name="connsiteX6708" fmla="*/ 10713717 w 12079138"/>
              <a:gd name="connsiteY6708" fmla="*/ 1700932 h 2145765"/>
              <a:gd name="connsiteX6709" fmla="*/ 10704513 w 12079138"/>
              <a:gd name="connsiteY6709" fmla="*/ 1703031 h 2145765"/>
              <a:gd name="connsiteX6710" fmla="*/ 10679788 w 12079138"/>
              <a:gd name="connsiteY6710" fmla="*/ 1700043 h 2145765"/>
              <a:gd name="connsiteX6711" fmla="*/ 10665730 w 12079138"/>
              <a:gd name="connsiteY6711" fmla="*/ 1686974 h 2145765"/>
              <a:gd name="connsiteX6712" fmla="*/ 10667173 w 12079138"/>
              <a:gd name="connsiteY6712" fmla="*/ 1676616 h 2145765"/>
              <a:gd name="connsiteX6713" fmla="*/ 10667390 w 12079138"/>
              <a:gd name="connsiteY6713" fmla="*/ 1676754 h 2145765"/>
              <a:gd name="connsiteX6714" fmla="*/ 10667624 w 12079138"/>
              <a:gd name="connsiteY6714" fmla="*/ 1676892 h 2145765"/>
              <a:gd name="connsiteX6715" fmla="*/ 10667624 w 12079138"/>
              <a:gd name="connsiteY6715" fmla="*/ 1676601 h 2145765"/>
              <a:gd name="connsiteX6716" fmla="*/ 10697944 w 12079138"/>
              <a:gd name="connsiteY6716" fmla="*/ 1675115 h 2145765"/>
              <a:gd name="connsiteX6717" fmla="*/ 10709313 w 12079138"/>
              <a:gd name="connsiteY6717" fmla="*/ 1670595 h 2145765"/>
              <a:gd name="connsiteX6718" fmla="*/ 10709963 w 12079138"/>
              <a:gd name="connsiteY6718" fmla="*/ 1667208 h 2145765"/>
              <a:gd name="connsiteX6719" fmla="*/ 10689497 w 12079138"/>
              <a:gd name="connsiteY6719" fmla="*/ 1664404 h 2145765"/>
              <a:gd name="connsiteX6720" fmla="*/ 10670620 w 12079138"/>
              <a:gd name="connsiteY6720" fmla="*/ 1660206 h 2145765"/>
              <a:gd name="connsiteX6721" fmla="*/ 10667624 w 12079138"/>
              <a:gd name="connsiteY6721" fmla="*/ 1676601 h 2145765"/>
              <a:gd name="connsiteX6722" fmla="*/ 10667228 w 12079138"/>
              <a:gd name="connsiteY6722" fmla="*/ 1676612 h 2145765"/>
              <a:gd name="connsiteX6723" fmla="*/ 10654721 w 12079138"/>
              <a:gd name="connsiteY6723" fmla="*/ 1667741 h 2145765"/>
              <a:gd name="connsiteX6724" fmla="*/ 10646906 w 12079138"/>
              <a:gd name="connsiteY6724" fmla="*/ 1660494 h 2145765"/>
              <a:gd name="connsiteX6725" fmla="*/ 10622217 w 12079138"/>
              <a:gd name="connsiteY6725" fmla="*/ 1659927 h 2145765"/>
              <a:gd name="connsiteX6726" fmla="*/ 10615161 w 12079138"/>
              <a:gd name="connsiteY6726" fmla="*/ 1665305 h 2145765"/>
              <a:gd name="connsiteX6727" fmla="*/ 10602347 w 12079138"/>
              <a:gd name="connsiteY6727" fmla="*/ 1666072 h 2145765"/>
              <a:gd name="connsiteX6728" fmla="*/ 10597330 w 12079138"/>
              <a:gd name="connsiteY6728" fmla="*/ 1658732 h 2145765"/>
              <a:gd name="connsiteX6729" fmla="*/ 10609584 w 12079138"/>
              <a:gd name="connsiteY6729" fmla="*/ 1647854 h 2145765"/>
              <a:gd name="connsiteX6730" fmla="*/ 10679048 w 12079138"/>
              <a:gd name="connsiteY6730" fmla="*/ 1645341 h 2145765"/>
              <a:gd name="connsiteX6731" fmla="*/ 10681647 w 12079138"/>
              <a:gd name="connsiteY6731" fmla="*/ 1646045 h 2145765"/>
              <a:gd name="connsiteX6732" fmla="*/ 10704748 w 12079138"/>
              <a:gd name="connsiteY6732" fmla="*/ 1641096 h 2145765"/>
              <a:gd name="connsiteX6733" fmla="*/ 10676179 w 12079138"/>
              <a:gd name="connsiteY6733" fmla="*/ 1615386 h 2145765"/>
              <a:gd name="connsiteX6734" fmla="*/ 10675492 w 12079138"/>
              <a:gd name="connsiteY6734" fmla="*/ 1596525 h 2145765"/>
              <a:gd name="connsiteX6735" fmla="*/ 10667408 w 12079138"/>
              <a:gd name="connsiteY6735" fmla="*/ 1596218 h 2145765"/>
              <a:gd name="connsiteX6736" fmla="*/ 10647917 w 12079138"/>
              <a:gd name="connsiteY6736" fmla="*/ 1587362 h 2145765"/>
              <a:gd name="connsiteX6737" fmla="*/ 10645606 w 12079138"/>
              <a:gd name="connsiteY6737" fmla="*/ 1575348 h 2145765"/>
              <a:gd name="connsiteX6738" fmla="*/ 10643693 w 12079138"/>
              <a:gd name="connsiteY6738" fmla="*/ 1542575 h 2145765"/>
              <a:gd name="connsiteX6739" fmla="*/ 10643332 w 12079138"/>
              <a:gd name="connsiteY6739" fmla="*/ 1528815 h 2145765"/>
              <a:gd name="connsiteX6740" fmla="*/ 10630085 w 12079138"/>
              <a:gd name="connsiteY6740" fmla="*/ 1524464 h 2145765"/>
              <a:gd name="connsiteX6741" fmla="*/ 10599711 w 12079138"/>
              <a:gd name="connsiteY6741" fmla="*/ 1533626 h 2145765"/>
              <a:gd name="connsiteX6742" fmla="*/ 10569482 w 12079138"/>
              <a:gd name="connsiteY6742" fmla="*/ 1558080 h 2145765"/>
              <a:gd name="connsiteX6743" fmla="*/ 10580888 w 12079138"/>
              <a:gd name="connsiteY6743" fmla="*/ 1563933 h 2145765"/>
              <a:gd name="connsiteX6744" fmla="*/ 10622144 w 12079138"/>
              <a:gd name="connsiteY6744" fmla="*/ 1604584 h 2145765"/>
              <a:gd name="connsiteX6745" fmla="*/ 10613662 w 12079138"/>
              <a:gd name="connsiteY6745" fmla="*/ 1618067 h 2145765"/>
              <a:gd name="connsiteX6746" fmla="*/ 10589768 w 12079138"/>
              <a:gd name="connsiteY6746" fmla="*/ 1639870 h 2145765"/>
              <a:gd name="connsiteX6747" fmla="*/ 10577694 w 12079138"/>
              <a:gd name="connsiteY6747" fmla="*/ 1648420 h 2145765"/>
              <a:gd name="connsiteX6748" fmla="*/ 10519906 w 12079138"/>
              <a:gd name="connsiteY6748" fmla="*/ 1655836 h 2145765"/>
              <a:gd name="connsiteX6749" fmla="*/ 10520050 w 12079138"/>
              <a:gd name="connsiteY6749" fmla="*/ 1655591 h 2145765"/>
              <a:gd name="connsiteX6750" fmla="*/ 10519763 w 12079138"/>
              <a:gd name="connsiteY6750" fmla="*/ 1655671 h 2145765"/>
              <a:gd name="connsiteX6751" fmla="*/ 10552464 w 12079138"/>
              <a:gd name="connsiteY6751" fmla="*/ 1624077 h 2145765"/>
              <a:gd name="connsiteX6752" fmla="*/ 10553114 w 12079138"/>
              <a:gd name="connsiteY6752" fmla="*/ 1611743 h 2145765"/>
              <a:gd name="connsiteX6753" fmla="*/ 10530139 w 12079138"/>
              <a:gd name="connsiteY6753" fmla="*/ 1611390 h 2145765"/>
              <a:gd name="connsiteX6754" fmla="*/ 10517091 w 12079138"/>
              <a:gd name="connsiteY6754" fmla="*/ 1629302 h 2145765"/>
              <a:gd name="connsiteX6755" fmla="*/ 10491230 w 12079138"/>
              <a:gd name="connsiteY6755" fmla="*/ 1644318 h 2145765"/>
              <a:gd name="connsiteX6756" fmla="*/ 10476701 w 12079138"/>
              <a:gd name="connsiteY6756" fmla="*/ 1658904 h 2145765"/>
              <a:gd name="connsiteX6757" fmla="*/ 10483921 w 12079138"/>
              <a:gd name="connsiteY6757" fmla="*/ 1664604 h 2145765"/>
              <a:gd name="connsiteX6758" fmla="*/ 10497257 w 12079138"/>
              <a:gd name="connsiteY6758" fmla="*/ 1662260 h 2145765"/>
              <a:gd name="connsiteX6759" fmla="*/ 10519763 w 12079138"/>
              <a:gd name="connsiteY6759" fmla="*/ 1655671 h 2145765"/>
              <a:gd name="connsiteX6760" fmla="*/ 10519617 w 12079138"/>
              <a:gd name="connsiteY6760" fmla="*/ 1655870 h 2145765"/>
              <a:gd name="connsiteX6761" fmla="*/ 10519906 w 12079138"/>
              <a:gd name="connsiteY6761" fmla="*/ 1655835 h 2145765"/>
              <a:gd name="connsiteX6762" fmla="*/ 10519906 w 12079138"/>
              <a:gd name="connsiteY6762" fmla="*/ 1655836 h 2145765"/>
              <a:gd name="connsiteX6763" fmla="*/ 10520028 w 12079138"/>
              <a:gd name="connsiteY6763" fmla="*/ 1675723 h 2145765"/>
              <a:gd name="connsiteX6764" fmla="*/ 10525225 w 12079138"/>
              <a:gd name="connsiteY6764" fmla="*/ 1703089 h 2145765"/>
              <a:gd name="connsiteX6765" fmla="*/ 10502612 w 12079138"/>
              <a:gd name="connsiteY6765" fmla="*/ 1722088 h 2145765"/>
              <a:gd name="connsiteX6766" fmla="*/ 10491495 w 12079138"/>
              <a:gd name="connsiteY6766" fmla="*/ 1731097 h 2145765"/>
              <a:gd name="connsiteX6767" fmla="*/ 10491278 w 12079138"/>
              <a:gd name="connsiteY6767" fmla="*/ 1738038 h 2145765"/>
              <a:gd name="connsiteX6768" fmla="*/ 10469657 w 12079138"/>
              <a:gd name="connsiteY6768" fmla="*/ 1748503 h 2145765"/>
              <a:gd name="connsiteX6769" fmla="*/ 10459659 w 12079138"/>
              <a:gd name="connsiteY6769" fmla="*/ 1741317 h 2145765"/>
              <a:gd name="connsiteX6770" fmla="*/ 10457007 w 12079138"/>
              <a:gd name="connsiteY6770" fmla="*/ 1731327 h 2145765"/>
              <a:gd name="connsiteX6771" fmla="*/ 10441378 w 12079138"/>
              <a:gd name="connsiteY6771" fmla="*/ 1745546 h 2145765"/>
              <a:gd name="connsiteX6772" fmla="*/ 10438327 w 12079138"/>
              <a:gd name="connsiteY6772" fmla="*/ 1759274 h 2145765"/>
              <a:gd name="connsiteX6773" fmla="*/ 10426543 w 12079138"/>
              <a:gd name="connsiteY6773" fmla="*/ 1772512 h 2145765"/>
              <a:gd name="connsiteX6774" fmla="*/ 10438689 w 12079138"/>
              <a:gd name="connsiteY6774" fmla="*/ 1783314 h 2145765"/>
              <a:gd name="connsiteX6775" fmla="*/ 10413494 w 12079138"/>
              <a:gd name="connsiteY6775" fmla="*/ 1782932 h 2145765"/>
              <a:gd name="connsiteX6776" fmla="*/ 10395266 w 12079138"/>
              <a:gd name="connsiteY6776" fmla="*/ 1772589 h 2145765"/>
              <a:gd name="connsiteX6777" fmla="*/ 10395952 w 12079138"/>
              <a:gd name="connsiteY6777" fmla="*/ 1766047 h 2145765"/>
              <a:gd name="connsiteX6778" fmla="*/ 10408784 w 12079138"/>
              <a:gd name="connsiteY6778" fmla="*/ 1756900 h 2145765"/>
              <a:gd name="connsiteX6779" fmla="*/ 10411726 w 12079138"/>
              <a:gd name="connsiteY6779" fmla="*/ 1750648 h 2145765"/>
              <a:gd name="connsiteX6780" fmla="*/ 10385467 w 12079138"/>
              <a:gd name="connsiteY6780" fmla="*/ 1751261 h 2145765"/>
              <a:gd name="connsiteX6781" fmla="*/ 10372996 w 12079138"/>
              <a:gd name="connsiteY6781" fmla="*/ 1749483 h 2145765"/>
              <a:gd name="connsiteX6782" fmla="*/ 10384583 w 12079138"/>
              <a:gd name="connsiteY6782" fmla="*/ 1744151 h 2145765"/>
              <a:gd name="connsiteX6783" fmla="*/ 10404561 w 12079138"/>
              <a:gd name="connsiteY6783" fmla="*/ 1723068 h 2145765"/>
              <a:gd name="connsiteX6784" fmla="*/ 10411329 w 12079138"/>
              <a:gd name="connsiteY6784" fmla="*/ 1708267 h 2145765"/>
              <a:gd name="connsiteX6785" fmla="*/ 10404019 w 12079138"/>
              <a:gd name="connsiteY6785" fmla="*/ 1686663 h 2145765"/>
              <a:gd name="connsiteX6786" fmla="*/ 10397937 w 12079138"/>
              <a:gd name="connsiteY6786" fmla="*/ 1677056 h 2145765"/>
              <a:gd name="connsiteX6787" fmla="*/ 10412935 w 12079138"/>
              <a:gd name="connsiteY6787" fmla="*/ 1678726 h 2145765"/>
              <a:gd name="connsiteX6788" fmla="*/ 10432336 w 12079138"/>
              <a:gd name="connsiteY6788" fmla="*/ 1678726 h 2145765"/>
              <a:gd name="connsiteX6789" fmla="*/ 10443652 w 12079138"/>
              <a:gd name="connsiteY6789" fmla="*/ 1668016 h 2145765"/>
              <a:gd name="connsiteX6790" fmla="*/ 10429015 w 12079138"/>
              <a:gd name="connsiteY6790" fmla="*/ 1661658 h 2145765"/>
              <a:gd name="connsiteX6791" fmla="*/ 10362402 w 12079138"/>
              <a:gd name="connsiteY6791" fmla="*/ 1659804 h 2145765"/>
              <a:gd name="connsiteX6792" fmla="*/ 10356826 w 12079138"/>
              <a:gd name="connsiteY6792" fmla="*/ 1666270 h 2145765"/>
              <a:gd name="connsiteX6793" fmla="*/ 10371986 w 12079138"/>
              <a:gd name="connsiteY6793" fmla="*/ 1686786 h 2145765"/>
              <a:gd name="connsiteX6794" fmla="*/ 10372094 w 12079138"/>
              <a:gd name="connsiteY6794" fmla="*/ 1697450 h 2145765"/>
              <a:gd name="connsiteX6795" fmla="*/ 10354029 w 12079138"/>
              <a:gd name="connsiteY6795" fmla="*/ 1694140 h 2145765"/>
              <a:gd name="connsiteX6796" fmla="*/ 10346629 w 12079138"/>
              <a:gd name="connsiteY6796" fmla="*/ 1695642 h 2145765"/>
              <a:gd name="connsiteX6797" fmla="*/ 10345654 w 12079138"/>
              <a:gd name="connsiteY6797" fmla="*/ 1700315 h 2145765"/>
              <a:gd name="connsiteX6798" fmla="*/ 10360832 w 12079138"/>
              <a:gd name="connsiteY6798" fmla="*/ 1712711 h 2145765"/>
              <a:gd name="connsiteX6799" fmla="*/ 10369224 w 12079138"/>
              <a:gd name="connsiteY6799" fmla="*/ 1721659 h 2145765"/>
              <a:gd name="connsiteX6800" fmla="*/ 10361807 w 12079138"/>
              <a:gd name="connsiteY6800" fmla="*/ 1721567 h 2145765"/>
              <a:gd name="connsiteX6801" fmla="*/ 10325965 w 12079138"/>
              <a:gd name="connsiteY6801" fmla="*/ 1707670 h 2145765"/>
              <a:gd name="connsiteX6802" fmla="*/ 10310769 w 12079138"/>
              <a:gd name="connsiteY6802" fmla="*/ 1690111 h 2145765"/>
              <a:gd name="connsiteX6803" fmla="*/ 10320731 w 12079138"/>
              <a:gd name="connsiteY6803" fmla="*/ 1666775 h 2145765"/>
              <a:gd name="connsiteX6804" fmla="*/ 10344156 w 12079138"/>
              <a:gd name="connsiteY6804" fmla="*/ 1652449 h 2145765"/>
              <a:gd name="connsiteX6805" fmla="*/ 10398786 w 12079138"/>
              <a:gd name="connsiteY6805" fmla="*/ 1643118 h 2145765"/>
              <a:gd name="connsiteX6806" fmla="*/ 10412520 w 12079138"/>
              <a:gd name="connsiteY6806" fmla="*/ 1633266 h 2145765"/>
              <a:gd name="connsiteX6807" fmla="*/ 10459894 w 12079138"/>
              <a:gd name="connsiteY6807" fmla="*/ 1633634 h 2145765"/>
              <a:gd name="connsiteX6808" fmla="*/ 10470380 w 12079138"/>
              <a:gd name="connsiteY6808" fmla="*/ 1628271 h 2145765"/>
              <a:gd name="connsiteX6809" fmla="*/ 10491604 w 12079138"/>
              <a:gd name="connsiteY6809" fmla="*/ 1589001 h 2145765"/>
              <a:gd name="connsiteX6810" fmla="*/ 10502775 w 12079138"/>
              <a:gd name="connsiteY6810" fmla="*/ 1570000 h 2145765"/>
              <a:gd name="connsiteX6811" fmla="*/ 10509579 w 12079138"/>
              <a:gd name="connsiteY6811" fmla="*/ 1560838 h 2145765"/>
              <a:gd name="connsiteX6812" fmla="*/ 10515643 w 12079138"/>
              <a:gd name="connsiteY6812" fmla="*/ 1549484 h 2145765"/>
              <a:gd name="connsiteX6813" fmla="*/ 10512069 w 12079138"/>
              <a:gd name="connsiteY6813" fmla="*/ 1534086 h 2145765"/>
              <a:gd name="connsiteX6814" fmla="*/ 10504183 w 12079138"/>
              <a:gd name="connsiteY6814" fmla="*/ 1511562 h 2145765"/>
              <a:gd name="connsiteX6815" fmla="*/ 10522013 w 12079138"/>
              <a:gd name="connsiteY6815" fmla="*/ 1505342 h 2145765"/>
              <a:gd name="connsiteX6816" fmla="*/ 10534159 w 12079138"/>
              <a:gd name="connsiteY6816" fmla="*/ 1515178 h 2145765"/>
              <a:gd name="connsiteX6817" fmla="*/ 10530442 w 12079138"/>
              <a:gd name="connsiteY6817" fmla="*/ 1525260 h 2145765"/>
              <a:gd name="connsiteX6818" fmla="*/ 10538581 w 12079138"/>
              <a:gd name="connsiteY6818" fmla="*/ 1530516 h 2145765"/>
              <a:gd name="connsiteX6819" fmla="*/ 10548254 w 12079138"/>
              <a:gd name="connsiteY6819" fmla="*/ 1534070 h 2145765"/>
              <a:gd name="connsiteX6820" fmla="*/ 10572601 w 12079138"/>
              <a:gd name="connsiteY6820" fmla="*/ 1527038 h 2145765"/>
              <a:gd name="connsiteX6821" fmla="*/ 10576192 w 12079138"/>
              <a:gd name="connsiteY6821" fmla="*/ 1513355 h 2145765"/>
              <a:gd name="connsiteX6822" fmla="*/ 10562332 w 12079138"/>
              <a:gd name="connsiteY6822" fmla="*/ 1492104 h 2145765"/>
              <a:gd name="connsiteX6823" fmla="*/ 10542623 w 12079138"/>
              <a:gd name="connsiteY6823" fmla="*/ 1475540 h 2145765"/>
              <a:gd name="connsiteX6824" fmla="*/ 10502179 w 12079138"/>
              <a:gd name="connsiteY6824" fmla="*/ 1445126 h 2145765"/>
              <a:gd name="connsiteX6825" fmla="*/ 10495430 w 12079138"/>
              <a:gd name="connsiteY6825" fmla="*/ 1441970 h 2145765"/>
              <a:gd name="connsiteX6826" fmla="*/ 10487525 w 12079138"/>
              <a:gd name="connsiteY6826" fmla="*/ 1431444 h 2145765"/>
              <a:gd name="connsiteX6827" fmla="*/ 10503677 w 12079138"/>
              <a:gd name="connsiteY6827" fmla="*/ 1426341 h 2145765"/>
              <a:gd name="connsiteX6828" fmla="*/ 9046333 w 12079138"/>
              <a:gd name="connsiteY6828" fmla="*/ 1426326 h 2145765"/>
              <a:gd name="connsiteX6829" fmla="*/ 9045268 w 12079138"/>
              <a:gd name="connsiteY6829" fmla="*/ 1427536 h 2145765"/>
              <a:gd name="connsiteX6830" fmla="*/ 9048787 w 12079138"/>
              <a:gd name="connsiteY6830" fmla="*/ 1428808 h 2145765"/>
              <a:gd name="connsiteX6831" fmla="*/ 9049853 w 12079138"/>
              <a:gd name="connsiteY6831" fmla="*/ 1427597 h 2145765"/>
              <a:gd name="connsiteX6832" fmla="*/ 9046333 w 12079138"/>
              <a:gd name="connsiteY6832" fmla="*/ 1426326 h 2145765"/>
              <a:gd name="connsiteX6833" fmla="*/ 1143941 w 12079138"/>
              <a:gd name="connsiteY6833" fmla="*/ 1423874 h 2145765"/>
              <a:gd name="connsiteX6834" fmla="*/ 1147010 w 12079138"/>
              <a:gd name="connsiteY6834" fmla="*/ 1427537 h 2145765"/>
              <a:gd name="connsiteX6835" fmla="*/ 1141143 w 12079138"/>
              <a:gd name="connsiteY6835" fmla="*/ 1438170 h 2145765"/>
              <a:gd name="connsiteX6836" fmla="*/ 1133527 w 12079138"/>
              <a:gd name="connsiteY6836" fmla="*/ 1438800 h 2145765"/>
              <a:gd name="connsiteX6837" fmla="*/ 1129900 w 12079138"/>
              <a:gd name="connsiteY6837" fmla="*/ 1434738 h 2145765"/>
              <a:gd name="connsiteX6838" fmla="*/ 1135946 w 12079138"/>
              <a:gd name="connsiteY6838" fmla="*/ 1425483 h 2145765"/>
              <a:gd name="connsiteX6839" fmla="*/ 1143941 w 12079138"/>
              <a:gd name="connsiteY6839" fmla="*/ 1423874 h 2145765"/>
              <a:gd name="connsiteX6840" fmla="*/ 8742127 w 12079138"/>
              <a:gd name="connsiteY6840" fmla="*/ 1423843 h 2145765"/>
              <a:gd name="connsiteX6841" fmla="*/ 8734186 w 12079138"/>
              <a:gd name="connsiteY6841" fmla="*/ 1428287 h 2145765"/>
              <a:gd name="connsiteX6842" fmla="*/ 8743607 w 12079138"/>
              <a:gd name="connsiteY6842" fmla="*/ 1434952 h 2145765"/>
              <a:gd name="connsiteX6843" fmla="*/ 8754200 w 12079138"/>
              <a:gd name="connsiteY6843" fmla="*/ 1430585 h 2145765"/>
              <a:gd name="connsiteX6844" fmla="*/ 8742127 w 12079138"/>
              <a:gd name="connsiteY6844" fmla="*/ 1423843 h 2145765"/>
              <a:gd name="connsiteX6845" fmla="*/ 684735 w 12079138"/>
              <a:gd name="connsiteY6845" fmla="*/ 1423568 h 2145765"/>
              <a:gd name="connsiteX6846" fmla="*/ 686738 w 12079138"/>
              <a:gd name="connsiteY6846" fmla="*/ 1425943 h 2145765"/>
              <a:gd name="connsiteX6847" fmla="*/ 683056 w 12079138"/>
              <a:gd name="connsiteY6847" fmla="*/ 1427414 h 2145765"/>
              <a:gd name="connsiteX6848" fmla="*/ 681071 w 12079138"/>
              <a:gd name="connsiteY6848" fmla="*/ 1425008 h 2145765"/>
              <a:gd name="connsiteX6849" fmla="*/ 684735 w 12079138"/>
              <a:gd name="connsiteY6849" fmla="*/ 1423568 h 2145765"/>
              <a:gd name="connsiteX6850" fmla="*/ 10902073 w 12079138"/>
              <a:gd name="connsiteY6850" fmla="*/ 1421238 h 2145765"/>
              <a:gd name="connsiteX6851" fmla="*/ 10910934 w 12079138"/>
              <a:gd name="connsiteY6851" fmla="*/ 1425498 h 2145765"/>
              <a:gd name="connsiteX6852" fmla="*/ 10903877 w 12079138"/>
              <a:gd name="connsiteY6852" fmla="*/ 1428884 h 2145765"/>
              <a:gd name="connsiteX6853" fmla="*/ 10896044 w 12079138"/>
              <a:gd name="connsiteY6853" fmla="*/ 1425222 h 2145765"/>
              <a:gd name="connsiteX6854" fmla="*/ 10902073 w 12079138"/>
              <a:gd name="connsiteY6854" fmla="*/ 1421238 h 2145765"/>
              <a:gd name="connsiteX6855" fmla="*/ 2133051 w 12079138"/>
              <a:gd name="connsiteY6855" fmla="*/ 1421017 h 2145765"/>
              <a:gd name="connsiteX6856" fmla="*/ 2098569 w 12079138"/>
              <a:gd name="connsiteY6856" fmla="*/ 1427965 h 2145765"/>
              <a:gd name="connsiteX6857" fmla="*/ 2096453 w 12079138"/>
              <a:gd name="connsiteY6857" fmla="*/ 1432347 h 2145765"/>
              <a:gd name="connsiteX6858" fmla="*/ 2102869 w 12079138"/>
              <a:gd name="connsiteY6858" fmla="*/ 1434921 h 2145765"/>
              <a:gd name="connsiteX6859" fmla="*/ 2121943 w 12079138"/>
              <a:gd name="connsiteY6859" fmla="*/ 1432485 h 2145765"/>
              <a:gd name="connsiteX6860" fmla="*/ 2137821 w 12079138"/>
              <a:gd name="connsiteY6860" fmla="*/ 1439503 h 2145765"/>
              <a:gd name="connsiteX6861" fmla="*/ 2127233 w 12079138"/>
              <a:gd name="connsiteY6861" fmla="*/ 1465764 h 2145765"/>
              <a:gd name="connsiteX6862" fmla="*/ 2088231 w 12079138"/>
              <a:gd name="connsiteY6862" fmla="*/ 1497803 h 2145765"/>
              <a:gd name="connsiteX6863" fmla="*/ 2095303 w 12079138"/>
              <a:gd name="connsiteY6863" fmla="*/ 1513646 h 2145765"/>
              <a:gd name="connsiteX6864" fmla="*/ 2098188 w 12079138"/>
              <a:gd name="connsiteY6864" fmla="*/ 1532124 h 2145765"/>
              <a:gd name="connsiteX6865" fmla="*/ 2104040 w 12079138"/>
              <a:gd name="connsiteY6865" fmla="*/ 1527206 h 2145765"/>
              <a:gd name="connsiteX6866" fmla="*/ 2130912 w 12079138"/>
              <a:gd name="connsiteY6866" fmla="*/ 1483538 h 2145765"/>
              <a:gd name="connsiteX6867" fmla="*/ 2163144 w 12079138"/>
              <a:gd name="connsiteY6867" fmla="*/ 1464324 h 2145765"/>
              <a:gd name="connsiteX6868" fmla="*/ 2180289 w 12079138"/>
              <a:gd name="connsiteY6868" fmla="*/ 1452235 h 2145765"/>
              <a:gd name="connsiteX6869" fmla="*/ 2182960 w 12079138"/>
              <a:gd name="connsiteY6869" fmla="*/ 1443732 h 2145765"/>
              <a:gd name="connsiteX6870" fmla="*/ 2168612 w 12079138"/>
              <a:gd name="connsiteY6870" fmla="*/ 1425192 h 2145765"/>
              <a:gd name="connsiteX6871" fmla="*/ 2133051 w 12079138"/>
              <a:gd name="connsiteY6871" fmla="*/ 1421017 h 2145765"/>
              <a:gd name="connsiteX6872" fmla="*/ 9654638 w 12079138"/>
              <a:gd name="connsiteY6872" fmla="*/ 1420534 h 2145765"/>
              <a:gd name="connsiteX6873" fmla="*/ 9635959 w 12079138"/>
              <a:gd name="connsiteY6873" fmla="*/ 1424564 h 2145765"/>
              <a:gd name="connsiteX6874" fmla="*/ 9641969 w 12079138"/>
              <a:gd name="connsiteY6874" fmla="*/ 1451745 h 2145765"/>
              <a:gd name="connsiteX6875" fmla="*/ 9651985 w 12079138"/>
              <a:gd name="connsiteY6875" fmla="*/ 1457889 h 2145765"/>
              <a:gd name="connsiteX6876" fmla="*/ 9667614 w 12079138"/>
              <a:gd name="connsiteY6876" fmla="*/ 1473533 h 2145765"/>
              <a:gd name="connsiteX6877" fmla="*/ 9677630 w 12079138"/>
              <a:gd name="connsiteY6877" fmla="*/ 1470407 h 2145765"/>
              <a:gd name="connsiteX6878" fmla="*/ 9690101 w 12079138"/>
              <a:gd name="connsiteY6878" fmla="*/ 1471924 h 2145765"/>
              <a:gd name="connsiteX6879" fmla="*/ 9691472 w 12079138"/>
              <a:gd name="connsiteY6879" fmla="*/ 1479999 h 2145765"/>
              <a:gd name="connsiteX6880" fmla="*/ 9679778 w 12079138"/>
              <a:gd name="connsiteY6880" fmla="*/ 1489545 h 2145765"/>
              <a:gd name="connsiteX6881" fmla="*/ 9674508 w 12079138"/>
              <a:gd name="connsiteY6881" fmla="*/ 1502247 h 2145765"/>
              <a:gd name="connsiteX6882" fmla="*/ 9680825 w 12079138"/>
              <a:gd name="connsiteY6882" fmla="*/ 1507303 h 2145765"/>
              <a:gd name="connsiteX6883" fmla="*/ 9689758 w 12079138"/>
              <a:gd name="connsiteY6883" fmla="*/ 1504407 h 2145765"/>
              <a:gd name="connsiteX6884" fmla="*/ 9694685 w 12079138"/>
              <a:gd name="connsiteY6884" fmla="*/ 1498202 h 2145765"/>
              <a:gd name="connsiteX6885" fmla="*/ 9710080 w 12079138"/>
              <a:gd name="connsiteY6885" fmla="*/ 1492532 h 2145765"/>
              <a:gd name="connsiteX6886" fmla="*/ 9718237 w 12079138"/>
              <a:gd name="connsiteY6886" fmla="*/ 1500852 h 2145765"/>
              <a:gd name="connsiteX6887" fmla="*/ 9718003 w 12079138"/>
              <a:gd name="connsiteY6887" fmla="*/ 1507809 h 2145765"/>
              <a:gd name="connsiteX6888" fmla="*/ 9685626 w 12079138"/>
              <a:gd name="connsiteY6888" fmla="*/ 1531297 h 2145765"/>
              <a:gd name="connsiteX6889" fmla="*/ 9659673 w 12079138"/>
              <a:gd name="connsiteY6889" fmla="*/ 1536445 h 2145765"/>
              <a:gd name="connsiteX6890" fmla="*/ 9645399 w 12079138"/>
              <a:gd name="connsiteY6890" fmla="*/ 1562860 h 2145765"/>
              <a:gd name="connsiteX6891" fmla="*/ 9695570 w 12079138"/>
              <a:gd name="connsiteY6891" fmla="*/ 1556716 h 2145765"/>
              <a:gd name="connsiteX6892" fmla="*/ 9712426 w 12079138"/>
              <a:gd name="connsiteY6892" fmla="*/ 1562125 h 2145765"/>
              <a:gd name="connsiteX6893" fmla="*/ 9714988 w 12079138"/>
              <a:gd name="connsiteY6893" fmla="*/ 1582718 h 2145765"/>
              <a:gd name="connsiteX6894" fmla="*/ 9705478 w 12079138"/>
              <a:gd name="connsiteY6894" fmla="*/ 1587406 h 2145765"/>
              <a:gd name="connsiteX6895" fmla="*/ 9692484 w 12079138"/>
              <a:gd name="connsiteY6895" fmla="*/ 1584005 h 2145765"/>
              <a:gd name="connsiteX6896" fmla="*/ 9678894 w 12079138"/>
              <a:gd name="connsiteY6896" fmla="*/ 1582028 h 2145765"/>
              <a:gd name="connsiteX6897" fmla="*/ 9670484 w 12079138"/>
              <a:gd name="connsiteY6897" fmla="*/ 1588984 h 2145765"/>
              <a:gd name="connsiteX6898" fmla="*/ 9678190 w 12079138"/>
              <a:gd name="connsiteY6898" fmla="*/ 1614021 h 2145765"/>
              <a:gd name="connsiteX6899" fmla="*/ 9660594 w 12079138"/>
              <a:gd name="connsiteY6899" fmla="*/ 1622463 h 2145765"/>
              <a:gd name="connsiteX6900" fmla="*/ 9643179 w 12079138"/>
              <a:gd name="connsiteY6900" fmla="*/ 1636008 h 2145765"/>
              <a:gd name="connsiteX6901" fmla="*/ 9643737 w 12079138"/>
              <a:gd name="connsiteY6901" fmla="*/ 1646641 h 2145765"/>
              <a:gd name="connsiteX6902" fmla="*/ 9657056 w 12079138"/>
              <a:gd name="connsiteY6902" fmla="*/ 1641539 h 2145765"/>
              <a:gd name="connsiteX6903" fmla="*/ 9666098 w 12079138"/>
              <a:gd name="connsiteY6903" fmla="*/ 1634905 h 2145765"/>
              <a:gd name="connsiteX6904" fmla="*/ 9669870 w 12079138"/>
              <a:gd name="connsiteY6904" fmla="*/ 1633464 h 2145765"/>
              <a:gd name="connsiteX6905" fmla="*/ 9679525 w 12079138"/>
              <a:gd name="connsiteY6905" fmla="*/ 1633265 h 2145765"/>
              <a:gd name="connsiteX6906" fmla="*/ 9702211 w 12079138"/>
              <a:gd name="connsiteY6906" fmla="*/ 1628715 h 2145765"/>
              <a:gd name="connsiteX6907" fmla="*/ 9727098 w 12079138"/>
              <a:gd name="connsiteY6907" fmla="*/ 1626861 h 2145765"/>
              <a:gd name="connsiteX6908" fmla="*/ 9783154 w 12079138"/>
              <a:gd name="connsiteY6908" fmla="*/ 1631059 h 2145765"/>
              <a:gd name="connsiteX6909" fmla="*/ 9810621 w 12079138"/>
              <a:gd name="connsiteY6909" fmla="*/ 1630890 h 2145765"/>
              <a:gd name="connsiteX6910" fmla="*/ 9845579 w 12079138"/>
              <a:gd name="connsiteY6910" fmla="*/ 1621620 h 2145765"/>
              <a:gd name="connsiteX6911" fmla="*/ 9858718 w 12079138"/>
              <a:gd name="connsiteY6911" fmla="*/ 1611324 h 2145765"/>
              <a:gd name="connsiteX6912" fmla="*/ 9875483 w 12079138"/>
              <a:gd name="connsiteY6912" fmla="*/ 1621145 h 2145765"/>
              <a:gd name="connsiteX6913" fmla="*/ 9899559 w 12079138"/>
              <a:gd name="connsiteY6913" fmla="*/ 1635257 h 2145765"/>
              <a:gd name="connsiteX6914" fmla="*/ 9927677 w 12079138"/>
              <a:gd name="connsiteY6914" fmla="*/ 1643515 h 2145765"/>
              <a:gd name="connsiteX6915" fmla="*/ 9954658 w 12079138"/>
              <a:gd name="connsiteY6915" fmla="*/ 1642887 h 2145765"/>
              <a:gd name="connsiteX6916" fmla="*/ 9959566 w 12079138"/>
              <a:gd name="connsiteY6916" fmla="*/ 1641155 h 2145765"/>
              <a:gd name="connsiteX6917" fmla="*/ 9957400 w 12079138"/>
              <a:gd name="connsiteY6917" fmla="*/ 1606053 h 2145765"/>
              <a:gd name="connsiteX6918" fmla="*/ 9939443 w 12079138"/>
              <a:gd name="connsiteY6918" fmla="*/ 1600889 h 2145765"/>
              <a:gd name="connsiteX6919" fmla="*/ 9923706 w 12079138"/>
              <a:gd name="connsiteY6919" fmla="*/ 1575301 h 2145765"/>
              <a:gd name="connsiteX6920" fmla="*/ 9920349 w 12079138"/>
              <a:gd name="connsiteY6920" fmla="*/ 1555076 h 2145765"/>
              <a:gd name="connsiteX6921" fmla="*/ 9920746 w 12079138"/>
              <a:gd name="connsiteY6921" fmla="*/ 1540704 h 2145765"/>
              <a:gd name="connsiteX6922" fmla="*/ 9920746 w 12079138"/>
              <a:gd name="connsiteY6922" fmla="*/ 1540705 h 2145765"/>
              <a:gd name="connsiteX6923" fmla="*/ 9926089 w 12079138"/>
              <a:gd name="connsiteY6923" fmla="*/ 1493038 h 2145765"/>
              <a:gd name="connsiteX6924" fmla="*/ 9915151 w 12079138"/>
              <a:gd name="connsiteY6924" fmla="*/ 1462670 h 2145765"/>
              <a:gd name="connsiteX6925" fmla="*/ 9899522 w 12079138"/>
              <a:gd name="connsiteY6925" fmla="*/ 1449984 h 2145765"/>
              <a:gd name="connsiteX6926" fmla="*/ 9888892 w 12079138"/>
              <a:gd name="connsiteY6926" fmla="*/ 1447547 h 2145765"/>
              <a:gd name="connsiteX6927" fmla="*/ 9863428 w 12079138"/>
              <a:gd name="connsiteY6927" fmla="*/ 1450489 h 2145765"/>
              <a:gd name="connsiteX6928" fmla="*/ 9830347 w 12079138"/>
              <a:gd name="connsiteY6928" fmla="*/ 1463513 h 2145765"/>
              <a:gd name="connsiteX6929" fmla="*/ 9818923 w 12079138"/>
              <a:gd name="connsiteY6929" fmla="*/ 1489622 h 2145765"/>
              <a:gd name="connsiteX6930" fmla="*/ 9832910 w 12079138"/>
              <a:gd name="connsiteY6930" fmla="*/ 1504668 h 2145765"/>
              <a:gd name="connsiteX6931" fmla="*/ 9832007 w 12079138"/>
              <a:gd name="connsiteY6931" fmla="*/ 1507886 h 2145765"/>
              <a:gd name="connsiteX6932" fmla="*/ 9824806 w 12079138"/>
              <a:gd name="connsiteY6932" fmla="*/ 1509832 h 2145765"/>
              <a:gd name="connsiteX6933" fmla="*/ 9809322 w 12079138"/>
              <a:gd name="connsiteY6933" fmla="*/ 1505756 h 2145765"/>
              <a:gd name="connsiteX6934" fmla="*/ 9798403 w 12079138"/>
              <a:gd name="connsiteY6934" fmla="*/ 1504790 h 2145765"/>
              <a:gd name="connsiteX6935" fmla="*/ 9792682 w 12079138"/>
              <a:gd name="connsiteY6935" fmla="*/ 1507947 h 2145765"/>
              <a:gd name="connsiteX6936" fmla="*/ 9794324 w 12079138"/>
              <a:gd name="connsiteY6936" fmla="*/ 1510935 h 2145765"/>
              <a:gd name="connsiteX6937" fmla="*/ 9823814 w 12079138"/>
              <a:gd name="connsiteY6937" fmla="*/ 1521108 h 2145765"/>
              <a:gd name="connsiteX6938" fmla="*/ 9826538 w 12079138"/>
              <a:gd name="connsiteY6938" fmla="*/ 1528724 h 2145765"/>
              <a:gd name="connsiteX6939" fmla="*/ 9814934 w 12079138"/>
              <a:gd name="connsiteY6939" fmla="*/ 1532293 h 2145765"/>
              <a:gd name="connsiteX6940" fmla="*/ 9812245 w 12079138"/>
              <a:gd name="connsiteY6940" fmla="*/ 1531895 h 2145765"/>
              <a:gd name="connsiteX6941" fmla="*/ 9771675 w 12079138"/>
              <a:gd name="connsiteY6941" fmla="*/ 1519530 h 2145765"/>
              <a:gd name="connsiteX6942" fmla="*/ 9758013 w 12079138"/>
              <a:gd name="connsiteY6942" fmla="*/ 1505035 h 2145765"/>
              <a:gd name="connsiteX6943" fmla="*/ 9753717 w 12079138"/>
              <a:gd name="connsiteY6943" fmla="*/ 1491552 h 2145765"/>
              <a:gd name="connsiteX6944" fmla="*/ 9741409 w 12079138"/>
              <a:gd name="connsiteY6944" fmla="*/ 1482711 h 2145765"/>
              <a:gd name="connsiteX6945" fmla="*/ 9744676 w 12079138"/>
              <a:gd name="connsiteY6945" fmla="*/ 1479524 h 2145765"/>
              <a:gd name="connsiteX6946" fmla="*/ 9797880 w 12079138"/>
              <a:gd name="connsiteY6946" fmla="*/ 1460417 h 2145765"/>
              <a:gd name="connsiteX6947" fmla="*/ 9817281 w 12079138"/>
              <a:gd name="connsiteY6947" fmla="*/ 1453446 h 2145765"/>
              <a:gd name="connsiteX6948" fmla="*/ 9826936 w 12079138"/>
              <a:gd name="connsiteY6948" fmla="*/ 1447333 h 2145765"/>
              <a:gd name="connsiteX6949" fmla="*/ 9821774 w 12079138"/>
              <a:gd name="connsiteY6949" fmla="*/ 1438859 h 2145765"/>
              <a:gd name="connsiteX6950" fmla="*/ 9773191 w 12079138"/>
              <a:gd name="connsiteY6950" fmla="*/ 1433405 h 2145765"/>
              <a:gd name="connsiteX6951" fmla="*/ 9768860 w 12079138"/>
              <a:gd name="connsiteY6951" fmla="*/ 1434631 h 2145765"/>
              <a:gd name="connsiteX6952" fmla="*/ 9768192 w 12079138"/>
              <a:gd name="connsiteY6952" fmla="*/ 1442184 h 2145765"/>
              <a:gd name="connsiteX6953" fmla="*/ 9719465 w 12079138"/>
              <a:gd name="connsiteY6953" fmla="*/ 1465366 h 2145765"/>
              <a:gd name="connsiteX6954" fmla="*/ 9697789 w 12079138"/>
              <a:gd name="connsiteY6954" fmla="*/ 1461291 h 2145765"/>
              <a:gd name="connsiteX6955" fmla="*/ 9663806 w 12079138"/>
              <a:gd name="connsiteY6955" fmla="*/ 1442016 h 2145765"/>
              <a:gd name="connsiteX6956" fmla="*/ 9672740 w 12079138"/>
              <a:gd name="connsiteY6956" fmla="*/ 1432087 h 2145765"/>
              <a:gd name="connsiteX6957" fmla="*/ 9654638 w 12079138"/>
              <a:gd name="connsiteY6957" fmla="*/ 1420534 h 2145765"/>
              <a:gd name="connsiteX6958" fmla="*/ 952787 w 12079138"/>
              <a:gd name="connsiteY6958" fmla="*/ 1419538 h 2145765"/>
              <a:gd name="connsiteX6959" fmla="*/ 956451 w 12079138"/>
              <a:gd name="connsiteY6959" fmla="*/ 1421745 h 2145765"/>
              <a:gd name="connsiteX6960" fmla="*/ 950549 w 12079138"/>
              <a:gd name="connsiteY6960" fmla="*/ 1423752 h 2145765"/>
              <a:gd name="connsiteX6961" fmla="*/ 948383 w 12079138"/>
              <a:gd name="connsiteY6961" fmla="*/ 1420917 h 2145765"/>
              <a:gd name="connsiteX6962" fmla="*/ 952787 w 12079138"/>
              <a:gd name="connsiteY6962" fmla="*/ 1419538 h 2145765"/>
              <a:gd name="connsiteX6963" fmla="*/ 9914925 w 12079138"/>
              <a:gd name="connsiteY6963" fmla="*/ 1419480 h 2145765"/>
              <a:gd name="connsiteX6964" fmla="*/ 9896833 w 12079138"/>
              <a:gd name="connsiteY6964" fmla="*/ 1421529 h 2145765"/>
              <a:gd name="connsiteX6965" fmla="*/ 9893477 w 12079138"/>
              <a:gd name="connsiteY6965" fmla="*/ 1427275 h 2145765"/>
              <a:gd name="connsiteX6966" fmla="*/ 9917047 w 12079138"/>
              <a:gd name="connsiteY6966" fmla="*/ 1441341 h 2145765"/>
              <a:gd name="connsiteX6967" fmla="*/ 9952419 w 12079138"/>
              <a:gd name="connsiteY6967" fmla="*/ 1443670 h 2145765"/>
              <a:gd name="connsiteX6968" fmla="*/ 9931231 w 12079138"/>
              <a:gd name="connsiteY6968" fmla="*/ 1424027 h 2145765"/>
              <a:gd name="connsiteX6969" fmla="*/ 9914925 w 12079138"/>
              <a:gd name="connsiteY6969" fmla="*/ 1419480 h 2145765"/>
              <a:gd name="connsiteX6970" fmla="*/ 1071841 w 12079138"/>
              <a:gd name="connsiteY6970" fmla="*/ 1418802 h 2145765"/>
              <a:gd name="connsiteX6971" fmla="*/ 1082742 w 12079138"/>
              <a:gd name="connsiteY6971" fmla="*/ 1421989 h 2145765"/>
              <a:gd name="connsiteX6972" fmla="*/ 1073791 w 12079138"/>
              <a:gd name="connsiteY6972" fmla="*/ 1427245 h 2145765"/>
              <a:gd name="connsiteX6973" fmla="*/ 1064748 w 12079138"/>
              <a:gd name="connsiteY6973" fmla="*/ 1423032 h 2145765"/>
              <a:gd name="connsiteX6974" fmla="*/ 1071841 w 12079138"/>
              <a:gd name="connsiteY6974" fmla="*/ 1418802 h 2145765"/>
              <a:gd name="connsiteX6975" fmla="*/ 10654841 w 12079138"/>
              <a:gd name="connsiteY6975" fmla="*/ 1418481 h 2145765"/>
              <a:gd name="connsiteX6976" fmla="*/ 10665110 w 12079138"/>
              <a:gd name="connsiteY6976" fmla="*/ 1418527 h 2145765"/>
              <a:gd name="connsiteX6977" fmla="*/ 10671066 w 12079138"/>
              <a:gd name="connsiteY6977" fmla="*/ 1421944 h 2145765"/>
              <a:gd name="connsiteX6978" fmla="*/ 10693371 w 12079138"/>
              <a:gd name="connsiteY6978" fmla="*/ 1439289 h 2145765"/>
              <a:gd name="connsiteX6979" fmla="*/ 10695809 w 12079138"/>
              <a:gd name="connsiteY6979" fmla="*/ 1445326 h 2145765"/>
              <a:gd name="connsiteX6980" fmla="*/ 10685377 w 12079138"/>
              <a:gd name="connsiteY6980" fmla="*/ 1449800 h 2145765"/>
              <a:gd name="connsiteX6981" fmla="*/ 10655508 w 12079138"/>
              <a:gd name="connsiteY6981" fmla="*/ 1446690 h 2145765"/>
              <a:gd name="connsiteX6982" fmla="*/ 10649499 w 12079138"/>
              <a:gd name="connsiteY6982" fmla="*/ 1434892 h 2145765"/>
              <a:gd name="connsiteX6983" fmla="*/ 10653668 w 12079138"/>
              <a:gd name="connsiteY6983" fmla="*/ 1425958 h 2145765"/>
              <a:gd name="connsiteX6984" fmla="*/ 10651881 w 12079138"/>
              <a:gd name="connsiteY6984" fmla="*/ 1422787 h 2145765"/>
              <a:gd name="connsiteX6985" fmla="*/ 10654841 w 12079138"/>
              <a:gd name="connsiteY6985" fmla="*/ 1418481 h 2145765"/>
              <a:gd name="connsiteX6986" fmla="*/ 10733942 w 12079138"/>
              <a:gd name="connsiteY6986" fmla="*/ 1418266 h 2145765"/>
              <a:gd name="connsiteX6987" fmla="*/ 10733329 w 12079138"/>
              <a:gd name="connsiteY6987" fmla="*/ 1419584 h 2145765"/>
              <a:gd name="connsiteX6988" fmla="*/ 10733328 w 12079138"/>
              <a:gd name="connsiteY6988" fmla="*/ 1419584 h 2145765"/>
              <a:gd name="connsiteX6989" fmla="*/ 10731180 w 12079138"/>
              <a:gd name="connsiteY6989" fmla="*/ 1419737 h 2145765"/>
              <a:gd name="connsiteX6990" fmla="*/ 10730404 w 12079138"/>
              <a:gd name="connsiteY6990" fmla="*/ 1418419 h 2145765"/>
              <a:gd name="connsiteX6991" fmla="*/ 10733942 w 12079138"/>
              <a:gd name="connsiteY6991" fmla="*/ 1418266 h 2145765"/>
              <a:gd name="connsiteX6992" fmla="*/ 10014213 w 12079138"/>
              <a:gd name="connsiteY6992" fmla="*/ 1416274 h 2145765"/>
              <a:gd name="connsiteX6993" fmla="*/ 10009449 w 12079138"/>
              <a:gd name="connsiteY6993" fmla="*/ 1417821 h 2145765"/>
              <a:gd name="connsiteX6994" fmla="*/ 10014754 w 12079138"/>
              <a:gd name="connsiteY6994" fmla="*/ 1431458 h 2145765"/>
              <a:gd name="connsiteX6995" fmla="*/ 10020024 w 12079138"/>
              <a:gd name="connsiteY6995" fmla="*/ 1431228 h 2145765"/>
              <a:gd name="connsiteX6996" fmla="*/ 10016956 w 12079138"/>
              <a:gd name="connsiteY6996" fmla="*/ 1416611 h 2145765"/>
              <a:gd name="connsiteX6997" fmla="*/ 10014213 w 12079138"/>
              <a:gd name="connsiteY6997" fmla="*/ 1416274 h 2145765"/>
              <a:gd name="connsiteX6998" fmla="*/ 10083750 w 12079138"/>
              <a:gd name="connsiteY6998" fmla="*/ 1416213 h 2145765"/>
              <a:gd name="connsiteX6999" fmla="*/ 10075521 w 12079138"/>
              <a:gd name="connsiteY6999" fmla="*/ 1423782 h 2145765"/>
              <a:gd name="connsiteX7000" fmla="*/ 10085464 w 12079138"/>
              <a:gd name="connsiteY7000" fmla="*/ 1430477 h 2145765"/>
              <a:gd name="connsiteX7001" fmla="*/ 10094957 w 12079138"/>
              <a:gd name="connsiteY7001" fmla="*/ 1423950 h 2145765"/>
              <a:gd name="connsiteX7002" fmla="*/ 10083750 w 12079138"/>
              <a:gd name="connsiteY7002" fmla="*/ 1416213 h 2145765"/>
              <a:gd name="connsiteX7003" fmla="*/ 11363652 w 12079138"/>
              <a:gd name="connsiteY7003" fmla="*/ 1415953 h 2145765"/>
              <a:gd name="connsiteX7004" fmla="*/ 11363868 w 12079138"/>
              <a:gd name="connsiteY7004" fmla="*/ 1417026 h 2145765"/>
              <a:gd name="connsiteX7005" fmla="*/ 11362298 w 12079138"/>
              <a:gd name="connsiteY7005" fmla="*/ 1416628 h 2145765"/>
              <a:gd name="connsiteX7006" fmla="*/ 8067606 w 12079138"/>
              <a:gd name="connsiteY7006" fmla="*/ 1413884 h 2145765"/>
              <a:gd name="connsiteX7007" fmla="*/ 8062842 w 12079138"/>
              <a:gd name="connsiteY7007" fmla="*/ 1415508 h 2145765"/>
              <a:gd name="connsiteX7008" fmla="*/ 8048729 w 12079138"/>
              <a:gd name="connsiteY7008" fmla="*/ 1428271 h 2145765"/>
              <a:gd name="connsiteX7009" fmla="*/ 8050064 w 12079138"/>
              <a:gd name="connsiteY7009" fmla="*/ 1432868 h 2145765"/>
              <a:gd name="connsiteX7010" fmla="*/ 8054865 w 12079138"/>
              <a:gd name="connsiteY7010" fmla="*/ 1434033 h 2145765"/>
              <a:gd name="connsiteX7011" fmla="*/ 8077370 w 12079138"/>
              <a:gd name="connsiteY7011" fmla="*/ 1420657 h 2145765"/>
              <a:gd name="connsiteX7012" fmla="*/ 8067606 w 12079138"/>
              <a:gd name="connsiteY7012" fmla="*/ 1413884 h 2145765"/>
              <a:gd name="connsiteX7013" fmla="*/ 8146383 w 12079138"/>
              <a:gd name="connsiteY7013" fmla="*/ 1413470 h 2145765"/>
              <a:gd name="connsiteX7014" fmla="*/ 8146383 w 12079138"/>
              <a:gd name="connsiteY7014" fmla="*/ 1413471 h 2145765"/>
              <a:gd name="connsiteX7015" fmla="*/ 8152086 w 12079138"/>
              <a:gd name="connsiteY7015" fmla="*/ 1423982 h 2145765"/>
              <a:gd name="connsiteX7016" fmla="*/ 8162481 w 12079138"/>
              <a:gd name="connsiteY7016" fmla="*/ 1429436 h 2145765"/>
              <a:gd name="connsiteX7017" fmla="*/ 8173364 w 12079138"/>
              <a:gd name="connsiteY7017" fmla="*/ 1428440 h 2145765"/>
              <a:gd name="connsiteX7018" fmla="*/ 8163474 w 12079138"/>
              <a:gd name="connsiteY7018" fmla="*/ 1419216 h 2145765"/>
              <a:gd name="connsiteX7019" fmla="*/ 8146383 w 12079138"/>
              <a:gd name="connsiteY7019" fmla="*/ 1413470 h 2145765"/>
              <a:gd name="connsiteX7020" fmla="*/ 10398785 w 12079138"/>
              <a:gd name="connsiteY7020" fmla="*/ 1412858 h 2145765"/>
              <a:gd name="connsiteX7021" fmla="*/ 10400373 w 12079138"/>
              <a:gd name="connsiteY7021" fmla="*/ 1416811 h 2145765"/>
              <a:gd name="connsiteX7022" fmla="*/ 10396439 w 12079138"/>
              <a:gd name="connsiteY7022" fmla="*/ 1418175 h 2145765"/>
              <a:gd name="connsiteX7023" fmla="*/ 10393858 w 12079138"/>
              <a:gd name="connsiteY7023" fmla="*/ 1414528 h 2145765"/>
              <a:gd name="connsiteX7024" fmla="*/ 10398785 w 12079138"/>
              <a:gd name="connsiteY7024" fmla="*/ 1412858 h 2145765"/>
              <a:gd name="connsiteX7025" fmla="*/ 8818612 w 12079138"/>
              <a:gd name="connsiteY7025" fmla="*/ 1411126 h 2145765"/>
              <a:gd name="connsiteX7026" fmla="*/ 8819117 w 12079138"/>
              <a:gd name="connsiteY7026" fmla="*/ 1427276 h 2145765"/>
              <a:gd name="connsiteX7027" fmla="*/ 8831335 w 12079138"/>
              <a:gd name="connsiteY7027" fmla="*/ 1428747 h 2145765"/>
              <a:gd name="connsiteX7028" fmla="*/ 8835865 w 12079138"/>
              <a:gd name="connsiteY7028" fmla="*/ 1423169 h 2145765"/>
              <a:gd name="connsiteX7029" fmla="*/ 8818612 w 12079138"/>
              <a:gd name="connsiteY7029" fmla="*/ 1411126 h 2145765"/>
              <a:gd name="connsiteX7030" fmla="*/ 9828867 w 12079138"/>
              <a:gd name="connsiteY7030" fmla="*/ 1411096 h 2145765"/>
              <a:gd name="connsiteX7031" fmla="*/ 9828596 w 12079138"/>
              <a:gd name="connsiteY7031" fmla="*/ 1412566 h 2145765"/>
              <a:gd name="connsiteX7032" fmla="*/ 9830978 w 12079138"/>
              <a:gd name="connsiteY7032" fmla="*/ 1412781 h 2145765"/>
              <a:gd name="connsiteX7033" fmla="*/ 9828867 w 12079138"/>
              <a:gd name="connsiteY7033" fmla="*/ 1411096 h 2145765"/>
              <a:gd name="connsiteX7034" fmla="*/ 10173499 w 12079138"/>
              <a:gd name="connsiteY7034" fmla="*/ 1410636 h 2145765"/>
              <a:gd name="connsiteX7035" fmla="*/ 10189093 w 12079138"/>
              <a:gd name="connsiteY7035" fmla="*/ 1414237 h 2145765"/>
              <a:gd name="connsiteX7036" fmla="*/ 10186097 w 12079138"/>
              <a:gd name="connsiteY7036" fmla="*/ 1418389 h 2145765"/>
              <a:gd name="connsiteX7037" fmla="*/ 10171189 w 12079138"/>
              <a:gd name="connsiteY7037" fmla="*/ 1413548 h 2145765"/>
              <a:gd name="connsiteX7038" fmla="*/ 10173499 w 12079138"/>
              <a:gd name="connsiteY7038" fmla="*/ 1410636 h 2145765"/>
              <a:gd name="connsiteX7039" fmla="*/ 10310680 w 12079138"/>
              <a:gd name="connsiteY7039" fmla="*/ 1409655 h 2145765"/>
              <a:gd name="connsiteX7040" fmla="*/ 10313441 w 12079138"/>
              <a:gd name="connsiteY7040" fmla="*/ 1412704 h 2145765"/>
              <a:gd name="connsiteX7041" fmla="*/ 10294381 w 12079138"/>
              <a:gd name="connsiteY7041" fmla="*/ 1421883 h 2145765"/>
              <a:gd name="connsiteX7042" fmla="*/ 10290338 w 12079138"/>
              <a:gd name="connsiteY7042" fmla="*/ 1418160 h 2145765"/>
              <a:gd name="connsiteX7043" fmla="*/ 10310680 w 12079138"/>
              <a:gd name="connsiteY7043" fmla="*/ 1409655 h 2145765"/>
              <a:gd name="connsiteX7044" fmla="*/ 1467780 w 12079138"/>
              <a:gd name="connsiteY7044" fmla="*/ 1409027 h 2145765"/>
              <a:gd name="connsiteX7045" fmla="*/ 1480305 w 12079138"/>
              <a:gd name="connsiteY7045" fmla="*/ 1415523 h 2145765"/>
              <a:gd name="connsiteX7046" fmla="*/ 1460886 w 12079138"/>
              <a:gd name="connsiteY7046" fmla="*/ 1428838 h 2145765"/>
              <a:gd name="connsiteX7047" fmla="*/ 1453108 w 12079138"/>
              <a:gd name="connsiteY7047" fmla="*/ 1425620 h 2145765"/>
              <a:gd name="connsiteX7048" fmla="*/ 1467780 w 12079138"/>
              <a:gd name="connsiteY7048" fmla="*/ 1409027 h 2145765"/>
              <a:gd name="connsiteX7049" fmla="*/ 7997204 w 12079138"/>
              <a:gd name="connsiteY7049" fmla="*/ 1408997 h 2145765"/>
              <a:gd name="connsiteX7050" fmla="*/ 7988577 w 12079138"/>
              <a:gd name="connsiteY7050" fmla="*/ 1413823 h 2145765"/>
              <a:gd name="connsiteX7051" fmla="*/ 7995363 w 12079138"/>
              <a:gd name="connsiteY7051" fmla="*/ 1417409 h 2145765"/>
              <a:gd name="connsiteX7052" fmla="*/ 8003900 w 12079138"/>
              <a:gd name="connsiteY7052" fmla="*/ 1414237 h 2145765"/>
              <a:gd name="connsiteX7053" fmla="*/ 7997204 w 12079138"/>
              <a:gd name="connsiteY7053" fmla="*/ 1408997 h 2145765"/>
              <a:gd name="connsiteX7054" fmla="*/ 11519978 w 12079138"/>
              <a:gd name="connsiteY7054" fmla="*/ 1408261 h 2145765"/>
              <a:gd name="connsiteX7055" fmla="*/ 11530139 w 12079138"/>
              <a:gd name="connsiteY7055" fmla="*/ 1419003 h 2145765"/>
              <a:gd name="connsiteX7056" fmla="*/ 11523462 w 12079138"/>
              <a:gd name="connsiteY7056" fmla="*/ 1419968 h 2145765"/>
              <a:gd name="connsiteX7057" fmla="*/ 11515393 w 12079138"/>
              <a:gd name="connsiteY7057" fmla="*/ 1411617 h 2145765"/>
              <a:gd name="connsiteX7058" fmla="*/ 11517469 w 12079138"/>
              <a:gd name="connsiteY7058" fmla="*/ 1408844 h 2145765"/>
              <a:gd name="connsiteX7059" fmla="*/ 11519978 w 12079138"/>
              <a:gd name="connsiteY7059" fmla="*/ 1408261 h 2145765"/>
              <a:gd name="connsiteX7060" fmla="*/ 11888361 w 12079138"/>
              <a:gd name="connsiteY7060" fmla="*/ 1407525 h 2145765"/>
              <a:gd name="connsiteX7061" fmla="*/ 11890707 w 12079138"/>
              <a:gd name="connsiteY7061" fmla="*/ 1407525 h 2145765"/>
              <a:gd name="connsiteX7062" fmla="*/ 11890310 w 12079138"/>
              <a:gd name="connsiteY7062" fmla="*/ 1410160 h 2145765"/>
              <a:gd name="connsiteX7063" fmla="*/ 11888090 w 12079138"/>
              <a:gd name="connsiteY7063" fmla="*/ 1410114 h 2145765"/>
              <a:gd name="connsiteX7064" fmla="*/ 11888361 w 12079138"/>
              <a:gd name="connsiteY7064" fmla="*/ 1407525 h 2145765"/>
              <a:gd name="connsiteX7065" fmla="*/ 3354720 w 12079138"/>
              <a:gd name="connsiteY7065" fmla="*/ 1407051 h 2145765"/>
              <a:gd name="connsiteX7066" fmla="*/ 3339946 w 12079138"/>
              <a:gd name="connsiteY7066" fmla="*/ 1410943 h 2145765"/>
              <a:gd name="connsiteX7067" fmla="*/ 3336716 w 12079138"/>
              <a:gd name="connsiteY7067" fmla="*/ 1416857 h 2145765"/>
              <a:gd name="connsiteX7068" fmla="*/ 3344455 w 12079138"/>
              <a:gd name="connsiteY7068" fmla="*/ 1421040 h 2145765"/>
              <a:gd name="connsiteX7069" fmla="*/ 3361341 w 12079138"/>
              <a:gd name="connsiteY7069" fmla="*/ 1416719 h 2145765"/>
              <a:gd name="connsiteX7070" fmla="*/ 3361901 w 12079138"/>
              <a:gd name="connsiteY7070" fmla="*/ 1410422 h 2145765"/>
              <a:gd name="connsiteX7071" fmla="*/ 3354720 w 12079138"/>
              <a:gd name="connsiteY7071" fmla="*/ 1407051 h 2145765"/>
              <a:gd name="connsiteX7072" fmla="*/ 9053444 w 12079138"/>
              <a:gd name="connsiteY7072" fmla="*/ 1406362 h 2145765"/>
              <a:gd name="connsiteX7073" fmla="*/ 9052487 w 12079138"/>
              <a:gd name="connsiteY7073" fmla="*/ 1407771 h 2145765"/>
              <a:gd name="connsiteX7074" fmla="*/ 9052488 w 12079138"/>
              <a:gd name="connsiteY7074" fmla="*/ 1407771 h 2145765"/>
              <a:gd name="connsiteX7075" fmla="*/ 9054419 w 12079138"/>
              <a:gd name="connsiteY7075" fmla="*/ 1408829 h 2145765"/>
              <a:gd name="connsiteX7076" fmla="*/ 9055971 w 12079138"/>
              <a:gd name="connsiteY7076" fmla="*/ 1406484 h 2145765"/>
              <a:gd name="connsiteX7077" fmla="*/ 9053444 w 12079138"/>
              <a:gd name="connsiteY7077" fmla="*/ 1406362 h 2145765"/>
              <a:gd name="connsiteX7078" fmla="*/ 10978339 w 12079138"/>
              <a:gd name="connsiteY7078" fmla="*/ 1405778 h 2145765"/>
              <a:gd name="connsiteX7079" fmla="*/ 10980957 w 12079138"/>
              <a:gd name="connsiteY7079" fmla="*/ 1406177 h 2145765"/>
              <a:gd name="connsiteX7080" fmla="*/ 10978484 w 12079138"/>
              <a:gd name="connsiteY7080" fmla="*/ 1408368 h 2145765"/>
              <a:gd name="connsiteX7081" fmla="*/ 10976913 w 12079138"/>
              <a:gd name="connsiteY7081" fmla="*/ 1407111 h 2145765"/>
              <a:gd name="connsiteX7082" fmla="*/ 10978339 w 12079138"/>
              <a:gd name="connsiteY7082" fmla="*/ 1405778 h 2145765"/>
              <a:gd name="connsiteX7083" fmla="*/ 2854420 w 12079138"/>
              <a:gd name="connsiteY7083" fmla="*/ 1403446 h 2145765"/>
              <a:gd name="connsiteX7084" fmla="*/ 2854420 w 12079138"/>
              <a:gd name="connsiteY7084" fmla="*/ 1405959 h 2145765"/>
              <a:gd name="connsiteX7085" fmla="*/ 2856658 w 12079138"/>
              <a:gd name="connsiteY7085" fmla="*/ 1405947 h 2145765"/>
              <a:gd name="connsiteX7086" fmla="*/ 2856947 w 12079138"/>
              <a:gd name="connsiteY7086" fmla="*/ 1403450 h 2145765"/>
              <a:gd name="connsiteX7087" fmla="*/ 2856947 w 12079138"/>
              <a:gd name="connsiteY7087" fmla="*/ 1403446 h 2145765"/>
              <a:gd name="connsiteX7088" fmla="*/ 2854420 w 12079138"/>
              <a:gd name="connsiteY7088" fmla="*/ 1403446 h 2145765"/>
              <a:gd name="connsiteX7089" fmla="*/ 313194 w 12079138"/>
              <a:gd name="connsiteY7089" fmla="*/ 1402607 h 2145765"/>
              <a:gd name="connsiteX7090" fmla="*/ 316965 w 12079138"/>
              <a:gd name="connsiteY7090" fmla="*/ 1403833 h 2145765"/>
              <a:gd name="connsiteX7091" fmla="*/ 314204 w 12079138"/>
              <a:gd name="connsiteY7091" fmla="*/ 1405825 h 2145765"/>
              <a:gd name="connsiteX7092" fmla="*/ 312309 w 12079138"/>
              <a:gd name="connsiteY7092" fmla="*/ 1405135 h 2145765"/>
              <a:gd name="connsiteX7093" fmla="*/ 313194 w 12079138"/>
              <a:gd name="connsiteY7093" fmla="*/ 1402607 h 2145765"/>
              <a:gd name="connsiteX7094" fmla="*/ 1370089 w 12079138"/>
              <a:gd name="connsiteY7094" fmla="*/ 1402583 h 2145765"/>
              <a:gd name="connsiteX7095" fmla="*/ 1385458 w 12079138"/>
              <a:gd name="connsiteY7095" fmla="*/ 1406468 h 2145765"/>
              <a:gd name="connsiteX7096" fmla="*/ 1399336 w 12079138"/>
              <a:gd name="connsiteY7096" fmla="*/ 1416749 h 2145765"/>
              <a:gd name="connsiteX7097" fmla="*/ 1372103 w 12079138"/>
              <a:gd name="connsiteY7097" fmla="*/ 1441662 h 2145765"/>
              <a:gd name="connsiteX7098" fmla="*/ 1356763 w 12079138"/>
              <a:gd name="connsiteY7098" fmla="*/ 1451637 h 2145765"/>
              <a:gd name="connsiteX7099" fmla="*/ 1330901 w 12079138"/>
              <a:gd name="connsiteY7099" fmla="*/ 1464967 h 2145765"/>
              <a:gd name="connsiteX7100" fmla="*/ 1307999 w 12079138"/>
              <a:gd name="connsiteY7100" fmla="*/ 1470146 h 2145765"/>
              <a:gd name="connsiteX7101" fmla="*/ 1296666 w 12079138"/>
              <a:gd name="connsiteY7101" fmla="*/ 1463527 h 2145765"/>
              <a:gd name="connsiteX7102" fmla="*/ 1302350 w 12079138"/>
              <a:gd name="connsiteY7102" fmla="*/ 1456326 h 2145765"/>
              <a:gd name="connsiteX7103" fmla="*/ 1307259 w 12079138"/>
              <a:gd name="connsiteY7103" fmla="*/ 1454732 h 2145765"/>
              <a:gd name="connsiteX7104" fmla="*/ 1314803 w 12079138"/>
              <a:gd name="connsiteY7104" fmla="*/ 1432776 h 2145765"/>
              <a:gd name="connsiteX7105" fmla="*/ 1298741 w 12079138"/>
              <a:gd name="connsiteY7105" fmla="*/ 1420748 h 2145765"/>
              <a:gd name="connsiteX7106" fmla="*/ 1299246 w 12079138"/>
              <a:gd name="connsiteY7106" fmla="*/ 1413118 h 2145765"/>
              <a:gd name="connsiteX7107" fmla="*/ 1309497 w 12079138"/>
              <a:gd name="connsiteY7107" fmla="*/ 1413240 h 2145765"/>
              <a:gd name="connsiteX7108" fmla="*/ 1325632 w 12079138"/>
              <a:gd name="connsiteY7108" fmla="*/ 1420196 h 2145765"/>
              <a:gd name="connsiteX7109" fmla="*/ 1348642 w 12079138"/>
              <a:gd name="connsiteY7109" fmla="*/ 1417392 h 2145765"/>
              <a:gd name="connsiteX7110" fmla="*/ 1356709 w 12079138"/>
              <a:gd name="connsiteY7110" fmla="*/ 1408306 h 2145765"/>
              <a:gd name="connsiteX7111" fmla="*/ 1370089 w 12079138"/>
              <a:gd name="connsiteY7111" fmla="*/ 1402583 h 2145765"/>
              <a:gd name="connsiteX7112" fmla="*/ 2104888 w 12079138"/>
              <a:gd name="connsiteY7112" fmla="*/ 1402515 h 2145765"/>
              <a:gd name="connsiteX7113" fmla="*/ 2099039 w 12079138"/>
              <a:gd name="connsiteY7113" fmla="*/ 1406882 h 2145765"/>
              <a:gd name="connsiteX7114" fmla="*/ 2105501 w 12079138"/>
              <a:gd name="connsiteY7114" fmla="*/ 1411402 h 2145765"/>
              <a:gd name="connsiteX7115" fmla="*/ 2110464 w 12079138"/>
              <a:gd name="connsiteY7115" fmla="*/ 1405396 h 2145765"/>
              <a:gd name="connsiteX7116" fmla="*/ 2104888 w 12079138"/>
              <a:gd name="connsiteY7116" fmla="*/ 1402515 h 2145765"/>
              <a:gd name="connsiteX7117" fmla="*/ 8746332 w 12079138"/>
              <a:gd name="connsiteY7117" fmla="*/ 1401642 h 2145765"/>
              <a:gd name="connsiteX7118" fmla="*/ 8744148 w 12079138"/>
              <a:gd name="connsiteY7118" fmla="*/ 1403925 h 2145765"/>
              <a:gd name="connsiteX7119" fmla="*/ 8748191 w 12079138"/>
              <a:gd name="connsiteY7119" fmla="*/ 1405043 h 2145765"/>
              <a:gd name="connsiteX7120" fmla="*/ 8750338 w 12079138"/>
              <a:gd name="connsiteY7120" fmla="*/ 1402760 h 2145765"/>
              <a:gd name="connsiteX7121" fmla="*/ 8746332 w 12079138"/>
              <a:gd name="connsiteY7121" fmla="*/ 1401642 h 2145765"/>
              <a:gd name="connsiteX7122" fmla="*/ 10549516 w 12079138"/>
              <a:gd name="connsiteY7122" fmla="*/ 1399865 h 2145765"/>
              <a:gd name="connsiteX7123" fmla="*/ 10541467 w 12079138"/>
              <a:gd name="connsiteY7123" fmla="*/ 1401765 h 2145765"/>
              <a:gd name="connsiteX7124" fmla="*/ 10547513 w 12079138"/>
              <a:gd name="connsiteY7124" fmla="*/ 1405059 h 2145765"/>
              <a:gd name="connsiteX7125" fmla="*/ 10551646 w 12079138"/>
              <a:gd name="connsiteY7125" fmla="*/ 1403756 h 2145765"/>
              <a:gd name="connsiteX7126" fmla="*/ 10549516 w 12079138"/>
              <a:gd name="connsiteY7126" fmla="*/ 1399865 h 2145765"/>
              <a:gd name="connsiteX7127" fmla="*/ 3008072 w 12079138"/>
              <a:gd name="connsiteY7127" fmla="*/ 1397244 h 2145765"/>
              <a:gd name="connsiteX7128" fmla="*/ 3004064 w 12079138"/>
              <a:gd name="connsiteY7128" fmla="*/ 1400784 h 2145765"/>
              <a:gd name="connsiteX7129" fmla="*/ 3012494 w 12079138"/>
              <a:gd name="connsiteY7129" fmla="*/ 1405718 h 2145765"/>
              <a:gd name="connsiteX7130" fmla="*/ 3018973 w 12079138"/>
              <a:gd name="connsiteY7130" fmla="*/ 1401519 h 2145765"/>
              <a:gd name="connsiteX7131" fmla="*/ 3008072 w 12079138"/>
              <a:gd name="connsiteY7131" fmla="*/ 1397244 h 2145765"/>
              <a:gd name="connsiteX7132" fmla="*/ 3158578 w 12079138"/>
              <a:gd name="connsiteY7132" fmla="*/ 1395498 h 2145765"/>
              <a:gd name="connsiteX7133" fmla="*/ 3153036 w 12079138"/>
              <a:gd name="connsiteY7133" fmla="*/ 1399451 h 2145765"/>
              <a:gd name="connsiteX7134" fmla="*/ 3158922 w 12079138"/>
              <a:gd name="connsiteY7134" fmla="*/ 1401826 h 2145765"/>
              <a:gd name="connsiteX7135" fmla="*/ 3164806 w 12079138"/>
              <a:gd name="connsiteY7135" fmla="*/ 1398762 h 2145765"/>
              <a:gd name="connsiteX7136" fmla="*/ 3158578 w 12079138"/>
              <a:gd name="connsiteY7136" fmla="*/ 1395498 h 2145765"/>
              <a:gd name="connsiteX7137" fmla="*/ 10935948 w 12079138"/>
              <a:gd name="connsiteY7137" fmla="*/ 1394884 h 2145765"/>
              <a:gd name="connsiteX7138" fmla="*/ 10941975 w 12079138"/>
              <a:gd name="connsiteY7138" fmla="*/ 1399558 h 2145765"/>
              <a:gd name="connsiteX7139" fmla="*/ 10933890 w 12079138"/>
              <a:gd name="connsiteY7139" fmla="*/ 1402668 h 2145765"/>
              <a:gd name="connsiteX7140" fmla="*/ 10924937 w 12079138"/>
              <a:gd name="connsiteY7140" fmla="*/ 1397627 h 2145765"/>
              <a:gd name="connsiteX7141" fmla="*/ 10935948 w 12079138"/>
              <a:gd name="connsiteY7141" fmla="*/ 1394884 h 2145765"/>
              <a:gd name="connsiteX7142" fmla="*/ 8830181 w 12079138"/>
              <a:gd name="connsiteY7142" fmla="*/ 1392158 h 2145765"/>
              <a:gd name="connsiteX7143" fmla="*/ 8829981 w 12079138"/>
              <a:gd name="connsiteY7143" fmla="*/ 1393169 h 2145765"/>
              <a:gd name="connsiteX7144" fmla="*/ 8831480 w 12079138"/>
              <a:gd name="connsiteY7144" fmla="*/ 1392801 h 2145765"/>
              <a:gd name="connsiteX7145" fmla="*/ 1477217 w 12079138"/>
              <a:gd name="connsiteY7145" fmla="*/ 1389644 h 2145765"/>
              <a:gd name="connsiteX7146" fmla="*/ 1481134 w 12079138"/>
              <a:gd name="connsiteY7146" fmla="*/ 1390456 h 2145765"/>
              <a:gd name="connsiteX7147" fmla="*/ 1479564 w 12079138"/>
              <a:gd name="connsiteY7147" fmla="*/ 1391635 h 2145765"/>
              <a:gd name="connsiteX7148" fmla="*/ 1477217 w 12079138"/>
              <a:gd name="connsiteY7148" fmla="*/ 1391207 h 2145765"/>
              <a:gd name="connsiteX7149" fmla="*/ 1477217 w 12079138"/>
              <a:gd name="connsiteY7149" fmla="*/ 1389644 h 2145765"/>
              <a:gd name="connsiteX7150" fmla="*/ 9458211 w 12079138"/>
              <a:gd name="connsiteY7150" fmla="*/ 1389538 h 2145765"/>
              <a:gd name="connsiteX7151" fmla="*/ 9457957 w 12079138"/>
              <a:gd name="connsiteY7151" fmla="*/ 1390947 h 2145765"/>
              <a:gd name="connsiteX7152" fmla="*/ 9460015 w 12079138"/>
              <a:gd name="connsiteY7152" fmla="*/ 1390411 h 2145765"/>
              <a:gd name="connsiteX7153" fmla="*/ 1733816 w 12079138"/>
              <a:gd name="connsiteY7153" fmla="*/ 1386933 h 2145765"/>
              <a:gd name="connsiteX7154" fmla="*/ 1743309 w 12079138"/>
              <a:gd name="connsiteY7154" fmla="*/ 1394793 h 2145765"/>
              <a:gd name="connsiteX7155" fmla="*/ 1747983 w 12079138"/>
              <a:gd name="connsiteY7155" fmla="*/ 1408292 h 2145765"/>
              <a:gd name="connsiteX7156" fmla="*/ 1747980 w 12079138"/>
              <a:gd name="connsiteY7156" fmla="*/ 1408295 h 2145765"/>
              <a:gd name="connsiteX7157" fmla="*/ 1769871 w 12079138"/>
              <a:gd name="connsiteY7157" fmla="*/ 1416507 h 2145765"/>
              <a:gd name="connsiteX7158" fmla="*/ 1780970 w 12079138"/>
              <a:gd name="connsiteY7158" fmla="*/ 1415220 h 2145765"/>
              <a:gd name="connsiteX7159" fmla="*/ 1804269 w 12079138"/>
              <a:gd name="connsiteY7159" fmla="*/ 1422360 h 2145765"/>
              <a:gd name="connsiteX7160" fmla="*/ 1826485 w 12079138"/>
              <a:gd name="connsiteY7160" fmla="*/ 1442248 h 2145765"/>
              <a:gd name="connsiteX7161" fmla="*/ 1846553 w 12079138"/>
              <a:gd name="connsiteY7161" fmla="*/ 1451442 h 2145765"/>
              <a:gd name="connsiteX7162" fmla="*/ 1846607 w 12079138"/>
              <a:gd name="connsiteY7162" fmla="*/ 1467775 h 2145765"/>
              <a:gd name="connsiteX7163" fmla="*/ 1821215 w 12079138"/>
              <a:gd name="connsiteY7163" fmla="*/ 1481258 h 2145765"/>
              <a:gd name="connsiteX7164" fmla="*/ 1815259 w 12079138"/>
              <a:gd name="connsiteY7164" fmla="*/ 1484813 h 2145765"/>
              <a:gd name="connsiteX7165" fmla="*/ 1798819 w 12079138"/>
              <a:gd name="connsiteY7165" fmla="*/ 1504302 h 2145765"/>
              <a:gd name="connsiteX7166" fmla="*/ 1795787 w 12079138"/>
              <a:gd name="connsiteY7166" fmla="*/ 1506922 h 2145765"/>
              <a:gd name="connsiteX7167" fmla="*/ 1787954 w 12079138"/>
              <a:gd name="connsiteY7167" fmla="*/ 1507106 h 2145765"/>
              <a:gd name="connsiteX7168" fmla="*/ 1774346 w 12079138"/>
              <a:gd name="connsiteY7168" fmla="*/ 1492581 h 2145765"/>
              <a:gd name="connsiteX7169" fmla="*/ 1771423 w 12079138"/>
              <a:gd name="connsiteY7169" fmla="*/ 1478837 h 2145765"/>
              <a:gd name="connsiteX7170" fmla="*/ 1754080 w 12079138"/>
              <a:gd name="connsiteY7170" fmla="*/ 1474547 h 2145765"/>
              <a:gd name="connsiteX7171" fmla="*/ 1735616 w 12079138"/>
              <a:gd name="connsiteY7171" fmla="*/ 1485211 h 2145765"/>
              <a:gd name="connsiteX7172" fmla="*/ 1725419 w 12079138"/>
              <a:gd name="connsiteY7172" fmla="*/ 1490635 h 2145765"/>
              <a:gd name="connsiteX7173" fmla="*/ 1721611 w 12079138"/>
              <a:gd name="connsiteY7173" fmla="*/ 1475574 h 2145765"/>
              <a:gd name="connsiteX7174" fmla="*/ 1693603 w 12079138"/>
              <a:gd name="connsiteY7174" fmla="*/ 1456636 h 2145765"/>
              <a:gd name="connsiteX7175" fmla="*/ 1622496 w 12079138"/>
              <a:gd name="connsiteY7175" fmla="*/ 1461723 h 2145765"/>
              <a:gd name="connsiteX7176" fmla="*/ 1570502 w 12079138"/>
              <a:gd name="connsiteY7176" fmla="*/ 1490834 h 2145765"/>
              <a:gd name="connsiteX7177" fmla="*/ 1601074 w 12079138"/>
              <a:gd name="connsiteY7177" fmla="*/ 1508761 h 2145765"/>
              <a:gd name="connsiteX7178" fmla="*/ 1607336 w 12079138"/>
              <a:gd name="connsiteY7178" fmla="*/ 1512270 h 2145765"/>
              <a:gd name="connsiteX7179" fmla="*/ 1609791 w 12079138"/>
              <a:gd name="connsiteY7179" fmla="*/ 1521770 h 2145765"/>
              <a:gd name="connsiteX7180" fmla="*/ 1592177 w 12079138"/>
              <a:gd name="connsiteY7180" fmla="*/ 1521861 h 2145765"/>
              <a:gd name="connsiteX7181" fmla="*/ 1565142 w 12079138"/>
              <a:gd name="connsiteY7181" fmla="*/ 1511228 h 2145765"/>
              <a:gd name="connsiteX7182" fmla="*/ 1521377 w 12079138"/>
              <a:gd name="connsiteY7182" fmla="*/ 1523317 h 2145765"/>
              <a:gd name="connsiteX7183" fmla="*/ 1502355 w 12079138"/>
              <a:gd name="connsiteY7183" fmla="*/ 1518016 h 2145765"/>
              <a:gd name="connsiteX7184" fmla="*/ 1499846 w 12079138"/>
              <a:gd name="connsiteY7184" fmla="*/ 1514905 h 2145765"/>
              <a:gd name="connsiteX7185" fmla="*/ 1511505 w 12079138"/>
              <a:gd name="connsiteY7185" fmla="*/ 1491953 h 2145765"/>
              <a:gd name="connsiteX7186" fmla="*/ 1537222 w 12079138"/>
              <a:gd name="connsiteY7186" fmla="*/ 1472264 h 2145765"/>
              <a:gd name="connsiteX7187" fmla="*/ 1556425 w 12079138"/>
              <a:gd name="connsiteY7187" fmla="*/ 1439659 h 2145765"/>
              <a:gd name="connsiteX7188" fmla="*/ 1568426 w 12079138"/>
              <a:gd name="connsiteY7188" fmla="*/ 1430374 h 2145765"/>
              <a:gd name="connsiteX7189" fmla="*/ 1576205 w 12079138"/>
              <a:gd name="connsiteY7189" fmla="*/ 1430431 h 2145765"/>
              <a:gd name="connsiteX7190" fmla="*/ 1580031 w 12079138"/>
              <a:gd name="connsiteY7190" fmla="*/ 1434538 h 2145765"/>
              <a:gd name="connsiteX7191" fmla="*/ 1573083 w 12079138"/>
              <a:gd name="connsiteY7191" fmla="*/ 1447622 h 2145765"/>
              <a:gd name="connsiteX7192" fmla="*/ 1574111 w 12079138"/>
              <a:gd name="connsiteY7192" fmla="*/ 1454242 h 2145765"/>
              <a:gd name="connsiteX7193" fmla="*/ 1581041 w 12079138"/>
              <a:gd name="connsiteY7193" fmla="*/ 1455284 h 2145765"/>
              <a:gd name="connsiteX7194" fmla="*/ 1588639 w 12079138"/>
              <a:gd name="connsiteY7194" fmla="*/ 1448190 h 2145765"/>
              <a:gd name="connsiteX7195" fmla="*/ 1618887 w 12079138"/>
              <a:gd name="connsiteY7195" fmla="*/ 1441892 h 2145765"/>
              <a:gd name="connsiteX7196" fmla="*/ 1635436 w 12079138"/>
              <a:gd name="connsiteY7196" fmla="*/ 1446060 h 2145765"/>
              <a:gd name="connsiteX7197" fmla="*/ 1658591 w 12079138"/>
              <a:gd name="connsiteY7197" fmla="*/ 1435748 h 2145765"/>
              <a:gd name="connsiteX7198" fmla="*/ 1667885 w 12079138"/>
              <a:gd name="connsiteY7198" fmla="*/ 1439226 h 2145765"/>
              <a:gd name="connsiteX7199" fmla="*/ 1702753 w 12079138"/>
              <a:gd name="connsiteY7199" fmla="*/ 1443961 h 2145765"/>
              <a:gd name="connsiteX7200" fmla="*/ 1727711 w 12079138"/>
              <a:gd name="connsiteY7200" fmla="*/ 1444084 h 2145765"/>
              <a:gd name="connsiteX7201" fmla="*/ 1739514 w 12079138"/>
              <a:gd name="connsiteY7201" fmla="*/ 1441096 h 2145765"/>
              <a:gd name="connsiteX7202" fmla="*/ 1739609 w 12079138"/>
              <a:gd name="connsiteY7202" fmla="*/ 1431367 h 2145765"/>
              <a:gd name="connsiteX7203" fmla="*/ 1725388 w 12079138"/>
              <a:gd name="connsiteY7203" fmla="*/ 1423261 h 2145765"/>
              <a:gd name="connsiteX7204" fmla="*/ 1717050 w 12079138"/>
              <a:gd name="connsiteY7204" fmla="*/ 1391729 h 2145765"/>
              <a:gd name="connsiteX7205" fmla="*/ 1733816 w 12079138"/>
              <a:gd name="connsiteY7205" fmla="*/ 1386933 h 2145765"/>
              <a:gd name="connsiteX7206" fmla="*/ 9676565 w 12079138"/>
              <a:gd name="connsiteY7206" fmla="*/ 1386458 h 2145765"/>
              <a:gd name="connsiteX7207" fmla="*/ 9671512 w 12079138"/>
              <a:gd name="connsiteY7207" fmla="*/ 1387913 h 2145765"/>
              <a:gd name="connsiteX7208" fmla="*/ 9685679 w 12079138"/>
              <a:gd name="connsiteY7208" fmla="*/ 1395559 h 2145765"/>
              <a:gd name="connsiteX7209" fmla="*/ 9690209 w 12079138"/>
              <a:gd name="connsiteY7209" fmla="*/ 1391989 h 2145765"/>
              <a:gd name="connsiteX7210" fmla="*/ 9676565 w 12079138"/>
              <a:gd name="connsiteY7210" fmla="*/ 1386458 h 2145765"/>
              <a:gd name="connsiteX7211" fmla="*/ 2146523 w 12079138"/>
              <a:gd name="connsiteY7211" fmla="*/ 1386213 h 2145765"/>
              <a:gd name="connsiteX7212" fmla="*/ 2138617 w 12079138"/>
              <a:gd name="connsiteY7212" fmla="*/ 1389292 h 2145765"/>
              <a:gd name="connsiteX7213" fmla="*/ 2148506 w 12079138"/>
              <a:gd name="connsiteY7213" fmla="*/ 1405610 h 2145765"/>
              <a:gd name="connsiteX7214" fmla="*/ 2156035 w 12079138"/>
              <a:gd name="connsiteY7214" fmla="*/ 1404124 h 2145765"/>
              <a:gd name="connsiteX7215" fmla="*/ 2157785 w 12079138"/>
              <a:gd name="connsiteY7215" fmla="*/ 1393092 h 2145765"/>
              <a:gd name="connsiteX7216" fmla="*/ 2146523 w 12079138"/>
              <a:gd name="connsiteY7216" fmla="*/ 1386213 h 2145765"/>
              <a:gd name="connsiteX7217" fmla="*/ 10233958 w 12079138"/>
              <a:gd name="connsiteY7217" fmla="*/ 1384925 h 2145765"/>
              <a:gd name="connsiteX7218" fmla="*/ 10236521 w 12079138"/>
              <a:gd name="connsiteY7218" fmla="*/ 1387331 h 2145765"/>
              <a:gd name="connsiteX7219" fmla="*/ 10234319 w 12079138"/>
              <a:gd name="connsiteY7219" fmla="*/ 1388143 h 2145765"/>
              <a:gd name="connsiteX7220" fmla="*/ 10231738 w 12079138"/>
              <a:gd name="connsiteY7220" fmla="*/ 1385722 h 2145765"/>
              <a:gd name="connsiteX7221" fmla="*/ 10231738 w 12079138"/>
              <a:gd name="connsiteY7221" fmla="*/ 1385721 h 2145765"/>
              <a:gd name="connsiteX7222" fmla="*/ 10233958 w 12079138"/>
              <a:gd name="connsiteY7222" fmla="*/ 1384925 h 2145765"/>
              <a:gd name="connsiteX7223" fmla="*/ 3432730 w 12079138"/>
              <a:gd name="connsiteY7223" fmla="*/ 1383562 h 2145765"/>
              <a:gd name="connsiteX7224" fmla="*/ 3423800 w 12079138"/>
              <a:gd name="connsiteY7224" fmla="*/ 1386366 h 2145765"/>
              <a:gd name="connsiteX7225" fmla="*/ 3424758 w 12079138"/>
              <a:gd name="connsiteY7225" fmla="*/ 1388863 h 2145765"/>
              <a:gd name="connsiteX7226" fmla="*/ 3437746 w 12079138"/>
              <a:gd name="connsiteY7226" fmla="*/ 1390089 h 2145765"/>
              <a:gd name="connsiteX7227" fmla="*/ 3443482 w 12079138"/>
              <a:gd name="connsiteY7227" fmla="*/ 1386780 h 2145765"/>
              <a:gd name="connsiteX7228" fmla="*/ 3442888 w 12079138"/>
              <a:gd name="connsiteY7228" fmla="*/ 1385247 h 2145765"/>
              <a:gd name="connsiteX7229" fmla="*/ 3432730 w 12079138"/>
              <a:gd name="connsiteY7229" fmla="*/ 1383562 h 2145765"/>
              <a:gd name="connsiteX7230" fmla="*/ 9833884 w 12079138"/>
              <a:gd name="connsiteY7230" fmla="*/ 1383455 h 2145765"/>
              <a:gd name="connsiteX7231" fmla="*/ 9831718 w 12079138"/>
              <a:gd name="connsiteY7231" fmla="*/ 1383868 h 2145765"/>
              <a:gd name="connsiteX7232" fmla="*/ 9832783 w 12079138"/>
              <a:gd name="connsiteY7232" fmla="*/ 1386427 h 2145765"/>
              <a:gd name="connsiteX7233" fmla="*/ 9832782 w 12079138"/>
              <a:gd name="connsiteY7233" fmla="*/ 1386428 h 2145765"/>
              <a:gd name="connsiteX7234" fmla="*/ 9834967 w 12079138"/>
              <a:gd name="connsiteY7234" fmla="*/ 1386029 h 2145765"/>
              <a:gd name="connsiteX7235" fmla="*/ 9833884 w 12079138"/>
              <a:gd name="connsiteY7235" fmla="*/ 1383455 h 2145765"/>
              <a:gd name="connsiteX7236" fmla="*/ 10778683 w 12079138"/>
              <a:gd name="connsiteY7236" fmla="*/ 1381310 h 2145765"/>
              <a:gd name="connsiteX7237" fmla="*/ 10783900 w 12079138"/>
              <a:gd name="connsiteY7237" fmla="*/ 1387071 h 2145765"/>
              <a:gd name="connsiteX7238" fmla="*/ 10773918 w 12079138"/>
              <a:gd name="connsiteY7238" fmla="*/ 1408828 h 2145765"/>
              <a:gd name="connsiteX7239" fmla="*/ 10764551 w 12079138"/>
              <a:gd name="connsiteY7239" fmla="*/ 1383209 h 2145765"/>
              <a:gd name="connsiteX7240" fmla="*/ 10778683 w 12079138"/>
              <a:gd name="connsiteY7240" fmla="*/ 1381310 h 2145765"/>
              <a:gd name="connsiteX7241" fmla="*/ 1189851 w 12079138"/>
              <a:gd name="connsiteY7241" fmla="*/ 1378613 h 2145765"/>
              <a:gd name="connsiteX7242" fmla="*/ 1230421 w 12079138"/>
              <a:gd name="connsiteY7242" fmla="*/ 1385202 h 2145765"/>
              <a:gd name="connsiteX7243" fmla="*/ 1235709 w 12079138"/>
              <a:gd name="connsiteY7243" fmla="*/ 1388818 h 2145765"/>
              <a:gd name="connsiteX7244" fmla="*/ 1232786 w 12079138"/>
              <a:gd name="connsiteY7244" fmla="*/ 1394550 h 2145765"/>
              <a:gd name="connsiteX7245" fmla="*/ 1184473 w 12079138"/>
              <a:gd name="connsiteY7245" fmla="*/ 1384835 h 2145765"/>
              <a:gd name="connsiteX7246" fmla="*/ 1184924 w 12079138"/>
              <a:gd name="connsiteY7246" fmla="*/ 1380161 h 2145765"/>
              <a:gd name="connsiteX7247" fmla="*/ 1189851 w 12079138"/>
              <a:gd name="connsiteY7247" fmla="*/ 1378613 h 2145765"/>
              <a:gd name="connsiteX7248" fmla="*/ 1071966 w 12079138"/>
              <a:gd name="connsiteY7248" fmla="*/ 1377111 h 2145765"/>
              <a:gd name="connsiteX7249" fmla="*/ 1053864 w 12079138"/>
              <a:gd name="connsiteY7249" fmla="*/ 1395438 h 2145765"/>
              <a:gd name="connsiteX7250" fmla="*/ 1044516 w 12079138"/>
              <a:gd name="connsiteY7250" fmla="*/ 1393278 h 2145765"/>
              <a:gd name="connsiteX7251" fmla="*/ 1044823 w 12079138"/>
              <a:gd name="connsiteY7251" fmla="*/ 1388604 h 2145765"/>
              <a:gd name="connsiteX7252" fmla="*/ 1071966 w 12079138"/>
              <a:gd name="connsiteY7252" fmla="*/ 1377111 h 2145765"/>
              <a:gd name="connsiteX7253" fmla="*/ 9728397 w 12079138"/>
              <a:gd name="connsiteY7253" fmla="*/ 1374169 h 2145765"/>
              <a:gd name="connsiteX7254" fmla="*/ 9726990 w 12079138"/>
              <a:gd name="connsiteY7254" fmla="*/ 1376697 h 2145765"/>
              <a:gd name="connsiteX7255" fmla="*/ 9728849 w 12079138"/>
              <a:gd name="connsiteY7255" fmla="*/ 1377510 h 2145765"/>
              <a:gd name="connsiteX7256" fmla="*/ 9732043 w 12079138"/>
              <a:gd name="connsiteY7256" fmla="*/ 1375748 h 2145765"/>
              <a:gd name="connsiteX7257" fmla="*/ 9728397 w 12079138"/>
              <a:gd name="connsiteY7257" fmla="*/ 1374169 h 2145765"/>
              <a:gd name="connsiteX7258" fmla="*/ 10455038 w 12079138"/>
              <a:gd name="connsiteY7258" fmla="*/ 1373357 h 2145765"/>
              <a:gd name="connsiteX7259" fmla="*/ 10472742 w 12079138"/>
              <a:gd name="connsiteY7259" fmla="*/ 1389951 h 2145765"/>
              <a:gd name="connsiteX7260" fmla="*/ 10457023 w 12079138"/>
              <a:gd name="connsiteY7260" fmla="*/ 1393873 h 2145765"/>
              <a:gd name="connsiteX7261" fmla="*/ 10443885 w 12079138"/>
              <a:gd name="connsiteY7261" fmla="*/ 1380742 h 2145765"/>
              <a:gd name="connsiteX7262" fmla="*/ 10455038 w 12079138"/>
              <a:gd name="connsiteY7262" fmla="*/ 1373357 h 2145765"/>
              <a:gd name="connsiteX7263" fmla="*/ 10102176 w 12079138"/>
              <a:gd name="connsiteY7263" fmla="*/ 1371855 h 2145765"/>
              <a:gd name="connsiteX7264" fmla="*/ 10095318 w 12079138"/>
              <a:gd name="connsiteY7264" fmla="*/ 1378720 h 2145765"/>
              <a:gd name="connsiteX7265" fmla="*/ 10107952 w 12079138"/>
              <a:gd name="connsiteY7265" fmla="*/ 1385982 h 2145765"/>
              <a:gd name="connsiteX7266" fmla="*/ 10119051 w 12079138"/>
              <a:gd name="connsiteY7266" fmla="*/ 1379884 h 2145765"/>
              <a:gd name="connsiteX7267" fmla="*/ 10102176 w 12079138"/>
              <a:gd name="connsiteY7267" fmla="*/ 1371855 h 2145765"/>
              <a:gd name="connsiteX7268" fmla="*/ 9875084 w 12079138"/>
              <a:gd name="connsiteY7268" fmla="*/ 1371082 h 2145765"/>
              <a:gd name="connsiteX7269" fmla="*/ 9863590 w 12079138"/>
              <a:gd name="connsiteY7269" fmla="*/ 1380436 h 2145765"/>
              <a:gd name="connsiteX7270" fmla="*/ 9862417 w 12079138"/>
              <a:gd name="connsiteY7270" fmla="*/ 1384849 h 2145765"/>
              <a:gd name="connsiteX7271" fmla="*/ 9912823 w 12079138"/>
              <a:gd name="connsiteY7271" fmla="*/ 1406637 h 2145765"/>
              <a:gd name="connsiteX7272" fmla="*/ 9930203 w 12079138"/>
              <a:gd name="connsiteY7272" fmla="*/ 1391805 h 2145765"/>
              <a:gd name="connsiteX7273" fmla="*/ 9920476 w 12079138"/>
              <a:gd name="connsiteY7273" fmla="*/ 1382260 h 2145765"/>
              <a:gd name="connsiteX7274" fmla="*/ 9892954 w 12079138"/>
              <a:gd name="connsiteY7274" fmla="*/ 1373909 h 2145765"/>
              <a:gd name="connsiteX7275" fmla="*/ 9875084 w 12079138"/>
              <a:gd name="connsiteY7275" fmla="*/ 1371082 h 2145765"/>
              <a:gd name="connsiteX7276" fmla="*/ 9563661 w 12079138"/>
              <a:gd name="connsiteY7276" fmla="*/ 1370768 h 2145765"/>
              <a:gd name="connsiteX7277" fmla="*/ 9554872 w 12079138"/>
              <a:gd name="connsiteY7277" fmla="*/ 1385079 h 2145765"/>
              <a:gd name="connsiteX7278" fmla="*/ 9581889 w 12079138"/>
              <a:gd name="connsiteY7278" fmla="*/ 1383347 h 2145765"/>
              <a:gd name="connsiteX7279" fmla="*/ 9580409 w 12079138"/>
              <a:gd name="connsiteY7279" fmla="*/ 1377740 h 2145765"/>
              <a:gd name="connsiteX7280" fmla="*/ 9563661 w 12079138"/>
              <a:gd name="connsiteY7280" fmla="*/ 1370768 h 2145765"/>
              <a:gd name="connsiteX7281" fmla="*/ 2917842 w 12079138"/>
              <a:gd name="connsiteY7281" fmla="*/ 1370630 h 2145765"/>
              <a:gd name="connsiteX7282" fmla="*/ 2916236 w 12079138"/>
              <a:gd name="connsiteY7282" fmla="*/ 1371243 h 2145765"/>
              <a:gd name="connsiteX7283" fmla="*/ 2917954 w 12079138"/>
              <a:gd name="connsiteY7283" fmla="*/ 1371779 h 2145765"/>
              <a:gd name="connsiteX7284" fmla="*/ 1142782 w 12079138"/>
              <a:gd name="connsiteY7284" fmla="*/ 1367994 h 2145765"/>
              <a:gd name="connsiteX7285" fmla="*/ 1142783 w 12079138"/>
              <a:gd name="connsiteY7285" fmla="*/ 1367994 h 2145765"/>
              <a:gd name="connsiteX7286" fmla="*/ 1142782 w 12079138"/>
              <a:gd name="connsiteY7286" fmla="*/ 1367995 h 2145765"/>
              <a:gd name="connsiteX7287" fmla="*/ 1341737 w 12079138"/>
              <a:gd name="connsiteY7287" fmla="*/ 1367765 h 2145765"/>
              <a:gd name="connsiteX7288" fmla="*/ 1347241 w 12079138"/>
              <a:gd name="connsiteY7288" fmla="*/ 1370845 h 2145765"/>
              <a:gd name="connsiteX7289" fmla="*/ 1347711 w 12079138"/>
              <a:gd name="connsiteY7289" fmla="*/ 1377373 h 2145765"/>
              <a:gd name="connsiteX7290" fmla="*/ 1338037 w 12079138"/>
              <a:gd name="connsiteY7290" fmla="*/ 1381893 h 2145765"/>
              <a:gd name="connsiteX7291" fmla="*/ 1328670 w 12079138"/>
              <a:gd name="connsiteY7291" fmla="*/ 1377098 h 2145765"/>
              <a:gd name="connsiteX7292" fmla="*/ 1328669 w 12079138"/>
              <a:gd name="connsiteY7292" fmla="*/ 1377098 h 2145765"/>
              <a:gd name="connsiteX7293" fmla="*/ 1332568 w 12079138"/>
              <a:gd name="connsiteY7293" fmla="*/ 1370079 h 2145765"/>
              <a:gd name="connsiteX7294" fmla="*/ 1341737 w 12079138"/>
              <a:gd name="connsiteY7294" fmla="*/ 1367765 h 2145765"/>
              <a:gd name="connsiteX7295" fmla="*/ 10032170 w 12079138"/>
              <a:gd name="connsiteY7295" fmla="*/ 1366692 h 2145765"/>
              <a:gd name="connsiteX7296" fmla="*/ 10020475 w 12079138"/>
              <a:gd name="connsiteY7296" fmla="*/ 1369756 h 2145765"/>
              <a:gd name="connsiteX7297" fmla="*/ 10021901 w 12079138"/>
              <a:gd name="connsiteY7297" fmla="*/ 1376161 h 2145765"/>
              <a:gd name="connsiteX7298" fmla="*/ 10025872 w 12079138"/>
              <a:gd name="connsiteY7298" fmla="*/ 1378521 h 2145765"/>
              <a:gd name="connsiteX7299" fmla="*/ 10061299 w 12079138"/>
              <a:gd name="connsiteY7299" fmla="*/ 1391636 h 2145765"/>
              <a:gd name="connsiteX7300" fmla="*/ 10063988 w 12079138"/>
              <a:gd name="connsiteY7300" fmla="*/ 1387361 h 2145765"/>
              <a:gd name="connsiteX7301" fmla="*/ 10034823 w 12079138"/>
              <a:gd name="connsiteY7301" fmla="*/ 1367244 h 2145765"/>
              <a:gd name="connsiteX7302" fmla="*/ 10032170 w 12079138"/>
              <a:gd name="connsiteY7302" fmla="*/ 1366692 h 2145765"/>
              <a:gd name="connsiteX7303" fmla="*/ 11046776 w 12079138"/>
              <a:gd name="connsiteY7303" fmla="*/ 1366681 h 2145765"/>
              <a:gd name="connsiteX7304" fmla="*/ 11052516 w 12079138"/>
              <a:gd name="connsiteY7304" fmla="*/ 1366739 h 2145765"/>
              <a:gd name="connsiteX7305" fmla="*/ 11052516 w 12079138"/>
              <a:gd name="connsiteY7305" fmla="*/ 1366743 h 2145765"/>
              <a:gd name="connsiteX7306" fmla="*/ 11057262 w 12079138"/>
              <a:gd name="connsiteY7306" fmla="*/ 1374282 h 2145765"/>
              <a:gd name="connsiteX7307" fmla="*/ 11053418 w 12079138"/>
              <a:gd name="connsiteY7307" fmla="*/ 1375967 h 2145765"/>
              <a:gd name="connsiteX7308" fmla="*/ 11045963 w 12079138"/>
              <a:gd name="connsiteY7308" fmla="*/ 1371417 h 2145765"/>
              <a:gd name="connsiteX7309" fmla="*/ 11046776 w 12079138"/>
              <a:gd name="connsiteY7309" fmla="*/ 1366681 h 2145765"/>
              <a:gd name="connsiteX7310" fmla="*/ 704545 w 12079138"/>
              <a:gd name="connsiteY7310" fmla="*/ 1365911 h 2145765"/>
              <a:gd name="connsiteX7311" fmla="*/ 710681 w 12079138"/>
              <a:gd name="connsiteY7311" fmla="*/ 1371535 h 2145765"/>
              <a:gd name="connsiteX7312" fmla="*/ 702686 w 12079138"/>
              <a:gd name="connsiteY7312" fmla="*/ 1374461 h 2145765"/>
              <a:gd name="connsiteX7313" fmla="*/ 694888 w 12079138"/>
              <a:gd name="connsiteY7313" fmla="*/ 1369542 h 2145765"/>
              <a:gd name="connsiteX7314" fmla="*/ 704545 w 12079138"/>
              <a:gd name="connsiteY7314" fmla="*/ 1365911 h 2145765"/>
              <a:gd name="connsiteX7315" fmla="*/ 11844452 w 12079138"/>
              <a:gd name="connsiteY7315" fmla="*/ 1365758 h 2145765"/>
              <a:gd name="connsiteX7316" fmla="*/ 11857158 w 12079138"/>
              <a:gd name="connsiteY7316" fmla="*/ 1369911 h 2145765"/>
              <a:gd name="connsiteX7317" fmla="*/ 11847682 w 12079138"/>
              <a:gd name="connsiteY7317" fmla="*/ 1374830 h 2145765"/>
              <a:gd name="connsiteX7318" fmla="*/ 11837141 w 12079138"/>
              <a:gd name="connsiteY7318" fmla="*/ 1369528 h 2145765"/>
              <a:gd name="connsiteX7319" fmla="*/ 11844452 w 12079138"/>
              <a:gd name="connsiteY7319" fmla="*/ 1365758 h 2145765"/>
              <a:gd name="connsiteX7320" fmla="*/ 1998657 w 12079138"/>
              <a:gd name="connsiteY7320" fmla="*/ 1365405 h 2145765"/>
              <a:gd name="connsiteX7321" fmla="*/ 1994288 w 12079138"/>
              <a:gd name="connsiteY7321" fmla="*/ 1367121 h 2145765"/>
              <a:gd name="connsiteX7322" fmla="*/ 1994795 w 12079138"/>
              <a:gd name="connsiteY7322" fmla="*/ 1371749 h 2145765"/>
              <a:gd name="connsiteX7323" fmla="*/ 2033049 w 12079138"/>
              <a:gd name="connsiteY7323" fmla="*/ 1391468 h 2145765"/>
              <a:gd name="connsiteX7324" fmla="*/ 2033050 w 12079138"/>
              <a:gd name="connsiteY7324" fmla="*/ 1391468 h 2145765"/>
              <a:gd name="connsiteX7325" fmla="*/ 2051434 w 12079138"/>
              <a:gd name="connsiteY7325" fmla="*/ 1393108 h 2145765"/>
              <a:gd name="connsiteX7326" fmla="*/ 2060311 w 12079138"/>
              <a:gd name="connsiteY7326" fmla="*/ 1387009 h 2145765"/>
              <a:gd name="connsiteX7327" fmla="*/ 2053671 w 12079138"/>
              <a:gd name="connsiteY7327" fmla="*/ 1380789 h 2145765"/>
              <a:gd name="connsiteX7328" fmla="*/ 2004147 w 12079138"/>
              <a:gd name="connsiteY7328" fmla="*/ 1365405 h 2145765"/>
              <a:gd name="connsiteX7329" fmla="*/ 1998657 w 12079138"/>
              <a:gd name="connsiteY7329" fmla="*/ 1365405 h 2145765"/>
              <a:gd name="connsiteX7330" fmla="*/ 10401854 w 12079138"/>
              <a:gd name="connsiteY7330" fmla="*/ 1363720 h 2145765"/>
              <a:gd name="connsiteX7331" fmla="*/ 10406275 w 12079138"/>
              <a:gd name="connsiteY7331" fmla="*/ 1367029 h 2145765"/>
              <a:gd name="connsiteX7332" fmla="*/ 10399814 w 12079138"/>
              <a:gd name="connsiteY7332" fmla="*/ 1371105 h 2145765"/>
              <a:gd name="connsiteX7333" fmla="*/ 10390013 w 12079138"/>
              <a:gd name="connsiteY7333" fmla="*/ 1366478 h 2145765"/>
              <a:gd name="connsiteX7334" fmla="*/ 10401854 w 12079138"/>
              <a:gd name="connsiteY7334" fmla="*/ 1363720 h 2145765"/>
              <a:gd name="connsiteX7335" fmla="*/ 1656627 w 12079138"/>
              <a:gd name="connsiteY7335" fmla="*/ 1363000 h 2145765"/>
              <a:gd name="connsiteX7336" fmla="*/ 1685304 w 12079138"/>
              <a:gd name="connsiteY7336" fmla="*/ 1365758 h 2145765"/>
              <a:gd name="connsiteX7337" fmla="*/ 1676010 w 12079138"/>
              <a:gd name="connsiteY7337" fmla="*/ 1383516 h 2145765"/>
              <a:gd name="connsiteX7338" fmla="*/ 1651177 w 12079138"/>
              <a:gd name="connsiteY7338" fmla="*/ 1393614 h 2145765"/>
              <a:gd name="connsiteX7339" fmla="*/ 1636450 w 12079138"/>
              <a:gd name="connsiteY7339" fmla="*/ 1398410 h 2145765"/>
              <a:gd name="connsiteX7340" fmla="*/ 1629411 w 12079138"/>
              <a:gd name="connsiteY7340" fmla="*/ 1407266 h 2145765"/>
              <a:gd name="connsiteX7341" fmla="*/ 1630620 w 12079138"/>
              <a:gd name="connsiteY7341" fmla="*/ 1414100 h 2145765"/>
              <a:gd name="connsiteX7342" fmla="*/ 1614251 w 12079138"/>
              <a:gd name="connsiteY7342" fmla="*/ 1420259 h 2145765"/>
              <a:gd name="connsiteX7343" fmla="*/ 1604794 w 12079138"/>
              <a:gd name="connsiteY7343" fmla="*/ 1416567 h 2145765"/>
              <a:gd name="connsiteX7344" fmla="*/ 1566029 w 12079138"/>
              <a:gd name="connsiteY7344" fmla="*/ 1415662 h 2145765"/>
              <a:gd name="connsiteX7345" fmla="*/ 1550237 w 12079138"/>
              <a:gd name="connsiteY7345" fmla="*/ 1422925 h 2145765"/>
              <a:gd name="connsiteX7346" fmla="*/ 1526649 w 12079138"/>
              <a:gd name="connsiteY7346" fmla="*/ 1427966 h 2145765"/>
              <a:gd name="connsiteX7347" fmla="*/ 1515279 w 12079138"/>
              <a:gd name="connsiteY7347" fmla="*/ 1418466 h 2145765"/>
              <a:gd name="connsiteX7348" fmla="*/ 1530602 w 12079138"/>
              <a:gd name="connsiteY7348" fmla="*/ 1409059 h 2145765"/>
              <a:gd name="connsiteX7349" fmla="*/ 1560831 w 12079138"/>
              <a:gd name="connsiteY7349" fmla="*/ 1404447 h 2145765"/>
              <a:gd name="connsiteX7350" fmla="*/ 1595952 w 12079138"/>
              <a:gd name="connsiteY7350" fmla="*/ 1388941 h 2145765"/>
              <a:gd name="connsiteX7351" fmla="*/ 1624539 w 12079138"/>
              <a:gd name="connsiteY7351" fmla="*/ 1376116 h 2145765"/>
              <a:gd name="connsiteX7352" fmla="*/ 1656627 w 12079138"/>
              <a:gd name="connsiteY7352" fmla="*/ 1363000 h 2145765"/>
              <a:gd name="connsiteX7353" fmla="*/ 1405553 w 12079138"/>
              <a:gd name="connsiteY7353" fmla="*/ 1361805 h 2145765"/>
              <a:gd name="connsiteX7354" fmla="*/ 1410480 w 12079138"/>
              <a:gd name="connsiteY7354" fmla="*/ 1363399 h 2145765"/>
              <a:gd name="connsiteX7355" fmla="*/ 1432966 w 12079138"/>
              <a:gd name="connsiteY7355" fmla="*/ 1372454 h 2145765"/>
              <a:gd name="connsiteX7356" fmla="*/ 1457095 w 12079138"/>
              <a:gd name="connsiteY7356" fmla="*/ 1366524 h 2145765"/>
              <a:gd name="connsiteX7357" fmla="*/ 1444264 w 12079138"/>
              <a:gd name="connsiteY7357" fmla="*/ 1381387 h 2145765"/>
              <a:gd name="connsiteX7358" fmla="*/ 1420550 w 12079138"/>
              <a:gd name="connsiteY7358" fmla="*/ 1379762 h 2145765"/>
              <a:gd name="connsiteX7359" fmla="*/ 1396709 w 12079138"/>
              <a:gd name="connsiteY7359" fmla="*/ 1363766 h 2145765"/>
              <a:gd name="connsiteX7360" fmla="*/ 1405553 w 12079138"/>
              <a:gd name="connsiteY7360" fmla="*/ 1361805 h 2145765"/>
              <a:gd name="connsiteX7361" fmla="*/ 2402824 w 12079138"/>
              <a:gd name="connsiteY7361" fmla="*/ 1361299 h 2145765"/>
              <a:gd name="connsiteX7362" fmla="*/ 2394739 w 12079138"/>
              <a:gd name="connsiteY7362" fmla="*/ 1363766 h 2145765"/>
              <a:gd name="connsiteX7363" fmla="*/ 2403077 w 12079138"/>
              <a:gd name="connsiteY7363" fmla="*/ 1367796 h 2145765"/>
              <a:gd name="connsiteX7364" fmla="*/ 2408815 w 12079138"/>
              <a:gd name="connsiteY7364" fmla="*/ 1365191 h 2145765"/>
              <a:gd name="connsiteX7365" fmla="*/ 2402824 w 12079138"/>
              <a:gd name="connsiteY7365" fmla="*/ 1361299 h 2145765"/>
              <a:gd name="connsiteX7366" fmla="*/ 792884 w 12079138"/>
              <a:gd name="connsiteY7366" fmla="*/ 1360533 h 2145765"/>
              <a:gd name="connsiteX7367" fmla="*/ 796691 w 12079138"/>
              <a:gd name="connsiteY7367" fmla="*/ 1362739 h 2145765"/>
              <a:gd name="connsiteX7368" fmla="*/ 817825 w 12079138"/>
              <a:gd name="connsiteY7368" fmla="*/ 1390228 h 2145765"/>
              <a:gd name="connsiteX7369" fmla="*/ 817608 w 12079138"/>
              <a:gd name="connsiteY7369" fmla="*/ 1396311 h 2145765"/>
              <a:gd name="connsiteX7370" fmla="*/ 810245 w 12079138"/>
              <a:gd name="connsiteY7370" fmla="*/ 1397230 h 2145765"/>
              <a:gd name="connsiteX7371" fmla="*/ 788083 w 12079138"/>
              <a:gd name="connsiteY7371" fmla="*/ 1361636 h 2145765"/>
              <a:gd name="connsiteX7372" fmla="*/ 792884 w 12079138"/>
              <a:gd name="connsiteY7372" fmla="*/ 1360533 h 2145765"/>
              <a:gd name="connsiteX7373" fmla="*/ 10959804 w 12079138"/>
              <a:gd name="connsiteY7373" fmla="*/ 1359001 h 2145765"/>
              <a:gd name="connsiteX7374" fmla="*/ 10961916 w 12079138"/>
              <a:gd name="connsiteY7374" fmla="*/ 1361667 h 2145765"/>
              <a:gd name="connsiteX7375" fmla="*/ 10957440 w 12079138"/>
              <a:gd name="connsiteY7375" fmla="*/ 1362279 h 2145765"/>
              <a:gd name="connsiteX7376" fmla="*/ 10956340 w 12079138"/>
              <a:gd name="connsiteY7376" fmla="*/ 1360946 h 2145765"/>
              <a:gd name="connsiteX7377" fmla="*/ 359728 w 12079138"/>
              <a:gd name="connsiteY7377" fmla="*/ 1358893 h 2145765"/>
              <a:gd name="connsiteX7378" fmla="*/ 365160 w 12079138"/>
              <a:gd name="connsiteY7378" fmla="*/ 1362662 h 2145765"/>
              <a:gd name="connsiteX7379" fmla="*/ 359656 w 12079138"/>
              <a:gd name="connsiteY7379" fmla="*/ 1365390 h 2145765"/>
              <a:gd name="connsiteX7380" fmla="*/ 354187 w 12079138"/>
              <a:gd name="connsiteY7380" fmla="*/ 1362632 h 2145765"/>
              <a:gd name="connsiteX7381" fmla="*/ 359728 w 12079138"/>
              <a:gd name="connsiteY7381" fmla="*/ 1358893 h 2145765"/>
              <a:gd name="connsiteX7382" fmla="*/ 638540 w 12079138"/>
              <a:gd name="connsiteY7382" fmla="*/ 1356350 h 2145765"/>
              <a:gd name="connsiteX7383" fmla="*/ 641987 w 12079138"/>
              <a:gd name="connsiteY7383" fmla="*/ 1359843 h 2145765"/>
              <a:gd name="connsiteX7384" fmla="*/ 637295 w 12079138"/>
              <a:gd name="connsiteY7384" fmla="*/ 1360518 h 2145765"/>
              <a:gd name="connsiteX7385" fmla="*/ 634804 w 12079138"/>
              <a:gd name="connsiteY7385" fmla="*/ 1358189 h 2145765"/>
              <a:gd name="connsiteX7386" fmla="*/ 638540 w 12079138"/>
              <a:gd name="connsiteY7386" fmla="*/ 1356350 h 2145765"/>
              <a:gd name="connsiteX7387" fmla="*/ 9672811 w 12079138"/>
              <a:gd name="connsiteY7387" fmla="*/ 1350283 h 2145765"/>
              <a:gd name="connsiteX7388" fmla="*/ 9666874 w 12079138"/>
              <a:gd name="connsiteY7388" fmla="*/ 1354098 h 2145765"/>
              <a:gd name="connsiteX7389" fmla="*/ 9686473 w 12079138"/>
              <a:gd name="connsiteY7389" fmla="*/ 1360502 h 2145765"/>
              <a:gd name="connsiteX7390" fmla="*/ 9688765 w 12079138"/>
              <a:gd name="connsiteY7390" fmla="*/ 1354864 h 2145765"/>
              <a:gd name="connsiteX7391" fmla="*/ 9672811 w 12079138"/>
              <a:gd name="connsiteY7391" fmla="*/ 1350283 h 2145765"/>
              <a:gd name="connsiteX7392" fmla="*/ 1164999 w 12079138"/>
              <a:gd name="connsiteY7392" fmla="*/ 1350037 h 2145765"/>
              <a:gd name="connsiteX7393" fmla="*/ 1174889 w 12079138"/>
              <a:gd name="connsiteY7393" fmla="*/ 1350834 h 2145765"/>
              <a:gd name="connsiteX7394" fmla="*/ 1176585 w 12079138"/>
              <a:gd name="connsiteY7394" fmla="*/ 1356763 h 2145765"/>
              <a:gd name="connsiteX7395" fmla="*/ 1149009 w 12079138"/>
              <a:gd name="connsiteY7395" fmla="*/ 1369833 h 2145765"/>
              <a:gd name="connsiteX7396" fmla="*/ 1142783 w 12079138"/>
              <a:gd name="connsiteY7396" fmla="*/ 1367994 h 2145765"/>
              <a:gd name="connsiteX7397" fmla="*/ 11188629 w 12079138"/>
              <a:gd name="connsiteY7397" fmla="*/ 1349363 h 2145765"/>
              <a:gd name="connsiteX7398" fmla="*/ 11201714 w 12079138"/>
              <a:gd name="connsiteY7398" fmla="*/ 1353899 h 2145765"/>
              <a:gd name="connsiteX7399" fmla="*/ 11194224 w 12079138"/>
              <a:gd name="connsiteY7399" fmla="*/ 1360059 h 2145765"/>
              <a:gd name="connsiteX7400" fmla="*/ 11178936 w 12079138"/>
              <a:gd name="connsiteY7400" fmla="*/ 1353057 h 2145765"/>
              <a:gd name="connsiteX7401" fmla="*/ 11188629 w 12079138"/>
              <a:gd name="connsiteY7401" fmla="*/ 1349363 h 2145765"/>
              <a:gd name="connsiteX7402" fmla="*/ 2348936 w 12079138"/>
              <a:gd name="connsiteY7402" fmla="*/ 1348827 h 2145765"/>
              <a:gd name="connsiteX7403" fmla="*/ 2342060 w 12079138"/>
              <a:gd name="connsiteY7403" fmla="*/ 1354189 h 2145765"/>
              <a:gd name="connsiteX7404" fmla="*/ 2344406 w 12079138"/>
              <a:gd name="connsiteY7404" fmla="*/ 1356763 h 2145765"/>
              <a:gd name="connsiteX7405" fmla="*/ 2352600 w 12079138"/>
              <a:gd name="connsiteY7405" fmla="*/ 1354358 h 2145765"/>
              <a:gd name="connsiteX7406" fmla="*/ 2348936 w 12079138"/>
              <a:gd name="connsiteY7406" fmla="*/ 1348827 h 2145765"/>
              <a:gd name="connsiteX7407" fmla="*/ 10271009 w 12079138"/>
              <a:gd name="connsiteY7407" fmla="*/ 1348398 h 2145765"/>
              <a:gd name="connsiteX7408" fmla="*/ 10263448 w 12079138"/>
              <a:gd name="connsiteY7408" fmla="*/ 1353975 h 2145765"/>
              <a:gd name="connsiteX7409" fmla="*/ 10270595 w 12079138"/>
              <a:gd name="connsiteY7409" fmla="*/ 1359093 h 2145765"/>
              <a:gd name="connsiteX7410" fmla="*/ 10276550 w 12079138"/>
              <a:gd name="connsiteY7410" fmla="*/ 1354711 h 2145765"/>
              <a:gd name="connsiteX7411" fmla="*/ 10271009 w 12079138"/>
              <a:gd name="connsiteY7411" fmla="*/ 1348398 h 2145765"/>
              <a:gd name="connsiteX7412" fmla="*/ 2269982 w 12079138"/>
              <a:gd name="connsiteY7412" fmla="*/ 1347586 h 2145765"/>
              <a:gd name="connsiteX7413" fmla="*/ 2254480 w 12079138"/>
              <a:gd name="connsiteY7413" fmla="*/ 1353960 h 2145765"/>
              <a:gd name="connsiteX7414" fmla="*/ 2251918 w 12079138"/>
              <a:gd name="connsiteY7414" fmla="*/ 1357055 h 2145765"/>
              <a:gd name="connsiteX7415" fmla="*/ 2239755 w 12079138"/>
              <a:gd name="connsiteY7415" fmla="*/ 1390518 h 2145765"/>
              <a:gd name="connsiteX7416" fmla="*/ 2232950 w 12079138"/>
              <a:gd name="connsiteY7416" fmla="*/ 1415907 h 2145765"/>
              <a:gd name="connsiteX7417" fmla="*/ 2232949 w 12079138"/>
              <a:gd name="connsiteY7417" fmla="*/ 1415911 h 2145765"/>
              <a:gd name="connsiteX7418" fmla="*/ 2243111 w 12079138"/>
              <a:gd name="connsiteY7418" fmla="*/ 1433853 h 2145765"/>
              <a:gd name="connsiteX7419" fmla="*/ 2264874 w 12079138"/>
              <a:gd name="connsiteY7419" fmla="*/ 1435478 h 2145765"/>
              <a:gd name="connsiteX7420" fmla="*/ 2289996 w 12079138"/>
              <a:gd name="connsiteY7420" fmla="*/ 1434619 h 2145765"/>
              <a:gd name="connsiteX7421" fmla="*/ 2302357 w 12079138"/>
              <a:gd name="connsiteY7421" fmla="*/ 1447597 h 2145765"/>
              <a:gd name="connsiteX7422" fmla="*/ 2300138 w 12079138"/>
              <a:gd name="connsiteY7422" fmla="*/ 1450784 h 2145765"/>
              <a:gd name="connsiteX7423" fmla="*/ 2281460 w 12079138"/>
              <a:gd name="connsiteY7423" fmla="*/ 1474043 h 2145765"/>
              <a:gd name="connsiteX7424" fmla="*/ 2287668 w 12079138"/>
              <a:gd name="connsiteY7424" fmla="*/ 1493670 h 2145765"/>
              <a:gd name="connsiteX7425" fmla="*/ 2294272 w 12079138"/>
              <a:gd name="connsiteY7425" fmla="*/ 1496964 h 2145765"/>
              <a:gd name="connsiteX7426" fmla="*/ 2311490 w 12079138"/>
              <a:gd name="connsiteY7426" fmla="*/ 1498129 h 2145765"/>
              <a:gd name="connsiteX7427" fmla="*/ 2305877 w 12079138"/>
              <a:gd name="connsiteY7427" fmla="*/ 1489319 h 2145765"/>
              <a:gd name="connsiteX7428" fmla="*/ 2305480 w 12079138"/>
              <a:gd name="connsiteY7428" fmla="*/ 1475437 h 2145765"/>
              <a:gd name="connsiteX7429" fmla="*/ 2318780 w 12079138"/>
              <a:gd name="connsiteY7429" fmla="*/ 1466443 h 2145765"/>
              <a:gd name="connsiteX7430" fmla="*/ 2335239 w 12079138"/>
              <a:gd name="connsiteY7430" fmla="*/ 1454584 h 2145765"/>
              <a:gd name="connsiteX7431" fmla="*/ 2338127 w 12079138"/>
              <a:gd name="connsiteY7431" fmla="*/ 1444900 h 2145765"/>
              <a:gd name="connsiteX7432" fmla="*/ 2323778 w 12079138"/>
              <a:gd name="connsiteY7432" fmla="*/ 1422745 h 2145765"/>
              <a:gd name="connsiteX7433" fmla="*/ 2315641 w 12079138"/>
              <a:gd name="connsiteY7433" fmla="*/ 1422756 h 2145765"/>
              <a:gd name="connsiteX7434" fmla="*/ 2287037 w 12079138"/>
              <a:gd name="connsiteY7434" fmla="*/ 1404645 h 2145765"/>
              <a:gd name="connsiteX7435" fmla="*/ 2271227 w 12079138"/>
              <a:gd name="connsiteY7435" fmla="*/ 1403925 h 2145765"/>
              <a:gd name="connsiteX7436" fmla="*/ 2248146 w 12079138"/>
              <a:gd name="connsiteY7436" fmla="*/ 1387193 h 2145765"/>
              <a:gd name="connsiteX7437" fmla="*/ 2267329 w 12079138"/>
              <a:gd name="connsiteY7437" fmla="*/ 1368991 h 2145765"/>
              <a:gd name="connsiteX7438" fmla="*/ 2277599 w 12079138"/>
              <a:gd name="connsiteY7438" fmla="*/ 1366080 h 2145765"/>
              <a:gd name="connsiteX7439" fmla="*/ 2284040 w 12079138"/>
              <a:gd name="connsiteY7439" fmla="*/ 1357315 h 2145765"/>
              <a:gd name="connsiteX7440" fmla="*/ 2269982 w 12079138"/>
              <a:gd name="connsiteY7440" fmla="*/ 1347586 h 2145765"/>
              <a:gd name="connsiteX7441" fmla="*/ 998097 w 12079138"/>
              <a:gd name="connsiteY7441" fmla="*/ 1347371 h 2145765"/>
              <a:gd name="connsiteX7442" fmla="*/ 998368 w 12079138"/>
              <a:gd name="connsiteY7442" fmla="*/ 1348658 h 2145765"/>
              <a:gd name="connsiteX7443" fmla="*/ 996328 w 12079138"/>
              <a:gd name="connsiteY7443" fmla="*/ 1348750 h 2145765"/>
              <a:gd name="connsiteX7444" fmla="*/ 995985 w 12079138"/>
              <a:gd name="connsiteY7444" fmla="*/ 1347509 h 2145765"/>
              <a:gd name="connsiteX7445" fmla="*/ 998097 w 12079138"/>
              <a:gd name="connsiteY7445" fmla="*/ 1347371 h 2145765"/>
              <a:gd name="connsiteX7446" fmla="*/ 3040269 w 12079138"/>
              <a:gd name="connsiteY7446" fmla="*/ 1346881 h 2145765"/>
              <a:gd name="connsiteX7447" fmla="*/ 3034079 w 12079138"/>
              <a:gd name="connsiteY7447" fmla="*/ 1350512 h 2145765"/>
              <a:gd name="connsiteX7448" fmla="*/ 3040176 w 12079138"/>
              <a:gd name="connsiteY7448" fmla="*/ 1354526 h 2145765"/>
              <a:gd name="connsiteX7449" fmla="*/ 3044712 w 12079138"/>
              <a:gd name="connsiteY7449" fmla="*/ 1350987 h 2145765"/>
              <a:gd name="connsiteX7450" fmla="*/ 3040269 w 12079138"/>
              <a:gd name="connsiteY7450" fmla="*/ 1346881 h 2145765"/>
              <a:gd name="connsiteX7451" fmla="*/ 821199 w 12079138"/>
              <a:gd name="connsiteY7451" fmla="*/ 1344781 h 2145765"/>
              <a:gd name="connsiteX7452" fmla="*/ 822805 w 12079138"/>
              <a:gd name="connsiteY7452" fmla="*/ 1345746 h 2145765"/>
              <a:gd name="connsiteX7453" fmla="*/ 821199 w 12079138"/>
              <a:gd name="connsiteY7453" fmla="*/ 1346697 h 2145765"/>
              <a:gd name="connsiteX7454" fmla="*/ 819773 w 12079138"/>
              <a:gd name="connsiteY7454" fmla="*/ 1345762 h 2145765"/>
              <a:gd name="connsiteX7455" fmla="*/ 819773 w 12079138"/>
              <a:gd name="connsiteY7455" fmla="*/ 1345761 h 2145765"/>
              <a:gd name="connsiteX7456" fmla="*/ 821199 w 12079138"/>
              <a:gd name="connsiteY7456" fmla="*/ 1344781 h 2145765"/>
              <a:gd name="connsiteX7457" fmla="*/ 9923129 w 12079138"/>
              <a:gd name="connsiteY7457" fmla="*/ 1344705 h 2145765"/>
              <a:gd name="connsiteX7458" fmla="*/ 9924049 w 12079138"/>
              <a:gd name="connsiteY7458" fmla="*/ 1346237 h 2145765"/>
              <a:gd name="connsiteX7459" fmla="*/ 9920241 w 12079138"/>
              <a:gd name="connsiteY7459" fmla="*/ 1347540 h 2145765"/>
              <a:gd name="connsiteX7460" fmla="*/ 9919411 w 12079138"/>
              <a:gd name="connsiteY7460" fmla="*/ 1346069 h 2145765"/>
              <a:gd name="connsiteX7461" fmla="*/ 9923129 w 12079138"/>
              <a:gd name="connsiteY7461" fmla="*/ 1344705 h 2145765"/>
              <a:gd name="connsiteX7462" fmla="*/ 8755441 w 12079138"/>
              <a:gd name="connsiteY7462" fmla="*/ 1344061 h 2145765"/>
              <a:gd name="connsiteX7463" fmla="*/ 8750875 w 12079138"/>
              <a:gd name="connsiteY7463" fmla="*/ 1345011 h 2145765"/>
              <a:gd name="connsiteX7464" fmla="*/ 8750807 w 12079138"/>
              <a:gd name="connsiteY7464" fmla="*/ 1349623 h 2145765"/>
              <a:gd name="connsiteX7465" fmla="*/ 8761293 w 12079138"/>
              <a:gd name="connsiteY7465" fmla="*/ 1353975 h 2145765"/>
              <a:gd name="connsiteX7466" fmla="*/ 8765552 w 12079138"/>
              <a:gd name="connsiteY7466" fmla="*/ 1350772 h 2145765"/>
              <a:gd name="connsiteX7467" fmla="*/ 8755446 w 12079138"/>
              <a:gd name="connsiteY7467" fmla="*/ 1344061 h 2145765"/>
              <a:gd name="connsiteX7468" fmla="*/ 1492795 w 12079138"/>
              <a:gd name="connsiteY7468" fmla="*/ 1343924 h 2145765"/>
              <a:gd name="connsiteX7469" fmla="*/ 1493499 w 12079138"/>
              <a:gd name="connsiteY7469" fmla="*/ 1345211 h 2145765"/>
              <a:gd name="connsiteX7470" fmla="*/ 1489673 w 12079138"/>
              <a:gd name="connsiteY7470" fmla="*/ 1345824 h 2145765"/>
              <a:gd name="connsiteX7471" fmla="*/ 1489006 w 12079138"/>
              <a:gd name="connsiteY7471" fmla="*/ 1344613 h 2145765"/>
              <a:gd name="connsiteX7472" fmla="*/ 1489005 w 12079138"/>
              <a:gd name="connsiteY7472" fmla="*/ 1344613 h 2145765"/>
              <a:gd name="connsiteX7473" fmla="*/ 1492795 w 12079138"/>
              <a:gd name="connsiteY7473" fmla="*/ 1343924 h 2145765"/>
              <a:gd name="connsiteX7474" fmla="*/ 3364353 w 12079138"/>
              <a:gd name="connsiteY7474" fmla="*/ 1341963 h 2145765"/>
              <a:gd name="connsiteX7475" fmla="*/ 3359394 w 12079138"/>
              <a:gd name="connsiteY7475" fmla="*/ 1344920 h 2145765"/>
              <a:gd name="connsiteX7476" fmla="*/ 3365400 w 12079138"/>
              <a:gd name="connsiteY7476" fmla="*/ 1347096 h 2145765"/>
              <a:gd name="connsiteX7477" fmla="*/ 3372148 w 12079138"/>
              <a:gd name="connsiteY7477" fmla="*/ 1343985 h 2145765"/>
              <a:gd name="connsiteX7478" fmla="*/ 3364353 w 12079138"/>
              <a:gd name="connsiteY7478" fmla="*/ 1341963 h 2145765"/>
              <a:gd name="connsiteX7479" fmla="*/ 3127114 w 12079138"/>
              <a:gd name="connsiteY7479" fmla="*/ 1341104 h 2145765"/>
              <a:gd name="connsiteX7480" fmla="*/ 3124099 w 12079138"/>
              <a:gd name="connsiteY7480" fmla="*/ 1343449 h 2145765"/>
              <a:gd name="connsiteX7481" fmla="*/ 3127798 w 12079138"/>
              <a:gd name="connsiteY7481" fmla="*/ 1345394 h 2145765"/>
              <a:gd name="connsiteX7482" fmla="*/ 3130581 w 12079138"/>
              <a:gd name="connsiteY7482" fmla="*/ 1343066 h 2145765"/>
              <a:gd name="connsiteX7483" fmla="*/ 3127114 w 12079138"/>
              <a:gd name="connsiteY7483" fmla="*/ 1341104 h 2145765"/>
              <a:gd name="connsiteX7484" fmla="*/ 11530884 w 12079138"/>
              <a:gd name="connsiteY7484" fmla="*/ 1339312 h 2145765"/>
              <a:gd name="connsiteX7485" fmla="*/ 11541983 w 12079138"/>
              <a:gd name="connsiteY7485" fmla="*/ 1342545 h 2145765"/>
              <a:gd name="connsiteX7486" fmla="*/ 11542310 w 12079138"/>
              <a:gd name="connsiteY7486" fmla="*/ 1353991 h 2145765"/>
              <a:gd name="connsiteX7487" fmla="*/ 11534602 w 12079138"/>
              <a:gd name="connsiteY7487" fmla="*/ 1357808 h 2145765"/>
              <a:gd name="connsiteX7488" fmla="*/ 11526822 w 12079138"/>
              <a:gd name="connsiteY7488" fmla="*/ 1354037 h 2145765"/>
              <a:gd name="connsiteX7489" fmla="*/ 11524098 w 12079138"/>
              <a:gd name="connsiteY7489" fmla="*/ 1348598 h 2145765"/>
              <a:gd name="connsiteX7490" fmla="*/ 11524219 w 12079138"/>
              <a:gd name="connsiteY7490" fmla="*/ 1344201 h 2145765"/>
              <a:gd name="connsiteX7491" fmla="*/ 11524224 w 12079138"/>
              <a:gd name="connsiteY7491" fmla="*/ 1344201 h 2145765"/>
              <a:gd name="connsiteX7492" fmla="*/ 11530884 w 12079138"/>
              <a:gd name="connsiteY7492" fmla="*/ 1339312 h 2145765"/>
              <a:gd name="connsiteX7493" fmla="*/ 10146627 w 12079138"/>
              <a:gd name="connsiteY7493" fmla="*/ 1339067 h 2145765"/>
              <a:gd name="connsiteX7494" fmla="*/ 10146628 w 12079138"/>
              <a:gd name="connsiteY7494" fmla="*/ 1339067 h 2145765"/>
              <a:gd name="connsiteX7495" fmla="*/ 10147999 w 12079138"/>
              <a:gd name="connsiteY7495" fmla="*/ 1340139 h 2145765"/>
              <a:gd name="connsiteX7496" fmla="*/ 10146880 w 12079138"/>
              <a:gd name="connsiteY7496" fmla="*/ 1341319 h 2145765"/>
              <a:gd name="connsiteX7497" fmla="*/ 10144515 w 12079138"/>
              <a:gd name="connsiteY7497" fmla="*/ 1339588 h 2145765"/>
              <a:gd name="connsiteX7498" fmla="*/ 10146627 w 12079138"/>
              <a:gd name="connsiteY7498" fmla="*/ 1339067 h 2145765"/>
              <a:gd name="connsiteX7499" fmla="*/ 8809823 w 12079138"/>
              <a:gd name="connsiteY7499" fmla="*/ 1338347 h 2145765"/>
              <a:gd name="connsiteX7500" fmla="*/ 8814298 w 12079138"/>
              <a:gd name="connsiteY7500" fmla="*/ 1346682 h 2145765"/>
              <a:gd name="connsiteX7501" fmla="*/ 8808415 w 12079138"/>
              <a:gd name="connsiteY7501" fmla="*/ 1364501 h 2145765"/>
              <a:gd name="connsiteX7502" fmla="*/ 8796991 w 12079138"/>
              <a:gd name="connsiteY7502" fmla="*/ 1374323 h 2145765"/>
              <a:gd name="connsiteX7503" fmla="*/ 8798399 w 12079138"/>
              <a:gd name="connsiteY7503" fmla="*/ 1378965 h 2145765"/>
              <a:gd name="connsiteX7504" fmla="*/ 8805852 w 12079138"/>
              <a:gd name="connsiteY7504" fmla="*/ 1380298 h 2145765"/>
              <a:gd name="connsiteX7505" fmla="*/ 8829404 w 12079138"/>
              <a:gd name="connsiteY7505" fmla="*/ 1342974 h 2145765"/>
              <a:gd name="connsiteX7506" fmla="*/ 8809823 w 12079138"/>
              <a:gd name="connsiteY7506" fmla="*/ 1338347 h 2145765"/>
              <a:gd name="connsiteX7507" fmla="*/ 2146032 w 12079138"/>
              <a:gd name="connsiteY7507" fmla="*/ 1337933 h 2145765"/>
              <a:gd name="connsiteX7508" fmla="*/ 2133397 w 12079138"/>
              <a:gd name="connsiteY7508" fmla="*/ 1338500 h 2145765"/>
              <a:gd name="connsiteX7509" fmla="*/ 2100074 w 12079138"/>
              <a:gd name="connsiteY7509" fmla="*/ 1351018 h 2145765"/>
              <a:gd name="connsiteX7510" fmla="*/ 2084915 w 12079138"/>
              <a:gd name="connsiteY7510" fmla="*/ 1360656 h 2145765"/>
              <a:gd name="connsiteX7511" fmla="*/ 2101192 w 12079138"/>
              <a:gd name="connsiteY7511" fmla="*/ 1374982 h 2145765"/>
              <a:gd name="connsiteX7512" fmla="*/ 2102074 w 12079138"/>
              <a:gd name="connsiteY7512" fmla="*/ 1366800 h 2145765"/>
              <a:gd name="connsiteX7513" fmla="*/ 2117844 w 12079138"/>
              <a:gd name="connsiteY7513" fmla="*/ 1361483 h 2145765"/>
              <a:gd name="connsiteX7514" fmla="*/ 2120372 w 12079138"/>
              <a:gd name="connsiteY7514" fmla="*/ 1362249 h 2145765"/>
              <a:gd name="connsiteX7515" fmla="*/ 2168395 w 12079138"/>
              <a:gd name="connsiteY7515" fmla="*/ 1376346 h 2145765"/>
              <a:gd name="connsiteX7516" fmla="*/ 2178375 w 12079138"/>
              <a:gd name="connsiteY7516" fmla="*/ 1375334 h 2145765"/>
              <a:gd name="connsiteX7517" fmla="*/ 2175631 w 12079138"/>
              <a:gd name="connsiteY7517" fmla="*/ 1367918 h 2145765"/>
              <a:gd name="connsiteX7518" fmla="*/ 2162872 w 12079138"/>
              <a:gd name="connsiteY7518" fmla="*/ 1364670 h 2145765"/>
              <a:gd name="connsiteX7519" fmla="*/ 2146984 w 12079138"/>
              <a:gd name="connsiteY7519" fmla="*/ 1345824 h 2145765"/>
              <a:gd name="connsiteX7520" fmla="*/ 2147890 w 12079138"/>
              <a:gd name="connsiteY7520" fmla="*/ 1344185 h 2145765"/>
              <a:gd name="connsiteX7521" fmla="*/ 2146032 w 12079138"/>
              <a:gd name="connsiteY7521" fmla="*/ 1337933 h 2145765"/>
              <a:gd name="connsiteX7522" fmla="*/ 10576173 w 12079138"/>
              <a:gd name="connsiteY7522" fmla="*/ 1337504 h 2145765"/>
              <a:gd name="connsiteX7523" fmla="*/ 10586044 w 12079138"/>
              <a:gd name="connsiteY7523" fmla="*/ 1346422 h 2145765"/>
              <a:gd name="connsiteX7524" fmla="*/ 10586045 w 12079138"/>
              <a:gd name="connsiteY7524" fmla="*/ 1346422 h 2145765"/>
              <a:gd name="connsiteX7525" fmla="*/ 10584818 w 12079138"/>
              <a:gd name="connsiteY7525" fmla="*/ 1354941 h 2145765"/>
              <a:gd name="connsiteX7526" fmla="*/ 10588192 w 12079138"/>
              <a:gd name="connsiteY7526" fmla="*/ 1358756 h 2145765"/>
              <a:gd name="connsiteX7527" fmla="*/ 10612089 w 12079138"/>
              <a:gd name="connsiteY7527" fmla="*/ 1356795 h 2145765"/>
              <a:gd name="connsiteX7528" fmla="*/ 10624704 w 12079138"/>
              <a:gd name="connsiteY7528" fmla="*/ 1375212 h 2145765"/>
              <a:gd name="connsiteX7529" fmla="*/ 10606078 w 12079138"/>
              <a:gd name="connsiteY7529" fmla="*/ 1385815 h 2145765"/>
              <a:gd name="connsiteX7530" fmla="*/ 10582959 w 12079138"/>
              <a:gd name="connsiteY7530" fmla="*/ 1379655 h 2145765"/>
              <a:gd name="connsiteX7531" fmla="*/ 10563287 w 12079138"/>
              <a:gd name="connsiteY7531" fmla="*/ 1362617 h 2145765"/>
              <a:gd name="connsiteX7532" fmla="*/ 10559082 w 12079138"/>
              <a:gd name="connsiteY7532" fmla="*/ 1352704 h 2145765"/>
              <a:gd name="connsiteX7533" fmla="*/ 10557963 w 12079138"/>
              <a:gd name="connsiteY7533" fmla="*/ 1345931 h 2145765"/>
              <a:gd name="connsiteX7534" fmla="*/ 10576173 w 12079138"/>
              <a:gd name="connsiteY7534" fmla="*/ 1337504 h 2145765"/>
              <a:gd name="connsiteX7535" fmla="*/ 11377205 w 12079138"/>
              <a:gd name="connsiteY7535" fmla="*/ 1335570 h 2145765"/>
              <a:gd name="connsiteX7536" fmla="*/ 11383703 w 12079138"/>
              <a:gd name="connsiteY7536" fmla="*/ 1340427 h 2145765"/>
              <a:gd name="connsiteX7537" fmla="*/ 11382873 w 12079138"/>
              <a:gd name="connsiteY7537" fmla="*/ 1348977 h 2145765"/>
              <a:gd name="connsiteX7538" fmla="*/ 11382675 w 12079138"/>
              <a:gd name="connsiteY7538" fmla="*/ 1348965 h 2145765"/>
              <a:gd name="connsiteX7539" fmla="*/ 11382495 w 12079138"/>
              <a:gd name="connsiteY7539" fmla="*/ 1350696 h 2145765"/>
              <a:gd name="connsiteX7540" fmla="*/ 11378595 w 12079138"/>
              <a:gd name="connsiteY7540" fmla="*/ 1361759 h 2145765"/>
              <a:gd name="connsiteX7541" fmla="*/ 11364896 w 12079138"/>
              <a:gd name="connsiteY7541" fmla="*/ 1352642 h 2145765"/>
              <a:gd name="connsiteX7542" fmla="*/ 11361647 w 12079138"/>
              <a:gd name="connsiteY7542" fmla="*/ 1344322 h 2145765"/>
              <a:gd name="connsiteX7543" fmla="*/ 11365113 w 12079138"/>
              <a:gd name="connsiteY7543" fmla="*/ 1338056 h 2145765"/>
              <a:gd name="connsiteX7544" fmla="*/ 11377205 w 12079138"/>
              <a:gd name="connsiteY7544" fmla="*/ 1335574 h 2145765"/>
              <a:gd name="connsiteX7545" fmla="*/ 2693836 w 12079138"/>
              <a:gd name="connsiteY7545" fmla="*/ 1334072 h 2145765"/>
              <a:gd name="connsiteX7546" fmla="*/ 2692197 w 12079138"/>
              <a:gd name="connsiteY7546" fmla="*/ 1334915 h 2145765"/>
              <a:gd name="connsiteX7547" fmla="*/ 2694144 w 12079138"/>
              <a:gd name="connsiteY7547" fmla="*/ 1335390 h 2145765"/>
              <a:gd name="connsiteX7548" fmla="*/ 2379165 w 12079138"/>
              <a:gd name="connsiteY7548" fmla="*/ 1333842 h 2145765"/>
              <a:gd name="connsiteX7549" fmla="*/ 2372902 w 12079138"/>
              <a:gd name="connsiteY7549" fmla="*/ 1337381 h 2145765"/>
              <a:gd name="connsiteX7550" fmla="*/ 2380554 w 12079138"/>
              <a:gd name="connsiteY7550" fmla="*/ 1339220 h 2145765"/>
              <a:gd name="connsiteX7551" fmla="*/ 2383550 w 12079138"/>
              <a:gd name="connsiteY7551" fmla="*/ 1337121 h 2145765"/>
              <a:gd name="connsiteX7552" fmla="*/ 2379165 w 12079138"/>
              <a:gd name="connsiteY7552" fmla="*/ 1333842 h 2145765"/>
              <a:gd name="connsiteX7553" fmla="*/ 3255515 w 12079138"/>
              <a:gd name="connsiteY7553" fmla="*/ 1333505 h 2145765"/>
              <a:gd name="connsiteX7554" fmla="*/ 3254451 w 12079138"/>
              <a:gd name="connsiteY7554" fmla="*/ 1334409 h 2145765"/>
              <a:gd name="connsiteX7555" fmla="*/ 3256311 w 12079138"/>
              <a:gd name="connsiteY7555" fmla="*/ 1334547 h 2145765"/>
              <a:gd name="connsiteX7556" fmla="*/ 9287464 w 12079138"/>
              <a:gd name="connsiteY7556" fmla="*/ 1331850 h 2145765"/>
              <a:gd name="connsiteX7557" fmla="*/ 9284017 w 12079138"/>
              <a:gd name="connsiteY7557" fmla="*/ 1333245 h 2145765"/>
              <a:gd name="connsiteX7558" fmla="*/ 9284018 w 12079138"/>
              <a:gd name="connsiteY7558" fmla="*/ 1333245 h 2145765"/>
              <a:gd name="connsiteX7559" fmla="*/ 9285172 w 12079138"/>
              <a:gd name="connsiteY7559" fmla="*/ 1334440 h 2145765"/>
              <a:gd name="connsiteX7560" fmla="*/ 9288638 w 12079138"/>
              <a:gd name="connsiteY7560" fmla="*/ 1333045 h 2145765"/>
              <a:gd name="connsiteX7561" fmla="*/ 9287464 w 12079138"/>
              <a:gd name="connsiteY7561" fmla="*/ 1331850 h 2145765"/>
              <a:gd name="connsiteX7562" fmla="*/ 9054221 w 12079138"/>
              <a:gd name="connsiteY7562" fmla="*/ 1331682 h 2145765"/>
              <a:gd name="connsiteX7563" fmla="*/ 9052506 w 12079138"/>
              <a:gd name="connsiteY7563" fmla="*/ 1332188 h 2145765"/>
              <a:gd name="connsiteX7564" fmla="*/ 9053498 w 12079138"/>
              <a:gd name="connsiteY7564" fmla="*/ 1333260 h 2145765"/>
              <a:gd name="connsiteX7565" fmla="*/ 9055248 w 12079138"/>
              <a:gd name="connsiteY7565" fmla="*/ 1332678 h 2145765"/>
              <a:gd name="connsiteX7566" fmla="*/ 10658433 w 12079138"/>
              <a:gd name="connsiteY7566" fmla="*/ 1331253 h 2145765"/>
              <a:gd name="connsiteX7567" fmla="*/ 10677545 w 12079138"/>
              <a:gd name="connsiteY7567" fmla="*/ 1344706 h 2145765"/>
              <a:gd name="connsiteX7568" fmla="*/ 10727482 w 12079138"/>
              <a:gd name="connsiteY7568" fmla="*/ 1364977 h 2145765"/>
              <a:gd name="connsiteX7569" fmla="*/ 10735874 w 12079138"/>
              <a:gd name="connsiteY7569" fmla="*/ 1373342 h 2145765"/>
              <a:gd name="connsiteX7570" fmla="*/ 10717484 w 12079138"/>
              <a:gd name="connsiteY7570" fmla="*/ 1379808 h 2145765"/>
              <a:gd name="connsiteX7571" fmla="*/ 10709994 w 12079138"/>
              <a:gd name="connsiteY7571" fmla="*/ 1382229 h 2145765"/>
              <a:gd name="connsiteX7572" fmla="*/ 10692091 w 12079138"/>
              <a:gd name="connsiteY7572" fmla="*/ 1379579 h 2145765"/>
              <a:gd name="connsiteX7573" fmla="*/ 10685414 w 12079138"/>
              <a:gd name="connsiteY7573" fmla="*/ 1372147 h 2145765"/>
              <a:gd name="connsiteX7574" fmla="*/ 10676606 w 12079138"/>
              <a:gd name="connsiteY7574" fmla="*/ 1359491 h 2145765"/>
              <a:gd name="connsiteX7575" fmla="*/ 10661844 w 12079138"/>
              <a:gd name="connsiteY7575" fmla="*/ 1358235 h 2145765"/>
              <a:gd name="connsiteX7576" fmla="*/ 10650185 w 12079138"/>
              <a:gd name="connsiteY7576" fmla="*/ 1365620 h 2145765"/>
              <a:gd name="connsiteX7577" fmla="*/ 10637227 w 12079138"/>
              <a:gd name="connsiteY7577" fmla="*/ 1366631 h 2145765"/>
              <a:gd name="connsiteX7578" fmla="*/ 10632788 w 12079138"/>
              <a:gd name="connsiteY7578" fmla="*/ 1359629 h 2145765"/>
              <a:gd name="connsiteX7579" fmla="*/ 10630260 w 12079138"/>
              <a:gd name="connsiteY7579" fmla="*/ 1342346 h 2145765"/>
              <a:gd name="connsiteX7580" fmla="*/ 10658433 w 12079138"/>
              <a:gd name="connsiteY7580" fmla="*/ 1331253 h 2145765"/>
              <a:gd name="connsiteX7581" fmla="*/ 10198496 w 12079138"/>
              <a:gd name="connsiteY7581" fmla="*/ 1330579 h 2145765"/>
              <a:gd name="connsiteX7582" fmla="*/ 10210226 w 12079138"/>
              <a:gd name="connsiteY7582" fmla="*/ 1338685 h 2145765"/>
              <a:gd name="connsiteX7583" fmla="*/ 10195860 w 12079138"/>
              <a:gd name="connsiteY7583" fmla="*/ 1347465 h 2145765"/>
              <a:gd name="connsiteX7584" fmla="*/ 10186061 w 12079138"/>
              <a:gd name="connsiteY7584" fmla="*/ 1340416 h 2145765"/>
              <a:gd name="connsiteX7585" fmla="*/ 10198496 w 12079138"/>
              <a:gd name="connsiteY7585" fmla="*/ 1330579 h 2145765"/>
              <a:gd name="connsiteX7586" fmla="*/ 10307249 w 12079138"/>
              <a:gd name="connsiteY7586" fmla="*/ 1330058 h 2145765"/>
              <a:gd name="connsiteX7587" fmla="*/ 10305336 w 12079138"/>
              <a:gd name="connsiteY7587" fmla="*/ 1335099 h 2145765"/>
              <a:gd name="connsiteX7588" fmla="*/ 10312085 w 12079138"/>
              <a:gd name="connsiteY7588" fmla="*/ 1335757 h 2145765"/>
              <a:gd name="connsiteX7589" fmla="*/ 10313548 w 12079138"/>
              <a:gd name="connsiteY7589" fmla="*/ 1333138 h 2145765"/>
              <a:gd name="connsiteX7590" fmla="*/ 2781435 w 12079138"/>
              <a:gd name="connsiteY7590" fmla="*/ 1329414 h 2145765"/>
              <a:gd name="connsiteX7591" fmla="*/ 2777786 w 12079138"/>
              <a:gd name="connsiteY7591" fmla="*/ 1333168 h 2145765"/>
              <a:gd name="connsiteX7592" fmla="*/ 2783928 w 12079138"/>
              <a:gd name="connsiteY7592" fmla="*/ 1334746 h 2145765"/>
              <a:gd name="connsiteX7593" fmla="*/ 2789091 w 12079138"/>
              <a:gd name="connsiteY7593" fmla="*/ 1330609 h 2145765"/>
              <a:gd name="connsiteX7594" fmla="*/ 2781435 w 12079138"/>
              <a:gd name="connsiteY7594" fmla="*/ 1329414 h 2145765"/>
              <a:gd name="connsiteX7595" fmla="*/ 1016559 w 12079138"/>
              <a:gd name="connsiteY7595" fmla="*/ 1328188 h 2145765"/>
              <a:gd name="connsiteX7596" fmla="*/ 1020746 w 12079138"/>
              <a:gd name="connsiteY7596" fmla="*/ 1329659 h 2145765"/>
              <a:gd name="connsiteX7597" fmla="*/ 1018236 w 12079138"/>
              <a:gd name="connsiteY7597" fmla="*/ 1331973 h 2145765"/>
              <a:gd name="connsiteX7598" fmla="*/ 1014086 w 12079138"/>
              <a:gd name="connsiteY7598" fmla="*/ 1330670 h 2145765"/>
              <a:gd name="connsiteX7599" fmla="*/ 1016559 w 12079138"/>
              <a:gd name="connsiteY7599" fmla="*/ 1328188 h 2145765"/>
              <a:gd name="connsiteX7600" fmla="*/ 10900051 w 12079138"/>
              <a:gd name="connsiteY7600" fmla="*/ 1328096 h 2145765"/>
              <a:gd name="connsiteX7601" fmla="*/ 10907053 w 12079138"/>
              <a:gd name="connsiteY7601" fmla="*/ 1330057 h 2145765"/>
              <a:gd name="connsiteX7602" fmla="*/ 10910519 w 12079138"/>
              <a:gd name="connsiteY7602" fmla="*/ 1341503 h 2145765"/>
              <a:gd name="connsiteX7603" fmla="*/ 10918460 w 12079138"/>
              <a:gd name="connsiteY7603" fmla="*/ 1364762 h 2145765"/>
              <a:gd name="connsiteX7604" fmla="*/ 10925570 w 12079138"/>
              <a:gd name="connsiteY7604" fmla="*/ 1372224 h 2145765"/>
              <a:gd name="connsiteX7605" fmla="*/ 10918622 w 12079138"/>
              <a:gd name="connsiteY7605" fmla="*/ 1381693 h 2145765"/>
              <a:gd name="connsiteX7606" fmla="*/ 10904329 w 12079138"/>
              <a:gd name="connsiteY7606" fmla="*/ 1383731 h 2145765"/>
              <a:gd name="connsiteX7607" fmla="*/ 10880127 w 12079138"/>
              <a:gd name="connsiteY7607" fmla="*/ 1380161 h 2145765"/>
              <a:gd name="connsiteX7608" fmla="*/ 10872529 w 12079138"/>
              <a:gd name="connsiteY7608" fmla="*/ 1367474 h 2145765"/>
              <a:gd name="connsiteX7609" fmla="*/ 10878178 w 12079138"/>
              <a:gd name="connsiteY7609" fmla="*/ 1361499 h 2145765"/>
              <a:gd name="connsiteX7610" fmla="*/ 10891713 w 12079138"/>
              <a:gd name="connsiteY7610" fmla="*/ 1335895 h 2145765"/>
              <a:gd name="connsiteX7611" fmla="*/ 10893789 w 12079138"/>
              <a:gd name="connsiteY7611" fmla="*/ 1330976 h 2145765"/>
              <a:gd name="connsiteX7612" fmla="*/ 10900051 w 12079138"/>
              <a:gd name="connsiteY7612" fmla="*/ 1328096 h 2145765"/>
              <a:gd name="connsiteX7613" fmla="*/ 2476873 w 12079138"/>
              <a:gd name="connsiteY7613" fmla="*/ 1326212 h 2145765"/>
              <a:gd name="connsiteX7614" fmla="*/ 2474148 w 12079138"/>
              <a:gd name="connsiteY7614" fmla="*/ 1330425 h 2145765"/>
              <a:gd name="connsiteX7615" fmla="*/ 2477576 w 12079138"/>
              <a:gd name="connsiteY7615" fmla="*/ 1332693 h 2145765"/>
              <a:gd name="connsiteX7616" fmla="*/ 2507012 w 12079138"/>
              <a:gd name="connsiteY7616" fmla="*/ 1327514 h 2145765"/>
              <a:gd name="connsiteX7617" fmla="*/ 2476873 w 12079138"/>
              <a:gd name="connsiteY7617" fmla="*/ 1326212 h 2145765"/>
              <a:gd name="connsiteX7618" fmla="*/ 3110255 w 12079138"/>
              <a:gd name="connsiteY7618" fmla="*/ 1325185 h 2145765"/>
              <a:gd name="connsiteX7619" fmla="*/ 3108921 w 12079138"/>
              <a:gd name="connsiteY7619" fmla="*/ 1326028 h 2145765"/>
              <a:gd name="connsiteX7620" fmla="*/ 3110202 w 12079138"/>
              <a:gd name="connsiteY7620" fmla="*/ 1326947 h 2145765"/>
              <a:gd name="connsiteX7621" fmla="*/ 3111537 w 12079138"/>
              <a:gd name="connsiteY7621" fmla="*/ 1326028 h 2145765"/>
              <a:gd name="connsiteX7622" fmla="*/ 3110255 w 12079138"/>
              <a:gd name="connsiteY7622" fmla="*/ 1325185 h 2145765"/>
              <a:gd name="connsiteX7623" fmla="*/ 10822790 w 12079138"/>
              <a:gd name="connsiteY7623" fmla="*/ 1325047 h 2145765"/>
              <a:gd name="connsiteX7624" fmla="*/ 10832067 w 12079138"/>
              <a:gd name="connsiteY7624" fmla="*/ 1331728 h 2145765"/>
              <a:gd name="connsiteX7625" fmla="*/ 10824397 w 12079138"/>
              <a:gd name="connsiteY7625" fmla="*/ 1335099 h 2145765"/>
              <a:gd name="connsiteX7626" fmla="*/ 10817159 w 12079138"/>
              <a:gd name="connsiteY7626" fmla="*/ 1331376 h 2145765"/>
              <a:gd name="connsiteX7627" fmla="*/ 10822790 w 12079138"/>
              <a:gd name="connsiteY7627" fmla="*/ 1325047 h 2145765"/>
              <a:gd name="connsiteX7628" fmla="*/ 8920417 w 12079138"/>
              <a:gd name="connsiteY7628" fmla="*/ 1323684 h 2145765"/>
              <a:gd name="connsiteX7629" fmla="*/ 8921228 w 12079138"/>
              <a:gd name="connsiteY7629" fmla="*/ 1324767 h 2145765"/>
              <a:gd name="connsiteX7630" fmla="*/ 8922348 w 12079138"/>
              <a:gd name="connsiteY7630" fmla="*/ 1323787 h 2145765"/>
              <a:gd name="connsiteX7631" fmla="*/ 1434159 w 12079138"/>
              <a:gd name="connsiteY7631" fmla="*/ 1322044 h 2145765"/>
              <a:gd name="connsiteX7632" fmla="*/ 1434227 w 12079138"/>
              <a:gd name="connsiteY7632" fmla="*/ 1323009 h 2145765"/>
              <a:gd name="connsiteX7633" fmla="*/ 1432896 w 12079138"/>
              <a:gd name="connsiteY7633" fmla="*/ 1322596 h 2145765"/>
              <a:gd name="connsiteX7634" fmla="*/ 905822 w 12079138"/>
              <a:gd name="connsiteY7634" fmla="*/ 1322013 h 2145765"/>
              <a:gd name="connsiteX7635" fmla="*/ 912175 w 12079138"/>
              <a:gd name="connsiteY7635" fmla="*/ 1327300 h 2145765"/>
              <a:gd name="connsiteX7636" fmla="*/ 907934 w 12079138"/>
              <a:gd name="connsiteY7636" fmla="*/ 1330686 h 2145765"/>
              <a:gd name="connsiteX7637" fmla="*/ 900913 w 12079138"/>
              <a:gd name="connsiteY7637" fmla="*/ 1327101 h 2145765"/>
              <a:gd name="connsiteX7638" fmla="*/ 905822 w 12079138"/>
              <a:gd name="connsiteY7638" fmla="*/ 1322013 h 2145765"/>
              <a:gd name="connsiteX7639" fmla="*/ 745367 w 12079138"/>
              <a:gd name="connsiteY7639" fmla="*/ 1321661 h 2145765"/>
              <a:gd name="connsiteX7640" fmla="*/ 754264 w 12079138"/>
              <a:gd name="connsiteY7640" fmla="*/ 1326886 h 2145765"/>
              <a:gd name="connsiteX7641" fmla="*/ 742804 w 12079138"/>
              <a:gd name="connsiteY7641" fmla="*/ 1329644 h 2145765"/>
              <a:gd name="connsiteX7642" fmla="*/ 737570 w 12079138"/>
              <a:gd name="connsiteY7642" fmla="*/ 1324879 h 2145765"/>
              <a:gd name="connsiteX7643" fmla="*/ 745367 w 12079138"/>
              <a:gd name="connsiteY7643" fmla="*/ 1321661 h 2145765"/>
              <a:gd name="connsiteX7644" fmla="*/ 398449 w 12079138"/>
              <a:gd name="connsiteY7644" fmla="*/ 1320573 h 2145765"/>
              <a:gd name="connsiteX7645" fmla="*/ 405253 w 12079138"/>
              <a:gd name="connsiteY7645" fmla="*/ 1324449 h 2145765"/>
              <a:gd name="connsiteX7646" fmla="*/ 400235 w 12079138"/>
              <a:gd name="connsiteY7646" fmla="*/ 1327682 h 2145765"/>
              <a:gd name="connsiteX7647" fmla="*/ 390741 w 12079138"/>
              <a:gd name="connsiteY7647" fmla="*/ 1324327 h 2145765"/>
              <a:gd name="connsiteX7648" fmla="*/ 398449 w 12079138"/>
              <a:gd name="connsiteY7648" fmla="*/ 1320573 h 2145765"/>
              <a:gd name="connsiteX7649" fmla="*/ 1615060 w 12079138"/>
              <a:gd name="connsiteY7649" fmla="*/ 1320436 h 2145765"/>
              <a:gd name="connsiteX7650" fmla="*/ 1613129 w 12079138"/>
              <a:gd name="connsiteY7650" fmla="*/ 1321462 h 2145765"/>
              <a:gd name="connsiteX7651" fmla="*/ 1616450 w 12079138"/>
              <a:gd name="connsiteY7651" fmla="*/ 1323224 h 2145765"/>
              <a:gd name="connsiteX7652" fmla="*/ 1618289 w 12079138"/>
              <a:gd name="connsiteY7652" fmla="*/ 1322228 h 2145765"/>
              <a:gd name="connsiteX7653" fmla="*/ 1618291 w 12079138"/>
              <a:gd name="connsiteY7653" fmla="*/ 1322228 h 2145765"/>
              <a:gd name="connsiteX7654" fmla="*/ 1618291 w 12079138"/>
              <a:gd name="connsiteY7654" fmla="*/ 1322227 h 2145765"/>
              <a:gd name="connsiteX7655" fmla="*/ 1618289 w 12079138"/>
              <a:gd name="connsiteY7655" fmla="*/ 1322228 h 2145765"/>
              <a:gd name="connsiteX7656" fmla="*/ 1195659 w 12079138"/>
              <a:gd name="connsiteY7656" fmla="*/ 1319286 h 2145765"/>
              <a:gd name="connsiteX7657" fmla="*/ 1205314 w 12079138"/>
              <a:gd name="connsiteY7657" fmla="*/ 1320727 h 2145765"/>
              <a:gd name="connsiteX7658" fmla="*/ 1204755 w 12079138"/>
              <a:gd name="connsiteY7658" fmla="*/ 1325309 h 2145765"/>
              <a:gd name="connsiteX7659" fmla="*/ 1204754 w 12079138"/>
              <a:gd name="connsiteY7659" fmla="*/ 1325309 h 2145765"/>
              <a:gd name="connsiteX7660" fmla="*/ 1164346 w 12079138"/>
              <a:gd name="connsiteY7660" fmla="*/ 1332893 h 2145765"/>
              <a:gd name="connsiteX7661" fmla="*/ 1195659 w 12079138"/>
              <a:gd name="connsiteY7661" fmla="*/ 1319286 h 2145765"/>
              <a:gd name="connsiteX7662" fmla="*/ 10935027 w 12079138"/>
              <a:gd name="connsiteY7662" fmla="*/ 1318765 h 2145765"/>
              <a:gd name="connsiteX7663" fmla="*/ 10943004 w 12079138"/>
              <a:gd name="connsiteY7663" fmla="*/ 1320359 h 2145765"/>
              <a:gd name="connsiteX7664" fmla="*/ 10949050 w 12079138"/>
              <a:gd name="connsiteY7664" fmla="*/ 1329629 h 2145765"/>
              <a:gd name="connsiteX7665" fmla="*/ 10949050 w 12079138"/>
              <a:gd name="connsiteY7665" fmla="*/ 1329630 h 2145765"/>
              <a:gd name="connsiteX7666" fmla="*/ 10945422 w 12079138"/>
              <a:gd name="connsiteY7666" fmla="*/ 1333690 h 2145765"/>
              <a:gd name="connsiteX7667" fmla="*/ 10937807 w 12079138"/>
              <a:gd name="connsiteY7667" fmla="*/ 1333061 h 2145765"/>
              <a:gd name="connsiteX7668" fmla="*/ 10931959 w 12079138"/>
              <a:gd name="connsiteY7668" fmla="*/ 1322427 h 2145765"/>
              <a:gd name="connsiteX7669" fmla="*/ 10935027 w 12079138"/>
              <a:gd name="connsiteY7669" fmla="*/ 1318765 h 2145765"/>
              <a:gd name="connsiteX7670" fmla="*/ 11394368 w 12079138"/>
              <a:gd name="connsiteY7670" fmla="*/ 1318459 h 2145765"/>
              <a:gd name="connsiteX7671" fmla="*/ 11398032 w 12079138"/>
              <a:gd name="connsiteY7671" fmla="*/ 1319915 h 2145765"/>
              <a:gd name="connsiteX7672" fmla="*/ 11396047 w 12079138"/>
              <a:gd name="connsiteY7672" fmla="*/ 1322290 h 2145765"/>
              <a:gd name="connsiteX7673" fmla="*/ 11392365 w 12079138"/>
              <a:gd name="connsiteY7673" fmla="*/ 1320834 h 2145765"/>
              <a:gd name="connsiteX7674" fmla="*/ 11394368 w 12079138"/>
              <a:gd name="connsiteY7674" fmla="*/ 1318459 h 2145765"/>
              <a:gd name="connsiteX7675" fmla="*/ 9946042 w 12079138"/>
              <a:gd name="connsiteY7675" fmla="*/ 1315905 h 2145765"/>
              <a:gd name="connsiteX7676" fmla="*/ 9910495 w 12079138"/>
              <a:gd name="connsiteY7676" fmla="*/ 1320082 h 2145765"/>
              <a:gd name="connsiteX7677" fmla="*/ 9896148 w 12079138"/>
              <a:gd name="connsiteY7677" fmla="*/ 1338622 h 2145765"/>
              <a:gd name="connsiteX7678" fmla="*/ 9898800 w 12079138"/>
              <a:gd name="connsiteY7678" fmla="*/ 1347110 h 2145765"/>
              <a:gd name="connsiteX7679" fmla="*/ 9915945 w 12079138"/>
              <a:gd name="connsiteY7679" fmla="*/ 1359215 h 2145765"/>
              <a:gd name="connsiteX7680" fmla="*/ 9948178 w 12079138"/>
              <a:gd name="connsiteY7680" fmla="*/ 1378413 h 2145765"/>
              <a:gd name="connsiteX7681" fmla="*/ 9975068 w 12079138"/>
              <a:gd name="connsiteY7681" fmla="*/ 1422096 h 2145765"/>
              <a:gd name="connsiteX7682" fmla="*/ 9980897 w 12079138"/>
              <a:gd name="connsiteY7682" fmla="*/ 1426999 h 2145765"/>
              <a:gd name="connsiteX7683" fmla="*/ 9983786 w 12079138"/>
              <a:gd name="connsiteY7683" fmla="*/ 1408521 h 2145765"/>
              <a:gd name="connsiteX7684" fmla="*/ 9990878 w 12079138"/>
              <a:gd name="connsiteY7684" fmla="*/ 1392693 h 2145765"/>
              <a:gd name="connsiteX7685" fmla="*/ 9951859 w 12079138"/>
              <a:gd name="connsiteY7685" fmla="*/ 1360640 h 2145765"/>
              <a:gd name="connsiteX7686" fmla="*/ 9941284 w 12079138"/>
              <a:gd name="connsiteY7686" fmla="*/ 1334378 h 2145765"/>
              <a:gd name="connsiteX7687" fmla="*/ 9957148 w 12079138"/>
              <a:gd name="connsiteY7687" fmla="*/ 1327360 h 2145765"/>
              <a:gd name="connsiteX7688" fmla="*/ 9976241 w 12079138"/>
              <a:gd name="connsiteY7688" fmla="*/ 1329812 h 2145765"/>
              <a:gd name="connsiteX7689" fmla="*/ 9982648 w 12079138"/>
              <a:gd name="connsiteY7689" fmla="*/ 1327238 h 2145765"/>
              <a:gd name="connsiteX7690" fmla="*/ 9980519 w 12079138"/>
              <a:gd name="connsiteY7690" fmla="*/ 1322840 h 2145765"/>
              <a:gd name="connsiteX7691" fmla="*/ 9946042 w 12079138"/>
              <a:gd name="connsiteY7691" fmla="*/ 1315905 h 2145765"/>
              <a:gd name="connsiteX7692" fmla="*/ 11126328 w 12079138"/>
              <a:gd name="connsiteY7692" fmla="*/ 1314445 h 2145765"/>
              <a:gd name="connsiteX7693" fmla="*/ 11130732 w 12079138"/>
              <a:gd name="connsiteY7693" fmla="*/ 1315808 h 2145765"/>
              <a:gd name="connsiteX7694" fmla="*/ 11128566 w 12079138"/>
              <a:gd name="connsiteY7694" fmla="*/ 1318643 h 2145765"/>
              <a:gd name="connsiteX7695" fmla="*/ 11122664 w 12079138"/>
              <a:gd name="connsiteY7695" fmla="*/ 1316620 h 2145765"/>
              <a:gd name="connsiteX7696" fmla="*/ 11126328 w 12079138"/>
              <a:gd name="connsiteY7696" fmla="*/ 1314445 h 2145765"/>
              <a:gd name="connsiteX7697" fmla="*/ 11007253 w 12079138"/>
              <a:gd name="connsiteY7697" fmla="*/ 1313693 h 2145765"/>
              <a:gd name="connsiteX7698" fmla="*/ 11014364 w 12079138"/>
              <a:gd name="connsiteY7698" fmla="*/ 1317908 h 2145765"/>
              <a:gd name="connsiteX7699" fmla="*/ 11005322 w 12079138"/>
              <a:gd name="connsiteY7699" fmla="*/ 1322136 h 2145765"/>
              <a:gd name="connsiteX7700" fmla="*/ 10996351 w 12079138"/>
              <a:gd name="connsiteY7700" fmla="*/ 1316880 h 2145765"/>
              <a:gd name="connsiteX7701" fmla="*/ 11007253 w 12079138"/>
              <a:gd name="connsiteY7701" fmla="*/ 1313693 h 2145765"/>
              <a:gd name="connsiteX7702" fmla="*/ 2099459 w 12079138"/>
              <a:gd name="connsiteY7702" fmla="*/ 1312713 h 2145765"/>
              <a:gd name="connsiteX7703" fmla="*/ 2099728 w 12079138"/>
              <a:gd name="connsiteY7703" fmla="*/ 1325875 h 2145765"/>
              <a:gd name="connsiteX7704" fmla="*/ 2106476 w 12079138"/>
              <a:gd name="connsiteY7704" fmla="*/ 1327821 h 2145765"/>
              <a:gd name="connsiteX7705" fmla="*/ 2108983 w 12079138"/>
              <a:gd name="connsiteY7705" fmla="*/ 1322320 h 2145765"/>
              <a:gd name="connsiteX7706" fmla="*/ 2099459 w 12079138"/>
              <a:gd name="connsiteY7706" fmla="*/ 1312713 h 2145765"/>
              <a:gd name="connsiteX7707" fmla="*/ 1362937 w 12079138"/>
              <a:gd name="connsiteY7707" fmla="*/ 1310124 h 2145765"/>
              <a:gd name="connsiteX7708" fmla="*/ 1368459 w 12079138"/>
              <a:gd name="connsiteY7708" fmla="*/ 1337504 h 2145765"/>
              <a:gd name="connsiteX7709" fmla="*/ 1327437 w 12079138"/>
              <a:gd name="connsiteY7709" fmla="*/ 1354451 h 2145765"/>
              <a:gd name="connsiteX7710" fmla="*/ 1347055 w 12079138"/>
              <a:gd name="connsiteY7710" fmla="*/ 1332035 h 2145765"/>
              <a:gd name="connsiteX7711" fmla="*/ 1362937 w 12079138"/>
              <a:gd name="connsiteY7711" fmla="*/ 1310124 h 2145765"/>
              <a:gd name="connsiteX7712" fmla="*/ 3229984 w 12079138"/>
              <a:gd name="connsiteY7712" fmla="*/ 1309695 h 2145765"/>
              <a:gd name="connsiteX7713" fmla="*/ 3225767 w 12079138"/>
              <a:gd name="connsiteY7713" fmla="*/ 1311303 h 2145765"/>
              <a:gd name="connsiteX7714" fmla="*/ 3227282 w 12079138"/>
              <a:gd name="connsiteY7714" fmla="*/ 1314061 h 2145765"/>
              <a:gd name="connsiteX7715" fmla="*/ 3231450 w 12079138"/>
              <a:gd name="connsiteY7715" fmla="*/ 1312453 h 2145765"/>
              <a:gd name="connsiteX7716" fmla="*/ 3229984 w 12079138"/>
              <a:gd name="connsiteY7716" fmla="*/ 1309695 h 2145765"/>
              <a:gd name="connsiteX7717" fmla="*/ 3006520 w 12079138"/>
              <a:gd name="connsiteY7717" fmla="*/ 1308913 h 2145765"/>
              <a:gd name="connsiteX7718" fmla="*/ 2994734 w 12079138"/>
              <a:gd name="connsiteY7718" fmla="*/ 1320006 h 2145765"/>
              <a:gd name="connsiteX7719" fmla="*/ 2995726 w 12079138"/>
              <a:gd name="connsiteY7719" fmla="*/ 1324312 h 2145765"/>
              <a:gd name="connsiteX7720" fmla="*/ 3005238 w 12079138"/>
              <a:gd name="connsiteY7720" fmla="*/ 1329628 h 2145765"/>
              <a:gd name="connsiteX7721" fmla="*/ 3017061 w 12079138"/>
              <a:gd name="connsiteY7721" fmla="*/ 1326457 h 2145765"/>
              <a:gd name="connsiteX7722" fmla="*/ 3020291 w 12079138"/>
              <a:gd name="connsiteY7722" fmla="*/ 1320144 h 2145765"/>
              <a:gd name="connsiteX7723" fmla="*/ 3006520 w 12079138"/>
              <a:gd name="connsiteY7723" fmla="*/ 1308913 h 2145765"/>
              <a:gd name="connsiteX7724" fmla="*/ 4026755 w 12079138"/>
              <a:gd name="connsiteY7724" fmla="*/ 1308821 h 2145765"/>
              <a:gd name="connsiteX7725" fmla="*/ 4023254 w 12079138"/>
              <a:gd name="connsiteY7725" fmla="*/ 1310568 h 2145765"/>
              <a:gd name="connsiteX7726" fmla="*/ 4026503 w 12079138"/>
              <a:gd name="connsiteY7726" fmla="*/ 1312728 h 2145765"/>
              <a:gd name="connsiteX7727" fmla="*/ 4030204 w 12079138"/>
              <a:gd name="connsiteY7727" fmla="*/ 1310706 h 2145765"/>
              <a:gd name="connsiteX7728" fmla="*/ 4026755 w 12079138"/>
              <a:gd name="connsiteY7728" fmla="*/ 1308821 h 2145765"/>
              <a:gd name="connsiteX7729" fmla="*/ 1746588 w 12079138"/>
              <a:gd name="connsiteY7729" fmla="*/ 1307595 h 2145765"/>
              <a:gd name="connsiteX7730" fmla="*/ 1743122 w 12079138"/>
              <a:gd name="connsiteY7730" fmla="*/ 1312391 h 2145765"/>
              <a:gd name="connsiteX7731" fmla="*/ 1753608 w 12079138"/>
              <a:gd name="connsiteY7731" fmla="*/ 1316789 h 2145765"/>
              <a:gd name="connsiteX7732" fmla="*/ 1760773 w 12079138"/>
              <a:gd name="connsiteY7732" fmla="*/ 1312652 h 2145765"/>
              <a:gd name="connsiteX7733" fmla="*/ 1746588 w 12079138"/>
              <a:gd name="connsiteY7733" fmla="*/ 1307595 h 2145765"/>
              <a:gd name="connsiteX7734" fmla="*/ 1816973 w 12079138"/>
              <a:gd name="connsiteY7734" fmla="*/ 1306875 h 2145765"/>
              <a:gd name="connsiteX7735" fmla="*/ 1816504 w 12079138"/>
              <a:gd name="connsiteY7735" fmla="*/ 1308009 h 2145765"/>
              <a:gd name="connsiteX7736" fmla="*/ 1810963 w 12079138"/>
              <a:gd name="connsiteY7736" fmla="*/ 1308101 h 2145765"/>
              <a:gd name="connsiteX7737" fmla="*/ 1803708 w 12079138"/>
              <a:gd name="connsiteY7737" fmla="*/ 1312513 h 2145765"/>
              <a:gd name="connsiteX7738" fmla="*/ 1809917 w 12079138"/>
              <a:gd name="connsiteY7738" fmla="*/ 1315425 h 2145765"/>
              <a:gd name="connsiteX7739" fmla="*/ 1829570 w 12079138"/>
              <a:gd name="connsiteY7739" fmla="*/ 1316375 h 2145765"/>
              <a:gd name="connsiteX7740" fmla="*/ 1848302 w 12079138"/>
              <a:gd name="connsiteY7740" fmla="*/ 1320205 h 2145765"/>
              <a:gd name="connsiteX7741" fmla="*/ 1848304 w 12079138"/>
              <a:gd name="connsiteY7741" fmla="*/ 1320205 h 2145765"/>
              <a:gd name="connsiteX7742" fmla="*/ 1855596 w 12079138"/>
              <a:gd name="connsiteY7742" fmla="*/ 1318642 h 2145765"/>
              <a:gd name="connsiteX7743" fmla="*/ 1851912 w 12079138"/>
              <a:gd name="connsiteY7743" fmla="*/ 1313126 h 2145765"/>
              <a:gd name="connsiteX7744" fmla="*/ 1816973 w 12079138"/>
              <a:gd name="connsiteY7744" fmla="*/ 1306875 h 2145765"/>
              <a:gd name="connsiteX7745" fmla="*/ 2521468 w 12079138"/>
              <a:gd name="connsiteY7745" fmla="*/ 1306722 h 2145765"/>
              <a:gd name="connsiteX7746" fmla="*/ 2518601 w 12079138"/>
              <a:gd name="connsiteY7746" fmla="*/ 1310950 h 2145765"/>
              <a:gd name="connsiteX7747" fmla="*/ 2518600 w 12079138"/>
              <a:gd name="connsiteY7747" fmla="*/ 1310950 h 2145765"/>
              <a:gd name="connsiteX7748" fmla="*/ 2518600 w 12079138"/>
              <a:gd name="connsiteY7748" fmla="*/ 1310951 h 2145765"/>
              <a:gd name="connsiteX7749" fmla="*/ 2518601 w 12079138"/>
              <a:gd name="connsiteY7749" fmla="*/ 1310950 h 2145765"/>
              <a:gd name="connsiteX7750" fmla="*/ 2551822 w 12079138"/>
              <a:gd name="connsiteY7750" fmla="*/ 1333673 h 2145765"/>
              <a:gd name="connsiteX7751" fmla="*/ 2573587 w 12079138"/>
              <a:gd name="connsiteY7751" fmla="*/ 1329643 h 2145765"/>
              <a:gd name="connsiteX7752" fmla="*/ 2528938 w 12079138"/>
              <a:gd name="connsiteY7752" fmla="*/ 1307809 h 2145765"/>
              <a:gd name="connsiteX7753" fmla="*/ 2526629 w 12079138"/>
              <a:gd name="connsiteY7753" fmla="*/ 1306875 h 2145765"/>
              <a:gd name="connsiteX7754" fmla="*/ 2521468 w 12079138"/>
              <a:gd name="connsiteY7754" fmla="*/ 1306722 h 2145765"/>
              <a:gd name="connsiteX7755" fmla="*/ 1174455 w 12079138"/>
              <a:gd name="connsiteY7755" fmla="*/ 1306094 h 2145765"/>
              <a:gd name="connsiteX7756" fmla="*/ 1178082 w 12079138"/>
              <a:gd name="connsiteY7756" fmla="*/ 1307335 h 2145765"/>
              <a:gd name="connsiteX7757" fmla="*/ 1175140 w 12079138"/>
              <a:gd name="connsiteY7757" fmla="*/ 1309281 h 2145765"/>
              <a:gd name="connsiteX7758" fmla="*/ 1172992 w 12079138"/>
              <a:gd name="connsiteY7758" fmla="*/ 1307060 h 2145765"/>
              <a:gd name="connsiteX7759" fmla="*/ 1174455 w 12079138"/>
              <a:gd name="connsiteY7759" fmla="*/ 1306094 h 2145765"/>
              <a:gd name="connsiteX7760" fmla="*/ 1023959 w 12079138"/>
              <a:gd name="connsiteY7760" fmla="*/ 1305159 h 2145765"/>
              <a:gd name="connsiteX7761" fmla="*/ 1036755 w 12079138"/>
              <a:gd name="connsiteY7761" fmla="*/ 1305971 h 2145765"/>
              <a:gd name="connsiteX7762" fmla="*/ 1039968 w 12079138"/>
              <a:gd name="connsiteY7762" fmla="*/ 1310048 h 2145765"/>
              <a:gd name="connsiteX7763" fmla="*/ 1035149 w 12079138"/>
              <a:gd name="connsiteY7763" fmla="*/ 1313649 h 2145765"/>
              <a:gd name="connsiteX7764" fmla="*/ 1020114 w 12079138"/>
              <a:gd name="connsiteY7764" fmla="*/ 1308499 h 2145765"/>
              <a:gd name="connsiteX7765" fmla="*/ 1023959 w 12079138"/>
              <a:gd name="connsiteY7765" fmla="*/ 1305159 h 2145765"/>
              <a:gd name="connsiteX7766" fmla="*/ 10611167 w 12079138"/>
              <a:gd name="connsiteY7766" fmla="*/ 1303918 h 2145765"/>
              <a:gd name="connsiteX7767" fmla="*/ 10625839 w 12079138"/>
              <a:gd name="connsiteY7767" fmla="*/ 1320496 h 2145765"/>
              <a:gd name="connsiteX7768" fmla="*/ 10618079 w 12079138"/>
              <a:gd name="connsiteY7768" fmla="*/ 1323729 h 2145765"/>
              <a:gd name="connsiteX7769" fmla="*/ 10598642 w 12079138"/>
              <a:gd name="connsiteY7769" fmla="*/ 1310430 h 2145765"/>
              <a:gd name="connsiteX7770" fmla="*/ 10611167 w 12079138"/>
              <a:gd name="connsiteY7770" fmla="*/ 1303918 h 2145765"/>
              <a:gd name="connsiteX7771" fmla="*/ 2134511 w 12079138"/>
              <a:gd name="connsiteY7771" fmla="*/ 1302938 h 2145765"/>
              <a:gd name="connsiteX7772" fmla="*/ 2126747 w 12079138"/>
              <a:gd name="connsiteY7772" fmla="*/ 1306523 h 2145765"/>
              <a:gd name="connsiteX7773" fmla="*/ 2136988 w 12079138"/>
              <a:gd name="connsiteY7773" fmla="*/ 1315823 h 2145765"/>
              <a:gd name="connsiteX7774" fmla="*/ 2142679 w 12079138"/>
              <a:gd name="connsiteY7774" fmla="*/ 1311794 h 2145765"/>
              <a:gd name="connsiteX7775" fmla="*/ 2134511 w 12079138"/>
              <a:gd name="connsiteY7775" fmla="*/ 1302938 h 2145765"/>
              <a:gd name="connsiteX7776" fmla="*/ 8724385 w 12079138"/>
              <a:gd name="connsiteY7776" fmla="*/ 1301926 h 2145765"/>
              <a:gd name="connsiteX7777" fmla="*/ 8717203 w 12079138"/>
              <a:gd name="connsiteY7777" fmla="*/ 1305312 h 2145765"/>
              <a:gd name="connsiteX7778" fmla="*/ 8717781 w 12079138"/>
              <a:gd name="connsiteY7778" fmla="*/ 1311610 h 2145765"/>
              <a:gd name="connsiteX7779" fmla="*/ 8717780 w 12079138"/>
              <a:gd name="connsiteY7779" fmla="*/ 1311610 h 2145765"/>
              <a:gd name="connsiteX7780" fmla="*/ 8734673 w 12079138"/>
              <a:gd name="connsiteY7780" fmla="*/ 1315915 h 2145765"/>
              <a:gd name="connsiteX7781" fmla="*/ 8742415 w 12079138"/>
              <a:gd name="connsiteY7781" fmla="*/ 1311748 h 2145765"/>
              <a:gd name="connsiteX7782" fmla="*/ 8739167 w 12079138"/>
              <a:gd name="connsiteY7782" fmla="*/ 1305818 h 2145765"/>
              <a:gd name="connsiteX7783" fmla="*/ 8724385 w 12079138"/>
              <a:gd name="connsiteY7783" fmla="*/ 1301926 h 2145765"/>
              <a:gd name="connsiteX7784" fmla="*/ 2439476 w 12079138"/>
              <a:gd name="connsiteY7784" fmla="*/ 1300195 h 2145765"/>
              <a:gd name="connsiteX7785" fmla="*/ 2399575 w 12079138"/>
              <a:gd name="connsiteY7785" fmla="*/ 1302600 h 2145765"/>
              <a:gd name="connsiteX7786" fmla="*/ 2369365 w 12079138"/>
              <a:gd name="connsiteY7786" fmla="*/ 1307657 h 2145765"/>
              <a:gd name="connsiteX7787" fmla="*/ 2368806 w 12079138"/>
              <a:gd name="connsiteY7787" fmla="*/ 1310798 h 2145765"/>
              <a:gd name="connsiteX7788" fmla="*/ 2372830 w 12079138"/>
              <a:gd name="connsiteY7788" fmla="*/ 1312774 h 2145765"/>
              <a:gd name="connsiteX7789" fmla="*/ 2389252 w 12079138"/>
              <a:gd name="connsiteY7789" fmla="*/ 1311012 h 2145765"/>
              <a:gd name="connsiteX7790" fmla="*/ 2420329 w 12079138"/>
              <a:gd name="connsiteY7790" fmla="*/ 1319010 h 2145765"/>
              <a:gd name="connsiteX7791" fmla="*/ 2425309 w 12079138"/>
              <a:gd name="connsiteY7791" fmla="*/ 1323147 h 2145765"/>
              <a:gd name="connsiteX7792" fmla="*/ 2447869 w 12079138"/>
              <a:gd name="connsiteY7792" fmla="*/ 1312728 h 2145765"/>
              <a:gd name="connsiteX7793" fmla="*/ 2451586 w 12079138"/>
              <a:gd name="connsiteY7793" fmla="*/ 1306339 h 2145765"/>
              <a:gd name="connsiteX7794" fmla="*/ 2439476 w 12079138"/>
              <a:gd name="connsiteY7794" fmla="*/ 1300195 h 2145765"/>
              <a:gd name="connsiteX7795" fmla="*/ 2211095 w 12079138"/>
              <a:gd name="connsiteY7795" fmla="*/ 1298770 h 2145765"/>
              <a:gd name="connsiteX7796" fmla="*/ 2208156 w 12079138"/>
              <a:gd name="connsiteY7796" fmla="*/ 1301574 h 2145765"/>
              <a:gd name="connsiteX7797" fmla="*/ 2211763 w 12079138"/>
              <a:gd name="connsiteY7797" fmla="*/ 1303367 h 2145765"/>
              <a:gd name="connsiteX7798" fmla="*/ 2215716 w 12079138"/>
              <a:gd name="connsiteY7798" fmla="*/ 1301589 h 2145765"/>
              <a:gd name="connsiteX7799" fmla="*/ 2211095 w 12079138"/>
              <a:gd name="connsiteY7799" fmla="*/ 1298770 h 2145765"/>
              <a:gd name="connsiteX7800" fmla="*/ 2777589 w 12079138"/>
              <a:gd name="connsiteY7800" fmla="*/ 1298525 h 2145765"/>
              <a:gd name="connsiteX7801" fmla="*/ 2749732 w 12079138"/>
              <a:gd name="connsiteY7801" fmla="*/ 1313969 h 2145765"/>
              <a:gd name="connsiteX7802" fmla="*/ 2777589 w 12079138"/>
              <a:gd name="connsiteY7802" fmla="*/ 1298525 h 2145765"/>
              <a:gd name="connsiteX7803" fmla="*/ 9222151 w 12079138"/>
              <a:gd name="connsiteY7803" fmla="*/ 1298342 h 2145765"/>
              <a:gd name="connsiteX7804" fmla="*/ 9222422 w 12079138"/>
              <a:gd name="connsiteY7804" fmla="*/ 1300839 h 2145765"/>
              <a:gd name="connsiteX7805" fmla="*/ 9222422 w 12079138"/>
              <a:gd name="connsiteY7805" fmla="*/ 1300843 h 2145765"/>
              <a:gd name="connsiteX7806" fmla="*/ 9224677 w 12079138"/>
              <a:gd name="connsiteY7806" fmla="*/ 1300855 h 2145765"/>
              <a:gd name="connsiteX7807" fmla="*/ 9224677 w 12079138"/>
              <a:gd name="connsiteY7807" fmla="*/ 1298342 h 2145765"/>
              <a:gd name="connsiteX7808" fmla="*/ 9222151 w 12079138"/>
              <a:gd name="connsiteY7808" fmla="*/ 1298342 h 2145765"/>
              <a:gd name="connsiteX7809" fmla="*/ 11765926 w 12079138"/>
              <a:gd name="connsiteY7809" fmla="*/ 1297483 h 2145765"/>
              <a:gd name="connsiteX7810" fmla="*/ 11766829 w 12079138"/>
              <a:gd name="connsiteY7810" fmla="*/ 1300011 h 2145765"/>
              <a:gd name="connsiteX7811" fmla="*/ 11764916 w 12079138"/>
              <a:gd name="connsiteY7811" fmla="*/ 1300701 h 2145765"/>
              <a:gd name="connsiteX7812" fmla="*/ 11762172 w 12079138"/>
              <a:gd name="connsiteY7812" fmla="*/ 1298709 h 2145765"/>
              <a:gd name="connsiteX7813" fmla="*/ 11765926 w 12079138"/>
              <a:gd name="connsiteY7813" fmla="*/ 1297483 h 2145765"/>
              <a:gd name="connsiteX7814" fmla="*/ 10709013 w 12079138"/>
              <a:gd name="connsiteY7814" fmla="*/ 1297461 h 2145765"/>
              <a:gd name="connsiteX7815" fmla="*/ 10722392 w 12079138"/>
              <a:gd name="connsiteY7815" fmla="*/ 1303183 h 2145765"/>
              <a:gd name="connsiteX7816" fmla="*/ 10730479 w 12079138"/>
              <a:gd name="connsiteY7816" fmla="*/ 1312285 h 2145765"/>
              <a:gd name="connsiteX7817" fmla="*/ 10753471 w 12079138"/>
              <a:gd name="connsiteY7817" fmla="*/ 1315089 h 2145765"/>
              <a:gd name="connsiteX7818" fmla="*/ 10769606 w 12079138"/>
              <a:gd name="connsiteY7818" fmla="*/ 1308132 h 2145765"/>
              <a:gd name="connsiteX7819" fmla="*/ 10779857 w 12079138"/>
              <a:gd name="connsiteY7819" fmla="*/ 1308010 h 2145765"/>
              <a:gd name="connsiteX7820" fmla="*/ 10780361 w 12079138"/>
              <a:gd name="connsiteY7820" fmla="*/ 1315640 h 2145765"/>
              <a:gd name="connsiteX7821" fmla="*/ 10764300 w 12079138"/>
              <a:gd name="connsiteY7821" fmla="*/ 1327668 h 2145765"/>
              <a:gd name="connsiteX7822" fmla="*/ 10771861 w 12079138"/>
              <a:gd name="connsiteY7822" fmla="*/ 1349624 h 2145765"/>
              <a:gd name="connsiteX7823" fmla="*/ 10776770 w 12079138"/>
              <a:gd name="connsiteY7823" fmla="*/ 1351217 h 2145765"/>
              <a:gd name="connsiteX7824" fmla="*/ 10782437 w 12079138"/>
              <a:gd name="connsiteY7824" fmla="*/ 1358419 h 2145765"/>
              <a:gd name="connsiteX7825" fmla="*/ 10771121 w 12079138"/>
              <a:gd name="connsiteY7825" fmla="*/ 1365023 h 2145765"/>
              <a:gd name="connsiteX7826" fmla="*/ 10748201 w 12079138"/>
              <a:gd name="connsiteY7826" fmla="*/ 1359859 h 2145765"/>
              <a:gd name="connsiteX7827" fmla="*/ 10722356 w 12079138"/>
              <a:gd name="connsiteY7827" fmla="*/ 1346514 h 2145765"/>
              <a:gd name="connsiteX7828" fmla="*/ 10706998 w 12079138"/>
              <a:gd name="connsiteY7828" fmla="*/ 1336554 h 2145765"/>
              <a:gd name="connsiteX7829" fmla="*/ 10679782 w 12079138"/>
              <a:gd name="connsiteY7829" fmla="*/ 1311641 h 2145765"/>
              <a:gd name="connsiteX7830" fmla="*/ 10693643 w 12079138"/>
              <a:gd name="connsiteY7830" fmla="*/ 1301344 h 2145765"/>
              <a:gd name="connsiteX7831" fmla="*/ 10693643 w 12079138"/>
              <a:gd name="connsiteY7831" fmla="*/ 1301345 h 2145765"/>
              <a:gd name="connsiteX7832" fmla="*/ 10709013 w 12079138"/>
              <a:gd name="connsiteY7832" fmla="*/ 1297461 h 2145765"/>
              <a:gd name="connsiteX7833" fmla="*/ 9974202 w 12079138"/>
              <a:gd name="connsiteY7833" fmla="*/ 1297391 h 2145765"/>
              <a:gd name="connsiteX7834" fmla="*/ 9968608 w 12079138"/>
              <a:gd name="connsiteY7834" fmla="*/ 1300286 h 2145765"/>
              <a:gd name="connsiteX7835" fmla="*/ 9973589 w 12079138"/>
              <a:gd name="connsiteY7835" fmla="*/ 1306277 h 2145765"/>
              <a:gd name="connsiteX7836" fmla="*/ 9980068 w 12079138"/>
              <a:gd name="connsiteY7836" fmla="*/ 1301773 h 2145765"/>
              <a:gd name="connsiteX7837" fmla="*/ 9974202 w 12079138"/>
              <a:gd name="connsiteY7837" fmla="*/ 1297391 h 2145765"/>
              <a:gd name="connsiteX7838" fmla="*/ 1298277 w 12079138"/>
              <a:gd name="connsiteY7838" fmla="*/ 1295568 h 2145765"/>
              <a:gd name="connsiteX7839" fmla="*/ 1314447 w 12079138"/>
              <a:gd name="connsiteY7839" fmla="*/ 1318138 h 2145765"/>
              <a:gd name="connsiteX7840" fmla="*/ 1295588 w 12079138"/>
              <a:gd name="connsiteY7840" fmla="*/ 1330243 h 2145765"/>
              <a:gd name="connsiteX7841" fmla="*/ 1282107 w 12079138"/>
              <a:gd name="connsiteY7841" fmla="*/ 1326152 h 2145765"/>
              <a:gd name="connsiteX7842" fmla="*/ 1286636 w 12079138"/>
              <a:gd name="connsiteY7842" fmla="*/ 1299475 h 2145765"/>
              <a:gd name="connsiteX7843" fmla="*/ 1298277 w 12079138"/>
              <a:gd name="connsiteY7843" fmla="*/ 1295568 h 2145765"/>
              <a:gd name="connsiteX7844" fmla="*/ 3456436 w 12079138"/>
              <a:gd name="connsiteY7844" fmla="*/ 1294496 h 2145765"/>
              <a:gd name="connsiteX7845" fmla="*/ 3452288 w 12079138"/>
              <a:gd name="connsiteY7845" fmla="*/ 1297943 h 2145765"/>
              <a:gd name="connsiteX7846" fmla="*/ 3459360 w 12079138"/>
              <a:gd name="connsiteY7846" fmla="*/ 1301498 h 2145765"/>
              <a:gd name="connsiteX7847" fmla="*/ 3465873 w 12079138"/>
              <a:gd name="connsiteY7847" fmla="*/ 1297300 h 2145765"/>
              <a:gd name="connsiteX7848" fmla="*/ 3456436 w 12079138"/>
              <a:gd name="connsiteY7848" fmla="*/ 1294496 h 2145765"/>
              <a:gd name="connsiteX7849" fmla="*/ 2010230 w 12079138"/>
              <a:gd name="connsiteY7849" fmla="*/ 1293944 h 2145765"/>
              <a:gd name="connsiteX7850" fmla="*/ 1965492 w 12079138"/>
              <a:gd name="connsiteY7850" fmla="*/ 1315655 h 2145765"/>
              <a:gd name="connsiteX7851" fmla="*/ 2005193 w 12079138"/>
              <a:gd name="connsiteY7851" fmla="*/ 1319960 h 2145765"/>
              <a:gd name="connsiteX7852" fmla="*/ 2020829 w 12079138"/>
              <a:gd name="connsiteY7852" fmla="*/ 1333413 h 2145765"/>
              <a:gd name="connsiteX7853" fmla="*/ 2034293 w 12079138"/>
              <a:gd name="connsiteY7853" fmla="*/ 1340936 h 2145765"/>
              <a:gd name="connsiteX7854" fmla="*/ 2060256 w 12079138"/>
              <a:gd name="connsiteY7854" fmla="*/ 1334286 h 2145765"/>
              <a:gd name="connsiteX7855" fmla="*/ 2010230 w 12079138"/>
              <a:gd name="connsiteY7855" fmla="*/ 1293944 h 2145765"/>
              <a:gd name="connsiteX7856" fmla="*/ 9071022 w 12079138"/>
              <a:gd name="connsiteY7856" fmla="*/ 1292136 h 2145765"/>
              <a:gd name="connsiteX7857" fmla="*/ 9060122 w 12079138"/>
              <a:gd name="connsiteY7857" fmla="*/ 1296410 h 2145765"/>
              <a:gd name="connsiteX7858" fmla="*/ 9066600 w 12079138"/>
              <a:gd name="connsiteY7858" fmla="*/ 1300593 h 2145765"/>
              <a:gd name="connsiteX7859" fmla="*/ 9075047 w 12079138"/>
              <a:gd name="connsiteY7859" fmla="*/ 1295675 h 2145765"/>
              <a:gd name="connsiteX7860" fmla="*/ 9071022 w 12079138"/>
              <a:gd name="connsiteY7860" fmla="*/ 1292136 h 2145765"/>
              <a:gd name="connsiteX7861" fmla="*/ 1095167 w 12079138"/>
              <a:gd name="connsiteY7861" fmla="*/ 1291178 h 2145765"/>
              <a:gd name="connsiteX7862" fmla="*/ 1107698 w 12079138"/>
              <a:gd name="connsiteY7862" fmla="*/ 1302892 h 2145765"/>
              <a:gd name="connsiteX7863" fmla="*/ 1104468 w 12079138"/>
              <a:gd name="connsiteY7863" fmla="*/ 1306249 h 2145765"/>
              <a:gd name="connsiteX7864" fmla="*/ 1073751 w 12079138"/>
              <a:gd name="connsiteY7864" fmla="*/ 1299843 h 2145765"/>
              <a:gd name="connsiteX7865" fmla="*/ 1069167 w 12079138"/>
              <a:gd name="connsiteY7865" fmla="*/ 1296074 h 2145765"/>
              <a:gd name="connsiteX7866" fmla="*/ 1073011 w 12079138"/>
              <a:gd name="connsiteY7866" fmla="*/ 1292059 h 2145765"/>
              <a:gd name="connsiteX7867" fmla="*/ 1095167 w 12079138"/>
              <a:gd name="connsiteY7867" fmla="*/ 1291178 h 2145765"/>
              <a:gd name="connsiteX7868" fmla="*/ 8920543 w 12079138"/>
              <a:gd name="connsiteY7868" fmla="*/ 1290373 h 2145765"/>
              <a:gd name="connsiteX7869" fmla="*/ 8914298 w 12079138"/>
              <a:gd name="connsiteY7869" fmla="*/ 1293637 h 2145765"/>
              <a:gd name="connsiteX7870" fmla="*/ 8920182 w 12079138"/>
              <a:gd name="connsiteY7870" fmla="*/ 1296702 h 2145765"/>
              <a:gd name="connsiteX7871" fmla="*/ 8926083 w 12079138"/>
              <a:gd name="connsiteY7871" fmla="*/ 1294327 h 2145765"/>
              <a:gd name="connsiteX7872" fmla="*/ 8920543 w 12079138"/>
              <a:gd name="connsiteY7872" fmla="*/ 1290373 h 2145765"/>
              <a:gd name="connsiteX7873" fmla="*/ 1158177 w 12079138"/>
              <a:gd name="connsiteY7873" fmla="*/ 1289623 h 2145765"/>
              <a:gd name="connsiteX7874" fmla="*/ 1160956 w 12079138"/>
              <a:gd name="connsiteY7874" fmla="*/ 1294573 h 2145765"/>
              <a:gd name="connsiteX7875" fmla="*/ 1152726 w 12079138"/>
              <a:gd name="connsiteY7875" fmla="*/ 1297943 h 2145765"/>
              <a:gd name="connsiteX7876" fmla="*/ 1147276 w 12079138"/>
              <a:gd name="connsiteY7876" fmla="*/ 1294802 h 2145765"/>
              <a:gd name="connsiteX7877" fmla="*/ 1158177 w 12079138"/>
              <a:gd name="connsiteY7877" fmla="*/ 1289623 h 2145765"/>
              <a:gd name="connsiteX7878" fmla="*/ 10846162 w 12079138"/>
              <a:gd name="connsiteY7878" fmla="*/ 1289440 h 2145765"/>
              <a:gd name="connsiteX7879" fmla="*/ 10846162 w 12079138"/>
              <a:gd name="connsiteY7879" fmla="*/ 1289441 h 2145765"/>
              <a:gd name="connsiteX7880" fmla="*/ 10846161 w 12079138"/>
              <a:gd name="connsiteY7880" fmla="*/ 1289441 h 2145765"/>
              <a:gd name="connsiteX7881" fmla="*/ 2108353 w 12079138"/>
              <a:gd name="connsiteY7881" fmla="*/ 1289362 h 2145765"/>
              <a:gd name="connsiteX7882" fmla="*/ 2107884 w 12079138"/>
              <a:gd name="connsiteY7882" fmla="*/ 1290573 h 2145765"/>
              <a:gd name="connsiteX7883" fmla="*/ 2109798 w 12079138"/>
              <a:gd name="connsiteY7883" fmla="*/ 1290266 h 2145765"/>
              <a:gd name="connsiteX7884" fmla="*/ 700446 w 12079138"/>
              <a:gd name="connsiteY7884" fmla="*/ 1287080 h 2145765"/>
              <a:gd name="connsiteX7885" fmla="*/ 700645 w 12079138"/>
              <a:gd name="connsiteY7885" fmla="*/ 1288244 h 2145765"/>
              <a:gd name="connsiteX7886" fmla="*/ 698930 w 12079138"/>
              <a:gd name="connsiteY7886" fmla="*/ 1287800 h 2145765"/>
              <a:gd name="connsiteX7887" fmla="*/ 10601727 w 12079138"/>
              <a:gd name="connsiteY7887" fmla="*/ 1284536 h 2145765"/>
              <a:gd name="connsiteX7888" fmla="*/ 10601727 w 12079138"/>
              <a:gd name="connsiteY7888" fmla="*/ 1286099 h 2145765"/>
              <a:gd name="connsiteX7889" fmla="*/ 10599363 w 12079138"/>
              <a:gd name="connsiteY7889" fmla="*/ 1286527 h 2145765"/>
              <a:gd name="connsiteX7890" fmla="*/ 10597810 w 12079138"/>
              <a:gd name="connsiteY7890" fmla="*/ 1285332 h 2145765"/>
              <a:gd name="connsiteX7891" fmla="*/ 10601727 w 12079138"/>
              <a:gd name="connsiteY7891" fmla="*/ 1284536 h 2145765"/>
              <a:gd name="connsiteX7892" fmla="*/ 1339944 w 12079138"/>
              <a:gd name="connsiteY7892" fmla="*/ 1282176 h 2145765"/>
              <a:gd name="connsiteX7893" fmla="*/ 1349221 w 12079138"/>
              <a:gd name="connsiteY7893" fmla="*/ 1286636 h 2145765"/>
              <a:gd name="connsiteX7894" fmla="*/ 1339673 w 12079138"/>
              <a:gd name="connsiteY7894" fmla="*/ 1292765 h 2145765"/>
              <a:gd name="connsiteX7895" fmla="*/ 1333393 w 12079138"/>
              <a:gd name="connsiteY7895" fmla="*/ 1288321 h 2145765"/>
              <a:gd name="connsiteX7896" fmla="*/ 1339944 w 12079138"/>
              <a:gd name="connsiteY7896" fmla="*/ 1282176 h 2145765"/>
              <a:gd name="connsiteX7897" fmla="*/ 10345148 w 12079138"/>
              <a:gd name="connsiteY7897" fmla="*/ 1281824 h 2145765"/>
              <a:gd name="connsiteX7898" fmla="*/ 10361896 w 12079138"/>
              <a:gd name="connsiteY7898" fmla="*/ 1286604 h 2145765"/>
              <a:gd name="connsiteX7899" fmla="*/ 10361892 w 12079138"/>
              <a:gd name="connsiteY7899" fmla="*/ 1286605 h 2145765"/>
              <a:gd name="connsiteX7900" fmla="*/ 10353554 w 12079138"/>
              <a:gd name="connsiteY7900" fmla="*/ 1318153 h 2145765"/>
              <a:gd name="connsiteX7901" fmla="*/ 10339332 w 12079138"/>
              <a:gd name="connsiteY7901" fmla="*/ 1326258 h 2145765"/>
              <a:gd name="connsiteX7902" fmla="*/ 10339441 w 12079138"/>
              <a:gd name="connsiteY7902" fmla="*/ 1335988 h 2145765"/>
              <a:gd name="connsiteX7903" fmla="*/ 10351207 w 12079138"/>
              <a:gd name="connsiteY7903" fmla="*/ 1338960 h 2145765"/>
              <a:gd name="connsiteX7904" fmla="*/ 10376185 w 12079138"/>
              <a:gd name="connsiteY7904" fmla="*/ 1338837 h 2145765"/>
              <a:gd name="connsiteX7905" fmla="*/ 10411053 w 12079138"/>
              <a:gd name="connsiteY7905" fmla="*/ 1334118 h 2145765"/>
              <a:gd name="connsiteX7906" fmla="*/ 10420347 w 12079138"/>
              <a:gd name="connsiteY7906" fmla="*/ 1330624 h 2145765"/>
              <a:gd name="connsiteX7907" fmla="*/ 10443520 w 12079138"/>
              <a:gd name="connsiteY7907" fmla="*/ 1340952 h 2145765"/>
              <a:gd name="connsiteX7908" fmla="*/ 10460069 w 12079138"/>
              <a:gd name="connsiteY7908" fmla="*/ 1336799 h 2145765"/>
              <a:gd name="connsiteX7909" fmla="*/ 10490298 w 12079138"/>
              <a:gd name="connsiteY7909" fmla="*/ 1343081 h 2145765"/>
              <a:gd name="connsiteX7910" fmla="*/ 10497896 w 12079138"/>
              <a:gd name="connsiteY7910" fmla="*/ 1350175 h 2145765"/>
              <a:gd name="connsiteX7911" fmla="*/ 10504827 w 12079138"/>
              <a:gd name="connsiteY7911" fmla="*/ 1349118 h 2145765"/>
              <a:gd name="connsiteX7912" fmla="*/ 10505855 w 12079138"/>
              <a:gd name="connsiteY7912" fmla="*/ 1342514 h 2145765"/>
              <a:gd name="connsiteX7913" fmla="*/ 10498925 w 12079138"/>
              <a:gd name="connsiteY7913" fmla="*/ 1329414 h 2145765"/>
              <a:gd name="connsiteX7914" fmla="*/ 10502733 w 12079138"/>
              <a:gd name="connsiteY7914" fmla="*/ 1325323 h 2145765"/>
              <a:gd name="connsiteX7915" fmla="*/ 10510530 w 12079138"/>
              <a:gd name="connsiteY7915" fmla="*/ 1325266 h 2145765"/>
              <a:gd name="connsiteX7916" fmla="*/ 10522531 w 12079138"/>
              <a:gd name="connsiteY7916" fmla="*/ 1334536 h 2145765"/>
              <a:gd name="connsiteX7917" fmla="*/ 10541734 w 12079138"/>
              <a:gd name="connsiteY7917" fmla="*/ 1367171 h 2145765"/>
              <a:gd name="connsiteX7918" fmla="*/ 10567433 w 12079138"/>
              <a:gd name="connsiteY7918" fmla="*/ 1386830 h 2145765"/>
              <a:gd name="connsiteX7919" fmla="*/ 10579092 w 12079138"/>
              <a:gd name="connsiteY7919" fmla="*/ 1409782 h 2145765"/>
              <a:gd name="connsiteX7920" fmla="*/ 10576601 w 12079138"/>
              <a:gd name="connsiteY7920" fmla="*/ 1412892 h 2145765"/>
              <a:gd name="connsiteX7921" fmla="*/ 10557561 w 12079138"/>
              <a:gd name="connsiteY7921" fmla="*/ 1418209 h 2145765"/>
              <a:gd name="connsiteX7922" fmla="*/ 10513796 w 12079138"/>
              <a:gd name="connsiteY7922" fmla="*/ 1406120 h 2145765"/>
              <a:gd name="connsiteX7923" fmla="*/ 10486780 w 12079138"/>
              <a:gd name="connsiteY7923" fmla="*/ 1416738 h 2145765"/>
              <a:gd name="connsiteX7924" fmla="*/ 10469165 w 12079138"/>
              <a:gd name="connsiteY7924" fmla="*/ 1416658 h 2145765"/>
              <a:gd name="connsiteX7925" fmla="*/ 10471602 w 12079138"/>
              <a:gd name="connsiteY7925" fmla="*/ 1407143 h 2145765"/>
              <a:gd name="connsiteX7926" fmla="*/ 10477882 w 12079138"/>
              <a:gd name="connsiteY7926" fmla="*/ 1403649 h 2145765"/>
              <a:gd name="connsiteX7927" fmla="*/ 10508436 w 12079138"/>
              <a:gd name="connsiteY7927" fmla="*/ 1385722 h 2145765"/>
              <a:gd name="connsiteX7928" fmla="*/ 10456442 w 12079138"/>
              <a:gd name="connsiteY7928" fmla="*/ 1356611 h 2145765"/>
              <a:gd name="connsiteX7929" fmla="*/ 10385335 w 12079138"/>
              <a:gd name="connsiteY7929" fmla="*/ 1351524 h 2145765"/>
              <a:gd name="connsiteX7930" fmla="*/ 10357326 w 12079138"/>
              <a:gd name="connsiteY7930" fmla="*/ 1370462 h 2145765"/>
              <a:gd name="connsiteX7931" fmla="*/ 10353518 w 12079138"/>
              <a:gd name="connsiteY7931" fmla="*/ 1385508 h 2145765"/>
              <a:gd name="connsiteX7932" fmla="*/ 10343339 w 12079138"/>
              <a:gd name="connsiteY7932" fmla="*/ 1380099 h 2145765"/>
              <a:gd name="connsiteX7933" fmla="*/ 10324858 w 12079138"/>
              <a:gd name="connsiteY7933" fmla="*/ 1369435 h 2145765"/>
              <a:gd name="connsiteX7934" fmla="*/ 10307533 w 12079138"/>
              <a:gd name="connsiteY7934" fmla="*/ 1373725 h 2145765"/>
              <a:gd name="connsiteX7935" fmla="*/ 10304591 w 12079138"/>
              <a:gd name="connsiteY7935" fmla="*/ 1387454 h 2145765"/>
              <a:gd name="connsiteX7936" fmla="*/ 10291001 w 12079138"/>
              <a:gd name="connsiteY7936" fmla="*/ 1401994 h 2145765"/>
              <a:gd name="connsiteX7937" fmla="*/ 10283169 w 12079138"/>
              <a:gd name="connsiteY7937" fmla="*/ 1401811 h 2145765"/>
              <a:gd name="connsiteX7938" fmla="*/ 10280138 w 12079138"/>
              <a:gd name="connsiteY7938" fmla="*/ 1399191 h 2145765"/>
              <a:gd name="connsiteX7939" fmla="*/ 10263678 w 12079138"/>
              <a:gd name="connsiteY7939" fmla="*/ 1379686 h 2145765"/>
              <a:gd name="connsiteX7940" fmla="*/ 10257723 w 12079138"/>
              <a:gd name="connsiteY7940" fmla="*/ 1376146 h 2145765"/>
              <a:gd name="connsiteX7941" fmla="*/ 10232348 w 12079138"/>
              <a:gd name="connsiteY7941" fmla="*/ 1362663 h 2145765"/>
              <a:gd name="connsiteX7942" fmla="*/ 10232388 w 12079138"/>
              <a:gd name="connsiteY7942" fmla="*/ 1346330 h 2145765"/>
              <a:gd name="connsiteX7943" fmla="*/ 10252457 w 12079138"/>
              <a:gd name="connsiteY7943" fmla="*/ 1337152 h 2145765"/>
              <a:gd name="connsiteX7944" fmla="*/ 10274673 w 12079138"/>
              <a:gd name="connsiteY7944" fmla="*/ 1317233 h 2145765"/>
              <a:gd name="connsiteX7945" fmla="*/ 10297972 w 12079138"/>
              <a:gd name="connsiteY7945" fmla="*/ 1310093 h 2145765"/>
              <a:gd name="connsiteX7946" fmla="*/ 10309072 w 12079138"/>
              <a:gd name="connsiteY7946" fmla="*/ 1311380 h 2145765"/>
              <a:gd name="connsiteX7947" fmla="*/ 10330963 w 12079138"/>
              <a:gd name="connsiteY7947" fmla="*/ 1303168 h 2145765"/>
              <a:gd name="connsiteX7948" fmla="*/ 10335655 w 12079138"/>
              <a:gd name="connsiteY7948" fmla="*/ 1289669 h 2145765"/>
              <a:gd name="connsiteX7949" fmla="*/ 10345148 w 12079138"/>
              <a:gd name="connsiteY7949" fmla="*/ 1281824 h 2145765"/>
              <a:gd name="connsiteX7950" fmla="*/ 9932567 w 12079138"/>
              <a:gd name="connsiteY7950" fmla="*/ 1281103 h 2145765"/>
              <a:gd name="connsiteX7951" fmla="*/ 9921323 w 12079138"/>
              <a:gd name="connsiteY7951" fmla="*/ 1287983 h 2145765"/>
              <a:gd name="connsiteX7952" fmla="*/ 9923074 w 12079138"/>
              <a:gd name="connsiteY7952" fmla="*/ 1299015 h 2145765"/>
              <a:gd name="connsiteX7953" fmla="*/ 9930582 w 12079138"/>
              <a:gd name="connsiteY7953" fmla="*/ 1300501 h 2145765"/>
              <a:gd name="connsiteX7954" fmla="*/ 9940490 w 12079138"/>
              <a:gd name="connsiteY7954" fmla="*/ 1284183 h 2145765"/>
              <a:gd name="connsiteX7955" fmla="*/ 9932567 w 12079138"/>
              <a:gd name="connsiteY7955" fmla="*/ 1281103 h 2145765"/>
              <a:gd name="connsiteX7956" fmla="*/ 2056232 w 12079138"/>
              <a:gd name="connsiteY7956" fmla="*/ 1279219 h 2145765"/>
              <a:gd name="connsiteX7957" fmla="*/ 2051071 w 12079138"/>
              <a:gd name="connsiteY7957" fmla="*/ 1287999 h 2145765"/>
              <a:gd name="connsiteX7958" fmla="*/ 2060147 w 12079138"/>
              <a:gd name="connsiteY7958" fmla="*/ 1302080 h 2145765"/>
              <a:gd name="connsiteX7959" fmla="*/ 2069623 w 12079138"/>
              <a:gd name="connsiteY7959" fmla="*/ 1303811 h 2145765"/>
              <a:gd name="connsiteX7960" fmla="*/ 2073793 w 12079138"/>
              <a:gd name="connsiteY7960" fmla="*/ 1296763 h 2145765"/>
              <a:gd name="connsiteX7961" fmla="*/ 2056232 w 12079138"/>
              <a:gd name="connsiteY7961" fmla="*/ 1279219 h 2145765"/>
              <a:gd name="connsiteX7962" fmla="*/ 8646368 w 12079138"/>
              <a:gd name="connsiteY7962" fmla="*/ 1278453 h 2145765"/>
              <a:gd name="connsiteX7963" fmla="*/ 8636207 w 12079138"/>
              <a:gd name="connsiteY7963" fmla="*/ 1280123 h 2145765"/>
              <a:gd name="connsiteX7964" fmla="*/ 8635611 w 12079138"/>
              <a:gd name="connsiteY7964" fmla="*/ 1281686 h 2145765"/>
              <a:gd name="connsiteX7965" fmla="*/ 8641332 w 12079138"/>
              <a:gd name="connsiteY7965" fmla="*/ 1284995 h 2145765"/>
              <a:gd name="connsiteX7966" fmla="*/ 8654326 w 12079138"/>
              <a:gd name="connsiteY7966" fmla="*/ 1283754 h 2145765"/>
              <a:gd name="connsiteX7967" fmla="*/ 8655283 w 12079138"/>
              <a:gd name="connsiteY7967" fmla="*/ 1281257 h 2145765"/>
              <a:gd name="connsiteX7968" fmla="*/ 8646368 w 12079138"/>
              <a:gd name="connsiteY7968" fmla="*/ 1278453 h 2145765"/>
              <a:gd name="connsiteX7969" fmla="*/ 2260346 w 12079138"/>
              <a:gd name="connsiteY7969" fmla="*/ 1278131 h 2145765"/>
              <a:gd name="connsiteX7970" fmla="*/ 2255022 w 12079138"/>
              <a:gd name="connsiteY7970" fmla="*/ 1283662 h 2145765"/>
              <a:gd name="connsiteX7971" fmla="*/ 2261301 w 12079138"/>
              <a:gd name="connsiteY7971" fmla="*/ 1285379 h 2145765"/>
              <a:gd name="connsiteX7972" fmla="*/ 2265995 w 12079138"/>
              <a:gd name="connsiteY7972" fmla="*/ 1282299 h 2145765"/>
              <a:gd name="connsiteX7973" fmla="*/ 2260346 w 12079138"/>
              <a:gd name="connsiteY7973" fmla="*/ 1278131 h 2145765"/>
              <a:gd name="connsiteX7974" fmla="*/ 2828190 w 12079138"/>
              <a:gd name="connsiteY7974" fmla="*/ 1276338 h 2145765"/>
              <a:gd name="connsiteX7975" fmla="*/ 2815608 w 12079138"/>
              <a:gd name="connsiteY7975" fmla="*/ 1283156 h 2145765"/>
              <a:gd name="connsiteX7976" fmla="*/ 2823458 w 12079138"/>
              <a:gd name="connsiteY7976" fmla="*/ 1289025 h 2145765"/>
              <a:gd name="connsiteX7977" fmla="*/ 2839205 w 12079138"/>
              <a:gd name="connsiteY7977" fmla="*/ 1282298 h 2145765"/>
              <a:gd name="connsiteX7978" fmla="*/ 2828190 w 12079138"/>
              <a:gd name="connsiteY7978" fmla="*/ 1276338 h 2145765"/>
              <a:gd name="connsiteX7979" fmla="*/ 10889097 w 12079138"/>
              <a:gd name="connsiteY7979" fmla="*/ 1273504 h 2145765"/>
              <a:gd name="connsiteX7980" fmla="*/ 10894041 w 12079138"/>
              <a:gd name="connsiteY7980" fmla="*/ 1275036 h 2145765"/>
              <a:gd name="connsiteX7981" fmla="*/ 10894492 w 12079138"/>
              <a:gd name="connsiteY7981" fmla="*/ 1279726 h 2145765"/>
              <a:gd name="connsiteX7982" fmla="*/ 10872045 w 12079138"/>
              <a:gd name="connsiteY7982" fmla="*/ 1287933 h 2145765"/>
              <a:gd name="connsiteX7983" fmla="*/ 10846162 w 12079138"/>
              <a:gd name="connsiteY7983" fmla="*/ 1289440 h 2145765"/>
              <a:gd name="connsiteX7984" fmla="*/ 10843238 w 12079138"/>
              <a:gd name="connsiteY7984" fmla="*/ 1283709 h 2145765"/>
              <a:gd name="connsiteX7985" fmla="*/ 10848526 w 12079138"/>
              <a:gd name="connsiteY7985" fmla="*/ 1280078 h 2145765"/>
              <a:gd name="connsiteX7986" fmla="*/ 10889097 w 12079138"/>
              <a:gd name="connsiteY7986" fmla="*/ 1273504 h 2145765"/>
              <a:gd name="connsiteX7987" fmla="*/ 11006980 w 12079138"/>
              <a:gd name="connsiteY7987" fmla="*/ 1271987 h 2145765"/>
              <a:gd name="connsiteX7988" fmla="*/ 11034124 w 12079138"/>
              <a:gd name="connsiteY7988" fmla="*/ 1283495 h 2145765"/>
              <a:gd name="connsiteX7989" fmla="*/ 11034431 w 12079138"/>
              <a:gd name="connsiteY7989" fmla="*/ 1288169 h 2145765"/>
              <a:gd name="connsiteX7990" fmla="*/ 11025083 w 12079138"/>
              <a:gd name="connsiteY7990" fmla="*/ 1290314 h 2145765"/>
              <a:gd name="connsiteX7991" fmla="*/ 11025082 w 12079138"/>
              <a:gd name="connsiteY7991" fmla="*/ 1290314 h 2145765"/>
              <a:gd name="connsiteX7992" fmla="*/ 11006980 w 12079138"/>
              <a:gd name="connsiteY7992" fmla="*/ 1271987 h 2145765"/>
              <a:gd name="connsiteX7993" fmla="*/ 1003366 w 12079138"/>
              <a:gd name="connsiteY7993" fmla="*/ 1271343 h 2145765"/>
              <a:gd name="connsiteX7994" fmla="*/ 1004882 w 12079138"/>
              <a:gd name="connsiteY7994" fmla="*/ 1272201 h 2145765"/>
              <a:gd name="connsiteX7995" fmla="*/ 1001453 w 12079138"/>
              <a:gd name="connsiteY7995" fmla="*/ 1272354 h 2145765"/>
              <a:gd name="connsiteX7996" fmla="*/ 1003366 w 12079138"/>
              <a:gd name="connsiteY7996" fmla="*/ 1271343 h 2145765"/>
              <a:gd name="connsiteX7997" fmla="*/ 3309851 w 12079138"/>
              <a:gd name="connsiteY7997" fmla="*/ 1271037 h 2145765"/>
              <a:gd name="connsiteX7998" fmla="*/ 3305917 w 12079138"/>
              <a:gd name="connsiteY7998" fmla="*/ 1271512 h 2145765"/>
              <a:gd name="connsiteX7999" fmla="*/ 3307146 w 12079138"/>
              <a:gd name="connsiteY7999" fmla="*/ 1272845 h 2145765"/>
              <a:gd name="connsiteX8000" fmla="*/ 3309473 w 12079138"/>
              <a:gd name="connsiteY8000" fmla="*/ 1272508 h 2145765"/>
              <a:gd name="connsiteX8001" fmla="*/ 3309851 w 12079138"/>
              <a:gd name="connsiteY8001" fmla="*/ 1271037 h 2145765"/>
              <a:gd name="connsiteX8002" fmla="*/ 3163595 w 12079138"/>
              <a:gd name="connsiteY8002" fmla="*/ 1269903 h 2145765"/>
              <a:gd name="connsiteX8003" fmla="*/ 3155996 w 12079138"/>
              <a:gd name="connsiteY8003" fmla="*/ 1275251 h 2145765"/>
              <a:gd name="connsiteX8004" fmla="*/ 3136915 w 12079138"/>
              <a:gd name="connsiteY8004" fmla="*/ 1301635 h 2145765"/>
              <a:gd name="connsiteX8005" fmla="*/ 3140128 w 12079138"/>
              <a:gd name="connsiteY8005" fmla="*/ 1307274 h 2145765"/>
              <a:gd name="connsiteX8006" fmla="*/ 3150113 w 12079138"/>
              <a:gd name="connsiteY8006" fmla="*/ 1306722 h 2145765"/>
              <a:gd name="connsiteX8007" fmla="*/ 3156485 w 12079138"/>
              <a:gd name="connsiteY8007" fmla="*/ 1299536 h 2145765"/>
              <a:gd name="connsiteX8008" fmla="*/ 3156484 w 12079138"/>
              <a:gd name="connsiteY8008" fmla="*/ 1299536 h 2145765"/>
              <a:gd name="connsiteX8009" fmla="*/ 3168760 w 12079138"/>
              <a:gd name="connsiteY8009" fmla="*/ 1277105 h 2145765"/>
              <a:gd name="connsiteX8010" fmla="*/ 3169499 w 12079138"/>
              <a:gd name="connsiteY8010" fmla="*/ 1273872 h 2145765"/>
              <a:gd name="connsiteX8011" fmla="*/ 3163595 w 12079138"/>
              <a:gd name="connsiteY8011" fmla="*/ 1269903 h 2145765"/>
              <a:gd name="connsiteX8012" fmla="*/ 3497048 w 12079138"/>
              <a:gd name="connsiteY8012" fmla="*/ 1269750 h 2145765"/>
              <a:gd name="connsiteX8013" fmla="*/ 3486116 w 12079138"/>
              <a:gd name="connsiteY8013" fmla="*/ 1276354 h 2145765"/>
              <a:gd name="connsiteX8014" fmla="*/ 3494217 w 12079138"/>
              <a:gd name="connsiteY8014" fmla="*/ 1283662 h 2145765"/>
              <a:gd name="connsiteX8015" fmla="*/ 3503093 w 12079138"/>
              <a:gd name="connsiteY8015" fmla="*/ 1278192 h 2145765"/>
              <a:gd name="connsiteX8016" fmla="*/ 3497048 w 12079138"/>
              <a:gd name="connsiteY8016" fmla="*/ 1269750 h 2145765"/>
              <a:gd name="connsiteX8017" fmla="*/ 2302664 w 12079138"/>
              <a:gd name="connsiteY8017" fmla="*/ 1268938 h 2145765"/>
              <a:gd name="connsiteX8018" fmla="*/ 2299543 w 12079138"/>
              <a:gd name="connsiteY8018" fmla="*/ 1270792 h 2145765"/>
              <a:gd name="connsiteX8019" fmla="*/ 2301312 w 12079138"/>
              <a:gd name="connsiteY8019" fmla="*/ 1271711 h 2145765"/>
              <a:gd name="connsiteX8020" fmla="*/ 2304488 w 12079138"/>
              <a:gd name="connsiteY8020" fmla="*/ 1269903 h 2145765"/>
              <a:gd name="connsiteX8021" fmla="*/ 2302664 w 12079138"/>
              <a:gd name="connsiteY8021" fmla="*/ 1268938 h 2145765"/>
              <a:gd name="connsiteX8022" fmla="*/ 2396651 w 12079138"/>
              <a:gd name="connsiteY8022" fmla="*/ 1266164 h 2145765"/>
              <a:gd name="connsiteX8023" fmla="*/ 2383731 w 12079138"/>
              <a:gd name="connsiteY8023" fmla="*/ 1275327 h 2145765"/>
              <a:gd name="connsiteX8024" fmla="*/ 2396543 w 12079138"/>
              <a:gd name="connsiteY8024" fmla="*/ 1282544 h 2145765"/>
              <a:gd name="connsiteX8025" fmla="*/ 2409357 w 12079138"/>
              <a:gd name="connsiteY8025" fmla="*/ 1273350 h 2145765"/>
              <a:gd name="connsiteX8026" fmla="*/ 2396651 w 12079138"/>
              <a:gd name="connsiteY8026" fmla="*/ 1266164 h 2145765"/>
              <a:gd name="connsiteX8027" fmla="*/ 9161241 w 12079138"/>
              <a:gd name="connsiteY8027" fmla="*/ 1265507 h 2145765"/>
              <a:gd name="connsiteX8028" fmla="*/ 9161133 w 12079138"/>
              <a:gd name="connsiteY8028" fmla="*/ 1266656 h 2145765"/>
              <a:gd name="connsiteX8029" fmla="*/ 9162865 w 12079138"/>
              <a:gd name="connsiteY8029" fmla="*/ 1266119 h 2145765"/>
              <a:gd name="connsiteX8030" fmla="*/ 1735308 w 12079138"/>
              <a:gd name="connsiteY8030" fmla="*/ 1265016 h 2145765"/>
              <a:gd name="connsiteX8031" fmla="*/ 1733359 w 12079138"/>
              <a:gd name="connsiteY8031" fmla="*/ 1278131 h 2145765"/>
              <a:gd name="connsiteX8032" fmla="*/ 1747399 w 12079138"/>
              <a:gd name="connsiteY8032" fmla="*/ 1288443 h 2145765"/>
              <a:gd name="connsiteX8033" fmla="*/ 1767775 w 12079138"/>
              <a:gd name="connsiteY8033" fmla="*/ 1282789 h 2145765"/>
              <a:gd name="connsiteX8034" fmla="*/ 1765465 w 12079138"/>
              <a:gd name="connsiteY8034" fmla="*/ 1276599 h 2145765"/>
              <a:gd name="connsiteX8035" fmla="*/ 1735308 w 12079138"/>
              <a:gd name="connsiteY8035" fmla="*/ 1265016 h 2145765"/>
              <a:gd name="connsiteX8036" fmla="*/ 2515454 w 12079138"/>
              <a:gd name="connsiteY8036" fmla="*/ 1264985 h 2145765"/>
              <a:gd name="connsiteX8037" fmla="*/ 2505062 w 12079138"/>
              <a:gd name="connsiteY8037" fmla="*/ 1269535 h 2145765"/>
              <a:gd name="connsiteX8038" fmla="*/ 2504883 w 12079138"/>
              <a:gd name="connsiteY8038" fmla="*/ 1279479 h 2145765"/>
              <a:gd name="connsiteX8039" fmla="*/ 2523181 w 12079138"/>
              <a:gd name="connsiteY8039" fmla="*/ 1282774 h 2145765"/>
              <a:gd name="connsiteX8040" fmla="*/ 2535528 w 12079138"/>
              <a:gd name="connsiteY8040" fmla="*/ 1270041 h 2145765"/>
              <a:gd name="connsiteX8041" fmla="*/ 2515454 w 12079138"/>
              <a:gd name="connsiteY8041" fmla="*/ 1264985 h 2145765"/>
              <a:gd name="connsiteX8042" fmla="*/ 10737210 w 12079138"/>
              <a:gd name="connsiteY8042" fmla="*/ 1262655 h 2145765"/>
              <a:gd name="connsiteX8043" fmla="*/ 10746378 w 12079138"/>
              <a:gd name="connsiteY8043" fmla="*/ 1264954 h 2145765"/>
              <a:gd name="connsiteX8044" fmla="*/ 10750295 w 12079138"/>
              <a:gd name="connsiteY8044" fmla="*/ 1271972 h 2145765"/>
              <a:gd name="connsiteX8045" fmla="*/ 10740927 w 12079138"/>
              <a:gd name="connsiteY8045" fmla="*/ 1276783 h 2145765"/>
              <a:gd name="connsiteX8046" fmla="*/ 10731234 w 12079138"/>
              <a:gd name="connsiteY8046" fmla="*/ 1272263 h 2145765"/>
              <a:gd name="connsiteX8047" fmla="*/ 10731705 w 12079138"/>
              <a:gd name="connsiteY8047" fmla="*/ 1265735 h 2145765"/>
              <a:gd name="connsiteX8048" fmla="*/ 10737210 w 12079138"/>
              <a:gd name="connsiteY8048" fmla="*/ 1262655 h 2145765"/>
              <a:gd name="connsiteX8049" fmla="*/ 11374589 w 12079138"/>
              <a:gd name="connsiteY8049" fmla="*/ 1260802 h 2145765"/>
              <a:gd name="connsiteX8050" fmla="*/ 11384245 w 12079138"/>
              <a:gd name="connsiteY8050" fmla="*/ 1264433 h 2145765"/>
              <a:gd name="connsiteX8051" fmla="*/ 11376430 w 12079138"/>
              <a:gd name="connsiteY8051" fmla="*/ 1269337 h 2145765"/>
              <a:gd name="connsiteX8052" fmla="*/ 11368452 w 12079138"/>
              <a:gd name="connsiteY8052" fmla="*/ 1266426 h 2145765"/>
              <a:gd name="connsiteX8053" fmla="*/ 11374589 w 12079138"/>
              <a:gd name="connsiteY8053" fmla="*/ 1260802 h 2145765"/>
              <a:gd name="connsiteX8054" fmla="*/ 734465 w 12079138"/>
              <a:gd name="connsiteY8054" fmla="*/ 1260572 h 2145765"/>
              <a:gd name="connsiteX8055" fmla="*/ 753813 w 12079138"/>
              <a:gd name="connsiteY8055" fmla="*/ 1261506 h 2145765"/>
              <a:gd name="connsiteX8056" fmla="*/ 734465 w 12079138"/>
              <a:gd name="connsiteY8056" fmla="*/ 1260572 h 2145765"/>
              <a:gd name="connsiteX8057" fmla="*/ 10074942 w 12079138"/>
              <a:gd name="connsiteY8057" fmla="*/ 1260281 h 2145765"/>
              <a:gd name="connsiteX8058" fmla="*/ 10025438 w 12079138"/>
              <a:gd name="connsiteY8058" fmla="*/ 1275664 h 2145765"/>
              <a:gd name="connsiteX8059" fmla="*/ 10018797 w 12079138"/>
              <a:gd name="connsiteY8059" fmla="*/ 1281900 h 2145765"/>
              <a:gd name="connsiteX8060" fmla="*/ 10027658 w 12079138"/>
              <a:gd name="connsiteY8060" fmla="*/ 1288013 h 2145765"/>
              <a:gd name="connsiteX8061" fmla="*/ 10046048 w 12079138"/>
              <a:gd name="connsiteY8061" fmla="*/ 1286359 h 2145765"/>
              <a:gd name="connsiteX8062" fmla="*/ 10084291 w 12079138"/>
              <a:gd name="connsiteY8062" fmla="*/ 1266639 h 2145765"/>
              <a:gd name="connsiteX8063" fmla="*/ 10084815 w 12079138"/>
              <a:gd name="connsiteY8063" fmla="*/ 1262012 h 2145765"/>
              <a:gd name="connsiteX8064" fmla="*/ 10080447 w 12079138"/>
              <a:gd name="connsiteY8064" fmla="*/ 1260281 h 2145765"/>
              <a:gd name="connsiteX8065" fmla="*/ 10074942 w 12079138"/>
              <a:gd name="connsiteY8065" fmla="*/ 1260281 h 2145765"/>
              <a:gd name="connsiteX8066" fmla="*/ 1870111 w 12079138"/>
              <a:gd name="connsiteY8066" fmla="*/ 1259132 h 2145765"/>
              <a:gd name="connsiteX8067" fmla="*/ 1855686 w 12079138"/>
              <a:gd name="connsiteY8067" fmla="*/ 1261721 h 2145765"/>
              <a:gd name="connsiteX8068" fmla="*/ 1818579 w 12079138"/>
              <a:gd name="connsiteY8068" fmla="*/ 1273871 h 2145765"/>
              <a:gd name="connsiteX8069" fmla="*/ 1811776 w 12079138"/>
              <a:gd name="connsiteY8069" fmla="*/ 1276813 h 2145765"/>
              <a:gd name="connsiteX8070" fmla="*/ 1808598 w 12079138"/>
              <a:gd name="connsiteY8070" fmla="*/ 1283003 h 2145765"/>
              <a:gd name="connsiteX8071" fmla="*/ 1815474 w 12079138"/>
              <a:gd name="connsiteY8071" fmla="*/ 1287799 h 2145765"/>
              <a:gd name="connsiteX8072" fmla="*/ 1829372 w 12079138"/>
              <a:gd name="connsiteY8072" fmla="*/ 1288244 h 2145765"/>
              <a:gd name="connsiteX8073" fmla="*/ 1846859 w 12079138"/>
              <a:gd name="connsiteY8073" fmla="*/ 1292672 h 2145765"/>
              <a:gd name="connsiteX8074" fmla="*/ 1846859 w 12079138"/>
              <a:gd name="connsiteY8074" fmla="*/ 1292671 h 2145765"/>
              <a:gd name="connsiteX8075" fmla="*/ 1876386 w 12079138"/>
              <a:gd name="connsiteY8075" fmla="*/ 1295031 h 2145765"/>
              <a:gd name="connsiteX8076" fmla="*/ 1893043 w 12079138"/>
              <a:gd name="connsiteY8076" fmla="*/ 1282696 h 2145765"/>
              <a:gd name="connsiteX8077" fmla="*/ 1872721 w 12079138"/>
              <a:gd name="connsiteY8077" fmla="*/ 1274622 h 2145765"/>
              <a:gd name="connsiteX8078" fmla="*/ 1886257 w 12079138"/>
              <a:gd name="connsiteY8078" fmla="*/ 1262839 h 2145765"/>
              <a:gd name="connsiteX8079" fmla="*/ 1870111 w 12079138"/>
              <a:gd name="connsiteY8079" fmla="*/ 1259132 h 2145765"/>
              <a:gd name="connsiteX8080" fmla="*/ 10422337 w 12079138"/>
              <a:gd name="connsiteY8080" fmla="*/ 1257875 h 2145765"/>
              <a:gd name="connsiteX8081" fmla="*/ 10454425 w 12079138"/>
              <a:gd name="connsiteY8081" fmla="*/ 1271006 h 2145765"/>
              <a:gd name="connsiteX8082" fmla="*/ 10483012 w 12079138"/>
              <a:gd name="connsiteY8082" fmla="*/ 1283831 h 2145765"/>
              <a:gd name="connsiteX8083" fmla="*/ 10483012 w 12079138"/>
              <a:gd name="connsiteY8083" fmla="*/ 1283832 h 2145765"/>
              <a:gd name="connsiteX8084" fmla="*/ 10518114 w 12079138"/>
              <a:gd name="connsiteY8084" fmla="*/ 1299322 h 2145765"/>
              <a:gd name="connsiteX8085" fmla="*/ 10548343 w 12079138"/>
              <a:gd name="connsiteY8085" fmla="*/ 1303950 h 2145765"/>
              <a:gd name="connsiteX8086" fmla="*/ 10563666 w 12079138"/>
              <a:gd name="connsiteY8086" fmla="*/ 1313342 h 2145765"/>
              <a:gd name="connsiteX8087" fmla="*/ 10552296 w 12079138"/>
              <a:gd name="connsiteY8087" fmla="*/ 1322842 h 2145765"/>
              <a:gd name="connsiteX8088" fmla="*/ 10528708 w 12079138"/>
              <a:gd name="connsiteY8088" fmla="*/ 1317801 h 2145765"/>
              <a:gd name="connsiteX8089" fmla="*/ 10512916 w 12079138"/>
              <a:gd name="connsiteY8089" fmla="*/ 1310553 h 2145765"/>
              <a:gd name="connsiteX8090" fmla="*/ 10474169 w 12079138"/>
              <a:gd name="connsiteY8090" fmla="*/ 1311442 h 2145765"/>
              <a:gd name="connsiteX8091" fmla="*/ 10464712 w 12079138"/>
              <a:gd name="connsiteY8091" fmla="*/ 1315150 h 2145765"/>
              <a:gd name="connsiteX8092" fmla="*/ 10448325 w 12079138"/>
              <a:gd name="connsiteY8092" fmla="*/ 1308975 h 2145765"/>
              <a:gd name="connsiteX8093" fmla="*/ 10449552 w 12079138"/>
              <a:gd name="connsiteY8093" fmla="*/ 1302172 h 2145765"/>
              <a:gd name="connsiteX8094" fmla="*/ 10442496 w 12079138"/>
              <a:gd name="connsiteY8094" fmla="*/ 1293300 h 2145765"/>
              <a:gd name="connsiteX8095" fmla="*/ 10427788 w 12079138"/>
              <a:gd name="connsiteY8095" fmla="*/ 1288489 h 2145765"/>
              <a:gd name="connsiteX8096" fmla="*/ 10402954 w 12079138"/>
              <a:gd name="connsiteY8096" fmla="*/ 1278422 h 2145765"/>
              <a:gd name="connsiteX8097" fmla="*/ 10393642 w 12079138"/>
              <a:gd name="connsiteY8097" fmla="*/ 1260648 h 2145765"/>
              <a:gd name="connsiteX8098" fmla="*/ 10422337 w 12079138"/>
              <a:gd name="connsiteY8098" fmla="*/ 1257875 h 2145765"/>
              <a:gd name="connsiteX8099" fmla="*/ 2097229 w 12079138"/>
              <a:gd name="connsiteY8099" fmla="*/ 1257278 h 2145765"/>
              <a:gd name="connsiteX8100" fmla="*/ 2096736 w 12079138"/>
              <a:gd name="connsiteY8100" fmla="*/ 1258565 h 2145765"/>
              <a:gd name="connsiteX8101" fmla="*/ 2098768 w 12079138"/>
              <a:gd name="connsiteY8101" fmla="*/ 1258764 h 2145765"/>
              <a:gd name="connsiteX8102" fmla="*/ 2098768 w 12079138"/>
              <a:gd name="connsiteY8102" fmla="*/ 1258765 h 2145765"/>
              <a:gd name="connsiteX8103" fmla="*/ 2098770 w 12079138"/>
              <a:gd name="connsiteY8103" fmla="*/ 1258764 h 2145765"/>
              <a:gd name="connsiteX8104" fmla="*/ 2098768 w 12079138"/>
              <a:gd name="connsiteY8104" fmla="*/ 1258764 h 2145765"/>
              <a:gd name="connsiteX8105" fmla="*/ 2099292 w 12079138"/>
              <a:gd name="connsiteY8105" fmla="*/ 1257539 h 2145765"/>
              <a:gd name="connsiteX8106" fmla="*/ 2097229 w 12079138"/>
              <a:gd name="connsiteY8106" fmla="*/ 1257278 h 2145765"/>
              <a:gd name="connsiteX8107" fmla="*/ 10673394 w 12079138"/>
              <a:gd name="connsiteY8107" fmla="*/ 1256696 h 2145765"/>
              <a:gd name="connsiteX8108" fmla="*/ 10682237 w 12079138"/>
              <a:gd name="connsiteY8108" fmla="*/ 1258657 h 2145765"/>
              <a:gd name="connsiteX8109" fmla="*/ 10658396 w 12079138"/>
              <a:gd name="connsiteY8109" fmla="*/ 1274653 h 2145765"/>
              <a:gd name="connsiteX8110" fmla="*/ 10634682 w 12079138"/>
              <a:gd name="connsiteY8110" fmla="*/ 1276262 h 2145765"/>
              <a:gd name="connsiteX8111" fmla="*/ 10621868 w 12079138"/>
              <a:gd name="connsiteY8111" fmla="*/ 1261415 h 2145765"/>
              <a:gd name="connsiteX8112" fmla="*/ 10645980 w 12079138"/>
              <a:gd name="connsiteY8112" fmla="*/ 1267330 h 2145765"/>
              <a:gd name="connsiteX8113" fmla="*/ 10668485 w 12079138"/>
              <a:gd name="connsiteY8113" fmla="*/ 1258289 h 2145765"/>
              <a:gd name="connsiteX8114" fmla="*/ 10673394 w 12079138"/>
              <a:gd name="connsiteY8114" fmla="*/ 1256696 h 2145765"/>
              <a:gd name="connsiteX8115" fmla="*/ 9676276 w 12079138"/>
              <a:gd name="connsiteY8115" fmla="*/ 1256190 h 2145765"/>
              <a:gd name="connsiteX8116" fmla="*/ 9670284 w 12079138"/>
              <a:gd name="connsiteY8116" fmla="*/ 1260082 h 2145765"/>
              <a:gd name="connsiteX8117" fmla="*/ 9676005 w 12079138"/>
              <a:gd name="connsiteY8117" fmla="*/ 1262686 h 2145765"/>
              <a:gd name="connsiteX8118" fmla="*/ 9684344 w 12079138"/>
              <a:gd name="connsiteY8118" fmla="*/ 1258657 h 2145765"/>
              <a:gd name="connsiteX8119" fmla="*/ 9676276 w 12079138"/>
              <a:gd name="connsiteY8119" fmla="*/ 1256190 h 2145765"/>
              <a:gd name="connsiteX8120" fmla="*/ 11286229 w 12079138"/>
              <a:gd name="connsiteY8120" fmla="*/ 1255439 h 2145765"/>
              <a:gd name="connsiteX8121" fmla="*/ 11291047 w 12079138"/>
              <a:gd name="connsiteY8121" fmla="*/ 1256527 h 2145765"/>
              <a:gd name="connsiteX8122" fmla="*/ 11268867 w 12079138"/>
              <a:gd name="connsiteY8122" fmla="*/ 1292121 h 2145765"/>
              <a:gd name="connsiteX8123" fmla="*/ 11261521 w 12079138"/>
              <a:gd name="connsiteY8123" fmla="*/ 1291202 h 2145765"/>
              <a:gd name="connsiteX8124" fmla="*/ 11261305 w 12079138"/>
              <a:gd name="connsiteY8124" fmla="*/ 1285119 h 2145765"/>
              <a:gd name="connsiteX8125" fmla="*/ 11282420 w 12079138"/>
              <a:gd name="connsiteY8125" fmla="*/ 1257630 h 2145765"/>
              <a:gd name="connsiteX8126" fmla="*/ 11286229 w 12079138"/>
              <a:gd name="connsiteY8126" fmla="*/ 1255439 h 2145765"/>
              <a:gd name="connsiteX8127" fmla="*/ 2979861 w 12079138"/>
              <a:gd name="connsiteY8127" fmla="*/ 1254077 h 2145765"/>
              <a:gd name="connsiteX8128" fmla="*/ 2950836 w 12079138"/>
              <a:gd name="connsiteY8128" fmla="*/ 1280767 h 2145765"/>
              <a:gd name="connsiteX8129" fmla="*/ 2951071 w 12079138"/>
              <a:gd name="connsiteY8129" fmla="*/ 1283050 h 2145765"/>
              <a:gd name="connsiteX8130" fmla="*/ 2960509 w 12079138"/>
              <a:gd name="connsiteY8130" fmla="*/ 1290328 h 2145765"/>
              <a:gd name="connsiteX8131" fmla="*/ 2969715 w 12079138"/>
              <a:gd name="connsiteY8131" fmla="*/ 1284950 h 2145765"/>
              <a:gd name="connsiteX8132" fmla="*/ 2969716 w 12079138"/>
              <a:gd name="connsiteY8132" fmla="*/ 1284950 h 2145765"/>
              <a:gd name="connsiteX8133" fmla="*/ 2984771 w 12079138"/>
              <a:gd name="connsiteY8133" fmla="*/ 1264940 h 2145765"/>
              <a:gd name="connsiteX8134" fmla="*/ 2988434 w 12079138"/>
              <a:gd name="connsiteY8134" fmla="*/ 1258627 h 2145765"/>
              <a:gd name="connsiteX8135" fmla="*/ 2985058 w 12079138"/>
              <a:gd name="connsiteY8135" fmla="*/ 1254398 h 2145765"/>
              <a:gd name="connsiteX8136" fmla="*/ 2979861 w 12079138"/>
              <a:gd name="connsiteY8136" fmla="*/ 1254077 h 2145765"/>
              <a:gd name="connsiteX8137" fmla="*/ 11719222 w 12079138"/>
              <a:gd name="connsiteY8137" fmla="*/ 1253784 h 2145765"/>
              <a:gd name="connsiteX8138" fmla="*/ 11724780 w 12079138"/>
              <a:gd name="connsiteY8138" fmla="*/ 1257523 h 2145765"/>
              <a:gd name="connsiteX8139" fmla="*/ 11719293 w 12079138"/>
              <a:gd name="connsiteY8139" fmla="*/ 1260281 h 2145765"/>
              <a:gd name="connsiteX8140" fmla="*/ 11713770 w 12079138"/>
              <a:gd name="connsiteY8140" fmla="*/ 1257553 h 2145765"/>
              <a:gd name="connsiteX8141" fmla="*/ 11719222 w 12079138"/>
              <a:gd name="connsiteY8141" fmla="*/ 1253784 h 2145765"/>
              <a:gd name="connsiteX8142" fmla="*/ 11440425 w 12079138"/>
              <a:gd name="connsiteY8142" fmla="*/ 1251241 h 2145765"/>
              <a:gd name="connsiteX8143" fmla="*/ 11444161 w 12079138"/>
              <a:gd name="connsiteY8143" fmla="*/ 1253080 h 2145765"/>
              <a:gd name="connsiteX8144" fmla="*/ 11441653 w 12079138"/>
              <a:gd name="connsiteY8144" fmla="*/ 1255409 h 2145765"/>
              <a:gd name="connsiteX8145" fmla="*/ 11436978 w 12079138"/>
              <a:gd name="connsiteY8145" fmla="*/ 1254719 h 2145765"/>
              <a:gd name="connsiteX8146" fmla="*/ 11440425 w 12079138"/>
              <a:gd name="connsiteY8146" fmla="*/ 1251241 h 2145765"/>
              <a:gd name="connsiteX8147" fmla="*/ 3367873 w 12079138"/>
              <a:gd name="connsiteY8147" fmla="*/ 1248682 h 2145765"/>
              <a:gd name="connsiteX8148" fmla="*/ 3349850 w 12079138"/>
              <a:gd name="connsiteY8148" fmla="*/ 1254642 h 2145765"/>
              <a:gd name="connsiteX8149" fmla="*/ 3351979 w 12079138"/>
              <a:gd name="connsiteY8149" fmla="*/ 1257431 h 2145765"/>
              <a:gd name="connsiteX8150" fmla="*/ 3371246 w 12079138"/>
              <a:gd name="connsiteY8150" fmla="*/ 1254933 h 2145765"/>
              <a:gd name="connsiteX8151" fmla="*/ 3372274 w 12079138"/>
              <a:gd name="connsiteY8151" fmla="*/ 1251884 h 2145765"/>
              <a:gd name="connsiteX8152" fmla="*/ 3367873 w 12079138"/>
              <a:gd name="connsiteY8152" fmla="*/ 1248682 h 2145765"/>
              <a:gd name="connsiteX8153" fmla="*/ 1017009 w 12079138"/>
              <a:gd name="connsiteY8153" fmla="*/ 1248038 h 2145765"/>
              <a:gd name="connsiteX8154" fmla="*/ 1019843 w 12079138"/>
              <a:gd name="connsiteY8154" fmla="*/ 1249984 h 2145765"/>
              <a:gd name="connsiteX8155" fmla="*/ 1017966 w 12079138"/>
              <a:gd name="connsiteY8155" fmla="*/ 1250842 h 2145765"/>
              <a:gd name="connsiteX8156" fmla="*/ 1015132 w 12079138"/>
              <a:gd name="connsiteY8156" fmla="*/ 1248896 h 2145765"/>
              <a:gd name="connsiteX8157" fmla="*/ 1017009 w 12079138"/>
              <a:gd name="connsiteY8157" fmla="*/ 1248038 h 2145765"/>
              <a:gd name="connsiteX8158" fmla="*/ 1973762 w 12079138"/>
              <a:gd name="connsiteY8158" fmla="*/ 1245924 h 2145765"/>
              <a:gd name="connsiteX8159" fmla="*/ 1963976 w 12079138"/>
              <a:gd name="connsiteY8159" fmla="*/ 1247181 h 2145765"/>
              <a:gd name="connsiteX8160" fmla="*/ 1941688 w 12079138"/>
              <a:gd name="connsiteY8160" fmla="*/ 1270853 h 2145765"/>
              <a:gd name="connsiteX8161" fmla="*/ 1964538 w 12079138"/>
              <a:gd name="connsiteY8161" fmla="*/ 1288045 h 2145765"/>
              <a:gd name="connsiteX8162" fmla="*/ 1972984 w 12079138"/>
              <a:gd name="connsiteY8162" fmla="*/ 1287723 h 2145765"/>
              <a:gd name="connsiteX8163" fmla="*/ 1979801 w 12079138"/>
              <a:gd name="connsiteY8163" fmla="*/ 1279863 h 2145765"/>
              <a:gd name="connsiteX8164" fmla="*/ 1967640 w 12079138"/>
              <a:gd name="connsiteY8164" fmla="*/ 1269291 h 2145765"/>
              <a:gd name="connsiteX8165" fmla="*/ 1977132 w 12079138"/>
              <a:gd name="connsiteY8165" fmla="*/ 1251946 h 2145765"/>
              <a:gd name="connsiteX8166" fmla="*/ 1973762 w 12079138"/>
              <a:gd name="connsiteY8166" fmla="*/ 1245924 h 2145765"/>
              <a:gd name="connsiteX8167" fmla="*/ 2446191 w 12079138"/>
              <a:gd name="connsiteY8167" fmla="*/ 1245127 h 2145765"/>
              <a:gd name="connsiteX8168" fmla="*/ 2440704 w 12079138"/>
              <a:gd name="connsiteY8168" fmla="*/ 1247671 h 2145765"/>
              <a:gd name="connsiteX8169" fmla="*/ 2448860 w 12079138"/>
              <a:gd name="connsiteY8169" fmla="*/ 1253049 h 2145765"/>
              <a:gd name="connsiteX8170" fmla="*/ 2452765 w 12079138"/>
              <a:gd name="connsiteY8170" fmla="*/ 1251363 h 2145765"/>
              <a:gd name="connsiteX8171" fmla="*/ 2446191 w 12079138"/>
              <a:gd name="connsiteY8171" fmla="*/ 1245127 h 2145765"/>
              <a:gd name="connsiteX8172" fmla="*/ 10913965 w 12079138"/>
              <a:gd name="connsiteY8172" fmla="*/ 1244929 h 2145765"/>
              <a:gd name="connsiteX8173" fmla="*/ 10936182 w 12079138"/>
              <a:gd name="connsiteY8173" fmla="*/ 1262871 h 2145765"/>
              <a:gd name="connsiteX8174" fmla="*/ 10929937 w 12079138"/>
              <a:gd name="connsiteY8174" fmla="*/ 1264725 h 2145765"/>
              <a:gd name="connsiteX8175" fmla="*/ 10902360 w 12079138"/>
              <a:gd name="connsiteY8175" fmla="*/ 1251670 h 2145765"/>
              <a:gd name="connsiteX8176" fmla="*/ 10904057 w 12079138"/>
              <a:gd name="connsiteY8176" fmla="*/ 1245710 h 2145765"/>
              <a:gd name="connsiteX8177" fmla="*/ 10913965 w 12079138"/>
              <a:gd name="connsiteY8177" fmla="*/ 1244929 h 2145765"/>
              <a:gd name="connsiteX8178" fmla="*/ 9730147 w 12079138"/>
              <a:gd name="connsiteY8178" fmla="*/ 1243702 h 2145765"/>
              <a:gd name="connsiteX8179" fmla="*/ 9726502 w 12079138"/>
              <a:gd name="connsiteY8179" fmla="*/ 1249249 h 2145765"/>
              <a:gd name="connsiteX8180" fmla="*/ 9734678 w 12079138"/>
              <a:gd name="connsiteY8180" fmla="*/ 1251655 h 2145765"/>
              <a:gd name="connsiteX8181" fmla="*/ 9737042 w 12079138"/>
              <a:gd name="connsiteY8181" fmla="*/ 1249080 h 2145765"/>
              <a:gd name="connsiteX8182" fmla="*/ 9730147 w 12079138"/>
              <a:gd name="connsiteY8182" fmla="*/ 1243702 h 2145765"/>
              <a:gd name="connsiteX8183" fmla="*/ 836810 w 12079138"/>
              <a:gd name="connsiteY8183" fmla="*/ 1243366 h 2145765"/>
              <a:gd name="connsiteX8184" fmla="*/ 844264 w 12079138"/>
              <a:gd name="connsiteY8184" fmla="*/ 1246170 h 2145765"/>
              <a:gd name="connsiteX8185" fmla="*/ 837009 w 12079138"/>
              <a:gd name="connsiteY8185" fmla="*/ 1248821 h 2145765"/>
              <a:gd name="connsiteX8186" fmla="*/ 833219 w 12079138"/>
              <a:gd name="connsiteY8186" fmla="*/ 1245281 h 2145765"/>
              <a:gd name="connsiteX8187" fmla="*/ 836810 w 12079138"/>
              <a:gd name="connsiteY8187" fmla="*/ 1243366 h 2145765"/>
              <a:gd name="connsiteX8188" fmla="*/ 9809086 w 12079138"/>
              <a:gd name="connsiteY8188" fmla="*/ 1242472 h 2145765"/>
              <a:gd name="connsiteX8189" fmla="*/ 9795046 w 12079138"/>
              <a:gd name="connsiteY8189" fmla="*/ 1252186 h 2145765"/>
              <a:gd name="connsiteX8190" fmla="*/ 9801489 w 12079138"/>
              <a:gd name="connsiteY8190" fmla="*/ 1260950 h 2145765"/>
              <a:gd name="connsiteX8191" fmla="*/ 9811757 w 12079138"/>
              <a:gd name="connsiteY8191" fmla="*/ 1263877 h 2145765"/>
              <a:gd name="connsiteX8192" fmla="*/ 9830942 w 12079138"/>
              <a:gd name="connsiteY8192" fmla="*/ 1282064 h 2145765"/>
              <a:gd name="connsiteX8193" fmla="*/ 9807878 w 12079138"/>
              <a:gd name="connsiteY8193" fmla="*/ 1298811 h 2145765"/>
              <a:gd name="connsiteX8194" fmla="*/ 9792049 w 12079138"/>
              <a:gd name="connsiteY8194" fmla="*/ 1299531 h 2145765"/>
              <a:gd name="connsiteX8195" fmla="*/ 9763462 w 12079138"/>
              <a:gd name="connsiteY8195" fmla="*/ 1317642 h 2145765"/>
              <a:gd name="connsiteX8196" fmla="*/ 9755305 w 12079138"/>
              <a:gd name="connsiteY8196" fmla="*/ 1317630 h 2145765"/>
              <a:gd name="connsiteX8197" fmla="*/ 9740976 w 12079138"/>
              <a:gd name="connsiteY8197" fmla="*/ 1339786 h 2145765"/>
              <a:gd name="connsiteX8198" fmla="*/ 9743863 w 12079138"/>
              <a:gd name="connsiteY8198" fmla="*/ 1349470 h 2145765"/>
              <a:gd name="connsiteX8199" fmla="*/ 9760304 w 12079138"/>
              <a:gd name="connsiteY8199" fmla="*/ 1361314 h 2145765"/>
              <a:gd name="connsiteX8200" fmla="*/ 9773623 w 12079138"/>
              <a:gd name="connsiteY8200" fmla="*/ 1370323 h 2145765"/>
              <a:gd name="connsiteX8201" fmla="*/ 9773227 w 12079138"/>
              <a:gd name="connsiteY8201" fmla="*/ 1384189 h 2145765"/>
              <a:gd name="connsiteX8202" fmla="*/ 9767614 w 12079138"/>
              <a:gd name="connsiteY8202" fmla="*/ 1393015 h 2145765"/>
              <a:gd name="connsiteX8203" fmla="*/ 9784831 w 12079138"/>
              <a:gd name="connsiteY8203" fmla="*/ 1391835 h 2145765"/>
              <a:gd name="connsiteX8204" fmla="*/ 9791436 w 12079138"/>
              <a:gd name="connsiteY8204" fmla="*/ 1388556 h 2145765"/>
              <a:gd name="connsiteX8205" fmla="*/ 9797645 w 12079138"/>
              <a:gd name="connsiteY8205" fmla="*/ 1368913 h 2145765"/>
              <a:gd name="connsiteX8206" fmla="*/ 9778948 w 12079138"/>
              <a:gd name="connsiteY8206" fmla="*/ 1345670 h 2145765"/>
              <a:gd name="connsiteX8207" fmla="*/ 9776710 w 12079138"/>
              <a:gd name="connsiteY8207" fmla="*/ 1342483 h 2145765"/>
              <a:gd name="connsiteX8208" fmla="*/ 9789090 w 12079138"/>
              <a:gd name="connsiteY8208" fmla="*/ 1329505 h 2145765"/>
              <a:gd name="connsiteX8209" fmla="*/ 9814231 w 12079138"/>
              <a:gd name="connsiteY8209" fmla="*/ 1330363 h 2145765"/>
              <a:gd name="connsiteX8210" fmla="*/ 9835995 w 12079138"/>
              <a:gd name="connsiteY8210" fmla="*/ 1328739 h 2145765"/>
              <a:gd name="connsiteX8211" fmla="*/ 9846156 w 12079138"/>
              <a:gd name="connsiteY8211" fmla="*/ 1310782 h 2145765"/>
              <a:gd name="connsiteX8212" fmla="*/ 9846156 w 12079138"/>
              <a:gd name="connsiteY8212" fmla="*/ 1310777 h 2145765"/>
              <a:gd name="connsiteX8213" fmla="*/ 9839334 w 12079138"/>
              <a:gd name="connsiteY8213" fmla="*/ 1285404 h 2145765"/>
              <a:gd name="connsiteX8214" fmla="*/ 9827170 w 12079138"/>
              <a:gd name="connsiteY8214" fmla="*/ 1251941 h 2145765"/>
              <a:gd name="connsiteX8215" fmla="*/ 9824607 w 12079138"/>
              <a:gd name="connsiteY8215" fmla="*/ 1248830 h 2145765"/>
              <a:gd name="connsiteX8216" fmla="*/ 9809086 w 12079138"/>
              <a:gd name="connsiteY8216" fmla="*/ 1242472 h 2145765"/>
              <a:gd name="connsiteX8217" fmla="*/ 11081030 w 12079138"/>
              <a:gd name="connsiteY8217" fmla="*/ 1242262 h 2145765"/>
              <a:gd name="connsiteX8218" fmla="*/ 11083123 w 12079138"/>
              <a:gd name="connsiteY8218" fmla="*/ 1242400 h 2145765"/>
              <a:gd name="connsiteX8219" fmla="*/ 11082799 w 12079138"/>
              <a:gd name="connsiteY8219" fmla="*/ 1243641 h 2145765"/>
              <a:gd name="connsiteX8220" fmla="*/ 11080741 w 12079138"/>
              <a:gd name="connsiteY8220" fmla="*/ 1243549 h 2145765"/>
              <a:gd name="connsiteX8221" fmla="*/ 11081030 w 12079138"/>
              <a:gd name="connsiteY8221" fmla="*/ 1242262 h 2145765"/>
              <a:gd name="connsiteX8222" fmla="*/ 9038844 w 12079138"/>
              <a:gd name="connsiteY8222" fmla="*/ 1241756 h 2145765"/>
              <a:gd name="connsiteX8223" fmla="*/ 9034404 w 12079138"/>
              <a:gd name="connsiteY8223" fmla="*/ 1245878 h 2145765"/>
              <a:gd name="connsiteX8224" fmla="*/ 9038934 w 12079138"/>
              <a:gd name="connsiteY8224" fmla="*/ 1249417 h 2145765"/>
              <a:gd name="connsiteX8225" fmla="*/ 9045016 w 12079138"/>
              <a:gd name="connsiteY8225" fmla="*/ 1245418 h 2145765"/>
              <a:gd name="connsiteX8226" fmla="*/ 9038844 w 12079138"/>
              <a:gd name="connsiteY8226" fmla="*/ 1241756 h 2145765"/>
              <a:gd name="connsiteX8227" fmla="*/ 11257930 w 12079138"/>
              <a:gd name="connsiteY8227" fmla="*/ 1239673 h 2145765"/>
              <a:gd name="connsiteX8228" fmla="*/ 11259337 w 12079138"/>
              <a:gd name="connsiteY8228" fmla="*/ 1240638 h 2145765"/>
              <a:gd name="connsiteX8229" fmla="*/ 11257930 w 12079138"/>
              <a:gd name="connsiteY8229" fmla="*/ 1241589 h 2145765"/>
              <a:gd name="connsiteX8230" fmla="*/ 11256305 w 12079138"/>
              <a:gd name="connsiteY8230" fmla="*/ 1240623 h 2145765"/>
              <a:gd name="connsiteX8231" fmla="*/ 11257930 w 12079138"/>
              <a:gd name="connsiteY8231" fmla="*/ 1239673 h 2145765"/>
              <a:gd name="connsiteX8232" fmla="*/ 10586153 w 12079138"/>
              <a:gd name="connsiteY8232" fmla="*/ 1238815 h 2145765"/>
              <a:gd name="connsiteX8233" fmla="*/ 10589942 w 12079138"/>
              <a:gd name="connsiteY8233" fmla="*/ 1239504 h 2145765"/>
              <a:gd name="connsiteX8234" fmla="*/ 10589276 w 12079138"/>
              <a:gd name="connsiteY8234" fmla="*/ 1240715 h 2145765"/>
              <a:gd name="connsiteX8235" fmla="*/ 10585431 w 12079138"/>
              <a:gd name="connsiteY8235" fmla="*/ 1240102 h 2145765"/>
              <a:gd name="connsiteX8236" fmla="*/ 10586153 w 12079138"/>
              <a:gd name="connsiteY8236" fmla="*/ 1238815 h 2145765"/>
              <a:gd name="connsiteX8237" fmla="*/ 8714767 w 12079138"/>
              <a:gd name="connsiteY8237" fmla="*/ 1236853 h 2145765"/>
              <a:gd name="connsiteX8238" fmla="*/ 8706970 w 12079138"/>
              <a:gd name="connsiteY8238" fmla="*/ 1238876 h 2145765"/>
              <a:gd name="connsiteX8239" fmla="*/ 8713702 w 12079138"/>
              <a:gd name="connsiteY8239" fmla="*/ 1241986 h 2145765"/>
              <a:gd name="connsiteX8240" fmla="*/ 8719712 w 12079138"/>
              <a:gd name="connsiteY8240" fmla="*/ 1239826 h 2145765"/>
              <a:gd name="connsiteX8241" fmla="*/ 8714767 w 12079138"/>
              <a:gd name="connsiteY8241" fmla="*/ 1236853 h 2145765"/>
              <a:gd name="connsiteX8242" fmla="*/ 8951999 w 12079138"/>
              <a:gd name="connsiteY8242" fmla="*/ 1235995 h 2145765"/>
              <a:gd name="connsiteX8243" fmla="*/ 8948516 w 12079138"/>
              <a:gd name="connsiteY8243" fmla="*/ 1237941 h 2145765"/>
              <a:gd name="connsiteX8244" fmla="*/ 8951296 w 12079138"/>
              <a:gd name="connsiteY8244" fmla="*/ 1240286 h 2145765"/>
              <a:gd name="connsiteX8245" fmla="*/ 8954996 w 12079138"/>
              <a:gd name="connsiteY8245" fmla="*/ 1238340 h 2145765"/>
              <a:gd name="connsiteX8246" fmla="*/ 8951999 w 12079138"/>
              <a:gd name="connsiteY8246" fmla="*/ 1235995 h 2145765"/>
              <a:gd name="connsiteX8247" fmla="*/ 9933055 w 12079138"/>
              <a:gd name="connsiteY8247" fmla="*/ 1232823 h 2145765"/>
              <a:gd name="connsiteX8248" fmla="*/ 9931214 w 12079138"/>
              <a:gd name="connsiteY8248" fmla="*/ 1239090 h 2145765"/>
              <a:gd name="connsiteX8249" fmla="*/ 9932098 w 12079138"/>
              <a:gd name="connsiteY8249" fmla="*/ 1240699 h 2145765"/>
              <a:gd name="connsiteX8250" fmla="*/ 9916216 w 12079138"/>
              <a:gd name="connsiteY8250" fmla="*/ 1259560 h 2145765"/>
              <a:gd name="connsiteX8251" fmla="*/ 9903475 w 12079138"/>
              <a:gd name="connsiteY8251" fmla="*/ 1262808 h 2145765"/>
              <a:gd name="connsiteX8252" fmla="*/ 9900732 w 12079138"/>
              <a:gd name="connsiteY8252" fmla="*/ 1270224 h 2145765"/>
              <a:gd name="connsiteX8253" fmla="*/ 9910693 w 12079138"/>
              <a:gd name="connsiteY8253" fmla="*/ 1271220 h 2145765"/>
              <a:gd name="connsiteX8254" fmla="*/ 9958717 w 12079138"/>
              <a:gd name="connsiteY8254" fmla="*/ 1257124 h 2145765"/>
              <a:gd name="connsiteX8255" fmla="*/ 9961244 w 12079138"/>
              <a:gd name="connsiteY8255" fmla="*/ 1256374 h 2145765"/>
              <a:gd name="connsiteX8256" fmla="*/ 9977036 w 12079138"/>
              <a:gd name="connsiteY8256" fmla="*/ 1261675 h 2145765"/>
              <a:gd name="connsiteX8257" fmla="*/ 9977902 w 12079138"/>
              <a:gd name="connsiteY8257" fmla="*/ 1269857 h 2145765"/>
              <a:gd name="connsiteX8258" fmla="*/ 9994199 w 12079138"/>
              <a:gd name="connsiteY8258" fmla="*/ 1255546 h 2145765"/>
              <a:gd name="connsiteX8259" fmla="*/ 9979020 w 12079138"/>
              <a:gd name="connsiteY8259" fmla="*/ 1245909 h 2145765"/>
              <a:gd name="connsiteX8260" fmla="*/ 9979021 w 12079138"/>
              <a:gd name="connsiteY8260" fmla="*/ 1245907 h 2145765"/>
              <a:gd name="connsiteX8261" fmla="*/ 9945706 w 12079138"/>
              <a:gd name="connsiteY8261" fmla="*/ 1233389 h 2145765"/>
              <a:gd name="connsiteX8262" fmla="*/ 9933055 w 12079138"/>
              <a:gd name="connsiteY8262" fmla="*/ 1232823 h 2145765"/>
              <a:gd name="connsiteX8263" fmla="*/ 1055524 w 12079138"/>
              <a:gd name="connsiteY8263" fmla="*/ 1232364 h 2145765"/>
              <a:gd name="connsiteX8264" fmla="*/ 1058917 w 12079138"/>
              <a:gd name="connsiteY8264" fmla="*/ 1235704 h 2145765"/>
              <a:gd name="connsiteX8265" fmla="*/ 1055217 w 12079138"/>
              <a:gd name="connsiteY8265" fmla="*/ 1237298 h 2145765"/>
              <a:gd name="connsiteX8266" fmla="*/ 1048087 w 12079138"/>
              <a:gd name="connsiteY8266" fmla="*/ 1234601 h 2145765"/>
              <a:gd name="connsiteX8267" fmla="*/ 1055524 w 12079138"/>
              <a:gd name="connsiteY8267" fmla="*/ 1232364 h 2145765"/>
              <a:gd name="connsiteX8268" fmla="*/ 2678355 w 12079138"/>
              <a:gd name="connsiteY8268" fmla="*/ 1230419 h 2145765"/>
              <a:gd name="connsiteX8269" fmla="*/ 2659829 w 12079138"/>
              <a:gd name="connsiteY8269" fmla="*/ 1237865 h 2145765"/>
              <a:gd name="connsiteX8270" fmla="*/ 2665031 w 12079138"/>
              <a:gd name="connsiteY8270" fmla="*/ 1242875 h 2145765"/>
              <a:gd name="connsiteX8271" fmla="*/ 2677092 w 12079138"/>
              <a:gd name="connsiteY8271" fmla="*/ 1240776 h 2145765"/>
              <a:gd name="connsiteX8272" fmla="*/ 2680900 w 12079138"/>
              <a:gd name="connsiteY8272" fmla="*/ 1233391 h 2145765"/>
              <a:gd name="connsiteX8273" fmla="*/ 2678355 w 12079138"/>
              <a:gd name="connsiteY8273" fmla="*/ 1230419 h 2145765"/>
              <a:gd name="connsiteX8274" fmla="*/ 528187 w 12079138"/>
              <a:gd name="connsiteY8274" fmla="*/ 1230328 h 2145765"/>
              <a:gd name="connsiteX8275" fmla="*/ 531887 w 12079138"/>
              <a:gd name="connsiteY8275" fmla="*/ 1231124 h 2145765"/>
              <a:gd name="connsiteX8276" fmla="*/ 530335 w 12079138"/>
              <a:gd name="connsiteY8276" fmla="*/ 1232227 h 2145765"/>
              <a:gd name="connsiteX8277" fmla="*/ 528187 w 12079138"/>
              <a:gd name="connsiteY8277" fmla="*/ 1231829 h 2145765"/>
              <a:gd name="connsiteX8278" fmla="*/ 1224570 w 12079138"/>
              <a:gd name="connsiteY8278" fmla="*/ 1229331 h 2145765"/>
              <a:gd name="connsiteX8279" fmla="*/ 1224155 w 12079138"/>
              <a:gd name="connsiteY8279" fmla="*/ 1230326 h 2145765"/>
              <a:gd name="connsiteX8280" fmla="*/ 1222981 w 12079138"/>
              <a:gd name="connsiteY8280" fmla="*/ 1229622 h 2145765"/>
              <a:gd name="connsiteX8281" fmla="*/ 9385263 w 12079138"/>
              <a:gd name="connsiteY8281" fmla="*/ 1228963 h 2145765"/>
              <a:gd name="connsiteX8282" fmla="*/ 9384938 w 12079138"/>
              <a:gd name="connsiteY8282" fmla="*/ 1230265 h 2145765"/>
              <a:gd name="connsiteX8283" fmla="*/ 9386887 w 12079138"/>
              <a:gd name="connsiteY8283" fmla="*/ 1229791 h 2145765"/>
              <a:gd name="connsiteX8284" fmla="*/ 9699936 w 12079138"/>
              <a:gd name="connsiteY8284" fmla="*/ 1228733 h 2145765"/>
              <a:gd name="connsiteX8285" fmla="*/ 9695533 w 12079138"/>
              <a:gd name="connsiteY8285" fmla="*/ 1232012 h 2145765"/>
              <a:gd name="connsiteX8286" fmla="*/ 9698528 w 12079138"/>
              <a:gd name="connsiteY8286" fmla="*/ 1234096 h 2145765"/>
              <a:gd name="connsiteX8287" fmla="*/ 9706199 w 12079138"/>
              <a:gd name="connsiteY8287" fmla="*/ 1232257 h 2145765"/>
              <a:gd name="connsiteX8288" fmla="*/ 9699936 w 12079138"/>
              <a:gd name="connsiteY8288" fmla="*/ 1228733 h 2145765"/>
              <a:gd name="connsiteX8289" fmla="*/ 8823610 w 12079138"/>
              <a:gd name="connsiteY8289" fmla="*/ 1228381 h 2145765"/>
              <a:gd name="connsiteX8290" fmla="*/ 8822834 w 12079138"/>
              <a:gd name="connsiteY8290" fmla="*/ 1229438 h 2145765"/>
              <a:gd name="connsiteX8291" fmla="*/ 8824675 w 12079138"/>
              <a:gd name="connsiteY8291" fmla="*/ 1229300 h 2145765"/>
              <a:gd name="connsiteX8292" fmla="*/ 3328453 w 12079138"/>
              <a:gd name="connsiteY8292" fmla="*/ 1226848 h 2145765"/>
              <a:gd name="connsiteX8293" fmla="*/ 3305144 w 12079138"/>
              <a:gd name="connsiteY8293" fmla="*/ 1229591 h 2145765"/>
              <a:gd name="connsiteX8294" fmla="*/ 3301769 w 12079138"/>
              <a:gd name="connsiteY8294" fmla="*/ 1234264 h 2145765"/>
              <a:gd name="connsiteX8295" fmla="*/ 3319793 w 12079138"/>
              <a:gd name="connsiteY8295" fmla="*/ 1249341 h 2145765"/>
              <a:gd name="connsiteX8296" fmla="*/ 3330022 w 12079138"/>
              <a:gd name="connsiteY8296" fmla="*/ 1248299 h 2145765"/>
              <a:gd name="connsiteX8297" fmla="*/ 3338574 w 12079138"/>
              <a:gd name="connsiteY8297" fmla="*/ 1236363 h 2145765"/>
              <a:gd name="connsiteX8298" fmla="*/ 3328453 w 12079138"/>
              <a:gd name="connsiteY8298" fmla="*/ 1226848 h 2145765"/>
              <a:gd name="connsiteX8299" fmla="*/ 9297661 w 12079138"/>
              <a:gd name="connsiteY8299" fmla="*/ 1224305 h 2145765"/>
              <a:gd name="connsiteX8300" fmla="*/ 9290027 w 12079138"/>
              <a:gd name="connsiteY8300" fmla="*/ 1225501 h 2145765"/>
              <a:gd name="connsiteX8301" fmla="*/ 9295170 w 12079138"/>
              <a:gd name="connsiteY8301" fmla="*/ 1229638 h 2145765"/>
              <a:gd name="connsiteX8302" fmla="*/ 9301307 w 12079138"/>
              <a:gd name="connsiteY8302" fmla="*/ 1228059 h 2145765"/>
              <a:gd name="connsiteX8303" fmla="*/ 9297661 w 12079138"/>
              <a:gd name="connsiteY8303" fmla="*/ 1224305 h 2145765"/>
              <a:gd name="connsiteX8304" fmla="*/ 11062549 w 12079138"/>
              <a:gd name="connsiteY8304" fmla="*/ 1223079 h 2145765"/>
              <a:gd name="connsiteX8305" fmla="*/ 11065039 w 12079138"/>
              <a:gd name="connsiteY8305" fmla="*/ 1225561 h 2145765"/>
              <a:gd name="connsiteX8306" fmla="*/ 11060870 w 12079138"/>
              <a:gd name="connsiteY8306" fmla="*/ 1226864 h 2145765"/>
              <a:gd name="connsiteX8307" fmla="*/ 11058379 w 12079138"/>
              <a:gd name="connsiteY8307" fmla="*/ 1224535 h 2145765"/>
              <a:gd name="connsiteX8308" fmla="*/ 11062549 w 12079138"/>
              <a:gd name="connsiteY8308" fmla="*/ 1223079 h 2145765"/>
              <a:gd name="connsiteX8309" fmla="*/ 9602210 w 12079138"/>
              <a:gd name="connsiteY8309" fmla="*/ 1221103 h 2145765"/>
              <a:gd name="connsiteX8310" fmla="*/ 9572089 w 12079138"/>
              <a:gd name="connsiteY8310" fmla="*/ 1222405 h 2145765"/>
              <a:gd name="connsiteX8311" fmla="*/ 9601506 w 12079138"/>
              <a:gd name="connsiteY8311" fmla="*/ 1227599 h 2145765"/>
              <a:gd name="connsiteX8312" fmla="*/ 9604953 w 12079138"/>
              <a:gd name="connsiteY8312" fmla="*/ 1225301 h 2145765"/>
              <a:gd name="connsiteX8313" fmla="*/ 9602210 w 12079138"/>
              <a:gd name="connsiteY8313" fmla="*/ 1221103 h 2145765"/>
              <a:gd name="connsiteX8314" fmla="*/ 2393926 w 12079138"/>
              <a:gd name="connsiteY8314" fmla="*/ 1220919 h 2145765"/>
              <a:gd name="connsiteX8315" fmla="*/ 2391653 w 12079138"/>
              <a:gd name="connsiteY8315" fmla="*/ 1221378 h 2145765"/>
              <a:gd name="connsiteX8316" fmla="*/ 2393855 w 12079138"/>
              <a:gd name="connsiteY8316" fmla="*/ 1223493 h 2145765"/>
              <a:gd name="connsiteX8317" fmla="*/ 2395262 w 12079138"/>
              <a:gd name="connsiteY8317" fmla="*/ 1222206 h 2145765"/>
              <a:gd name="connsiteX8318" fmla="*/ 8968838 w 12079138"/>
              <a:gd name="connsiteY8318" fmla="*/ 1220061 h 2145765"/>
              <a:gd name="connsiteX8319" fmla="*/ 8968839 w 12079138"/>
              <a:gd name="connsiteY8319" fmla="*/ 1220062 h 2145765"/>
              <a:gd name="connsiteX8320" fmla="*/ 8967557 w 12079138"/>
              <a:gd name="connsiteY8320" fmla="*/ 1220920 h 2145765"/>
              <a:gd name="connsiteX8321" fmla="*/ 8968911 w 12079138"/>
              <a:gd name="connsiteY8321" fmla="*/ 1221839 h 2145765"/>
              <a:gd name="connsiteX8322" fmla="*/ 8970174 w 12079138"/>
              <a:gd name="connsiteY8322" fmla="*/ 1220920 h 2145765"/>
              <a:gd name="connsiteX8323" fmla="*/ 8968839 w 12079138"/>
              <a:gd name="connsiteY8323" fmla="*/ 1220062 h 2145765"/>
              <a:gd name="connsiteX8324" fmla="*/ 8968840 w 12079138"/>
              <a:gd name="connsiteY8324" fmla="*/ 1220061 h 2145765"/>
              <a:gd name="connsiteX8325" fmla="*/ 982377 w 12079138"/>
              <a:gd name="connsiteY8325" fmla="*/ 1219203 h 2145765"/>
              <a:gd name="connsiteX8326" fmla="*/ 988965 w 12079138"/>
              <a:gd name="connsiteY8326" fmla="*/ 1221302 h 2145765"/>
              <a:gd name="connsiteX8327" fmla="*/ 984453 w 12079138"/>
              <a:gd name="connsiteY8327" fmla="*/ 1226098 h 2145765"/>
              <a:gd name="connsiteX8328" fmla="*/ 979472 w 12079138"/>
              <a:gd name="connsiteY8328" fmla="*/ 1221578 h 2145765"/>
              <a:gd name="connsiteX8329" fmla="*/ 982377 w 12079138"/>
              <a:gd name="connsiteY8329" fmla="*/ 1219203 h 2145765"/>
              <a:gd name="connsiteX8330" fmla="*/ 2258848 w 12079138"/>
              <a:gd name="connsiteY8330" fmla="*/ 1217962 h 2145765"/>
              <a:gd name="connsiteX8331" fmla="*/ 2256808 w 12079138"/>
              <a:gd name="connsiteY8331" fmla="*/ 1218605 h 2145765"/>
              <a:gd name="connsiteX8332" fmla="*/ 2257620 w 12079138"/>
              <a:gd name="connsiteY8332" fmla="*/ 1221256 h 2145765"/>
              <a:gd name="connsiteX8333" fmla="*/ 2261661 w 12079138"/>
              <a:gd name="connsiteY8333" fmla="*/ 1220076 h 2145765"/>
              <a:gd name="connsiteX8334" fmla="*/ 2258848 w 12079138"/>
              <a:gd name="connsiteY8334" fmla="*/ 1217962 h 2145765"/>
              <a:gd name="connsiteX8335" fmla="*/ 1327925 w 12079138"/>
              <a:gd name="connsiteY8335" fmla="*/ 1217288 h 2145765"/>
              <a:gd name="connsiteX8336" fmla="*/ 1332762 w 12079138"/>
              <a:gd name="connsiteY8336" fmla="*/ 1217487 h 2145765"/>
              <a:gd name="connsiteX8337" fmla="*/ 1336227 w 12079138"/>
              <a:gd name="connsiteY8337" fmla="*/ 1222574 h 2145765"/>
              <a:gd name="connsiteX8338" fmla="*/ 1332111 w 12079138"/>
              <a:gd name="connsiteY8338" fmla="*/ 1228825 h 2145765"/>
              <a:gd name="connsiteX8339" fmla="*/ 1313595 w 12079138"/>
              <a:gd name="connsiteY8339" fmla="*/ 1257171 h 2145765"/>
              <a:gd name="connsiteX8340" fmla="*/ 1309715 w 12079138"/>
              <a:gd name="connsiteY8340" fmla="*/ 1263545 h 2145765"/>
              <a:gd name="connsiteX8341" fmla="*/ 1300836 w 12079138"/>
              <a:gd name="connsiteY8341" fmla="*/ 1266993 h 2145765"/>
              <a:gd name="connsiteX8342" fmla="*/ 1292734 w 12079138"/>
              <a:gd name="connsiteY8342" fmla="*/ 1263423 h 2145765"/>
              <a:gd name="connsiteX8343" fmla="*/ 1278458 w 12079138"/>
              <a:gd name="connsiteY8343" fmla="*/ 1244868 h 2145765"/>
              <a:gd name="connsiteX8344" fmla="*/ 1280822 w 12079138"/>
              <a:gd name="connsiteY8344" fmla="*/ 1232441 h 2145765"/>
              <a:gd name="connsiteX8345" fmla="*/ 1327925 w 12079138"/>
              <a:gd name="connsiteY8345" fmla="*/ 1217288 h 2145765"/>
              <a:gd name="connsiteX8346" fmla="*/ 10644789 w 12079138"/>
              <a:gd name="connsiteY8346" fmla="*/ 1216920 h 2145765"/>
              <a:gd name="connsiteX8347" fmla="*/ 10646052 w 12079138"/>
              <a:gd name="connsiteY8347" fmla="*/ 1217487 h 2145765"/>
              <a:gd name="connsiteX8348" fmla="*/ 10644716 w 12079138"/>
              <a:gd name="connsiteY8348" fmla="*/ 1217900 h 2145765"/>
              <a:gd name="connsiteX8349" fmla="*/ 11173307 w 12079138"/>
              <a:gd name="connsiteY8349" fmla="*/ 1216889 h 2145765"/>
              <a:gd name="connsiteX8350" fmla="*/ 11178215 w 12079138"/>
              <a:gd name="connsiteY8350" fmla="*/ 1221977 h 2145765"/>
              <a:gd name="connsiteX8351" fmla="*/ 11171176 w 12079138"/>
              <a:gd name="connsiteY8351" fmla="*/ 1225578 h 2145765"/>
              <a:gd name="connsiteX8352" fmla="*/ 11166953 w 12079138"/>
              <a:gd name="connsiteY8352" fmla="*/ 1222176 h 2145765"/>
              <a:gd name="connsiteX8353" fmla="*/ 11173307 w 12079138"/>
              <a:gd name="connsiteY8353" fmla="*/ 1216889 h 2145765"/>
              <a:gd name="connsiteX8354" fmla="*/ 11333765 w 12079138"/>
              <a:gd name="connsiteY8354" fmla="*/ 1216552 h 2145765"/>
              <a:gd name="connsiteX8355" fmla="*/ 11341544 w 12079138"/>
              <a:gd name="connsiteY8355" fmla="*/ 1219770 h 2145765"/>
              <a:gd name="connsiteX8356" fmla="*/ 11336310 w 12079138"/>
              <a:gd name="connsiteY8356" fmla="*/ 1224519 h 2145765"/>
              <a:gd name="connsiteX8357" fmla="*/ 11324867 w 12079138"/>
              <a:gd name="connsiteY8357" fmla="*/ 1221792 h 2145765"/>
              <a:gd name="connsiteX8358" fmla="*/ 11333765 w 12079138"/>
              <a:gd name="connsiteY8358" fmla="*/ 1216552 h 2145765"/>
              <a:gd name="connsiteX8359" fmla="*/ 11680673 w 12079138"/>
              <a:gd name="connsiteY8359" fmla="*/ 1215465 h 2145765"/>
              <a:gd name="connsiteX8360" fmla="*/ 11688379 w 12079138"/>
              <a:gd name="connsiteY8360" fmla="*/ 1219218 h 2145765"/>
              <a:gd name="connsiteX8361" fmla="*/ 11678886 w 12079138"/>
              <a:gd name="connsiteY8361" fmla="*/ 1222574 h 2145765"/>
              <a:gd name="connsiteX8362" fmla="*/ 11673886 w 12079138"/>
              <a:gd name="connsiteY8362" fmla="*/ 1219341 h 2145765"/>
              <a:gd name="connsiteX8363" fmla="*/ 11680673 w 12079138"/>
              <a:gd name="connsiteY8363" fmla="*/ 1215465 h 2145765"/>
              <a:gd name="connsiteX8364" fmla="*/ 10463990 w 12079138"/>
              <a:gd name="connsiteY8364" fmla="*/ 1215326 h 2145765"/>
              <a:gd name="connsiteX8365" fmla="*/ 10460777 w 12079138"/>
              <a:gd name="connsiteY8365" fmla="*/ 1217119 h 2145765"/>
              <a:gd name="connsiteX8366" fmla="*/ 10462600 w 12079138"/>
              <a:gd name="connsiteY8366" fmla="*/ 1218115 h 2145765"/>
              <a:gd name="connsiteX8367" fmla="*/ 10465939 w 12079138"/>
              <a:gd name="connsiteY8367" fmla="*/ 1216338 h 2145765"/>
              <a:gd name="connsiteX8368" fmla="*/ 10465939 w 12079138"/>
              <a:gd name="connsiteY8368" fmla="*/ 1216337 h 2145765"/>
              <a:gd name="connsiteX8369" fmla="*/ 10463990 w 12079138"/>
              <a:gd name="connsiteY8369" fmla="*/ 1215326 h 2145765"/>
              <a:gd name="connsiteX8370" fmla="*/ 10883465 w 12079138"/>
              <a:gd name="connsiteY8370" fmla="*/ 1214177 h 2145765"/>
              <a:gd name="connsiteX8371" fmla="*/ 10914778 w 12079138"/>
              <a:gd name="connsiteY8371" fmla="*/ 1227769 h 2145765"/>
              <a:gd name="connsiteX8372" fmla="*/ 10874350 w 12079138"/>
              <a:gd name="connsiteY8372" fmla="*/ 1220185 h 2145765"/>
              <a:gd name="connsiteX8373" fmla="*/ 10873791 w 12079138"/>
              <a:gd name="connsiteY8373" fmla="*/ 1215618 h 2145765"/>
              <a:gd name="connsiteX8374" fmla="*/ 10883465 w 12079138"/>
              <a:gd name="connsiteY8374" fmla="*/ 1214177 h 2145765"/>
              <a:gd name="connsiteX8375" fmla="*/ 801925 w 12079138"/>
              <a:gd name="connsiteY8375" fmla="*/ 1211649 h 2145765"/>
              <a:gd name="connsiteX8376" fmla="*/ 806004 w 12079138"/>
              <a:gd name="connsiteY8376" fmla="*/ 1216521 h 2145765"/>
              <a:gd name="connsiteX8377" fmla="*/ 794346 w 12079138"/>
              <a:gd name="connsiteY8377" fmla="*/ 1235536 h 2145765"/>
              <a:gd name="connsiteX8378" fmla="*/ 777995 w 12079138"/>
              <a:gd name="connsiteY8378" fmla="*/ 1235689 h 2145765"/>
              <a:gd name="connsiteX8379" fmla="*/ 774458 w 12079138"/>
              <a:gd name="connsiteY8379" fmla="*/ 1231154 h 2145765"/>
              <a:gd name="connsiteX8380" fmla="*/ 801925 w 12079138"/>
              <a:gd name="connsiteY8380" fmla="*/ 1211649 h 2145765"/>
              <a:gd name="connsiteX8381" fmla="*/ 3047366 w 12079138"/>
              <a:gd name="connsiteY8381" fmla="*/ 1210224 h 2145765"/>
              <a:gd name="connsiteX8382" fmla="*/ 3042618 w 12079138"/>
              <a:gd name="connsiteY8382" fmla="*/ 1217042 h 2145765"/>
              <a:gd name="connsiteX8383" fmla="*/ 3045579 w 12079138"/>
              <a:gd name="connsiteY8383" fmla="*/ 1219463 h 2145765"/>
              <a:gd name="connsiteX8384" fmla="*/ 3052615 w 12079138"/>
              <a:gd name="connsiteY8384" fmla="*/ 1215633 h 2145765"/>
              <a:gd name="connsiteX8385" fmla="*/ 3047366 w 12079138"/>
              <a:gd name="connsiteY8385" fmla="*/ 1210224 h 2145765"/>
              <a:gd name="connsiteX8386" fmla="*/ 868464 w 12079138"/>
              <a:gd name="connsiteY8386" fmla="*/ 1209825 h 2145765"/>
              <a:gd name="connsiteX8387" fmla="*/ 885195 w 12079138"/>
              <a:gd name="connsiteY8387" fmla="*/ 1212476 h 2145765"/>
              <a:gd name="connsiteX8388" fmla="*/ 884690 w 12079138"/>
              <a:gd name="connsiteY8388" fmla="*/ 1214116 h 2145765"/>
              <a:gd name="connsiteX8389" fmla="*/ 867112 w 12079138"/>
              <a:gd name="connsiteY8389" fmla="*/ 1214070 h 2145765"/>
              <a:gd name="connsiteX8390" fmla="*/ 865848 w 12079138"/>
              <a:gd name="connsiteY8390" fmla="*/ 1212553 h 2145765"/>
              <a:gd name="connsiteX8391" fmla="*/ 865847 w 12079138"/>
              <a:gd name="connsiteY8391" fmla="*/ 1212553 h 2145765"/>
              <a:gd name="connsiteX8392" fmla="*/ 868464 w 12079138"/>
              <a:gd name="connsiteY8392" fmla="*/ 1209825 h 2145765"/>
              <a:gd name="connsiteX8393" fmla="*/ 1933058 w 12079138"/>
              <a:gd name="connsiteY8393" fmla="*/ 1207776 h 2145765"/>
              <a:gd name="connsiteX8394" fmla="*/ 1932878 w 12079138"/>
              <a:gd name="connsiteY8394" fmla="*/ 1207914 h 2145765"/>
              <a:gd name="connsiteX8395" fmla="*/ 1933020 w 12079138"/>
              <a:gd name="connsiteY8395" fmla="*/ 1207791 h 2145765"/>
              <a:gd name="connsiteX8396" fmla="*/ 9979652 w 12079138"/>
              <a:gd name="connsiteY8396" fmla="*/ 1207604 h 2145765"/>
              <a:gd name="connsiteX8397" fmla="*/ 9970106 w 12079138"/>
              <a:gd name="connsiteY8397" fmla="*/ 1217211 h 2145765"/>
              <a:gd name="connsiteX8398" fmla="*/ 9972632 w 12079138"/>
              <a:gd name="connsiteY8398" fmla="*/ 1222696 h 2145765"/>
              <a:gd name="connsiteX8399" fmla="*/ 9979381 w 12079138"/>
              <a:gd name="connsiteY8399" fmla="*/ 1220750 h 2145765"/>
              <a:gd name="connsiteX8400" fmla="*/ 9979652 w 12079138"/>
              <a:gd name="connsiteY8400" fmla="*/ 1207604 h 2145765"/>
              <a:gd name="connsiteX8401" fmla="*/ 1732875 w 12079138"/>
              <a:gd name="connsiteY8401" fmla="*/ 1207037 h 2145765"/>
              <a:gd name="connsiteX8402" fmla="*/ 1748144 w 12079138"/>
              <a:gd name="connsiteY8402" fmla="*/ 1209473 h 2145765"/>
              <a:gd name="connsiteX8403" fmla="*/ 1750472 w 12079138"/>
              <a:gd name="connsiteY8403" fmla="*/ 1213688 h 2145765"/>
              <a:gd name="connsiteX8404" fmla="*/ 1741485 w 12079138"/>
              <a:gd name="connsiteY8404" fmla="*/ 1218912 h 2145765"/>
              <a:gd name="connsiteX8405" fmla="*/ 1725892 w 12079138"/>
              <a:gd name="connsiteY8405" fmla="*/ 1218912 h 2145765"/>
              <a:gd name="connsiteX8406" fmla="*/ 1722824 w 12079138"/>
              <a:gd name="connsiteY8406" fmla="*/ 1214392 h 2145765"/>
              <a:gd name="connsiteX8407" fmla="*/ 1732875 w 12079138"/>
              <a:gd name="connsiteY8407" fmla="*/ 1207037 h 2145765"/>
              <a:gd name="connsiteX8408" fmla="*/ 695575 w 12079138"/>
              <a:gd name="connsiteY8408" fmla="*/ 1206991 h 2145765"/>
              <a:gd name="connsiteX8409" fmla="*/ 707000 w 12079138"/>
              <a:gd name="connsiteY8409" fmla="*/ 1213029 h 2145765"/>
              <a:gd name="connsiteX8410" fmla="*/ 708966 w 12079138"/>
              <a:gd name="connsiteY8410" fmla="*/ 1219204 h 2145765"/>
              <a:gd name="connsiteX8411" fmla="*/ 700899 w 12079138"/>
              <a:gd name="connsiteY8411" fmla="*/ 1224246 h 2145765"/>
              <a:gd name="connsiteX8412" fmla="*/ 690070 w 12079138"/>
              <a:gd name="connsiteY8412" fmla="*/ 1220277 h 2145765"/>
              <a:gd name="connsiteX8413" fmla="*/ 688030 w 12079138"/>
              <a:gd name="connsiteY8413" fmla="*/ 1215343 h 2145765"/>
              <a:gd name="connsiteX8414" fmla="*/ 695575 w 12079138"/>
              <a:gd name="connsiteY8414" fmla="*/ 1206991 h 2145765"/>
              <a:gd name="connsiteX8415" fmla="*/ 443060 w 12079138"/>
              <a:gd name="connsiteY8415" fmla="*/ 1205566 h 2145765"/>
              <a:gd name="connsiteX8416" fmla="*/ 444846 w 12079138"/>
              <a:gd name="connsiteY8416" fmla="*/ 1208110 h 2145765"/>
              <a:gd name="connsiteX8417" fmla="*/ 440948 w 12079138"/>
              <a:gd name="connsiteY8417" fmla="*/ 1209657 h 2145765"/>
              <a:gd name="connsiteX8418" fmla="*/ 438403 w 12079138"/>
              <a:gd name="connsiteY8418" fmla="*/ 1206118 h 2145765"/>
              <a:gd name="connsiteX8419" fmla="*/ 443060 w 12079138"/>
              <a:gd name="connsiteY8419" fmla="*/ 1205566 h 2145765"/>
              <a:gd name="connsiteX8420" fmla="*/ 10716166 w 12079138"/>
              <a:gd name="connsiteY8420" fmla="*/ 1205015 h 2145765"/>
              <a:gd name="connsiteX8421" fmla="*/ 10732049 w 12079138"/>
              <a:gd name="connsiteY8421" fmla="*/ 1226926 h 2145765"/>
              <a:gd name="connsiteX8422" fmla="*/ 10751684 w 12079138"/>
              <a:gd name="connsiteY8422" fmla="*/ 1249342 h 2145765"/>
              <a:gd name="connsiteX8423" fmla="*/ 10710643 w 12079138"/>
              <a:gd name="connsiteY8423" fmla="*/ 1232380 h 2145765"/>
              <a:gd name="connsiteX8424" fmla="*/ 10716166 w 12079138"/>
              <a:gd name="connsiteY8424" fmla="*/ 1205015 h 2145765"/>
              <a:gd name="connsiteX8425" fmla="*/ 8849130 w 12079138"/>
              <a:gd name="connsiteY8425" fmla="*/ 1204586 h 2145765"/>
              <a:gd name="connsiteX8426" fmla="*/ 8847667 w 12079138"/>
              <a:gd name="connsiteY8426" fmla="*/ 1207329 h 2145765"/>
              <a:gd name="connsiteX8427" fmla="*/ 8851837 w 12079138"/>
              <a:gd name="connsiteY8427" fmla="*/ 1208953 h 2145765"/>
              <a:gd name="connsiteX8428" fmla="*/ 8853353 w 12079138"/>
              <a:gd name="connsiteY8428" fmla="*/ 1206180 h 2145765"/>
              <a:gd name="connsiteX8429" fmla="*/ 8849130 w 12079138"/>
              <a:gd name="connsiteY8429" fmla="*/ 1204586 h 2145765"/>
              <a:gd name="connsiteX8430" fmla="*/ 9072592 w 12079138"/>
              <a:gd name="connsiteY8430" fmla="*/ 1203805 h 2145765"/>
              <a:gd name="connsiteX8431" fmla="*/ 9058804 w 12079138"/>
              <a:gd name="connsiteY8431" fmla="*/ 1215020 h 2145765"/>
              <a:gd name="connsiteX8432" fmla="*/ 9062052 w 12079138"/>
              <a:gd name="connsiteY8432" fmla="*/ 1221333 h 2145765"/>
              <a:gd name="connsiteX8433" fmla="*/ 9073856 w 12079138"/>
              <a:gd name="connsiteY8433" fmla="*/ 1224520 h 2145765"/>
              <a:gd name="connsiteX8434" fmla="*/ 9083367 w 12079138"/>
              <a:gd name="connsiteY8434" fmla="*/ 1219203 h 2145765"/>
              <a:gd name="connsiteX8435" fmla="*/ 9084359 w 12079138"/>
              <a:gd name="connsiteY8435" fmla="*/ 1214898 h 2145765"/>
              <a:gd name="connsiteX8436" fmla="*/ 9072592 w 12079138"/>
              <a:gd name="connsiteY8436" fmla="*/ 1203805 h 2145765"/>
              <a:gd name="connsiteX8437" fmla="*/ 8052356 w 12079138"/>
              <a:gd name="connsiteY8437" fmla="*/ 1203712 h 2145765"/>
              <a:gd name="connsiteX8438" fmla="*/ 8048891 w 12079138"/>
              <a:gd name="connsiteY8438" fmla="*/ 1205597 h 2145765"/>
              <a:gd name="connsiteX8439" fmla="*/ 8052591 w 12079138"/>
              <a:gd name="connsiteY8439" fmla="*/ 1207619 h 2145765"/>
              <a:gd name="connsiteX8440" fmla="*/ 8055857 w 12079138"/>
              <a:gd name="connsiteY8440" fmla="*/ 1205444 h 2145765"/>
              <a:gd name="connsiteX8441" fmla="*/ 8052356 w 12079138"/>
              <a:gd name="connsiteY8441" fmla="*/ 1203712 h 2145765"/>
              <a:gd name="connsiteX8442" fmla="*/ 10332460 w 12079138"/>
              <a:gd name="connsiteY8442" fmla="*/ 1202486 h 2145765"/>
              <a:gd name="connsiteX8443" fmla="*/ 10318275 w 12079138"/>
              <a:gd name="connsiteY8443" fmla="*/ 1207542 h 2145765"/>
              <a:gd name="connsiteX8444" fmla="*/ 10325440 w 12079138"/>
              <a:gd name="connsiteY8444" fmla="*/ 1211679 h 2145765"/>
              <a:gd name="connsiteX8445" fmla="*/ 10335926 w 12079138"/>
              <a:gd name="connsiteY8445" fmla="*/ 1207282 h 2145765"/>
              <a:gd name="connsiteX8446" fmla="*/ 10332460 w 12079138"/>
              <a:gd name="connsiteY8446" fmla="*/ 1202486 h 2145765"/>
              <a:gd name="connsiteX8447" fmla="*/ 2539442 w 12079138"/>
              <a:gd name="connsiteY8447" fmla="*/ 1202272 h 2145765"/>
              <a:gd name="connsiteX8448" fmla="*/ 2525712 w 12079138"/>
              <a:gd name="connsiteY8448" fmla="*/ 1202839 h 2145765"/>
              <a:gd name="connsiteX8449" fmla="*/ 2489901 w 12079138"/>
              <a:gd name="connsiteY8449" fmla="*/ 1213426 h 2145765"/>
              <a:gd name="connsiteX8450" fmla="*/ 2465828 w 12079138"/>
              <a:gd name="connsiteY8450" fmla="*/ 1205091 h 2145765"/>
              <a:gd name="connsiteX8451" fmla="*/ 2458306 w 12079138"/>
              <a:gd name="connsiteY8451" fmla="*/ 1206011 h 2145765"/>
              <a:gd name="connsiteX8452" fmla="*/ 2456251 w 12079138"/>
              <a:gd name="connsiteY8452" fmla="*/ 1210561 h 2145765"/>
              <a:gd name="connsiteX8453" fmla="*/ 2465198 w 12079138"/>
              <a:gd name="connsiteY8453" fmla="*/ 1221241 h 2145765"/>
              <a:gd name="connsiteX8454" fmla="*/ 2485137 w 12079138"/>
              <a:gd name="connsiteY8454" fmla="*/ 1242539 h 2145765"/>
              <a:gd name="connsiteX8455" fmla="*/ 2492482 w 12079138"/>
              <a:gd name="connsiteY8455" fmla="*/ 1230220 h 2145765"/>
              <a:gd name="connsiteX8456" fmla="*/ 2517607 w 12079138"/>
              <a:gd name="connsiteY8456" fmla="*/ 1224505 h 2145765"/>
              <a:gd name="connsiteX8457" fmla="*/ 2539098 w 12079138"/>
              <a:gd name="connsiteY8457" fmla="*/ 1232641 h 2145765"/>
              <a:gd name="connsiteX8458" fmla="*/ 2554711 w 12079138"/>
              <a:gd name="connsiteY8458" fmla="*/ 1240010 h 2145765"/>
              <a:gd name="connsiteX8459" fmla="*/ 2567397 w 12079138"/>
              <a:gd name="connsiteY8459" fmla="*/ 1239643 h 2145765"/>
              <a:gd name="connsiteX8460" fmla="*/ 2566080 w 12079138"/>
              <a:gd name="connsiteY8460" fmla="*/ 1234862 h 2145765"/>
              <a:gd name="connsiteX8461" fmla="*/ 2561551 w 12079138"/>
              <a:gd name="connsiteY8461" fmla="*/ 1228550 h 2145765"/>
              <a:gd name="connsiteX8462" fmla="*/ 2572252 w 12079138"/>
              <a:gd name="connsiteY8462" fmla="*/ 1214990 h 2145765"/>
              <a:gd name="connsiteX8463" fmla="*/ 2592176 w 12079138"/>
              <a:gd name="connsiteY8463" fmla="*/ 1209198 h 2145765"/>
              <a:gd name="connsiteX8464" fmla="*/ 2586329 w 12079138"/>
              <a:gd name="connsiteY8464" fmla="*/ 1206210 h 2145765"/>
              <a:gd name="connsiteX8465" fmla="*/ 2539442 w 12079138"/>
              <a:gd name="connsiteY8465" fmla="*/ 1202272 h 2145765"/>
              <a:gd name="connsiteX8466" fmla="*/ 3247970 w 12079138"/>
              <a:gd name="connsiteY8466" fmla="*/ 1202103 h 2145765"/>
              <a:gd name="connsiteX8467" fmla="*/ 3236141 w 12079138"/>
              <a:gd name="connsiteY8467" fmla="*/ 1204662 h 2145765"/>
              <a:gd name="connsiteX8468" fmla="*/ 3241341 w 12079138"/>
              <a:gd name="connsiteY8468" fmla="*/ 1209535 h 2145765"/>
              <a:gd name="connsiteX8469" fmla="*/ 3252681 w 12079138"/>
              <a:gd name="connsiteY8469" fmla="*/ 1205352 h 2145765"/>
              <a:gd name="connsiteX8470" fmla="*/ 3247970 w 12079138"/>
              <a:gd name="connsiteY8470" fmla="*/ 1202103 h 2145765"/>
              <a:gd name="connsiteX8471" fmla="*/ 10262076 w 12079138"/>
              <a:gd name="connsiteY8471" fmla="*/ 1201766 h 2145765"/>
              <a:gd name="connsiteX8472" fmla="*/ 10227136 w 12079138"/>
              <a:gd name="connsiteY8472" fmla="*/ 1208002 h 2145765"/>
              <a:gd name="connsiteX8473" fmla="*/ 10223455 w 12079138"/>
              <a:gd name="connsiteY8473" fmla="*/ 1213533 h 2145765"/>
              <a:gd name="connsiteX8474" fmla="*/ 10230764 w 12079138"/>
              <a:gd name="connsiteY8474" fmla="*/ 1215081 h 2145765"/>
              <a:gd name="connsiteX8475" fmla="*/ 10249479 w 12079138"/>
              <a:gd name="connsiteY8475" fmla="*/ 1211250 h 2145765"/>
              <a:gd name="connsiteX8476" fmla="*/ 10269150 w 12079138"/>
              <a:gd name="connsiteY8476" fmla="*/ 1210316 h 2145765"/>
              <a:gd name="connsiteX8477" fmla="*/ 10275341 w 12079138"/>
              <a:gd name="connsiteY8477" fmla="*/ 1207389 h 2145765"/>
              <a:gd name="connsiteX8478" fmla="*/ 10268085 w 12079138"/>
              <a:gd name="connsiteY8478" fmla="*/ 1202977 h 2145765"/>
              <a:gd name="connsiteX8479" fmla="*/ 10262545 w 12079138"/>
              <a:gd name="connsiteY8479" fmla="*/ 1202885 h 2145765"/>
              <a:gd name="connsiteX8480" fmla="*/ 10262545 w 12079138"/>
              <a:gd name="connsiteY8480" fmla="*/ 1202884 h 2145765"/>
              <a:gd name="connsiteX8481" fmla="*/ 10262076 w 12079138"/>
              <a:gd name="connsiteY8481" fmla="*/ 1201766 h 2145765"/>
              <a:gd name="connsiteX8482" fmla="*/ 9557615 w 12079138"/>
              <a:gd name="connsiteY8482" fmla="*/ 1201598 h 2145765"/>
              <a:gd name="connsiteX8483" fmla="*/ 9552453 w 12079138"/>
              <a:gd name="connsiteY8483" fmla="*/ 1201767 h 2145765"/>
              <a:gd name="connsiteX8484" fmla="*/ 9550143 w 12079138"/>
              <a:gd name="connsiteY8484" fmla="*/ 1202701 h 2145765"/>
              <a:gd name="connsiteX8485" fmla="*/ 9505513 w 12079138"/>
              <a:gd name="connsiteY8485" fmla="*/ 1224520 h 2145765"/>
              <a:gd name="connsiteX8486" fmla="*/ 9527259 w 12079138"/>
              <a:gd name="connsiteY8486" fmla="*/ 1228549 h 2145765"/>
              <a:gd name="connsiteX8487" fmla="*/ 9560502 w 12079138"/>
              <a:gd name="connsiteY8487" fmla="*/ 1205842 h 2145765"/>
              <a:gd name="connsiteX8488" fmla="*/ 9557615 w 12079138"/>
              <a:gd name="connsiteY8488" fmla="*/ 1201598 h 2145765"/>
              <a:gd name="connsiteX8489" fmla="*/ 10904508 w 12079138"/>
              <a:gd name="connsiteY8489" fmla="*/ 1200970 h 2145765"/>
              <a:gd name="connsiteX8490" fmla="*/ 10905971 w 12079138"/>
              <a:gd name="connsiteY8490" fmla="*/ 1201951 h 2145765"/>
              <a:gd name="connsiteX8491" fmla="*/ 10903823 w 12079138"/>
              <a:gd name="connsiteY8491" fmla="*/ 1204157 h 2145765"/>
              <a:gd name="connsiteX8492" fmla="*/ 10900862 w 12079138"/>
              <a:gd name="connsiteY8492" fmla="*/ 1202211 h 2145765"/>
              <a:gd name="connsiteX8493" fmla="*/ 10904508 w 12079138"/>
              <a:gd name="connsiteY8493" fmla="*/ 1200970 h 2145765"/>
              <a:gd name="connsiteX8494" fmla="*/ 11055006 w 12079138"/>
              <a:gd name="connsiteY8494" fmla="*/ 1200050 h 2145765"/>
              <a:gd name="connsiteX8495" fmla="*/ 11058833 w 12079138"/>
              <a:gd name="connsiteY8495" fmla="*/ 1203391 h 2145765"/>
              <a:gd name="connsiteX8496" fmla="*/ 11043797 w 12079138"/>
              <a:gd name="connsiteY8496" fmla="*/ 1208540 h 2145765"/>
              <a:gd name="connsiteX8497" fmla="*/ 11038997 w 12079138"/>
              <a:gd name="connsiteY8497" fmla="*/ 1204940 h 2145765"/>
              <a:gd name="connsiteX8498" fmla="*/ 11042209 w 12079138"/>
              <a:gd name="connsiteY8498" fmla="*/ 1200863 h 2145765"/>
              <a:gd name="connsiteX8499" fmla="*/ 11055006 w 12079138"/>
              <a:gd name="connsiteY8499" fmla="*/ 1200050 h 2145765"/>
              <a:gd name="connsiteX8500" fmla="*/ 2429266 w 12079138"/>
              <a:gd name="connsiteY8500" fmla="*/ 1198917 h 2145765"/>
              <a:gd name="connsiteX8501" fmla="*/ 2423181 w 12079138"/>
              <a:gd name="connsiteY8501" fmla="*/ 1221562 h 2145765"/>
              <a:gd name="connsiteX8502" fmla="*/ 2429266 w 12079138"/>
              <a:gd name="connsiteY8502" fmla="*/ 1198917 h 2145765"/>
              <a:gd name="connsiteX8503" fmla="*/ 2134586 w 12079138"/>
              <a:gd name="connsiteY8503" fmla="*/ 1198687 h 2145765"/>
              <a:gd name="connsiteX8504" fmla="*/ 2129846 w 12079138"/>
              <a:gd name="connsiteY8504" fmla="*/ 1201889 h 2145765"/>
              <a:gd name="connsiteX8505" fmla="*/ 2135957 w 12079138"/>
              <a:gd name="connsiteY8505" fmla="*/ 1206271 h 2145765"/>
              <a:gd name="connsiteX8506" fmla="*/ 2143217 w 12079138"/>
              <a:gd name="connsiteY8506" fmla="*/ 1202686 h 2145765"/>
              <a:gd name="connsiteX8507" fmla="*/ 2134586 w 12079138"/>
              <a:gd name="connsiteY8507" fmla="*/ 1198687 h 2145765"/>
              <a:gd name="connsiteX8508" fmla="*/ 9944569 w 12079138"/>
              <a:gd name="connsiteY8508" fmla="*/ 1197813 h 2145765"/>
              <a:gd name="connsiteX8509" fmla="*/ 9936411 w 12079138"/>
              <a:gd name="connsiteY8509" fmla="*/ 1206669 h 2145765"/>
              <a:gd name="connsiteX8510" fmla="*/ 9942096 w 12079138"/>
              <a:gd name="connsiteY8510" fmla="*/ 1210699 h 2145765"/>
              <a:gd name="connsiteX8511" fmla="*/ 9952347 w 12079138"/>
              <a:gd name="connsiteY8511" fmla="*/ 1201414 h 2145765"/>
              <a:gd name="connsiteX8512" fmla="*/ 9944569 w 12079138"/>
              <a:gd name="connsiteY8512" fmla="*/ 1197813 h 2145765"/>
              <a:gd name="connsiteX8513" fmla="*/ 3460171 w 12079138"/>
              <a:gd name="connsiteY8513" fmla="*/ 1196481 h 2145765"/>
              <a:gd name="connsiteX8514" fmla="*/ 3431197 w 12079138"/>
              <a:gd name="connsiteY8514" fmla="*/ 1206272 h 2145765"/>
              <a:gd name="connsiteX8515" fmla="*/ 3446154 w 12079138"/>
              <a:gd name="connsiteY8515" fmla="*/ 1221287 h 2145765"/>
              <a:gd name="connsiteX8516" fmla="*/ 3453821 w 12079138"/>
              <a:gd name="connsiteY8516" fmla="*/ 1223310 h 2145765"/>
              <a:gd name="connsiteX8517" fmla="*/ 3482651 w 12079138"/>
              <a:gd name="connsiteY8517" fmla="*/ 1217411 h 2145765"/>
              <a:gd name="connsiteX8518" fmla="*/ 3470979 w 12079138"/>
              <a:gd name="connsiteY8518" fmla="*/ 1198672 h 2145765"/>
              <a:gd name="connsiteX8519" fmla="*/ 3460171 w 12079138"/>
              <a:gd name="connsiteY8519" fmla="*/ 1196481 h 2145765"/>
              <a:gd name="connsiteX8520" fmla="*/ 9639622 w 12079138"/>
              <a:gd name="connsiteY8520" fmla="*/ 1195086 h 2145765"/>
              <a:gd name="connsiteX8521" fmla="*/ 9627494 w 12079138"/>
              <a:gd name="connsiteY8521" fmla="*/ 1201230 h 2145765"/>
              <a:gd name="connsiteX8522" fmla="*/ 9631230 w 12079138"/>
              <a:gd name="connsiteY8522" fmla="*/ 1207619 h 2145765"/>
              <a:gd name="connsiteX8523" fmla="*/ 9653789 w 12079138"/>
              <a:gd name="connsiteY8523" fmla="*/ 1218054 h 2145765"/>
              <a:gd name="connsiteX8524" fmla="*/ 9658752 w 12079138"/>
              <a:gd name="connsiteY8524" fmla="*/ 1213886 h 2145765"/>
              <a:gd name="connsiteX8525" fmla="*/ 9689848 w 12079138"/>
              <a:gd name="connsiteY8525" fmla="*/ 1205903 h 2145765"/>
              <a:gd name="connsiteX8526" fmla="*/ 9706253 w 12079138"/>
              <a:gd name="connsiteY8526" fmla="*/ 1207665 h 2145765"/>
              <a:gd name="connsiteX8527" fmla="*/ 9710278 w 12079138"/>
              <a:gd name="connsiteY8527" fmla="*/ 1205689 h 2145765"/>
              <a:gd name="connsiteX8528" fmla="*/ 9709736 w 12079138"/>
              <a:gd name="connsiteY8528" fmla="*/ 1202548 h 2145765"/>
              <a:gd name="connsiteX8529" fmla="*/ 9679525 w 12079138"/>
              <a:gd name="connsiteY8529" fmla="*/ 1197492 h 2145765"/>
              <a:gd name="connsiteX8530" fmla="*/ 9639622 w 12079138"/>
              <a:gd name="connsiteY8530" fmla="*/ 1195086 h 2145765"/>
              <a:gd name="connsiteX8531" fmla="*/ 1141700 w 12079138"/>
              <a:gd name="connsiteY8531" fmla="*/ 1193768 h 2145765"/>
              <a:gd name="connsiteX8532" fmla="*/ 1141465 w 12079138"/>
              <a:gd name="connsiteY8532" fmla="*/ 1199085 h 2145765"/>
              <a:gd name="connsiteX8533" fmla="*/ 1134680 w 12079138"/>
              <a:gd name="connsiteY8533" fmla="*/ 1200877 h 2145765"/>
              <a:gd name="connsiteX8534" fmla="*/ 1133489 w 12079138"/>
              <a:gd name="connsiteY8534" fmla="*/ 1196557 h 2145765"/>
              <a:gd name="connsiteX8535" fmla="*/ 1141700 w 12079138"/>
              <a:gd name="connsiteY8535" fmla="*/ 1193768 h 2145765"/>
              <a:gd name="connsiteX8536" fmla="*/ 9867993 w 12079138"/>
              <a:gd name="connsiteY8536" fmla="*/ 1193661 h 2145765"/>
              <a:gd name="connsiteX8537" fmla="*/ 9863392 w 12079138"/>
              <a:gd name="connsiteY8537" fmla="*/ 1196465 h 2145765"/>
              <a:gd name="connsiteX8538" fmla="*/ 9867326 w 12079138"/>
              <a:gd name="connsiteY8538" fmla="*/ 1198258 h 2145765"/>
              <a:gd name="connsiteX8539" fmla="*/ 9870935 w 12079138"/>
              <a:gd name="connsiteY8539" fmla="*/ 1196450 h 2145765"/>
              <a:gd name="connsiteX8540" fmla="*/ 9867993 w 12079138"/>
              <a:gd name="connsiteY8540" fmla="*/ 1193661 h 2145765"/>
              <a:gd name="connsiteX8541" fmla="*/ 9301505 w 12079138"/>
              <a:gd name="connsiteY8541" fmla="*/ 1193401 h 2145765"/>
              <a:gd name="connsiteX8542" fmla="*/ 9329352 w 12079138"/>
              <a:gd name="connsiteY8542" fmla="*/ 1208860 h 2145765"/>
              <a:gd name="connsiteX8543" fmla="*/ 9301505 w 12079138"/>
              <a:gd name="connsiteY8543" fmla="*/ 1193401 h 2145765"/>
              <a:gd name="connsiteX8544" fmla="*/ 10780667 w 12079138"/>
              <a:gd name="connsiteY8544" fmla="*/ 1190459 h 2145765"/>
              <a:gd name="connsiteX8545" fmla="*/ 10792325 w 12079138"/>
              <a:gd name="connsiteY8545" fmla="*/ 1194366 h 2145765"/>
              <a:gd name="connsiteX8546" fmla="*/ 10796837 w 12079138"/>
              <a:gd name="connsiteY8546" fmla="*/ 1221043 h 2145765"/>
              <a:gd name="connsiteX8547" fmla="*/ 10783374 w 12079138"/>
              <a:gd name="connsiteY8547" fmla="*/ 1225134 h 2145765"/>
              <a:gd name="connsiteX8548" fmla="*/ 10764496 w 12079138"/>
              <a:gd name="connsiteY8548" fmla="*/ 1213029 h 2145765"/>
              <a:gd name="connsiteX8549" fmla="*/ 10780667 w 12079138"/>
              <a:gd name="connsiteY8549" fmla="*/ 1190459 h 2145765"/>
              <a:gd name="connsiteX8550" fmla="*/ 8622635 w 12079138"/>
              <a:gd name="connsiteY8550" fmla="*/ 1189387 h 2145765"/>
              <a:gd name="connsiteX8551" fmla="*/ 8613197 w 12079138"/>
              <a:gd name="connsiteY8551" fmla="*/ 1192191 h 2145765"/>
              <a:gd name="connsiteX8552" fmla="*/ 8619712 w 12079138"/>
              <a:gd name="connsiteY8552" fmla="*/ 1196389 h 2145765"/>
              <a:gd name="connsiteX8553" fmla="*/ 8626804 w 12079138"/>
              <a:gd name="connsiteY8553" fmla="*/ 1192834 h 2145765"/>
              <a:gd name="connsiteX8554" fmla="*/ 8622635 w 12079138"/>
              <a:gd name="connsiteY8554" fmla="*/ 1189387 h 2145765"/>
              <a:gd name="connsiteX8555" fmla="*/ 10068878 w 12079138"/>
              <a:gd name="connsiteY8555" fmla="*/ 1188819 h 2145765"/>
              <a:gd name="connsiteX8556" fmla="*/ 10018833 w 12079138"/>
              <a:gd name="connsiteY8556" fmla="*/ 1229162 h 2145765"/>
              <a:gd name="connsiteX8557" fmla="*/ 10044804 w 12079138"/>
              <a:gd name="connsiteY8557" fmla="*/ 1235827 h 2145765"/>
              <a:gd name="connsiteX8558" fmla="*/ 10058267 w 12079138"/>
              <a:gd name="connsiteY8558" fmla="*/ 1228304 h 2145765"/>
              <a:gd name="connsiteX8559" fmla="*/ 10073914 w 12079138"/>
              <a:gd name="connsiteY8559" fmla="*/ 1214851 h 2145765"/>
              <a:gd name="connsiteX8560" fmla="*/ 10113564 w 12079138"/>
              <a:gd name="connsiteY8560" fmla="*/ 1210530 h 2145765"/>
              <a:gd name="connsiteX8561" fmla="*/ 10068878 w 12079138"/>
              <a:gd name="connsiteY8561" fmla="*/ 1188819 h 2145765"/>
              <a:gd name="connsiteX8562" fmla="*/ 1181423 w 12079138"/>
              <a:gd name="connsiteY8562" fmla="*/ 1188727 h 2145765"/>
              <a:gd name="connsiteX8563" fmla="*/ 1184455 w 12079138"/>
              <a:gd name="connsiteY8563" fmla="*/ 1190918 h 2145765"/>
              <a:gd name="connsiteX8564" fmla="*/ 1180881 w 12079138"/>
              <a:gd name="connsiteY8564" fmla="*/ 1192251 h 2145765"/>
              <a:gd name="connsiteX8565" fmla="*/ 1177867 w 12079138"/>
              <a:gd name="connsiteY8565" fmla="*/ 1190045 h 2145765"/>
              <a:gd name="connsiteX8566" fmla="*/ 1181423 w 12079138"/>
              <a:gd name="connsiteY8566" fmla="*/ 1188727 h 2145765"/>
              <a:gd name="connsiteX8567" fmla="*/ 2089492 w 12079138"/>
              <a:gd name="connsiteY8567" fmla="*/ 1186781 h 2145765"/>
              <a:gd name="connsiteX8568" fmla="*/ 2087114 w 12079138"/>
              <a:gd name="connsiteY8568" fmla="*/ 1189401 h 2145765"/>
              <a:gd name="connsiteX8569" fmla="*/ 2088881 w 12079138"/>
              <a:gd name="connsiteY8569" fmla="*/ 1190443 h 2145765"/>
              <a:gd name="connsiteX8570" fmla="*/ 2092977 w 12079138"/>
              <a:gd name="connsiteY8570" fmla="*/ 1188865 h 2145765"/>
              <a:gd name="connsiteX8571" fmla="*/ 2089492 w 12079138"/>
              <a:gd name="connsiteY8571" fmla="*/ 1186781 h 2145765"/>
              <a:gd name="connsiteX8572" fmla="*/ 10983798 w 12079138"/>
              <a:gd name="connsiteY8572" fmla="*/ 1186065 h 2145765"/>
              <a:gd name="connsiteX8573" fmla="*/ 11005954 w 12079138"/>
              <a:gd name="connsiteY8573" fmla="*/ 1186934 h 2145765"/>
              <a:gd name="connsiteX8574" fmla="*/ 11009780 w 12079138"/>
              <a:gd name="connsiteY8574" fmla="*/ 1190965 h 2145765"/>
              <a:gd name="connsiteX8575" fmla="*/ 11005196 w 12079138"/>
              <a:gd name="connsiteY8575" fmla="*/ 1194719 h 2145765"/>
              <a:gd name="connsiteX8576" fmla="*/ 10974496 w 12079138"/>
              <a:gd name="connsiteY8576" fmla="*/ 1201140 h 2145765"/>
              <a:gd name="connsiteX8577" fmla="*/ 10971266 w 12079138"/>
              <a:gd name="connsiteY8577" fmla="*/ 1197768 h 2145765"/>
              <a:gd name="connsiteX8578" fmla="*/ 10983798 w 12079138"/>
              <a:gd name="connsiteY8578" fmla="*/ 1186065 h 2145765"/>
              <a:gd name="connsiteX8579" fmla="*/ 10920769 w 12079138"/>
              <a:gd name="connsiteY8579" fmla="*/ 1184499 h 2145765"/>
              <a:gd name="connsiteX8580" fmla="*/ 10931688 w 12079138"/>
              <a:gd name="connsiteY8580" fmla="*/ 1189694 h 2145765"/>
              <a:gd name="connsiteX8581" fmla="*/ 10926238 w 12079138"/>
              <a:gd name="connsiteY8581" fmla="*/ 1192820 h 2145765"/>
              <a:gd name="connsiteX8582" fmla="*/ 10918007 w 12079138"/>
              <a:gd name="connsiteY8582" fmla="*/ 1189449 h 2145765"/>
              <a:gd name="connsiteX8583" fmla="*/ 10920769 w 12079138"/>
              <a:gd name="connsiteY8583" fmla="*/ 1184499 h 2145765"/>
              <a:gd name="connsiteX8584" fmla="*/ 9970737 w 12079138"/>
              <a:gd name="connsiteY8584" fmla="*/ 1184253 h 2145765"/>
              <a:gd name="connsiteX8585" fmla="*/ 9969293 w 12079138"/>
              <a:gd name="connsiteY8585" fmla="*/ 1185142 h 2145765"/>
              <a:gd name="connsiteX8586" fmla="*/ 9971224 w 12079138"/>
              <a:gd name="connsiteY8586" fmla="*/ 1185464 h 2145765"/>
              <a:gd name="connsiteX8587" fmla="*/ 2981953 w 12079138"/>
              <a:gd name="connsiteY8587" fmla="*/ 1183564 h 2145765"/>
              <a:gd name="connsiteX8588" fmla="*/ 2954211 w 12079138"/>
              <a:gd name="connsiteY8588" fmla="*/ 1193676 h 2145765"/>
              <a:gd name="connsiteX8589" fmla="*/ 3010219 w 12079138"/>
              <a:gd name="connsiteY8589" fmla="*/ 1234065 h 2145765"/>
              <a:gd name="connsiteX8590" fmla="*/ 3019622 w 12079138"/>
              <a:gd name="connsiteY8590" fmla="*/ 1226757 h 2145765"/>
              <a:gd name="connsiteX8591" fmla="*/ 3011681 w 12079138"/>
              <a:gd name="connsiteY8591" fmla="*/ 1207328 h 2145765"/>
              <a:gd name="connsiteX8592" fmla="*/ 2990996 w 12079138"/>
              <a:gd name="connsiteY8592" fmla="*/ 1188850 h 2145765"/>
              <a:gd name="connsiteX8593" fmla="*/ 2981953 w 12079138"/>
              <a:gd name="connsiteY8593" fmla="*/ 1183564 h 2145765"/>
              <a:gd name="connsiteX8594" fmla="*/ 1998476 w 12079138"/>
              <a:gd name="connsiteY8594" fmla="*/ 1183257 h 2145765"/>
              <a:gd name="connsiteX8595" fmla="*/ 2003640 w 12079138"/>
              <a:gd name="connsiteY8595" fmla="*/ 1194029 h 2145765"/>
              <a:gd name="connsiteX8596" fmla="*/ 2008334 w 12079138"/>
              <a:gd name="connsiteY8596" fmla="*/ 1198334 h 2145765"/>
              <a:gd name="connsiteX8597" fmla="*/ 2013463 w 12079138"/>
              <a:gd name="connsiteY8597" fmla="*/ 1218130 h 2145765"/>
              <a:gd name="connsiteX8598" fmla="*/ 2032038 w 12079138"/>
              <a:gd name="connsiteY8598" fmla="*/ 1236547 h 2145765"/>
              <a:gd name="connsiteX8599" fmla="*/ 2032034 w 12079138"/>
              <a:gd name="connsiteY8599" fmla="*/ 1236547 h 2145765"/>
              <a:gd name="connsiteX8600" fmla="*/ 2062886 w 12079138"/>
              <a:gd name="connsiteY8600" fmla="*/ 1239842 h 2145765"/>
              <a:gd name="connsiteX8601" fmla="*/ 2066403 w 12079138"/>
              <a:gd name="connsiteY8601" fmla="*/ 1219999 h 2145765"/>
              <a:gd name="connsiteX8602" fmla="*/ 2066444 w 12079138"/>
              <a:gd name="connsiteY8602" fmla="*/ 1218253 h 2145765"/>
              <a:gd name="connsiteX8603" fmla="*/ 2050963 w 12079138"/>
              <a:gd name="connsiteY8603" fmla="*/ 1209642 h 2145765"/>
              <a:gd name="connsiteX8604" fmla="*/ 2040372 w 12079138"/>
              <a:gd name="connsiteY8604" fmla="*/ 1209182 h 2145765"/>
              <a:gd name="connsiteX8605" fmla="*/ 2032056 w 12079138"/>
              <a:gd name="connsiteY8605" fmla="*/ 1195331 h 2145765"/>
              <a:gd name="connsiteX8606" fmla="*/ 2020919 w 12079138"/>
              <a:gd name="connsiteY8606" fmla="*/ 1185602 h 2145765"/>
              <a:gd name="connsiteX8607" fmla="*/ 1998476 w 12079138"/>
              <a:gd name="connsiteY8607" fmla="*/ 1183257 h 2145765"/>
              <a:gd name="connsiteX8608" fmla="*/ 3347071 w 12079138"/>
              <a:gd name="connsiteY8608" fmla="*/ 1182844 h 2145765"/>
              <a:gd name="connsiteX8609" fmla="*/ 3320226 w 12079138"/>
              <a:gd name="connsiteY8609" fmla="*/ 1203191 h 2145765"/>
              <a:gd name="connsiteX8610" fmla="*/ 3329895 w 12079138"/>
              <a:gd name="connsiteY8610" fmla="*/ 1212722 h 2145765"/>
              <a:gd name="connsiteX8611" fmla="*/ 3346025 w 12079138"/>
              <a:gd name="connsiteY8611" fmla="*/ 1214591 h 2145765"/>
              <a:gd name="connsiteX8612" fmla="*/ 3378859 w 12079138"/>
              <a:gd name="connsiteY8612" fmla="*/ 1208753 h 2145765"/>
              <a:gd name="connsiteX8613" fmla="*/ 3381350 w 12079138"/>
              <a:gd name="connsiteY8613" fmla="*/ 1206072 h 2145765"/>
              <a:gd name="connsiteX8614" fmla="*/ 3376081 w 12079138"/>
              <a:gd name="connsiteY8614" fmla="*/ 1203069 h 2145765"/>
              <a:gd name="connsiteX8615" fmla="*/ 3354143 w 12079138"/>
              <a:gd name="connsiteY8615" fmla="*/ 1205290 h 2145765"/>
              <a:gd name="connsiteX8616" fmla="*/ 3345574 w 12079138"/>
              <a:gd name="connsiteY8616" fmla="*/ 1198181 h 2145765"/>
              <a:gd name="connsiteX8617" fmla="*/ 3355009 w 12079138"/>
              <a:gd name="connsiteY8617" fmla="*/ 1187655 h 2145765"/>
              <a:gd name="connsiteX8618" fmla="*/ 3354342 w 12079138"/>
              <a:gd name="connsiteY8618" fmla="*/ 1184468 h 2145765"/>
              <a:gd name="connsiteX8619" fmla="*/ 3347071 w 12079138"/>
              <a:gd name="connsiteY8619" fmla="*/ 1182844 h 2145765"/>
              <a:gd name="connsiteX8620" fmla="*/ 11378668 w 12079138"/>
              <a:gd name="connsiteY8620" fmla="*/ 1181955 h 2145765"/>
              <a:gd name="connsiteX8621" fmla="*/ 11380201 w 12079138"/>
              <a:gd name="connsiteY8621" fmla="*/ 1182690 h 2145765"/>
              <a:gd name="connsiteX8622" fmla="*/ 11378468 w 12079138"/>
              <a:gd name="connsiteY8622" fmla="*/ 1183119 h 2145765"/>
              <a:gd name="connsiteX8623" fmla="*/ 2301618 w 12079138"/>
              <a:gd name="connsiteY8623" fmla="*/ 1181403 h 2145765"/>
              <a:gd name="connsiteX8624" fmla="*/ 2293244 w 12079138"/>
              <a:gd name="connsiteY8624" fmla="*/ 1185157 h 2145765"/>
              <a:gd name="connsiteX8625" fmla="*/ 2296384 w 12079138"/>
              <a:gd name="connsiteY8625" fmla="*/ 1191026 h 2145765"/>
              <a:gd name="connsiteX8626" fmla="*/ 2320783 w 12079138"/>
              <a:gd name="connsiteY8626" fmla="*/ 1199621 h 2145765"/>
              <a:gd name="connsiteX8627" fmla="*/ 2334607 w 12079138"/>
              <a:gd name="connsiteY8627" fmla="*/ 1211036 h 2145765"/>
              <a:gd name="connsiteX8628" fmla="*/ 2320099 w 12079138"/>
              <a:gd name="connsiteY8628" fmla="*/ 1219969 h 2145765"/>
              <a:gd name="connsiteX8629" fmla="*/ 2299723 w 12079138"/>
              <a:gd name="connsiteY8629" fmla="*/ 1234203 h 2145765"/>
              <a:gd name="connsiteX8630" fmla="*/ 2298786 w 12079138"/>
              <a:gd name="connsiteY8630" fmla="*/ 1248882 h 2145765"/>
              <a:gd name="connsiteX8631" fmla="*/ 2315352 w 12079138"/>
              <a:gd name="connsiteY8631" fmla="*/ 1250000 h 2145765"/>
              <a:gd name="connsiteX8632" fmla="*/ 2337387 w 12079138"/>
              <a:gd name="connsiteY8632" fmla="*/ 1229974 h 2145765"/>
              <a:gd name="connsiteX8633" fmla="*/ 2333109 w 12079138"/>
              <a:gd name="connsiteY8633" fmla="*/ 1193232 h 2145765"/>
              <a:gd name="connsiteX8634" fmla="*/ 2322262 w 12079138"/>
              <a:gd name="connsiteY8634" fmla="*/ 1185280 h 2145765"/>
              <a:gd name="connsiteX8635" fmla="*/ 2301618 w 12079138"/>
              <a:gd name="connsiteY8635" fmla="*/ 1181403 h 2145765"/>
              <a:gd name="connsiteX8636" fmla="*/ 1659139 w 12079138"/>
              <a:gd name="connsiteY8636" fmla="*/ 1179841 h 2145765"/>
              <a:gd name="connsiteX8637" fmla="*/ 1667351 w 12079138"/>
              <a:gd name="connsiteY8637" fmla="*/ 1182124 h 2145765"/>
              <a:gd name="connsiteX8638" fmla="*/ 1665258 w 12079138"/>
              <a:gd name="connsiteY8638" fmla="*/ 1184576 h 2145765"/>
              <a:gd name="connsiteX8639" fmla="*/ 1655908 w 12079138"/>
              <a:gd name="connsiteY8639" fmla="*/ 1183488 h 2145765"/>
              <a:gd name="connsiteX8640" fmla="*/ 1659139 w 12079138"/>
              <a:gd name="connsiteY8640" fmla="*/ 1179841 h 2145765"/>
              <a:gd name="connsiteX8641" fmla="*/ 1452355 w 12079138"/>
              <a:gd name="connsiteY8641" fmla="*/ 1178757 h 2145765"/>
              <a:gd name="connsiteX8642" fmla="*/ 1472441 w 12079138"/>
              <a:gd name="connsiteY8642" fmla="*/ 1178956 h 2145765"/>
              <a:gd name="connsiteX8643" fmla="*/ 1498610 w 12079138"/>
              <a:gd name="connsiteY8643" fmla="*/ 1188959 h 2145765"/>
              <a:gd name="connsiteX8644" fmla="*/ 1524146 w 12079138"/>
              <a:gd name="connsiteY8644" fmla="*/ 1206748 h 2145765"/>
              <a:gd name="connsiteX8645" fmla="*/ 1535227 w 12079138"/>
              <a:gd name="connsiteY8645" fmla="*/ 1222621 h 2145765"/>
              <a:gd name="connsiteX8646" fmla="*/ 1537067 w 12079138"/>
              <a:gd name="connsiteY8646" fmla="*/ 1229302 h 2145765"/>
              <a:gd name="connsiteX8647" fmla="*/ 1532628 w 12079138"/>
              <a:gd name="connsiteY8647" fmla="*/ 1233270 h 2145765"/>
              <a:gd name="connsiteX8648" fmla="*/ 1524922 w 12079138"/>
              <a:gd name="connsiteY8648" fmla="*/ 1232871 h 2145765"/>
              <a:gd name="connsiteX8649" fmla="*/ 1519201 w 12079138"/>
              <a:gd name="connsiteY8649" fmla="*/ 1229118 h 2145765"/>
              <a:gd name="connsiteX8650" fmla="*/ 1504980 w 12079138"/>
              <a:gd name="connsiteY8650" fmla="*/ 1225302 h 2145765"/>
              <a:gd name="connsiteX8651" fmla="*/ 1500378 w 12079138"/>
              <a:gd name="connsiteY8651" fmla="*/ 1235783 h 2145765"/>
              <a:gd name="connsiteX8652" fmla="*/ 1500473 w 12079138"/>
              <a:gd name="connsiteY8652" fmla="*/ 1240854 h 2145765"/>
              <a:gd name="connsiteX8653" fmla="*/ 1480368 w 12079138"/>
              <a:gd name="connsiteY8653" fmla="*/ 1236181 h 2145765"/>
              <a:gd name="connsiteX8654" fmla="*/ 1471724 w 12079138"/>
              <a:gd name="connsiteY8654" fmla="*/ 1241467 h 2145765"/>
              <a:gd name="connsiteX8655" fmla="*/ 1474486 w 12079138"/>
              <a:gd name="connsiteY8655" fmla="*/ 1246324 h 2145765"/>
              <a:gd name="connsiteX8656" fmla="*/ 1495348 w 12079138"/>
              <a:gd name="connsiteY8656" fmla="*/ 1268955 h 2145765"/>
              <a:gd name="connsiteX8657" fmla="*/ 1505832 w 12079138"/>
              <a:gd name="connsiteY8657" fmla="*/ 1277092 h 2145765"/>
              <a:gd name="connsiteX8658" fmla="*/ 1531604 w 12079138"/>
              <a:gd name="connsiteY8658" fmla="*/ 1281474 h 2145765"/>
              <a:gd name="connsiteX8659" fmla="*/ 1548009 w 12079138"/>
              <a:gd name="connsiteY8659" fmla="*/ 1279022 h 2145765"/>
              <a:gd name="connsiteX8660" fmla="*/ 1557574 w 12079138"/>
              <a:gd name="connsiteY8660" fmla="*/ 1281137 h 2145765"/>
              <a:gd name="connsiteX8661" fmla="*/ 1557157 w 12079138"/>
              <a:gd name="connsiteY8661" fmla="*/ 1321235 h 2145765"/>
              <a:gd name="connsiteX8662" fmla="*/ 1564033 w 12079138"/>
              <a:gd name="connsiteY8662" fmla="*/ 1330750 h 2145765"/>
              <a:gd name="connsiteX8663" fmla="*/ 1557285 w 12079138"/>
              <a:gd name="connsiteY8663" fmla="*/ 1352767 h 2145765"/>
              <a:gd name="connsiteX8664" fmla="*/ 1542721 w 12079138"/>
              <a:gd name="connsiteY8664" fmla="*/ 1361010 h 2145765"/>
              <a:gd name="connsiteX8665" fmla="*/ 1544832 w 12079138"/>
              <a:gd name="connsiteY8665" fmla="*/ 1374570 h 2145765"/>
              <a:gd name="connsiteX8666" fmla="*/ 1556707 w 12079138"/>
              <a:gd name="connsiteY8666" fmla="*/ 1379029 h 2145765"/>
              <a:gd name="connsiteX8667" fmla="*/ 1558945 w 12079138"/>
              <a:gd name="connsiteY8667" fmla="*/ 1388636 h 2145765"/>
              <a:gd name="connsiteX8668" fmla="*/ 1544670 w 12079138"/>
              <a:gd name="connsiteY8668" fmla="*/ 1392145 h 2145765"/>
              <a:gd name="connsiteX8669" fmla="*/ 1525720 w 12079138"/>
              <a:gd name="connsiteY8669" fmla="*/ 1389065 h 2145765"/>
              <a:gd name="connsiteX8670" fmla="*/ 1505669 w 12079138"/>
              <a:gd name="connsiteY8670" fmla="*/ 1388942 h 2145765"/>
              <a:gd name="connsiteX8671" fmla="*/ 1495744 w 12079138"/>
              <a:gd name="connsiteY8671" fmla="*/ 1377987 h 2145765"/>
              <a:gd name="connsiteX8672" fmla="*/ 1485963 w 12079138"/>
              <a:gd name="connsiteY8672" fmla="*/ 1369728 h 2145765"/>
              <a:gd name="connsiteX8673" fmla="*/ 1514495 w 12079138"/>
              <a:gd name="connsiteY8673" fmla="*/ 1357854 h 2145765"/>
              <a:gd name="connsiteX8674" fmla="*/ 1534581 w 12079138"/>
              <a:gd name="connsiteY8674" fmla="*/ 1351587 h 2145765"/>
              <a:gd name="connsiteX8675" fmla="*/ 1543208 w 12079138"/>
              <a:gd name="connsiteY8675" fmla="*/ 1343681 h 2145765"/>
              <a:gd name="connsiteX8676" fmla="*/ 1519476 w 12079138"/>
              <a:gd name="connsiteY8676" fmla="*/ 1342639 h 2145765"/>
              <a:gd name="connsiteX8677" fmla="*/ 1517653 w 12079138"/>
              <a:gd name="connsiteY8677" fmla="*/ 1338655 h 2145765"/>
              <a:gd name="connsiteX8678" fmla="*/ 1528445 w 12079138"/>
              <a:gd name="connsiteY8678" fmla="*/ 1326811 h 2145765"/>
              <a:gd name="connsiteX8679" fmla="*/ 1520919 w 12079138"/>
              <a:gd name="connsiteY8679" fmla="*/ 1308164 h 2145765"/>
              <a:gd name="connsiteX8680" fmla="*/ 1490276 w 12079138"/>
              <a:gd name="connsiteY8680" fmla="*/ 1293577 h 2145765"/>
              <a:gd name="connsiteX8681" fmla="*/ 1477841 w 12079138"/>
              <a:gd name="connsiteY8681" fmla="*/ 1297102 h 2145765"/>
              <a:gd name="connsiteX8682" fmla="*/ 1467933 w 12079138"/>
              <a:gd name="connsiteY8682" fmla="*/ 1303169 h 2145765"/>
              <a:gd name="connsiteX8683" fmla="*/ 1457754 w 12079138"/>
              <a:gd name="connsiteY8683" fmla="*/ 1303598 h 2145765"/>
              <a:gd name="connsiteX8684" fmla="*/ 1454164 w 12079138"/>
              <a:gd name="connsiteY8684" fmla="*/ 1297821 h 2145765"/>
              <a:gd name="connsiteX8685" fmla="*/ 1462610 w 12079138"/>
              <a:gd name="connsiteY8685" fmla="*/ 1286927 h 2145765"/>
              <a:gd name="connsiteX8686" fmla="*/ 1456474 w 12079138"/>
              <a:gd name="connsiteY8686" fmla="*/ 1276738 h 2145765"/>
              <a:gd name="connsiteX8687" fmla="*/ 1456470 w 12079138"/>
              <a:gd name="connsiteY8687" fmla="*/ 1276740 h 2145765"/>
              <a:gd name="connsiteX8688" fmla="*/ 1443349 w 12079138"/>
              <a:gd name="connsiteY8688" fmla="*/ 1273552 h 2145765"/>
              <a:gd name="connsiteX8689" fmla="*/ 1419708 w 12079138"/>
              <a:gd name="connsiteY8689" fmla="*/ 1256452 h 2145765"/>
              <a:gd name="connsiteX8690" fmla="*/ 1418354 w 12079138"/>
              <a:gd name="connsiteY8690" fmla="*/ 1251335 h 2145765"/>
              <a:gd name="connsiteX8691" fmla="*/ 1402979 w 12079138"/>
              <a:gd name="connsiteY8691" fmla="*/ 1246340 h 2145765"/>
              <a:gd name="connsiteX8692" fmla="*/ 1382206 w 12079138"/>
              <a:gd name="connsiteY8692" fmla="*/ 1251948 h 2145765"/>
              <a:gd name="connsiteX8693" fmla="*/ 1359087 w 12079138"/>
              <a:gd name="connsiteY8693" fmla="*/ 1241713 h 2145765"/>
              <a:gd name="connsiteX8694" fmla="*/ 1360008 w 12079138"/>
              <a:gd name="connsiteY8694" fmla="*/ 1230405 h 2145765"/>
              <a:gd name="connsiteX8695" fmla="*/ 1409619 w 12079138"/>
              <a:gd name="connsiteY8695" fmla="*/ 1204756 h 2145765"/>
              <a:gd name="connsiteX8696" fmla="*/ 1422523 w 12079138"/>
              <a:gd name="connsiteY8696" fmla="*/ 1195578 h 2145765"/>
              <a:gd name="connsiteX8697" fmla="*/ 1440209 w 12079138"/>
              <a:gd name="connsiteY8697" fmla="*/ 1198888 h 2145765"/>
              <a:gd name="connsiteX8698" fmla="*/ 1436726 w 12079138"/>
              <a:gd name="connsiteY8698" fmla="*/ 1212172 h 2145765"/>
              <a:gd name="connsiteX8699" fmla="*/ 1438729 w 12079138"/>
              <a:gd name="connsiteY8699" fmla="*/ 1225793 h 2145765"/>
              <a:gd name="connsiteX8700" fmla="*/ 1445660 w 12079138"/>
              <a:gd name="connsiteY8700" fmla="*/ 1225364 h 2145765"/>
              <a:gd name="connsiteX8701" fmla="*/ 1457390 w 12079138"/>
              <a:gd name="connsiteY8701" fmla="*/ 1190813 h 2145765"/>
              <a:gd name="connsiteX8702" fmla="*/ 1455369 w 12079138"/>
              <a:gd name="connsiteY8702" fmla="*/ 1189603 h 2145765"/>
              <a:gd name="connsiteX8703" fmla="*/ 1452355 w 12079138"/>
              <a:gd name="connsiteY8703" fmla="*/ 1178757 h 2145765"/>
              <a:gd name="connsiteX8704" fmla="*/ 10739178 w 12079138"/>
              <a:gd name="connsiteY8704" fmla="*/ 1177067 h 2145765"/>
              <a:gd name="connsiteX8705" fmla="*/ 10745711 w 12079138"/>
              <a:gd name="connsiteY8705" fmla="*/ 1183197 h 2145765"/>
              <a:gd name="connsiteX8706" fmla="*/ 10739430 w 12079138"/>
              <a:gd name="connsiteY8706" fmla="*/ 1187640 h 2145765"/>
              <a:gd name="connsiteX8707" fmla="*/ 10729882 w 12079138"/>
              <a:gd name="connsiteY8707" fmla="*/ 1181527 h 2145765"/>
              <a:gd name="connsiteX8708" fmla="*/ 10739178 w 12079138"/>
              <a:gd name="connsiteY8708" fmla="*/ 1177067 h 2145765"/>
              <a:gd name="connsiteX8709" fmla="*/ 1266682 w 12079138"/>
              <a:gd name="connsiteY8709" fmla="*/ 1175259 h 2145765"/>
              <a:gd name="connsiteX8710" fmla="*/ 1270562 w 12079138"/>
              <a:gd name="connsiteY8710" fmla="*/ 1179197 h 2145765"/>
              <a:gd name="connsiteX8711" fmla="*/ 1267765 w 12079138"/>
              <a:gd name="connsiteY8711" fmla="*/ 1181388 h 2145765"/>
              <a:gd name="connsiteX8712" fmla="*/ 1260725 w 12079138"/>
              <a:gd name="connsiteY8712" fmla="*/ 1178415 h 2145765"/>
              <a:gd name="connsiteX8713" fmla="*/ 1266682 w 12079138"/>
              <a:gd name="connsiteY8713" fmla="*/ 1175259 h 2145765"/>
              <a:gd name="connsiteX8714" fmla="*/ 1714997 w 12079138"/>
              <a:gd name="connsiteY8714" fmla="*/ 1174692 h 2145765"/>
              <a:gd name="connsiteX8715" fmla="*/ 1722685 w 12079138"/>
              <a:gd name="connsiteY8715" fmla="*/ 1178584 h 2145765"/>
              <a:gd name="connsiteX8716" fmla="*/ 1724039 w 12079138"/>
              <a:gd name="connsiteY8716" fmla="*/ 1184008 h 2145765"/>
              <a:gd name="connsiteX8717" fmla="*/ 1717235 w 12079138"/>
              <a:gd name="connsiteY8717" fmla="*/ 1198364 h 2145765"/>
              <a:gd name="connsiteX8718" fmla="*/ 1708806 w 12079138"/>
              <a:gd name="connsiteY8718" fmla="*/ 1201567 h 2145765"/>
              <a:gd name="connsiteX8719" fmla="*/ 1702435 w 12079138"/>
              <a:gd name="connsiteY8719" fmla="*/ 1197123 h 2145765"/>
              <a:gd name="connsiteX8720" fmla="*/ 1708788 w 12079138"/>
              <a:gd name="connsiteY8720" fmla="*/ 1177251 h 2145765"/>
              <a:gd name="connsiteX8721" fmla="*/ 1714997 w 12079138"/>
              <a:gd name="connsiteY8721" fmla="*/ 1174692 h 2145765"/>
              <a:gd name="connsiteX8722" fmla="*/ 943607 w 12079138"/>
              <a:gd name="connsiteY8722" fmla="*/ 1174523 h 2145765"/>
              <a:gd name="connsiteX8723" fmla="*/ 950068 w 12079138"/>
              <a:gd name="connsiteY8723" fmla="*/ 1176209 h 2145765"/>
              <a:gd name="connsiteX8724" fmla="*/ 955807 w 12079138"/>
              <a:gd name="connsiteY8724" fmla="*/ 1182921 h 2145765"/>
              <a:gd name="connsiteX8725" fmla="*/ 950663 w 12079138"/>
              <a:gd name="connsiteY8725" fmla="*/ 1186399 h 2145765"/>
              <a:gd name="connsiteX8726" fmla="*/ 938282 w 12079138"/>
              <a:gd name="connsiteY8726" fmla="*/ 1185219 h 2145765"/>
              <a:gd name="connsiteX8727" fmla="*/ 933914 w 12079138"/>
              <a:gd name="connsiteY8727" fmla="*/ 1179427 h 2145765"/>
              <a:gd name="connsiteX8728" fmla="*/ 943607 w 12079138"/>
              <a:gd name="connsiteY8728" fmla="*/ 1174523 h 2145765"/>
              <a:gd name="connsiteX8729" fmla="*/ 10022876 w 12079138"/>
              <a:gd name="connsiteY8729" fmla="*/ 1174095 h 2145765"/>
              <a:gd name="connsiteX8730" fmla="*/ 10005279 w 12079138"/>
              <a:gd name="connsiteY8730" fmla="*/ 1191654 h 2145765"/>
              <a:gd name="connsiteX8731" fmla="*/ 10009484 w 12079138"/>
              <a:gd name="connsiteY8731" fmla="*/ 1198702 h 2145765"/>
              <a:gd name="connsiteX8732" fmla="*/ 10018941 w 12079138"/>
              <a:gd name="connsiteY8732" fmla="*/ 1196971 h 2145765"/>
              <a:gd name="connsiteX8733" fmla="*/ 10028020 w 12079138"/>
              <a:gd name="connsiteY8733" fmla="*/ 1182890 h 2145765"/>
              <a:gd name="connsiteX8734" fmla="*/ 10022876 w 12079138"/>
              <a:gd name="connsiteY8734" fmla="*/ 1174095 h 2145765"/>
              <a:gd name="connsiteX8735" fmla="*/ 2693908 w 12079138"/>
              <a:gd name="connsiteY8735" fmla="*/ 1173559 h 2145765"/>
              <a:gd name="connsiteX8736" fmla="*/ 2687162 w 12079138"/>
              <a:gd name="connsiteY8736" fmla="*/ 1175642 h 2145765"/>
              <a:gd name="connsiteX8737" fmla="*/ 2689294 w 12079138"/>
              <a:gd name="connsiteY8737" fmla="*/ 1178891 h 2145765"/>
              <a:gd name="connsiteX8738" fmla="*/ 2696493 w 12079138"/>
              <a:gd name="connsiteY8738" fmla="*/ 1177527 h 2145765"/>
              <a:gd name="connsiteX8739" fmla="*/ 2693908 w 12079138"/>
              <a:gd name="connsiteY8739" fmla="*/ 1173559 h 2145765"/>
              <a:gd name="connsiteX8740" fmla="*/ 9818760 w 12079138"/>
              <a:gd name="connsiteY8740" fmla="*/ 1173007 h 2145765"/>
              <a:gd name="connsiteX8741" fmla="*/ 9813094 w 12079138"/>
              <a:gd name="connsiteY8741" fmla="*/ 1177190 h 2145765"/>
              <a:gd name="connsiteX8742" fmla="*/ 9817785 w 12079138"/>
              <a:gd name="connsiteY8742" fmla="*/ 1180270 h 2145765"/>
              <a:gd name="connsiteX8743" fmla="*/ 9824067 w 12079138"/>
              <a:gd name="connsiteY8743" fmla="*/ 1178554 h 2145765"/>
              <a:gd name="connsiteX8744" fmla="*/ 9818760 w 12079138"/>
              <a:gd name="connsiteY8744" fmla="*/ 1173007 h 2145765"/>
              <a:gd name="connsiteX8745" fmla="*/ 3304512 w 12079138"/>
              <a:gd name="connsiteY8745" fmla="*/ 1171536 h 2145765"/>
              <a:gd name="connsiteX8746" fmla="*/ 3301030 w 12079138"/>
              <a:gd name="connsiteY8746" fmla="*/ 1176286 h 2145765"/>
              <a:gd name="connsiteX8747" fmla="*/ 3308751 w 12079138"/>
              <a:gd name="connsiteY8747" fmla="*/ 1178875 h 2145765"/>
              <a:gd name="connsiteX8748" fmla="*/ 3310952 w 12079138"/>
              <a:gd name="connsiteY8748" fmla="*/ 1174677 h 2145765"/>
              <a:gd name="connsiteX8749" fmla="*/ 3304512 w 12079138"/>
              <a:gd name="connsiteY8749" fmla="*/ 1171536 h 2145765"/>
              <a:gd name="connsiteX8750" fmla="*/ 9250900 w 12079138"/>
              <a:gd name="connsiteY8750" fmla="*/ 1171230 h 2145765"/>
              <a:gd name="connsiteX8751" fmla="*/ 9239873 w 12079138"/>
              <a:gd name="connsiteY8751" fmla="*/ 1177190 h 2145765"/>
              <a:gd name="connsiteX8752" fmla="*/ 9255592 w 12079138"/>
              <a:gd name="connsiteY8752" fmla="*/ 1183916 h 2145765"/>
              <a:gd name="connsiteX8753" fmla="*/ 9263461 w 12079138"/>
              <a:gd name="connsiteY8753" fmla="*/ 1178033 h 2145765"/>
              <a:gd name="connsiteX8754" fmla="*/ 9250900 w 12079138"/>
              <a:gd name="connsiteY8754" fmla="*/ 1171230 h 2145765"/>
              <a:gd name="connsiteX8755" fmla="*/ 834977 w 12079138"/>
              <a:gd name="connsiteY8755" fmla="*/ 1170355 h 2145765"/>
              <a:gd name="connsiteX8756" fmla="*/ 837558 w 12079138"/>
              <a:gd name="connsiteY8756" fmla="*/ 1173067 h 2145765"/>
              <a:gd name="connsiteX8757" fmla="*/ 824041 w 12079138"/>
              <a:gd name="connsiteY8757" fmla="*/ 1189600 h 2145765"/>
              <a:gd name="connsiteX8758" fmla="*/ 818969 w 12079138"/>
              <a:gd name="connsiteY8758" fmla="*/ 1189953 h 2145765"/>
              <a:gd name="connsiteX8759" fmla="*/ 818969 w 12079138"/>
              <a:gd name="connsiteY8759" fmla="*/ 1189952 h 2145765"/>
              <a:gd name="connsiteX8760" fmla="*/ 814096 w 12079138"/>
              <a:gd name="connsiteY8760" fmla="*/ 1186474 h 2145765"/>
              <a:gd name="connsiteX8761" fmla="*/ 827470 w 12079138"/>
              <a:gd name="connsiteY8761" fmla="*/ 1170646 h 2145765"/>
              <a:gd name="connsiteX8762" fmla="*/ 834977 w 12079138"/>
              <a:gd name="connsiteY8762" fmla="*/ 1170355 h 2145765"/>
              <a:gd name="connsiteX8763" fmla="*/ 2629303 w 12079138"/>
              <a:gd name="connsiteY8763" fmla="*/ 1170095 h 2145765"/>
              <a:gd name="connsiteX8764" fmla="*/ 2625330 w 12079138"/>
              <a:gd name="connsiteY8764" fmla="*/ 1173987 h 2145765"/>
              <a:gd name="connsiteX8765" fmla="*/ 2627730 w 12079138"/>
              <a:gd name="connsiteY8765" fmla="*/ 1179227 h 2145765"/>
              <a:gd name="connsiteX8766" fmla="*/ 2634426 w 12079138"/>
              <a:gd name="connsiteY8766" fmla="*/ 1181005 h 2145765"/>
              <a:gd name="connsiteX8767" fmla="*/ 2637803 w 12079138"/>
              <a:gd name="connsiteY8767" fmla="*/ 1178614 h 2145765"/>
              <a:gd name="connsiteX8768" fmla="*/ 2637278 w 12079138"/>
              <a:gd name="connsiteY8768" fmla="*/ 1173711 h 2145765"/>
              <a:gd name="connsiteX8769" fmla="*/ 2629303 w 12079138"/>
              <a:gd name="connsiteY8769" fmla="*/ 1170095 h 2145765"/>
              <a:gd name="connsiteX8770" fmla="*/ 1499458 w 12079138"/>
              <a:gd name="connsiteY8770" fmla="*/ 1169866 h 2145765"/>
              <a:gd name="connsiteX8771" fmla="*/ 1501317 w 12079138"/>
              <a:gd name="connsiteY8771" fmla="*/ 1172241 h 2145765"/>
              <a:gd name="connsiteX8772" fmla="*/ 1497004 w 12079138"/>
              <a:gd name="connsiteY8772" fmla="*/ 1172746 h 2145765"/>
              <a:gd name="connsiteX8773" fmla="*/ 1495938 w 12079138"/>
              <a:gd name="connsiteY8773" fmla="*/ 1171536 h 2145765"/>
              <a:gd name="connsiteX8774" fmla="*/ 1495939 w 12079138"/>
              <a:gd name="connsiteY8774" fmla="*/ 1171536 h 2145765"/>
              <a:gd name="connsiteX8775" fmla="*/ 1499458 w 12079138"/>
              <a:gd name="connsiteY8775" fmla="*/ 1169866 h 2145765"/>
              <a:gd name="connsiteX8776" fmla="*/ 11077653 w 12079138"/>
              <a:gd name="connsiteY8776" fmla="*/ 1167229 h 2145765"/>
              <a:gd name="connsiteX8777" fmla="*/ 11077655 w 12079138"/>
              <a:gd name="connsiteY8777" fmla="*/ 1167229 h 2145765"/>
              <a:gd name="connsiteX8778" fmla="*/ 11077655 w 12079138"/>
              <a:gd name="connsiteY8778" fmla="*/ 1167230 h 2145765"/>
              <a:gd name="connsiteX8779" fmla="*/ 1624434 w 12079138"/>
              <a:gd name="connsiteY8779" fmla="*/ 1167031 h 2145765"/>
              <a:gd name="connsiteX8780" fmla="*/ 1629272 w 12079138"/>
              <a:gd name="connsiteY8780" fmla="*/ 1171506 h 2145765"/>
              <a:gd name="connsiteX8781" fmla="*/ 1622576 w 12079138"/>
              <a:gd name="connsiteY8781" fmla="*/ 1175076 h 2145765"/>
              <a:gd name="connsiteX8782" fmla="*/ 1619164 w 12079138"/>
              <a:gd name="connsiteY8782" fmla="*/ 1171031 h 2145765"/>
              <a:gd name="connsiteX8783" fmla="*/ 1624434 w 12079138"/>
              <a:gd name="connsiteY8783" fmla="*/ 1167031 h 2145765"/>
              <a:gd name="connsiteX8784" fmla="*/ 11075742 w 12079138"/>
              <a:gd name="connsiteY8784" fmla="*/ 1166234 h 2145765"/>
              <a:gd name="connsiteX8785" fmla="*/ 11077653 w 12079138"/>
              <a:gd name="connsiteY8785" fmla="*/ 1167229 h 2145765"/>
              <a:gd name="connsiteX8786" fmla="*/ 11074226 w 12079138"/>
              <a:gd name="connsiteY8786" fmla="*/ 1167076 h 2145765"/>
              <a:gd name="connsiteX8787" fmla="*/ 11075742 w 12079138"/>
              <a:gd name="connsiteY8787" fmla="*/ 1166234 h 2145765"/>
              <a:gd name="connsiteX8788" fmla="*/ 8769289 w 12079138"/>
              <a:gd name="connsiteY8788" fmla="*/ 1165913 h 2145765"/>
              <a:gd name="connsiteX8789" fmla="*/ 8769667 w 12079138"/>
              <a:gd name="connsiteY8789" fmla="*/ 1167400 h 2145765"/>
              <a:gd name="connsiteX8790" fmla="*/ 8771995 w 12079138"/>
              <a:gd name="connsiteY8790" fmla="*/ 1167721 h 2145765"/>
              <a:gd name="connsiteX8791" fmla="*/ 8773204 w 12079138"/>
              <a:gd name="connsiteY8791" fmla="*/ 1166404 h 2145765"/>
              <a:gd name="connsiteX8792" fmla="*/ 8915507 w 12079138"/>
              <a:gd name="connsiteY8792" fmla="*/ 1164794 h 2145765"/>
              <a:gd name="connsiteX8793" fmla="*/ 8909624 w 12079138"/>
              <a:gd name="connsiteY8793" fmla="*/ 1168763 h 2145765"/>
              <a:gd name="connsiteX8794" fmla="*/ 8910364 w 12079138"/>
              <a:gd name="connsiteY8794" fmla="*/ 1172011 h 2145765"/>
              <a:gd name="connsiteX8795" fmla="*/ 8922618 w 12079138"/>
              <a:gd name="connsiteY8795" fmla="*/ 1194427 h 2145765"/>
              <a:gd name="connsiteX8796" fmla="*/ 8929007 w 12079138"/>
              <a:gd name="connsiteY8796" fmla="*/ 1201598 h 2145765"/>
              <a:gd name="connsiteX8797" fmla="*/ 8938969 w 12079138"/>
              <a:gd name="connsiteY8797" fmla="*/ 1202165 h 2145765"/>
              <a:gd name="connsiteX8798" fmla="*/ 8942163 w 12079138"/>
              <a:gd name="connsiteY8798" fmla="*/ 1196511 h 2145765"/>
              <a:gd name="connsiteX8799" fmla="*/ 8923123 w 12079138"/>
              <a:gd name="connsiteY8799" fmla="*/ 1170142 h 2145765"/>
              <a:gd name="connsiteX8800" fmla="*/ 8915507 w 12079138"/>
              <a:gd name="connsiteY8800" fmla="*/ 1164794 h 2145765"/>
              <a:gd name="connsiteX8801" fmla="*/ 8582029 w 12079138"/>
              <a:gd name="connsiteY8801" fmla="*/ 1164626 h 2145765"/>
              <a:gd name="connsiteX8802" fmla="*/ 8575965 w 12079138"/>
              <a:gd name="connsiteY8802" fmla="*/ 1173084 h 2145765"/>
              <a:gd name="connsiteX8803" fmla="*/ 8584844 w 12079138"/>
              <a:gd name="connsiteY8803" fmla="*/ 1178554 h 2145765"/>
              <a:gd name="connsiteX8804" fmla="*/ 8592965 w 12079138"/>
              <a:gd name="connsiteY8804" fmla="*/ 1171245 h 2145765"/>
              <a:gd name="connsiteX8805" fmla="*/ 8582029 w 12079138"/>
              <a:gd name="connsiteY8805" fmla="*/ 1164626 h 2145765"/>
              <a:gd name="connsiteX8806" fmla="*/ 2394432 w 12079138"/>
              <a:gd name="connsiteY8806" fmla="*/ 1163921 h 2145765"/>
              <a:gd name="connsiteX8807" fmla="*/ 2386870 w 12079138"/>
              <a:gd name="connsiteY8807" fmla="*/ 1167445 h 2145765"/>
              <a:gd name="connsiteX8808" fmla="*/ 2381240 w 12079138"/>
              <a:gd name="connsiteY8808" fmla="*/ 1184115 h 2145765"/>
              <a:gd name="connsiteX8809" fmla="*/ 2391923 w 12079138"/>
              <a:gd name="connsiteY8809" fmla="*/ 1188007 h 2145765"/>
              <a:gd name="connsiteX8810" fmla="*/ 2404917 w 12079138"/>
              <a:gd name="connsiteY8810" fmla="*/ 1168824 h 2145765"/>
              <a:gd name="connsiteX8811" fmla="*/ 2394432 w 12079138"/>
              <a:gd name="connsiteY8811" fmla="*/ 1163921 h 2145765"/>
              <a:gd name="connsiteX8812" fmla="*/ 9776439 w 12079138"/>
              <a:gd name="connsiteY8812" fmla="*/ 1163830 h 2145765"/>
              <a:gd name="connsiteX8813" fmla="*/ 9774598 w 12079138"/>
              <a:gd name="connsiteY8813" fmla="*/ 1164796 h 2145765"/>
              <a:gd name="connsiteX8814" fmla="*/ 9777775 w 12079138"/>
              <a:gd name="connsiteY8814" fmla="*/ 1166588 h 2145765"/>
              <a:gd name="connsiteX8815" fmla="*/ 9779561 w 12079138"/>
              <a:gd name="connsiteY8815" fmla="*/ 1165684 h 2145765"/>
              <a:gd name="connsiteX8816" fmla="*/ 9776439 w 12079138"/>
              <a:gd name="connsiteY8816" fmla="*/ 1163830 h 2145765"/>
              <a:gd name="connsiteX8817" fmla="*/ 1590831 w 12079138"/>
              <a:gd name="connsiteY8817" fmla="*/ 1162404 h 2145765"/>
              <a:gd name="connsiteX8818" fmla="*/ 1600884 w 12079138"/>
              <a:gd name="connsiteY8818" fmla="*/ 1169208 h 2145765"/>
              <a:gd name="connsiteX8819" fmla="*/ 1588954 w 12079138"/>
              <a:gd name="connsiteY8819" fmla="*/ 1179399 h 2145765"/>
              <a:gd name="connsiteX8820" fmla="*/ 1577691 w 12079138"/>
              <a:gd name="connsiteY8820" fmla="*/ 1171430 h 2145765"/>
              <a:gd name="connsiteX8821" fmla="*/ 1590831 w 12079138"/>
              <a:gd name="connsiteY8821" fmla="*/ 1162404 h 2145765"/>
              <a:gd name="connsiteX8822" fmla="*/ 9682448 w 12079138"/>
              <a:gd name="connsiteY8822" fmla="*/ 1161057 h 2145765"/>
              <a:gd name="connsiteX8823" fmla="*/ 9669743 w 12079138"/>
              <a:gd name="connsiteY8823" fmla="*/ 1168243 h 2145765"/>
              <a:gd name="connsiteX8824" fmla="*/ 9682557 w 12079138"/>
              <a:gd name="connsiteY8824" fmla="*/ 1177421 h 2145765"/>
              <a:gd name="connsiteX8825" fmla="*/ 9695371 w 12079138"/>
              <a:gd name="connsiteY8825" fmla="*/ 1170219 h 2145765"/>
              <a:gd name="connsiteX8826" fmla="*/ 9682448 w 12079138"/>
              <a:gd name="connsiteY8826" fmla="*/ 1161057 h 2145765"/>
              <a:gd name="connsiteX8827" fmla="*/ 10343740 w 12079138"/>
              <a:gd name="connsiteY8827" fmla="*/ 1159907 h 2145765"/>
              <a:gd name="connsiteX8828" fmla="*/ 10313583 w 12079138"/>
              <a:gd name="connsiteY8828" fmla="*/ 1171490 h 2145765"/>
              <a:gd name="connsiteX8829" fmla="*/ 10311291 w 12079138"/>
              <a:gd name="connsiteY8829" fmla="*/ 1177680 h 2145765"/>
              <a:gd name="connsiteX8830" fmla="*/ 10331648 w 12079138"/>
              <a:gd name="connsiteY8830" fmla="*/ 1183334 h 2145765"/>
              <a:gd name="connsiteX8831" fmla="*/ 10345707 w 12079138"/>
              <a:gd name="connsiteY8831" fmla="*/ 1173007 h 2145765"/>
              <a:gd name="connsiteX8832" fmla="*/ 10343740 w 12079138"/>
              <a:gd name="connsiteY8832" fmla="*/ 1159907 h 2145765"/>
              <a:gd name="connsiteX8833" fmla="*/ 9563643 w 12079138"/>
              <a:gd name="connsiteY8833" fmla="*/ 1159876 h 2145765"/>
              <a:gd name="connsiteX8834" fmla="*/ 9543556 w 12079138"/>
              <a:gd name="connsiteY8834" fmla="*/ 1164932 h 2145765"/>
              <a:gd name="connsiteX8835" fmla="*/ 9555918 w 12079138"/>
              <a:gd name="connsiteY8835" fmla="*/ 1177665 h 2145765"/>
              <a:gd name="connsiteX8836" fmla="*/ 9574200 w 12079138"/>
              <a:gd name="connsiteY8836" fmla="*/ 1174371 h 2145765"/>
              <a:gd name="connsiteX8837" fmla="*/ 9574020 w 12079138"/>
              <a:gd name="connsiteY8837" fmla="*/ 1164427 h 2145765"/>
              <a:gd name="connsiteX8838" fmla="*/ 9563643 w 12079138"/>
              <a:gd name="connsiteY8838" fmla="*/ 1159876 h 2145765"/>
              <a:gd name="connsiteX8839" fmla="*/ 2175506 w 12079138"/>
              <a:gd name="connsiteY8839" fmla="*/ 1158114 h 2145765"/>
              <a:gd name="connsiteX8840" fmla="*/ 2163270 w 12079138"/>
              <a:gd name="connsiteY8840" fmla="*/ 1159186 h 2145765"/>
              <a:gd name="connsiteX8841" fmla="*/ 2152499 w 12079138"/>
              <a:gd name="connsiteY8841" fmla="*/ 1168609 h 2145765"/>
              <a:gd name="connsiteX8842" fmla="*/ 2152499 w 12079138"/>
              <a:gd name="connsiteY8842" fmla="*/ 1168610 h 2145765"/>
              <a:gd name="connsiteX8843" fmla="*/ 2153525 w 12079138"/>
              <a:gd name="connsiteY8843" fmla="*/ 1185234 h 2145765"/>
              <a:gd name="connsiteX8844" fmla="*/ 2171353 w 12079138"/>
              <a:gd name="connsiteY8844" fmla="*/ 1192696 h 2145765"/>
              <a:gd name="connsiteX8845" fmla="*/ 2175506 w 12079138"/>
              <a:gd name="connsiteY8845" fmla="*/ 1158114 h 2145765"/>
              <a:gd name="connsiteX8846" fmla="*/ 1220162 w 12079138"/>
              <a:gd name="connsiteY8846" fmla="*/ 1156275 h 2145765"/>
              <a:gd name="connsiteX8847" fmla="*/ 1226750 w 12079138"/>
              <a:gd name="connsiteY8847" fmla="*/ 1159600 h 2145765"/>
              <a:gd name="connsiteX8848" fmla="*/ 1216895 w 12079138"/>
              <a:gd name="connsiteY8848" fmla="*/ 1166986 h 2145765"/>
              <a:gd name="connsiteX8849" fmla="*/ 1210560 w 12079138"/>
              <a:gd name="connsiteY8849" fmla="*/ 1162451 h 2145765"/>
              <a:gd name="connsiteX8850" fmla="*/ 1220162 w 12079138"/>
              <a:gd name="connsiteY8850" fmla="*/ 1156275 h 2145765"/>
              <a:gd name="connsiteX8851" fmla="*/ 11344649 w 12079138"/>
              <a:gd name="connsiteY8851" fmla="*/ 1155479 h 2145765"/>
              <a:gd name="connsiteX8852" fmla="*/ 11325300 w 12079138"/>
              <a:gd name="connsiteY8852" fmla="*/ 1156383 h 2145765"/>
              <a:gd name="connsiteX8853" fmla="*/ 11344649 w 12079138"/>
              <a:gd name="connsiteY8853" fmla="*/ 1155479 h 2145765"/>
              <a:gd name="connsiteX8854" fmla="*/ 10208951 w 12079138"/>
              <a:gd name="connsiteY8854" fmla="*/ 1154017 h 2145765"/>
              <a:gd name="connsiteX8855" fmla="*/ 10192792 w 12079138"/>
              <a:gd name="connsiteY8855" fmla="*/ 1157731 h 2145765"/>
              <a:gd name="connsiteX8856" fmla="*/ 10206328 w 12079138"/>
              <a:gd name="connsiteY8856" fmla="*/ 1169513 h 2145765"/>
              <a:gd name="connsiteX8857" fmla="*/ 10186006 w 12079138"/>
              <a:gd name="connsiteY8857" fmla="*/ 1177588 h 2145765"/>
              <a:gd name="connsiteX8858" fmla="*/ 10202682 w 12079138"/>
              <a:gd name="connsiteY8858" fmla="*/ 1189922 h 2145765"/>
              <a:gd name="connsiteX8859" fmla="*/ 10232208 w 12079138"/>
              <a:gd name="connsiteY8859" fmla="*/ 1187563 h 2145765"/>
              <a:gd name="connsiteX8860" fmla="*/ 10249677 w 12079138"/>
              <a:gd name="connsiteY8860" fmla="*/ 1183119 h 2145765"/>
              <a:gd name="connsiteX8861" fmla="*/ 10263592 w 12079138"/>
              <a:gd name="connsiteY8861" fmla="*/ 1182690 h 2145765"/>
              <a:gd name="connsiteX8862" fmla="*/ 10270450 w 12079138"/>
              <a:gd name="connsiteY8862" fmla="*/ 1177895 h 2145765"/>
              <a:gd name="connsiteX8863" fmla="*/ 10267273 w 12079138"/>
              <a:gd name="connsiteY8863" fmla="*/ 1171689 h 2145765"/>
              <a:gd name="connsiteX8864" fmla="*/ 10260470 w 12079138"/>
              <a:gd name="connsiteY8864" fmla="*/ 1168763 h 2145765"/>
              <a:gd name="connsiteX8865" fmla="*/ 10223364 w 12079138"/>
              <a:gd name="connsiteY8865" fmla="*/ 1156612 h 2145765"/>
              <a:gd name="connsiteX8866" fmla="*/ 10208951 w 12079138"/>
              <a:gd name="connsiteY8866" fmla="*/ 1154017 h 2145765"/>
              <a:gd name="connsiteX8867" fmla="*/ 3568853 w 12079138"/>
              <a:gd name="connsiteY8867" fmla="*/ 1153747 h 2145765"/>
              <a:gd name="connsiteX8868" fmla="*/ 3559076 w 12079138"/>
              <a:gd name="connsiteY8868" fmla="*/ 1155586 h 2145765"/>
              <a:gd name="connsiteX8869" fmla="*/ 3562142 w 12079138"/>
              <a:gd name="connsiteY8869" fmla="*/ 1159462 h 2145765"/>
              <a:gd name="connsiteX8870" fmla="*/ 3576954 w 12079138"/>
              <a:gd name="connsiteY8870" fmla="*/ 1157930 h 2145765"/>
              <a:gd name="connsiteX8871" fmla="*/ 3568853 w 12079138"/>
              <a:gd name="connsiteY8871" fmla="*/ 1153747 h 2145765"/>
              <a:gd name="connsiteX8872" fmla="*/ 3170243 w 12079138"/>
              <a:gd name="connsiteY8872" fmla="*/ 1153716 h 2145765"/>
              <a:gd name="connsiteX8873" fmla="*/ 3187520 w 12079138"/>
              <a:gd name="connsiteY8873" fmla="*/ 1160045 h 2145765"/>
              <a:gd name="connsiteX8874" fmla="*/ 3183008 w 12079138"/>
              <a:gd name="connsiteY8874" fmla="*/ 1169959 h 2145765"/>
              <a:gd name="connsiteX8875" fmla="*/ 3167373 w 12079138"/>
              <a:gd name="connsiteY8875" fmla="*/ 1168120 h 2145765"/>
              <a:gd name="connsiteX8876" fmla="*/ 3162408 w 12079138"/>
              <a:gd name="connsiteY8876" fmla="*/ 1158927 h 2145765"/>
              <a:gd name="connsiteX8877" fmla="*/ 3170243 w 12079138"/>
              <a:gd name="connsiteY8877" fmla="*/ 1153716 h 2145765"/>
              <a:gd name="connsiteX8878" fmla="*/ 9981872 w 12079138"/>
              <a:gd name="connsiteY8878" fmla="*/ 1152170 h 2145765"/>
              <a:gd name="connsiteX8879" fmla="*/ 9979797 w 12079138"/>
              <a:gd name="connsiteY8879" fmla="*/ 1152415 h 2145765"/>
              <a:gd name="connsiteX8880" fmla="*/ 9980339 w 12079138"/>
              <a:gd name="connsiteY8880" fmla="*/ 1153656 h 2145765"/>
              <a:gd name="connsiteX8881" fmla="*/ 9982342 w 12079138"/>
              <a:gd name="connsiteY8881" fmla="*/ 1153457 h 2145765"/>
              <a:gd name="connsiteX8882" fmla="*/ 1976866 w 12079138"/>
              <a:gd name="connsiteY8882" fmla="*/ 1151464 h 2145765"/>
              <a:gd name="connsiteX8883" fmla="*/ 1965725 w 12079138"/>
              <a:gd name="connsiteY8883" fmla="*/ 1157486 h 2145765"/>
              <a:gd name="connsiteX8884" fmla="*/ 1974859 w 12079138"/>
              <a:gd name="connsiteY8884" fmla="*/ 1162864 h 2145765"/>
              <a:gd name="connsiteX8885" fmla="*/ 1986271 w 12079138"/>
              <a:gd name="connsiteY8885" fmla="*/ 1155187 h 2145765"/>
              <a:gd name="connsiteX8886" fmla="*/ 1976866 w 12079138"/>
              <a:gd name="connsiteY8886" fmla="*/ 1151464 h 2145765"/>
              <a:gd name="connsiteX8887" fmla="*/ 3236020 w 12079138"/>
              <a:gd name="connsiteY8887" fmla="*/ 1151066 h 2145765"/>
              <a:gd name="connsiteX8888" fmla="*/ 3249364 w 12079138"/>
              <a:gd name="connsiteY8888" fmla="*/ 1156215 h 2145765"/>
              <a:gd name="connsiteX8889" fmla="*/ 3239432 w 12079138"/>
              <a:gd name="connsiteY8889" fmla="*/ 1163876 h 2145765"/>
              <a:gd name="connsiteX8890" fmla="*/ 3228349 w 12079138"/>
              <a:gd name="connsiteY8890" fmla="*/ 1159127 h 2145765"/>
              <a:gd name="connsiteX8891" fmla="*/ 3228890 w 12079138"/>
              <a:gd name="connsiteY8891" fmla="*/ 1152997 h 2145765"/>
              <a:gd name="connsiteX8892" fmla="*/ 3236020 w 12079138"/>
              <a:gd name="connsiteY8892" fmla="*/ 1151066 h 2145765"/>
              <a:gd name="connsiteX8893" fmla="*/ 9099230 w 12079138"/>
              <a:gd name="connsiteY8893" fmla="*/ 1148968 h 2145765"/>
              <a:gd name="connsiteX8894" fmla="*/ 9094032 w 12079138"/>
              <a:gd name="connsiteY8894" fmla="*/ 1149274 h 2145765"/>
              <a:gd name="connsiteX8895" fmla="*/ 9090657 w 12079138"/>
              <a:gd name="connsiteY8895" fmla="*/ 1153518 h 2145765"/>
              <a:gd name="connsiteX8896" fmla="*/ 9094339 w 12079138"/>
              <a:gd name="connsiteY8896" fmla="*/ 1159831 h 2145765"/>
              <a:gd name="connsiteX8897" fmla="*/ 9109390 w 12079138"/>
              <a:gd name="connsiteY8897" fmla="*/ 1179841 h 2145765"/>
              <a:gd name="connsiteX8898" fmla="*/ 9118594 w 12079138"/>
              <a:gd name="connsiteY8898" fmla="*/ 1185219 h 2145765"/>
              <a:gd name="connsiteX8899" fmla="*/ 9128015 w 12079138"/>
              <a:gd name="connsiteY8899" fmla="*/ 1177926 h 2145765"/>
              <a:gd name="connsiteX8900" fmla="*/ 9128269 w 12079138"/>
              <a:gd name="connsiteY8900" fmla="*/ 1175658 h 2145765"/>
              <a:gd name="connsiteX8901" fmla="*/ 9128268 w 12079138"/>
              <a:gd name="connsiteY8901" fmla="*/ 1175658 h 2145765"/>
              <a:gd name="connsiteX8902" fmla="*/ 9099230 w 12079138"/>
              <a:gd name="connsiteY8902" fmla="*/ 1148968 h 2145765"/>
              <a:gd name="connsiteX8903" fmla="*/ 1462118 w 12079138"/>
              <a:gd name="connsiteY8903" fmla="*/ 1148599 h 2145765"/>
              <a:gd name="connsiteX8904" fmla="*/ 1469482 w 12079138"/>
              <a:gd name="connsiteY8904" fmla="*/ 1155387 h 2145765"/>
              <a:gd name="connsiteX8905" fmla="*/ 1457949 w 12079138"/>
              <a:gd name="connsiteY8905" fmla="*/ 1161056 h 2145765"/>
              <a:gd name="connsiteX8906" fmla="*/ 1447499 w 12079138"/>
              <a:gd name="connsiteY8906" fmla="*/ 1154284 h 2145765"/>
              <a:gd name="connsiteX8907" fmla="*/ 1462118 w 12079138"/>
              <a:gd name="connsiteY8907" fmla="*/ 1148599 h 2145765"/>
              <a:gd name="connsiteX8908" fmla="*/ 713412 w 12079138"/>
              <a:gd name="connsiteY8908" fmla="*/ 1147434 h 2145765"/>
              <a:gd name="connsiteX8909" fmla="*/ 708395 w 12079138"/>
              <a:gd name="connsiteY8909" fmla="*/ 1155310 h 2145765"/>
              <a:gd name="connsiteX8910" fmla="*/ 665080 w 12079138"/>
              <a:gd name="connsiteY8910" fmla="*/ 1173313 h 2145765"/>
              <a:gd name="connsiteX8911" fmla="*/ 713412 w 12079138"/>
              <a:gd name="connsiteY8911" fmla="*/ 1147434 h 2145765"/>
              <a:gd name="connsiteX8912" fmla="*/ 3336445 w 12079138"/>
              <a:gd name="connsiteY8912" fmla="*/ 1146607 h 2145765"/>
              <a:gd name="connsiteX8913" fmla="*/ 3323654 w 12079138"/>
              <a:gd name="connsiteY8913" fmla="*/ 1153747 h 2145765"/>
              <a:gd name="connsiteX8914" fmla="*/ 3336553 w 12079138"/>
              <a:gd name="connsiteY8914" fmla="*/ 1161485 h 2145765"/>
              <a:gd name="connsiteX8915" fmla="*/ 3347758 w 12079138"/>
              <a:gd name="connsiteY8915" fmla="*/ 1153134 h 2145765"/>
              <a:gd name="connsiteX8916" fmla="*/ 3336445 w 12079138"/>
              <a:gd name="connsiteY8916" fmla="*/ 1146607 h 2145765"/>
              <a:gd name="connsiteX8917" fmla="*/ 1174357 w 12079138"/>
              <a:gd name="connsiteY8917" fmla="*/ 1145917 h 2145765"/>
              <a:gd name="connsiteX8918" fmla="*/ 1177930 w 12079138"/>
              <a:gd name="connsiteY8918" fmla="*/ 1147220 h 2145765"/>
              <a:gd name="connsiteX8919" fmla="*/ 1176721 w 12079138"/>
              <a:gd name="connsiteY8919" fmla="*/ 1148384 h 2145765"/>
              <a:gd name="connsiteX8920" fmla="*/ 1173129 w 12079138"/>
              <a:gd name="connsiteY8920" fmla="*/ 1147097 h 2145765"/>
              <a:gd name="connsiteX8921" fmla="*/ 1174357 w 12079138"/>
              <a:gd name="connsiteY8921" fmla="*/ 1145917 h 2145765"/>
              <a:gd name="connsiteX8922" fmla="*/ 8711230 w 12079138"/>
              <a:gd name="connsiteY8922" fmla="*/ 1143558 h 2145765"/>
              <a:gd name="connsiteX8923" fmla="*/ 8706827 w 12079138"/>
              <a:gd name="connsiteY8923" fmla="*/ 1146760 h 2145765"/>
              <a:gd name="connsiteX8924" fmla="*/ 8707873 w 12079138"/>
              <a:gd name="connsiteY8924" fmla="*/ 1149825 h 2145765"/>
              <a:gd name="connsiteX8925" fmla="*/ 8727129 w 12079138"/>
              <a:gd name="connsiteY8925" fmla="*/ 1152322 h 2145765"/>
              <a:gd name="connsiteX8926" fmla="*/ 8729259 w 12079138"/>
              <a:gd name="connsiteY8926" fmla="*/ 1149534 h 2145765"/>
              <a:gd name="connsiteX8927" fmla="*/ 8729260 w 12079138"/>
              <a:gd name="connsiteY8927" fmla="*/ 1149534 h 2145765"/>
              <a:gd name="connsiteX8928" fmla="*/ 8711230 w 12079138"/>
              <a:gd name="connsiteY8928" fmla="*/ 1143558 h 2145765"/>
              <a:gd name="connsiteX8929" fmla="*/ 2835939 w 12079138"/>
              <a:gd name="connsiteY8929" fmla="*/ 1143237 h 2145765"/>
              <a:gd name="connsiteX8930" fmla="*/ 2791794 w 12079138"/>
              <a:gd name="connsiteY8930" fmla="*/ 1148554 h 2145765"/>
              <a:gd name="connsiteX8931" fmla="*/ 2780062 w 12079138"/>
              <a:gd name="connsiteY8931" fmla="*/ 1158651 h 2145765"/>
              <a:gd name="connsiteX8932" fmla="*/ 2795400 w 12079138"/>
              <a:gd name="connsiteY8932" fmla="*/ 1166266 h 2145765"/>
              <a:gd name="connsiteX8933" fmla="*/ 2810885 w 12079138"/>
              <a:gd name="connsiteY8933" fmla="*/ 1165499 h 2145765"/>
              <a:gd name="connsiteX8934" fmla="*/ 2810885 w 12079138"/>
              <a:gd name="connsiteY8934" fmla="*/ 1165500 h 2145765"/>
              <a:gd name="connsiteX8935" fmla="*/ 2800646 w 12079138"/>
              <a:gd name="connsiteY8935" fmla="*/ 1213120 h 2145765"/>
              <a:gd name="connsiteX8936" fmla="*/ 2779087 w 12079138"/>
              <a:gd name="connsiteY8936" fmla="*/ 1224290 h 2145765"/>
              <a:gd name="connsiteX8937" fmla="*/ 2771647 w 12079138"/>
              <a:gd name="connsiteY8937" fmla="*/ 1233238 h 2145765"/>
              <a:gd name="connsiteX8938" fmla="*/ 2777551 w 12079138"/>
              <a:gd name="connsiteY8938" fmla="*/ 1240394 h 2145765"/>
              <a:gd name="connsiteX8939" fmla="*/ 2789434 w 12079138"/>
              <a:gd name="connsiteY8939" fmla="*/ 1238279 h 2145765"/>
              <a:gd name="connsiteX8940" fmla="*/ 2812795 w 12079138"/>
              <a:gd name="connsiteY8940" fmla="*/ 1223693 h 2145765"/>
              <a:gd name="connsiteX8941" fmla="*/ 2825247 w 12079138"/>
              <a:gd name="connsiteY8941" fmla="*/ 1209382 h 2145765"/>
              <a:gd name="connsiteX8942" fmla="*/ 2838879 w 12079138"/>
              <a:gd name="connsiteY8942" fmla="*/ 1193370 h 2145765"/>
              <a:gd name="connsiteX8943" fmla="*/ 2856639 w 12079138"/>
              <a:gd name="connsiteY8943" fmla="*/ 1182507 h 2145765"/>
              <a:gd name="connsiteX8944" fmla="*/ 2857886 w 12079138"/>
              <a:gd name="connsiteY8944" fmla="*/ 1169468 h 2145765"/>
              <a:gd name="connsiteX8945" fmla="*/ 2842667 w 12079138"/>
              <a:gd name="connsiteY8945" fmla="*/ 1144600 h 2145765"/>
              <a:gd name="connsiteX8946" fmla="*/ 2835939 w 12079138"/>
              <a:gd name="connsiteY8946" fmla="*/ 1143237 h 2145765"/>
              <a:gd name="connsiteX8947" fmla="*/ 11062098 w 12079138"/>
              <a:gd name="connsiteY8947" fmla="*/ 1142914 h 2145765"/>
              <a:gd name="connsiteX8948" fmla="*/ 11063992 w 12079138"/>
              <a:gd name="connsiteY8948" fmla="*/ 1143788 h 2145765"/>
              <a:gd name="connsiteX8949" fmla="*/ 11061141 w 12079138"/>
              <a:gd name="connsiteY8949" fmla="*/ 1145733 h 2145765"/>
              <a:gd name="connsiteX8950" fmla="*/ 11059264 w 12079138"/>
              <a:gd name="connsiteY8950" fmla="*/ 1144860 h 2145765"/>
              <a:gd name="connsiteX8951" fmla="*/ 11062098 w 12079138"/>
              <a:gd name="connsiteY8951" fmla="*/ 1142914 h 2145765"/>
              <a:gd name="connsiteX8952" fmla="*/ 2046653 w 12079138"/>
              <a:gd name="connsiteY8952" fmla="*/ 1142455 h 2145765"/>
              <a:gd name="connsiteX8953" fmla="*/ 2039436 w 12079138"/>
              <a:gd name="connsiteY8953" fmla="*/ 1165116 h 2145765"/>
              <a:gd name="connsiteX8954" fmla="*/ 2021443 w 12079138"/>
              <a:gd name="connsiteY8954" fmla="*/ 1165606 h 2145765"/>
              <a:gd name="connsiteX8955" fmla="*/ 2038317 w 12079138"/>
              <a:gd name="connsiteY8955" fmla="*/ 1177650 h 2145765"/>
              <a:gd name="connsiteX8956" fmla="*/ 2038317 w 12079138"/>
              <a:gd name="connsiteY8956" fmla="*/ 1177649 h 2145765"/>
              <a:gd name="connsiteX8957" fmla="*/ 2072276 w 12079138"/>
              <a:gd name="connsiteY8957" fmla="*/ 1166939 h 2145765"/>
              <a:gd name="connsiteX8958" fmla="*/ 2066391 w 12079138"/>
              <a:gd name="connsiteY8958" fmla="*/ 1154207 h 2145765"/>
              <a:gd name="connsiteX8959" fmla="*/ 2046653 w 12079138"/>
              <a:gd name="connsiteY8959" fmla="*/ 1142455 h 2145765"/>
              <a:gd name="connsiteX8960" fmla="*/ 10105298 w 12079138"/>
              <a:gd name="connsiteY8960" fmla="*/ 1140815 h 2145765"/>
              <a:gd name="connsiteX8961" fmla="*/ 10101923 w 12079138"/>
              <a:gd name="connsiteY8961" fmla="*/ 1146822 h 2145765"/>
              <a:gd name="connsiteX8962" fmla="*/ 10111416 w 12079138"/>
              <a:gd name="connsiteY8962" fmla="*/ 1164181 h 2145765"/>
              <a:gd name="connsiteX8963" fmla="*/ 10099252 w 12079138"/>
              <a:gd name="connsiteY8963" fmla="*/ 1174738 h 2145765"/>
              <a:gd name="connsiteX8964" fmla="*/ 10106075 w 12079138"/>
              <a:gd name="connsiteY8964" fmla="*/ 1182614 h 2145765"/>
              <a:gd name="connsiteX8965" fmla="*/ 10114538 w 12079138"/>
              <a:gd name="connsiteY8965" fmla="*/ 1182936 h 2145765"/>
              <a:gd name="connsiteX8966" fmla="*/ 10137386 w 12079138"/>
              <a:gd name="connsiteY8966" fmla="*/ 1165744 h 2145765"/>
              <a:gd name="connsiteX8967" fmla="*/ 10115080 w 12079138"/>
              <a:gd name="connsiteY8967" fmla="*/ 1142072 h 2145765"/>
              <a:gd name="connsiteX8968" fmla="*/ 10105298 w 12079138"/>
              <a:gd name="connsiteY8968" fmla="*/ 1140815 h 2145765"/>
              <a:gd name="connsiteX8969" fmla="*/ 9632909 w 12079138"/>
              <a:gd name="connsiteY8969" fmla="*/ 1140019 h 2145765"/>
              <a:gd name="connsiteX8970" fmla="*/ 9626321 w 12079138"/>
              <a:gd name="connsiteY8970" fmla="*/ 1146255 h 2145765"/>
              <a:gd name="connsiteX8971" fmla="*/ 9630202 w 12079138"/>
              <a:gd name="connsiteY8971" fmla="*/ 1147925 h 2145765"/>
              <a:gd name="connsiteX8972" fmla="*/ 9638377 w 12079138"/>
              <a:gd name="connsiteY8972" fmla="*/ 1142562 h 2145765"/>
              <a:gd name="connsiteX8973" fmla="*/ 9632909 w 12079138"/>
              <a:gd name="connsiteY8973" fmla="*/ 1140019 h 2145765"/>
              <a:gd name="connsiteX8974" fmla="*/ 2460467 w 12079138"/>
              <a:gd name="connsiteY8974" fmla="*/ 1138548 h 2145765"/>
              <a:gd name="connsiteX8975" fmla="*/ 2459131 w 12079138"/>
              <a:gd name="connsiteY8975" fmla="*/ 1139651 h 2145765"/>
              <a:gd name="connsiteX8976" fmla="*/ 2459135 w 12079138"/>
              <a:gd name="connsiteY8976" fmla="*/ 1139651 h 2145765"/>
              <a:gd name="connsiteX8977" fmla="*/ 2460321 w 12079138"/>
              <a:gd name="connsiteY8977" fmla="*/ 1140846 h 2145765"/>
              <a:gd name="connsiteX8978" fmla="*/ 2462642 w 12079138"/>
              <a:gd name="connsiteY8978" fmla="*/ 1139038 h 2145765"/>
              <a:gd name="connsiteX8979" fmla="*/ 2460467 w 12079138"/>
              <a:gd name="connsiteY8979" fmla="*/ 1138548 h 2145765"/>
              <a:gd name="connsiteX8980" fmla="*/ 11242302 w 12079138"/>
              <a:gd name="connsiteY8980" fmla="*/ 1138257 h 2145765"/>
              <a:gd name="connsiteX8981" fmla="*/ 11245911 w 12079138"/>
              <a:gd name="connsiteY8981" fmla="*/ 1140172 h 2145765"/>
              <a:gd name="connsiteX8982" fmla="*/ 11242122 w 12079138"/>
              <a:gd name="connsiteY8982" fmla="*/ 1143712 h 2145765"/>
              <a:gd name="connsiteX8983" fmla="*/ 11234847 w 12079138"/>
              <a:gd name="connsiteY8983" fmla="*/ 1141046 h 2145765"/>
              <a:gd name="connsiteX8984" fmla="*/ 11242302 w 12079138"/>
              <a:gd name="connsiteY8984" fmla="*/ 1138257 h 2145765"/>
              <a:gd name="connsiteX8985" fmla="*/ 3004765 w 12079138"/>
              <a:gd name="connsiteY8985" fmla="*/ 1135744 h 2145765"/>
              <a:gd name="connsiteX8986" fmla="*/ 3004696 w 12079138"/>
              <a:gd name="connsiteY8986" fmla="*/ 1136878 h 2145765"/>
              <a:gd name="connsiteX8987" fmla="*/ 3006334 w 12079138"/>
              <a:gd name="connsiteY8987" fmla="*/ 1136341 h 2145765"/>
              <a:gd name="connsiteX8988" fmla="*/ 11023585 w 12079138"/>
              <a:gd name="connsiteY8988" fmla="*/ 1127255 h 2145765"/>
              <a:gd name="connsiteX8989" fmla="*/ 11031021 w 12079138"/>
              <a:gd name="connsiteY8989" fmla="*/ 1129492 h 2145765"/>
              <a:gd name="connsiteX8990" fmla="*/ 11023892 w 12079138"/>
              <a:gd name="connsiteY8990" fmla="*/ 1132173 h 2145765"/>
              <a:gd name="connsiteX8991" fmla="*/ 11020192 w 12079138"/>
              <a:gd name="connsiteY8991" fmla="*/ 1130595 h 2145765"/>
              <a:gd name="connsiteX8992" fmla="*/ 11023585 w 12079138"/>
              <a:gd name="connsiteY8992" fmla="*/ 1127255 h 2145765"/>
              <a:gd name="connsiteX8993" fmla="*/ 9400730 w 12079138"/>
              <a:gd name="connsiteY8993" fmla="*/ 1125310 h 2145765"/>
              <a:gd name="connsiteX8994" fmla="*/ 9398203 w 12079138"/>
              <a:gd name="connsiteY8994" fmla="*/ 1128268 h 2145765"/>
              <a:gd name="connsiteX8995" fmla="*/ 9401993 w 12079138"/>
              <a:gd name="connsiteY8995" fmla="*/ 1135668 h 2145765"/>
              <a:gd name="connsiteX8996" fmla="*/ 9414066 w 12079138"/>
              <a:gd name="connsiteY8996" fmla="*/ 1137752 h 2145765"/>
              <a:gd name="connsiteX8997" fmla="*/ 9419246 w 12079138"/>
              <a:gd name="connsiteY8997" fmla="*/ 1132742 h 2145765"/>
              <a:gd name="connsiteX8998" fmla="*/ 9400730 w 12079138"/>
              <a:gd name="connsiteY8998" fmla="*/ 1125310 h 2145765"/>
              <a:gd name="connsiteX8999" fmla="*/ 11550929 w 12079138"/>
              <a:gd name="connsiteY8999" fmla="*/ 1125218 h 2145765"/>
              <a:gd name="connsiteX9000" fmla="*/ 11550929 w 12079138"/>
              <a:gd name="connsiteY9000" fmla="*/ 1126720 h 2145765"/>
              <a:gd name="connsiteX9001" fmla="*/ 11548799 w 12079138"/>
              <a:gd name="connsiteY9001" fmla="*/ 1127118 h 2145765"/>
              <a:gd name="connsiteX9002" fmla="*/ 11547247 w 12079138"/>
              <a:gd name="connsiteY9002" fmla="*/ 1126015 h 2145765"/>
              <a:gd name="connsiteX9003" fmla="*/ 11550929 w 12079138"/>
              <a:gd name="connsiteY9003" fmla="*/ 1125218 h 2145765"/>
              <a:gd name="connsiteX9004" fmla="*/ 10854534 w 12079138"/>
              <a:gd name="connsiteY9004" fmla="*/ 1124222 h 2145765"/>
              <a:gd name="connsiteX9005" fmla="*/ 10856124 w 12079138"/>
              <a:gd name="connsiteY9005" fmla="*/ 1124498 h 2145765"/>
              <a:gd name="connsiteX9006" fmla="*/ 10854950 w 12079138"/>
              <a:gd name="connsiteY9006" fmla="*/ 1125218 h 2145765"/>
              <a:gd name="connsiteX9007" fmla="*/ 158080 w 12079138"/>
              <a:gd name="connsiteY9007" fmla="*/ 1123964 h 2145765"/>
              <a:gd name="connsiteX9008" fmla="*/ 161185 w 12079138"/>
              <a:gd name="connsiteY9008" fmla="*/ 1126324 h 2145765"/>
              <a:gd name="connsiteX9009" fmla="*/ 151312 w 12079138"/>
              <a:gd name="connsiteY9009" fmla="*/ 1130844 h 2145765"/>
              <a:gd name="connsiteX9010" fmla="*/ 146565 w 12079138"/>
              <a:gd name="connsiteY9010" fmla="*/ 1127549 h 2145765"/>
              <a:gd name="connsiteX9011" fmla="*/ 158080 w 12079138"/>
              <a:gd name="connsiteY9011" fmla="*/ 1123964 h 2145765"/>
              <a:gd name="connsiteX9012" fmla="*/ 2604936 w 12079138"/>
              <a:gd name="connsiteY9012" fmla="*/ 1123149 h 2145765"/>
              <a:gd name="connsiteX9013" fmla="*/ 2616793 w 12079138"/>
              <a:gd name="connsiteY9013" fmla="*/ 1136617 h 2145765"/>
              <a:gd name="connsiteX9014" fmla="*/ 2604936 w 12079138"/>
              <a:gd name="connsiteY9014" fmla="*/ 1123149 h 2145765"/>
              <a:gd name="connsiteX9015" fmla="*/ 8750663 w 12079138"/>
              <a:gd name="connsiteY9015" fmla="*/ 1121740 h 2145765"/>
              <a:gd name="connsiteX9016" fmla="*/ 8740538 w 12079138"/>
              <a:gd name="connsiteY9016" fmla="*/ 1131255 h 2145765"/>
              <a:gd name="connsiteX9017" fmla="*/ 8749093 w 12079138"/>
              <a:gd name="connsiteY9017" fmla="*/ 1143191 h 2145765"/>
              <a:gd name="connsiteX9018" fmla="*/ 8759326 w 12079138"/>
              <a:gd name="connsiteY9018" fmla="*/ 1144218 h 2145765"/>
              <a:gd name="connsiteX9019" fmla="*/ 8777355 w 12079138"/>
              <a:gd name="connsiteY9019" fmla="*/ 1129156 h 2145765"/>
              <a:gd name="connsiteX9020" fmla="*/ 8773980 w 12079138"/>
              <a:gd name="connsiteY9020" fmla="*/ 1124468 h 2145765"/>
              <a:gd name="connsiteX9021" fmla="*/ 8750663 w 12079138"/>
              <a:gd name="connsiteY9021" fmla="*/ 1121740 h 2145765"/>
              <a:gd name="connsiteX9022" fmla="*/ 3433524 w 12079138"/>
              <a:gd name="connsiteY9022" fmla="*/ 1119517 h 2145765"/>
              <a:gd name="connsiteX9023" fmla="*/ 3422682 w 12079138"/>
              <a:gd name="connsiteY9023" fmla="*/ 1122965 h 2145765"/>
              <a:gd name="connsiteX9024" fmla="*/ 3425768 w 12079138"/>
              <a:gd name="connsiteY9024" fmla="*/ 1132541 h 2145765"/>
              <a:gd name="connsiteX9025" fmla="*/ 3436899 w 12079138"/>
              <a:gd name="connsiteY9025" fmla="*/ 1137460 h 2145765"/>
              <a:gd name="connsiteX9026" fmla="*/ 3435402 w 12079138"/>
              <a:gd name="connsiteY9026" fmla="*/ 1148553 h 2145765"/>
              <a:gd name="connsiteX9027" fmla="*/ 3422249 w 12079138"/>
              <a:gd name="connsiteY9027" fmla="*/ 1151311 h 2145765"/>
              <a:gd name="connsiteX9028" fmla="*/ 3409150 w 12079138"/>
              <a:gd name="connsiteY9028" fmla="*/ 1153992 h 2145765"/>
              <a:gd name="connsiteX9029" fmla="*/ 3400619 w 12079138"/>
              <a:gd name="connsiteY9029" fmla="*/ 1160933 h 2145765"/>
              <a:gd name="connsiteX9030" fmla="*/ 3409550 w 12079138"/>
              <a:gd name="connsiteY9030" fmla="*/ 1167705 h 2145765"/>
              <a:gd name="connsiteX9031" fmla="*/ 3419708 w 12079138"/>
              <a:gd name="connsiteY9031" fmla="*/ 1167139 h 2145765"/>
              <a:gd name="connsiteX9032" fmla="*/ 3455590 w 12079138"/>
              <a:gd name="connsiteY9032" fmla="*/ 1150867 h 2145765"/>
              <a:gd name="connsiteX9033" fmla="*/ 3461344 w 12079138"/>
              <a:gd name="connsiteY9033" fmla="*/ 1147159 h 2145765"/>
              <a:gd name="connsiteX9034" fmla="*/ 3462931 w 12079138"/>
              <a:gd name="connsiteY9034" fmla="*/ 1137445 h 2145765"/>
              <a:gd name="connsiteX9035" fmla="*/ 3462931 w 12079138"/>
              <a:gd name="connsiteY9035" fmla="*/ 1137444 h 2145765"/>
              <a:gd name="connsiteX9036" fmla="*/ 3433524 w 12079138"/>
              <a:gd name="connsiteY9036" fmla="*/ 1119517 h 2145765"/>
              <a:gd name="connsiteX9037" fmla="*/ 1749107 w 12079138"/>
              <a:gd name="connsiteY9037" fmla="*/ 1118905 h 2145765"/>
              <a:gd name="connsiteX9038" fmla="*/ 1761162 w 12079138"/>
              <a:gd name="connsiteY9038" fmla="*/ 1125171 h 2145765"/>
              <a:gd name="connsiteX9039" fmla="*/ 1763382 w 12079138"/>
              <a:gd name="connsiteY9039" fmla="*/ 1130978 h 2145765"/>
              <a:gd name="connsiteX9040" fmla="*/ 1746418 w 12079138"/>
              <a:gd name="connsiteY9040" fmla="*/ 1150408 h 2145765"/>
              <a:gd name="connsiteX9041" fmla="*/ 1731547 w 12079138"/>
              <a:gd name="connsiteY9041" fmla="*/ 1146209 h 2145765"/>
              <a:gd name="connsiteX9042" fmla="*/ 1736383 w 12079138"/>
              <a:gd name="connsiteY9042" fmla="*/ 1124390 h 2145765"/>
              <a:gd name="connsiteX9043" fmla="*/ 1749107 w 12079138"/>
              <a:gd name="connsiteY9043" fmla="*/ 1118905 h 2145765"/>
              <a:gd name="connsiteX9044" fmla="*/ 2688642 w 12079138"/>
              <a:gd name="connsiteY9044" fmla="*/ 1117005 h 2145765"/>
              <a:gd name="connsiteX9045" fmla="*/ 2672541 w 12079138"/>
              <a:gd name="connsiteY9045" fmla="*/ 1117373 h 2145765"/>
              <a:gd name="connsiteX9046" fmla="*/ 2650602 w 12079138"/>
              <a:gd name="connsiteY9046" fmla="*/ 1127930 h 2145765"/>
              <a:gd name="connsiteX9047" fmla="*/ 2645492 w 12079138"/>
              <a:gd name="connsiteY9047" fmla="*/ 1137368 h 2145765"/>
              <a:gd name="connsiteX9048" fmla="*/ 2660585 w 12079138"/>
              <a:gd name="connsiteY9048" fmla="*/ 1162910 h 2145765"/>
              <a:gd name="connsiteX9049" fmla="*/ 2672885 w 12079138"/>
              <a:gd name="connsiteY9049" fmla="*/ 1164427 h 2145765"/>
              <a:gd name="connsiteX9050" fmla="*/ 2671007 w 12079138"/>
              <a:gd name="connsiteY9050" fmla="*/ 1142440 h 2145765"/>
              <a:gd name="connsiteX9051" fmla="*/ 2675649 w 12079138"/>
              <a:gd name="connsiteY9051" fmla="*/ 1129155 h 2145765"/>
              <a:gd name="connsiteX9052" fmla="*/ 2689727 w 12079138"/>
              <a:gd name="connsiteY9052" fmla="*/ 1125723 h 2145765"/>
              <a:gd name="connsiteX9053" fmla="*/ 2699558 w 12079138"/>
              <a:gd name="connsiteY9053" fmla="*/ 1127501 h 2145765"/>
              <a:gd name="connsiteX9054" fmla="*/ 2688642 w 12079138"/>
              <a:gd name="connsiteY9054" fmla="*/ 1117005 h 2145765"/>
              <a:gd name="connsiteX9055" fmla="*/ 9685156 w 12079138"/>
              <a:gd name="connsiteY9055" fmla="*/ 1115811 h 2145765"/>
              <a:gd name="connsiteX9056" fmla="*/ 9683838 w 12079138"/>
              <a:gd name="connsiteY9056" fmla="*/ 1117098 h 2145765"/>
              <a:gd name="connsiteX9057" fmla="*/ 9685246 w 12079138"/>
              <a:gd name="connsiteY9057" fmla="*/ 1118385 h 2145765"/>
              <a:gd name="connsiteX9058" fmla="*/ 9687429 w 12079138"/>
              <a:gd name="connsiteY9058" fmla="*/ 1116286 h 2145765"/>
              <a:gd name="connsiteX9059" fmla="*/ 9685156 w 12079138"/>
              <a:gd name="connsiteY9059" fmla="*/ 1115811 h 2145765"/>
              <a:gd name="connsiteX9060" fmla="*/ 2090105 w 12079138"/>
              <a:gd name="connsiteY9060" fmla="*/ 1114523 h 2145765"/>
              <a:gd name="connsiteX9061" fmla="*/ 2087511 w 12079138"/>
              <a:gd name="connsiteY9061" fmla="*/ 1127485 h 2145765"/>
              <a:gd name="connsiteX9062" fmla="*/ 2090105 w 12079138"/>
              <a:gd name="connsiteY9062" fmla="*/ 1114523 h 2145765"/>
              <a:gd name="connsiteX9063" fmla="*/ 11096731 w 12079138"/>
              <a:gd name="connsiteY9063" fmla="*/ 1114078 h 2145765"/>
              <a:gd name="connsiteX9064" fmla="*/ 11099655 w 12079138"/>
              <a:gd name="connsiteY9064" fmla="*/ 1116468 h 2145765"/>
              <a:gd name="connsiteX9065" fmla="*/ 11094655 w 12079138"/>
              <a:gd name="connsiteY9065" fmla="*/ 1120988 h 2145765"/>
              <a:gd name="connsiteX9066" fmla="*/ 11090143 w 12079138"/>
              <a:gd name="connsiteY9066" fmla="*/ 1116177 h 2145765"/>
              <a:gd name="connsiteX9067" fmla="*/ 11096731 w 12079138"/>
              <a:gd name="connsiteY9067" fmla="*/ 1114078 h 2145765"/>
              <a:gd name="connsiteX9068" fmla="*/ 2940835 w 12079138"/>
              <a:gd name="connsiteY9068" fmla="*/ 1112914 h 2145765"/>
              <a:gd name="connsiteX9069" fmla="*/ 2938940 w 12079138"/>
              <a:gd name="connsiteY9069" fmla="*/ 1113420 h 2145765"/>
              <a:gd name="connsiteX9070" fmla="*/ 2939860 w 12079138"/>
              <a:gd name="connsiteY9070" fmla="*/ 1114477 h 2145765"/>
              <a:gd name="connsiteX9071" fmla="*/ 2941703 w 12079138"/>
              <a:gd name="connsiteY9071" fmla="*/ 1114063 h 2145765"/>
              <a:gd name="connsiteX9072" fmla="*/ 2940835 w 12079138"/>
              <a:gd name="connsiteY9072" fmla="*/ 1112914 h 2145765"/>
              <a:gd name="connsiteX9073" fmla="*/ 9820258 w 12079138"/>
              <a:gd name="connsiteY9073" fmla="*/ 1112837 h 2145765"/>
              <a:gd name="connsiteX9074" fmla="*/ 9817424 w 12079138"/>
              <a:gd name="connsiteY9074" fmla="*/ 1114967 h 2145765"/>
              <a:gd name="connsiteX9075" fmla="*/ 9821485 w 12079138"/>
              <a:gd name="connsiteY9075" fmla="*/ 1116132 h 2145765"/>
              <a:gd name="connsiteX9076" fmla="*/ 9822280 w 12079138"/>
              <a:gd name="connsiteY9076" fmla="*/ 1113481 h 2145765"/>
              <a:gd name="connsiteX9077" fmla="*/ 9820258 w 12079138"/>
              <a:gd name="connsiteY9077" fmla="*/ 1112837 h 2145765"/>
              <a:gd name="connsiteX9078" fmla="*/ 10751196 w 12079138"/>
              <a:gd name="connsiteY9078" fmla="*/ 1112163 h 2145765"/>
              <a:gd name="connsiteX9079" fmla="*/ 10798281 w 12079138"/>
              <a:gd name="connsiteY9079" fmla="*/ 1127332 h 2145765"/>
              <a:gd name="connsiteX9080" fmla="*/ 10800663 w 12079138"/>
              <a:gd name="connsiteY9080" fmla="*/ 1139743 h 2145765"/>
              <a:gd name="connsiteX9081" fmla="*/ 10786370 w 12079138"/>
              <a:gd name="connsiteY9081" fmla="*/ 1158298 h 2145765"/>
              <a:gd name="connsiteX9082" fmla="*/ 10778285 w 12079138"/>
              <a:gd name="connsiteY9082" fmla="*/ 1161883 h 2145765"/>
              <a:gd name="connsiteX9083" fmla="*/ 10769387 w 12079138"/>
              <a:gd name="connsiteY9083" fmla="*/ 1158436 h 2145765"/>
              <a:gd name="connsiteX9084" fmla="*/ 10765507 w 12079138"/>
              <a:gd name="connsiteY9084" fmla="*/ 1152062 h 2145765"/>
              <a:gd name="connsiteX9085" fmla="*/ 10747009 w 12079138"/>
              <a:gd name="connsiteY9085" fmla="*/ 1123701 h 2145765"/>
              <a:gd name="connsiteX9086" fmla="*/ 10742894 w 12079138"/>
              <a:gd name="connsiteY9086" fmla="*/ 1117449 h 2145765"/>
              <a:gd name="connsiteX9087" fmla="*/ 10746359 w 12079138"/>
              <a:gd name="connsiteY9087" fmla="*/ 1112363 h 2145765"/>
              <a:gd name="connsiteX9088" fmla="*/ 10751196 w 12079138"/>
              <a:gd name="connsiteY9088" fmla="*/ 1112163 h 2145765"/>
              <a:gd name="connsiteX9089" fmla="*/ 1041121 w 12079138"/>
              <a:gd name="connsiteY9089" fmla="*/ 1108182 h 2145765"/>
              <a:gd name="connsiteX9090" fmla="*/ 1046318 w 12079138"/>
              <a:gd name="connsiteY9090" fmla="*/ 1108305 h 2145765"/>
              <a:gd name="connsiteX9091" fmla="*/ 1081204 w 12079138"/>
              <a:gd name="connsiteY9091" fmla="*/ 1129403 h 2145765"/>
              <a:gd name="connsiteX9092" fmla="*/ 1072955 w 12079138"/>
              <a:gd name="connsiteY9092" fmla="*/ 1133219 h 2145765"/>
              <a:gd name="connsiteX9093" fmla="*/ 1065538 w 12079138"/>
              <a:gd name="connsiteY9093" fmla="*/ 1143316 h 2145765"/>
              <a:gd name="connsiteX9094" fmla="*/ 1070718 w 12079138"/>
              <a:gd name="connsiteY9094" fmla="*/ 1158577 h 2145765"/>
              <a:gd name="connsiteX9095" fmla="*/ 1054801 w 12079138"/>
              <a:gd name="connsiteY9095" fmla="*/ 1166666 h 2145765"/>
              <a:gd name="connsiteX9096" fmla="*/ 1046968 w 12079138"/>
              <a:gd name="connsiteY9096" fmla="*/ 1164643 h 2145765"/>
              <a:gd name="connsiteX9097" fmla="*/ 1008600 w 12079138"/>
              <a:gd name="connsiteY9097" fmla="*/ 1162314 h 2145765"/>
              <a:gd name="connsiteX9098" fmla="*/ 991094 w 12079138"/>
              <a:gd name="connsiteY9098" fmla="*/ 1162438 h 2145765"/>
              <a:gd name="connsiteX9099" fmla="*/ 1037186 w 12079138"/>
              <a:gd name="connsiteY9099" fmla="*/ 1145998 h 2145765"/>
              <a:gd name="connsiteX9100" fmla="*/ 1037186 w 12079138"/>
              <a:gd name="connsiteY9100" fmla="*/ 1145997 h 2145765"/>
              <a:gd name="connsiteX9101" fmla="*/ 1042619 w 12079138"/>
              <a:gd name="connsiteY9101" fmla="*/ 1125604 h 2145765"/>
              <a:gd name="connsiteX9102" fmla="*/ 1037313 w 12079138"/>
              <a:gd name="connsiteY9102" fmla="*/ 1112304 h 2145765"/>
              <a:gd name="connsiteX9103" fmla="*/ 1041121 w 12079138"/>
              <a:gd name="connsiteY9103" fmla="*/ 1108182 h 2145765"/>
              <a:gd name="connsiteX9104" fmla="*/ 11277187 w 12079138"/>
              <a:gd name="connsiteY9104" fmla="*/ 1106525 h 2145765"/>
              <a:gd name="connsiteX9105" fmla="*/ 11304673 w 12079138"/>
              <a:gd name="connsiteY9105" fmla="*/ 1126045 h 2145765"/>
              <a:gd name="connsiteX9106" fmla="*/ 11301117 w 12079138"/>
              <a:gd name="connsiteY9106" fmla="*/ 1130581 h 2145765"/>
              <a:gd name="connsiteX9107" fmla="*/ 11284785 w 12079138"/>
              <a:gd name="connsiteY9107" fmla="*/ 1130427 h 2145765"/>
              <a:gd name="connsiteX9108" fmla="*/ 11273108 w 12079138"/>
              <a:gd name="connsiteY9108" fmla="*/ 1111413 h 2145765"/>
              <a:gd name="connsiteX9109" fmla="*/ 11277187 w 12079138"/>
              <a:gd name="connsiteY9109" fmla="*/ 1106525 h 2145765"/>
              <a:gd name="connsiteX9110" fmla="*/ 1182934 w 12079138"/>
              <a:gd name="connsiteY9110" fmla="*/ 1105700 h 2145765"/>
              <a:gd name="connsiteX9111" fmla="*/ 1183927 w 12079138"/>
              <a:gd name="connsiteY9111" fmla="*/ 1106895 h 2145765"/>
              <a:gd name="connsiteX9112" fmla="*/ 1181798 w 12079138"/>
              <a:gd name="connsiteY9112" fmla="*/ 1106803 h 2145765"/>
              <a:gd name="connsiteX9113" fmla="*/ 9031733 w 12079138"/>
              <a:gd name="connsiteY9113" fmla="*/ 1105116 h 2145765"/>
              <a:gd name="connsiteX9114" fmla="*/ 9026481 w 12079138"/>
              <a:gd name="connsiteY9114" fmla="*/ 1110525 h 2145765"/>
              <a:gd name="connsiteX9115" fmla="*/ 9033537 w 12079138"/>
              <a:gd name="connsiteY9115" fmla="*/ 1114355 h 2145765"/>
              <a:gd name="connsiteX9116" fmla="*/ 9036497 w 12079138"/>
              <a:gd name="connsiteY9116" fmla="*/ 1111934 h 2145765"/>
              <a:gd name="connsiteX9117" fmla="*/ 9031733 w 12079138"/>
              <a:gd name="connsiteY9117" fmla="*/ 1105116 h 2145765"/>
              <a:gd name="connsiteX9118" fmla="*/ 11210665 w 12079138"/>
              <a:gd name="connsiteY9118" fmla="*/ 1104702 h 2145765"/>
              <a:gd name="connsiteX9119" fmla="*/ 11213265 w 12079138"/>
              <a:gd name="connsiteY9119" fmla="*/ 1107460 h 2145765"/>
              <a:gd name="connsiteX9120" fmla="*/ 11212018 w 12079138"/>
              <a:gd name="connsiteY9120" fmla="*/ 1108961 h 2145765"/>
              <a:gd name="connsiteX9121" fmla="*/ 11194439 w 12079138"/>
              <a:gd name="connsiteY9121" fmla="*/ 1108992 h 2145765"/>
              <a:gd name="connsiteX9122" fmla="*/ 11193934 w 12079138"/>
              <a:gd name="connsiteY9122" fmla="*/ 1107368 h 2145765"/>
              <a:gd name="connsiteX9123" fmla="*/ 11210665 w 12079138"/>
              <a:gd name="connsiteY9123" fmla="*/ 1104702 h 2145765"/>
              <a:gd name="connsiteX9124" fmla="*/ 2628200 w 12079138"/>
              <a:gd name="connsiteY9124" fmla="*/ 1103384 h 2145765"/>
              <a:gd name="connsiteX9125" fmla="*/ 2626162 w 12079138"/>
              <a:gd name="connsiteY9125" fmla="*/ 1103997 h 2145765"/>
              <a:gd name="connsiteX9126" fmla="*/ 2626974 w 12079138"/>
              <a:gd name="connsiteY9126" fmla="*/ 1106647 h 2145765"/>
              <a:gd name="connsiteX9127" fmla="*/ 2631019 w 12079138"/>
              <a:gd name="connsiteY9127" fmla="*/ 1105529 h 2145765"/>
              <a:gd name="connsiteX9128" fmla="*/ 2628200 w 12079138"/>
              <a:gd name="connsiteY9128" fmla="*/ 1103384 h 2145765"/>
              <a:gd name="connsiteX9129" fmla="*/ 2780225 w 12079138"/>
              <a:gd name="connsiteY9129" fmla="*/ 1103277 h 2145765"/>
              <a:gd name="connsiteX9130" fmla="*/ 2772965 w 12079138"/>
              <a:gd name="connsiteY9130" fmla="*/ 1107245 h 2145765"/>
              <a:gd name="connsiteX9131" fmla="*/ 2781758 w 12079138"/>
              <a:gd name="connsiteY9131" fmla="*/ 1111627 h 2145765"/>
              <a:gd name="connsiteX9132" fmla="*/ 2791092 w 12079138"/>
              <a:gd name="connsiteY9132" fmla="*/ 1106509 h 2145765"/>
              <a:gd name="connsiteX9133" fmla="*/ 2780225 w 12079138"/>
              <a:gd name="connsiteY9133" fmla="*/ 1103277 h 2145765"/>
              <a:gd name="connsiteX9134" fmla="*/ 1867534 w 12079138"/>
              <a:gd name="connsiteY9134" fmla="*/ 1103246 h 2145765"/>
              <a:gd name="connsiteX9135" fmla="*/ 1870133 w 12079138"/>
              <a:gd name="connsiteY9135" fmla="*/ 1103859 h 2145765"/>
              <a:gd name="connsiteX9136" fmla="*/ 1916316 w 12079138"/>
              <a:gd name="connsiteY9136" fmla="*/ 1116790 h 2145765"/>
              <a:gd name="connsiteX9137" fmla="*/ 1889480 w 12079138"/>
              <a:gd name="connsiteY9137" fmla="*/ 1143037 h 2145765"/>
              <a:gd name="connsiteX9138" fmla="*/ 1844180 w 12079138"/>
              <a:gd name="connsiteY9138" fmla="*/ 1142715 h 2145765"/>
              <a:gd name="connsiteX9139" fmla="*/ 1842592 w 12079138"/>
              <a:gd name="connsiteY9139" fmla="*/ 1138011 h 2145765"/>
              <a:gd name="connsiteX9140" fmla="*/ 1850677 w 12079138"/>
              <a:gd name="connsiteY9140" fmla="*/ 1134181 h 2145765"/>
              <a:gd name="connsiteX9141" fmla="*/ 1867299 w 12079138"/>
              <a:gd name="connsiteY9141" fmla="*/ 1134840 h 2145765"/>
              <a:gd name="connsiteX9142" fmla="*/ 1875421 w 12079138"/>
              <a:gd name="connsiteY9142" fmla="*/ 1131316 h 2145765"/>
              <a:gd name="connsiteX9143" fmla="*/ 1871468 w 12079138"/>
              <a:gd name="connsiteY9143" fmla="*/ 1125570 h 2145765"/>
              <a:gd name="connsiteX9144" fmla="*/ 1859268 w 12079138"/>
              <a:gd name="connsiteY9144" fmla="*/ 1121433 h 2145765"/>
              <a:gd name="connsiteX9145" fmla="*/ 1851760 w 12079138"/>
              <a:gd name="connsiteY9145" fmla="*/ 1108011 h 2145765"/>
              <a:gd name="connsiteX9146" fmla="*/ 1867534 w 12079138"/>
              <a:gd name="connsiteY9146" fmla="*/ 1103246 h 2145765"/>
              <a:gd name="connsiteX9147" fmla="*/ 10145990 w 12079138"/>
              <a:gd name="connsiteY9147" fmla="*/ 1102647 h 2145765"/>
              <a:gd name="connsiteX9148" fmla="*/ 10146031 w 12079138"/>
              <a:gd name="connsiteY9148" fmla="*/ 1102664 h 2145765"/>
              <a:gd name="connsiteX9149" fmla="*/ 10146261 w 12079138"/>
              <a:gd name="connsiteY9149" fmla="*/ 1102846 h 2145765"/>
              <a:gd name="connsiteX9150" fmla="*/ 10346068 w 12079138"/>
              <a:gd name="connsiteY9150" fmla="*/ 1101929 h 2145765"/>
              <a:gd name="connsiteX9151" fmla="*/ 10356139 w 12079138"/>
              <a:gd name="connsiteY9151" fmla="*/ 1109284 h 2145765"/>
              <a:gd name="connsiteX9152" fmla="*/ 10353053 w 12079138"/>
              <a:gd name="connsiteY9152" fmla="*/ 1113804 h 2145765"/>
              <a:gd name="connsiteX9153" fmla="*/ 10337460 w 12079138"/>
              <a:gd name="connsiteY9153" fmla="*/ 1113804 h 2145765"/>
              <a:gd name="connsiteX9154" fmla="*/ 10328490 w 12079138"/>
              <a:gd name="connsiteY9154" fmla="*/ 1108579 h 2145765"/>
              <a:gd name="connsiteX9155" fmla="*/ 10330819 w 12079138"/>
              <a:gd name="connsiteY9155" fmla="*/ 1104365 h 2145765"/>
              <a:gd name="connsiteX9156" fmla="*/ 10346068 w 12079138"/>
              <a:gd name="connsiteY9156" fmla="*/ 1101929 h 2145765"/>
              <a:gd name="connsiteX9157" fmla="*/ 11383559 w 12079138"/>
              <a:gd name="connsiteY9157" fmla="*/ 1101882 h 2145765"/>
              <a:gd name="connsiteX9158" fmla="*/ 11391104 w 12079138"/>
              <a:gd name="connsiteY9158" fmla="*/ 1110234 h 2145765"/>
              <a:gd name="connsiteX9159" fmla="*/ 11389047 w 12079138"/>
              <a:gd name="connsiteY9159" fmla="*/ 1115167 h 2145765"/>
              <a:gd name="connsiteX9160" fmla="*/ 11378235 w 12079138"/>
              <a:gd name="connsiteY9160" fmla="*/ 1119137 h 2145765"/>
              <a:gd name="connsiteX9161" fmla="*/ 11370148 w 12079138"/>
              <a:gd name="connsiteY9161" fmla="*/ 1114095 h 2145765"/>
              <a:gd name="connsiteX9162" fmla="*/ 11372116 w 12079138"/>
              <a:gd name="connsiteY9162" fmla="*/ 1107920 h 2145765"/>
              <a:gd name="connsiteX9163" fmla="*/ 11383559 w 12079138"/>
              <a:gd name="connsiteY9163" fmla="*/ 1101882 h 2145765"/>
              <a:gd name="connsiteX9164" fmla="*/ 11636076 w 12079138"/>
              <a:gd name="connsiteY9164" fmla="*/ 1100457 h 2145765"/>
              <a:gd name="connsiteX9165" fmla="*/ 11640733 w 12079138"/>
              <a:gd name="connsiteY9165" fmla="*/ 1101009 h 2145765"/>
              <a:gd name="connsiteX9166" fmla="*/ 11638170 w 12079138"/>
              <a:gd name="connsiteY9166" fmla="*/ 1104533 h 2145765"/>
              <a:gd name="connsiteX9167" fmla="*/ 11634272 w 12079138"/>
              <a:gd name="connsiteY9167" fmla="*/ 1103000 h 2145765"/>
              <a:gd name="connsiteX9168" fmla="*/ 11636076 w 12079138"/>
              <a:gd name="connsiteY9168" fmla="*/ 1100457 h 2145765"/>
              <a:gd name="connsiteX9169" fmla="*/ 2405531 w 12079138"/>
              <a:gd name="connsiteY9169" fmla="*/ 1100396 h 2145765"/>
              <a:gd name="connsiteX9170" fmla="*/ 2403906 w 12079138"/>
              <a:gd name="connsiteY9170" fmla="*/ 1104410 h 2145765"/>
              <a:gd name="connsiteX9171" fmla="*/ 2407859 w 12079138"/>
              <a:gd name="connsiteY9171" fmla="*/ 1105805 h 2145765"/>
              <a:gd name="connsiteX9172" fmla="*/ 2410476 w 12079138"/>
              <a:gd name="connsiteY9172" fmla="*/ 1102097 h 2145765"/>
              <a:gd name="connsiteX9173" fmla="*/ 2405531 w 12079138"/>
              <a:gd name="connsiteY9173" fmla="*/ 1100396 h 2145765"/>
              <a:gd name="connsiteX9174" fmla="*/ 2134913 w 12079138"/>
              <a:gd name="connsiteY9174" fmla="*/ 1099661 h 2145765"/>
              <a:gd name="connsiteX9175" fmla="*/ 2124290 w 12079138"/>
              <a:gd name="connsiteY9175" fmla="*/ 1105222 h 2145765"/>
              <a:gd name="connsiteX9176" fmla="*/ 2136503 w 12079138"/>
              <a:gd name="connsiteY9176" fmla="*/ 1111995 h 2145765"/>
              <a:gd name="connsiteX9177" fmla="*/ 2146823 w 12079138"/>
              <a:gd name="connsiteY9177" fmla="*/ 1106111 h 2145765"/>
              <a:gd name="connsiteX9178" fmla="*/ 2134913 w 12079138"/>
              <a:gd name="connsiteY9178" fmla="*/ 1099661 h 2145765"/>
              <a:gd name="connsiteX9179" fmla="*/ 9539658 w 12079138"/>
              <a:gd name="connsiteY9179" fmla="*/ 1097164 h 2145765"/>
              <a:gd name="connsiteX9180" fmla="*/ 9492753 w 12079138"/>
              <a:gd name="connsiteY9180" fmla="*/ 1101102 h 2145765"/>
              <a:gd name="connsiteX9181" fmla="*/ 9486906 w 12079138"/>
              <a:gd name="connsiteY9181" fmla="*/ 1104089 h 2145765"/>
              <a:gd name="connsiteX9182" fmla="*/ 9506830 w 12079138"/>
              <a:gd name="connsiteY9182" fmla="*/ 1109881 h 2145765"/>
              <a:gd name="connsiteX9183" fmla="*/ 9517550 w 12079138"/>
              <a:gd name="connsiteY9183" fmla="*/ 1123441 h 2145765"/>
              <a:gd name="connsiteX9184" fmla="*/ 9513002 w 12079138"/>
              <a:gd name="connsiteY9184" fmla="*/ 1129754 h 2145765"/>
              <a:gd name="connsiteX9185" fmla="*/ 9511702 w 12079138"/>
              <a:gd name="connsiteY9185" fmla="*/ 1134534 h 2145765"/>
              <a:gd name="connsiteX9186" fmla="*/ 9524390 w 12079138"/>
              <a:gd name="connsiteY9186" fmla="*/ 1134902 h 2145765"/>
              <a:gd name="connsiteX9187" fmla="*/ 9539965 w 12079138"/>
              <a:gd name="connsiteY9187" fmla="*/ 1127517 h 2145765"/>
              <a:gd name="connsiteX9188" fmla="*/ 9561495 w 12079138"/>
              <a:gd name="connsiteY9188" fmla="*/ 1119381 h 2145765"/>
              <a:gd name="connsiteX9189" fmla="*/ 9586600 w 12079138"/>
              <a:gd name="connsiteY9189" fmla="*/ 1125096 h 2145765"/>
              <a:gd name="connsiteX9190" fmla="*/ 9593945 w 12079138"/>
              <a:gd name="connsiteY9190" fmla="*/ 1137430 h 2145765"/>
              <a:gd name="connsiteX9191" fmla="*/ 9613887 w 12079138"/>
              <a:gd name="connsiteY9191" fmla="*/ 1116117 h 2145765"/>
              <a:gd name="connsiteX9192" fmla="*/ 9622838 w 12079138"/>
              <a:gd name="connsiteY9192" fmla="*/ 1105453 h 2145765"/>
              <a:gd name="connsiteX9193" fmla="*/ 9620799 w 12079138"/>
              <a:gd name="connsiteY9193" fmla="*/ 1100887 h 2145765"/>
              <a:gd name="connsiteX9194" fmla="*/ 9613255 w 12079138"/>
              <a:gd name="connsiteY9194" fmla="*/ 1099983 h 2145765"/>
              <a:gd name="connsiteX9195" fmla="*/ 9589198 w 12079138"/>
              <a:gd name="connsiteY9195" fmla="*/ 1108318 h 2145765"/>
              <a:gd name="connsiteX9196" fmla="*/ 9553374 w 12079138"/>
              <a:gd name="connsiteY9196" fmla="*/ 1097731 h 2145765"/>
              <a:gd name="connsiteX9197" fmla="*/ 9539658 w 12079138"/>
              <a:gd name="connsiteY9197" fmla="*/ 1097164 h 2145765"/>
              <a:gd name="connsiteX9198" fmla="*/ 8831155 w 12079138"/>
              <a:gd name="connsiteY9198" fmla="*/ 1096980 h 2145765"/>
              <a:gd name="connsiteX9199" fmla="*/ 8826444 w 12079138"/>
              <a:gd name="connsiteY9199" fmla="*/ 1100228 h 2145765"/>
              <a:gd name="connsiteX9200" fmla="*/ 8837796 w 12079138"/>
              <a:gd name="connsiteY9200" fmla="*/ 1104426 h 2145765"/>
              <a:gd name="connsiteX9201" fmla="*/ 8842976 w 12079138"/>
              <a:gd name="connsiteY9201" fmla="*/ 1099539 h 2145765"/>
              <a:gd name="connsiteX9202" fmla="*/ 8831155 w 12079138"/>
              <a:gd name="connsiteY9202" fmla="*/ 1096980 h 2145765"/>
              <a:gd name="connsiteX9203" fmla="*/ 999135 w 12079138"/>
              <a:gd name="connsiteY9203" fmla="*/ 1095707 h 2145765"/>
              <a:gd name="connsiteX9204" fmla="*/ 1002672 w 12079138"/>
              <a:gd name="connsiteY9204" fmla="*/ 1097086 h 2145765"/>
              <a:gd name="connsiteX9205" fmla="*/ 1000596 w 12079138"/>
              <a:gd name="connsiteY9205" fmla="*/ 1099308 h 2145765"/>
              <a:gd name="connsiteX9206" fmla="*/ 996806 w 12079138"/>
              <a:gd name="connsiteY9206" fmla="*/ 1098082 h 2145765"/>
              <a:gd name="connsiteX9207" fmla="*/ 999135 w 12079138"/>
              <a:gd name="connsiteY9207" fmla="*/ 1095707 h 2145765"/>
              <a:gd name="connsiteX9208" fmla="*/ 377876 w 12079138"/>
              <a:gd name="connsiteY9208" fmla="*/ 1095309 h 2145765"/>
              <a:gd name="connsiteX9209" fmla="*/ 377947 w 12079138"/>
              <a:gd name="connsiteY9209" fmla="*/ 1096489 h 2145765"/>
              <a:gd name="connsiteX9210" fmla="*/ 376251 w 12079138"/>
              <a:gd name="connsiteY9210" fmla="*/ 1095907 h 2145765"/>
              <a:gd name="connsiteX9211" fmla="*/ 2435688 w 12079138"/>
              <a:gd name="connsiteY9211" fmla="*/ 1093915 h 2145765"/>
              <a:gd name="connsiteX9212" fmla="*/ 2431932 w 12079138"/>
              <a:gd name="connsiteY9212" fmla="*/ 1095585 h 2145765"/>
              <a:gd name="connsiteX9213" fmla="*/ 2433865 w 12079138"/>
              <a:gd name="connsiteY9213" fmla="*/ 1098404 h 2145765"/>
              <a:gd name="connsiteX9214" fmla="*/ 2439117 w 12079138"/>
              <a:gd name="connsiteY9214" fmla="*/ 1096167 h 2145765"/>
              <a:gd name="connsiteX9215" fmla="*/ 2435688 w 12079138"/>
              <a:gd name="connsiteY9215" fmla="*/ 1093915 h 2145765"/>
              <a:gd name="connsiteX9216" fmla="*/ 9649819 w 12079138"/>
              <a:gd name="connsiteY9216" fmla="*/ 1093793 h 2145765"/>
              <a:gd name="connsiteX9217" fmla="*/ 9655919 w 12079138"/>
              <a:gd name="connsiteY9217" fmla="*/ 1116454 h 2145765"/>
              <a:gd name="connsiteX9218" fmla="*/ 9649819 w 12079138"/>
              <a:gd name="connsiteY9218" fmla="*/ 1093793 h 2145765"/>
              <a:gd name="connsiteX9219" fmla="*/ 9944496 w 12079138"/>
              <a:gd name="connsiteY9219" fmla="*/ 1093578 h 2145765"/>
              <a:gd name="connsiteX9220" fmla="*/ 9935869 w 12079138"/>
              <a:gd name="connsiteY9220" fmla="*/ 1097561 h 2145765"/>
              <a:gd name="connsiteX9221" fmla="*/ 9943125 w 12079138"/>
              <a:gd name="connsiteY9221" fmla="*/ 1101162 h 2145765"/>
              <a:gd name="connsiteX9222" fmla="*/ 9949261 w 12079138"/>
              <a:gd name="connsiteY9222" fmla="*/ 1096780 h 2145765"/>
              <a:gd name="connsiteX9223" fmla="*/ 9944496 w 12079138"/>
              <a:gd name="connsiteY9223" fmla="*/ 1093578 h 2145765"/>
              <a:gd name="connsiteX9224" fmla="*/ 3419525 w 12079138"/>
              <a:gd name="connsiteY9224" fmla="*/ 1091862 h 2145765"/>
              <a:gd name="connsiteX9225" fmla="*/ 3412976 w 12079138"/>
              <a:gd name="connsiteY9225" fmla="*/ 1095386 h 2145765"/>
              <a:gd name="connsiteX9226" fmla="*/ 3416619 w 12079138"/>
              <a:gd name="connsiteY9226" fmla="*/ 1099247 h 2145765"/>
              <a:gd name="connsiteX9227" fmla="*/ 3422792 w 12079138"/>
              <a:gd name="connsiteY9227" fmla="*/ 1096596 h 2145765"/>
              <a:gd name="connsiteX9228" fmla="*/ 3419525 w 12079138"/>
              <a:gd name="connsiteY9228" fmla="*/ 1091862 h 2145765"/>
              <a:gd name="connsiteX9229" fmla="*/ 2310574 w 12079138"/>
              <a:gd name="connsiteY9229" fmla="*/ 1091375 h 2145765"/>
              <a:gd name="connsiteX9230" fmla="*/ 2298786 w 12079138"/>
              <a:gd name="connsiteY9230" fmla="*/ 1091586 h 2145765"/>
              <a:gd name="connsiteX9231" fmla="*/ 2290321 w 12079138"/>
              <a:gd name="connsiteY9231" fmla="*/ 1102127 h 2145765"/>
              <a:gd name="connsiteX9232" fmla="*/ 2294002 w 12079138"/>
              <a:gd name="connsiteY9232" fmla="*/ 1115657 h 2145765"/>
              <a:gd name="connsiteX9233" fmla="*/ 2317120 w 12079138"/>
              <a:gd name="connsiteY9233" fmla="*/ 1120652 h 2145765"/>
              <a:gd name="connsiteX9234" fmla="*/ 2320549 w 12079138"/>
              <a:gd name="connsiteY9234" fmla="*/ 1096428 h 2145765"/>
              <a:gd name="connsiteX9235" fmla="*/ 2310574 w 12079138"/>
              <a:gd name="connsiteY9235" fmla="*/ 1091375 h 2145765"/>
              <a:gd name="connsiteX9236" fmla="*/ 8618918 w 12079138"/>
              <a:gd name="connsiteY9236" fmla="*/ 1091371 h 2145765"/>
              <a:gd name="connsiteX9237" fmla="*/ 8608089 w 12079138"/>
              <a:gd name="connsiteY9237" fmla="*/ 1093562 h 2145765"/>
              <a:gd name="connsiteX9238" fmla="*/ 8596430 w 12079138"/>
              <a:gd name="connsiteY9238" fmla="*/ 1112286 h 2145765"/>
              <a:gd name="connsiteX9239" fmla="*/ 8625270 w 12079138"/>
              <a:gd name="connsiteY9239" fmla="*/ 1118200 h 2145765"/>
              <a:gd name="connsiteX9240" fmla="*/ 8632922 w 12079138"/>
              <a:gd name="connsiteY9240" fmla="*/ 1116162 h 2145765"/>
              <a:gd name="connsiteX9241" fmla="*/ 8647901 w 12079138"/>
              <a:gd name="connsiteY9241" fmla="*/ 1101162 h 2145765"/>
              <a:gd name="connsiteX9242" fmla="*/ 8618918 w 12079138"/>
              <a:gd name="connsiteY9242" fmla="*/ 1091371 h 2145765"/>
              <a:gd name="connsiteX9243" fmla="*/ 1975948 w 12079138"/>
              <a:gd name="connsiteY9243" fmla="*/ 1091096 h 2145765"/>
              <a:gd name="connsiteX9244" fmla="*/ 1979881 w 12079138"/>
              <a:gd name="connsiteY9244" fmla="*/ 1095800 h 2145765"/>
              <a:gd name="connsiteX9245" fmla="*/ 1974161 w 12079138"/>
              <a:gd name="connsiteY9245" fmla="*/ 1097976 h 2145765"/>
              <a:gd name="connsiteX9246" fmla="*/ 1971399 w 12079138"/>
              <a:gd name="connsiteY9246" fmla="*/ 1095616 h 2145765"/>
              <a:gd name="connsiteX9247" fmla="*/ 1975948 w 12079138"/>
              <a:gd name="connsiteY9247" fmla="*/ 1091096 h 2145765"/>
              <a:gd name="connsiteX9248" fmla="*/ 2713403 w 12079138"/>
              <a:gd name="connsiteY9248" fmla="*/ 1090866 h 2145765"/>
              <a:gd name="connsiteX9249" fmla="*/ 2710624 w 12079138"/>
              <a:gd name="connsiteY9249" fmla="*/ 1095554 h 2145765"/>
              <a:gd name="connsiteX9250" fmla="*/ 2714034 w 12079138"/>
              <a:gd name="connsiteY9250" fmla="*/ 1097393 h 2145765"/>
              <a:gd name="connsiteX9251" fmla="*/ 2719179 w 12079138"/>
              <a:gd name="connsiteY9251" fmla="*/ 1094712 h 2145765"/>
              <a:gd name="connsiteX9252" fmla="*/ 2713403 w 12079138"/>
              <a:gd name="connsiteY9252" fmla="*/ 1090866 h 2145765"/>
              <a:gd name="connsiteX9253" fmla="*/ 2522549 w 12079138"/>
              <a:gd name="connsiteY9253" fmla="*/ 1090866 h 2145765"/>
              <a:gd name="connsiteX9254" fmla="*/ 2515634 w 12079138"/>
              <a:gd name="connsiteY9254" fmla="*/ 1094329 h 2145765"/>
              <a:gd name="connsiteX9255" fmla="*/ 2521396 w 12079138"/>
              <a:gd name="connsiteY9255" fmla="*/ 1098757 h 2145765"/>
              <a:gd name="connsiteX9256" fmla="*/ 2531695 w 12079138"/>
              <a:gd name="connsiteY9256" fmla="*/ 1095585 h 2145765"/>
              <a:gd name="connsiteX9257" fmla="*/ 2522549 w 12079138"/>
              <a:gd name="connsiteY9257" fmla="*/ 1090866 h 2145765"/>
              <a:gd name="connsiteX9258" fmla="*/ 2859150 w 12079138"/>
              <a:gd name="connsiteY9258" fmla="*/ 1088997 h 2145765"/>
              <a:gd name="connsiteX9259" fmla="*/ 2828804 w 12079138"/>
              <a:gd name="connsiteY9259" fmla="*/ 1090636 h 2145765"/>
              <a:gd name="connsiteX9260" fmla="*/ 2847146 w 12079138"/>
              <a:gd name="connsiteY9260" fmla="*/ 1107582 h 2145765"/>
              <a:gd name="connsiteX9261" fmla="*/ 2865470 w 12079138"/>
              <a:gd name="connsiteY9261" fmla="*/ 1108578 h 2145765"/>
              <a:gd name="connsiteX9262" fmla="*/ 2875270 w 12079138"/>
              <a:gd name="connsiteY9262" fmla="*/ 1097056 h 2145765"/>
              <a:gd name="connsiteX9263" fmla="*/ 2859150 w 12079138"/>
              <a:gd name="connsiteY9263" fmla="*/ 1088997 h 2145765"/>
              <a:gd name="connsiteX9264" fmla="*/ 10937246 w 12079138"/>
              <a:gd name="connsiteY9264" fmla="*/ 1088644 h 2145765"/>
              <a:gd name="connsiteX9265" fmla="*/ 10945457 w 12079138"/>
              <a:gd name="connsiteY9265" fmla="*/ 1091448 h 2145765"/>
              <a:gd name="connsiteX9266" fmla="*/ 10945458 w 12079138"/>
              <a:gd name="connsiteY9266" fmla="*/ 1091448 h 2145765"/>
              <a:gd name="connsiteX9267" fmla="*/ 10944285 w 12079138"/>
              <a:gd name="connsiteY9267" fmla="*/ 1095753 h 2145765"/>
              <a:gd name="connsiteX9268" fmla="*/ 10937499 w 12079138"/>
              <a:gd name="connsiteY9268" fmla="*/ 1093976 h 2145765"/>
              <a:gd name="connsiteX9269" fmla="*/ 10937246 w 12079138"/>
              <a:gd name="connsiteY9269" fmla="*/ 1088644 h 2145765"/>
              <a:gd name="connsiteX9270" fmla="*/ 1524382 w 12079138"/>
              <a:gd name="connsiteY9270" fmla="*/ 1088352 h 2145765"/>
              <a:gd name="connsiteX9271" fmla="*/ 1532053 w 12079138"/>
              <a:gd name="connsiteY9271" fmla="*/ 1094145 h 2145765"/>
              <a:gd name="connsiteX9272" fmla="*/ 1524508 w 12079138"/>
              <a:gd name="connsiteY9272" fmla="*/ 1097669 h 2145765"/>
              <a:gd name="connsiteX9273" fmla="*/ 1513083 w 12079138"/>
              <a:gd name="connsiteY9273" fmla="*/ 1091708 h 2145765"/>
              <a:gd name="connsiteX9274" fmla="*/ 1524382 w 12079138"/>
              <a:gd name="connsiteY9274" fmla="*/ 1088352 h 2145765"/>
              <a:gd name="connsiteX9275" fmla="*/ 3036948 w 12079138"/>
              <a:gd name="connsiteY9275" fmla="*/ 1087939 h 2145765"/>
              <a:gd name="connsiteX9276" fmla="*/ 3019803 w 12079138"/>
              <a:gd name="connsiteY9276" fmla="*/ 1100350 h 2145765"/>
              <a:gd name="connsiteX9277" fmla="*/ 3054310 w 12079138"/>
              <a:gd name="connsiteY9277" fmla="*/ 1095983 h 2145765"/>
              <a:gd name="connsiteX9278" fmla="*/ 3036948 w 12079138"/>
              <a:gd name="connsiteY9278" fmla="*/ 1087939 h 2145765"/>
              <a:gd name="connsiteX9279" fmla="*/ 2960601 w 12079138"/>
              <a:gd name="connsiteY9279" fmla="*/ 1087326 h 2145765"/>
              <a:gd name="connsiteX9280" fmla="*/ 2948814 w 12079138"/>
              <a:gd name="connsiteY9280" fmla="*/ 1091509 h 2145765"/>
              <a:gd name="connsiteX9281" fmla="*/ 2961268 w 12079138"/>
              <a:gd name="connsiteY9281" fmla="*/ 1100794 h 2145765"/>
              <a:gd name="connsiteX9282" fmla="*/ 2976052 w 12079138"/>
              <a:gd name="connsiteY9282" fmla="*/ 1094773 h 2145765"/>
              <a:gd name="connsiteX9283" fmla="*/ 2960601 w 12079138"/>
              <a:gd name="connsiteY9283" fmla="*/ 1087326 h 2145765"/>
              <a:gd name="connsiteX9284" fmla="*/ 1319837 w 12079138"/>
              <a:gd name="connsiteY9284" fmla="*/ 1084906 h 2145765"/>
              <a:gd name="connsiteX9285" fmla="*/ 1324818 w 12079138"/>
              <a:gd name="connsiteY9285" fmla="*/ 1087832 h 2145765"/>
              <a:gd name="connsiteX9286" fmla="*/ 1318844 w 12079138"/>
              <a:gd name="connsiteY9286" fmla="*/ 1093655 h 2145765"/>
              <a:gd name="connsiteX9287" fmla="*/ 1312834 w 12079138"/>
              <a:gd name="connsiteY9287" fmla="*/ 1089288 h 2145765"/>
              <a:gd name="connsiteX9288" fmla="*/ 1319837 w 12079138"/>
              <a:gd name="connsiteY9288" fmla="*/ 1084906 h 2145765"/>
              <a:gd name="connsiteX9289" fmla="*/ 10897524 w 12079138"/>
              <a:gd name="connsiteY9289" fmla="*/ 1083603 h 2145765"/>
              <a:gd name="connsiteX9290" fmla="*/ 10901080 w 12079138"/>
              <a:gd name="connsiteY9290" fmla="*/ 1084936 h 2145765"/>
              <a:gd name="connsiteX9291" fmla="*/ 10898066 w 12079138"/>
              <a:gd name="connsiteY9291" fmla="*/ 1087142 h 2145765"/>
              <a:gd name="connsiteX9292" fmla="*/ 10894492 w 12079138"/>
              <a:gd name="connsiteY9292" fmla="*/ 1085809 h 2145765"/>
              <a:gd name="connsiteX9293" fmla="*/ 10897524 w 12079138"/>
              <a:gd name="connsiteY9293" fmla="*/ 1083603 h 2145765"/>
              <a:gd name="connsiteX9294" fmla="*/ 1153746 w 12079138"/>
              <a:gd name="connsiteY9294" fmla="*/ 1082761 h 2145765"/>
              <a:gd name="connsiteX9295" fmla="*/ 1168851 w 12079138"/>
              <a:gd name="connsiteY9295" fmla="*/ 1083190 h 2145765"/>
              <a:gd name="connsiteX9296" fmla="*/ 1167047 w 12079138"/>
              <a:gd name="connsiteY9296" fmla="*/ 1090606 h 2145765"/>
              <a:gd name="connsiteX9297" fmla="*/ 1167047 w 12079138"/>
              <a:gd name="connsiteY9297" fmla="*/ 1090607 h 2145765"/>
              <a:gd name="connsiteX9298" fmla="*/ 1145895 w 12079138"/>
              <a:gd name="connsiteY9298" fmla="*/ 1095693 h 2145765"/>
              <a:gd name="connsiteX9299" fmla="*/ 1153746 w 12079138"/>
              <a:gd name="connsiteY9299" fmla="*/ 1082761 h 2145765"/>
              <a:gd name="connsiteX9300" fmla="*/ 2100689 w 12079138"/>
              <a:gd name="connsiteY9300" fmla="*/ 1081918 h 2145765"/>
              <a:gd name="connsiteX9301" fmla="*/ 2092110 w 12079138"/>
              <a:gd name="connsiteY9301" fmla="*/ 1084997 h 2145765"/>
              <a:gd name="connsiteX9302" fmla="*/ 2095840 w 12079138"/>
              <a:gd name="connsiteY9302" fmla="*/ 1090375 h 2145765"/>
              <a:gd name="connsiteX9303" fmla="*/ 2102526 w 12079138"/>
              <a:gd name="connsiteY9303" fmla="*/ 1088629 h 2145765"/>
              <a:gd name="connsiteX9304" fmla="*/ 2100689 w 12079138"/>
              <a:gd name="connsiteY9304" fmla="*/ 1081918 h 2145765"/>
              <a:gd name="connsiteX9305" fmla="*/ 9989597 w 12079138"/>
              <a:gd name="connsiteY9305" fmla="*/ 1081657 h 2145765"/>
              <a:gd name="connsiteX9306" fmla="*/ 9986114 w 12079138"/>
              <a:gd name="connsiteY9306" fmla="*/ 1083756 h 2145765"/>
              <a:gd name="connsiteX9307" fmla="*/ 9990211 w 12079138"/>
              <a:gd name="connsiteY9307" fmla="*/ 1085334 h 2145765"/>
              <a:gd name="connsiteX9308" fmla="*/ 9991997 w 12079138"/>
              <a:gd name="connsiteY9308" fmla="*/ 1084277 h 2145765"/>
              <a:gd name="connsiteX9309" fmla="*/ 9989597 w 12079138"/>
              <a:gd name="connsiteY9309" fmla="*/ 1081657 h 2145765"/>
              <a:gd name="connsiteX9310" fmla="*/ 854160 w 12079138"/>
              <a:gd name="connsiteY9310" fmla="*/ 1080447 h 2145765"/>
              <a:gd name="connsiteX9311" fmla="*/ 859755 w 12079138"/>
              <a:gd name="connsiteY9311" fmla="*/ 1083113 h 2145765"/>
              <a:gd name="connsiteX9312" fmla="*/ 859629 w 12079138"/>
              <a:gd name="connsiteY9312" fmla="*/ 1087864 h 2145765"/>
              <a:gd name="connsiteX9313" fmla="*/ 856435 w 12079138"/>
              <a:gd name="connsiteY9313" fmla="*/ 1090560 h 2145765"/>
              <a:gd name="connsiteX9314" fmla="*/ 839326 w 12079138"/>
              <a:gd name="connsiteY9314" fmla="*/ 1093855 h 2145765"/>
              <a:gd name="connsiteX9315" fmla="*/ 834490 w 12079138"/>
              <a:gd name="connsiteY9315" fmla="*/ 1090116 h 2145765"/>
              <a:gd name="connsiteX9316" fmla="*/ 834489 w 12079138"/>
              <a:gd name="connsiteY9316" fmla="*/ 1090116 h 2145765"/>
              <a:gd name="connsiteX9317" fmla="*/ 847807 w 12079138"/>
              <a:gd name="connsiteY9317" fmla="*/ 1080815 h 2145765"/>
              <a:gd name="connsiteX9318" fmla="*/ 854160 w 12079138"/>
              <a:gd name="connsiteY9318" fmla="*/ 1080447 h 2145765"/>
              <a:gd name="connsiteX9319" fmla="*/ 1470270 w 12079138"/>
              <a:gd name="connsiteY9319" fmla="*/ 1079696 h 2145765"/>
              <a:gd name="connsiteX9320" fmla="*/ 1476424 w 12079138"/>
              <a:gd name="connsiteY9320" fmla="*/ 1082530 h 2145765"/>
              <a:gd name="connsiteX9321" fmla="*/ 1473356 w 12079138"/>
              <a:gd name="connsiteY9321" fmla="*/ 1088368 h 2145765"/>
              <a:gd name="connsiteX9322" fmla="*/ 1458304 w 12079138"/>
              <a:gd name="connsiteY9322" fmla="*/ 1092965 h 2145765"/>
              <a:gd name="connsiteX9323" fmla="*/ 1453973 w 12079138"/>
              <a:gd name="connsiteY9323" fmla="*/ 1107643 h 2145765"/>
              <a:gd name="connsiteX9324" fmla="*/ 1464151 w 12079138"/>
              <a:gd name="connsiteY9324" fmla="*/ 1113435 h 2145765"/>
              <a:gd name="connsiteX9325" fmla="*/ 1465000 w 12079138"/>
              <a:gd name="connsiteY9325" fmla="*/ 1119181 h 2145765"/>
              <a:gd name="connsiteX9326" fmla="*/ 1450779 w 12079138"/>
              <a:gd name="connsiteY9326" fmla="*/ 1119181 h 2145765"/>
              <a:gd name="connsiteX9327" fmla="*/ 1431342 w 12079138"/>
              <a:gd name="connsiteY9327" fmla="*/ 1127301 h 2145765"/>
              <a:gd name="connsiteX9328" fmla="*/ 1394760 w 12079138"/>
              <a:gd name="connsiteY9328" fmla="*/ 1159401 h 2145765"/>
              <a:gd name="connsiteX9329" fmla="*/ 1391980 w 12079138"/>
              <a:gd name="connsiteY9329" fmla="*/ 1163446 h 2145765"/>
              <a:gd name="connsiteX9330" fmla="*/ 1398514 w 12079138"/>
              <a:gd name="connsiteY9330" fmla="*/ 1170096 h 2145765"/>
              <a:gd name="connsiteX9331" fmla="*/ 1405263 w 12079138"/>
              <a:gd name="connsiteY9331" fmla="*/ 1184805 h 2145765"/>
              <a:gd name="connsiteX9332" fmla="*/ 1384454 w 12079138"/>
              <a:gd name="connsiteY9332" fmla="*/ 1192895 h 2145765"/>
              <a:gd name="connsiteX9333" fmla="*/ 1348973 w 12079138"/>
              <a:gd name="connsiteY9333" fmla="*/ 1189386 h 2145765"/>
              <a:gd name="connsiteX9334" fmla="*/ 1340401 w 12079138"/>
              <a:gd name="connsiteY9334" fmla="*/ 1186138 h 2145765"/>
              <a:gd name="connsiteX9335" fmla="*/ 1343054 w 12079138"/>
              <a:gd name="connsiteY9335" fmla="*/ 1180009 h 2145765"/>
              <a:gd name="connsiteX9336" fmla="*/ 1353359 w 12079138"/>
              <a:gd name="connsiteY9336" fmla="*/ 1174156 h 2145765"/>
              <a:gd name="connsiteX9337" fmla="*/ 1367959 w 12079138"/>
              <a:gd name="connsiteY9337" fmla="*/ 1159845 h 2145765"/>
              <a:gd name="connsiteX9338" fmla="*/ 1390139 w 12079138"/>
              <a:gd name="connsiteY9338" fmla="*/ 1143558 h 2145765"/>
              <a:gd name="connsiteX9339" fmla="*/ 1423382 w 12079138"/>
              <a:gd name="connsiteY9339" fmla="*/ 1116361 h 2145765"/>
              <a:gd name="connsiteX9340" fmla="*/ 1442838 w 12079138"/>
              <a:gd name="connsiteY9340" fmla="*/ 1086208 h 2145765"/>
              <a:gd name="connsiteX9341" fmla="*/ 1470270 w 12079138"/>
              <a:gd name="connsiteY9341" fmla="*/ 1079696 h 2145765"/>
              <a:gd name="connsiteX9342" fmla="*/ 9097136 w 12079138"/>
              <a:gd name="connsiteY9342" fmla="*/ 1078440 h 2145765"/>
              <a:gd name="connsiteX9343" fmla="*/ 9088113 w 12079138"/>
              <a:gd name="connsiteY9343" fmla="*/ 1083742 h 2145765"/>
              <a:gd name="connsiteX9344" fmla="*/ 9067412 w 12079138"/>
              <a:gd name="connsiteY9344" fmla="*/ 1102220 h 2145765"/>
              <a:gd name="connsiteX9345" fmla="*/ 9059472 w 12079138"/>
              <a:gd name="connsiteY9345" fmla="*/ 1121648 h 2145765"/>
              <a:gd name="connsiteX9346" fmla="*/ 9068875 w 12079138"/>
              <a:gd name="connsiteY9346" fmla="*/ 1128942 h 2145765"/>
              <a:gd name="connsiteX9347" fmla="*/ 9124876 w 12079138"/>
              <a:gd name="connsiteY9347" fmla="*/ 1088553 h 2145765"/>
              <a:gd name="connsiteX9348" fmla="*/ 9097136 w 12079138"/>
              <a:gd name="connsiteY9348" fmla="*/ 1078440 h 2145765"/>
              <a:gd name="connsiteX9349" fmla="*/ 10080605 w 12079138"/>
              <a:gd name="connsiteY9349" fmla="*/ 1078164 h 2145765"/>
              <a:gd name="connsiteX9350" fmla="*/ 10058172 w 12079138"/>
              <a:gd name="connsiteY9350" fmla="*/ 1080493 h 2145765"/>
              <a:gd name="connsiteX9351" fmla="*/ 10047037 w 12079138"/>
              <a:gd name="connsiteY9351" fmla="*/ 1090222 h 2145765"/>
              <a:gd name="connsiteX9352" fmla="*/ 10038735 w 12079138"/>
              <a:gd name="connsiteY9352" fmla="*/ 1104058 h 2145765"/>
              <a:gd name="connsiteX9353" fmla="*/ 10028141 w 12079138"/>
              <a:gd name="connsiteY9353" fmla="*/ 1104517 h 2145765"/>
              <a:gd name="connsiteX9354" fmla="*/ 10012657 w 12079138"/>
              <a:gd name="connsiteY9354" fmla="*/ 1113159 h 2145765"/>
              <a:gd name="connsiteX9355" fmla="*/ 10012697 w 12079138"/>
              <a:gd name="connsiteY9355" fmla="*/ 1114875 h 2145765"/>
              <a:gd name="connsiteX9356" fmla="*/ 10016199 w 12079138"/>
              <a:gd name="connsiteY9356" fmla="*/ 1134732 h 2145765"/>
              <a:gd name="connsiteX9357" fmla="*/ 10047077 w 12079138"/>
              <a:gd name="connsiteY9357" fmla="*/ 1131423 h 2145765"/>
              <a:gd name="connsiteX9358" fmla="*/ 10065630 w 12079138"/>
              <a:gd name="connsiteY9358" fmla="*/ 1113006 h 2145765"/>
              <a:gd name="connsiteX9359" fmla="*/ 10070755 w 12079138"/>
              <a:gd name="connsiteY9359" fmla="*/ 1093210 h 2145765"/>
              <a:gd name="connsiteX9360" fmla="*/ 10075466 w 12079138"/>
              <a:gd name="connsiteY9360" fmla="*/ 1088920 h 2145765"/>
              <a:gd name="connsiteX9361" fmla="*/ 10080610 w 12079138"/>
              <a:gd name="connsiteY9361" fmla="*/ 1078164 h 2145765"/>
              <a:gd name="connsiteX9362" fmla="*/ 8732055 w 12079138"/>
              <a:gd name="connsiteY9362" fmla="*/ 1077720 h 2145765"/>
              <a:gd name="connsiteX9363" fmla="*/ 8724765 w 12079138"/>
              <a:gd name="connsiteY9363" fmla="*/ 1079375 h 2145765"/>
              <a:gd name="connsiteX9364" fmla="*/ 8724097 w 12079138"/>
              <a:gd name="connsiteY9364" fmla="*/ 1082562 h 2145765"/>
              <a:gd name="connsiteX9365" fmla="*/ 8733536 w 12079138"/>
              <a:gd name="connsiteY9365" fmla="*/ 1093058 h 2145765"/>
              <a:gd name="connsiteX9366" fmla="*/ 8724964 w 12079138"/>
              <a:gd name="connsiteY9366" fmla="*/ 1100167 h 2145765"/>
              <a:gd name="connsiteX9367" fmla="*/ 8703018 w 12079138"/>
              <a:gd name="connsiteY9367" fmla="*/ 1097961 h 2145765"/>
              <a:gd name="connsiteX9368" fmla="*/ 8697748 w 12079138"/>
              <a:gd name="connsiteY9368" fmla="*/ 1100964 h 2145765"/>
              <a:gd name="connsiteX9369" fmla="*/ 8700257 w 12079138"/>
              <a:gd name="connsiteY9369" fmla="*/ 1103645 h 2145765"/>
              <a:gd name="connsiteX9370" fmla="*/ 8733085 w 12079138"/>
              <a:gd name="connsiteY9370" fmla="*/ 1109483 h 2145765"/>
              <a:gd name="connsiteX9371" fmla="*/ 8749219 w 12079138"/>
              <a:gd name="connsiteY9371" fmla="*/ 1107613 h 2145765"/>
              <a:gd name="connsiteX9372" fmla="*/ 8758893 w 12079138"/>
              <a:gd name="connsiteY9372" fmla="*/ 1098098 h 2145765"/>
              <a:gd name="connsiteX9373" fmla="*/ 8758892 w 12079138"/>
              <a:gd name="connsiteY9373" fmla="*/ 1098098 h 2145765"/>
              <a:gd name="connsiteX9374" fmla="*/ 8732055 w 12079138"/>
              <a:gd name="connsiteY9374" fmla="*/ 1077720 h 2145765"/>
              <a:gd name="connsiteX9375" fmla="*/ 9777468 w 12079138"/>
              <a:gd name="connsiteY9375" fmla="*/ 1076310 h 2145765"/>
              <a:gd name="connsiteX9376" fmla="*/ 9756822 w 12079138"/>
              <a:gd name="connsiteY9376" fmla="*/ 1080171 h 2145765"/>
              <a:gd name="connsiteX9377" fmla="*/ 9745975 w 12079138"/>
              <a:gd name="connsiteY9377" fmla="*/ 1088108 h 2145765"/>
              <a:gd name="connsiteX9378" fmla="*/ 9741716 w 12079138"/>
              <a:gd name="connsiteY9378" fmla="*/ 1124865 h 2145765"/>
              <a:gd name="connsiteX9379" fmla="*/ 9763752 w 12079138"/>
              <a:gd name="connsiteY9379" fmla="*/ 1144876 h 2145765"/>
              <a:gd name="connsiteX9380" fmla="*/ 9780302 w 12079138"/>
              <a:gd name="connsiteY9380" fmla="*/ 1143772 h 2145765"/>
              <a:gd name="connsiteX9381" fmla="*/ 9780301 w 12079138"/>
              <a:gd name="connsiteY9381" fmla="*/ 1143772 h 2145765"/>
              <a:gd name="connsiteX9382" fmla="*/ 9779363 w 12079138"/>
              <a:gd name="connsiteY9382" fmla="*/ 1129109 h 2145765"/>
              <a:gd name="connsiteX9383" fmla="*/ 9759005 w 12079138"/>
              <a:gd name="connsiteY9383" fmla="*/ 1114845 h 2145765"/>
              <a:gd name="connsiteX9384" fmla="*/ 9744478 w 12079138"/>
              <a:gd name="connsiteY9384" fmla="*/ 1105912 h 2145765"/>
              <a:gd name="connsiteX9385" fmla="*/ 9758302 w 12079138"/>
              <a:gd name="connsiteY9385" fmla="*/ 1094512 h 2145765"/>
              <a:gd name="connsiteX9386" fmla="*/ 9782702 w 12079138"/>
              <a:gd name="connsiteY9386" fmla="*/ 1085917 h 2145765"/>
              <a:gd name="connsiteX9387" fmla="*/ 9785842 w 12079138"/>
              <a:gd name="connsiteY9387" fmla="*/ 1080048 h 2145765"/>
              <a:gd name="connsiteX9388" fmla="*/ 9777468 w 12079138"/>
              <a:gd name="connsiteY9388" fmla="*/ 1076310 h 2145765"/>
              <a:gd name="connsiteX9389" fmla="*/ 10419811 w 12079138"/>
              <a:gd name="connsiteY9389" fmla="*/ 1074732 h 2145765"/>
              <a:gd name="connsiteX9390" fmla="*/ 10423041 w 12079138"/>
              <a:gd name="connsiteY9390" fmla="*/ 1078363 h 2145765"/>
              <a:gd name="connsiteX9391" fmla="*/ 10413692 w 12079138"/>
              <a:gd name="connsiteY9391" fmla="*/ 1079466 h 2145765"/>
              <a:gd name="connsiteX9392" fmla="*/ 10411598 w 12079138"/>
              <a:gd name="connsiteY9392" fmla="*/ 1077015 h 2145765"/>
              <a:gd name="connsiteX9393" fmla="*/ 10419811 w 12079138"/>
              <a:gd name="connsiteY9393" fmla="*/ 1074732 h 2145765"/>
              <a:gd name="connsiteX9394" fmla="*/ 10626742 w 12079138"/>
              <a:gd name="connsiteY9394" fmla="*/ 1073643 h 2145765"/>
              <a:gd name="connsiteX9395" fmla="*/ 10623727 w 12079138"/>
              <a:gd name="connsiteY9395" fmla="*/ 1084491 h 2145765"/>
              <a:gd name="connsiteX9396" fmla="*/ 10621725 w 12079138"/>
              <a:gd name="connsiteY9396" fmla="*/ 1085702 h 2145765"/>
              <a:gd name="connsiteX9397" fmla="*/ 10633455 w 12079138"/>
              <a:gd name="connsiteY9397" fmla="*/ 1120253 h 2145765"/>
              <a:gd name="connsiteX9398" fmla="*/ 10640386 w 12079138"/>
              <a:gd name="connsiteY9398" fmla="*/ 1120667 h 2145765"/>
              <a:gd name="connsiteX9399" fmla="*/ 10642371 w 12079138"/>
              <a:gd name="connsiteY9399" fmla="*/ 1107061 h 2145765"/>
              <a:gd name="connsiteX9400" fmla="*/ 10638887 w 12079138"/>
              <a:gd name="connsiteY9400" fmla="*/ 1093761 h 2145765"/>
              <a:gd name="connsiteX9401" fmla="*/ 10656574 w 12079138"/>
              <a:gd name="connsiteY9401" fmla="*/ 1090452 h 2145765"/>
              <a:gd name="connsiteX9402" fmla="*/ 10656570 w 12079138"/>
              <a:gd name="connsiteY9402" fmla="*/ 1090455 h 2145765"/>
              <a:gd name="connsiteX9403" fmla="*/ 10669491 w 12079138"/>
              <a:gd name="connsiteY9403" fmla="*/ 1099648 h 2145765"/>
              <a:gd name="connsiteX9404" fmla="*/ 10719086 w 12079138"/>
              <a:gd name="connsiteY9404" fmla="*/ 1125297 h 2145765"/>
              <a:gd name="connsiteX9405" fmla="*/ 10720024 w 12079138"/>
              <a:gd name="connsiteY9405" fmla="*/ 1136590 h 2145765"/>
              <a:gd name="connsiteX9406" fmla="*/ 10696905 w 12079138"/>
              <a:gd name="connsiteY9406" fmla="*/ 1146825 h 2145765"/>
              <a:gd name="connsiteX9407" fmla="*/ 10676115 w 12079138"/>
              <a:gd name="connsiteY9407" fmla="*/ 1141232 h 2145765"/>
              <a:gd name="connsiteX9408" fmla="*/ 10660738 w 12079138"/>
              <a:gd name="connsiteY9408" fmla="*/ 1146227 h 2145765"/>
              <a:gd name="connsiteX9409" fmla="*/ 10659403 w 12079138"/>
              <a:gd name="connsiteY9409" fmla="*/ 1151345 h 2145765"/>
              <a:gd name="connsiteX9410" fmla="*/ 10635760 w 12079138"/>
              <a:gd name="connsiteY9410" fmla="*/ 1168429 h 2145765"/>
              <a:gd name="connsiteX9411" fmla="*/ 10622622 w 12079138"/>
              <a:gd name="connsiteY9411" fmla="*/ 1171617 h 2145765"/>
              <a:gd name="connsiteX9412" fmla="*/ 10616503 w 12079138"/>
              <a:gd name="connsiteY9412" fmla="*/ 1181806 h 2145765"/>
              <a:gd name="connsiteX9413" fmla="*/ 10624932 w 12079138"/>
              <a:gd name="connsiteY9413" fmla="*/ 1192700 h 2145765"/>
              <a:gd name="connsiteX9414" fmla="*/ 10621341 w 12079138"/>
              <a:gd name="connsiteY9414" fmla="*/ 1198476 h 2145765"/>
              <a:gd name="connsiteX9415" fmla="*/ 10611180 w 12079138"/>
              <a:gd name="connsiteY9415" fmla="*/ 1198063 h 2145765"/>
              <a:gd name="connsiteX9416" fmla="*/ 10601272 w 12079138"/>
              <a:gd name="connsiteY9416" fmla="*/ 1191980 h 2145765"/>
              <a:gd name="connsiteX9417" fmla="*/ 10588819 w 12079138"/>
              <a:gd name="connsiteY9417" fmla="*/ 1188471 h 2145765"/>
              <a:gd name="connsiteX9418" fmla="*/ 10558174 w 12079138"/>
              <a:gd name="connsiteY9418" fmla="*/ 1203042 h 2145765"/>
              <a:gd name="connsiteX9419" fmla="*/ 10550649 w 12079138"/>
              <a:gd name="connsiteY9419" fmla="*/ 1221704 h 2145765"/>
              <a:gd name="connsiteX9420" fmla="*/ 10561459 w 12079138"/>
              <a:gd name="connsiteY9420" fmla="*/ 1233533 h 2145765"/>
              <a:gd name="connsiteX9421" fmla="*/ 10559619 w 12079138"/>
              <a:gd name="connsiteY9421" fmla="*/ 1237532 h 2145765"/>
              <a:gd name="connsiteX9422" fmla="*/ 10535886 w 12079138"/>
              <a:gd name="connsiteY9422" fmla="*/ 1238574 h 2145765"/>
              <a:gd name="connsiteX9423" fmla="*/ 10544513 w 12079138"/>
              <a:gd name="connsiteY9423" fmla="*/ 1246480 h 2145765"/>
              <a:gd name="connsiteX9424" fmla="*/ 10564618 w 12079138"/>
              <a:gd name="connsiteY9424" fmla="*/ 1252732 h 2145765"/>
              <a:gd name="connsiteX9425" fmla="*/ 10593133 w 12079138"/>
              <a:gd name="connsiteY9425" fmla="*/ 1264622 h 2145765"/>
              <a:gd name="connsiteX9426" fmla="*/ 10583350 w 12079138"/>
              <a:gd name="connsiteY9426" fmla="*/ 1272880 h 2145765"/>
              <a:gd name="connsiteX9427" fmla="*/ 10573425 w 12079138"/>
              <a:gd name="connsiteY9427" fmla="*/ 1283835 h 2145765"/>
              <a:gd name="connsiteX9428" fmla="*/ 10553392 w 12079138"/>
              <a:gd name="connsiteY9428" fmla="*/ 1283939 h 2145765"/>
              <a:gd name="connsiteX9429" fmla="*/ 10534443 w 12079138"/>
              <a:gd name="connsiteY9429" fmla="*/ 1287034 h 2145765"/>
              <a:gd name="connsiteX9430" fmla="*/ 10520167 w 12079138"/>
              <a:gd name="connsiteY9430" fmla="*/ 1283525 h 2145765"/>
              <a:gd name="connsiteX9431" fmla="*/ 10522387 w 12079138"/>
              <a:gd name="connsiteY9431" fmla="*/ 1273918 h 2145765"/>
              <a:gd name="connsiteX9432" fmla="*/ 10534262 w 12079138"/>
              <a:gd name="connsiteY9432" fmla="*/ 1269460 h 2145765"/>
              <a:gd name="connsiteX9433" fmla="*/ 10536373 w 12079138"/>
              <a:gd name="connsiteY9433" fmla="*/ 1255884 h 2145765"/>
              <a:gd name="connsiteX9434" fmla="*/ 10521827 w 12079138"/>
              <a:gd name="connsiteY9434" fmla="*/ 1247657 h 2145765"/>
              <a:gd name="connsiteX9435" fmla="*/ 10515078 w 12079138"/>
              <a:gd name="connsiteY9435" fmla="*/ 1225639 h 2145765"/>
              <a:gd name="connsiteX9436" fmla="*/ 10521936 w 12079138"/>
              <a:gd name="connsiteY9436" fmla="*/ 1216124 h 2145765"/>
              <a:gd name="connsiteX9437" fmla="*/ 10521539 w 12079138"/>
              <a:gd name="connsiteY9437" fmla="*/ 1176026 h 2145765"/>
              <a:gd name="connsiteX9438" fmla="*/ 10531086 w 12079138"/>
              <a:gd name="connsiteY9438" fmla="*/ 1173912 h 2145765"/>
              <a:gd name="connsiteX9439" fmla="*/ 10547491 w 12079138"/>
              <a:gd name="connsiteY9439" fmla="*/ 1176363 h 2145765"/>
              <a:gd name="connsiteX9440" fmla="*/ 10573281 w 12079138"/>
              <a:gd name="connsiteY9440" fmla="*/ 1171981 h 2145765"/>
              <a:gd name="connsiteX9441" fmla="*/ 10583749 w 12079138"/>
              <a:gd name="connsiteY9441" fmla="*/ 1163844 h 2145765"/>
              <a:gd name="connsiteX9442" fmla="*/ 10604611 w 12079138"/>
              <a:gd name="connsiteY9442" fmla="*/ 1141214 h 2145765"/>
              <a:gd name="connsiteX9443" fmla="*/ 10607390 w 12079138"/>
              <a:gd name="connsiteY9443" fmla="*/ 1136356 h 2145765"/>
              <a:gd name="connsiteX9444" fmla="*/ 10598727 w 12079138"/>
              <a:gd name="connsiteY9444" fmla="*/ 1131070 h 2145765"/>
              <a:gd name="connsiteX9445" fmla="*/ 10578641 w 12079138"/>
              <a:gd name="connsiteY9445" fmla="*/ 1135744 h 2145765"/>
              <a:gd name="connsiteX9446" fmla="*/ 10578736 w 12079138"/>
              <a:gd name="connsiteY9446" fmla="*/ 1130672 h 2145765"/>
              <a:gd name="connsiteX9447" fmla="*/ 10574133 w 12079138"/>
              <a:gd name="connsiteY9447" fmla="*/ 1120192 h 2145765"/>
              <a:gd name="connsiteX9448" fmla="*/ 10559912 w 12079138"/>
              <a:gd name="connsiteY9448" fmla="*/ 1124007 h 2145765"/>
              <a:gd name="connsiteX9449" fmla="*/ 10554191 w 12079138"/>
              <a:gd name="connsiteY9449" fmla="*/ 1127776 h 2145765"/>
              <a:gd name="connsiteX9450" fmla="*/ 10546466 w 12079138"/>
              <a:gd name="connsiteY9450" fmla="*/ 1128144 h 2145765"/>
              <a:gd name="connsiteX9451" fmla="*/ 10542045 w 12079138"/>
              <a:gd name="connsiteY9451" fmla="*/ 1124191 h 2145765"/>
              <a:gd name="connsiteX9452" fmla="*/ 10543868 w 12079138"/>
              <a:gd name="connsiteY9452" fmla="*/ 1117510 h 2145765"/>
              <a:gd name="connsiteX9453" fmla="*/ 10554949 w 12079138"/>
              <a:gd name="connsiteY9453" fmla="*/ 1101637 h 2145765"/>
              <a:gd name="connsiteX9454" fmla="*/ 10580504 w 12079138"/>
              <a:gd name="connsiteY9454" fmla="*/ 1083848 h 2145765"/>
              <a:gd name="connsiteX9455" fmla="*/ 10606655 w 12079138"/>
              <a:gd name="connsiteY9455" fmla="*/ 1073843 h 2145765"/>
              <a:gd name="connsiteX9456" fmla="*/ 10626742 w 12079138"/>
              <a:gd name="connsiteY9456" fmla="*/ 1073643 h 2145765"/>
              <a:gd name="connsiteX9457" fmla="*/ 1256404 w 12079138"/>
              <a:gd name="connsiteY9457" fmla="*/ 1073554 h 2145765"/>
              <a:gd name="connsiteX9458" fmla="*/ 1268839 w 12079138"/>
              <a:gd name="connsiteY9458" fmla="*/ 1075132 h 2145765"/>
              <a:gd name="connsiteX9459" fmla="*/ 1265753 w 12079138"/>
              <a:gd name="connsiteY9459" fmla="*/ 1084204 h 2145765"/>
              <a:gd name="connsiteX9460" fmla="*/ 1260970 w 12079138"/>
              <a:gd name="connsiteY9460" fmla="*/ 1085981 h 2145765"/>
              <a:gd name="connsiteX9461" fmla="*/ 1224587 w 12079138"/>
              <a:gd name="connsiteY9461" fmla="*/ 1106206 h 2145765"/>
              <a:gd name="connsiteX9462" fmla="*/ 1220021 w 12079138"/>
              <a:gd name="connsiteY9462" fmla="*/ 1108107 h 2145765"/>
              <a:gd name="connsiteX9463" fmla="*/ 1210474 w 12079138"/>
              <a:gd name="connsiteY9463" fmla="*/ 1101119 h 2145765"/>
              <a:gd name="connsiteX9464" fmla="*/ 1219624 w 12079138"/>
              <a:gd name="connsiteY9464" fmla="*/ 1089168 h 2145765"/>
              <a:gd name="connsiteX9465" fmla="*/ 1256404 w 12079138"/>
              <a:gd name="connsiteY9465" fmla="*/ 1073554 h 2145765"/>
              <a:gd name="connsiteX9466" fmla="*/ 10812269 w 12079138"/>
              <a:gd name="connsiteY9466" fmla="*/ 1070150 h 2145765"/>
              <a:gd name="connsiteX9467" fmla="*/ 10818207 w 12079138"/>
              <a:gd name="connsiteY9467" fmla="*/ 1073291 h 2145765"/>
              <a:gd name="connsiteX9468" fmla="*/ 10811204 w 12079138"/>
              <a:gd name="connsiteY9468" fmla="*/ 1076279 h 2145765"/>
              <a:gd name="connsiteX9469" fmla="*/ 10808388 w 12079138"/>
              <a:gd name="connsiteY9469" fmla="*/ 1074088 h 2145765"/>
              <a:gd name="connsiteX9470" fmla="*/ 10812269 w 12079138"/>
              <a:gd name="connsiteY9470" fmla="*/ 1070150 h 2145765"/>
              <a:gd name="connsiteX9471" fmla="*/ 10363954 w 12079138"/>
              <a:gd name="connsiteY9471" fmla="*/ 1069590 h 2145765"/>
              <a:gd name="connsiteX9472" fmla="*/ 10370162 w 12079138"/>
              <a:gd name="connsiteY9472" fmla="*/ 1072149 h 2145765"/>
              <a:gd name="connsiteX9473" fmla="*/ 10376516 w 12079138"/>
              <a:gd name="connsiteY9473" fmla="*/ 1092015 h 2145765"/>
              <a:gd name="connsiteX9474" fmla="*/ 10370145 w 12079138"/>
              <a:gd name="connsiteY9474" fmla="*/ 1096474 h 2145765"/>
              <a:gd name="connsiteX9475" fmla="*/ 10361716 w 12079138"/>
              <a:gd name="connsiteY9475" fmla="*/ 1093272 h 2145765"/>
              <a:gd name="connsiteX9476" fmla="*/ 10354929 w 12079138"/>
              <a:gd name="connsiteY9476" fmla="*/ 1078900 h 2145765"/>
              <a:gd name="connsiteX9477" fmla="*/ 10356283 w 12079138"/>
              <a:gd name="connsiteY9477" fmla="*/ 1073476 h 2145765"/>
              <a:gd name="connsiteX9478" fmla="*/ 10363954 w 12079138"/>
              <a:gd name="connsiteY9478" fmla="*/ 1069590 h 2145765"/>
              <a:gd name="connsiteX9479" fmla="*/ 1891122 w 12079138"/>
              <a:gd name="connsiteY9479" fmla="*/ 1069440 h 2145765"/>
              <a:gd name="connsiteX9480" fmla="*/ 1893486 w 12079138"/>
              <a:gd name="connsiteY9480" fmla="*/ 1071616 h 2145765"/>
              <a:gd name="connsiteX9481" fmla="*/ 1889479 w 12079138"/>
              <a:gd name="connsiteY9481" fmla="*/ 1072503 h 2145765"/>
              <a:gd name="connsiteX9482" fmla="*/ 1888288 w 12079138"/>
              <a:gd name="connsiteY9482" fmla="*/ 1071355 h 2145765"/>
              <a:gd name="connsiteX9483" fmla="*/ 1891122 w 12079138"/>
              <a:gd name="connsiteY9483" fmla="*/ 1069440 h 2145765"/>
              <a:gd name="connsiteX9484" fmla="*/ 11135372 w 12079138"/>
              <a:gd name="connsiteY9484" fmla="*/ 1069413 h 2145765"/>
              <a:gd name="connsiteX9485" fmla="*/ 11145064 w 12079138"/>
              <a:gd name="connsiteY9485" fmla="*/ 1074319 h 2145765"/>
              <a:gd name="connsiteX9486" fmla="*/ 11140695 w 12079138"/>
              <a:gd name="connsiteY9486" fmla="*/ 1080111 h 2145765"/>
              <a:gd name="connsiteX9487" fmla="*/ 11128296 w 12079138"/>
              <a:gd name="connsiteY9487" fmla="*/ 1081290 h 2145765"/>
              <a:gd name="connsiteX9488" fmla="*/ 11123152 w 12079138"/>
              <a:gd name="connsiteY9488" fmla="*/ 1077797 h 2145765"/>
              <a:gd name="connsiteX9489" fmla="*/ 11128892 w 12079138"/>
              <a:gd name="connsiteY9489" fmla="*/ 1071114 h 2145765"/>
              <a:gd name="connsiteX9490" fmla="*/ 11135372 w 12079138"/>
              <a:gd name="connsiteY9490" fmla="*/ 1069413 h 2145765"/>
              <a:gd name="connsiteX9491" fmla="*/ 9385191 w 12079138"/>
              <a:gd name="connsiteY9491" fmla="*/ 1068481 h 2145765"/>
              <a:gd name="connsiteX9492" fmla="*/ 9382610 w 12079138"/>
              <a:gd name="connsiteY9492" fmla="*/ 1072449 h 2145765"/>
              <a:gd name="connsiteX9493" fmla="*/ 9389792 w 12079138"/>
              <a:gd name="connsiteY9493" fmla="*/ 1073782 h 2145765"/>
              <a:gd name="connsiteX9494" fmla="*/ 9391922 w 12079138"/>
              <a:gd name="connsiteY9494" fmla="*/ 1070564 h 2145765"/>
              <a:gd name="connsiteX9495" fmla="*/ 9385191 w 12079138"/>
              <a:gd name="connsiteY9495" fmla="*/ 1068481 h 2145765"/>
              <a:gd name="connsiteX9496" fmla="*/ 1053740 w 12079138"/>
              <a:gd name="connsiteY9496" fmla="*/ 1068442 h 2145765"/>
              <a:gd name="connsiteX9497" fmla="*/ 1065773 w 12079138"/>
              <a:gd name="connsiteY9497" fmla="*/ 1068790 h 2145765"/>
              <a:gd name="connsiteX9498" fmla="*/ 1070266 w 12079138"/>
              <a:gd name="connsiteY9498" fmla="*/ 1072236 h 2145765"/>
              <a:gd name="connsiteX9499" fmla="*/ 1066153 w 12079138"/>
              <a:gd name="connsiteY9499" fmla="*/ 1076114 h 2145765"/>
              <a:gd name="connsiteX9500" fmla="*/ 1041734 w 12079138"/>
              <a:gd name="connsiteY9500" fmla="*/ 1072221 h 2145765"/>
              <a:gd name="connsiteX9501" fmla="*/ 1053740 w 12079138"/>
              <a:gd name="connsiteY9501" fmla="*/ 1068442 h 2145765"/>
              <a:gd name="connsiteX9502" fmla="*/ 2493168 w 12079138"/>
              <a:gd name="connsiteY9502" fmla="*/ 1068220 h 2145765"/>
              <a:gd name="connsiteX9503" fmla="*/ 2489883 w 12079138"/>
              <a:gd name="connsiteY9503" fmla="*/ 1071958 h 2145765"/>
              <a:gd name="connsiteX9504" fmla="*/ 2497247 w 12079138"/>
              <a:gd name="connsiteY9504" fmla="*/ 1074932 h 2145765"/>
              <a:gd name="connsiteX9505" fmla="*/ 2502731 w 12079138"/>
              <a:gd name="connsiteY9505" fmla="*/ 1070365 h 2145765"/>
              <a:gd name="connsiteX9506" fmla="*/ 2493168 w 12079138"/>
              <a:gd name="connsiteY9506" fmla="*/ 1068220 h 2145765"/>
              <a:gd name="connsiteX9507" fmla="*/ 3240171 w 12079138"/>
              <a:gd name="connsiteY9507" fmla="*/ 1067711 h 2145765"/>
              <a:gd name="connsiteX9508" fmla="*/ 3258770 w 12079138"/>
              <a:gd name="connsiteY9508" fmla="*/ 1070715 h 2145765"/>
              <a:gd name="connsiteX9509" fmla="*/ 3262184 w 12079138"/>
              <a:gd name="connsiteY9509" fmla="*/ 1074748 h 2145765"/>
              <a:gd name="connsiteX9510" fmla="*/ 3257127 w 12079138"/>
              <a:gd name="connsiteY9510" fmla="*/ 1078210 h 2145765"/>
              <a:gd name="connsiteX9511" fmla="*/ 3250030 w 12079138"/>
              <a:gd name="connsiteY9511" fmla="*/ 1078915 h 2145765"/>
              <a:gd name="connsiteX9512" fmla="*/ 3235765 w 12079138"/>
              <a:gd name="connsiteY9512" fmla="*/ 1076387 h 2145765"/>
              <a:gd name="connsiteX9513" fmla="*/ 3229699 w 12079138"/>
              <a:gd name="connsiteY9513" fmla="*/ 1071434 h 2145765"/>
              <a:gd name="connsiteX9514" fmla="*/ 3240171 w 12079138"/>
              <a:gd name="connsiteY9514" fmla="*/ 1067711 h 2145765"/>
              <a:gd name="connsiteX9515" fmla="*/ 1112877 w 12079138"/>
              <a:gd name="connsiteY9515" fmla="*/ 1066981 h 2145765"/>
              <a:gd name="connsiteX9516" fmla="*/ 1103202 w 12079138"/>
              <a:gd name="connsiteY9516" fmla="*/ 1085415 h 2145765"/>
              <a:gd name="connsiteX9517" fmla="*/ 1112877 w 12079138"/>
              <a:gd name="connsiteY9517" fmla="*/ 1066981 h 2145765"/>
              <a:gd name="connsiteX9518" fmla="*/ 8774612 w 12079138"/>
              <a:gd name="connsiteY9518" fmla="*/ 1066458 h 2145765"/>
              <a:gd name="connsiteX9519" fmla="*/ 8768188 w 12079138"/>
              <a:gd name="connsiteY9519" fmla="*/ 1069584 h 2145765"/>
              <a:gd name="connsiteX9520" fmla="*/ 8770389 w 12079138"/>
              <a:gd name="connsiteY9520" fmla="*/ 1073767 h 2145765"/>
              <a:gd name="connsiteX9521" fmla="*/ 8778096 w 12079138"/>
              <a:gd name="connsiteY9521" fmla="*/ 1071208 h 2145765"/>
              <a:gd name="connsiteX9522" fmla="*/ 8774612 w 12079138"/>
              <a:gd name="connsiteY9522" fmla="*/ 1066458 h 2145765"/>
              <a:gd name="connsiteX9523" fmla="*/ 11243998 w 12079138"/>
              <a:gd name="connsiteY9523" fmla="*/ 1065263 h 2145765"/>
              <a:gd name="connsiteX9524" fmla="*/ 11251487 w 12079138"/>
              <a:gd name="connsiteY9524" fmla="*/ 1065554 h 2145765"/>
              <a:gd name="connsiteX9525" fmla="*/ 11264860 w 12079138"/>
              <a:gd name="connsiteY9525" fmla="*/ 1081366 h 2145765"/>
              <a:gd name="connsiteX9526" fmla="*/ 11260005 w 12079138"/>
              <a:gd name="connsiteY9526" fmla="*/ 1084829 h 2145765"/>
              <a:gd name="connsiteX9527" fmla="*/ 11254934 w 12079138"/>
              <a:gd name="connsiteY9527" fmla="*/ 1084492 h 2145765"/>
              <a:gd name="connsiteX9528" fmla="*/ 11241417 w 12079138"/>
              <a:gd name="connsiteY9528" fmla="*/ 1067975 h 2145765"/>
              <a:gd name="connsiteX9529" fmla="*/ 11243998 w 12079138"/>
              <a:gd name="connsiteY9529" fmla="*/ 1065263 h 2145765"/>
              <a:gd name="connsiteX9530" fmla="*/ 9449801 w 12079138"/>
              <a:gd name="connsiteY9530" fmla="*/ 1065002 h 2145765"/>
              <a:gd name="connsiteX9531" fmla="*/ 9441806 w 12079138"/>
              <a:gd name="connsiteY9531" fmla="*/ 1068634 h 2145765"/>
              <a:gd name="connsiteX9532" fmla="*/ 9441282 w 12079138"/>
              <a:gd name="connsiteY9532" fmla="*/ 1073507 h 2145765"/>
              <a:gd name="connsiteX9533" fmla="*/ 9441283 w 12079138"/>
              <a:gd name="connsiteY9533" fmla="*/ 1073507 h 2145765"/>
              <a:gd name="connsiteX9534" fmla="*/ 9444676 w 12079138"/>
              <a:gd name="connsiteY9534" fmla="*/ 1075882 h 2145765"/>
              <a:gd name="connsiteX9535" fmla="*/ 9451371 w 12079138"/>
              <a:gd name="connsiteY9535" fmla="*/ 1074120 h 2145765"/>
              <a:gd name="connsiteX9536" fmla="*/ 9453753 w 12079138"/>
              <a:gd name="connsiteY9536" fmla="*/ 1068894 h 2145765"/>
              <a:gd name="connsiteX9537" fmla="*/ 9449801 w 12079138"/>
              <a:gd name="connsiteY9537" fmla="*/ 1065002 h 2145765"/>
              <a:gd name="connsiteX9538" fmla="*/ 10579493 w 12079138"/>
              <a:gd name="connsiteY9538" fmla="*/ 1064779 h 2145765"/>
              <a:gd name="connsiteX9539" fmla="*/ 10583031 w 12079138"/>
              <a:gd name="connsiteY9539" fmla="*/ 1066434 h 2145765"/>
              <a:gd name="connsiteX9540" fmla="*/ 10583032 w 12079138"/>
              <a:gd name="connsiteY9540" fmla="*/ 1066434 h 2145765"/>
              <a:gd name="connsiteX9541" fmla="*/ 10581966 w 12079138"/>
              <a:gd name="connsiteY9541" fmla="*/ 1067644 h 2145765"/>
              <a:gd name="connsiteX9542" fmla="*/ 10577634 w 12079138"/>
              <a:gd name="connsiteY9542" fmla="*/ 1067154 h 2145765"/>
              <a:gd name="connsiteX9543" fmla="*/ 10579493 w 12079138"/>
              <a:gd name="connsiteY9543" fmla="*/ 1064779 h 2145765"/>
              <a:gd name="connsiteX9544" fmla="*/ 10454534 w 12079138"/>
              <a:gd name="connsiteY9544" fmla="*/ 1061929 h 2145765"/>
              <a:gd name="connsiteX9545" fmla="*/ 10459786 w 12079138"/>
              <a:gd name="connsiteY9545" fmla="*/ 1065944 h 2145765"/>
              <a:gd name="connsiteX9546" fmla="*/ 10456393 w 12079138"/>
              <a:gd name="connsiteY9546" fmla="*/ 1069989 h 2145765"/>
              <a:gd name="connsiteX9547" fmla="*/ 10449679 w 12079138"/>
              <a:gd name="connsiteY9547" fmla="*/ 1066404 h 2145765"/>
              <a:gd name="connsiteX9548" fmla="*/ 10454534 w 12079138"/>
              <a:gd name="connsiteY9548" fmla="*/ 1061929 h 2145765"/>
              <a:gd name="connsiteX9549" fmla="*/ 3576160 w 12079138"/>
              <a:gd name="connsiteY9549" fmla="*/ 1061156 h 2145765"/>
              <a:gd name="connsiteX9550" fmla="*/ 3574214 w 12079138"/>
              <a:gd name="connsiteY9550" fmla="*/ 1061340 h 2145765"/>
              <a:gd name="connsiteX9551" fmla="*/ 3575440 w 12079138"/>
              <a:gd name="connsiteY9551" fmla="*/ 1062244 h 2145765"/>
              <a:gd name="connsiteX9552" fmla="*/ 9684650 w 12079138"/>
              <a:gd name="connsiteY9552" fmla="*/ 1058843 h 2145765"/>
              <a:gd name="connsiteX9553" fmla="*/ 9674165 w 12079138"/>
              <a:gd name="connsiteY9553" fmla="*/ 1063731 h 2145765"/>
              <a:gd name="connsiteX9554" fmla="*/ 9687177 w 12079138"/>
              <a:gd name="connsiteY9554" fmla="*/ 1082884 h 2145765"/>
              <a:gd name="connsiteX9555" fmla="*/ 9697843 w 12079138"/>
              <a:gd name="connsiteY9555" fmla="*/ 1078992 h 2145765"/>
              <a:gd name="connsiteX9556" fmla="*/ 9692230 w 12079138"/>
              <a:gd name="connsiteY9556" fmla="*/ 1062368 h 2145765"/>
              <a:gd name="connsiteX9557" fmla="*/ 9684650 w 12079138"/>
              <a:gd name="connsiteY9557" fmla="*/ 1058843 h 2145765"/>
              <a:gd name="connsiteX9558" fmla="*/ 2998468 w 12079138"/>
              <a:gd name="connsiteY9558" fmla="*/ 1057818 h 2145765"/>
              <a:gd name="connsiteX9559" fmla="*/ 2990040 w 12079138"/>
              <a:gd name="connsiteY9559" fmla="*/ 1060221 h 2145765"/>
              <a:gd name="connsiteX9560" fmla="*/ 2989228 w 12079138"/>
              <a:gd name="connsiteY9560" fmla="*/ 1075759 h 2145765"/>
              <a:gd name="connsiteX9561" fmla="*/ 2999264 w 12079138"/>
              <a:gd name="connsiteY9561" fmla="*/ 1077107 h 2145765"/>
              <a:gd name="connsiteX9562" fmla="*/ 3006176 w 12079138"/>
              <a:gd name="connsiteY9562" fmla="*/ 1062291 h 2145765"/>
              <a:gd name="connsiteX9563" fmla="*/ 2998468 w 12079138"/>
              <a:gd name="connsiteY9563" fmla="*/ 1057818 h 2145765"/>
              <a:gd name="connsiteX9564" fmla="*/ 2597032 w 12079138"/>
              <a:gd name="connsiteY9564" fmla="*/ 1057788 h 2145765"/>
              <a:gd name="connsiteX9565" fmla="*/ 2566279 w 12079138"/>
              <a:gd name="connsiteY9565" fmla="*/ 1064114 h 2145765"/>
              <a:gd name="connsiteX9566" fmla="*/ 2565809 w 12079138"/>
              <a:gd name="connsiteY9566" fmla="*/ 1073078 h 2145765"/>
              <a:gd name="connsiteX9567" fmla="*/ 2602879 w 12079138"/>
              <a:gd name="connsiteY9567" fmla="*/ 1065002 h 2145765"/>
              <a:gd name="connsiteX9568" fmla="*/ 2597032 w 12079138"/>
              <a:gd name="connsiteY9568" fmla="*/ 1057788 h 2145765"/>
              <a:gd name="connsiteX9569" fmla="*/ 10488120 w 12079138"/>
              <a:gd name="connsiteY9569" fmla="*/ 1057303 h 2145765"/>
              <a:gd name="connsiteX9570" fmla="*/ 10501278 w 12079138"/>
              <a:gd name="connsiteY9570" fmla="*/ 1066328 h 2145765"/>
              <a:gd name="connsiteX9571" fmla="*/ 10489997 w 12079138"/>
              <a:gd name="connsiteY9571" fmla="*/ 1074290 h 2145765"/>
              <a:gd name="connsiteX9572" fmla="*/ 10478085 w 12079138"/>
              <a:gd name="connsiteY9572" fmla="*/ 1064122 h 2145765"/>
              <a:gd name="connsiteX9573" fmla="*/ 10488120 w 12079138"/>
              <a:gd name="connsiteY9573" fmla="*/ 1057303 h 2145765"/>
              <a:gd name="connsiteX9574" fmla="*/ 1941911 w 12079138"/>
              <a:gd name="connsiteY9574" fmla="*/ 1056738 h 2145765"/>
              <a:gd name="connsiteX9575" fmla="*/ 1944545 w 12079138"/>
              <a:gd name="connsiteY9575" fmla="*/ 1071600 h 2145765"/>
              <a:gd name="connsiteX9576" fmla="*/ 1952287 w 12079138"/>
              <a:gd name="connsiteY9576" fmla="*/ 1082638 h 2145765"/>
              <a:gd name="connsiteX9577" fmla="*/ 1954976 w 12079138"/>
              <a:gd name="connsiteY9577" fmla="*/ 1099568 h 2145765"/>
              <a:gd name="connsiteX9578" fmla="*/ 1937199 w 12079138"/>
              <a:gd name="connsiteY9578" fmla="*/ 1107903 h 2145765"/>
              <a:gd name="connsiteX9579" fmla="*/ 1888036 w 12079138"/>
              <a:gd name="connsiteY9579" fmla="*/ 1101009 h 2145765"/>
              <a:gd name="connsiteX9580" fmla="*/ 1879032 w 12079138"/>
              <a:gd name="connsiteY9580" fmla="*/ 1097255 h 2145765"/>
              <a:gd name="connsiteX9581" fmla="*/ 1877785 w 12079138"/>
              <a:gd name="connsiteY9581" fmla="*/ 1092520 h 2145765"/>
              <a:gd name="connsiteX9582" fmla="*/ 1883362 w 12079138"/>
              <a:gd name="connsiteY9582" fmla="*/ 1089165 h 2145765"/>
              <a:gd name="connsiteX9583" fmla="*/ 1897223 w 12079138"/>
              <a:gd name="connsiteY9583" fmla="*/ 1089333 h 2145765"/>
              <a:gd name="connsiteX9584" fmla="*/ 1919402 w 12079138"/>
              <a:gd name="connsiteY9584" fmla="*/ 1090927 h 2145765"/>
              <a:gd name="connsiteX9585" fmla="*/ 1919636 w 12079138"/>
              <a:gd name="connsiteY9585" fmla="*/ 1074946 h 2145765"/>
              <a:gd name="connsiteX9586" fmla="*/ 1926333 w 12079138"/>
              <a:gd name="connsiteY9586" fmla="*/ 1062147 h 2145765"/>
              <a:gd name="connsiteX9587" fmla="*/ 1941911 w 12079138"/>
              <a:gd name="connsiteY9587" fmla="*/ 1056738 h 2145765"/>
              <a:gd name="connsiteX9588" fmla="*/ 2374472 w 12079138"/>
              <a:gd name="connsiteY9588" fmla="*/ 1055703 h 2145765"/>
              <a:gd name="connsiteX9589" fmla="*/ 2368083 w 12079138"/>
              <a:gd name="connsiteY9589" fmla="*/ 1057941 h 2145765"/>
              <a:gd name="connsiteX9590" fmla="*/ 2373696 w 12079138"/>
              <a:gd name="connsiteY9590" fmla="*/ 1062015 h 2145765"/>
              <a:gd name="connsiteX9591" fmla="*/ 2378478 w 12079138"/>
              <a:gd name="connsiteY9591" fmla="*/ 1059286 h 2145765"/>
              <a:gd name="connsiteX9592" fmla="*/ 2374472 w 12079138"/>
              <a:gd name="connsiteY9592" fmla="*/ 1055703 h 2145765"/>
              <a:gd name="connsiteX9593" fmla="*/ 9903601 w 12079138"/>
              <a:gd name="connsiteY9593" fmla="*/ 1053020 h 2145765"/>
              <a:gd name="connsiteX9594" fmla="*/ 9907752 w 12079138"/>
              <a:gd name="connsiteY9594" fmla="*/ 1087587 h 2145765"/>
              <a:gd name="connsiteX9595" fmla="*/ 9925565 w 12079138"/>
              <a:gd name="connsiteY9595" fmla="*/ 1080125 h 2145765"/>
              <a:gd name="connsiteX9596" fmla="*/ 9926593 w 12079138"/>
              <a:gd name="connsiteY9596" fmla="*/ 1063530 h 2145765"/>
              <a:gd name="connsiteX9597" fmla="*/ 9915819 w 12079138"/>
              <a:gd name="connsiteY9597" fmla="*/ 1054092 h 2145765"/>
              <a:gd name="connsiteX9598" fmla="*/ 9903601 w 12079138"/>
              <a:gd name="connsiteY9598" fmla="*/ 1053020 h 2145765"/>
              <a:gd name="connsiteX9599" fmla="*/ 2685123 w 12079138"/>
              <a:gd name="connsiteY9599" fmla="*/ 1052133 h 2145765"/>
              <a:gd name="connsiteX9600" fmla="*/ 2676998 w 12079138"/>
              <a:gd name="connsiteY9600" fmla="*/ 1057495 h 2145765"/>
              <a:gd name="connsiteX9601" fmla="*/ 2684835 w 12079138"/>
              <a:gd name="connsiteY9601" fmla="*/ 1062856 h 2145765"/>
              <a:gd name="connsiteX9602" fmla="*/ 2692179 w 12079138"/>
              <a:gd name="connsiteY9602" fmla="*/ 1059469 h 2145765"/>
              <a:gd name="connsiteX9603" fmla="*/ 2685123 w 12079138"/>
              <a:gd name="connsiteY9603" fmla="*/ 1052133 h 2145765"/>
              <a:gd name="connsiteX9604" fmla="*/ 10858777 w 12079138"/>
              <a:gd name="connsiteY9604" fmla="*/ 1051179 h 2145765"/>
              <a:gd name="connsiteX9605" fmla="*/ 10868414 w 12079138"/>
              <a:gd name="connsiteY9605" fmla="*/ 1057339 h 2145765"/>
              <a:gd name="connsiteX9606" fmla="*/ 10862062 w 12079138"/>
              <a:gd name="connsiteY9606" fmla="*/ 1061874 h 2145765"/>
              <a:gd name="connsiteX9607" fmla="*/ 10852225 w 12079138"/>
              <a:gd name="connsiteY9607" fmla="*/ 1054504 h 2145765"/>
              <a:gd name="connsiteX9608" fmla="*/ 10858777 w 12079138"/>
              <a:gd name="connsiteY9608" fmla="*/ 1051179 h 2145765"/>
              <a:gd name="connsiteX9609" fmla="*/ 2449602 w 12079138"/>
              <a:gd name="connsiteY9609" fmla="*/ 1050431 h 2145765"/>
              <a:gd name="connsiteX9610" fmla="*/ 2443538 w 12079138"/>
              <a:gd name="connsiteY9610" fmla="*/ 1054676 h 2145765"/>
              <a:gd name="connsiteX9611" fmla="*/ 2455653 w 12079138"/>
              <a:gd name="connsiteY9611" fmla="*/ 1060481 h 2145765"/>
              <a:gd name="connsiteX9612" fmla="*/ 2460881 w 12079138"/>
              <a:gd name="connsiteY9612" fmla="*/ 1055871 h 2145765"/>
              <a:gd name="connsiteX9613" fmla="*/ 2449602 w 12079138"/>
              <a:gd name="connsiteY9613" fmla="*/ 1050431 h 2145765"/>
              <a:gd name="connsiteX9614" fmla="*/ 8510182 w 12079138"/>
              <a:gd name="connsiteY9614" fmla="*/ 1048669 h 2145765"/>
              <a:gd name="connsiteX9615" fmla="*/ 8502079 w 12079138"/>
              <a:gd name="connsiteY9615" fmla="*/ 1052837 h 2145765"/>
              <a:gd name="connsiteX9616" fmla="*/ 8516896 w 12079138"/>
              <a:gd name="connsiteY9616" fmla="*/ 1054385 h 2145765"/>
              <a:gd name="connsiteX9617" fmla="*/ 8519964 w 12079138"/>
              <a:gd name="connsiteY9617" fmla="*/ 1050509 h 2145765"/>
              <a:gd name="connsiteX9618" fmla="*/ 8510182 w 12079138"/>
              <a:gd name="connsiteY9618" fmla="*/ 1048669 h 2145765"/>
              <a:gd name="connsiteX9619" fmla="*/ 8908867 w 12079138"/>
              <a:gd name="connsiteY9619" fmla="*/ 1048639 h 2145765"/>
              <a:gd name="connsiteX9620" fmla="*/ 8916699 w 12079138"/>
              <a:gd name="connsiteY9620" fmla="*/ 1053849 h 2145765"/>
              <a:gd name="connsiteX9621" fmla="*/ 8911718 w 12079138"/>
              <a:gd name="connsiteY9621" fmla="*/ 1063044 h 2145765"/>
              <a:gd name="connsiteX9622" fmla="*/ 8896089 w 12079138"/>
              <a:gd name="connsiteY9622" fmla="*/ 1064881 h 2145765"/>
              <a:gd name="connsiteX9623" fmla="*/ 8891577 w 12079138"/>
              <a:gd name="connsiteY9623" fmla="*/ 1054955 h 2145765"/>
              <a:gd name="connsiteX9624" fmla="*/ 8908867 w 12079138"/>
              <a:gd name="connsiteY9624" fmla="*/ 1048639 h 2145765"/>
              <a:gd name="connsiteX9625" fmla="*/ 3061677 w 12079138"/>
              <a:gd name="connsiteY9625" fmla="*/ 1046769 h 2145765"/>
              <a:gd name="connsiteX9626" fmla="*/ 3050487 w 12079138"/>
              <a:gd name="connsiteY9626" fmla="*/ 1053479 h 2145765"/>
              <a:gd name="connsiteX9627" fmla="*/ 3065083 w 12079138"/>
              <a:gd name="connsiteY9627" fmla="*/ 1073200 h 2145765"/>
              <a:gd name="connsiteX9628" fmla="*/ 3075062 w 12079138"/>
              <a:gd name="connsiteY9628" fmla="*/ 1074211 h 2145765"/>
              <a:gd name="connsiteX9629" fmla="*/ 3080568 w 12079138"/>
              <a:gd name="connsiteY9629" fmla="*/ 1069140 h 2145765"/>
              <a:gd name="connsiteX9630" fmla="*/ 3067757 w 12079138"/>
              <a:gd name="connsiteY9630" fmla="*/ 1048822 h 2145765"/>
              <a:gd name="connsiteX9631" fmla="*/ 3061677 w 12079138"/>
              <a:gd name="connsiteY9631" fmla="*/ 1046769 h 2145765"/>
              <a:gd name="connsiteX9632" fmla="*/ 10102212 w 12079138"/>
              <a:gd name="connsiteY9632" fmla="*/ 1046400 h 2145765"/>
              <a:gd name="connsiteX9633" fmla="*/ 10092809 w 12079138"/>
              <a:gd name="connsiteY9633" fmla="*/ 1050109 h 2145765"/>
              <a:gd name="connsiteX9634" fmla="*/ 10104216 w 12079138"/>
              <a:gd name="connsiteY9634" fmla="*/ 1057787 h 2145765"/>
              <a:gd name="connsiteX9635" fmla="*/ 10113347 w 12079138"/>
              <a:gd name="connsiteY9635" fmla="*/ 1052392 h 2145765"/>
              <a:gd name="connsiteX9636" fmla="*/ 10102212 w 12079138"/>
              <a:gd name="connsiteY9636" fmla="*/ 1046400 h 2145765"/>
              <a:gd name="connsiteX9637" fmla="*/ 8843102 w 12079138"/>
              <a:gd name="connsiteY9637" fmla="*/ 1045972 h 2145765"/>
              <a:gd name="connsiteX9638" fmla="*/ 8850232 w 12079138"/>
              <a:gd name="connsiteY9638" fmla="*/ 1047919 h 2145765"/>
              <a:gd name="connsiteX9639" fmla="*/ 8850756 w 12079138"/>
              <a:gd name="connsiteY9639" fmla="*/ 1054048 h 2145765"/>
              <a:gd name="connsiteX9640" fmla="*/ 8839692 w 12079138"/>
              <a:gd name="connsiteY9640" fmla="*/ 1058799 h 2145765"/>
              <a:gd name="connsiteX9641" fmla="*/ 8829747 w 12079138"/>
              <a:gd name="connsiteY9641" fmla="*/ 1051137 h 2145765"/>
              <a:gd name="connsiteX9642" fmla="*/ 8829746 w 12079138"/>
              <a:gd name="connsiteY9642" fmla="*/ 1051137 h 2145765"/>
              <a:gd name="connsiteX9643" fmla="*/ 8843102 w 12079138"/>
              <a:gd name="connsiteY9643" fmla="*/ 1045972 h 2145765"/>
              <a:gd name="connsiteX9644" fmla="*/ 3229743 w 12079138"/>
              <a:gd name="connsiteY9644" fmla="*/ 1045955 h 2145765"/>
              <a:gd name="connsiteX9645" fmla="*/ 3215984 w 12079138"/>
              <a:gd name="connsiteY9645" fmla="*/ 1048608 h 2145765"/>
              <a:gd name="connsiteX9646" fmla="*/ 3166143 w 12079138"/>
              <a:gd name="connsiteY9646" fmla="*/ 1076295 h 2145765"/>
              <a:gd name="connsiteX9647" fmla="*/ 3159192 w 12079138"/>
              <a:gd name="connsiteY9647" fmla="*/ 1072188 h 2145765"/>
              <a:gd name="connsiteX9648" fmla="*/ 3154570 w 12079138"/>
              <a:gd name="connsiteY9648" fmla="*/ 1067884 h 2145765"/>
              <a:gd name="connsiteX9649" fmla="*/ 3140273 w 12079138"/>
              <a:gd name="connsiteY9649" fmla="*/ 1062856 h 2145765"/>
              <a:gd name="connsiteX9650" fmla="*/ 3123433 w 12079138"/>
              <a:gd name="connsiteY9650" fmla="*/ 1069247 h 2145765"/>
              <a:gd name="connsiteX9651" fmla="*/ 3109426 w 12079138"/>
              <a:gd name="connsiteY9651" fmla="*/ 1089901 h 2145765"/>
              <a:gd name="connsiteX9652" fmla="*/ 3121482 w 12079138"/>
              <a:gd name="connsiteY9652" fmla="*/ 1094529 h 2145765"/>
              <a:gd name="connsiteX9653" fmla="*/ 3146483 w 12079138"/>
              <a:gd name="connsiteY9653" fmla="*/ 1091602 h 2145765"/>
              <a:gd name="connsiteX9654" fmla="*/ 3176705 w 12079138"/>
              <a:gd name="connsiteY9654" fmla="*/ 1098635 h 2145765"/>
              <a:gd name="connsiteX9655" fmla="*/ 3172245 w 12079138"/>
              <a:gd name="connsiteY9655" fmla="*/ 1122813 h 2145765"/>
              <a:gd name="connsiteX9656" fmla="*/ 3167064 w 12079138"/>
              <a:gd name="connsiteY9656" fmla="*/ 1116424 h 2145765"/>
              <a:gd name="connsiteX9657" fmla="*/ 3139443 w 12079138"/>
              <a:gd name="connsiteY9657" fmla="*/ 1114202 h 2145765"/>
              <a:gd name="connsiteX9658" fmla="*/ 3128072 w 12079138"/>
              <a:gd name="connsiteY9658" fmla="*/ 1136373 h 2145765"/>
              <a:gd name="connsiteX9659" fmla="*/ 3136935 w 12079138"/>
              <a:gd name="connsiteY9659" fmla="*/ 1152814 h 2145765"/>
              <a:gd name="connsiteX9660" fmla="*/ 3133900 w 12079138"/>
              <a:gd name="connsiteY9660" fmla="*/ 1177620 h 2145765"/>
              <a:gd name="connsiteX9661" fmla="*/ 3126878 w 12079138"/>
              <a:gd name="connsiteY9661" fmla="*/ 1187028 h 2145765"/>
              <a:gd name="connsiteX9662" fmla="*/ 3132604 w 12079138"/>
              <a:gd name="connsiteY9662" fmla="*/ 1206012 h 2145765"/>
              <a:gd name="connsiteX9663" fmla="*/ 3131573 w 12079138"/>
              <a:gd name="connsiteY9663" fmla="*/ 1209903 h 2145765"/>
              <a:gd name="connsiteX9664" fmla="*/ 3101666 w 12079138"/>
              <a:gd name="connsiteY9664" fmla="*/ 1214592 h 2145765"/>
              <a:gd name="connsiteX9665" fmla="*/ 3094900 w 12079138"/>
              <a:gd name="connsiteY9665" fmla="*/ 1206977 h 2145765"/>
              <a:gd name="connsiteX9666" fmla="*/ 3094266 w 12079138"/>
              <a:gd name="connsiteY9666" fmla="*/ 1196619 h 2145765"/>
              <a:gd name="connsiteX9667" fmla="*/ 3074267 w 12079138"/>
              <a:gd name="connsiteY9667" fmla="*/ 1179413 h 2145765"/>
              <a:gd name="connsiteX9668" fmla="*/ 3059040 w 12079138"/>
              <a:gd name="connsiteY9668" fmla="*/ 1180516 h 2145765"/>
              <a:gd name="connsiteX9669" fmla="*/ 3059456 w 12079138"/>
              <a:gd name="connsiteY9669" fmla="*/ 1188499 h 2145765"/>
              <a:gd name="connsiteX9670" fmla="*/ 3072034 w 12079138"/>
              <a:gd name="connsiteY9670" fmla="*/ 1200021 h 2145765"/>
              <a:gd name="connsiteX9671" fmla="*/ 3087019 w 12079138"/>
              <a:gd name="connsiteY9671" fmla="*/ 1225808 h 2145765"/>
              <a:gd name="connsiteX9672" fmla="*/ 3087912 w 12079138"/>
              <a:gd name="connsiteY9672" fmla="*/ 1230956 h 2145765"/>
              <a:gd name="connsiteX9673" fmla="*/ 3101142 w 12079138"/>
              <a:gd name="connsiteY9673" fmla="*/ 1235016 h 2145765"/>
              <a:gd name="connsiteX9674" fmla="*/ 3132727 w 12079138"/>
              <a:gd name="connsiteY9674" fmla="*/ 1223509 h 2145765"/>
              <a:gd name="connsiteX9675" fmla="*/ 3150708 w 12079138"/>
              <a:gd name="connsiteY9675" fmla="*/ 1215082 h 2145765"/>
              <a:gd name="connsiteX9676" fmla="*/ 3174285 w 12079138"/>
              <a:gd name="connsiteY9676" fmla="*/ 1215174 h 2145765"/>
              <a:gd name="connsiteX9677" fmla="*/ 3188113 w 12079138"/>
              <a:gd name="connsiteY9677" fmla="*/ 1223755 h 2145765"/>
              <a:gd name="connsiteX9678" fmla="*/ 3197627 w 12079138"/>
              <a:gd name="connsiteY9678" fmla="*/ 1227095 h 2145765"/>
              <a:gd name="connsiteX9679" fmla="*/ 3205787 w 12079138"/>
              <a:gd name="connsiteY9679" fmla="*/ 1208095 h 2145765"/>
              <a:gd name="connsiteX9680" fmla="*/ 3191905 w 12079138"/>
              <a:gd name="connsiteY9680" fmla="*/ 1198964 h 2145765"/>
              <a:gd name="connsiteX9681" fmla="*/ 3172244 w 12079138"/>
              <a:gd name="connsiteY9681" fmla="*/ 1198289 h 2145765"/>
              <a:gd name="connsiteX9682" fmla="*/ 3166738 w 12079138"/>
              <a:gd name="connsiteY9682" fmla="*/ 1194949 h 2145765"/>
              <a:gd name="connsiteX9683" fmla="*/ 3170403 w 12079138"/>
              <a:gd name="connsiteY9683" fmla="*/ 1188973 h 2145765"/>
              <a:gd name="connsiteX9684" fmla="*/ 3178041 w 12079138"/>
              <a:gd name="connsiteY9684" fmla="*/ 1187027 h 2145765"/>
              <a:gd name="connsiteX9685" fmla="*/ 3212268 w 12079138"/>
              <a:gd name="connsiteY9685" fmla="*/ 1174295 h 2145765"/>
              <a:gd name="connsiteX9686" fmla="*/ 3227355 w 12079138"/>
              <a:gd name="connsiteY9686" fmla="*/ 1171368 h 2145765"/>
              <a:gd name="connsiteX9687" fmla="*/ 3238146 w 12079138"/>
              <a:gd name="connsiteY9687" fmla="*/ 1173437 h 2145765"/>
              <a:gd name="connsiteX9688" fmla="*/ 3275049 w 12079138"/>
              <a:gd name="connsiteY9688" fmla="*/ 1164734 h 2145765"/>
              <a:gd name="connsiteX9689" fmla="*/ 3270539 w 12079138"/>
              <a:gd name="connsiteY9689" fmla="*/ 1150025 h 2145765"/>
              <a:gd name="connsiteX9690" fmla="*/ 3216257 w 12079138"/>
              <a:gd name="connsiteY9690" fmla="*/ 1142946 h 2145765"/>
              <a:gd name="connsiteX9691" fmla="*/ 3195731 w 12079138"/>
              <a:gd name="connsiteY9691" fmla="*/ 1139621 h 2145765"/>
              <a:gd name="connsiteX9692" fmla="*/ 3202988 w 12079138"/>
              <a:gd name="connsiteY9692" fmla="*/ 1137645 h 2145765"/>
              <a:gd name="connsiteX9693" fmla="*/ 3215948 w 12079138"/>
              <a:gd name="connsiteY9693" fmla="*/ 1116470 h 2145765"/>
              <a:gd name="connsiteX9694" fmla="*/ 3213421 w 12079138"/>
              <a:gd name="connsiteY9694" fmla="*/ 1108916 h 2145765"/>
              <a:gd name="connsiteX9695" fmla="*/ 3218673 w 12079138"/>
              <a:gd name="connsiteY9695" fmla="*/ 1105775 h 2145765"/>
              <a:gd name="connsiteX9696" fmla="*/ 3247952 w 12079138"/>
              <a:gd name="connsiteY9696" fmla="*/ 1096045 h 2145765"/>
              <a:gd name="connsiteX9697" fmla="*/ 3281961 w 12079138"/>
              <a:gd name="connsiteY9697" fmla="*/ 1097440 h 2145765"/>
              <a:gd name="connsiteX9698" fmla="*/ 3286021 w 12079138"/>
              <a:gd name="connsiteY9698" fmla="*/ 1088890 h 2145765"/>
              <a:gd name="connsiteX9699" fmla="*/ 3293398 w 12079138"/>
              <a:gd name="connsiteY9699" fmla="*/ 1082010 h 2145765"/>
              <a:gd name="connsiteX9700" fmla="*/ 3327641 w 12079138"/>
              <a:gd name="connsiteY9700" fmla="*/ 1075422 h 2145765"/>
              <a:gd name="connsiteX9701" fmla="*/ 3362352 w 12079138"/>
              <a:gd name="connsiteY9701" fmla="*/ 1069461 h 2145765"/>
              <a:gd name="connsiteX9702" fmla="*/ 3361234 w 12079138"/>
              <a:gd name="connsiteY9702" fmla="*/ 1054338 h 2145765"/>
              <a:gd name="connsiteX9703" fmla="*/ 3345195 w 12079138"/>
              <a:gd name="connsiteY9703" fmla="*/ 1053449 h 2145765"/>
              <a:gd name="connsiteX9704" fmla="*/ 3295094 w 12079138"/>
              <a:gd name="connsiteY9704" fmla="*/ 1057711 h 2145765"/>
              <a:gd name="connsiteX9705" fmla="*/ 3281039 w 12079138"/>
              <a:gd name="connsiteY9705" fmla="*/ 1058476 h 2145765"/>
              <a:gd name="connsiteX9706" fmla="*/ 3240925 w 12079138"/>
              <a:gd name="connsiteY9706" fmla="*/ 1050693 h 2145765"/>
              <a:gd name="connsiteX9707" fmla="*/ 3229743 w 12079138"/>
              <a:gd name="connsiteY9707" fmla="*/ 1045955 h 2145765"/>
              <a:gd name="connsiteX9708" fmla="*/ 1194319 w 12079138"/>
              <a:gd name="connsiteY9708" fmla="*/ 1044359 h 2145765"/>
              <a:gd name="connsiteX9709" fmla="*/ 1203451 w 12079138"/>
              <a:gd name="connsiteY9709" fmla="*/ 1049998 h 2145765"/>
              <a:gd name="connsiteX9710" fmla="*/ 1198235 w 12079138"/>
              <a:gd name="connsiteY9710" fmla="*/ 1054778 h 2145765"/>
              <a:gd name="connsiteX9711" fmla="*/ 1190221 w 12079138"/>
              <a:gd name="connsiteY9711" fmla="*/ 1051285 h 2145765"/>
              <a:gd name="connsiteX9712" fmla="*/ 1194319 w 12079138"/>
              <a:gd name="connsiteY9712" fmla="*/ 1044359 h 2145765"/>
              <a:gd name="connsiteX9713" fmla="*/ 10616852 w 12079138"/>
              <a:gd name="connsiteY9713" fmla="*/ 1043512 h 2145765"/>
              <a:gd name="connsiteX9714" fmla="*/ 10631472 w 12079138"/>
              <a:gd name="connsiteY9714" fmla="*/ 1049197 h 2145765"/>
              <a:gd name="connsiteX9715" fmla="*/ 10621022 w 12079138"/>
              <a:gd name="connsiteY9715" fmla="*/ 1055970 h 2145765"/>
              <a:gd name="connsiteX9716" fmla="*/ 10609471 w 12079138"/>
              <a:gd name="connsiteY9716" fmla="*/ 1050285 h 2145765"/>
              <a:gd name="connsiteX9717" fmla="*/ 10616852 w 12079138"/>
              <a:gd name="connsiteY9717" fmla="*/ 1043512 h 2145765"/>
              <a:gd name="connsiteX9718" fmla="*/ 2615803 w 12079138"/>
              <a:gd name="connsiteY9718" fmla="*/ 1043260 h 2145765"/>
              <a:gd name="connsiteX9719" fmla="*/ 2615223 w 12079138"/>
              <a:gd name="connsiteY9719" fmla="*/ 1044164 h 2145765"/>
              <a:gd name="connsiteX9720" fmla="*/ 2616830 w 12079138"/>
              <a:gd name="connsiteY9720" fmla="*/ 1043996 h 2145765"/>
              <a:gd name="connsiteX9721" fmla="*/ 3150490 w 12079138"/>
              <a:gd name="connsiteY9721" fmla="*/ 1042893 h 2145765"/>
              <a:gd name="connsiteX9722" fmla="*/ 3139081 w 12079138"/>
              <a:gd name="connsiteY9722" fmla="*/ 1048163 h 2145765"/>
              <a:gd name="connsiteX9723" fmla="*/ 3145237 w 12079138"/>
              <a:gd name="connsiteY9723" fmla="*/ 1053097 h 2145765"/>
              <a:gd name="connsiteX9724" fmla="*/ 3157693 w 12079138"/>
              <a:gd name="connsiteY9724" fmla="*/ 1046800 h 2145765"/>
              <a:gd name="connsiteX9725" fmla="*/ 3150490 w 12079138"/>
              <a:gd name="connsiteY9725" fmla="*/ 1042893 h 2145765"/>
              <a:gd name="connsiteX9726" fmla="*/ 11365564 w 12079138"/>
              <a:gd name="connsiteY9726" fmla="*/ 1042341 h 2145765"/>
              <a:gd name="connsiteX9727" fmla="*/ 11413878 w 12079138"/>
              <a:gd name="connsiteY9727" fmla="*/ 1068220 h 2145765"/>
              <a:gd name="connsiteX9728" fmla="*/ 11370563 w 12079138"/>
              <a:gd name="connsiteY9728" fmla="*/ 1050217 h 2145765"/>
              <a:gd name="connsiteX9729" fmla="*/ 11365564 w 12079138"/>
              <a:gd name="connsiteY9729" fmla="*/ 1042341 h 2145765"/>
              <a:gd name="connsiteX9730" fmla="*/ 8742686 w 12079138"/>
              <a:gd name="connsiteY9730" fmla="*/ 1041515 h 2145765"/>
              <a:gd name="connsiteX9731" fmla="*/ 8731371 w 12079138"/>
              <a:gd name="connsiteY9731" fmla="*/ 1048056 h 2145765"/>
              <a:gd name="connsiteX9732" fmla="*/ 8742578 w 12079138"/>
              <a:gd name="connsiteY9732" fmla="*/ 1056409 h 2145765"/>
              <a:gd name="connsiteX9733" fmla="*/ 8755482 w 12079138"/>
              <a:gd name="connsiteY9733" fmla="*/ 1048669 h 2145765"/>
              <a:gd name="connsiteX9734" fmla="*/ 8742686 w 12079138"/>
              <a:gd name="connsiteY9734" fmla="*/ 1041515 h 2145765"/>
              <a:gd name="connsiteX9735" fmla="*/ 730783 w 12079138"/>
              <a:gd name="connsiteY9735" fmla="*/ 1041431 h 2145765"/>
              <a:gd name="connsiteX9736" fmla="*/ 732751 w 12079138"/>
              <a:gd name="connsiteY9736" fmla="*/ 1042135 h 2145765"/>
              <a:gd name="connsiteX9737" fmla="*/ 731704 w 12079138"/>
              <a:gd name="connsiteY9737" fmla="*/ 1043346 h 2145765"/>
              <a:gd name="connsiteX9738" fmla="*/ 729863 w 12079138"/>
              <a:gd name="connsiteY9738" fmla="*/ 1042626 h 2145765"/>
              <a:gd name="connsiteX9739" fmla="*/ 730783 w 12079138"/>
              <a:gd name="connsiteY9739" fmla="*/ 1041431 h 2145765"/>
              <a:gd name="connsiteX9740" fmla="*/ 10904618 w 12079138"/>
              <a:gd name="connsiteY9740" fmla="*/ 1040804 h 2145765"/>
              <a:gd name="connsiteX9741" fmla="*/ 10905826 w 12079138"/>
              <a:gd name="connsiteY9741" fmla="*/ 1041985 h 2145765"/>
              <a:gd name="connsiteX9742" fmla="*/ 10905827 w 12079138"/>
              <a:gd name="connsiteY9742" fmla="*/ 1041985 h 2145765"/>
              <a:gd name="connsiteX9743" fmla="*/ 10902253 w 12079138"/>
              <a:gd name="connsiteY9743" fmla="*/ 1043272 h 2145765"/>
              <a:gd name="connsiteX9744" fmla="*/ 10901025 w 12079138"/>
              <a:gd name="connsiteY9744" fmla="*/ 1042107 h 2145765"/>
              <a:gd name="connsiteX9745" fmla="*/ 10904618 w 12079138"/>
              <a:gd name="connsiteY9745" fmla="*/ 1040804 h 2145765"/>
              <a:gd name="connsiteX9746" fmla="*/ 2553699 w 12079138"/>
              <a:gd name="connsiteY9746" fmla="*/ 1040136 h 2145765"/>
              <a:gd name="connsiteX9747" fmla="*/ 2547472 w 12079138"/>
              <a:gd name="connsiteY9747" fmla="*/ 1040917 h 2145765"/>
              <a:gd name="connsiteX9748" fmla="*/ 2549278 w 12079138"/>
              <a:gd name="connsiteY9748" fmla="*/ 1045130 h 2145765"/>
              <a:gd name="connsiteX9749" fmla="*/ 2553861 w 12079138"/>
              <a:gd name="connsiteY9749" fmla="*/ 1044517 h 2145765"/>
              <a:gd name="connsiteX9750" fmla="*/ 2553699 w 12079138"/>
              <a:gd name="connsiteY9750" fmla="*/ 1040136 h 2145765"/>
              <a:gd name="connsiteX9751" fmla="*/ 9243158 w 12079138"/>
              <a:gd name="connsiteY9751" fmla="*/ 1038145 h 2145765"/>
              <a:gd name="connsiteX9752" fmla="*/ 9236426 w 12079138"/>
              <a:gd name="connsiteY9752" fmla="*/ 1039507 h 2145765"/>
              <a:gd name="connsiteX9753" fmla="*/ 9221195 w 12079138"/>
              <a:gd name="connsiteY9753" fmla="*/ 1064374 h 2145765"/>
              <a:gd name="connsiteX9754" fmla="*/ 9222457 w 12079138"/>
              <a:gd name="connsiteY9754" fmla="*/ 1077398 h 2145765"/>
              <a:gd name="connsiteX9755" fmla="*/ 9240216 w 12079138"/>
              <a:gd name="connsiteY9755" fmla="*/ 1088262 h 2145765"/>
              <a:gd name="connsiteX9756" fmla="*/ 9253842 w 12079138"/>
              <a:gd name="connsiteY9756" fmla="*/ 1104273 h 2145765"/>
              <a:gd name="connsiteX9757" fmla="*/ 9266277 w 12079138"/>
              <a:gd name="connsiteY9757" fmla="*/ 1118569 h 2145765"/>
              <a:gd name="connsiteX9758" fmla="*/ 9289685 w 12079138"/>
              <a:gd name="connsiteY9758" fmla="*/ 1133171 h 2145765"/>
              <a:gd name="connsiteX9759" fmla="*/ 9301541 w 12079138"/>
              <a:gd name="connsiteY9759" fmla="*/ 1135270 h 2145765"/>
              <a:gd name="connsiteX9760" fmla="*/ 9307443 w 12079138"/>
              <a:gd name="connsiteY9760" fmla="*/ 1128130 h 2145765"/>
              <a:gd name="connsiteX9761" fmla="*/ 9300007 w 12079138"/>
              <a:gd name="connsiteY9761" fmla="*/ 1119182 h 2145765"/>
              <a:gd name="connsiteX9762" fmla="*/ 9278441 w 12079138"/>
              <a:gd name="connsiteY9762" fmla="*/ 1108012 h 2145765"/>
              <a:gd name="connsiteX9763" fmla="*/ 9268208 w 12079138"/>
              <a:gd name="connsiteY9763" fmla="*/ 1060420 h 2145765"/>
              <a:gd name="connsiteX9764" fmla="*/ 9283711 w 12079138"/>
              <a:gd name="connsiteY9764" fmla="*/ 1061173 h 2145765"/>
              <a:gd name="connsiteX9765" fmla="*/ 9299051 w 12079138"/>
              <a:gd name="connsiteY9765" fmla="*/ 1053557 h 2145765"/>
              <a:gd name="connsiteX9766" fmla="*/ 9287302 w 12079138"/>
              <a:gd name="connsiteY9766" fmla="*/ 1043476 h 2145765"/>
              <a:gd name="connsiteX9767" fmla="*/ 9243158 w 12079138"/>
              <a:gd name="connsiteY9767" fmla="*/ 1038145 h 2145765"/>
              <a:gd name="connsiteX9768" fmla="*/ 2025360 w 12079138"/>
              <a:gd name="connsiteY9768" fmla="*/ 1038114 h 2145765"/>
              <a:gd name="connsiteX9769" fmla="*/ 2019186 w 12079138"/>
              <a:gd name="connsiteY9769" fmla="*/ 1045206 h 2145765"/>
              <a:gd name="connsiteX9770" fmla="*/ 2025107 w 12079138"/>
              <a:gd name="connsiteY9770" fmla="*/ 1050217 h 2145765"/>
              <a:gd name="connsiteX9771" fmla="*/ 2032398 w 12079138"/>
              <a:gd name="connsiteY9771" fmla="*/ 1046479 h 2145765"/>
              <a:gd name="connsiteX9772" fmla="*/ 2025360 w 12079138"/>
              <a:gd name="connsiteY9772" fmla="*/ 1038114 h 2145765"/>
              <a:gd name="connsiteX9773" fmla="*/ 10032441 w 12079138"/>
              <a:gd name="connsiteY9773" fmla="*/ 1037393 h 2145765"/>
              <a:gd name="connsiteX9774" fmla="*/ 10012716 w 12079138"/>
              <a:gd name="connsiteY9774" fmla="*/ 1049112 h 2145765"/>
              <a:gd name="connsiteX9775" fmla="*/ 10006814 w 12079138"/>
              <a:gd name="connsiteY9775" fmla="*/ 1061846 h 2145765"/>
              <a:gd name="connsiteX9776" fmla="*/ 10040779 w 12079138"/>
              <a:gd name="connsiteY9776" fmla="*/ 1072571 h 2145765"/>
              <a:gd name="connsiteX9777" fmla="*/ 10057671 w 12079138"/>
              <a:gd name="connsiteY9777" fmla="*/ 1060511 h 2145765"/>
              <a:gd name="connsiteX9778" fmla="*/ 10039678 w 12079138"/>
              <a:gd name="connsiteY9778" fmla="*/ 1060021 h 2145765"/>
              <a:gd name="connsiteX9779" fmla="*/ 10032441 w 12079138"/>
              <a:gd name="connsiteY9779" fmla="*/ 1037393 h 2145765"/>
              <a:gd name="connsiteX9780" fmla="*/ 9618634 w 12079138"/>
              <a:gd name="connsiteY9780" fmla="*/ 1033470 h 2145765"/>
              <a:gd name="connsiteX9781" fmla="*/ 9616468 w 12079138"/>
              <a:gd name="connsiteY9781" fmla="*/ 1033960 h 2145765"/>
              <a:gd name="connsiteX9782" fmla="*/ 9618760 w 12079138"/>
              <a:gd name="connsiteY9782" fmla="*/ 1035754 h 2145765"/>
              <a:gd name="connsiteX9783" fmla="*/ 9619969 w 12079138"/>
              <a:gd name="connsiteY9783" fmla="*/ 1034574 h 2145765"/>
              <a:gd name="connsiteX9784" fmla="*/ 9619970 w 12079138"/>
              <a:gd name="connsiteY9784" fmla="*/ 1034574 h 2145765"/>
              <a:gd name="connsiteX9785" fmla="*/ 9618634 w 12079138"/>
              <a:gd name="connsiteY9785" fmla="*/ 1033470 h 2145765"/>
              <a:gd name="connsiteX9786" fmla="*/ 1341783 w 12079138"/>
              <a:gd name="connsiteY9786" fmla="*/ 1031028 h 2145765"/>
              <a:gd name="connsiteX9787" fmla="*/ 1370191 w 12079138"/>
              <a:gd name="connsiteY9787" fmla="*/ 1050120 h 2145765"/>
              <a:gd name="connsiteX9788" fmla="*/ 1327760 w 12079138"/>
              <a:gd name="connsiteY9788" fmla="*/ 1045584 h 2145765"/>
              <a:gd name="connsiteX9789" fmla="*/ 1326894 w 12079138"/>
              <a:gd name="connsiteY9789" fmla="*/ 1032745 h 2145765"/>
              <a:gd name="connsiteX9790" fmla="*/ 1341783 w 12079138"/>
              <a:gd name="connsiteY9790" fmla="*/ 1031028 h 2145765"/>
              <a:gd name="connsiteX9791" fmla="*/ 9074325 w 12079138"/>
              <a:gd name="connsiteY9791" fmla="*/ 1030650 h 2145765"/>
              <a:gd name="connsiteX9792" fmla="*/ 9072772 w 12079138"/>
              <a:gd name="connsiteY9792" fmla="*/ 1031247 h 2145765"/>
              <a:gd name="connsiteX9793" fmla="*/ 9074397 w 12079138"/>
              <a:gd name="connsiteY9793" fmla="*/ 1031783 h 2145765"/>
              <a:gd name="connsiteX9794" fmla="*/ 1939292 w 12079138"/>
              <a:gd name="connsiteY9794" fmla="*/ 1030605 h 2145765"/>
              <a:gd name="connsiteX9795" fmla="*/ 1936710 w 12079138"/>
              <a:gd name="connsiteY9795" fmla="*/ 1033011 h 2145765"/>
              <a:gd name="connsiteX9796" fmla="*/ 1934453 w 12079138"/>
              <a:gd name="connsiteY9796" fmla="*/ 1032261 h 2145765"/>
              <a:gd name="connsiteX9797" fmla="*/ 1934598 w 12079138"/>
              <a:gd name="connsiteY9797" fmla="*/ 1030681 h 2145765"/>
              <a:gd name="connsiteX9798" fmla="*/ 1939292 w 12079138"/>
              <a:gd name="connsiteY9798" fmla="*/ 1030605 h 2145765"/>
              <a:gd name="connsiteX9799" fmla="*/ 2741343 w 12079138"/>
              <a:gd name="connsiteY9799" fmla="*/ 1028184 h 2145765"/>
              <a:gd name="connsiteX9800" fmla="*/ 2739016 w 12079138"/>
              <a:gd name="connsiteY9800" fmla="*/ 1028934 h 2145765"/>
              <a:gd name="connsiteX9801" fmla="*/ 2741794 w 12079138"/>
              <a:gd name="connsiteY9801" fmla="*/ 1036429 h 2145765"/>
              <a:gd name="connsiteX9802" fmla="*/ 2749810 w 12079138"/>
              <a:gd name="connsiteY9802" fmla="*/ 1040580 h 2145765"/>
              <a:gd name="connsiteX9803" fmla="*/ 2749878 w 12079138"/>
              <a:gd name="connsiteY9803" fmla="*/ 1041009 h 2145765"/>
              <a:gd name="connsiteX9804" fmla="*/ 2750276 w 12079138"/>
              <a:gd name="connsiteY9804" fmla="*/ 1040794 h 2145765"/>
              <a:gd name="connsiteX9805" fmla="*/ 2749878 w 12079138"/>
              <a:gd name="connsiteY9805" fmla="*/ 1041024 h 2145765"/>
              <a:gd name="connsiteX9806" fmla="*/ 2750276 w 12079138"/>
              <a:gd name="connsiteY9806" fmla="*/ 1041101 h 2145765"/>
              <a:gd name="connsiteX9807" fmla="*/ 2734178 w 12079138"/>
              <a:gd name="connsiteY9807" fmla="*/ 1069400 h 2145765"/>
              <a:gd name="connsiteX9808" fmla="*/ 2734558 w 12079138"/>
              <a:gd name="connsiteY9808" fmla="*/ 1074120 h 2145765"/>
              <a:gd name="connsiteX9809" fmla="*/ 2734565 w 12079138"/>
              <a:gd name="connsiteY9809" fmla="*/ 1074119 h 2145765"/>
              <a:gd name="connsiteX9810" fmla="*/ 2741377 w 12079138"/>
              <a:gd name="connsiteY9810" fmla="*/ 1076494 h 2145765"/>
              <a:gd name="connsiteX9811" fmla="*/ 2754592 w 12079138"/>
              <a:gd name="connsiteY9811" fmla="*/ 1074181 h 2145765"/>
              <a:gd name="connsiteX9812" fmla="*/ 2770353 w 12079138"/>
              <a:gd name="connsiteY9812" fmla="*/ 1066934 h 2145765"/>
              <a:gd name="connsiteX9813" fmla="*/ 2806816 w 12079138"/>
              <a:gd name="connsiteY9813" fmla="*/ 1060726 h 2145765"/>
              <a:gd name="connsiteX9814" fmla="*/ 2848901 w 12079138"/>
              <a:gd name="connsiteY9814" fmla="*/ 1063669 h 2145765"/>
              <a:gd name="connsiteX9815" fmla="*/ 2860780 w 12079138"/>
              <a:gd name="connsiteY9815" fmla="*/ 1061570 h 2145765"/>
              <a:gd name="connsiteX9816" fmla="*/ 2825433 w 12079138"/>
              <a:gd name="connsiteY9816" fmla="*/ 1045252 h 2145765"/>
              <a:gd name="connsiteX9817" fmla="*/ 2777412 w 12079138"/>
              <a:gd name="connsiteY9817" fmla="*/ 1035280 h 2145765"/>
              <a:gd name="connsiteX9818" fmla="*/ 2750280 w 12079138"/>
              <a:gd name="connsiteY9818" fmla="*/ 1041101 h 2145765"/>
              <a:gd name="connsiteX9819" fmla="*/ 2750280 w 12079138"/>
              <a:gd name="connsiteY9819" fmla="*/ 1040794 h 2145765"/>
              <a:gd name="connsiteX9820" fmla="*/ 2749810 w 12079138"/>
              <a:gd name="connsiteY9820" fmla="*/ 1040580 h 2145765"/>
              <a:gd name="connsiteX9821" fmla="*/ 2748712 w 12079138"/>
              <a:gd name="connsiteY9821" fmla="*/ 1034236 h 2145765"/>
              <a:gd name="connsiteX9822" fmla="*/ 2741343 w 12079138"/>
              <a:gd name="connsiteY9822" fmla="*/ 1028184 h 2145765"/>
              <a:gd name="connsiteX9823" fmla="*/ 1091304 w 12079138"/>
              <a:gd name="connsiteY9823" fmla="*/ 1028041 h 2145765"/>
              <a:gd name="connsiteX9824" fmla="*/ 1104424 w 12079138"/>
              <a:gd name="connsiteY9824" fmla="*/ 1034829 h 2145765"/>
              <a:gd name="connsiteX9825" fmla="*/ 1118790 w 12079138"/>
              <a:gd name="connsiteY9825" fmla="*/ 1040038 h 2145765"/>
              <a:gd name="connsiteX9826" fmla="*/ 1121118 w 12079138"/>
              <a:gd name="connsiteY9826" fmla="*/ 1044480 h 2145765"/>
              <a:gd name="connsiteX9827" fmla="*/ 1113015 w 12079138"/>
              <a:gd name="connsiteY9827" fmla="*/ 1048066 h 2145765"/>
              <a:gd name="connsiteX9828" fmla="*/ 1096249 w 12079138"/>
              <a:gd name="connsiteY9828" fmla="*/ 1042873 h 2145765"/>
              <a:gd name="connsiteX9829" fmla="*/ 1091304 w 12079138"/>
              <a:gd name="connsiteY9829" fmla="*/ 1028041 h 2145765"/>
              <a:gd name="connsiteX9830" fmla="*/ 2888033 w 12079138"/>
              <a:gd name="connsiteY9830" fmla="*/ 1024968 h 2145765"/>
              <a:gd name="connsiteX9831" fmla="*/ 2855612 w 12079138"/>
              <a:gd name="connsiteY9831" fmla="*/ 1032567 h 2145765"/>
              <a:gd name="connsiteX9832" fmla="*/ 2852939 w 12079138"/>
              <a:gd name="connsiteY9832" fmla="*/ 1036506 h 2145765"/>
              <a:gd name="connsiteX9833" fmla="*/ 2866211 w 12079138"/>
              <a:gd name="connsiteY9833" fmla="*/ 1043889 h 2145765"/>
              <a:gd name="connsiteX9834" fmla="*/ 2893338 w 12079138"/>
              <a:gd name="connsiteY9834" fmla="*/ 1034942 h 2145765"/>
              <a:gd name="connsiteX9835" fmla="*/ 2896188 w 12079138"/>
              <a:gd name="connsiteY9835" fmla="*/ 1028981 h 2145765"/>
              <a:gd name="connsiteX9836" fmla="*/ 2888033 w 12079138"/>
              <a:gd name="connsiteY9836" fmla="*/ 1024968 h 2145765"/>
              <a:gd name="connsiteX9837" fmla="*/ 2476891 w 12079138"/>
              <a:gd name="connsiteY9837" fmla="*/ 1024309 h 2145765"/>
              <a:gd name="connsiteX9838" fmla="*/ 2471458 w 12079138"/>
              <a:gd name="connsiteY9838" fmla="*/ 1027648 h 2145765"/>
              <a:gd name="connsiteX9839" fmla="*/ 2474941 w 12079138"/>
              <a:gd name="connsiteY9839" fmla="*/ 1031692 h 2145765"/>
              <a:gd name="connsiteX9840" fmla="*/ 2509645 w 12079138"/>
              <a:gd name="connsiteY9840" fmla="*/ 1045605 h 2145765"/>
              <a:gd name="connsiteX9841" fmla="*/ 2528290 w 12079138"/>
              <a:gd name="connsiteY9841" fmla="*/ 1049113 h 2145765"/>
              <a:gd name="connsiteX9842" fmla="*/ 2518671 w 12079138"/>
              <a:gd name="connsiteY9842" fmla="*/ 1035509 h 2145765"/>
              <a:gd name="connsiteX9843" fmla="*/ 2476891 w 12079138"/>
              <a:gd name="connsiteY9843" fmla="*/ 1024309 h 2145765"/>
              <a:gd name="connsiteX9844" fmla="*/ 2332550 w 12079138"/>
              <a:gd name="connsiteY9844" fmla="*/ 1020953 h 2145765"/>
              <a:gd name="connsiteX9845" fmla="*/ 2321217 w 12079138"/>
              <a:gd name="connsiteY9845" fmla="*/ 1024217 h 2145765"/>
              <a:gd name="connsiteX9846" fmla="*/ 2294164 w 12079138"/>
              <a:gd name="connsiteY9846" fmla="*/ 1043781 h 2145765"/>
              <a:gd name="connsiteX9847" fmla="*/ 2293172 w 12079138"/>
              <a:gd name="connsiteY9847" fmla="*/ 1056210 h 2145765"/>
              <a:gd name="connsiteX9848" fmla="*/ 2315334 w 12079138"/>
              <a:gd name="connsiteY9848" fmla="*/ 1058461 h 2145765"/>
              <a:gd name="connsiteX9849" fmla="*/ 2340237 w 12079138"/>
              <a:gd name="connsiteY9849" fmla="*/ 1027572 h 2145765"/>
              <a:gd name="connsiteX9850" fmla="*/ 2332550 w 12079138"/>
              <a:gd name="connsiteY9850" fmla="*/ 1020953 h 2145765"/>
              <a:gd name="connsiteX9851" fmla="*/ 3103594 w 12079138"/>
              <a:gd name="connsiteY9851" fmla="*/ 1019483 h 2145765"/>
              <a:gd name="connsiteX9852" fmla="*/ 3101232 w 12079138"/>
              <a:gd name="connsiteY9852" fmla="*/ 1021903 h 2145765"/>
              <a:gd name="connsiteX9853" fmla="*/ 3105478 w 12079138"/>
              <a:gd name="connsiteY9853" fmla="*/ 1022685 h 2145765"/>
              <a:gd name="connsiteX9854" fmla="*/ 3106647 w 12079138"/>
              <a:gd name="connsiteY9854" fmla="*/ 1021428 h 2145765"/>
              <a:gd name="connsiteX9855" fmla="*/ 3103594 w 12079138"/>
              <a:gd name="connsiteY9855" fmla="*/ 1019483 h 2145765"/>
              <a:gd name="connsiteX9856" fmla="*/ 2015557 w 12079138"/>
              <a:gd name="connsiteY9856" fmla="*/ 1019222 h 2145765"/>
              <a:gd name="connsiteX9857" fmla="*/ 2005643 w 12079138"/>
              <a:gd name="connsiteY9857" fmla="*/ 1021367 h 2145765"/>
              <a:gd name="connsiteX9858" fmla="*/ 2011458 w 12079138"/>
              <a:gd name="connsiteY9858" fmla="*/ 1025840 h 2145765"/>
              <a:gd name="connsiteX9859" fmla="*/ 2019132 w 12079138"/>
              <a:gd name="connsiteY9859" fmla="*/ 1022823 h 2145765"/>
              <a:gd name="connsiteX9860" fmla="*/ 2015557 w 12079138"/>
              <a:gd name="connsiteY9860" fmla="*/ 1019222 h 2145765"/>
              <a:gd name="connsiteX9861" fmla="*/ 11921062 w 12079138"/>
              <a:gd name="connsiteY9861" fmla="*/ 1018884 h 2145765"/>
              <a:gd name="connsiteX9862" fmla="*/ 11932560 w 12079138"/>
              <a:gd name="connsiteY9862" fmla="*/ 1022469 h 2145765"/>
              <a:gd name="connsiteX9863" fmla="*/ 11927831 w 12079138"/>
              <a:gd name="connsiteY9863" fmla="*/ 1025763 h 2145765"/>
              <a:gd name="connsiteX9864" fmla="*/ 11917940 w 12079138"/>
              <a:gd name="connsiteY9864" fmla="*/ 1021244 h 2145765"/>
              <a:gd name="connsiteX9865" fmla="*/ 11921062 w 12079138"/>
              <a:gd name="connsiteY9865" fmla="*/ 1018884 h 2145765"/>
              <a:gd name="connsiteX9866" fmla="*/ 9474146 w 12079138"/>
              <a:gd name="connsiteY9866" fmla="*/ 1018073 h 2145765"/>
              <a:gd name="connsiteX9867" fmla="*/ 9462307 w 12079138"/>
              <a:gd name="connsiteY9867" fmla="*/ 1031539 h 2145765"/>
              <a:gd name="connsiteX9868" fmla="*/ 9474146 w 12079138"/>
              <a:gd name="connsiteY9868" fmla="*/ 1018073 h 2145765"/>
              <a:gd name="connsiteX9869" fmla="*/ 1752537 w 12079138"/>
              <a:gd name="connsiteY9869" fmla="*/ 1017713 h 2145765"/>
              <a:gd name="connsiteX9870" fmla="*/ 1757265 w 12079138"/>
              <a:gd name="connsiteY9870" fmla="*/ 1029680 h 2145765"/>
              <a:gd name="connsiteX9871" fmla="*/ 1750137 w 12079138"/>
              <a:gd name="connsiteY9871" fmla="*/ 1050303 h 2145765"/>
              <a:gd name="connsiteX9872" fmla="*/ 1748963 w 12079138"/>
              <a:gd name="connsiteY9872" fmla="*/ 1060399 h 2145765"/>
              <a:gd name="connsiteX9873" fmla="*/ 1735752 w 12079138"/>
              <a:gd name="connsiteY9873" fmla="*/ 1062315 h 2145765"/>
              <a:gd name="connsiteX9874" fmla="*/ 1695397 w 12079138"/>
              <a:gd name="connsiteY9874" fmla="*/ 1041784 h 2145765"/>
              <a:gd name="connsiteX9875" fmla="*/ 1685707 w 12079138"/>
              <a:gd name="connsiteY9875" fmla="*/ 1031534 h 2145765"/>
              <a:gd name="connsiteX9876" fmla="*/ 1688937 w 12079138"/>
              <a:gd name="connsiteY9876" fmla="*/ 1030491 h 2145765"/>
              <a:gd name="connsiteX9877" fmla="*/ 1732559 w 12079138"/>
              <a:gd name="connsiteY9877" fmla="*/ 1019015 h 2145765"/>
              <a:gd name="connsiteX9878" fmla="*/ 1752537 w 12079138"/>
              <a:gd name="connsiteY9878" fmla="*/ 1017713 h 2145765"/>
              <a:gd name="connsiteX9879" fmla="*/ 3205715 w 12079138"/>
              <a:gd name="connsiteY9879" fmla="*/ 1014594 h 2145765"/>
              <a:gd name="connsiteX9880" fmla="*/ 3184286 w 12079138"/>
              <a:gd name="connsiteY9880" fmla="*/ 1020433 h 2145765"/>
              <a:gd name="connsiteX9881" fmla="*/ 3206256 w 12079138"/>
              <a:gd name="connsiteY9881" fmla="*/ 1024968 h 2145765"/>
              <a:gd name="connsiteX9882" fmla="*/ 3215064 w 12079138"/>
              <a:gd name="connsiteY9882" fmla="*/ 1019636 h 2145765"/>
              <a:gd name="connsiteX9883" fmla="*/ 3205715 w 12079138"/>
              <a:gd name="connsiteY9883" fmla="*/ 1014594 h 2145765"/>
              <a:gd name="connsiteX9884" fmla="*/ 1165841 w 12079138"/>
              <a:gd name="connsiteY9884" fmla="*/ 1014542 h 2145765"/>
              <a:gd name="connsiteX9885" fmla="*/ 1176922 w 12079138"/>
              <a:gd name="connsiteY9885" fmla="*/ 1025790 h 2145765"/>
              <a:gd name="connsiteX9886" fmla="*/ 1168368 w 12079138"/>
              <a:gd name="connsiteY9886" fmla="*/ 1029574 h 2145765"/>
              <a:gd name="connsiteX9887" fmla="*/ 1157159 w 12079138"/>
              <a:gd name="connsiteY9887" fmla="*/ 1020075 h 2145765"/>
              <a:gd name="connsiteX9888" fmla="*/ 1165841 w 12079138"/>
              <a:gd name="connsiteY9888" fmla="*/ 1014542 h 2145765"/>
              <a:gd name="connsiteX9889" fmla="*/ 8645573 w 12079138"/>
              <a:gd name="connsiteY9889" fmla="*/ 1014441 h 2145765"/>
              <a:gd name="connsiteX9890" fmla="*/ 8616156 w 12079138"/>
              <a:gd name="connsiteY9890" fmla="*/ 1032367 h 2145765"/>
              <a:gd name="connsiteX9891" fmla="*/ 8617744 w 12079138"/>
              <a:gd name="connsiteY9891" fmla="*/ 1042065 h 2145765"/>
              <a:gd name="connsiteX9892" fmla="*/ 8623484 w 12079138"/>
              <a:gd name="connsiteY9892" fmla="*/ 1045789 h 2145765"/>
              <a:gd name="connsiteX9893" fmla="*/ 8659380 w 12079138"/>
              <a:gd name="connsiteY9893" fmla="*/ 1062062 h 2145765"/>
              <a:gd name="connsiteX9894" fmla="*/ 8669540 w 12079138"/>
              <a:gd name="connsiteY9894" fmla="*/ 1062627 h 2145765"/>
              <a:gd name="connsiteX9895" fmla="*/ 8678492 w 12079138"/>
              <a:gd name="connsiteY9895" fmla="*/ 1055857 h 2145765"/>
              <a:gd name="connsiteX9896" fmla="*/ 8669937 w 12079138"/>
              <a:gd name="connsiteY9896" fmla="*/ 1048914 h 2145765"/>
              <a:gd name="connsiteX9897" fmla="*/ 8656835 w 12079138"/>
              <a:gd name="connsiteY9897" fmla="*/ 1046233 h 2145765"/>
              <a:gd name="connsiteX9898" fmla="*/ 8643696 w 12079138"/>
              <a:gd name="connsiteY9898" fmla="*/ 1043459 h 2145765"/>
              <a:gd name="connsiteX9899" fmla="*/ 8643696 w 12079138"/>
              <a:gd name="connsiteY9899" fmla="*/ 1043461 h 2145765"/>
              <a:gd name="connsiteX9900" fmla="*/ 8642198 w 12079138"/>
              <a:gd name="connsiteY9900" fmla="*/ 1032383 h 2145765"/>
              <a:gd name="connsiteX9901" fmla="*/ 8653316 w 12079138"/>
              <a:gd name="connsiteY9901" fmla="*/ 1027450 h 2145765"/>
              <a:gd name="connsiteX9902" fmla="*/ 8656401 w 12079138"/>
              <a:gd name="connsiteY9902" fmla="*/ 1017874 h 2145765"/>
              <a:gd name="connsiteX9903" fmla="*/ 8645573 w 12079138"/>
              <a:gd name="connsiteY9903" fmla="*/ 1014441 h 2145765"/>
              <a:gd name="connsiteX9904" fmla="*/ 10329862 w 12079138"/>
              <a:gd name="connsiteY9904" fmla="*/ 1013818 h 2145765"/>
              <a:gd name="connsiteX9905" fmla="*/ 10342586 w 12079138"/>
              <a:gd name="connsiteY9905" fmla="*/ 1019304 h 2145765"/>
              <a:gd name="connsiteX9906" fmla="*/ 10347404 w 12079138"/>
              <a:gd name="connsiteY9906" fmla="*/ 1041122 h 2145765"/>
              <a:gd name="connsiteX9907" fmla="*/ 10332533 w 12079138"/>
              <a:gd name="connsiteY9907" fmla="*/ 1045304 h 2145765"/>
              <a:gd name="connsiteX9908" fmla="*/ 10315568 w 12079138"/>
              <a:gd name="connsiteY9908" fmla="*/ 1025892 h 2145765"/>
              <a:gd name="connsiteX9909" fmla="*/ 10317806 w 12079138"/>
              <a:gd name="connsiteY9909" fmla="*/ 1020085 h 2145765"/>
              <a:gd name="connsiteX9910" fmla="*/ 10329862 w 12079138"/>
              <a:gd name="connsiteY9910" fmla="*/ 1013818 h 2145765"/>
              <a:gd name="connsiteX9911" fmla="*/ 1386666 w 12079138"/>
              <a:gd name="connsiteY9911" fmla="*/ 1012963 h 2145765"/>
              <a:gd name="connsiteX9912" fmla="*/ 1399245 w 12079138"/>
              <a:gd name="connsiteY9912" fmla="*/ 1014327 h 2145765"/>
              <a:gd name="connsiteX9913" fmla="*/ 1393578 w 12079138"/>
              <a:gd name="connsiteY9913" fmla="*/ 1022449 h 2145765"/>
              <a:gd name="connsiteX9914" fmla="*/ 1374285 w 12079138"/>
              <a:gd name="connsiteY9914" fmla="*/ 1028777 h 2145765"/>
              <a:gd name="connsiteX9915" fmla="*/ 1363654 w 12079138"/>
              <a:gd name="connsiteY9915" fmla="*/ 1024916 h 2145765"/>
              <a:gd name="connsiteX9916" fmla="*/ 1369701 w 12079138"/>
              <a:gd name="connsiteY9916" fmla="*/ 1018251 h 2145765"/>
              <a:gd name="connsiteX9917" fmla="*/ 1386666 w 12079138"/>
              <a:gd name="connsiteY9917" fmla="*/ 1012963 h 2145765"/>
              <a:gd name="connsiteX9918" fmla="*/ 9390443 w 12079138"/>
              <a:gd name="connsiteY9918" fmla="*/ 1011925 h 2145765"/>
              <a:gd name="connsiteX9919" fmla="*/ 9379523 w 12079138"/>
              <a:gd name="connsiteY9919" fmla="*/ 1022423 h 2145765"/>
              <a:gd name="connsiteX9920" fmla="*/ 9389378 w 12079138"/>
              <a:gd name="connsiteY9920" fmla="*/ 1020646 h 2145765"/>
              <a:gd name="connsiteX9921" fmla="*/ 9403454 w 12079138"/>
              <a:gd name="connsiteY9921" fmla="*/ 1024077 h 2145765"/>
              <a:gd name="connsiteX9922" fmla="*/ 9408075 w 12079138"/>
              <a:gd name="connsiteY9922" fmla="*/ 1037361 h 2145765"/>
              <a:gd name="connsiteX9923" fmla="*/ 9406216 w 12079138"/>
              <a:gd name="connsiteY9923" fmla="*/ 1059331 h 2145765"/>
              <a:gd name="connsiteX9924" fmla="*/ 9418488 w 12079138"/>
              <a:gd name="connsiteY9924" fmla="*/ 1057833 h 2145765"/>
              <a:gd name="connsiteX9925" fmla="*/ 9433612 w 12079138"/>
              <a:gd name="connsiteY9925" fmla="*/ 1032290 h 2145765"/>
              <a:gd name="connsiteX9926" fmla="*/ 9428486 w 12079138"/>
              <a:gd name="connsiteY9926" fmla="*/ 1022837 h 2145765"/>
              <a:gd name="connsiteX9927" fmla="*/ 9406559 w 12079138"/>
              <a:gd name="connsiteY9927" fmla="*/ 1012294 h 2145765"/>
              <a:gd name="connsiteX9928" fmla="*/ 9390443 w 12079138"/>
              <a:gd name="connsiteY9928" fmla="*/ 1011925 h 2145765"/>
              <a:gd name="connsiteX9929" fmla="*/ 9988983 w 12079138"/>
              <a:gd name="connsiteY9929" fmla="*/ 1009427 h 2145765"/>
              <a:gd name="connsiteX9930" fmla="*/ 9991600 w 12079138"/>
              <a:gd name="connsiteY9930" fmla="*/ 1022393 h 2145765"/>
              <a:gd name="connsiteX9931" fmla="*/ 9988983 w 12079138"/>
              <a:gd name="connsiteY9931" fmla="*/ 1009427 h 2145765"/>
              <a:gd name="connsiteX9932" fmla="*/ 1549486 w 12079138"/>
              <a:gd name="connsiteY9932" fmla="*/ 1009423 h 2145765"/>
              <a:gd name="connsiteX9933" fmla="*/ 1556741 w 12079138"/>
              <a:gd name="connsiteY9933" fmla="*/ 1011154 h 2145765"/>
              <a:gd name="connsiteX9934" fmla="*/ 1557192 w 12079138"/>
              <a:gd name="connsiteY9934" fmla="*/ 1015813 h 2145765"/>
              <a:gd name="connsiteX9935" fmla="*/ 1547626 w 12079138"/>
              <a:gd name="connsiteY9935" fmla="*/ 1022003 h 2145765"/>
              <a:gd name="connsiteX9936" fmla="*/ 1506984 w 12079138"/>
              <a:gd name="connsiteY9936" fmla="*/ 1047178 h 2145765"/>
              <a:gd name="connsiteX9937" fmla="*/ 1522216 w 12079138"/>
              <a:gd name="connsiteY9937" fmla="*/ 1057889 h 2145765"/>
              <a:gd name="connsiteX9938" fmla="*/ 1509637 w 12079138"/>
              <a:gd name="connsiteY9938" fmla="*/ 1069365 h 2145765"/>
              <a:gd name="connsiteX9939" fmla="*/ 1468326 w 12079138"/>
              <a:gd name="connsiteY9939" fmla="*/ 1064614 h 2145765"/>
              <a:gd name="connsiteX9940" fmla="*/ 1460944 w 12079138"/>
              <a:gd name="connsiteY9940" fmla="*/ 1055345 h 2145765"/>
              <a:gd name="connsiteX9941" fmla="*/ 1476159 w 12079138"/>
              <a:gd name="connsiteY9941" fmla="*/ 1045722 h 2145765"/>
              <a:gd name="connsiteX9942" fmla="*/ 1518156 w 12079138"/>
              <a:gd name="connsiteY9942" fmla="*/ 1023229 h 2145765"/>
              <a:gd name="connsiteX9943" fmla="*/ 1549486 w 12079138"/>
              <a:gd name="connsiteY9943" fmla="*/ 1009423 h 2145765"/>
              <a:gd name="connsiteX9944" fmla="*/ 9138249 w 12079138"/>
              <a:gd name="connsiteY9944" fmla="*/ 1007833 h 2145765"/>
              <a:gd name="connsiteX9945" fmla="*/ 9137400 w 12079138"/>
              <a:gd name="connsiteY9945" fmla="*/ 1008968 h 2145765"/>
              <a:gd name="connsiteX9946" fmla="*/ 9139241 w 12079138"/>
              <a:gd name="connsiteY9946" fmla="*/ 1009397 h 2145765"/>
              <a:gd name="connsiteX9947" fmla="*/ 9140144 w 12079138"/>
              <a:gd name="connsiteY9947" fmla="*/ 1008323 h 2145765"/>
              <a:gd name="connsiteX9948" fmla="*/ 9138249 w 12079138"/>
              <a:gd name="connsiteY9948" fmla="*/ 1007833 h 2145765"/>
              <a:gd name="connsiteX9949" fmla="*/ 11038004 w 12079138"/>
              <a:gd name="connsiteY9949" fmla="*/ 1003086 h 2145765"/>
              <a:gd name="connsiteX9950" fmla="*/ 11041795 w 12079138"/>
              <a:gd name="connsiteY9950" fmla="*/ 1007220 h 2145765"/>
              <a:gd name="connsiteX9951" fmla="*/ 11036507 w 12079138"/>
              <a:gd name="connsiteY9951" fmla="*/ 1020523 h 2145765"/>
              <a:gd name="connsiteX9952" fmla="*/ 11041939 w 12079138"/>
              <a:gd name="connsiteY9952" fmla="*/ 1040916 h 2145765"/>
              <a:gd name="connsiteX9953" fmla="*/ 11088032 w 12079138"/>
              <a:gd name="connsiteY9953" fmla="*/ 1057341 h 2145765"/>
              <a:gd name="connsiteX9954" fmla="*/ 11070507 w 12079138"/>
              <a:gd name="connsiteY9954" fmla="*/ 1057234 h 2145765"/>
              <a:gd name="connsiteX9955" fmla="*/ 11032139 w 12079138"/>
              <a:gd name="connsiteY9955" fmla="*/ 1059561 h 2145765"/>
              <a:gd name="connsiteX9956" fmla="*/ 11024306 w 12079138"/>
              <a:gd name="connsiteY9956" fmla="*/ 1061585 h 2145765"/>
              <a:gd name="connsiteX9957" fmla="*/ 11008389 w 12079138"/>
              <a:gd name="connsiteY9957" fmla="*/ 1053479 h 2145765"/>
              <a:gd name="connsiteX9958" fmla="*/ 11013568 w 12079138"/>
              <a:gd name="connsiteY9958" fmla="*/ 1038220 h 2145765"/>
              <a:gd name="connsiteX9959" fmla="*/ 11006151 w 12079138"/>
              <a:gd name="connsiteY9959" fmla="*/ 1028122 h 2145765"/>
              <a:gd name="connsiteX9960" fmla="*/ 10997903 w 12079138"/>
              <a:gd name="connsiteY9960" fmla="*/ 1024323 h 2145765"/>
              <a:gd name="connsiteX9961" fmla="*/ 11032789 w 12079138"/>
              <a:gd name="connsiteY9961" fmla="*/ 1003209 h 2145765"/>
              <a:gd name="connsiteX9962" fmla="*/ 11038004 w 12079138"/>
              <a:gd name="connsiteY9962" fmla="*/ 1003086 h 2145765"/>
              <a:gd name="connsiteX9963" fmla="*/ 1470058 w 12079138"/>
              <a:gd name="connsiteY9963" fmla="*/ 1001916 h 2145765"/>
              <a:gd name="connsiteX9964" fmla="*/ 1481356 w 12079138"/>
              <a:gd name="connsiteY9964" fmla="*/ 1019735 h 2145765"/>
              <a:gd name="connsiteX9965" fmla="*/ 1459086 w 12079138"/>
              <a:gd name="connsiteY9965" fmla="*/ 1032974 h 2145765"/>
              <a:gd name="connsiteX9966" fmla="*/ 1431238 w 12079138"/>
              <a:gd name="connsiteY9966" fmla="*/ 1061732 h 2145765"/>
              <a:gd name="connsiteX9967" fmla="*/ 1402363 w 12079138"/>
              <a:gd name="connsiteY9967" fmla="*/ 1090620 h 2145765"/>
              <a:gd name="connsiteX9968" fmla="*/ 1389549 w 12079138"/>
              <a:gd name="connsiteY9968" fmla="*/ 1113251 h 2145765"/>
              <a:gd name="connsiteX9969" fmla="*/ 1389188 w 12079138"/>
              <a:gd name="connsiteY9969" fmla="*/ 1117909 h 2145765"/>
              <a:gd name="connsiteX9970" fmla="*/ 1376681 w 12079138"/>
              <a:gd name="connsiteY9970" fmla="*/ 1118093 h 2145765"/>
              <a:gd name="connsiteX9971" fmla="*/ 1340730 w 12079138"/>
              <a:gd name="connsiteY9971" fmla="*/ 1113282 h 2145765"/>
              <a:gd name="connsiteX9972" fmla="*/ 1330750 w 12079138"/>
              <a:gd name="connsiteY9972" fmla="*/ 1110340 h 2145765"/>
              <a:gd name="connsiteX9973" fmla="*/ 1328404 w 12079138"/>
              <a:gd name="connsiteY9973" fmla="*/ 1105774 h 2145765"/>
              <a:gd name="connsiteX9974" fmla="*/ 1331580 w 12079138"/>
              <a:gd name="connsiteY9974" fmla="*/ 1103169 h 2145765"/>
              <a:gd name="connsiteX9975" fmla="*/ 1336832 w 12079138"/>
              <a:gd name="connsiteY9975" fmla="*/ 1102066 h 2145765"/>
              <a:gd name="connsiteX9976" fmla="*/ 1369119 w 12079138"/>
              <a:gd name="connsiteY9976" fmla="*/ 1092536 h 2145765"/>
              <a:gd name="connsiteX9977" fmla="*/ 1403409 w 12079138"/>
              <a:gd name="connsiteY9977" fmla="*/ 1077612 h 2145765"/>
              <a:gd name="connsiteX9978" fmla="*/ 1417197 w 12079138"/>
              <a:gd name="connsiteY9978" fmla="*/ 1063770 h 2145765"/>
              <a:gd name="connsiteX9979" fmla="*/ 1416205 w 12079138"/>
              <a:gd name="connsiteY9979" fmla="*/ 1048172 h 2145765"/>
              <a:gd name="connsiteX9980" fmla="*/ 1438385 w 12079138"/>
              <a:gd name="connsiteY9980" fmla="*/ 1022677 h 2145765"/>
              <a:gd name="connsiteX9981" fmla="*/ 1470058 w 12079138"/>
              <a:gd name="connsiteY9981" fmla="*/ 1001916 h 2145765"/>
              <a:gd name="connsiteX9982" fmla="*/ 10896188 w 12079138"/>
              <a:gd name="connsiteY9982" fmla="*/ 1000602 h 2145765"/>
              <a:gd name="connsiteX9983" fmla="*/ 10897325 w 12079138"/>
              <a:gd name="connsiteY9983" fmla="*/ 1001722 h 2145765"/>
              <a:gd name="connsiteX9984" fmla="*/ 10895176 w 12079138"/>
              <a:gd name="connsiteY9984" fmla="*/ 1001798 h 2145765"/>
              <a:gd name="connsiteX9985" fmla="*/ 9450883 w 12079138"/>
              <a:gd name="connsiteY9985" fmla="*/ 998306 h 2145765"/>
              <a:gd name="connsiteX9986" fmla="*/ 9448068 w 12079138"/>
              <a:gd name="connsiteY9986" fmla="*/ 1000450 h 2145765"/>
              <a:gd name="connsiteX9987" fmla="*/ 9452110 w 12079138"/>
              <a:gd name="connsiteY9987" fmla="*/ 1001569 h 2145765"/>
              <a:gd name="connsiteX9988" fmla="*/ 9452111 w 12079138"/>
              <a:gd name="connsiteY9988" fmla="*/ 1001569 h 2145765"/>
              <a:gd name="connsiteX9989" fmla="*/ 9452940 w 12079138"/>
              <a:gd name="connsiteY9989" fmla="*/ 998918 h 2145765"/>
              <a:gd name="connsiteX9990" fmla="*/ 9450883 w 12079138"/>
              <a:gd name="connsiteY9990" fmla="*/ 998306 h 2145765"/>
              <a:gd name="connsiteX9991" fmla="*/ 9298870 w 12079138"/>
              <a:gd name="connsiteY9991" fmla="*/ 998197 h 2145765"/>
              <a:gd name="connsiteX9992" fmla="*/ 9288006 w 12079138"/>
              <a:gd name="connsiteY9992" fmla="*/ 1001431 h 2145765"/>
              <a:gd name="connsiteX9993" fmla="*/ 9297336 w 12079138"/>
              <a:gd name="connsiteY9993" fmla="*/ 1006561 h 2145765"/>
              <a:gd name="connsiteX9994" fmla="*/ 9306125 w 12079138"/>
              <a:gd name="connsiteY9994" fmla="*/ 1002168 h 2145765"/>
              <a:gd name="connsiteX9995" fmla="*/ 9298870 w 12079138"/>
              <a:gd name="connsiteY9995" fmla="*/ 998197 h 2145765"/>
              <a:gd name="connsiteX9996" fmla="*/ 10211419 w 12079138"/>
              <a:gd name="connsiteY9996" fmla="*/ 998159 h 2145765"/>
              <a:gd name="connsiteX9997" fmla="*/ 10227192 w 12079138"/>
              <a:gd name="connsiteY9997" fmla="*/ 1002926 h 2145765"/>
              <a:gd name="connsiteX9998" fmla="*/ 10219684 w 12079138"/>
              <a:gd name="connsiteY9998" fmla="*/ 1016348 h 2145765"/>
              <a:gd name="connsiteX9999" fmla="*/ 10207502 w 12079138"/>
              <a:gd name="connsiteY9999" fmla="*/ 1020484 h 2145765"/>
              <a:gd name="connsiteX10000" fmla="*/ 10203531 w 12079138"/>
              <a:gd name="connsiteY10000" fmla="*/ 1026230 h 2145765"/>
              <a:gd name="connsiteX10001" fmla="*/ 10211653 w 12079138"/>
              <a:gd name="connsiteY10001" fmla="*/ 1029753 h 2145765"/>
              <a:gd name="connsiteX10002" fmla="*/ 10228293 w 12079138"/>
              <a:gd name="connsiteY10002" fmla="*/ 1029094 h 2145765"/>
              <a:gd name="connsiteX10003" fmla="*/ 10236378 w 12079138"/>
              <a:gd name="connsiteY10003" fmla="*/ 1032926 h 2145765"/>
              <a:gd name="connsiteX10004" fmla="*/ 10234772 w 12079138"/>
              <a:gd name="connsiteY10004" fmla="*/ 1037615 h 2145765"/>
              <a:gd name="connsiteX10005" fmla="*/ 10189490 w 12079138"/>
              <a:gd name="connsiteY10005" fmla="*/ 1037951 h 2145765"/>
              <a:gd name="connsiteX10006" fmla="*/ 10162635 w 12079138"/>
              <a:gd name="connsiteY10006" fmla="*/ 1011702 h 2145765"/>
              <a:gd name="connsiteX10007" fmla="*/ 10208838 w 12079138"/>
              <a:gd name="connsiteY10007" fmla="*/ 998756 h 2145765"/>
              <a:gd name="connsiteX10008" fmla="*/ 10211419 w 12079138"/>
              <a:gd name="connsiteY10008" fmla="*/ 998159 h 2145765"/>
              <a:gd name="connsiteX10009" fmla="*/ 1659176 w 12079138"/>
              <a:gd name="connsiteY10009" fmla="*/ 996584 h 2145765"/>
              <a:gd name="connsiteX10010" fmla="*/ 1674463 w 12079138"/>
              <a:gd name="connsiteY10010" fmla="*/ 999740 h 2145765"/>
              <a:gd name="connsiteX10011" fmla="*/ 1672081 w 12079138"/>
              <a:gd name="connsiteY10011" fmla="*/ 1009025 h 2145765"/>
              <a:gd name="connsiteX10012" fmla="*/ 1657318 w 12079138"/>
              <a:gd name="connsiteY10012" fmla="*/ 1031303 h 2145765"/>
              <a:gd name="connsiteX10013" fmla="*/ 1631059 w 12079138"/>
              <a:gd name="connsiteY10013" fmla="*/ 1046902 h 2145765"/>
              <a:gd name="connsiteX10014" fmla="*/ 1618390 w 12079138"/>
              <a:gd name="connsiteY10014" fmla="*/ 1073614 h 2145765"/>
              <a:gd name="connsiteX10015" fmla="*/ 1628767 w 12079138"/>
              <a:gd name="connsiteY10015" fmla="*/ 1079482 h 2145765"/>
              <a:gd name="connsiteX10016" fmla="*/ 1628135 w 12079138"/>
              <a:gd name="connsiteY10016" fmla="*/ 1091893 h 2145765"/>
              <a:gd name="connsiteX10017" fmla="*/ 1604836 w 12079138"/>
              <a:gd name="connsiteY10017" fmla="*/ 1101960 h 2145765"/>
              <a:gd name="connsiteX10018" fmla="*/ 1644576 w 12079138"/>
              <a:gd name="connsiteY10018" fmla="*/ 1103982 h 2145765"/>
              <a:gd name="connsiteX10019" fmla="*/ 1651813 w 12079138"/>
              <a:gd name="connsiteY10019" fmla="*/ 1101347 h 2145765"/>
              <a:gd name="connsiteX10020" fmla="*/ 1706315 w 12079138"/>
              <a:gd name="connsiteY10020" fmla="*/ 1081045 h 2145765"/>
              <a:gd name="connsiteX10021" fmla="*/ 1724490 w 12079138"/>
              <a:gd name="connsiteY10021" fmla="*/ 1083696 h 2145765"/>
              <a:gd name="connsiteX10022" fmla="*/ 1727016 w 12079138"/>
              <a:gd name="connsiteY10022" fmla="*/ 1095540 h 2145765"/>
              <a:gd name="connsiteX10023" fmla="*/ 1716964 w 12079138"/>
              <a:gd name="connsiteY10023" fmla="*/ 1103002 h 2145765"/>
              <a:gd name="connsiteX10024" fmla="*/ 1705829 w 12079138"/>
              <a:gd name="connsiteY10024" fmla="*/ 1104212 h 2145765"/>
              <a:gd name="connsiteX10025" fmla="*/ 1679913 w 12079138"/>
              <a:gd name="connsiteY10025" fmla="*/ 1123273 h 2145765"/>
              <a:gd name="connsiteX10026" fmla="*/ 1678361 w 12079138"/>
              <a:gd name="connsiteY10026" fmla="*/ 1142333 h 2145765"/>
              <a:gd name="connsiteX10027" fmla="*/ 1661938 w 12079138"/>
              <a:gd name="connsiteY10027" fmla="*/ 1146363 h 2145765"/>
              <a:gd name="connsiteX10028" fmla="*/ 1604764 w 12079138"/>
              <a:gd name="connsiteY10028" fmla="*/ 1135469 h 2145765"/>
              <a:gd name="connsiteX10029" fmla="*/ 1586951 w 12079138"/>
              <a:gd name="connsiteY10029" fmla="*/ 1139805 h 2145765"/>
              <a:gd name="connsiteX10030" fmla="*/ 1546398 w 12079138"/>
              <a:gd name="connsiteY10030" fmla="*/ 1172471 h 2145765"/>
              <a:gd name="connsiteX10031" fmla="*/ 1539974 w 12079138"/>
              <a:gd name="connsiteY10031" fmla="*/ 1177911 h 2145765"/>
              <a:gd name="connsiteX10032" fmla="*/ 1530625 w 12079138"/>
              <a:gd name="connsiteY10032" fmla="*/ 1176960 h 2145765"/>
              <a:gd name="connsiteX10033" fmla="*/ 1513011 w 12079138"/>
              <a:gd name="connsiteY10033" fmla="*/ 1145918 h 2145765"/>
              <a:gd name="connsiteX10034" fmla="*/ 1526835 w 12079138"/>
              <a:gd name="connsiteY10034" fmla="*/ 1127777 h 2145765"/>
              <a:gd name="connsiteX10035" fmla="*/ 1546940 w 12079138"/>
              <a:gd name="connsiteY10035" fmla="*/ 1123502 h 2145765"/>
              <a:gd name="connsiteX10036" fmla="*/ 1549268 w 12079138"/>
              <a:gd name="connsiteY10036" fmla="*/ 1137660 h 2145765"/>
              <a:gd name="connsiteX10037" fmla="*/ 1570185 w 12079138"/>
              <a:gd name="connsiteY10037" fmla="*/ 1128865 h 2145765"/>
              <a:gd name="connsiteX10038" fmla="*/ 1559086 w 12079138"/>
              <a:gd name="connsiteY10038" fmla="*/ 1117802 h 2145765"/>
              <a:gd name="connsiteX10039" fmla="*/ 1534956 w 12079138"/>
              <a:gd name="connsiteY10039" fmla="*/ 1114324 h 2145765"/>
              <a:gd name="connsiteX10040" fmla="*/ 1539649 w 12079138"/>
              <a:gd name="connsiteY10040" fmla="*/ 1107475 h 2145765"/>
              <a:gd name="connsiteX10041" fmla="*/ 1568669 w 12079138"/>
              <a:gd name="connsiteY10041" fmla="*/ 1100550 h 2145765"/>
              <a:gd name="connsiteX10042" fmla="*/ 1588431 w 12079138"/>
              <a:gd name="connsiteY10042" fmla="*/ 1094038 h 2145765"/>
              <a:gd name="connsiteX10043" fmla="*/ 1590994 w 12079138"/>
              <a:gd name="connsiteY10043" fmla="*/ 1088001 h 2145765"/>
              <a:gd name="connsiteX10044" fmla="*/ 1582204 w 12079138"/>
              <a:gd name="connsiteY10044" fmla="*/ 1085059 h 2145765"/>
              <a:gd name="connsiteX10045" fmla="*/ 1563525 w 12079138"/>
              <a:gd name="connsiteY10045" fmla="*/ 1088752 h 2145765"/>
              <a:gd name="connsiteX10046" fmla="*/ 1553455 w 12079138"/>
              <a:gd name="connsiteY10046" fmla="*/ 1087311 h 2145765"/>
              <a:gd name="connsiteX10047" fmla="*/ 1551091 w 12079138"/>
              <a:gd name="connsiteY10047" fmla="*/ 1079528 h 2145765"/>
              <a:gd name="connsiteX10048" fmla="*/ 1558905 w 12079138"/>
              <a:gd name="connsiteY10048" fmla="*/ 1072519 h 2145765"/>
              <a:gd name="connsiteX10049" fmla="*/ 1582999 w 12079138"/>
              <a:gd name="connsiteY10049" fmla="*/ 1055620 h 2145765"/>
              <a:gd name="connsiteX10050" fmla="*/ 1605720 w 12079138"/>
              <a:gd name="connsiteY10050" fmla="*/ 1042719 h 2145765"/>
              <a:gd name="connsiteX10051" fmla="*/ 1623695 w 12079138"/>
              <a:gd name="connsiteY10051" fmla="*/ 1034292 h 2145765"/>
              <a:gd name="connsiteX10052" fmla="*/ 1627918 w 12079138"/>
              <a:gd name="connsiteY10052" fmla="*/ 1025083 h 2145765"/>
              <a:gd name="connsiteX10053" fmla="*/ 1612777 w 12079138"/>
              <a:gd name="connsiteY10053" fmla="*/ 1023689 h 2145765"/>
              <a:gd name="connsiteX10054" fmla="*/ 1593466 w 12079138"/>
              <a:gd name="connsiteY10054" fmla="*/ 1030935 h 2145765"/>
              <a:gd name="connsiteX10055" fmla="*/ 1581302 w 12079138"/>
              <a:gd name="connsiteY10055" fmla="*/ 1030491 h 2145765"/>
              <a:gd name="connsiteX10056" fmla="*/ 1584045 w 12079138"/>
              <a:gd name="connsiteY10056" fmla="*/ 1022754 h 2145765"/>
              <a:gd name="connsiteX10057" fmla="*/ 1592347 w 12079138"/>
              <a:gd name="connsiteY10057" fmla="*/ 1018143 h 2145765"/>
              <a:gd name="connsiteX10058" fmla="*/ 1642970 w 12079138"/>
              <a:gd name="connsiteY10058" fmla="*/ 999050 h 2145765"/>
              <a:gd name="connsiteX10059" fmla="*/ 1659176 w 12079138"/>
              <a:gd name="connsiteY10059" fmla="*/ 996584 h 2145765"/>
              <a:gd name="connsiteX10060" fmla="*/ 2521576 w 12079138"/>
              <a:gd name="connsiteY10060" fmla="*/ 995900 h 2145765"/>
              <a:gd name="connsiteX10061" fmla="*/ 2519790 w 12079138"/>
              <a:gd name="connsiteY10061" fmla="*/ 996927 h 2145765"/>
              <a:gd name="connsiteX10062" fmla="*/ 2520638 w 12079138"/>
              <a:gd name="connsiteY10062" fmla="*/ 998382 h 2145765"/>
              <a:gd name="connsiteX10063" fmla="*/ 2523723 w 12079138"/>
              <a:gd name="connsiteY10063" fmla="*/ 996697 h 2145765"/>
              <a:gd name="connsiteX10064" fmla="*/ 2521576 w 12079138"/>
              <a:gd name="connsiteY10064" fmla="*/ 995900 h 2145765"/>
              <a:gd name="connsiteX10065" fmla="*/ 9673569 w 12079138"/>
              <a:gd name="connsiteY10065" fmla="*/ 995318 h 2145765"/>
              <a:gd name="connsiteX10066" fmla="*/ 9668606 w 12079138"/>
              <a:gd name="connsiteY10066" fmla="*/ 997019 h 2145765"/>
              <a:gd name="connsiteX10067" fmla="*/ 9671241 w 12079138"/>
              <a:gd name="connsiteY10067" fmla="*/ 1000725 h 2145765"/>
              <a:gd name="connsiteX10068" fmla="*/ 9675176 w 12079138"/>
              <a:gd name="connsiteY10068" fmla="*/ 999317 h 2145765"/>
              <a:gd name="connsiteX10069" fmla="*/ 9673569 w 12079138"/>
              <a:gd name="connsiteY10069" fmla="*/ 995318 h 2145765"/>
              <a:gd name="connsiteX10070" fmla="*/ 9944189 w 12079138"/>
              <a:gd name="connsiteY10070" fmla="*/ 994582 h 2145765"/>
              <a:gd name="connsiteX10071" fmla="*/ 9932278 w 12079138"/>
              <a:gd name="connsiteY10071" fmla="*/ 1001032 h 2145765"/>
              <a:gd name="connsiteX10072" fmla="*/ 9942602 w 12079138"/>
              <a:gd name="connsiteY10072" fmla="*/ 1006898 h 2145765"/>
              <a:gd name="connsiteX10073" fmla="*/ 9954819 w 12079138"/>
              <a:gd name="connsiteY10073" fmla="*/ 1000159 h 2145765"/>
              <a:gd name="connsiteX10074" fmla="*/ 9944189 w 12079138"/>
              <a:gd name="connsiteY10074" fmla="*/ 994582 h 2145765"/>
              <a:gd name="connsiteX10075" fmla="*/ 1579461 w 12079138"/>
              <a:gd name="connsiteY10075" fmla="*/ 993795 h 2145765"/>
              <a:gd name="connsiteX10076" fmla="*/ 1589605 w 12079138"/>
              <a:gd name="connsiteY10076" fmla="*/ 1000429 h 2145765"/>
              <a:gd name="connsiteX10077" fmla="*/ 1582295 w 12079138"/>
              <a:gd name="connsiteY10077" fmla="*/ 1005976 h 2145765"/>
              <a:gd name="connsiteX10078" fmla="*/ 1573542 w 12079138"/>
              <a:gd name="connsiteY10078" fmla="*/ 1000445 h 2145765"/>
              <a:gd name="connsiteX10079" fmla="*/ 1579461 w 12079138"/>
              <a:gd name="connsiteY10079" fmla="*/ 993795 h 2145765"/>
              <a:gd name="connsiteX10080" fmla="*/ 3424684 w 12079138"/>
              <a:gd name="connsiteY10080" fmla="*/ 993235 h 2145765"/>
              <a:gd name="connsiteX10081" fmla="*/ 3421852 w 12079138"/>
              <a:gd name="connsiteY10081" fmla="*/ 995302 h 2145765"/>
              <a:gd name="connsiteX10082" fmla="*/ 3425570 w 12079138"/>
              <a:gd name="connsiteY10082" fmla="*/ 996544 h 2145765"/>
              <a:gd name="connsiteX10083" fmla="*/ 3427030 w 12079138"/>
              <a:gd name="connsiteY10083" fmla="*/ 995471 h 2145765"/>
              <a:gd name="connsiteX10084" fmla="*/ 3424684 w 12079138"/>
              <a:gd name="connsiteY10084" fmla="*/ 993235 h 2145765"/>
              <a:gd name="connsiteX10085" fmla="*/ 2550939 w 12079138"/>
              <a:gd name="connsiteY10085" fmla="*/ 992821 h 2145765"/>
              <a:gd name="connsiteX10086" fmla="*/ 2546264 w 12079138"/>
              <a:gd name="connsiteY10086" fmla="*/ 994399 h 2145765"/>
              <a:gd name="connsiteX10087" fmla="*/ 2551498 w 12079138"/>
              <a:gd name="connsiteY10087" fmla="*/ 1020937 h 2145765"/>
              <a:gd name="connsiteX10088" fmla="*/ 2559277 w 12079138"/>
              <a:gd name="connsiteY10088" fmla="*/ 1021719 h 2145765"/>
              <a:gd name="connsiteX10089" fmla="*/ 2571927 w 12079138"/>
              <a:gd name="connsiteY10089" fmla="*/ 1007602 h 2145765"/>
              <a:gd name="connsiteX10090" fmla="*/ 2550939 w 12079138"/>
              <a:gd name="connsiteY10090" fmla="*/ 992821 h 2145765"/>
              <a:gd name="connsiteX10091" fmla="*/ 3188798 w 12079138"/>
              <a:gd name="connsiteY10091" fmla="*/ 991671 h 2145765"/>
              <a:gd name="connsiteX10092" fmla="*/ 3187372 w 12079138"/>
              <a:gd name="connsiteY10092" fmla="*/ 992989 h 2145765"/>
              <a:gd name="connsiteX10093" fmla="*/ 3191289 w 12079138"/>
              <a:gd name="connsiteY10093" fmla="*/ 994429 h 2145765"/>
              <a:gd name="connsiteX10094" fmla="*/ 3192645 w 12079138"/>
              <a:gd name="connsiteY10094" fmla="*/ 993175 h 2145765"/>
              <a:gd name="connsiteX10095" fmla="*/ 3188798 w 12079138"/>
              <a:gd name="connsiteY10095" fmla="*/ 991671 h 2145765"/>
              <a:gd name="connsiteX10096" fmla="*/ 11079821 w 12079138"/>
              <a:gd name="connsiteY10096" fmla="*/ 990614 h 2145765"/>
              <a:gd name="connsiteX10097" fmla="*/ 11082149 w 12079138"/>
              <a:gd name="connsiteY10097" fmla="*/ 992973 h 2145765"/>
              <a:gd name="connsiteX10098" fmla="*/ 11078359 w 12079138"/>
              <a:gd name="connsiteY10098" fmla="*/ 994198 h 2145765"/>
              <a:gd name="connsiteX10099" fmla="*/ 11076283 w 12079138"/>
              <a:gd name="connsiteY10099" fmla="*/ 991992 h 2145765"/>
              <a:gd name="connsiteX10100" fmla="*/ 11079821 w 12079138"/>
              <a:gd name="connsiteY10100" fmla="*/ 990614 h 2145765"/>
              <a:gd name="connsiteX10101" fmla="*/ 11701083 w 12079138"/>
              <a:gd name="connsiteY10101" fmla="*/ 990216 h 2145765"/>
              <a:gd name="connsiteX10102" fmla="*/ 11702721 w 12079138"/>
              <a:gd name="connsiteY10102" fmla="*/ 990813 h 2145765"/>
              <a:gd name="connsiteX10103" fmla="*/ 11700988 w 12079138"/>
              <a:gd name="connsiteY10103" fmla="*/ 991396 h 2145765"/>
              <a:gd name="connsiteX10104" fmla="*/ 1612343 w 12079138"/>
              <a:gd name="connsiteY10104" fmla="*/ 989413 h 2145765"/>
              <a:gd name="connsiteX10105" fmla="*/ 1616079 w 12079138"/>
              <a:gd name="connsiteY10105" fmla="*/ 993167 h 2145765"/>
              <a:gd name="connsiteX10106" fmla="*/ 1612542 w 12079138"/>
              <a:gd name="connsiteY10106" fmla="*/ 995097 h 2145765"/>
              <a:gd name="connsiteX10107" fmla="*/ 1607542 w 12079138"/>
              <a:gd name="connsiteY10107" fmla="*/ 991956 h 2145765"/>
              <a:gd name="connsiteX10108" fmla="*/ 1612343 w 12079138"/>
              <a:gd name="connsiteY10108" fmla="*/ 989413 h 2145765"/>
              <a:gd name="connsiteX10109" fmla="*/ 9643394 w 12079138"/>
              <a:gd name="connsiteY10109" fmla="*/ 988838 h 2145765"/>
              <a:gd name="connsiteX10110" fmla="*/ 9639965 w 12079138"/>
              <a:gd name="connsiteY10110" fmla="*/ 991075 h 2145765"/>
              <a:gd name="connsiteX10111" fmla="*/ 9645217 w 12079138"/>
              <a:gd name="connsiteY10111" fmla="*/ 993327 h 2145765"/>
              <a:gd name="connsiteX10112" fmla="*/ 9647167 w 12079138"/>
              <a:gd name="connsiteY10112" fmla="*/ 990508 h 2145765"/>
              <a:gd name="connsiteX10113" fmla="*/ 9643394 w 12079138"/>
              <a:gd name="connsiteY10113" fmla="*/ 988838 h 2145765"/>
              <a:gd name="connsiteX10114" fmla="*/ 2618474 w 12079138"/>
              <a:gd name="connsiteY10114" fmla="*/ 986999 h 2145765"/>
              <a:gd name="connsiteX10115" fmla="*/ 2602916 w 12079138"/>
              <a:gd name="connsiteY10115" fmla="*/ 989189 h 2145765"/>
              <a:gd name="connsiteX10116" fmla="*/ 2597122 w 12079138"/>
              <a:gd name="connsiteY10116" fmla="*/ 998075 h 2145765"/>
              <a:gd name="connsiteX10117" fmla="*/ 2609971 w 12079138"/>
              <a:gd name="connsiteY10117" fmla="*/ 1002319 h 2145765"/>
              <a:gd name="connsiteX10118" fmla="*/ 2640167 w 12079138"/>
              <a:gd name="connsiteY10118" fmla="*/ 1008188 h 2145765"/>
              <a:gd name="connsiteX10119" fmla="*/ 2654435 w 12079138"/>
              <a:gd name="connsiteY10119" fmla="*/ 1012233 h 2145765"/>
              <a:gd name="connsiteX10120" fmla="*/ 2680664 w 12079138"/>
              <a:gd name="connsiteY10120" fmla="*/ 1006501 h 2145765"/>
              <a:gd name="connsiteX10121" fmla="*/ 2684238 w 12079138"/>
              <a:gd name="connsiteY10121" fmla="*/ 1000511 h 2145765"/>
              <a:gd name="connsiteX10122" fmla="*/ 2676371 w 12079138"/>
              <a:gd name="connsiteY10122" fmla="*/ 996575 h 2145765"/>
              <a:gd name="connsiteX10123" fmla="*/ 2670863 w 12079138"/>
              <a:gd name="connsiteY10123" fmla="*/ 996360 h 2145765"/>
              <a:gd name="connsiteX10124" fmla="*/ 2631341 w 12079138"/>
              <a:gd name="connsiteY10124" fmla="*/ 990094 h 2145765"/>
              <a:gd name="connsiteX10125" fmla="*/ 2618474 w 12079138"/>
              <a:gd name="connsiteY10125" fmla="*/ 986999 h 2145765"/>
              <a:gd name="connsiteX10126" fmla="*/ 8659578 w 12079138"/>
              <a:gd name="connsiteY10126" fmla="*/ 986785 h 2145765"/>
              <a:gd name="connsiteX10127" fmla="*/ 8656293 w 12079138"/>
              <a:gd name="connsiteY10127" fmla="*/ 991518 h 2145765"/>
              <a:gd name="connsiteX10128" fmla="*/ 8662466 w 12079138"/>
              <a:gd name="connsiteY10128" fmla="*/ 994154 h 2145765"/>
              <a:gd name="connsiteX10129" fmla="*/ 8666111 w 12079138"/>
              <a:gd name="connsiteY10129" fmla="*/ 990293 h 2145765"/>
              <a:gd name="connsiteX10130" fmla="*/ 8659578 w 12079138"/>
              <a:gd name="connsiteY10130" fmla="*/ 986785 h 2145765"/>
              <a:gd name="connsiteX10131" fmla="*/ 9768523 w 12079138"/>
              <a:gd name="connsiteY10131" fmla="*/ 986298 h 2145765"/>
              <a:gd name="connsiteX10132" fmla="*/ 9758554 w 12079138"/>
              <a:gd name="connsiteY10132" fmla="*/ 991350 h 2145765"/>
              <a:gd name="connsiteX10133" fmla="*/ 9761965 w 12079138"/>
              <a:gd name="connsiteY10133" fmla="*/ 1015574 h 2145765"/>
              <a:gd name="connsiteX10134" fmla="*/ 9785084 w 12079138"/>
              <a:gd name="connsiteY10134" fmla="*/ 1010577 h 2145765"/>
              <a:gd name="connsiteX10135" fmla="*/ 9788766 w 12079138"/>
              <a:gd name="connsiteY10135" fmla="*/ 997049 h 2145765"/>
              <a:gd name="connsiteX10136" fmla="*/ 9780320 w 12079138"/>
              <a:gd name="connsiteY10136" fmla="*/ 986509 h 2145765"/>
              <a:gd name="connsiteX10137" fmla="*/ 9768523 w 12079138"/>
              <a:gd name="connsiteY10137" fmla="*/ 986298 h 2145765"/>
              <a:gd name="connsiteX10138" fmla="*/ 10103007 w 12079138"/>
              <a:gd name="connsiteY10138" fmla="*/ 986011 h 2145765"/>
              <a:gd name="connsiteX10139" fmla="*/ 10107555 w 12079138"/>
              <a:gd name="connsiteY10139" fmla="*/ 990531 h 2145765"/>
              <a:gd name="connsiteX10140" fmla="*/ 10104812 w 12079138"/>
              <a:gd name="connsiteY10140" fmla="*/ 992874 h 2145765"/>
              <a:gd name="connsiteX10141" fmla="*/ 10099073 w 12079138"/>
              <a:gd name="connsiteY10141" fmla="*/ 990715 h 2145765"/>
              <a:gd name="connsiteX10142" fmla="*/ 10103007 w 12079138"/>
              <a:gd name="connsiteY10142" fmla="*/ 986011 h 2145765"/>
              <a:gd name="connsiteX10143" fmla="*/ 9556532 w 12079138"/>
              <a:gd name="connsiteY10143" fmla="*/ 985789 h 2145765"/>
              <a:gd name="connsiteX10144" fmla="*/ 9547382 w 12079138"/>
              <a:gd name="connsiteY10144" fmla="*/ 990508 h 2145765"/>
              <a:gd name="connsiteX10145" fmla="*/ 9557705 w 12079138"/>
              <a:gd name="connsiteY10145" fmla="*/ 993663 h 2145765"/>
              <a:gd name="connsiteX10146" fmla="*/ 9563463 w 12079138"/>
              <a:gd name="connsiteY10146" fmla="*/ 989266 h 2145765"/>
              <a:gd name="connsiteX10147" fmla="*/ 9556532 w 12079138"/>
              <a:gd name="connsiteY10147" fmla="*/ 985789 h 2145765"/>
              <a:gd name="connsiteX10148" fmla="*/ 9365700 w 12079138"/>
              <a:gd name="connsiteY10148" fmla="*/ 985789 h 2145765"/>
              <a:gd name="connsiteX10149" fmla="*/ 9359924 w 12079138"/>
              <a:gd name="connsiteY10149" fmla="*/ 989619 h 2145765"/>
              <a:gd name="connsiteX10150" fmla="*/ 9365068 w 12079138"/>
              <a:gd name="connsiteY10150" fmla="*/ 992300 h 2145765"/>
              <a:gd name="connsiteX10151" fmla="*/ 9368461 w 12079138"/>
              <a:gd name="connsiteY10151" fmla="*/ 990462 h 2145765"/>
              <a:gd name="connsiteX10152" fmla="*/ 9365700 w 12079138"/>
              <a:gd name="connsiteY10152" fmla="*/ 985789 h 2145765"/>
              <a:gd name="connsiteX10153" fmla="*/ 3283747 w 12079138"/>
              <a:gd name="connsiteY10153" fmla="*/ 984042 h 2145765"/>
              <a:gd name="connsiteX10154" fmla="*/ 3254125 w 12079138"/>
              <a:gd name="connsiteY10154" fmla="*/ 996069 h 2145765"/>
              <a:gd name="connsiteX10155" fmla="*/ 3279238 w 12079138"/>
              <a:gd name="connsiteY10155" fmla="*/ 1000267 h 2145765"/>
              <a:gd name="connsiteX10156" fmla="*/ 3295599 w 12079138"/>
              <a:gd name="connsiteY10156" fmla="*/ 991855 h 2145765"/>
              <a:gd name="connsiteX10157" fmla="*/ 3293542 w 12079138"/>
              <a:gd name="connsiteY10157" fmla="*/ 985789 h 2145765"/>
              <a:gd name="connsiteX10158" fmla="*/ 3283747 w 12079138"/>
              <a:gd name="connsiteY10158" fmla="*/ 984042 h 2145765"/>
              <a:gd name="connsiteX10159" fmla="*/ 9219949 w 12079138"/>
              <a:gd name="connsiteY10159" fmla="*/ 983904 h 2145765"/>
              <a:gd name="connsiteX10160" fmla="*/ 9203814 w 12079138"/>
              <a:gd name="connsiteY10160" fmla="*/ 991978 h 2145765"/>
              <a:gd name="connsiteX10161" fmla="*/ 9213614 w 12079138"/>
              <a:gd name="connsiteY10161" fmla="*/ 1003500 h 2145765"/>
              <a:gd name="connsiteX10162" fmla="*/ 9231950 w 12079138"/>
              <a:gd name="connsiteY10162" fmla="*/ 1002489 h 2145765"/>
              <a:gd name="connsiteX10163" fmla="*/ 9250268 w 12079138"/>
              <a:gd name="connsiteY10163" fmla="*/ 985559 h 2145765"/>
              <a:gd name="connsiteX10164" fmla="*/ 9219949 w 12079138"/>
              <a:gd name="connsiteY10164" fmla="*/ 983904 h 2145765"/>
              <a:gd name="connsiteX10165" fmla="*/ 10554589 w 12079138"/>
              <a:gd name="connsiteY10165" fmla="*/ 983252 h 2145765"/>
              <a:gd name="connsiteX10166" fmla="*/ 10565869 w 12079138"/>
              <a:gd name="connsiteY10166" fmla="*/ 986608 h 2145765"/>
              <a:gd name="connsiteX10167" fmla="*/ 10554444 w 12079138"/>
              <a:gd name="connsiteY10167" fmla="*/ 992583 h 2145765"/>
              <a:gd name="connsiteX10168" fmla="*/ 10546900 w 12079138"/>
              <a:gd name="connsiteY10168" fmla="*/ 989044 h 2145765"/>
              <a:gd name="connsiteX10169" fmla="*/ 10554589 w 12079138"/>
              <a:gd name="connsiteY10169" fmla="*/ 983252 h 2145765"/>
              <a:gd name="connsiteX10170" fmla="*/ 9042147 w 12079138"/>
              <a:gd name="connsiteY10170" fmla="*/ 982863 h 2145765"/>
              <a:gd name="connsiteX10171" fmla="*/ 9024784 w 12079138"/>
              <a:gd name="connsiteY10171" fmla="*/ 990891 h 2145765"/>
              <a:gd name="connsiteX10172" fmla="*/ 9059291 w 12079138"/>
              <a:gd name="connsiteY10172" fmla="*/ 995272 h 2145765"/>
              <a:gd name="connsiteX10173" fmla="*/ 9042147 w 12079138"/>
              <a:gd name="connsiteY10173" fmla="*/ 982863 h 2145765"/>
              <a:gd name="connsiteX10174" fmla="*/ 946645 w 12079138"/>
              <a:gd name="connsiteY10174" fmla="*/ 982459 h 2145765"/>
              <a:gd name="connsiteX10175" fmla="*/ 948215 w 12079138"/>
              <a:gd name="connsiteY10175" fmla="*/ 983347 h 2145765"/>
              <a:gd name="connsiteX10176" fmla="*/ 944623 w 12079138"/>
              <a:gd name="connsiteY10176" fmla="*/ 983485 h 2145765"/>
              <a:gd name="connsiteX10177" fmla="*/ 946645 w 12079138"/>
              <a:gd name="connsiteY10177" fmla="*/ 982459 h 2145765"/>
              <a:gd name="connsiteX10178" fmla="*/ 9118504 w 12079138"/>
              <a:gd name="connsiteY10178" fmla="*/ 982248 h 2145765"/>
              <a:gd name="connsiteX10179" fmla="*/ 9103038 w 12079138"/>
              <a:gd name="connsiteY10179" fmla="*/ 989680 h 2145765"/>
              <a:gd name="connsiteX10180" fmla="*/ 9117837 w 12079138"/>
              <a:gd name="connsiteY10180" fmla="*/ 995716 h 2145765"/>
              <a:gd name="connsiteX10181" fmla="*/ 9130289 w 12079138"/>
              <a:gd name="connsiteY10181" fmla="*/ 986432 h 2145765"/>
              <a:gd name="connsiteX10182" fmla="*/ 9118504 w 12079138"/>
              <a:gd name="connsiteY10182" fmla="*/ 982248 h 2145765"/>
              <a:gd name="connsiteX10183" fmla="*/ 1195690 w 12079138"/>
              <a:gd name="connsiteY10183" fmla="*/ 982244 h 2145765"/>
              <a:gd name="connsiteX10184" fmla="*/ 1198126 w 12079138"/>
              <a:gd name="connsiteY10184" fmla="*/ 984956 h 2145765"/>
              <a:gd name="connsiteX10185" fmla="*/ 1194047 w 12079138"/>
              <a:gd name="connsiteY10185" fmla="*/ 986427 h 2145765"/>
              <a:gd name="connsiteX10186" fmla="*/ 1190293 w 12079138"/>
              <a:gd name="connsiteY10186" fmla="*/ 984420 h 2145765"/>
              <a:gd name="connsiteX10187" fmla="*/ 1195690 w 12079138"/>
              <a:gd name="connsiteY10187" fmla="*/ 982244 h 2145765"/>
              <a:gd name="connsiteX10188" fmla="*/ 2391959 w 12079138"/>
              <a:gd name="connsiteY10188" fmla="*/ 981987 h 2145765"/>
              <a:gd name="connsiteX10189" fmla="*/ 2383947 w 12079138"/>
              <a:gd name="connsiteY10189" fmla="*/ 986984 h 2145765"/>
              <a:gd name="connsiteX10190" fmla="*/ 2391400 w 12079138"/>
              <a:gd name="connsiteY10190" fmla="*/ 990447 h 2145765"/>
              <a:gd name="connsiteX10191" fmla="*/ 2403600 w 12079138"/>
              <a:gd name="connsiteY10191" fmla="*/ 985375 h 2145765"/>
              <a:gd name="connsiteX10192" fmla="*/ 2391959 w 12079138"/>
              <a:gd name="connsiteY10192" fmla="*/ 981987 h 2145765"/>
              <a:gd name="connsiteX10193" fmla="*/ 2742621 w 12079138"/>
              <a:gd name="connsiteY10193" fmla="*/ 981283 h 2145765"/>
              <a:gd name="connsiteX10194" fmla="*/ 2737388 w 12079138"/>
              <a:gd name="connsiteY10194" fmla="*/ 981573 h 2145765"/>
              <a:gd name="connsiteX10195" fmla="*/ 2726631 w 12079138"/>
              <a:gd name="connsiteY10195" fmla="*/ 993035 h 2145765"/>
              <a:gd name="connsiteX10196" fmla="*/ 2732571 w 12079138"/>
              <a:gd name="connsiteY10196" fmla="*/ 1008599 h 2145765"/>
              <a:gd name="connsiteX10197" fmla="*/ 2747026 w 12079138"/>
              <a:gd name="connsiteY10197" fmla="*/ 985024 h 2145765"/>
              <a:gd name="connsiteX10198" fmla="*/ 2742621 w 12079138"/>
              <a:gd name="connsiteY10198" fmla="*/ 981283 h 2145765"/>
              <a:gd name="connsiteX10199" fmla="*/ 2466155 w 12079138"/>
              <a:gd name="connsiteY10199" fmla="*/ 981176 h 2145765"/>
              <a:gd name="connsiteX10200" fmla="*/ 2448357 w 12079138"/>
              <a:gd name="connsiteY10200" fmla="*/ 988378 h 2145765"/>
              <a:gd name="connsiteX10201" fmla="*/ 2453680 w 12079138"/>
              <a:gd name="connsiteY10201" fmla="*/ 991044 h 2145765"/>
              <a:gd name="connsiteX10202" fmla="*/ 2468824 w 12079138"/>
              <a:gd name="connsiteY10202" fmla="*/ 985406 h 2145765"/>
              <a:gd name="connsiteX10203" fmla="*/ 2466155 w 12079138"/>
              <a:gd name="connsiteY10203" fmla="*/ 981176 h 2145765"/>
              <a:gd name="connsiteX10204" fmla="*/ 1763690 w 12079138"/>
              <a:gd name="connsiteY10204" fmla="*/ 979868 h 2145765"/>
              <a:gd name="connsiteX10205" fmla="*/ 1804044 w 12079138"/>
              <a:gd name="connsiteY10205" fmla="*/ 992432 h 2145765"/>
              <a:gd name="connsiteX10206" fmla="*/ 1809350 w 12079138"/>
              <a:gd name="connsiteY10206" fmla="*/ 996325 h 2145765"/>
              <a:gd name="connsiteX10207" fmla="*/ 1793955 w 12079138"/>
              <a:gd name="connsiteY10207" fmla="*/ 1013041 h 2145765"/>
              <a:gd name="connsiteX10208" fmla="*/ 1773851 w 12079138"/>
              <a:gd name="connsiteY10208" fmla="*/ 1010527 h 2145765"/>
              <a:gd name="connsiteX10209" fmla="*/ 1765170 w 12079138"/>
              <a:gd name="connsiteY10209" fmla="*/ 999680 h 2145765"/>
              <a:gd name="connsiteX10210" fmla="*/ 1750461 w 12079138"/>
              <a:gd name="connsiteY10210" fmla="*/ 997305 h 2145765"/>
              <a:gd name="connsiteX10211" fmla="*/ 1734435 w 12079138"/>
              <a:gd name="connsiteY10211" fmla="*/ 1004399 h 2145765"/>
              <a:gd name="connsiteX10212" fmla="*/ 1721604 w 12079138"/>
              <a:gd name="connsiteY10212" fmla="*/ 1011171 h 2145765"/>
              <a:gd name="connsiteX10213" fmla="*/ 1708682 w 12079138"/>
              <a:gd name="connsiteY10213" fmla="*/ 1012137 h 2145765"/>
              <a:gd name="connsiteX10214" fmla="*/ 1702004 w 12079138"/>
              <a:gd name="connsiteY10214" fmla="*/ 1006697 h 2145765"/>
              <a:gd name="connsiteX10215" fmla="*/ 1712363 w 12079138"/>
              <a:gd name="connsiteY10215" fmla="*/ 993873 h 2145765"/>
              <a:gd name="connsiteX10216" fmla="*/ 1740102 w 12079138"/>
              <a:gd name="connsiteY10216" fmla="*/ 982290 h 2145765"/>
              <a:gd name="connsiteX10217" fmla="*/ 1763690 w 12079138"/>
              <a:gd name="connsiteY10217" fmla="*/ 979868 h 2145765"/>
              <a:gd name="connsiteX10218" fmla="*/ 10759120 w 12079138"/>
              <a:gd name="connsiteY10218" fmla="*/ 979813 h 2145765"/>
              <a:gd name="connsiteX10219" fmla="*/ 10766141 w 12079138"/>
              <a:gd name="connsiteY10219" fmla="*/ 984196 h 2145765"/>
              <a:gd name="connsiteX10220" fmla="*/ 10760130 w 12079138"/>
              <a:gd name="connsiteY10220" fmla="*/ 988547 h 2145765"/>
              <a:gd name="connsiteX10221" fmla="*/ 10754156 w 12079138"/>
              <a:gd name="connsiteY10221" fmla="*/ 982725 h 2145765"/>
              <a:gd name="connsiteX10222" fmla="*/ 10759120 w 12079138"/>
              <a:gd name="connsiteY10222" fmla="*/ 979813 h 2145765"/>
              <a:gd name="connsiteX10223" fmla="*/ 2849040 w 12079138"/>
              <a:gd name="connsiteY10223" fmla="*/ 977913 h 2145765"/>
              <a:gd name="connsiteX10224" fmla="*/ 2821129 w 12079138"/>
              <a:gd name="connsiteY10224" fmla="*/ 994445 h 2145765"/>
              <a:gd name="connsiteX10225" fmla="*/ 2857940 w 12079138"/>
              <a:gd name="connsiteY10225" fmla="*/ 988194 h 2145765"/>
              <a:gd name="connsiteX10226" fmla="*/ 2861803 w 12079138"/>
              <a:gd name="connsiteY10226" fmla="*/ 979276 h 2145765"/>
              <a:gd name="connsiteX10227" fmla="*/ 2849040 w 12079138"/>
              <a:gd name="connsiteY10227" fmla="*/ 977913 h 2145765"/>
              <a:gd name="connsiteX10228" fmla="*/ 10925227 w 12079138"/>
              <a:gd name="connsiteY10228" fmla="*/ 977653 h 2145765"/>
              <a:gd name="connsiteX10229" fmla="*/ 10933077 w 12079138"/>
              <a:gd name="connsiteY10229" fmla="*/ 990601 h 2145765"/>
              <a:gd name="connsiteX10230" fmla="*/ 10911908 w 12079138"/>
              <a:gd name="connsiteY10230" fmla="*/ 985514 h 2145765"/>
              <a:gd name="connsiteX10231" fmla="*/ 10910121 w 12079138"/>
              <a:gd name="connsiteY10231" fmla="*/ 978097 h 2145765"/>
              <a:gd name="connsiteX10232" fmla="*/ 10925227 w 12079138"/>
              <a:gd name="connsiteY10232" fmla="*/ 977653 h 2145765"/>
              <a:gd name="connsiteX10233" fmla="*/ 9978407 w 12079138"/>
              <a:gd name="connsiteY10233" fmla="*/ 976841 h 2145765"/>
              <a:gd name="connsiteX10234" fmla="*/ 9976584 w 12079138"/>
              <a:gd name="connsiteY10234" fmla="*/ 983567 h 2145765"/>
              <a:gd name="connsiteX10235" fmla="*/ 9983262 w 12079138"/>
              <a:gd name="connsiteY10235" fmla="*/ 985283 h 2145765"/>
              <a:gd name="connsiteX10236" fmla="*/ 9986998 w 12079138"/>
              <a:gd name="connsiteY10236" fmla="*/ 979918 h 2145765"/>
              <a:gd name="connsiteX10237" fmla="*/ 9978407 w 12079138"/>
              <a:gd name="connsiteY10237" fmla="*/ 976841 h 2145765"/>
              <a:gd name="connsiteX10238" fmla="*/ 3397082 w 12079138"/>
              <a:gd name="connsiteY10238" fmla="*/ 976260 h 2145765"/>
              <a:gd name="connsiteX10239" fmla="*/ 3371985 w 12079138"/>
              <a:gd name="connsiteY10239" fmla="*/ 977990 h 2145765"/>
              <a:gd name="connsiteX10240" fmla="*/ 3369695 w 12079138"/>
              <a:gd name="connsiteY10240" fmla="*/ 982358 h 2145765"/>
              <a:gd name="connsiteX10241" fmla="*/ 3376316 w 12079138"/>
              <a:gd name="connsiteY10241" fmla="*/ 983920 h 2145765"/>
              <a:gd name="connsiteX10242" fmla="*/ 3397082 w 12079138"/>
              <a:gd name="connsiteY10242" fmla="*/ 976260 h 2145765"/>
              <a:gd name="connsiteX10243" fmla="*/ 1053412 w 12079138"/>
              <a:gd name="connsiteY10243" fmla="*/ 975579 h 2145765"/>
              <a:gd name="connsiteX10244" fmla="*/ 1075574 w 12079138"/>
              <a:gd name="connsiteY10244" fmla="*/ 997578 h 2145765"/>
              <a:gd name="connsiteX10245" fmla="*/ 1069726 w 12079138"/>
              <a:gd name="connsiteY10245" fmla="*/ 1004887 h 2145765"/>
              <a:gd name="connsiteX10246" fmla="*/ 1043053 w 12079138"/>
              <a:gd name="connsiteY10246" fmla="*/ 1014663 h 2145765"/>
              <a:gd name="connsiteX10247" fmla="*/ 1015116 w 12079138"/>
              <a:gd name="connsiteY10247" fmla="*/ 1026202 h 2145765"/>
              <a:gd name="connsiteX10248" fmla="*/ 1003981 w 12079138"/>
              <a:gd name="connsiteY10248" fmla="*/ 1031379 h 2145765"/>
              <a:gd name="connsiteX10249" fmla="*/ 966334 w 12079138"/>
              <a:gd name="connsiteY10249" fmla="*/ 1046057 h 2145765"/>
              <a:gd name="connsiteX10250" fmla="*/ 963843 w 12079138"/>
              <a:gd name="connsiteY10250" fmla="*/ 1046793 h 2145765"/>
              <a:gd name="connsiteX10251" fmla="*/ 954063 w 12079138"/>
              <a:gd name="connsiteY10251" fmla="*/ 1045046 h 2145765"/>
              <a:gd name="connsiteX10252" fmla="*/ 955108 w 12079138"/>
              <a:gd name="connsiteY10252" fmla="*/ 1040481 h 2145765"/>
              <a:gd name="connsiteX10253" fmla="*/ 968302 w 12079138"/>
              <a:gd name="connsiteY10253" fmla="*/ 1034030 h 2145765"/>
              <a:gd name="connsiteX10254" fmla="*/ 991402 w 12079138"/>
              <a:gd name="connsiteY10254" fmla="*/ 1021299 h 2145765"/>
              <a:gd name="connsiteX10255" fmla="*/ 997646 w 12079138"/>
              <a:gd name="connsiteY10255" fmla="*/ 1013759 h 2145765"/>
              <a:gd name="connsiteX10256" fmla="*/ 983894 w 12079138"/>
              <a:gd name="connsiteY10256" fmla="*/ 1005913 h 2145765"/>
              <a:gd name="connsiteX10257" fmla="*/ 963122 w 12079138"/>
              <a:gd name="connsiteY10257" fmla="*/ 1012931 h 2145765"/>
              <a:gd name="connsiteX10258" fmla="*/ 978426 w 12079138"/>
              <a:gd name="connsiteY10258" fmla="*/ 992032 h 2145765"/>
              <a:gd name="connsiteX10259" fmla="*/ 991872 w 12079138"/>
              <a:gd name="connsiteY10259" fmla="*/ 991452 h 2145765"/>
              <a:gd name="connsiteX10260" fmla="*/ 1009485 w 12079138"/>
              <a:gd name="connsiteY10260" fmla="*/ 996875 h 2145765"/>
              <a:gd name="connsiteX10261" fmla="*/ 1047349 w 12079138"/>
              <a:gd name="connsiteY10261" fmla="*/ 986426 h 2145765"/>
              <a:gd name="connsiteX10262" fmla="*/ 1053412 w 12079138"/>
              <a:gd name="connsiteY10262" fmla="*/ 975579 h 2145765"/>
              <a:gd name="connsiteX10263" fmla="*/ 11224813 w 12079138"/>
              <a:gd name="connsiteY10263" fmla="*/ 975354 h 2145765"/>
              <a:gd name="connsiteX10264" fmla="*/ 11231148 w 12079138"/>
              <a:gd name="connsiteY10264" fmla="*/ 975706 h 2145765"/>
              <a:gd name="connsiteX10265" fmla="*/ 11244484 w 12079138"/>
              <a:gd name="connsiteY10265" fmla="*/ 985023 h 2145765"/>
              <a:gd name="connsiteX10266" fmla="*/ 11244480 w 12079138"/>
              <a:gd name="connsiteY10266" fmla="*/ 985023 h 2145765"/>
              <a:gd name="connsiteX10267" fmla="*/ 11239626 w 12079138"/>
              <a:gd name="connsiteY10267" fmla="*/ 988761 h 2145765"/>
              <a:gd name="connsiteX10268" fmla="*/ 11222516 w 12079138"/>
              <a:gd name="connsiteY10268" fmla="*/ 985468 h 2145765"/>
              <a:gd name="connsiteX10269" fmla="*/ 11219340 w 12079138"/>
              <a:gd name="connsiteY10269" fmla="*/ 982756 h 2145765"/>
              <a:gd name="connsiteX10270" fmla="*/ 11219218 w 12079138"/>
              <a:gd name="connsiteY10270" fmla="*/ 978020 h 2145765"/>
              <a:gd name="connsiteX10271" fmla="*/ 11224813 w 12079138"/>
              <a:gd name="connsiteY10271" fmla="*/ 975354 h 2145765"/>
              <a:gd name="connsiteX10272" fmla="*/ 10608694 w 12079138"/>
              <a:gd name="connsiteY10272" fmla="*/ 974600 h 2145765"/>
              <a:gd name="connsiteX10273" fmla="*/ 10636126 w 12079138"/>
              <a:gd name="connsiteY10273" fmla="*/ 981111 h 2145765"/>
              <a:gd name="connsiteX10274" fmla="*/ 10655581 w 12079138"/>
              <a:gd name="connsiteY10274" fmla="*/ 1011279 h 2145765"/>
              <a:gd name="connsiteX10275" fmla="*/ 10688807 w 12079138"/>
              <a:gd name="connsiteY10275" fmla="*/ 1038461 h 2145765"/>
              <a:gd name="connsiteX10276" fmla="*/ 10710987 w 12079138"/>
              <a:gd name="connsiteY10276" fmla="*/ 1054733 h 2145765"/>
              <a:gd name="connsiteX10277" fmla="*/ 10725605 w 12079138"/>
              <a:gd name="connsiteY10277" fmla="*/ 1069058 h 2145765"/>
              <a:gd name="connsiteX10278" fmla="*/ 10735910 w 12079138"/>
              <a:gd name="connsiteY10278" fmla="*/ 1074900 h 2145765"/>
              <a:gd name="connsiteX10279" fmla="*/ 10738544 w 12079138"/>
              <a:gd name="connsiteY10279" fmla="*/ 1081029 h 2145765"/>
              <a:gd name="connsiteX10280" fmla="*/ 10729972 w 12079138"/>
              <a:gd name="connsiteY10280" fmla="*/ 1084262 h 2145765"/>
              <a:gd name="connsiteX10281" fmla="*/ 10694509 w 12079138"/>
              <a:gd name="connsiteY10281" fmla="*/ 1087786 h 2145765"/>
              <a:gd name="connsiteX10282" fmla="*/ 10673701 w 12079138"/>
              <a:gd name="connsiteY10282" fmla="*/ 1079681 h 2145765"/>
              <a:gd name="connsiteX10283" fmla="*/ 10680451 w 12079138"/>
              <a:gd name="connsiteY10283" fmla="*/ 1064983 h 2145765"/>
              <a:gd name="connsiteX10284" fmla="*/ 10686984 w 12079138"/>
              <a:gd name="connsiteY10284" fmla="*/ 1058349 h 2145765"/>
              <a:gd name="connsiteX10285" fmla="*/ 10684205 w 12079138"/>
              <a:gd name="connsiteY10285" fmla="*/ 1054288 h 2145765"/>
              <a:gd name="connsiteX10286" fmla="*/ 10647604 w 12079138"/>
              <a:gd name="connsiteY10286" fmla="*/ 1022189 h 2145765"/>
              <a:gd name="connsiteX10287" fmla="*/ 10628186 w 12079138"/>
              <a:gd name="connsiteY10287" fmla="*/ 1014084 h 2145765"/>
              <a:gd name="connsiteX10288" fmla="*/ 10613965 w 12079138"/>
              <a:gd name="connsiteY10288" fmla="*/ 1014084 h 2145765"/>
              <a:gd name="connsiteX10289" fmla="*/ 10614794 w 12079138"/>
              <a:gd name="connsiteY10289" fmla="*/ 1008337 h 2145765"/>
              <a:gd name="connsiteX10290" fmla="*/ 10624973 w 12079138"/>
              <a:gd name="connsiteY10290" fmla="*/ 1002531 h 2145765"/>
              <a:gd name="connsiteX10291" fmla="*/ 10620641 w 12079138"/>
              <a:gd name="connsiteY10291" fmla="*/ 987852 h 2145765"/>
              <a:gd name="connsiteX10292" fmla="*/ 10605608 w 12079138"/>
              <a:gd name="connsiteY10292" fmla="*/ 983256 h 2145765"/>
              <a:gd name="connsiteX10293" fmla="*/ 10602522 w 12079138"/>
              <a:gd name="connsiteY10293" fmla="*/ 977433 h 2145765"/>
              <a:gd name="connsiteX10294" fmla="*/ 10608694 w 12079138"/>
              <a:gd name="connsiteY10294" fmla="*/ 974600 h 2145765"/>
              <a:gd name="connsiteX10295" fmla="*/ 2577126 w 12079138"/>
              <a:gd name="connsiteY10295" fmla="*/ 973503 h 2145765"/>
              <a:gd name="connsiteX10296" fmla="*/ 2575680 w 12079138"/>
              <a:gd name="connsiteY10296" fmla="*/ 974453 h 2145765"/>
              <a:gd name="connsiteX10297" fmla="*/ 2577053 w 12079138"/>
              <a:gd name="connsiteY10297" fmla="*/ 975478 h 2145765"/>
              <a:gd name="connsiteX10298" fmla="*/ 2578623 w 12079138"/>
              <a:gd name="connsiteY10298" fmla="*/ 974529 h 2145765"/>
              <a:gd name="connsiteX10299" fmla="*/ 2577126 w 12079138"/>
              <a:gd name="connsiteY10299" fmla="*/ 973503 h 2145765"/>
              <a:gd name="connsiteX10300" fmla="*/ 3009083 w 12079138"/>
              <a:gd name="connsiteY10300" fmla="*/ 972277 h 2145765"/>
              <a:gd name="connsiteX10301" fmla="*/ 2995888 w 12079138"/>
              <a:gd name="connsiteY10301" fmla="*/ 979782 h 2145765"/>
              <a:gd name="connsiteX10302" fmla="*/ 3001376 w 12079138"/>
              <a:gd name="connsiteY10302" fmla="*/ 983061 h 2145765"/>
              <a:gd name="connsiteX10303" fmla="*/ 3013283 w 12079138"/>
              <a:gd name="connsiteY10303" fmla="*/ 975769 h 2145765"/>
              <a:gd name="connsiteX10304" fmla="*/ 3009083 w 12079138"/>
              <a:gd name="connsiteY10304" fmla="*/ 972277 h 2145765"/>
              <a:gd name="connsiteX10305" fmla="*/ 3340828 w 12079138"/>
              <a:gd name="connsiteY10305" fmla="*/ 968644 h 2145765"/>
              <a:gd name="connsiteX10306" fmla="*/ 3330996 w 12079138"/>
              <a:gd name="connsiteY10306" fmla="*/ 973777 h 2145765"/>
              <a:gd name="connsiteX10307" fmla="*/ 3337076 w 12079138"/>
              <a:gd name="connsiteY10307" fmla="*/ 975708 h 2145765"/>
              <a:gd name="connsiteX10308" fmla="*/ 3345195 w 12079138"/>
              <a:gd name="connsiteY10308" fmla="*/ 970375 h 2145765"/>
              <a:gd name="connsiteX10309" fmla="*/ 3340828 w 12079138"/>
              <a:gd name="connsiteY10309" fmla="*/ 968644 h 2145765"/>
              <a:gd name="connsiteX10310" fmla="*/ 10822699 w 12079138"/>
              <a:gd name="connsiteY10310" fmla="*/ 968474 h 2145765"/>
              <a:gd name="connsiteX10311" fmla="*/ 10859498 w 12079138"/>
              <a:gd name="connsiteY10311" fmla="*/ 984072 h 2145765"/>
              <a:gd name="connsiteX10312" fmla="*/ 10868630 w 12079138"/>
              <a:gd name="connsiteY10312" fmla="*/ 996023 h 2145765"/>
              <a:gd name="connsiteX10313" fmla="*/ 10859101 w 12079138"/>
              <a:gd name="connsiteY10313" fmla="*/ 1003024 h 2145765"/>
              <a:gd name="connsiteX10314" fmla="*/ 10854517 w 12079138"/>
              <a:gd name="connsiteY10314" fmla="*/ 1001109 h 2145765"/>
              <a:gd name="connsiteX10315" fmla="*/ 10818133 w 12079138"/>
              <a:gd name="connsiteY10315" fmla="*/ 980884 h 2145765"/>
              <a:gd name="connsiteX10316" fmla="*/ 10813369 w 12079138"/>
              <a:gd name="connsiteY10316" fmla="*/ 979122 h 2145765"/>
              <a:gd name="connsiteX10317" fmla="*/ 10810265 w 12079138"/>
              <a:gd name="connsiteY10317" fmla="*/ 970037 h 2145765"/>
              <a:gd name="connsiteX10318" fmla="*/ 10822699 w 12079138"/>
              <a:gd name="connsiteY10318" fmla="*/ 968474 h 2145765"/>
              <a:gd name="connsiteX10319" fmla="*/ 1593775 w 12079138"/>
              <a:gd name="connsiteY10319" fmla="*/ 964502 h 2145765"/>
              <a:gd name="connsiteX10320" fmla="*/ 1597402 w 12079138"/>
              <a:gd name="connsiteY10320" fmla="*/ 973724 h 2145765"/>
              <a:gd name="connsiteX10321" fmla="*/ 1587133 w 12079138"/>
              <a:gd name="connsiteY10321" fmla="*/ 983331 h 2145765"/>
              <a:gd name="connsiteX10322" fmla="*/ 1577063 w 12079138"/>
              <a:gd name="connsiteY10322" fmla="*/ 983759 h 2145765"/>
              <a:gd name="connsiteX10323" fmla="*/ 1570403 w 12079138"/>
              <a:gd name="connsiteY10323" fmla="*/ 978259 h 2145765"/>
              <a:gd name="connsiteX10324" fmla="*/ 1579716 w 12079138"/>
              <a:gd name="connsiteY10324" fmla="*/ 967717 h 2145765"/>
              <a:gd name="connsiteX10325" fmla="*/ 1593775 w 12079138"/>
              <a:gd name="connsiteY10325" fmla="*/ 964502 h 2145765"/>
              <a:gd name="connsiteX10326" fmla="*/ 10187847 w 12079138"/>
              <a:gd name="connsiteY10326" fmla="*/ 964347 h 2145765"/>
              <a:gd name="connsiteX10327" fmla="*/ 10190663 w 12079138"/>
              <a:gd name="connsiteY10327" fmla="*/ 966260 h 2145765"/>
              <a:gd name="connsiteX10328" fmla="*/ 10189489 w 12079138"/>
              <a:gd name="connsiteY10328" fmla="*/ 967408 h 2145765"/>
              <a:gd name="connsiteX10329" fmla="*/ 10185464 w 12079138"/>
              <a:gd name="connsiteY10329" fmla="*/ 966521 h 2145765"/>
              <a:gd name="connsiteX10330" fmla="*/ 10187847 w 12079138"/>
              <a:gd name="connsiteY10330" fmla="*/ 964347 h 2145765"/>
              <a:gd name="connsiteX10331" fmla="*/ 1709298 w 12079138"/>
              <a:gd name="connsiteY10331" fmla="*/ 963460 h 2145765"/>
              <a:gd name="connsiteX10332" fmla="*/ 1715777 w 12079138"/>
              <a:gd name="connsiteY10332" fmla="*/ 970340 h 2145765"/>
              <a:gd name="connsiteX10333" fmla="*/ 1709786 w 12079138"/>
              <a:gd name="connsiteY10333" fmla="*/ 972776 h 2145765"/>
              <a:gd name="connsiteX10334" fmla="*/ 1702132 w 12079138"/>
              <a:gd name="connsiteY10334" fmla="*/ 967366 h 2145765"/>
              <a:gd name="connsiteX10335" fmla="*/ 1709298 w 12079138"/>
              <a:gd name="connsiteY10335" fmla="*/ 963460 h 2145765"/>
              <a:gd name="connsiteX10336" fmla="*/ 11025367 w 12079138"/>
              <a:gd name="connsiteY10336" fmla="*/ 963323 h 2145765"/>
              <a:gd name="connsiteX10337" fmla="*/ 11037373 w 12079138"/>
              <a:gd name="connsiteY10337" fmla="*/ 967110 h 2145765"/>
              <a:gd name="connsiteX10338" fmla="*/ 11012955 w 12079138"/>
              <a:gd name="connsiteY10338" fmla="*/ 971034 h 2145765"/>
              <a:gd name="connsiteX10339" fmla="*/ 11008859 w 12079138"/>
              <a:gd name="connsiteY10339" fmla="*/ 967125 h 2145765"/>
              <a:gd name="connsiteX10340" fmla="*/ 11013334 w 12079138"/>
              <a:gd name="connsiteY10340" fmla="*/ 963681 h 2145765"/>
              <a:gd name="connsiteX10341" fmla="*/ 11025367 w 12079138"/>
              <a:gd name="connsiteY10341" fmla="*/ 963323 h 2145765"/>
              <a:gd name="connsiteX10342" fmla="*/ 9585914 w 12079138"/>
              <a:gd name="connsiteY10342" fmla="*/ 963114 h 2145765"/>
              <a:gd name="connsiteX10343" fmla="*/ 9576366 w 12079138"/>
              <a:gd name="connsiteY10343" fmla="*/ 965258 h 2145765"/>
              <a:gd name="connsiteX10344" fmla="*/ 9581852 w 12079138"/>
              <a:gd name="connsiteY10344" fmla="*/ 969838 h 2145765"/>
              <a:gd name="connsiteX10345" fmla="*/ 9589198 w 12079138"/>
              <a:gd name="connsiteY10345" fmla="*/ 966835 h 2145765"/>
              <a:gd name="connsiteX10346" fmla="*/ 9585914 w 12079138"/>
              <a:gd name="connsiteY10346" fmla="*/ 963114 h 2145765"/>
              <a:gd name="connsiteX10347" fmla="*/ 8838933 w 12079138"/>
              <a:gd name="connsiteY10347" fmla="*/ 962608 h 2145765"/>
              <a:gd name="connsiteX10348" fmla="*/ 8849418 w 12079138"/>
              <a:gd name="connsiteY10348" fmla="*/ 966333 h 2145765"/>
              <a:gd name="connsiteX10349" fmla="*/ 8843355 w 12079138"/>
              <a:gd name="connsiteY10349" fmla="*/ 971297 h 2145765"/>
              <a:gd name="connsiteX10350" fmla="*/ 8829098 w 12079138"/>
              <a:gd name="connsiteY10350" fmla="*/ 973826 h 2145765"/>
              <a:gd name="connsiteX10351" fmla="*/ 8821986 w 12079138"/>
              <a:gd name="connsiteY10351" fmla="*/ 973121 h 2145765"/>
              <a:gd name="connsiteX10352" fmla="*/ 8816934 w 12079138"/>
              <a:gd name="connsiteY10352" fmla="*/ 969672 h 2145765"/>
              <a:gd name="connsiteX10353" fmla="*/ 8820344 w 12079138"/>
              <a:gd name="connsiteY10353" fmla="*/ 965611 h 2145765"/>
              <a:gd name="connsiteX10354" fmla="*/ 8838933 w 12079138"/>
              <a:gd name="connsiteY10354" fmla="*/ 962608 h 2145765"/>
              <a:gd name="connsiteX10355" fmla="*/ 3438133 w 12079138"/>
              <a:gd name="connsiteY10355" fmla="*/ 962572 h 2145765"/>
              <a:gd name="connsiteX10356" fmla="*/ 3430097 w 12079138"/>
              <a:gd name="connsiteY10356" fmla="*/ 966989 h 2145765"/>
              <a:gd name="connsiteX10357" fmla="*/ 3463944 w 12079138"/>
              <a:gd name="connsiteY10357" fmla="*/ 974070 h 2145765"/>
              <a:gd name="connsiteX10358" fmla="*/ 3448211 w 12079138"/>
              <a:gd name="connsiteY10358" fmla="*/ 962946 h 2145765"/>
              <a:gd name="connsiteX10359" fmla="*/ 3438133 w 12079138"/>
              <a:gd name="connsiteY10359" fmla="*/ 962572 h 2145765"/>
              <a:gd name="connsiteX10360" fmla="*/ 10966249 w 12079138"/>
              <a:gd name="connsiteY10360" fmla="*/ 961873 h 2145765"/>
              <a:gd name="connsiteX10361" fmla="*/ 10975923 w 12079138"/>
              <a:gd name="connsiteY10361" fmla="*/ 980334 h 2145765"/>
              <a:gd name="connsiteX10362" fmla="*/ 10966249 w 12079138"/>
              <a:gd name="connsiteY10362" fmla="*/ 961873 h 2145765"/>
              <a:gd name="connsiteX10363" fmla="*/ 8502873 w 12079138"/>
              <a:gd name="connsiteY10363" fmla="*/ 956054 h 2145765"/>
              <a:gd name="connsiteX10364" fmla="*/ 8503595 w 12079138"/>
              <a:gd name="connsiteY10364" fmla="*/ 957126 h 2145765"/>
              <a:gd name="connsiteX10365" fmla="*/ 8504840 w 12079138"/>
              <a:gd name="connsiteY10365" fmla="*/ 956238 h 2145765"/>
              <a:gd name="connsiteX10366" fmla="*/ 2815301 w 12079138"/>
              <a:gd name="connsiteY10366" fmla="*/ 955348 h 2145765"/>
              <a:gd name="connsiteX10367" fmla="*/ 2774445 w 12079138"/>
              <a:gd name="connsiteY10367" fmla="*/ 956513 h 2145765"/>
              <a:gd name="connsiteX10368" fmla="*/ 2768977 w 12079138"/>
              <a:gd name="connsiteY10368" fmla="*/ 955778 h 2145765"/>
              <a:gd name="connsiteX10369" fmla="*/ 2756610 w 12079138"/>
              <a:gd name="connsiteY10369" fmla="*/ 958338 h 2145765"/>
              <a:gd name="connsiteX10370" fmla="*/ 2759715 w 12079138"/>
              <a:gd name="connsiteY10370" fmla="*/ 967448 h 2145765"/>
              <a:gd name="connsiteX10371" fmla="*/ 2778599 w 12079138"/>
              <a:gd name="connsiteY10371" fmla="*/ 977637 h 2145765"/>
              <a:gd name="connsiteX10372" fmla="*/ 2822647 w 12079138"/>
              <a:gd name="connsiteY10372" fmla="*/ 969900 h 2145765"/>
              <a:gd name="connsiteX10373" fmla="*/ 2831839 w 12079138"/>
              <a:gd name="connsiteY10373" fmla="*/ 958827 h 2145765"/>
              <a:gd name="connsiteX10374" fmla="*/ 2815301 w 12079138"/>
              <a:gd name="connsiteY10374" fmla="*/ 955348 h 2145765"/>
              <a:gd name="connsiteX10375" fmla="*/ 2177384 w 12079138"/>
              <a:gd name="connsiteY10375" fmla="*/ 954383 h 2145765"/>
              <a:gd name="connsiteX10376" fmla="*/ 2175579 w 12079138"/>
              <a:gd name="connsiteY10376" fmla="*/ 954952 h 2145765"/>
              <a:gd name="connsiteX10377" fmla="*/ 2177239 w 12079138"/>
              <a:gd name="connsiteY10377" fmla="*/ 955594 h 2145765"/>
              <a:gd name="connsiteX10378" fmla="*/ 2242642 w 12079138"/>
              <a:gd name="connsiteY10378" fmla="*/ 953999 h 2145765"/>
              <a:gd name="connsiteX10379" fmla="*/ 2240404 w 12079138"/>
              <a:gd name="connsiteY10379" fmla="*/ 954612 h 2145765"/>
              <a:gd name="connsiteX10380" fmla="*/ 2241360 w 12079138"/>
              <a:gd name="connsiteY10380" fmla="*/ 957432 h 2145765"/>
              <a:gd name="connsiteX10381" fmla="*/ 2245710 w 12079138"/>
              <a:gd name="connsiteY10381" fmla="*/ 956253 h 2145765"/>
              <a:gd name="connsiteX10382" fmla="*/ 2242642 w 12079138"/>
              <a:gd name="connsiteY10382" fmla="*/ 953999 h 2145765"/>
              <a:gd name="connsiteX10383" fmla="*/ 1168671 w 12079138"/>
              <a:gd name="connsiteY10383" fmla="*/ 953633 h 2145765"/>
              <a:gd name="connsiteX10384" fmla="*/ 1175566 w 12079138"/>
              <a:gd name="connsiteY10384" fmla="*/ 966658 h 2145765"/>
              <a:gd name="connsiteX10385" fmla="*/ 1161633 w 12079138"/>
              <a:gd name="connsiteY10385" fmla="*/ 972879 h 2145765"/>
              <a:gd name="connsiteX10386" fmla="*/ 1157356 w 12079138"/>
              <a:gd name="connsiteY10386" fmla="*/ 970902 h 2145765"/>
              <a:gd name="connsiteX10387" fmla="*/ 1163419 w 12079138"/>
              <a:gd name="connsiteY10387" fmla="*/ 954247 h 2145765"/>
              <a:gd name="connsiteX10388" fmla="*/ 1168671 w 12079138"/>
              <a:gd name="connsiteY10388" fmla="*/ 953633 h 2145765"/>
              <a:gd name="connsiteX10389" fmla="*/ 2336918 w 12079138"/>
              <a:gd name="connsiteY10389" fmla="*/ 953156 h 2145765"/>
              <a:gd name="connsiteX10390" fmla="*/ 2327100 w 12079138"/>
              <a:gd name="connsiteY10390" fmla="*/ 955333 h 2145765"/>
              <a:gd name="connsiteX10391" fmla="*/ 2325855 w 12079138"/>
              <a:gd name="connsiteY10391" fmla="*/ 963252 h 2145765"/>
              <a:gd name="connsiteX10392" fmla="*/ 2348574 w 12079138"/>
              <a:gd name="connsiteY10392" fmla="*/ 970681 h 2145765"/>
              <a:gd name="connsiteX10393" fmla="*/ 2357796 w 12079138"/>
              <a:gd name="connsiteY10393" fmla="*/ 969134 h 2145765"/>
              <a:gd name="connsiteX10394" fmla="*/ 2360721 w 12079138"/>
              <a:gd name="connsiteY10394" fmla="*/ 961782 h 2145765"/>
              <a:gd name="connsiteX10395" fmla="*/ 2336918 w 12079138"/>
              <a:gd name="connsiteY10395" fmla="*/ 953156 h 2145765"/>
              <a:gd name="connsiteX10396" fmla="*/ 9080641 w 12079138"/>
              <a:gd name="connsiteY10396" fmla="*/ 952695 h 2145765"/>
              <a:gd name="connsiteX10397" fmla="*/ 9072917 w 12079138"/>
              <a:gd name="connsiteY10397" fmla="*/ 957172 h 2145765"/>
              <a:gd name="connsiteX10398" fmla="*/ 9079829 w 12079138"/>
              <a:gd name="connsiteY10398" fmla="*/ 972031 h 2145765"/>
              <a:gd name="connsiteX10399" fmla="*/ 9089881 w 12079138"/>
              <a:gd name="connsiteY10399" fmla="*/ 970667 h 2145765"/>
              <a:gd name="connsiteX10400" fmla="*/ 9089052 w 12079138"/>
              <a:gd name="connsiteY10400" fmla="*/ 955119 h 2145765"/>
              <a:gd name="connsiteX10401" fmla="*/ 9080641 w 12079138"/>
              <a:gd name="connsiteY10401" fmla="*/ 952695 h 2145765"/>
              <a:gd name="connsiteX10402" fmla="*/ 9482051 w 12079138"/>
              <a:gd name="connsiteY10402" fmla="*/ 952665 h 2145765"/>
              <a:gd name="connsiteX10403" fmla="*/ 9476204 w 12079138"/>
              <a:gd name="connsiteY10403" fmla="*/ 959899 h 2145765"/>
              <a:gd name="connsiteX10404" fmla="*/ 9513274 w 12079138"/>
              <a:gd name="connsiteY10404" fmla="*/ 967984 h 2145765"/>
              <a:gd name="connsiteX10405" fmla="*/ 9512803 w 12079138"/>
              <a:gd name="connsiteY10405" fmla="*/ 958996 h 2145765"/>
              <a:gd name="connsiteX10406" fmla="*/ 9512804 w 12079138"/>
              <a:gd name="connsiteY10406" fmla="*/ 958996 h 2145765"/>
              <a:gd name="connsiteX10407" fmla="*/ 9482051 w 12079138"/>
              <a:gd name="connsiteY10407" fmla="*/ 952665 h 2145765"/>
              <a:gd name="connsiteX10408" fmla="*/ 2962622 w 12079138"/>
              <a:gd name="connsiteY10408" fmla="*/ 951792 h 2145765"/>
              <a:gd name="connsiteX10409" fmla="*/ 2956250 w 12079138"/>
              <a:gd name="connsiteY10409" fmla="*/ 957770 h 2145765"/>
              <a:gd name="connsiteX10410" fmla="*/ 2962406 w 12079138"/>
              <a:gd name="connsiteY10410" fmla="*/ 962303 h 2145765"/>
              <a:gd name="connsiteX10411" fmla="*/ 2971666 w 12079138"/>
              <a:gd name="connsiteY10411" fmla="*/ 955977 h 2145765"/>
              <a:gd name="connsiteX10412" fmla="*/ 2962622 w 12079138"/>
              <a:gd name="connsiteY10412" fmla="*/ 951792 h 2145765"/>
              <a:gd name="connsiteX10413" fmla="*/ 10137044 w 12079138"/>
              <a:gd name="connsiteY10413" fmla="*/ 951644 h 2145765"/>
              <a:gd name="connsiteX10414" fmla="*/ 10152637 w 12079138"/>
              <a:gd name="connsiteY10414" fmla="*/ 957055 h 2145765"/>
              <a:gd name="connsiteX10415" fmla="*/ 10159332 w 12079138"/>
              <a:gd name="connsiteY10415" fmla="*/ 969845 h 2145765"/>
              <a:gd name="connsiteX10416" fmla="*/ 10159549 w 12079138"/>
              <a:gd name="connsiteY10416" fmla="*/ 985826 h 2145765"/>
              <a:gd name="connsiteX10417" fmla="*/ 10181747 w 12079138"/>
              <a:gd name="connsiteY10417" fmla="*/ 984263 h 2145765"/>
              <a:gd name="connsiteX10418" fmla="*/ 10195589 w 12079138"/>
              <a:gd name="connsiteY10418" fmla="*/ 984064 h 2145765"/>
              <a:gd name="connsiteX10419" fmla="*/ 10201185 w 12079138"/>
              <a:gd name="connsiteY10419" fmla="*/ 987435 h 2145765"/>
              <a:gd name="connsiteX10420" fmla="*/ 10199939 w 12079138"/>
              <a:gd name="connsiteY10420" fmla="*/ 992169 h 2145765"/>
              <a:gd name="connsiteX10421" fmla="*/ 10190933 w 12079138"/>
              <a:gd name="connsiteY10421" fmla="*/ 995923 h 2145765"/>
              <a:gd name="connsiteX10422" fmla="*/ 10141773 w 12079138"/>
              <a:gd name="connsiteY10422" fmla="*/ 1002817 h 2145765"/>
              <a:gd name="connsiteX10423" fmla="*/ 10123996 w 12079138"/>
              <a:gd name="connsiteY10423" fmla="*/ 994482 h 2145765"/>
              <a:gd name="connsiteX10424" fmla="*/ 10126685 w 12079138"/>
              <a:gd name="connsiteY10424" fmla="*/ 977537 h 2145765"/>
              <a:gd name="connsiteX10425" fmla="*/ 10134428 w 12079138"/>
              <a:gd name="connsiteY10425" fmla="*/ 966505 h 2145765"/>
              <a:gd name="connsiteX10426" fmla="*/ 10137044 w 12079138"/>
              <a:gd name="connsiteY10426" fmla="*/ 951644 h 2145765"/>
              <a:gd name="connsiteX10427" fmla="*/ 9704610 w 12079138"/>
              <a:gd name="connsiteY10427" fmla="*/ 950598 h 2145765"/>
              <a:gd name="connsiteX10428" fmla="*/ 9700623 w 12079138"/>
              <a:gd name="connsiteY10428" fmla="*/ 954183 h 2145765"/>
              <a:gd name="connsiteX10429" fmla="*/ 9705387 w 12079138"/>
              <a:gd name="connsiteY10429" fmla="*/ 956912 h 2145765"/>
              <a:gd name="connsiteX10430" fmla="*/ 9711017 w 12079138"/>
              <a:gd name="connsiteY10430" fmla="*/ 952833 h 2145765"/>
              <a:gd name="connsiteX10431" fmla="*/ 9704610 w 12079138"/>
              <a:gd name="connsiteY10431" fmla="*/ 950598 h 2145765"/>
              <a:gd name="connsiteX10432" fmla="*/ 9393962 w 12079138"/>
              <a:gd name="connsiteY10432" fmla="*/ 947010 h 2145765"/>
              <a:gd name="connsiteX10433" fmla="*/ 9386905 w 12079138"/>
              <a:gd name="connsiteY10433" fmla="*/ 954366 h 2145765"/>
              <a:gd name="connsiteX10434" fmla="*/ 9394250 w 12079138"/>
              <a:gd name="connsiteY10434" fmla="*/ 957738 h 2145765"/>
              <a:gd name="connsiteX10435" fmla="*/ 9402101 w 12079138"/>
              <a:gd name="connsiteY10435" fmla="*/ 952389 h 2145765"/>
              <a:gd name="connsiteX10436" fmla="*/ 9393962 w 12079138"/>
              <a:gd name="connsiteY10436" fmla="*/ 947010 h 2145765"/>
              <a:gd name="connsiteX10437" fmla="*/ 2723690 w 12079138"/>
              <a:gd name="connsiteY10437" fmla="*/ 946242 h 2145765"/>
              <a:gd name="connsiteX10438" fmla="*/ 2724214 w 12079138"/>
              <a:gd name="connsiteY10438" fmla="*/ 947486 h 2145765"/>
              <a:gd name="connsiteX10439" fmla="*/ 2725730 w 12079138"/>
              <a:gd name="connsiteY10439" fmla="*/ 946565 h 2145765"/>
              <a:gd name="connsiteX10440" fmla="*/ 9629480 w 12079138"/>
              <a:gd name="connsiteY10440" fmla="*/ 945324 h 2145765"/>
              <a:gd name="connsiteX10441" fmla="*/ 9618218 w 12079138"/>
              <a:gd name="connsiteY10441" fmla="*/ 950750 h 2145765"/>
              <a:gd name="connsiteX10442" fmla="*/ 9623434 w 12079138"/>
              <a:gd name="connsiteY10442" fmla="*/ 955366 h 2145765"/>
              <a:gd name="connsiteX10443" fmla="*/ 9635544 w 12079138"/>
              <a:gd name="connsiteY10443" fmla="*/ 949555 h 2145765"/>
              <a:gd name="connsiteX10444" fmla="*/ 9629480 w 12079138"/>
              <a:gd name="connsiteY10444" fmla="*/ 945324 h 2145765"/>
              <a:gd name="connsiteX10445" fmla="*/ 760331 w 12079138"/>
              <a:gd name="connsiteY10445" fmla="*/ 941942 h 2145765"/>
              <a:gd name="connsiteX10446" fmla="*/ 728639 w 12079138"/>
              <a:gd name="connsiteY10446" fmla="*/ 958766 h 2145765"/>
              <a:gd name="connsiteX10447" fmla="*/ 701063 w 12079138"/>
              <a:gd name="connsiteY10447" fmla="*/ 965629 h 2145765"/>
              <a:gd name="connsiteX10448" fmla="*/ 695342 w 12079138"/>
              <a:gd name="connsiteY10448" fmla="*/ 962336 h 2145765"/>
              <a:gd name="connsiteX10449" fmla="*/ 696479 w 12079138"/>
              <a:gd name="connsiteY10449" fmla="*/ 959195 h 2145765"/>
              <a:gd name="connsiteX10450" fmla="*/ 724037 w 12079138"/>
              <a:gd name="connsiteY10450" fmla="*/ 944408 h 2145765"/>
              <a:gd name="connsiteX10451" fmla="*/ 760331 w 12079138"/>
              <a:gd name="connsiteY10451" fmla="*/ 941942 h 2145765"/>
              <a:gd name="connsiteX10452" fmla="*/ 9017422 w 12079138"/>
              <a:gd name="connsiteY10452" fmla="*/ 941661 h 2145765"/>
              <a:gd name="connsiteX10453" fmla="*/ 9011340 w 12079138"/>
              <a:gd name="connsiteY10453" fmla="*/ 943700 h 2145765"/>
              <a:gd name="connsiteX10454" fmla="*/ 8998525 w 12079138"/>
              <a:gd name="connsiteY10454" fmla="*/ 964033 h 2145765"/>
              <a:gd name="connsiteX10455" fmla="*/ 9004048 w 12079138"/>
              <a:gd name="connsiteY10455" fmla="*/ 969134 h 2145765"/>
              <a:gd name="connsiteX10456" fmla="*/ 9014029 w 12079138"/>
              <a:gd name="connsiteY10456" fmla="*/ 968107 h 2145765"/>
              <a:gd name="connsiteX10457" fmla="*/ 9028611 w 12079138"/>
              <a:gd name="connsiteY10457" fmla="*/ 948374 h 2145765"/>
              <a:gd name="connsiteX10458" fmla="*/ 9017422 w 12079138"/>
              <a:gd name="connsiteY10458" fmla="*/ 941661 h 2145765"/>
              <a:gd name="connsiteX10459" fmla="*/ 8849385 w 12079138"/>
              <a:gd name="connsiteY10459" fmla="*/ 940845 h 2145765"/>
              <a:gd name="connsiteX10460" fmla="*/ 8838194 w 12079138"/>
              <a:gd name="connsiteY10460" fmla="*/ 945570 h 2145765"/>
              <a:gd name="connsiteX10461" fmla="*/ 8798092 w 12079138"/>
              <a:gd name="connsiteY10461" fmla="*/ 953355 h 2145765"/>
              <a:gd name="connsiteX10462" fmla="*/ 8784052 w 12079138"/>
              <a:gd name="connsiteY10462" fmla="*/ 952587 h 2145765"/>
              <a:gd name="connsiteX10463" fmla="*/ 8733934 w 12079138"/>
              <a:gd name="connsiteY10463" fmla="*/ 948327 h 2145765"/>
              <a:gd name="connsiteX10464" fmla="*/ 8717872 w 12079138"/>
              <a:gd name="connsiteY10464" fmla="*/ 949232 h 2145765"/>
              <a:gd name="connsiteX10465" fmla="*/ 8716753 w 12079138"/>
              <a:gd name="connsiteY10465" fmla="*/ 964356 h 2145765"/>
              <a:gd name="connsiteX10466" fmla="*/ 8751476 w 12079138"/>
              <a:gd name="connsiteY10466" fmla="*/ 970344 h 2145765"/>
              <a:gd name="connsiteX10467" fmla="*/ 8785730 w 12079138"/>
              <a:gd name="connsiteY10467" fmla="*/ 976932 h 2145765"/>
              <a:gd name="connsiteX10468" fmla="*/ 8793111 w 12079138"/>
              <a:gd name="connsiteY10468" fmla="*/ 983812 h 2145765"/>
              <a:gd name="connsiteX10469" fmla="*/ 8797172 w 12079138"/>
              <a:gd name="connsiteY10469" fmla="*/ 992345 h 2145765"/>
              <a:gd name="connsiteX10470" fmla="*/ 8831173 w 12079138"/>
              <a:gd name="connsiteY10470" fmla="*/ 990967 h 2145765"/>
              <a:gd name="connsiteX10471" fmla="*/ 8860464 w 12079138"/>
              <a:gd name="connsiteY10471" fmla="*/ 1000678 h 2145765"/>
              <a:gd name="connsiteX10472" fmla="*/ 8865697 w 12079138"/>
              <a:gd name="connsiteY10472" fmla="*/ 1003822 h 2145765"/>
              <a:gd name="connsiteX10473" fmla="*/ 8863171 w 12079138"/>
              <a:gd name="connsiteY10473" fmla="*/ 1011373 h 2145765"/>
              <a:gd name="connsiteX10474" fmla="*/ 8876129 w 12079138"/>
              <a:gd name="connsiteY10474" fmla="*/ 1032550 h 2145765"/>
              <a:gd name="connsiteX10475" fmla="*/ 8883384 w 12079138"/>
              <a:gd name="connsiteY10475" fmla="*/ 1034527 h 2145765"/>
              <a:gd name="connsiteX10476" fmla="*/ 8862882 w 12079138"/>
              <a:gd name="connsiteY10476" fmla="*/ 1037868 h 2145765"/>
              <a:gd name="connsiteX10477" fmla="*/ 8808596 w 12079138"/>
              <a:gd name="connsiteY10477" fmla="*/ 1044944 h 2145765"/>
              <a:gd name="connsiteX10478" fmla="*/ 8804083 w 12079138"/>
              <a:gd name="connsiteY10478" fmla="*/ 1059652 h 2145765"/>
              <a:gd name="connsiteX10479" fmla="*/ 8840972 w 12079138"/>
              <a:gd name="connsiteY10479" fmla="*/ 1068342 h 2145765"/>
              <a:gd name="connsiteX10480" fmla="*/ 8851765 w 12079138"/>
              <a:gd name="connsiteY10480" fmla="*/ 1066273 h 2145765"/>
              <a:gd name="connsiteX10481" fmla="*/ 8866852 w 12079138"/>
              <a:gd name="connsiteY10481" fmla="*/ 1069215 h 2145765"/>
              <a:gd name="connsiteX10482" fmla="*/ 8901088 w 12079138"/>
              <a:gd name="connsiteY10482" fmla="*/ 1081917 h 2145765"/>
              <a:gd name="connsiteX10483" fmla="*/ 8908723 w 12079138"/>
              <a:gd name="connsiteY10483" fmla="*/ 1083863 h 2145765"/>
              <a:gd name="connsiteX10484" fmla="*/ 8912386 w 12079138"/>
              <a:gd name="connsiteY10484" fmla="*/ 1089823 h 2145765"/>
              <a:gd name="connsiteX10485" fmla="*/ 8906881 w 12079138"/>
              <a:gd name="connsiteY10485" fmla="*/ 1093164 h 2145765"/>
              <a:gd name="connsiteX10486" fmla="*/ 8887210 w 12079138"/>
              <a:gd name="connsiteY10486" fmla="*/ 1093838 h 2145765"/>
              <a:gd name="connsiteX10487" fmla="*/ 8873332 w 12079138"/>
              <a:gd name="connsiteY10487" fmla="*/ 1102985 h 2145765"/>
              <a:gd name="connsiteX10488" fmla="*/ 8881507 w 12079138"/>
              <a:gd name="connsiteY10488" fmla="*/ 1121984 h 2145765"/>
              <a:gd name="connsiteX10489" fmla="*/ 8891000 w 12079138"/>
              <a:gd name="connsiteY10489" fmla="*/ 1118629 h 2145765"/>
              <a:gd name="connsiteX10490" fmla="*/ 8904824 w 12079138"/>
              <a:gd name="connsiteY10490" fmla="*/ 1110079 h 2145765"/>
              <a:gd name="connsiteX10491" fmla="*/ 8928412 w 12079138"/>
              <a:gd name="connsiteY10491" fmla="*/ 1109972 h 2145765"/>
              <a:gd name="connsiteX10492" fmla="*/ 8946387 w 12079138"/>
              <a:gd name="connsiteY10492" fmla="*/ 1118399 h 2145765"/>
              <a:gd name="connsiteX10493" fmla="*/ 8977952 w 12079138"/>
              <a:gd name="connsiteY10493" fmla="*/ 1129921 h 2145765"/>
              <a:gd name="connsiteX10494" fmla="*/ 8991199 w 12079138"/>
              <a:gd name="connsiteY10494" fmla="*/ 1125846 h 2145765"/>
              <a:gd name="connsiteX10495" fmla="*/ 8992083 w 12079138"/>
              <a:gd name="connsiteY10495" fmla="*/ 1120682 h 2145765"/>
              <a:gd name="connsiteX10496" fmla="*/ 9007062 w 12079138"/>
              <a:gd name="connsiteY10496" fmla="*/ 1094911 h 2145765"/>
              <a:gd name="connsiteX10497" fmla="*/ 9019623 w 12079138"/>
              <a:gd name="connsiteY10497" fmla="*/ 1083388 h 2145765"/>
              <a:gd name="connsiteX10498" fmla="*/ 9020074 w 12079138"/>
              <a:gd name="connsiteY10498" fmla="*/ 1075421 h 2145765"/>
              <a:gd name="connsiteX10499" fmla="*/ 9004824 w 12079138"/>
              <a:gd name="connsiteY10499" fmla="*/ 1074303 h 2145765"/>
              <a:gd name="connsiteX10500" fmla="*/ 8984845 w 12079138"/>
              <a:gd name="connsiteY10500" fmla="*/ 1091509 h 2145765"/>
              <a:gd name="connsiteX10501" fmla="*/ 8984196 w 12079138"/>
              <a:gd name="connsiteY10501" fmla="*/ 1101867 h 2145765"/>
              <a:gd name="connsiteX10502" fmla="*/ 8977428 w 12079138"/>
              <a:gd name="connsiteY10502" fmla="*/ 1109482 h 2145765"/>
              <a:gd name="connsiteX10503" fmla="*/ 8947542 w 12079138"/>
              <a:gd name="connsiteY10503" fmla="*/ 1104793 h 2145765"/>
              <a:gd name="connsiteX10504" fmla="*/ 8946495 w 12079138"/>
              <a:gd name="connsiteY10504" fmla="*/ 1100886 h 2145765"/>
              <a:gd name="connsiteX10505" fmla="*/ 8952234 w 12079138"/>
              <a:gd name="connsiteY10505" fmla="*/ 1081918 h 2145765"/>
              <a:gd name="connsiteX10506" fmla="*/ 8945196 w 12079138"/>
              <a:gd name="connsiteY10506" fmla="*/ 1072540 h 2145765"/>
              <a:gd name="connsiteX10507" fmla="*/ 8942163 w 12079138"/>
              <a:gd name="connsiteY10507" fmla="*/ 1047718 h 2145765"/>
              <a:gd name="connsiteX10508" fmla="*/ 8951025 w 12079138"/>
              <a:gd name="connsiteY10508" fmla="*/ 1031279 h 2145765"/>
              <a:gd name="connsiteX10509" fmla="*/ 8939673 w 12079138"/>
              <a:gd name="connsiteY10509" fmla="*/ 1009121 h 2145765"/>
              <a:gd name="connsiteX10510" fmla="*/ 8912043 w 12079138"/>
              <a:gd name="connsiteY10510" fmla="*/ 1011327 h 2145765"/>
              <a:gd name="connsiteX10511" fmla="*/ 8906863 w 12079138"/>
              <a:gd name="connsiteY10511" fmla="*/ 1017736 h 2145765"/>
              <a:gd name="connsiteX10512" fmla="*/ 8902405 w 12079138"/>
              <a:gd name="connsiteY10512" fmla="*/ 993541 h 2145765"/>
              <a:gd name="connsiteX10513" fmla="*/ 8932616 w 12079138"/>
              <a:gd name="connsiteY10513" fmla="*/ 986509 h 2145765"/>
              <a:gd name="connsiteX10514" fmla="*/ 8957612 w 12079138"/>
              <a:gd name="connsiteY10514" fmla="*/ 989465 h 2145765"/>
              <a:gd name="connsiteX10515" fmla="*/ 8969686 w 12079138"/>
              <a:gd name="connsiteY10515" fmla="*/ 984823 h 2145765"/>
              <a:gd name="connsiteX10516" fmla="*/ 8969687 w 12079138"/>
              <a:gd name="connsiteY10516" fmla="*/ 984823 h 2145765"/>
              <a:gd name="connsiteX10517" fmla="*/ 8955664 w 12079138"/>
              <a:gd name="connsiteY10517" fmla="*/ 964126 h 2145765"/>
              <a:gd name="connsiteX10518" fmla="*/ 8938826 w 12079138"/>
              <a:gd name="connsiteY10518" fmla="*/ 957738 h 2145765"/>
              <a:gd name="connsiteX10519" fmla="*/ 8924533 w 12079138"/>
              <a:gd name="connsiteY10519" fmla="*/ 962778 h 2145765"/>
              <a:gd name="connsiteX10520" fmla="*/ 8919912 w 12079138"/>
              <a:gd name="connsiteY10520" fmla="*/ 967080 h 2145765"/>
              <a:gd name="connsiteX10521" fmla="*/ 8912982 w 12079138"/>
              <a:gd name="connsiteY10521" fmla="*/ 971204 h 2145765"/>
              <a:gd name="connsiteX10522" fmla="*/ 8863135 w 12079138"/>
              <a:gd name="connsiteY10522" fmla="*/ 943499 h 2145765"/>
              <a:gd name="connsiteX10523" fmla="*/ 8849385 w 12079138"/>
              <a:gd name="connsiteY10523" fmla="*/ 940845 h 2145765"/>
              <a:gd name="connsiteX10524" fmla="*/ 921530 w 12079138"/>
              <a:gd name="connsiteY10524" fmla="*/ 940287 h 2145765"/>
              <a:gd name="connsiteX10525" fmla="*/ 922920 w 12079138"/>
              <a:gd name="connsiteY10525" fmla="*/ 941345 h 2145765"/>
              <a:gd name="connsiteX10526" fmla="*/ 921729 w 12079138"/>
              <a:gd name="connsiteY10526" fmla="*/ 942571 h 2145765"/>
              <a:gd name="connsiteX10527" fmla="*/ 919346 w 12079138"/>
              <a:gd name="connsiteY10527" fmla="*/ 940900 h 2145765"/>
              <a:gd name="connsiteX10528" fmla="*/ 921530 w 12079138"/>
              <a:gd name="connsiteY10528" fmla="*/ 940287 h 2145765"/>
              <a:gd name="connsiteX10529" fmla="*/ 1117650 w 12079138"/>
              <a:gd name="connsiteY10529" fmla="*/ 939338 h 2145765"/>
              <a:gd name="connsiteX10530" fmla="*/ 1116783 w 12079138"/>
              <a:gd name="connsiteY10530" fmla="*/ 940440 h 2145765"/>
              <a:gd name="connsiteX10531" fmla="*/ 1115574 w 12079138"/>
              <a:gd name="connsiteY10531" fmla="*/ 939414 h 2145765"/>
              <a:gd name="connsiteX10532" fmla="*/ 10884657 w 12079138"/>
              <a:gd name="connsiteY10532" fmla="*/ 939239 h 2145765"/>
              <a:gd name="connsiteX10533" fmla="*/ 10888754 w 12079138"/>
              <a:gd name="connsiteY10533" fmla="*/ 946181 h 2145765"/>
              <a:gd name="connsiteX10534" fmla="*/ 10880723 w 12079138"/>
              <a:gd name="connsiteY10534" fmla="*/ 949676 h 2145765"/>
              <a:gd name="connsiteX10535" fmla="*/ 10875524 w 12079138"/>
              <a:gd name="connsiteY10535" fmla="*/ 944895 h 2145765"/>
              <a:gd name="connsiteX10536" fmla="*/ 10884657 w 12079138"/>
              <a:gd name="connsiteY10536" fmla="*/ 939239 h 2145765"/>
              <a:gd name="connsiteX10537" fmla="*/ 1336888 w 12079138"/>
              <a:gd name="connsiteY10537" fmla="*/ 938602 h 2145765"/>
              <a:gd name="connsiteX10538" fmla="*/ 1342013 w 12079138"/>
              <a:gd name="connsiteY10538" fmla="*/ 940303 h 2145765"/>
              <a:gd name="connsiteX10539" fmla="*/ 1338566 w 12079138"/>
              <a:gd name="connsiteY10539" fmla="*/ 943827 h 2145765"/>
              <a:gd name="connsiteX10540" fmla="*/ 1334704 w 12079138"/>
              <a:gd name="connsiteY10540" fmla="*/ 942555 h 2145765"/>
              <a:gd name="connsiteX10541" fmla="*/ 1336888 w 12079138"/>
              <a:gd name="connsiteY10541" fmla="*/ 938602 h 2145765"/>
              <a:gd name="connsiteX10542" fmla="*/ 9463282 w 12079138"/>
              <a:gd name="connsiteY10542" fmla="*/ 938152 h 2145765"/>
              <a:gd name="connsiteX10543" fmla="*/ 9462271 w 12079138"/>
              <a:gd name="connsiteY10543" fmla="*/ 938887 h 2145765"/>
              <a:gd name="connsiteX10544" fmla="*/ 9463859 w 12079138"/>
              <a:gd name="connsiteY10544" fmla="*/ 939056 h 2145765"/>
              <a:gd name="connsiteX10545" fmla="*/ 8928611 w 12079138"/>
              <a:gd name="connsiteY10545" fmla="*/ 937783 h 2145765"/>
              <a:gd name="connsiteX10546" fmla="*/ 8921427 w 12079138"/>
              <a:gd name="connsiteY10546" fmla="*/ 941692 h 2145765"/>
              <a:gd name="connsiteX10547" fmla="*/ 8933862 w 12079138"/>
              <a:gd name="connsiteY10547" fmla="*/ 947991 h 2145765"/>
              <a:gd name="connsiteX10548" fmla="*/ 8940016 w 12079138"/>
              <a:gd name="connsiteY10548" fmla="*/ 943040 h 2145765"/>
              <a:gd name="connsiteX10549" fmla="*/ 8928611 w 12079138"/>
              <a:gd name="connsiteY10549" fmla="*/ 937783 h 2145765"/>
              <a:gd name="connsiteX10550" fmla="*/ 1028805 w 12079138"/>
              <a:gd name="connsiteY10550" fmla="*/ 936611 h 2145765"/>
              <a:gd name="connsiteX10551" fmla="*/ 1022199 w 12079138"/>
              <a:gd name="connsiteY10551" fmla="*/ 949298 h 2145765"/>
              <a:gd name="connsiteX10552" fmla="*/ 1009747 w 12079138"/>
              <a:gd name="connsiteY10552" fmla="*/ 951950 h 2145765"/>
              <a:gd name="connsiteX10553" fmla="*/ 999838 w 12079138"/>
              <a:gd name="connsiteY10553" fmla="*/ 948257 h 2145765"/>
              <a:gd name="connsiteX10554" fmla="*/ 1009151 w 12079138"/>
              <a:gd name="connsiteY10554" fmla="*/ 939538 h 2145765"/>
              <a:gd name="connsiteX10555" fmla="*/ 1028805 w 12079138"/>
              <a:gd name="connsiteY10555" fmla="*/ 936611 h 2145765"/>
              <a:gd name="connsiteX10556" fmla="*/ 11348329 w 12079138"/>
              <a:gd name="connsiteY10556" fmla="*/ 936326 h 2145765"/>
              <a:gd name="connsiteX10557" fmla="*/ 11349268 w 12079138"/>
              <a:gd name="connsiteY10557" fmla="*/ 937506 h 2145765"/>
              <a:gd name="connsiteX10558" fmla="*/ 11347426 w 12079138"/>
              <a:gd name="connsiteY10558" fmla="*/ 938226 h 2145765"/>
              <a:gd name="connsiteX10559" fmla="*/ 11346380 w 12079138"/>
              <a:gd name="connsiteY10559" fmla="*/ 937015 h 2145765"/>
              <a:gd name="connsiteX10560" fmla="*/ 11348329 w 12079138"/>
              <a:gd name="connsiteY10560" fmla="*/ 936326 h 2145765"/>
              <a:gd name="connsiteX10561" fmla="*/ 304564 w 12079138"/>
              <a:gd name="connsiteY10561" fmla="*/ 935813 h 2145765"/>
              <a:gd name="connsiteX10562" fmla="*/ 310844 w 12079138"/>
              <a:gd name="connsiteY10562" fmla="*/ 939735 h 2145765"/>
              <a:gd name="connsiteX10563" fmla="*/ 306062 w 12079138"/>
              <a:gd name="connsiteY10563" fmla="*/ 942876 h 2145765"/>
              <a:gd name="connsiteX10564" fmla="*/ 297128 w 12079138"/>
              <a:gd name="connsiteY10564" fmla="*/ 939598 h 2145765"/>
              <a:gd name="connsiteX10565" fmla="*/ 304564 w 12079138"/>
              <a:gd name="connsiteY10565" fmla="*/ 935813 h 2145765"/>
              <a:gd name="connsiteX10566" fmla="*/ 3301534 w 12079138"/>
              <a:gd name="connsiteY10566" fmla="*/ 935776 h 2145765"/>
              <a:gd name="connsiteX10567" fmla="*/ 3297332 w 12079138"/>
              <a:gd name="connsiteY10567" fmla="*/ 939117 h 2145765"/>
              <a:gd name="connsiteX10568" fmla="*/ 3312667 w 12079138"/>
              <a:gd name="connsiteY10568" fmla="*/ 949309 h 2145765"/>
              <a:gd name="connsiteX10569" fmla="*/ 3316944 w 12079138"/>
              <a:gd name="connsiteY10569" fmla="*/ 947685 h 2145765"/>
              <a:gd name="connsiteX10570" fmla="*/ 3301534 w 12079138"/>
              <a:gd name="connsiteY10570" fmla="*/ 935776 h 2145765"/>
              <a:gd name="connsiteX10571" fmla="*/ 1184841 w 12079138"/>
              <a:gd name="connsiteY10571" fmla="*/ 935706 h 2145765"/>
              <a:gd name="connsiteX10572" fmla="*/ 1187674 w 12079138"/>
              <a:gd name="connsiteY10572" fmla="*/ 939628 h 2145765"/>
              <a:gd name="connsiteX10573" fmla="*/ 1183487 w 12079138"/>
              <a:gd name="connsiteY10573" fmla="*/ 941054 h 2145765"/>
              <a:gd name="connsiteX10574" fmla="*/ 1176826 w 12079138"/>
              <a:gd name="connsiteY10574" fmla="*/ 937636 h 2145765"/>
              <a:gd name="connsiteX10575" fmla="*/ 1184841 w 12079138"/>
              <a:gd name="connsiteY10575" fmla="*/ 935706 h 2145765"/>
              <a:gd name="connsiteX10576" fmla="*/ 9525400 w 12079138"/>
              <a:gd name="connsiteY10576" fmla="*/ 935025 h 2145765"/>
              <a:gd name="connsiteX10577" fmla="*/ 9525220 w 12079138"/>
              <a:gd name="connsiteY10577" fmla="*/ 939409 h 2145765"/>
              <a:gd name="connsiteX10578" fmla="*/ 9529804 w 12079138"/>
              <a:gd name="connsiteY10578" fmla="*/ 940006 h 2145765"/>
              <a:gd name="connsiteX10579" fmla="*/ 9531609 w 12079138"/>
              <a:gd name="connsiteY10579" fmla="*/ 935806 h 2145765"/>
              <a:gd name="connsiteX10580" fmla="*/ 9525400 w 12079138"/>
              <a:gd name="connsiteY10580" fmla="*/ 935025 h 2145765"/>
              <a:gd name="connsiteX10581" fmla="*/ 10053737 w 12079138"/>
              <a:gd name="connsiteY10581" fmla="*/ 932987 h 2145765"/>
              <a:gd name="connsiteX10582" fmla="*/ 10046698 w 12079138"/>
              <a:gd name="connsiteY10582" fmla="*/ 941385 h 2145765"/>
              <a:gd name="connsiteX10583" fmla="*/ 10054008 w 12079138"/>
              <a:gd name="connsiteY10583" fmla="*/ 945096 h 2145765"/>
              <a:gd name="connsiteX10584" fmla="*/ 10059927 w 12079138"/>
              <a:gd name="connsiteY10584" fmla="*/ 940098 h 2145765"/>
              <a:gd name="connsiteX10585" fmla="*/ 10053737 w 12079138"/>
              <a:gd name="connsiteY10585" fmla="*/ 932987 h 2145765"/>
              <a:gd name="connsiteX10586" fmla="*/ 1568944 w 12079138"/>
              <a:gd name="connsiteY10586" fmla="*/ 932109 h 2145765"/>
              <a:gd name="connsiteX10587" fmla="*/ 1574666 w 12079138"/>
              <a:gd name="connsiteY10587" fmla="*/ 935649 h 2145765"/>
              <a:gd name="connsiteX10588" fmla="*/ 1572987 w 12079138"/>
              <a:gd name="connsiteY10588" fmla="*/ 940186 h 2145765"/>
              <a:gd name="connsiteX10589" fmla="*/ 1544328 w 12079138"/>
              <a:gd name="connsiteY10589" fmla="*/ 950330 h 2145765"/>
              <a:gd name="connsiteX10590" fmla="*/ 1535033 w 12079138"/>
              <a:gd name="connsiteY10590" fmla="*/ 948246 h 2145765"/>
              <a:gd name="connsiteX10591" fmla="*/ 1536080 w 12079138"/>
              <a:gd name="connsiteY10591" fmla="*/ 940598 h 2145765"/>
              <a:gd name="connsiteX10592" fmla="*/ 1568944 w 12079138"/>
              <a:gd name="connsiteY10592" fmla="*/ 932109 h 2145765"/>
              <a:gd name="connsiteX10593" fmla="*/ 1468911 w 12079138"/>
              <a:gd name="connsiteY10593" fmla="*/ 932026 h 2145765"/>
              <a:gd name="connsiteX10594" fmla="*/ 1497528 w 12079138"/>
              <a:gd name="connsiteY10594" fmla="*/ 936073 h 2145765"/>
              <a:gd name="connsiteX10595" fmla="*/ 1502292 w 12079138"/>
              <a:gd name="connsiteY10595" fmla="*/ 937881 h 2145765"/>
              <a:gd name="connsiteX10596" fmla="*/ 1506245 w 12079138"/>
              <a:gd name="connsiteY10596" fmla="*/ 943812 h 2145765"/>
              <a:gd name="connsiteX10597" fmla="*/ 1500921 w 12079138"/>
              <a:gd name="connsiteY10597" fmla="*/ 947413 h 2145765"/>
              <a:gd name="connsiteX10598" fmla="*/ 1459628 w 12079138"/>
              <a:gd name="connsiteY10598" fmla="*/ 964435 h 2145765"/>
              <a:gd name="connsiteX10599" fmla="*/ 1445913 w 12079138"/>
              <a:gd name="connsiteY10599" fmla="*/ 970472 h 2145765"/>
              <a:gd name="connsiteX10600" fmla="*/ 1419654 w 12079138"/>
              <a:gd name="connsiteY10600" fmla="*/ 976861 h 2145765"/>
              <a:gd name="connsiteX10601" fmla="*/ 1411424 w 12079138"/>
              <a:gd name="connsiteY10601" fmla="*/ 998358 h 2145765"/>
              <a:gd name="connsiteX10602" fmla="*/ 1376448 w 12079138"/>
              <a:gd name="connsiteY10602" fmla="*/ 994466 h 2145765"/>
              <a:gd name="connsiteX10603" fmla="*/ 1364537 w 12079138"/>
              <a:gd name="connsiteY10603" fmla="*/ 978715 h 2145765"/>
              <a:gd name="connsiteX10604" fmla="*/ 1342952 w 12079138"/>
              <a:gd name="connsiteY10604" fmla="*/ 973797 h 2145765"/>
              <a:gd name="connsiteX10605" fmla="*/ 1321313 w 12079138"/>
              <a:gd name="connsiteY10605" fmla="*/ 984400 h 2145765"/>
              <a:gd name="connsiteX10606" fmla="*/ 1327052 w 12079138"/>
              <a:gd name="connsiteY10606" fmla="*/ 995983 h 2145765"/>
              <a:gd name="connsiteX10607" fmla="*/ 1343421 w 12079138"/>
              <a:gd name="connsiteY10607" fmla="*/ 999461 h 2145765"/>
              <a:gd name="connsiteX10608" fmla="*/ 1342880 w 12079138"/>
              <a:gd name="connsiteY10608" fmla="*/ 1005085 h 2145765"/>
              <a:gd name="connsiteX10609" fmla="*/ 1279932 w 12079138"/>
              <a:gd name="connsiteY10609" fmla="*/ 1041459 h 2145765"/>
              <a:gd name="connsiteX10610" fmla="*/ 1269735 w 12079138"/>
              <a:gd name="connsiteY10610" fmla="*/ 1040708 h 2145765"/>
              <a:gd name="connsiteX10611" fmla="*/ 1267515 w 12079138"/>
              <a:gd name="connsiteY10611" fmla="*/ 1036066 h 2145765"/>
              <a:gd name="connsiteX10612" fmla="*/ 1281827 w 12079138"/>
              <a:gd name="connsiteY10612" fmla="*/ 1022184 h 2145765"/>
              <a:gd name="connsiteX10613" fmla="*/ 1295344 w 12079138"/>
              <a:gd name="connsiteY10613" fmla="*/ 1005192 h 2145765"/>
              <a:gd name="connsiteX10614" fmla="*/ 1273832 w 12079138"/>
              <a:gd name="connsiteY10614" fmla="*/ 984415 h 2145765"/>
              <a:gd name="connsiteX10615" fmla="*/ 1264285 w 12079138"/>
              <a:gd name="connsiteY10615" fmla="*/ 971208 h 2145765"/>
              <a:gd name="connsiteX10616" fmla="*/ 1281069 w 12079138"/>
              <a:gd name="connsiteY10616" fmla="*/ 952070 h 2145765"/>
              <a:gd name="connsiteX10617" fmla="*/ 1297546 w 12079138"/>
              <a:gd name="connsiteY10617" fmla="*/ 954891 h 2145765"/>
              <a:gd name="connsiteX10618" fmla="*/ 1303898 w 12079138"/>
              <a:gd name="connsiteY10618" fmla="*/ 966381 h 2145765"/>
              <a:gd name="connsiteX10619" fmla="*/ 1318173 w 12079138"/>
              <a:gd name="connsiteY10619" fmla="*/ 969338 h 2145765"/>
              <a:gd name="connsiteX10620" fmla="*/ 1345587 w 12079138"/>
              <a:gd name="connsiteY10620" fmla="*/ 960667 h 2145765"/>
              <a:gd name="connsiteX10621" fmla="*/ 1375708 w 12079138"/>
              <a:gd name="connsiteY10621" fmla="*/ 965569 h 2145765"/>
              <a:gd name="connsiteX10622" fmla="*/ 1403194 w 12079138"/>
              <a:gd name="connsiteY10622" fmla="*/ 970396 h 2145765"/>
              <a:gd name="connsiteX10623" fmla="*/ 1419527 w 12079138"/>
              <a:gd name="connsiteY10623" fmla="*/ 967484 h 2145765"/>
              <a:gd name="connsiteX10624" fmla="*/ 1453926 w 12079138"/>
              <a:gd name="connsiteY10624" fmla="*/ 947137 h 2145765"/>
              <a:gd name="connsiteX10625" fmla="*/ 1468911 w 12079138"/>
              <a:gd name="connsiteY10625" fmla="*/ 932026 h 2145765"/>
              <a:gd name="connsiteX10626" fmla="*/ 2604449 w 12079138"/>
              <a:gd name="connsiteY10626" fmla="*/ 929234 h 2145765"/>
              <a:gd name="connsiteX10627" fmla="*/ 2597265 w 12079138"/>
              <a:gd name="connsiteY10627" fmla="*/ 935224 h 2145765"/>
              <a:gd name="connsiteX10628" fmla="*/ 2609071 w 12079138"/>
              <a:gd name="connsiteY10628" fmla="*/ 942596 h 2145765"/>
              <a:gd name="connsiteX10629" fmla="*/ 2616523 w 12079138"/>
              <a:gd name="connsiteY10629" fmla="*/ 938104 h 2145765"/>
              <a:gd name="connsiteX10630" fmla="*/ 2604449 w 12079138"/>
              <a:gd name="connsiteY10630" fmla="*/ 929234 h 2145765"/>
              <a:gd name="connsiteX10631" fmla="*/ 10737175 w 12079138"/>
              <a:gd name="connsiteY10631" fmla="*/ 925908 h 2145765"/>
              <a:gd name="connsiteX10632" fmla="*/ 10752064 w 12079138"/>
              <a:gd name="connsiteY10632" fmla="*/ 927640 h 2145765"/>
              <a:gd name="connsiteX10633" fmla="*/ 10751216 w 12079138"/>
              <a:gd name="connsiteY10633" fmla="*/ 940464 h 2145765"/>
              <a:gd name="connsiteX10634" fmla="*/ 10708785 w 12079138"/>
              <a:gd name="connsiteY10634" fmla="*/ 945001 h 2145765"/>
              <a:gd name="connsiteX10635" fmla="*/ 10737175 w 12079138"/>
              <a:gd name="connsiteY10635" fmla="*/ 925908 h 2145765"/>
              <a:gd name="connsiteX10636" fmla="*/ 1304748 w 12079138"/>
              <a:gd name="connsiteY10636" fmla="*/ 925533 h 2145765"/>
              <a:gd name="connsiteX10637" fmla="*/ 1309007 w 12079138"/>
              <a:gd name="connsiteY10637" fmla="*/ 928504 h 2145765"/>
              <a:gd name="connsiteX10638" fmla="*/ 1306390 w 12079138"/>
              <a:gd name="connsiteY10638" fmla="*/ 930787 h 2145765"/>
              <a:gd name="connsiteX10639" fmla="*/ 1301066 w 12079138"/>
              <a:gd name="connsiteY10639" fmla="*/ 928321 h 2145765"/>
              <a:gd name="connsiteX10640" fmla="*/ 1304748 w 12079138"/>
              <a:gd name="connsiteY10640" fmla="*/ 925533 h 2145765"/>
              <a:gd name="connsiteX10641" fmla="*/ 10139714 w 12079138"/>
              <a:gd name="connsiteY10641" fmla="*/ 925505 h 2145765"/>
              <a:gd name="connsiteX10642" fmla="*/ 10144389 w 12079138"/>
              <a:gd name="connsiteY10642" fmla="*/ 925581 h 2145765"/>
              <a:gd name="connsiteX10643" fmla="*/ 10144533 w 12079138"/>
              <a:gd name="connsiteY10643" fmla="*/ 927145 h 2145765"/>
              <a:gd name="connsiteX10644" fmla="*/ 10142277 w 12079138"/>
              <a:gd name="connsiteY10644" fmla="*/ 927895 h 2145765"/>
              <a:gd name="connsiteX10645" fmla="*/ 10139714 w 12079138"/>
              <a:gd name="connsiteY10645" fmla="*/ 925506 h 2145765"/>
              <a:gd name="connsiteX10646" fmla="*/ 3354089 w 12079138"/>
              <a:gd name="connsiteY10646" fmla="*/ 924944 h 2145765"/>
              <a:gd name="connsiteX10647" fmla="*/ 3352628 w 12079138"/>
              <a:gd name="connsiteY10647" fmla="*/ 925894 h 2145765"/>
              <a:gd name="connsiteX10648" fmla="*/ 3353999 w 12079138"/>
              <a:gd name="connsiteY10648" fmla="*/ 926905 h 2145765"/>
              <a:gd name="connsiteX10649" fmla="*/ 3355514 w 12079138"/>
              <a:gd name="connsiteY10649" fmla="*/ 925894 h 2145765"/>
              <a:gd name="connsiteX10650" fmla="*/ 3354089 w 12079138"/>
              <a:gd name="connsiteY10650" fmla="*/ 924944 h 2145765"/>
              <a:gd name="connsiteX10651" fmla="*/ 1737996 w 12079138"/>
              <a:gd name="connsiteY10651" fmla="*/ 923665 h 2145765"/>
              <a:gd name="connsiteX10652" fmla="*/ 1732402 w 12079138"/>
              <a:gd name="connsiteY10652" fmla="*/ 928369 h 2145765"/>
              <a:gd name="connsiteX10653" fmla="*/ 1742363 w 12079138"/>
              <a:gd name="connsiteY10653" fmla="*/ 943569 h 2145765"/>
              <a:gd name="connsiteX10654" fmla="*/ 1752110 w 12079138"/>
              <a:gd name="connsiteY10654" fmla="*/ 944963 h 2145765"/>
              <a:gd name="connsiteX10655" fmla="*/ 1757414 w 12079138"/>
              <a:gd name="connsiteY10655" fmla="*/ 941484 h 2145765"/>
              <a:gd name="connsiteX10656" fmla="*/ 1745738 w 12079138"/>
              <a:gd name="connsiteY10656" fmla="*/ 923696 h 2145765"/>
              <a:gd name="connsiteX10657" fmla="*/ 1737996 w 12079138"/>
              <a:gd name="connsiteY10657" fmla="*/ 923665 h 2145765"/>
              <a:gd name="connsiteX10658" fmla="*/ 9337757 w 12079138"/>
              <a:gd name="connsiteY10658" fmla="*/ 923075 h 2145765"/>
              <a:gd name="connsiteX10659" fmla="*/ 9330375 w 12079138"/>
              <a:gd name="connsiteY10659" fmla="*/ 929112 h 2145765"/>
              <a:gd name="connsiteX10660" fmla="*/ 9329275 w 12079138"/>
              <a:gd name="connsiteY10660" fmla="*/ 935454 h 2145765"/>
              <a:gd name="connsiteX10661" fmla="*/ 9329274 w 12079138"/>
              <a:gd name="connsiteY10661" fmla="*/ 935454 h 2145765"/>
              <a:gd name="connsiteX10662" fmla="*/ 9329274 w 12079138"/>
              <a:gd name="connsiteY10662" fmla="*/ 935455 h 2145765"/>
              <a:gd name="connsiteX10663" fmla="*/ 9328824 w 12079138"/>
              <a:gd name="connsiteY10663" fmla="*/ 935684 h 2145765"/>
              <a:gd name="connsiteX10664" fmla="*/ 9328811 w 12079138"/>
              <a:gd name="connsiteY10664" fmla="*/ 935990 h 2145765"/>
              <a:gd name="connsiteX10665" fmla="*/ 9328807 w 12079138"/>
              <a:gd name="connsiteY10665" fmla="*/ 935990 h 2145765"/>
              <a:gd name="connsiteX10666" fmla="*/ 9313143 w 12079138"/>
              <a:gd name="connsiteY10666" fmla="*/ 934705 h 2145765"/>
              <a:gd name="connsiteX10667" fmla="*/ 9301685 w 12079138"/>
              <a:gd name="connsiteY10667" fmla="*/ 930169 h 2145765"/>
              <a:gd name="connsiteX10668" fmla="*/ 9253661 w 12079138"/>
              <a:gd name="connsiteY10668" fmla="*/ 940143 h 2145765"/>
              <a:gd name="connsiteX10669" fmla="*/ 9218325 w 12079138"/>
              <a:gd name="connsiteY10669" fmla="*/ 956452 h 2145765"/>
              <a:gd name="connsiteX10670" fmla="*/ 9230200 w 12079138"/>
              <a:gd name="connsiteY10670" fmla="*/ 958552 h 2145765"/>
              <a:gd name="connsiteX10671" fmla="*/ 9272268 w 12079138"/>
              <a:gd name="connsiteY10671" fmla="*/ 955625 h 2145765"/>
              <a:gd name="connsiteX10672" fmla="*/ 9308742 w 12079138"/>
              <a:gd name="connsiteY10672" fmla="*/ 961828 h 2145765"/>
              <a:gd name="connsiteX10673" fmla="*/ 9324516 w 12079138"/>
              <a:gd name="connsiteY10673" fmla="*/ 969103 h 2145765"/>
              <a:gd name="connsiteX10674" fmla="*/ 9324510 w 12079138"/>
              <a:gd name="connsiteY10674" fmla="*/ 969103 h 2145765"/>
              <a:gd name="connsiteX10675" fmla="*/ 9337702 w 12079138"/>
              <a:gd name="connsiteY10675" fmla="*/ 971419 h 2145765"/>
              <a:gd name="connsiteX10676" fmla="*/ 9344542 w 12079138"/>
              <a:gd name="connsiteY10676" fmla="*/ 969041 h 2145765"/>
              <a:gd name="connsiteX10677" fmla="*/ 9344921 w 12079138"/>
              <a:gd name="connsiteY10677" fmla="*/ 964281 h 2145765"/>
              <a:gd name="connsiteX10678" fmla="*/ 9328805 w 12079138"/>
              <a:gd name="connsiteY10678" fmla="*/ 935991 h 2145765"/>
              <a:gd name="connsiteX10679" fmla="*/ 9328807 w 12079138"/>
              <a:gd name="connsiteY10679" fmla="*/ 935990 h 2145765"/>
              <a:gd name="connsiteX10680" fmla="*/ 9328811 w 12079138"/>
              <a:gd name="connsiteY10680" fmla="*/ 935991 h 2145765"/>
              <a:gd name="connsiteX10681" fmla="*/ 9328811 w 12079138"/>
              <a:gd name="connsiteY10681" fmla="*/ 935990 h 2145765"/>
              <a:gd name="connsiteX10682" fmla="*/ 9329220 w 12079138"/>
              <a:gd name="connsiteY10682" fmla="*/ 935913 h 2145765"/>
              <a:gd name="connsiteX10683" fmla="*/ 9328824 w 12079138"/>
              <a:gd name="connsiteY10683" fmla="*/ 935684 h 2145765"/>
              <a:gd name="connsiteX10684" fmla="*/ 9329220 w 12079138"/>
              <a:gd name="connsiteY10684" fmla="*/ 935899 h 2145765"/>
              <a:gd name="connsiteX10685" fmla="*/ 9329274 w 12079138"/>
              <a:gd name="connsiteY10685" fmla="*/ 935455 h 2145765"/>
              <a:gd name="connsiteX10686" fmla="*/ 9329275 w 12079138"/>
              <a:gd name="connsiteY10686" fmla="*/ 935454 h 2145765"/>
              <a:gd name="connsiteX10687" fmla="*/ 9337288 w 12079138"/>
              <a:gd name="connsiteY10687" fmla="*/ 931317 h 2145765"/>
              <a:gd name="connsiteX10688" fmla="*/ 9340085 w 12079138"/>
              <a:gd name="connsiteY10688" fmla="*/ 923825 h 2145765"/>
              <a:gd name="connsiteX10689" fmla="*/ 9337757 w 12079138"/>
              <a:gd name="connsiteY10689" fmla="*/ 923075 h 2145765"/>
              <a:gd name="connsiteX10690" fmla="*/ 10987653 w 12079138"/>
              <a:gd name="connsiteY10690" fmla="*/ 922936 h 2145765"/>
              <a:gd name="connsiteX10691" fmla="*/ 10982726 w 12079138"/>
              <a:gd name="connsiteY10691" fmla="*/ 937768 h 2145765"/>
              <a:gd name="connsiteX10692" fmla="*/ 10965942 w 12079138"/>
              <a:gd name="connsiteY10692" fmla="*/ 942978 h 2145765"/>
              <a:gd name="connsiteX10693" fmla="*/ 10957856 w 12079138"/>
              <a:gd name="connsiteY10693" fmla="*/ 939361 h 2145765"/>
              <a:gd name="connsiteX10694" fmla="*/ 10960184 w 12079138"/>
              <a:gd name="connsiteY10694" fmla="*/ 934917 h 2145765"/>
              <a:gd name="connsiteX10695" fmla="*/ 10974550 w 12079138"/>
              <a:gd name="connsiteY10695" fmla="*/ 929708 h 2145765"/>
              <a:gd name="connsiteX10696" fmla="*/ 10987653 w 12079138"/>
              <a:gd name="connsiteY10696" fmla="*/ 922936 h 2145765"/>
              <a:gd name="connsiteX10697" fmla="*/ 9191055 w 12079138"/>
              <a:gd name="connsiteY10697" fmla="*/ 919858 h 2145765"/>
              <a:gd name="connsiteX10698" fmla="*/ 9182915 w 12079138"/>
              <a:gd name="connsiteY10698" fmla="*/ 923872 h 2145765"/>
              <a:gd name="connsiteX10699" fmla="*/ 9185749 w 12079138"/>
              <a:gd name="connsiteY10699" fmla="*/ 929816 h 2145765"/>
              <a:gd name="connsiteX10700" fmla="*/ 9212874 w 12079138"/>
              <a:gd name="connsiteY10700" fmla="*/ 938779 h 2145765"/>
              <a:gd name="connsiteX10701" fmla="*/ 9226157 w 12079138"/>
              <a:gd name="connsiteY10701" fmla="*/ 931394 h 2145765"/>
              <a:gd name="connsiteX10702" fmla="*/ 9223487 w 12079138"/>
              <a:gd name="connsiteY10702" fmla="*/ 927457 h 2145765"/>
              <a:gd name="connsiteX10703" fmla="*/ 9191055 w 12079138"/>
              <a:gd name="connsiteY10703" fmla="*/ 919858 h 2145765"/>
              <a:gd name="connsiteX10704" fmla="*/ 9602192 w 12079138"/>
              <a:gd name="connsiteY10704" fmla="*/ 919198 h 2145765"/>
              <a:gd name="connsiteX10705" fmla="*/ 9560431 w 12079138"/>
              <a:gd name="connsiteY10705" fmla="*/ 930383 h 2145765"/>
              <a:gd name="connsiteX10706" fmla="*/ 9550811 w 12079138"/>
              <a:gd name="connsiteY10706" fmla="*/ 944006 h 2145765"/>
              <a:gd name="connsiteX10707" fmla="*/ 9569436 w 12079138"/>
              <a:gd name="connsiteY10707" fmla="*/ 940482 h 2145765"/>
              <a:gd name="connsiteX10708" fmla="*/ 9604141 w 12079138"/>
              <a:gd name="connsiteY10708" fmla="*/ 926568 h 2145765"/>
              <a:gd name="connsiteX10709" fmla="*/ 9607624 w 12079138"/>
              <a:gd name="connsiteY10709" fmla="*/ 922540 h 2145765"/>
              <a:gd name="connsiteX10710" fmla="*/ 9602192 w 12079138"/>
              <a:gd name="connsiteY10710" fmla="*/ 919198 h 2145765"/>
              <a:gd name="connsiteX10711" fmla="*/ 2693926 w 12079138"/>
              <a:gd name="connsiteY10711" fmla="*/ 916195 h 2145765"/>
              <a:gd name="connsiteX10712" fmla="*/ 2693565 w 12079138"/>
              <a:gd name="connsiteY10712" fmla="*/ 917099 h 2145765"/>
              <a:gd name="connsiteX10713" fmla="*/ 2695048 w 12079138"/>
              <a:gd name="connsiteY10713" fmla="*/ 916869 h 2145765"/>
              <a:gd name="connsiteX10714" fmla="*/ 9746552 w 12079138"/>
              <a:gd name="connsiteY10714" fmla="*/ 915843 h 2145765"/>
              <a:gd name="connsiteX10715" fmla="*/ 9738864 w 12079138"/>
              <a:gd name="connsiteY10715" fmla="*/ 922462 h 2145765"/>
              <a:gd name="connsiteX10716" fmla="*/ 9763770 w 12079138"/>
              <a:gd name="connsiteY10716" fmla="*/ 953340 h 2145765"/>
              <a:gd name="connsiteX10717" fmla="*/ 9785914 w 12079138"/>
              <a:gd name="connsiteY10717" fmla="*/ 951103 h 2145765"/>
              <a:gd name="connsiteX10718" fmla="*/ 9784921 w 12079138"/>
              <a:gd name="connsiteY10718" fmla="*/ 938656 h 2145765"/>
              <a:gd name="connsiteX10719" fmla="*/ 9757868 w 12079138"/>
              <a:gd name="connsiteY10719" fmla="*/ 919106 h 2145765"/>
              <a:gd name="connsiteX10720" fmla="*/ 9746552 w 12079138"/>
              <a:gd name="connsiteY10720" fmla="*/ 915843 h 2145765"/>
              <a:gd name="connsiteX10721" fmla="*/ 8975497 w 12079138"/>
              <a:gd name="connsiteY10721" fmla="*/ 914357 h 2145765"/>
              <a:gd name="connsiteX10722" fmla="*/ 8972465 w 12079138"/>
              <a:gd name="connsiteY10722" fmla="*/ 916302 h 2145765"/>
              <a:gd name="connsiteX10723" fmla="*/ 8973620 w 12079138"/>
              <a:gd name="connsiteY10723" fmla="*/ 917559 h 2145765"/>
              <a:gd name="connsiteX10724" fmla="*/ 8977879 w 12079138"/>
              <a:gd name="connsiteY10724" fmla="*/ 916794 h 2145765"/>
              <a:gd name="connsiteX10725" fmla="*/ 8975497 w 12079138"/>
              <a:gd name="connsiteY10725" fmla="*/ 914357 h 2145765"/>
              <a:gd name="connsiteX10726" fmla="*/ 10063537 w 12079138"/>
              <a:gd name="connsiteY10726" fmla="*/ 914111 h 2145765"/>
              <a:gd name="connsiteX10727" fmla="*/ 10059982 w 12079138"/>
              <a:gd name="connsiteY10727" fmla="*/ 917712 h 2145765"/>
              <a:gd name="connsiteX10728" fmla="*/ 10067652 w 12079138"/>
              <a:gd name="connsiteY10728" fmla="*/ 920715 h 2145765"/>
              <a:gd name="connsiteX10729" fmla="*/ 10073444 w 12079138"/>
              <a:gd name="connsiteY10729" fmla="*/ 916241 h 2145765"/>
              <a:gd name="connsiteX10730" fmla="*/ 10063537 w 12079138"/>
              <a:gd name="connsiteY10730" fmla="*/ 914111 h 2145765"/>
              <a:gd name="connsiteX10731" fmla="*/ 1265405 w 12079138"/>
              <a:gd name="connsiteY10731" fmla="*/ 912801 h 2145765"/>
              <a:gd name="connsiteX10732" fmla="*/ 1257644 w 12079138"/>
              <a:gd name="connsiteY10732" fmla="*/ 926683 h 2145765"/>
              <a:gd name="connsiteX10733" fmla="*/ 1255930 w 12079138"/>
              <a:gd name="connsiteY10733" fmla="*/ 943046 h 2145765"/>
              <a:gd name="connsiteX10734" fmla="*/ 1216064 w 12079138"/>
              <a:gd name="connsiteY10734" fmla="*/ 926514 h 2145765"/>
              <a:gd name="connsiteX10735" fmla="*/ 1176143 w 12079138"/>
              <a:gd name="connsiteY10735" fmla="*/ 917581 h 2145765"/>
              <a:gd name="connsiteX10736" fmla="*/ 1184318 w 12079138"/>
              <a:gd name="connsiteY10736" fmla="*/ 914456 h 2145765"/>
              <a:gd name="connsiteX10737" fmla="*/ 1203791 w 12079138"/>
              <a:gd name="connsiteY10737" fmla="*/ 915835 h 2145765"/>
              <a:gd name="connsiteX10738" fmla="*/ 1249758 w 12079138"/>
              <a:gd name="connsiteY10738" fmla="*/ 912985 h 2145765"/>
              <a:gd name="connsiteX10739" fmla="*/ 1265405 w 12079138"/>
              <a:gd name="connsiteY10739" fmla="*/ 912801 h 2145765"/>
              <a:gd name="connsiteX10740" fmla="*/ 10326414 w 12079138"/>
              <a:gd name="connsiteY10740" fmla="*/ 912617 h 2145765"/>
              <a:gd name="connsiteX10741" fmla="*/ 10346411 w 12079138"/>
              <a:gd name="connsiteY10741" fmla="*/ 913918 h 2145765"/>
              <a:gd name="connsiteX10742" fmla="*/ 10390015 w 12079138"/>
              <a:gd name="connsiteY10742" fmla="*/ 925395 h 2145765"/>
              <a:gd name="connsiteX10743" fmla="*/ 10393264 w 12079138"/>
              <a:gd name="connsiteY10743" fmla="*/ 926421 h 2145765"/>
              <a:gd name="connsiteX10744" fmla="*/ 10383554 w 12079138"/>
              <a:gd name="connsiteY10744" fmla="*/ 936672 h 2145765"/>
              <a:gd name="connsiteX10745" fmla="*/ 10343217 w 12079138"/>
              <a:gd name="connsiteY10745" fmla="*/ 957208 h 2145765"/>
              <a:gd name="connsiteX10746" fmla="*/ 10330007 w 12079138"/>
              <a:gd name="connsiteY10746" fmla="*/ 955292 h 2145765"/>
              <a:gd name="connsiteX10747" fmla="*/ 10328833 w 12079138"/>
              <a:gd name="connsiteY10747" fmla="*/ 945209 h 2145765"/>
              <a:gd name="connsiteX10748" fmla="*/ 10321705 w 12079138"/>
              <a:gd name="connsiteY10748" fmla="*/ 924568 h 2145765"/>
              <a:gd name="connsiteX10749" fmla="*/ 10326414 w 12079138"/>
              <a:gd name="connsiteY10749" fmla="*/ 912617 h 2145765"/>
              <a:gd name="connsiteX10750" fmla="*/ 490939 w 12079138"/>
              <a:gd name="connsiteY10750" fmla="*/ 912574 h 2145765"/>
              <a:gd name="connsiteX10751" fmla="*/ 493755 w 12079138"/>
              <a:gd name="connsiteY10751" fmla="*/ 914627 h 2145765"/>
              <a:gd name="connsiteX10752" fmla="*/ 492473 w 12079138"/>
              <a:gd name="connsiteY10752" fmla="*/ 915760 h 2145765"/>
              <a:gd name="connsiteX10753" fmla="*/ 488394 w 12079138"/>
              <a:gd name="connsiteY10753" fmla="*/ 914780 h 2145765"/>
              <a:gd name="connsiteX10754" fmla="*/ 490939 w 12079138"/>
              <a:gd name="connsiteY10754" fmla="*/ 912574 h 2145765"/>
              <a:gd name="connsiteX10755" fmla="*/ 1297583 w 12079138"/>
              <a:gd name="connsiteY10755" fmla="*/ 912540 h 2145765"/>
              <a:gd name="connsiteX10756" fmla="*/ 1298215 w 12079138"/>
              <a:gd name="connsiteY10756" fmla="*/ 913536 h 2145765"/>
              <a:gd name="connsiteX10757" fmla="*/ 1296500 w 12079138"/>
              <a:gd name="connsiteY10757" fmla="*/ 913383 h 2145765"/>
              <a:gd name="connsiteX10758" fmla="*/ 791755 w 12079138"/>
              <a:gd name="connsiteY10758" fmla="*/ 911988 h 2145765"/>
              <a:gd name="connsiteX10759" fmla="*/ 795942 w 12079138"/>
              <a:gd name="connsiteY10759" fmla="*/ 918133 h 2145765"/>
              <a:gd name="connsiteX10760" fmla="*/ 788559 w 12079138"/>
              <a:gd name="connsiteY10760" fmla="*/ 921060 h 2145765"/>
              <a:gd name="connsiteX10761" fmla="*/ 784824 w 12079138"/>
              <a:gd name="connsiteY10761" fmla="*/ 915696 h 2145765"/>
              <a:gd name="connsiteX10762" fmla="*/ 791755 w 12079138"/>
              <a:gd name="connsiteY10762" fmla="*/ 911988 h 2145765"/>
              <a:gd name="connsiteX10763" fmla="*/ 3079160 w 12079138"/>
              <a:gd name="connsiteY10763" fmla="*/ 911094 h 2145765"/>
              <a:gd name="connsiteX10764" fmla="*/ 3062255 w 12079138"/>
              <a:gd name="connsiteY10764" fmla="*/ 912411 h 2145765"/>
              <a:gd name="connsiteX10765" fmla="*/ 3058932 w 12079138"/>
              <a:gd name="connsiteY10765" fmla="*/ 923826 h 2145765"/>
              <a:gd name="connsiteX10766" fmla="*/ 3076794 w 12079138"/>
              <a:gd name="connsiteY10766" fmla="*/ 940758 h 2145765"/>
              <a:gd name="connsiteX10767" fmla="*/ 3128921 w 12079138"/>
              <a:gd name="connsiteY10767" fmla="*/ 957079 h 2145765"/>
              <a:gd name="connsiteX10768" fmla="*/ 3119622 w 12079138"/>
              <a:gd name="connsiteY10768" fmla="*/ 938535 h 2145765"/>
              <a:gd name="connsiteX10769" fmla="*/ 3107981 w 12079138"/>
              <a:gd name="connsiteY10769" fmla="*/ 927074 h 2145765"/>
              <a:gd name="connsiteX10770" fmla="*/ 3079160 w 12079138"/>
              <a:gd name="connsiteY10770" fmla="*/ 911094 h 2145765"/>
              <a:gd name="connsiteX10771" fmla="*/ 8873403 w 12079138"/>
              <a:gd name="connsiteY10771" fmla="*/ 909485 h 2145765"/>
              <a:gd name="connsiteX10772" fmla="*/ 8864055 w 12079138"/>
              <a:gd name="connsiteY10772" fmla="*/ 914525 h 2145765"/>
              <a:gd name="connsiteX10773" fmla="*/ 8872862 w 12079138"/>
              <a:gd name="connsiteY10773" fmla="*/ 919858 h 2145765"/>
              <a:gd name="connsiteX10774" fmla="*/ 8894825 w 12079138"/>
              <a:gd name="connsiteY10774" fmla="*/ 915322 h 2145765"/>
              <a:gd name="connsiteX10775" fmla="*/ 8873403 w 12079138"/>
              <a:gd name="connsiteY10775" fmla="*/ 909485 h 2145765"/>
              <a:gd name="connsiteX10776" fmla="*/ 10913136 w 12079138"/>
              <a:gd name="connsiteY10776" fmla="*/ 909454 h 2145765"/>
              <a:gd name="connsiteX10777" fmla="*/ 10921818 w 12079138"/>
              <a:gd name="connsiteY10777" fmla="*/ 914954 h 2145765"/>
              <a:gd name="connsiteX10778" fmla="*/ 10910609 w 12079138"/>
              <a:gd name="connsiteY10778" fmla="*/ 924470 h 2145765"/>
              <a:gd name="connsiteX10779" fmla="*/ 10902036 w 12079138"/>
              <a:gd name="connsiteY10779" fmla="*/ 920685 h 2145765"/>
              <a:gd name="connsiteX10780" fmla="*/ 10913136 w 12079138"/>
              <a:gd name="connsiteY10780" fmla="*/ 909454 h 2145765"/>
              <a:gd name="connsiteX10781" fmla="*/ 10692308 w 12079138"/>
              <a:gd name="connsiteY10781" fmla="*/ 907859 h 2145765"/>
              <a:gd name="connsiteX10782" fmla="*/ 10709255 w 12079138"/>
              <a:gd name="connsiteY10782" fmla="*/ 913131 h 2145765"/>
              <a:gd name="connsiteX10783" fmla="*/ 10715301 w 12079138"/>
              <a:gd name="connsiteY10783" fmla="*/ 919811 h 2145765"/>
              <a:gd name="connsiteX10784" fmla="*/ 10704671 w 12079138"/>
              <a:gd name="connsiteY10784" fmla="*/ 923672 h 2145765"/>
              <a:gd name="connsiteX10785" fmla="*/ 10685396 w 12079138"/>
              <a:gd name="connsiteY10785" fmla="*/ 917344 h 2145765"/>
              <a:gd name="connsiteX10786" fmla="*/ 10679728 w 12079138"/>
              <a:gd name="connsiteY10786" fmla="*/ 909209 h 2145765"/>
              <a:gd name="connsiteX10787" fmla="*/ 10692308 w 12079138"/>
              <a:gd name="connsiteY10787" fmla="*/ 907859 h 2145765"/>
              <a:gd name="connsiteX10788" fmla="*/ 1944853 w 12079138"/>
              <a:gd name="connsiteY10788" fmla="*/ 907549 h 2145765"/>
              <a:gd name="connsiteX10789" fmla="*/ 1950611 w 12079138"/>
              <a:gd name="connsiteY10789" fmla="*/ 912652 h 2145765"/>
              <a:gd name="connsiteX10790" fmla="*/ 1938769 w 12079138"/>
              <a:gd name="connsiteY10790" fmla="*/ 918030 h 2145765"/>
              <a:gd name="connsiteX10791" fmla="*/ 1932650 w 12079138"/>
              <a:gd name="connsiteY10791" fmla="*/ 914153 h 2145765"/>
              <a:gd name="connsiteX10792" fmla="*/ 1944853 w 12079138"/>
              <a:gd name="connsiteY10792" fmla="*/ 907549 h 2145765"/>
              <a:gd name="connsiteX10793" fmla="*/ 673304 w 12079138"/>
              <a:gd name="connsiteY10793" fmla="*/ 905879 h 2145765"/>
              <a:gd name="connsiteX10794" fmla="*/ 680433 w 12079138"/>
              <a:gd name="connsiteY10794" fmla="*/ 907426 h 2145765"/>
              <a:gd name="connsiteX10795" fmla="*/ 680919 w 12079138"/>
              <a:gd name="connsiteY10795" fmla="*/ 910597 h 2145765"/>
              <a:gd name="connsiteX10796" fmla="*/ 652532 w 12079138"/>
              <a:gd name="connsiteY10796" fmla="*/ 922273 h 2145765"/>
              <a:gd name="connsiteX10797" fmla="*/ 649066 w 12079138"/>
              <a:gd name="connsiteY10797" fmla="*/ 919086 h 2145765"/>
              <a:gd name="connsiteX10798" fmla="*/ 673304 w 12079138"/>
              <a:gd name="connsiteY10798" fmla="*/ 905879 h 2145765"/>
              <a:gd name="connsiteX10799" fmla="*/ 10529466 w 12079138"/>
              <a:gd name="connsiteY10799" fmla="*/ 904342 h 2145765"/>
              <a:gd name="connsiteX10800" fmla="*/ 10560815 w 12079138"/>
              <a:gd name="connsiteY10800" fmla="*/ 918117 h 2145765"/>
              <a:gd name="connsiteX10801" fmla="*/ 10602794 w 12079138"/>
              <a:gd name="connsiteY10801" fmla="*/ 940611 h 2145765"/>
              <a:gd name="connsiteX10802" fmla="*/ 10618007 w 12079138"/>
              <a:gd name="connsiteY10802" fmla="*/ 950234 h 2145765"/>
              <a:gd name="connsiteX10803" fmla="*/ 10610626 w 12079138"/>
              <a:gd name="connsiteY10803" fmla="*/ 959521 h 2145765"/>
              <a:gd name="connsiteX10804" fmla="*/ 10569316 w 12079138"/>
              <a:gd name="connsiteY10804" fmla="*/ 964254 h 2145765"/>
              <a:gd name="connsiteX10805" fmla="*/ 10556736 w 12079138"/>
              <a:gd name="connsiteY10805" fmla="*/ 952778 h 2145765"/>
              <a:gd name="connsiteX10806" fmla="*/ 10571969 w 12079138"/>
              <a:gd name="connsiteY10806" fmla="*/ 942081 h 2145765"/>
              <a:gd name="connsiteX10807" fmla="*/ 10531325 w 12079138"/>
              <a:gd name="connsiteY10807" fmla="*/ 916891 h 2145765"/>
              <a:gd name="connsiteX10808" fmla="*/ 10521778 w 12079138"/>
              <a:gd name="connsiteY10808" fmla="*/ 910716 h 2145765"/>
              <a:gd name="connsiteX10809" fmla="*/ 10522211 w 12079138"/>
              <a:gd name="connsiteY10809" fmla="*/ 906044 h 2145765"/>
              <a:gd name="connsiteX10810" fmla="*/ 10529466 w 12079138"/>
              <a:gd name="connsiteY10810" fmla="*/ 904342 h 2145765"/>
              <a:gd name="connsiteX10811" fmla="*/ 2285052 w 12079138"/>
              <a:gd name="connsiteY10811" fmla="*/ 901240 h 2145765"/>
              <a:gd name="connsiteX10812" fmla="*/ 2281623 w 12079138"/>
              <a:gd name="connsiteY10812" fmla="*/ 905272 h 2145765"/>
              <a:gd name="connsiteX10813" fmla="*/ 2310263 w 12079138"/>
              <a:gd name="connsiteY10813" fmla="*/ 919781 h 2145765"/>
              <a:gd name="connsiteX10814" fmla="*/ 2320983 w 12079138"/>
              <a:gd name="connsiteY10814" fmla="*/ 915889 h 2145765"/>
              <a:gd name="connsiteX10815" fmla="*/ 2318852 w 12079138"/>
              <a:gd name="connsiteY10815" fmla="*/ 909960 h 2145765"/>
              <a:gd name="connsiteX10816" fmla="*/ 2285052 w 12079138"/>
              <a:gd name="connsiteY10816" fmla="*/ 901240 h 2145765"/>
              <a:gd name="connsiteX10817" fmla="*/ 1487441 w 12079138"/>
              <a:gd name="connsiteY10817" fmla="*/ 900851 h 2145765"/>
              <a:gd name="connsiteX10818" fmla="*/ 1489607 w 12079138"/>
              <a:gd name="connsiteY10818" fmla="*/ 900882 h 2145765"/>
              <a:gd name="connsiteX10819" fmla="*/ 1490185 w 12079138"/>
              <a:gd name="connsiteY10819" fmla="*/ 902200 h 2145765"/>
              <a:gd name="connsiteX10820" fmla="*/ 1486575 w 12079138"/>
              <a:gd name="connsiteY10820" fmla="*/ 902093 h 2145765"/>
              <a:gd name="connsiteX10821" fmla="*/ 1487442 w 12079138"/>
              <a:gd name="connsiteY10821" fmla="*/ 900853 h 2145765"/>
              <a:gd name="connsiteX10822" fmla="*/ 3157133 w 12079138"/>
              <a:gd name="connsiteY10822" fmla="*/ 898482 h 2145765"/>
              <a:gd name="connsiteX10823" fmla="*/ 3147656 w 12079138"/>
              <a:gd name="connsiteY10823" fmla="*/ 904014 h 2145765"/>
              <a:gd name="connsiteX10824" fmla="*/ 3157081 w 12079138"/>
              <a:gd name="connsiteY10824" fmla="*/ 909516 h 2145765"/>
              <a:gd name="connsiteX10825" fmla="*/ 3166504 w 12079138"/>
              <a:gd name="connsiteY10825" fmla="*/ 908198 h 2145765"/>
              <a:gd name="connsiteX10826" fmla="*/ 3165744 w 12079138"/>
              <a:gd name="connsiteY10826" fmla="*/ 902344 h 2145765"/>
              <a:gd name="connsiteX10827" fmla="*/ 3157133 w 12079138"/>
              <a:gd name="connsiteY10827" fmla="*/ 898482 h 2145765"/>
              <a:gd name="connsiteX10828" fmla="*/ 1057243 w 12079138"/>
              <a:gd name="connsiteY10828" fmla="*/ 898152 h 2145765"/>
              <a:gd name="connsiteX10829" fmla="*/ 1059300 w 12079138"/>
              <a:gd name="connsiteY10829" fmla="*/ 900618 h 2145765"/>
              <a:gd name="connsiteX10830" fmla="*/ 1057116 w 12079138"/>
              <a:gd name="connsiteY10830" fmla="*/ 901370 h 2145765"/>
              <a:gd name="connsiteX10831" fmla="*/ 1055077 w 12079138"/>
              <a:gd name="connsiteY10831" fmla="*/ 898902 h 2145765"/>
              <a:gd name="connsiteX10832" fmla="*/ 1057243 w 12079138"/>
              <a:gd name="connsiteY10832" fmla="*/ 898152 h 2145765"/>
              <a:gd name="connsiteX10833" fmla="*/ 10608893 w 12079138"/>
              <a:gd name="connsiteY10833" fmla="*/ 896812 h 2145765"/>
              <a:gd name="connsiteX10834" fmla="*/ 10640584 w 12079138"/>
              <a:gd name="connsiteY10834" fmla="*/ 917558 h 2145765"/>
              <a:gd name="connsiteX10835" fmla="*/ 10662764 w 12079138"/>
              <a:gd name="connsiteY10835" fmla="*/ 943055 h 2145765"/>
              <a:gd name="connsiteX10836" fmla="*/ 10662765 w 12079138"/>
              <a:gd name="connsiteY10836" fmla="*/ 943055 h 2145765"/>
              <a:gd name="connsiteX10837" fmla="*/ 10661753 w 12079138"/>
              <a:gd name="connsiteY10837" fmla="*/ 958670 h 2145765"/>
              <a:gd name="connsiteX10838" fmla="*/ 10675561 w 12079138"/>
              <a:gd name="connsiteY10838" fmla="*/ 972504 h 2145765"/>
              <a:gd name="connsiteX10839" fmla="*/ 10709833 w 12079138"/>
              <a:gd name="connsiteY10839" fmla="*/ 987442 h 2145765"/>
              <a:gd name="connsiteX10840" fmla="*/ 10742137 w 12079138"/>
              <a:gd name="connsiteY10840" fmla="*/ 996972 h 2145765"/>
              <a:gd name="connsiteX10841" fmla="*/ 10747389 w 12079138"/>
              <a:gd name="connsiteY10841" fmla="*/ 998060 h 2145765"/>
              <a:gd name="connsiteX10842" fmla="*/ 10750547 w 12079138"/>
              <a:gd name="connsiteY10842" fmla="*/ 1000664 h 2145765"/>
              <a:gd name="connsiteX10843" fmla="*/ 10748201 w 12079138"/>
              <a:gd name="connsiteY10843" fmla="*/ 1005246 h 2145765"/>
              <a:gd name="connsiteX10844" fmla="*/ 10738239 w 12079138"/>
              <a:gd name="connsiteY10844" fmla="*/ 1008170 h 2145765"/>
              <a:gd name="connsiteX10845" fmla="*/ 10702289 w 12079138"/>
              <a:gd name="connsiteY10845" fmla="*/ 1012999 h 2145765"/>
              <a:gd name="connsiteX10846" fmla="*/ 10689782 w 12079138"/>
              <a:gd name="connsiteY10846" fmla="*/ 1012814 h 2145765"/>
              <a:gd name="connsiteX10847" fmla="*/ 10689420 w 12079138"/>
              <a:gd name="connsiteY10847" fmla="*/ 1008143 h 2145765"/>
              <a:gd name="connsiteX10848" fmla="*/ 10676589 w 12079138"/>
              <a:gd name="connsiteY10848" fmla="*/ 985527 h 2145765"/>
              <a:gd name="connsiteX10849" fmla="*/ 10647730 w 12079138"/>
              <a:gd name="connsiteY10849" fmla="*/ 956632 h 2145765"/>
              <a:gd name="connsiteX10850" fmla="*/ 10619883 w 12079138"/>
              <a:gd name="connsiteY10850" fmla="*/ 927854 h 2145765"/>
              <a:gd name="connsiteX10851" fmla="*/ 10597613 w 12079138"/>
              <a:gd name="connsiteY10851" fmla="*/ 914631 h 2145765"/>
              <a:gd name="connsiteX10852" fmla="*/ 10608893 w 12079138"/>
              <a:gd name="connsiteY10852" fmla="*/ 896812 h 2145765"/>
              <a:gd name="connsiteX10853" fmla="*/ 981359 w 12079138"/>
              <a:gd name="connsiteY10853" fmla="*/ 895455 h 2145765"/>
              <a:gd name="connsiteX10854" fmla="*/ 988794 w 12079138"/>
              <a:gd name="connsiteY10854" fmla="*/ 896328 h 2145765"/>
              <a:gd name="connsiteX10855" fmla="*/ 990455 w 12079138"/>
              <a:gd name="connsiteY10855" fmla="*/ 899362 h 2145765"/>
              <a:gd name="connsiteX10856" fmla="*/ 988018 w 12079138"/>
              <a:gd name="connsiteY10856" fmla="*/ 904265 h 2145765"/>
              <a:gd name="connsiteX10857" fmla="*/ 969122 w 12079138"/>
              <a:gd name="connsiteY10857" fmla="*/ 931308 h 2145765"/>
              <a:gd name="connsiteX10858" fmla="*/ 959448 w 12079138"/>
              <a:gd name="connsiteY10858" fmla="*/ 940840 h 2145765"/>
              <a:gd name="connsiteX10859" fmla="*/ 948078 w 12079138"/>
              <a:gd name="connsiteY10859" fmla="*/ 913611 h 2145765"/>
              <a:gd name="connsiteX10860" fmla="*/ 981359 w 12079138"/>
              <a:gd name="connsiteY10860" fmla="*/ 895455 h 2145765"/>
              <a:gd name="connsiteX10861" fmla="*/ 1376247 w 12079138"/>
              <a:gd name="connsiteY10861" fmla="*/ 895041 h 2145765"/>
              <a:gd name="connsiteX10862" fmla="*/ 1377963 w 12079138"/>
              <a:gd name="connsiteY10862" fmla="*/ 895669 h 2145765"/>
              <a:gd name="connsiteX10863" fmla="*/ 1376897 w 12079138"/>
              <a:gd name="connsiteY10863" fmla="*/ 896665 h 2145765"/>
              <a:gd name="connsiteX10864" fmla="*/ 1375327 w 12079138"/>
              <a:gd name="connsiteY10864" fmla="*/ 896098 h 2145765"/>
              <a:gd name="connsiteX10865" fmla="*/ 1376247 w 12079138"/>
              <a:gd name="connsiteY10865" fmla="*/ 895041 h 2145765"/>
              <a:gd name="connsiteX10866" fmla="*/ 10419774 w 12079138"/>
              <a:gd name="connsiteY10866" fmla="*/ 891476 h 2145765"/>
              <a:gd name="connsiteX10867" fmla="*/ 10419775 w 12079138"/>
              <a:gd name="connsiteY10867" fmla="*/ 891476 h 2145765"/>
              <a:gd name="connsiteX10868" fmla="*/ 10435981 w 12079138"/>
              <a:gd name="connsiteY10868" fmla="*/ 893943 h 2145765"/>
              <a:gd name="connsiteX10869" fmla="*/ 10486604 w 12079138"/>
              <a:gd name="connsiteY10869" fmla="*/ 913034 h 2145765"/>
              <a:gd name="connsiteX10870" fmla="*/ 10494906 w 12079138"/>
              <a:gd name="connsiteY10870" fmla="*/ 917646 h 2145765"/>
              <a:gd name="connsiteX10871" fmla="*/ 10497667 w 12079138"/>
              <a:gd name="connsiteY10871" fmla="*/ 925399 h 2145765"/>
              <a:gd name="connsiteX10872" fmla="*/ 10485504 w 12079138"/>
              <a:gd name="connsiteY10872" fmla="*/ 925844 h 2145765"/>
              <a:gd name="connsiteX10873" fmla="*/ 10466193 w 12079138"/>
              <a:gd name="connsiteY10873" fmla="*/ 918596 h 2145765"/>
              <a:gd name="connsiteX10874" fmla="*/ 10451051 w 12079138"/>
              <a:gd name="connsiteY10874" fmla="*/ 919991 h 2145765"/>
              <a:gd name="connsiteX10875" fmla="*/ 10455274 w 12079138"/>
              <a:gd name="connsiteY10875" fmla="*/ 929198 h 2145765"/>
              <a:gd name="connsiteX10876" fmla="*/ 10473231 w 12079138"/>
              <a:gd name="connsiteY10876" fmla="*/ 937625 h 2145765"/>
              <a:gd name="connsiteX10877" fmla="*/ 10495953 w 12079138"/>
              <a:gd name="connsiteY10877" fmla="*/ 950531 h 2145765"/>
              <a:gd name="connsiteX10878" fmla="*/ 10520046 w 12079138"/>
              <a:gd name="connsiteY10878" fmla="*/ 967413 h 2145765"/>
              <a:gd name="connsiteX10879" fmla="*/ 10527879 w 12079138"/>
              <a:gd name="connsiteY10879" fmla="*/ 974433 h 2145765"/>
              <a:gd name="connsiteX10880" fmla="*/ 10525515 w 12079138"/>
              <a:gd name="connsiteY10880" fmla="*/ 982229 h 2145765"/>
              <a:gd name="connsiteX10881" fmla="*/ 10515426 w 12079138"/>
              <a:gd name="connsiteY10881" fmla="*/ 983670 h 2145765"/>
              <a:gd name="connsiteX10882" fmla="*/ 10496765 w 12079138"/>
              <a:gd name="connsiteY10882" fmla="*/ 979976 h 2145765"/>
              <a:gd name="connsiteX10883" fmla="*/ 10487975 w 12079138"/>
              <a:gd name="connsiteY10883" fmla="*/ 982920 h 2145765"/>
              <a:gd name="connsiteX10884" fmla="*/ 10490538 w 12079138"/>
              <a:gd name="connsiteY10884" fmla="*/ 988956 h 2145765"/>
              <a:gd name="connsiteX10885" fmla="*/ 10510300 w 12079138"/>
              <a:gd name="connsiteY10885" fmla="*/ 995452 h 2145765"/>
              <a:gd name="connsiteX10886" fmla="*/ 10539303 w 12079138"/>
              <a:gd name="connsiteY10886" fmla="*/ 1002377 h 2145765"/>
              <a:gd name="connsiteX10887" fmla="*/ 10544013 w 12079138"/>
              <a:gd name="connsiteY10887" fmla="*/ 1009238 h 2145765"/>
              <a:gd name="connsiteX10888" fmla="*/ 10519865 w 12079138"/>
              <a:gd name="connsiteY10888" fmla="*/ 1012703 h 2145765"/>
              <a:gd name="connsiteX10889" fmla="*/ 10508784 w 12079138"/>
              <a:gd name="connsiteY10889" fmla="*/ 1023797 h 2145765"/>
              <a:gd name="connsiteX10890" fmla="*/ 10529701 w 12079138"/>
              <a:gd name="connsiteY10890" fmla="*/ 1032561 h 2145765"/>
              <a:gd name="connsiteX10891" fmla="*/ 10532011 w 12079138"/>
              <a:gd name="connsiteY10891" fmla="*/ 1018405 h 2145765"/>
              <a:gd name="connsiteX10892" fmla="*/ 10552116 w 12079138"/>
              <a:gd name="connsiteY10892" fmla="*/ 1022695 h 2145765"/>
              <a:gd name="connsiteX10893" fmla="*/ 10565940 w 12079138"/>
              <a:gd name="connsiteY10893" fmla="*/ 1040820 h 2145765"/>
              <a:gd name="connsiteX10894" fmla="*/ 10548326 w 12079138"/>
              <a:gd name="connsiteY10894" fmla="*/ 1071877 h 2145765"/>
              <a:gd name="connsiteX10895" fmla="*/ 10538977 w 12079138"/>
              <a:gd name="connsiteY10895" fmla="*/ 1072811 h 2145765"/>
              <a:gd name="connsiteX10896" fmla="*/ 10532552 w 12079138"/>
              <a:gd name="connsiteY10896" fmla="*/ 1067387 h 2145765"/>
              <a:gd name="connsiteX10897" fmla="*/ 10492000 w 12079138"/>
              <a:gd name="connsiteY10897" fmla="*/ 1034723 h 2145765"/>
              <a:gd name="connsiteX10898" fmla="*/ 10474188 w 12079138"/>
              <a:gd name="connsiteY10898" fmla="*/ 1030385 h 2145765"/>
              <a:gd name="connsiteX10899" fmla="*/ 10417014 w 12079138"/>
              <a:gd name="connsiteY10899" fmla="*/ 1041295 h 2145765"/>
              <a:gd name="connsiteX10900" fmla="*/ 10400608 w 12079138"/>
              <a:gd name="connsiteY10900" fmla="*/ 1037251 h 2145765"/>
              <a:gd name="connsiteX10901" fmla="*/ 10399039 w 12079138"/>
              <a:gd name="connsiteY10901" fmla="*/ 1018190 h 2145765"/>
              <a:gd name="connsiteX10902" fmla="*/ 10373123 w 12079138"/>
              <a:gd name="connsiteY10902" fmla="*/ 999129 h 2145765"/>
              <a:gd name="connsiteX10903" fmla="*/ 10361987 w 12079138"/>
              <a:gd name="connsiteY10903" fmla="*/ 997917 h 2145765"/>
              <a:gd name="connsiteX10904" fmla="*/ 10351934 w 12079138"/>
              <a:gd name="connsiteY10904" fmla="*/ 990443 h 2145765"/>
              <a:gd name="connsiteX10905" fmla="*/ 10354462 w 12079138"/>
              <a:gd name="connsiteY10905" fmla="*/ 978613 h 2145765"/>
              <a:gd name="connsiteX10906" fmla="*/ 10372653 w 12079138"/>
              <a:gd name="connsiteY10906" fmla="*/ 975964 h 2145765"/>
              <a:gd name="connsiteX10907" fmla="*/ 10427138 w 12079138"/>
              <a:gd name="connsiteY10907" fmla="*/ 996264 h 2145765"/>
              <a:gd name="connsiteX10908" fmla="*/ 10434393 w 12079138"/>
              <a:gd name="connsiteY10908" fmla="*/ 998898 h 2145765"/>
              <a:gd name="connsiteX10909" fmla="*/ 10474133 w 12079138"/>
              <a:gd name="connsiteY10909" fmla="*/ 996877 h 2145765"/>
              <a:gd name="connsiteX10910" fmla="*/ 10450816 w 12079138"/>
              <a:gd name="connsiteY10910" fmla="*/ 986811 h 2145765"/>
              <a:gd name="connsiteX10911" fmla="*/ 10450184 w 12079138"/>
              <a:gd name="connsiteY10911" fmla="*/ 974387 h 2145765"/>
              <a:gd name="connsiteX10912" fmla="*/ 10460562 w 12079138"/>
              <a:gd name="connsiteY10912" fmla="*/ 968532 h 2145765"/>
              <a:gd name="connsiteX10913" fmla="*/ 10447892 w 12079138"/>
              <a:gd name="connsiteY10913" fmla="*/ 941795 h 2145765"/>
              <a:gd name="connsiteX10914" fmla="*/ 10421651 w 12079138"/>
              <a:gd name="connsiteY10914" fmla="*/ 926211 h 2145765"/>
              <a:gd name="connsiteX10915" fmla="*/ 10406870 w 12079138"/>
              <a:gd name="connsiteY10915" fmla="*/ 903933 h 2145765"/>
              <a:gd name="connsiteX10916" fmla="*/ 10404506 w 12079138"/>
              <a:gd name="connsiteY10916" fmla="*/ 894634 h 2145765"/>
              <a:gd name="connsiteX10917" fmla="*/ 10419774 w 12079138"/>
              <a:gd name="connsiteY10917" fmla="*/ 891476 h 2145765"/>
              <a:gd name="connsiteX10918" fmla="*/ 9557524 w 12079138"/>
              <a:gd name="connsiteY10918" fmla="*/ 890777 h 2145765"/>
              <a:gd name="connsiteX10919" fmla="*/ 9555359 w 12079138"/>
              <a:gd name="connsiteY10919" fmla="*/ 891589 h 2145765"/>
              <a:gd name="connsiteX10920" fmla="*/ 9558463 w 12079138"/>
              <a:gd name="connsiteY10920" fmla="*/ 893258 h 2145765"/>
              <a:gd name="connsiteX10921" fmla="*/ 9559312 w 12079138"/>
              <a:gd name="connsiteY10921" fmla="*/ 891818 h 2145765"/>
              <a:gd name="connsiteX10922" fmla="*/ 9557525 w 12079138"/>
              <a:gd name="connsiteY10922" fmla="*/ 890777 h 2145765"/>
              <a:gd name="connsiteX10923" fmla="*/ 201193 w 12079138"/>
              <a:gd name="connsiteY10923" fmla="*/ 890402 h 2145765"/>
              <a:gd name="connsiteX10924" fmla="*/ 200977 w 12079138"/>
              <a:gd name="connsiteY10924" fmla="*/ 894585 h 2145765"/>
              <a:gd name="connsiteX10925" fmla="*/ 196465 w 12079138"/>
              <a:gd name="connsiteY10925" fmla="*/ 895305 h 2145765"/>
              <a:gd name="connsiteX10926" fmla="*/ 195346 w 12079138"/>
              <a:gd name="connsiteY10926" fmla="*/ 891260 h 2145765"/>
              <a:gd name="connsiteX10927" fmla="*/ 201193 w 12079138"/>
              <a:gd name="connsiteY10927" fmla="*/ 890402 h 2145765"/>
              <a:gd name="connsiteX10928" fmla="*/ 591660 w 12079138"/>
              <a:gd name="connsiteY10928" fmla="*/ 890080 h 2145765"/>
              <a:gd name="connsiteX10929" fmla="*/ 595143 w 12079138"/>
              <a:gd name="connsiteY10929" fmla="*/ 894983 h 2145765"/>
              <a:gd name="connsiteX10930" fmla="*/ 586985 w 12079138"/>
              <a:gd name="connsiteY10930" fmla="*/ 897633 h 2145765"/>
              <a:gd name="connsiteX10931" fmla="*/ 584891 w 12079138"/>
              <a:gd name="connsiteY10931" fmla="*/ 893252 h 2145765"/>
              <a:gd name="connsiteX10932" fmla="*/ 591660 w 12079138"/>
              <a:gd name="connsiteY10932" fmla="*/ 890080 h 2145765"/>
              <a:gd name="connsiteX10933" fmla="*/ 3228310 w 12079138"/>
              <a:gd name="connsiteY10933" fmla="*/ 889337 h 2145765"/>
              <a:gd name="connsiteX10934" fmla="*/ 3219810 w 12079138"/>
              <a:gd name="connsiteY10934" fmla="*/ 896874 h 2145765"/>
              <a:gd name="connsiteX10935" fmla="*/ 3186273 w 12079138"/>
              <a:gd name="connsiteY10935" fmla="*/ 929633 h 2145765"/>
              <a:gd name="connsiteX10936" fmla="*/ 3173977 w 12079138"/>
              <a:gd name="connsiteY10936" fmla="*/ 936741 h 2145765"/>
              <a:gd name="connsiteX10937" fmla="*/ 3167406 w 12079138"/>
              <a:gd name="connsiteY10937" fmla="*/ 944234 h 2145765"/>
              <a:gd name="connsiteX10938" fmla="*/ 3177913 w 12079138"/>
              <a:gd name="connsiteY10938" fmla="*/ 952174 h 2145765"/>
              <a:gd name="connsiteX10939" fmla="*/ 3237390 w 12079138"/>
              <a:gd name="connsiteY10939" fmla="*/ 941952 h 2145765"/>
              <a:gd name="connsiteX10940" fmla="*/ 3251634 w 12079138"/>
              <a:gd name="connsiteY10940" fmla="*/ 929478 h 2145765"/>
              <a:gd name="connsiteX10941" fmla="*/ 3247535 w 12079138"/>
              <a:gd name="connsiteY10941" fmla="*/ 928099 h 2145765"/>
              <a:gd name="connsiteX10942" fmla="*/ 3231180 w 12079138"/>
              <a:gd name="connsiteY10942" fmla="*/ 924163 h 2145765"/>
              <a:gd name="connsiteX10943" fmla="*/ 3237277 w 12079138"/>
              <a:gd name="connsiteY10943" fmla="*/ 913269 h 2145765"/>
              <a:gd name="connsiteX10944" fmla="*/ 3250170 w 12079138"/>
              <a:gd name="connsiteY10944" fmla="*/ 906728 h 2145765"/>
              <a:gd name="connsiteX10945" fmla="*/ 3262629 w 12079138"/>
              <a:gd name="connsiteY10945" fmla="*/ 900642 h 2145765"/>
              <a:gd name="connsiteX10946" fmla="*/ 3244698 w 12079138"/>
              <a:gd name="connsiteY10946" fmla="*/ 896537 h 2145765"/>
              <a:gd name="connsiteX10947" fmla="*/ 3228310 w 12079138"/>
              <a:gd name="connsiteY10947" fmla="*/ 889337 h 2145765"/>
              <a:gd name="connsiteX10948" fmla="*/ 10499490 w 12079138"/>
              <a:gd name="connsiteY10948" fmla="*/ 888699 h 2145765"/>
              <a:gd name="connsiteX10949" fmla="*/ 10505409 w 12079138"/>
              <a:gd name="connsiteY10949" fmla="*/ 895333 h 2145765"/>
              <a:gd name="connsiteX10950" fmla="*/ 10496674 w 12079138"/>
              <a:gd name="connsiteY10950" fmla="*/ 900880 h 2145765"/>
              <a:gd name="connsiteX10951" fmla="*/ 10489364 w 12079138"/>
              <a:gd name="connsiteY10951" fmla="*/ 895318 h 2145765"/>
              <a:gd name="connsiteX10952" fmla="*/ 10499490 w 12079138"/>
              <a:gd name="connsiteY10952" fmla="*/ 888699 h 2145765"/>
              <a:gd name="connsiteX10953" fmla="*/ 8654416 w 12079138"/>
              <a:gd name="connsiteY10953" fmla="*/ 888111 h 2145765"/>
              <a:gd name="connsiteX10954" fmla="*/ 8652071 w 12079138"/>
              <a:gd name="connsiteY10954" fmla="*/ 890363 h 2145765"/>
              <a:gd name="connsiteX10955" fmla="*/ 8653514 w 12079138"/>
              <a:gd name="connsiteY10955" fmla="*/ 891421 h 2145765"/>
              <a:gd name="connsiteX10956" fmla="*/ 8657232 w 12079138"/>
              <a:gd name="connsiteY10956" fmla="*/ 890179 h 2145765"/>
              <a:gd name="connsiteX10957" fmla="*/ 8654416 w 12079138"/>
              <a:gd name="connsiteY10957" fmla="*/ 888111 h 2145765"/>
              <a:gd name="connsiteX10958" fmla="*/ 9528144 w 12079138"/>
              <a:gd name="connsiteY10958" fmla="*/ 887713 h 2145765"/>
              <a:gd name="connsiteX10959" fmla="*/ 9507154 w 12079138"/>
              <a:gd name="connsiteY10959" fmla="*/ 902513 h 2145765"/>
              <a:gd name="connsiteX10960" fmla="*/ 9519824 w 12079138"/>
              <a:gd name="connsiteY10960" fmla="*/ 916609 h 2145765"/>
              <a:gd name="connsiteX10961" fmla="*/ 9527602 w 12079138"/>
              <a:gd name="connsiteY10961" fmla="*/ 915827 h 2145765"/>
              <a:gd name="connsiteX10962" fmla="*/ 9532836 w 12079138"/>
              <a:gd name="connsiteY10962" fmla="*/ 889291 h 2145765"/>
              <a:gd name="connsiteX10963" fmla="*/ 9528144 w 12079138"/>
              <a:gd name="connsiteY10963" fmla="*/ 887713 h 2145765"/>
              <a:gd name="connsiteX10964" fmla="*/ 8890314 w 12079138"/>
              <a:gd name="connsiteY10964" fmla="*/ 886563 h 2145765"/>
              <a:gd name="connsiteX10965" fmla="*/ 8886470 w 12079138"/>
              <a:gd name="connsiteY10965" fmla="*/ 888065 h 2145765"/>
              <a:gd name="connsiteX10966" fmla="*/ 8887823 w 12079138"/>
              <a:gd name="connsiteY10966" fmla="*/ 889321 h 2145765"/>
              <a:gd name="connsiteX10967" fmla="*/ 8891740 w 12079138"/>
              <a:gd name="connsiteY10967" fmla="*/ 887881 h 2145765"/>
              <a:gd name="connsiteX10968" fmla="*/ 8890314 w 12079138"/>
              <a:gd name="connsiteY10968" fmla="*/ 886563 h 2145765"/>
              <a:gd name="connsiteX10969" fmla="*/ 1875642 w 12079138"/>
              <a:gd name="connsiteY10969" fmla="*/ 886160 h 2145765"/>
              <a:gd name="connsiteX10970" fmla="*/ 1895044 w 12079138"/>
              <a:gd name="connsiteY10970" fmla="*/ 887183 h 2145765"/>
              <a:gd name="connsiteX10971" fmla="*/ 1909392 w 12079138"/>
              <a:gd name="connsiteY10971" fmla="*/ 894446 h 2145765"/>
              <a:gd name="connsiteX10972" fmla="*/ 1895442 w 12079138"/>
              <a:gd name="connsiteY10972" fmla="*/ 901126 h 2145765"/>
              <a:gd name="connsiteX10973" fmla="*/ 1869670 w 12079138"/>
              <a:gd name="connsiteY10973" fmla="*/ 920432 h 2145765"/>
              <a:gd name="connsiteX10974" fmla="*/ 1883513 w 12079138"/>
              <a:gd name="connsiteY10974" fmla="*/ 924370 h 2145765"/>
              <a:gd name="connsiteX10975" fmla="*/ 1886725 w 12079138"/>
              <a:gd name="connsiteY10975" fmla="*/ 945117 h 2145765"/>
              <a:gd name="connsiteX10976" fmla="*/ 1868136 w 12079138"/>
              <a:gd name="connsiteY10976" fmla="*/ 952885 h 2145765"/>
              <a:gd name="connsiteX10977" fmla="*/ 1868587 w 12079138"/>
              <a:gd name="connsiteY10977" fmla="*/ 962063 h 2145765"/>
              <a:gd name="connsiteX10978" fmla="*/ 1875986 w 12079138"/>
              <a:gd name="connsiteY10978" fmla="*/ 964530 h 2145765"/>
              <a:gd name="connsiteX10979" fmla="*/ 1880191 w 12079138"/>
              <a:gd name="connsiteY10979" fmla="*/ 981015 h 2145765"/>
              <a:gd name="connsiteX10980" fmla="*/ 1861350 w 12079138"/>
              <a:gd name="connsiteY10980" fmla="*/ 987926 h 2145765"/>
              <a:gd name="connsiteX10981" fmla="*/ 1791271 w 12079138"/>
              <a:gd name="connsiteY10981" fmla="*/ 978840 h 2145765"/>
              <a:gd name="connsiteX10982" fmla="*/ 1785189 w 12079138"/>
              <a:gd name="connsiteY10982" fmla="*/ 973248 h 2145765"/>
              <a:gd name="connsiteX10983" fmla="*/ 1787788 w 12079138"/>
              <a:gd name="connsiteY10983" fmla="*/ 968712 h 2145765"/>
              <a:gd name="connsiteX10984" fmla="*/ 1792769 w 12079138"/>
              <a:gd name="connsiteY10984" fmla="*/ 967731 h 2145765"/>
              <a:gd name="connsiteX10985" fmla="*/ 1804969 w 12079138"/>
              <a:gd name="connsiteY10985" fmla="*/ 971655 h 2145765"/>
              <a:gd name="connsiteX10986" fmla="*/ 1834080 w 12079138"/>
              <a:gd name="connsiteY10986" fmla="*/ 976925 h 2145765"/>
              <a:gd name="connsiteX10987" fmla="*/ 1849366 w 12079138"/>
              <a:gd name="connsiteY10987" fmla="*/ 965005 h 2145765"/>
              <a:gd name="connsiteX10988" fmla="*/ 1835290 w 12079138"/>
              <a:gd name="connsiteY10988" fmla="*/ 940458 h 2145765"/>
              <a:gd name="connsiteX10989" fmla="*/ 1816068 w 12079138"/>
              <a:gd name="connsiteY10989" fmla="*/ 936735 h 2145765"/>
              <a:gd name="connsiteX10990" fmla="*/ 1788890 w 12079138"/>
              <a:gd name="connsiteY10990" fmla="*/ 949070 h 2145765"/>
              <a:gd name="connsiteX10991" fmla="*/ 1754400 w 12079138"/>
              <a:gd name="connsiteY10991" fmla="*/ 967440 h 2145765"/>
              <a:gd name="connsiteX10992" fmla="*/ 1703255 w 12079138"/>
              <a:gd name="connsiteY10992" fmla="*/ 948779 h 2145765"/>
              <a:gd name="connsiteX10993" fmla="*/ 1697876 w 12079138"/>
              <a:gd name="connsiteY10993" fmla="*/ 941316 h 2145765"/>
              <a:gd name="connsiteX10994" fmla="*/ 1696668 w 12079138"/>
              <a:gd name="connsiteY10994" fmla="*/ 933440 h 2145765"/>
              <a:gd name="connsiteX10995" fmla="*/ 1680137 w 12079138"/>
              <a:gd name="connsiteY10995" fmla="*/ 934129 h 2145765"/>
              <a:gd name="connsiteX10996" fmla="*/ 1650232 w 12079138"/>
              <a:gd name="connsiteY10996" fmla="*/ 949605 h 2145765"/>
              <a:gd name="connsiteX10997" fmla="*/ 1640288 w 12079138"/>
              <a:gd name="connsiteY10997" fmla="*/ 957957 h 2145765"/>
              <a:gd name="connsiteX10998" fmla="*/ 1627709 w 12079138"/>
              <a:gd name="connsiteY10998" fmla="*/ 959505 h 2145765"/>
              <a:gd name="connsiteX10999" fmla="*/ 1620202 w 12079138"/>
              <a:gd name="connsiteY10999" fmla="*/ 952992 h 2145765"/>
              <a:gd name="connsiteX11000" fmla="*/ 1625399 w 12079138"/>
              <a:gd name="connsiteY11000" fmla="*/ 932199 h 2145765"/>
              <a:gd name="connsiteX11001" fmla="*/ 1651098 w 12079138"/>
              <a:gd name="connsiteY11001" fmla="*/ 926117 h 2145765"/>
              <a:gd name="connsiteX11002" fmla="*/ 1663010 w 12079138"/>
              <a:gd name="connsiteY11002" fmla="*/ 911928 h 2145765"/>
              <a:gd name="connsiteX11003" fmla="*/ 1687807 w 12079138"/>
              <a:gd name="connsiteY11003" fmla="*/ 915498 h 2145765"/>
              <a:gd name="connsiteX11004" fmla="*/ 1698004 w 12079138"/>
              <a:gd name="connsiteY11004" fmla="*/ 907041 h 2145765"/>
              <a:gd name="connsiteX11005" fmla="*/ 1710275 w 12079138"/>
              <a:gd name="connsiteY11005" fmla="*/ 900544 h 2145765"/>
              <a:gd name="connsiteX11006" fmla="*/ 1739223 w 12079138"/>
              <a:gd name="connsiteY11006" fmla="*/ 890569 h 2145765"/>
              <a:gd name="connsiteX11007" fmla="*/ 1748662 w 12079138"/>
              <a:gd name="connsiteY11007" fmla="*/ 886816 h 2145765"/>
              <a:gd name="connsiteX11008" fmla="*/ 1763262 w 12079138"/>
              <a:gd name="connsiteY11008" fmla="*/ 889727 h 2145765"/>
              <a:gd name="connsiteX11009" fmla="*/ 1766745 w 12079138"/>
              <a:gd name="connsiteY11009" fmla="*/ 896300 h 2145765"/>
              <a:gd name="connsiteX11010" fmla="*/ 1780497 w 12079138"/>
              <a:gd name="connsiteY11010" fmla="*/ 904221 h 2145765"/>
              <a:gd name="connsiteX11011" fmla="*/ 1802336 w 12079138"/>
              <a:gd name="connsiteY11011" fmla="*/ 907914 h 2145765"/>
              <a:gd name="connsiteX11012" fmla="*/ 1854042 w 12079138"/>
              <a:gd name="connsiteY11012" fmla="*/ 896897 h 2145765"/>
              <a:gd name="connsiteX11013" fmla="*/ 1859364 w 12079138"/>
              <a:gd name="connsiteY11013" fmla="*/ 892837 h 2145765"/>
              <a:gd name="connsiteX11014" fmla="*/ 1875642 w 12079138"/>
              <a:gd name="connsiteY11014" fmla="*/ 886160 h 2145765"/>
              <a:gd name="connsiteX11015" fmla="*/ 10466607 w 12079138"/>
              <a:gd name="connsiteY11015" fmla="*/ 884302 h 2145765"/>
              <a:gd name="connsiteX11016" fmla="*/ 10471426 w 12079138"/>
              <a:gd name="connsiteY11016" fmla="*/ 886845 h 2145765"/>
              <a:gd name="connsiteX11017" fmla="*/ 10466391 w 12079138"/>
              <a:gd name="connsiteY11017" fmla="*/ 890002 h 2145765"/>
              <a:gd name="connsiteX11018" fmla="*/ 10462871 w 12079138"/>
              <a:gd name="connsiteY11018" fmla="*/ 888071 h 2145765"/>
              <a:gd name="connsiteX11019" fmla="*/ 10466607 w 12079138"/>
              <a:gd name="connsiteY11019" fmla="*/ 884302 h 2145765"/>
              <a:gd name="connsiteX11020" fmla="*/ 1535897 w 12079138"/>
              <a:gd name="connsiteY11020" fmla="*/ 882420 h 2145765"/>
              <a:gd name="connsiteX11021" fmla="*/ 1541113 w 12079138"/>
              <a:gd name="connsiteY11021" fmla="*/ 886681 h 2145765"/>
              <a:gd name="connsiteX11022" fmla="*/ 1526601 w 12079138"/>
              <a:gd name="connsiteY11022" fmla="*/ 896257 h 2145765"/>
              <a:gd name="connsiteX11023" fmla="*/ 1519382 w 12079138"/>
              <a:gd name="connsiteY11023" fmla="*/ 892304 h 2145765"/>
              <a:gd name="connsiteX11024" fmla="*/ 1535897 w 12079138"/>
              <a:gd name="connsiteY11024" fmla="*/ 882420 h 2145765"/>
              <a:gd name="connsiteX11025" fmla="*/ 9460628 w 12079138"/>
              <a:gd name="connsiteY11025" fmla="*/ 881875 h 2145765"/>
              <a:gd name="connsiteX11026" fmla="*/ 9447743 w 12079138"/>
              <a:gd name="connsiteY11026" fmla="*/ 884985 h 2145765"/>
              <a:gd name="connsiteX11027" fmla="*/ 9408219 w 12079138"/>
              <a:gd name="connsiteY11027" fmla="*/ 891251 h 2145765"/>
              <a:gd name="connsiteX11028" fmla="*/ 9402714 w 12079138"/>
              <a:gd name="connsiteY11028" fmla="*/ 891451 h 2145765"/>
              <a:gd name="connsiteX11029" fmla="*/ 9394846 w 12079138"/>
              <a:gd name="connsiteY11029" fmla="*/ 895403 h 2145765"/>
              <a:gd name="connsiteX11030" fmla="*/ 9398419 w 12079138"/>
              <a:gd name="connsiteY11030" fmla="*/ 901393 h 2145765"/>
              <a:gd name="connsiteX11031" fmla="*/ 9424678 w 12079138"/>
              <a:gd name="connsiteY11031" fmla="*/ 907127 h 2145765"/>
              <a:gd name="connsiteX11032" fmla="*/ 9438936 w 12079138"/>
              <a:gd name="connsiteY11032" fmla="*/ 903080 h 2145765"/>
              <a:gd name="connsiteX11033" fmla="*/ 9469111 w 12079138"/>
              <a:gd name="connsiteY11033" fmla="*/ 897196 h 2145765"/>
              <a:gd name="connsiteX11034" fmla="*/ 9481960 w 12079138"/>
              <a:gd name="connsiteY11034" fmla="*/ 892967 h 2145765"/>
              <a:gd name="connsiteX11035" fmla="*/ 9476185 w 12079138"/>
              <a:gd name="connsiteY11035" fmla="*/ 884081 h 2145765"/>
              <a:gd name="connsiteX11036" fmla="*/ 9460628 w 12079138"/>
              <a:gd name="connsiteY11036" fmla="*/ 881875 h 2145765"/>
              <a:gd name="connsiteX11037" fmla="*/ 3388314 w 12079138"/>
              <a:gd name="connsiteY11037" fmla="*/ 880971 h 2145765"/>
              <a:gd name="connsiteX11038" fmla="*/ 3386292 w 12079138"/>
              <a:gd name="connsiteY11038" fmla="*/ 883239 h 2145765"/>
              <a:gd name="connsiteX11039" fmla="*/ 3389721 w 12079138"/>
              <a:gd name="connsiteY11039" fmla="*/ 884526 h 2145765"/>
              <a:gd name="connsiteX11040" fmla="*/ 3392084 w 12079138"/>
              <a:gd name="connsiteY11040" fmla="*/ 882365 h 2145765"/>
              <a:gd name="connsiteX11041" fmla="*/ 3388314 w 12079138"/>
              <a:gd name="connsiteY11041" fmla="*/ 880971 h 2145765"/>
              <a:gd name="connsiteX11042" fmla="*/ 3070752 w 12079138"/>
              <a:gd name="connsiteY11042" fmla="*/ 879852 h 2145765"/>
              <a:gd name="connsiteX11043" fmla="*/ 3057577 w 12079138"/>
              <a:gd name="connsiteY11043" fmla="*/ 886931 h 2145765"/>
              <a:gd name="connsiteX11044" fmla="*/ 3071707 w 12079138"/>
              <a:gd name="connsiteY11044" fmla="*/ 893137 h 2145765"/>
              <a:gd name="connsiteX11045" fmla="*/ 3083466 w 12079138"/>
              <a:gd name="connsiteY11045" fmla="*/ 887115 h 2145765"/>
              <a:gd name="connsiteX11046" fmla="*/ 3070752 w 12079138"/>
              <a:gd name="connsiteY11046" fmla="*/ 879852 h 2145765"/>
              <a:gd name="connsiteX11047" fmla="*/ 2361876 w 12079138"/>
              <a:gd name="connsiteY11047" fmla="*/ 879378 h 2145765"/>
              <a:gd name="connsiteX11048" fmla="*/ 2386924 w 12079138"/>
              <a:gd name="connsiteY11048" fmla="*/ 892415 h 2145765"/>
              <a:gd name="connsiteX11049" fmla="*/ 2393602 w 12079138"/>
              <a:gd name="connsiteY11049" fmla="*/ 890195 h 2145765"/>
              <a:gd name="connsiteX11050" fmla="*/ 2392374 w 12079138"/>
              <a:gd name="connsiteY11050" fmla="*/ 885767 h 2145765"/>
              <a:gd name="connsiteX11051" fmla="*/ 2361876 w 12079138"/>
              <a:gd name="connsiteY11051" fmla="*/ 879378 h 2145765"/>
              <a:gd name="connsiteX11052" fmla="*/ 8795384 w 12079138"/>
              <a:gd name="connsiteY11052" fmla="*/ 878933 h 2145765"/>
              <a:gd name="connsiteX11053" fmla="*/ 8785585 w 12079138"/>
              <a:gd name="connsiteY11053" fmla="*/ 880665 h 2145765"/>
              <a:gd name="connsiteX11054" fmla="*/ 8783527 w 12079138"/>
              <a:gd name="connsiteY11054" fmla="*/ 886747 h 2145765"/>
              <a:gd name="connsiteX11055" fmla="*/ 8799897 w 12079138"/>
              <a:gd name="connsiteY11055" fmla="*/ 895143 h 2145765"/>
              <a:gd name="connsiteX11056" fmla="*/ 8825001 w 12079138"/>
              <a:gd name="connsiteY11056" fmla="*/ 890961 h 2145765"/>
              <a:gd name="connsiteX11057" fmla="*/ 8795384 w 12079138"/>
              <a:gd name="connsiteY11057" fmla="*/ 878933 h 2145765"/>
              <a:gd name="connsiteX11058" fmla="*/ 1238619 w 12079138"/>
              <a:gd name="connsiteY11058" fmla="*/ 878295 h 2145765"/>
              <a:gd name="connsiteX11059" fmla="*/ 1245260 w 12079138"/>
              <a:gd name="connsiteY11059" fmla="*/ 881865 h 2145765"/>
              <a:gd name="connsiteX11060" fmla="*/ 1241813 w 12079138"/>
              <a:gd name="connsiteY11060" fmla="*/ 885894 h 2145765"/>
              <a:gd name="connsiteX11061" fmla="*/ 1233096 w 12079138"/>
              <a:gd name="connsiteY11061" fmla="*/ 882876 h 2145765"/>
              <a:gd name="connsiteX11062" fmla="*/ 1238619 w 12079138"/>
              <a:gd name="connsiteY11062" fmla="*/ 878295 h 2145765"/>
              <a:gd name="connsiteX11063" fmla="*/ 11132464 w 12079138"/>
              <a:gd name="connsiteY11063" fmla="*/ 877340 h 2145765"/>
              <a:gd name="connsiteX11064" fmla="*/ 11134486 w 12079138"/>
              <a:gd name="connsiteY11064" fmla="*/ 878381 h 2145765"/>
              <a:gd name="connsiteX11065" fmla="*/ 11130912 w 12079138"/>
              <a:gd name="connsiteY11065" fmla="*/ 878228 h 2145765"/>
              <a:gd name="connsiteX11066" fmla="*/ 11132464 w 12079138"/>
              <a:gd name="connsiteY11066" fmla="*/ 877340 h 2145765"/>
              <a:gd name="connsiteX11067" fmla="*/ 10883285 w 12079138"/>
              <a:gd name="connsiteY11067" fmla="*/ 877140 h 2145765"/>
              <a:gd name="connsiteX11068" fmla="*/ 10888663 w 12079138"/>
              <a:gd name="connsiteY11068" fmla="*/ 879300 h 2145765"/>
              <a:gd name="connsiteX11069" fmla="*/ 10884909 w 12079138"/>
              <a:gd name="connsiteY11069" fmla="*/ 881323 h 2145765"/>
              <a:gd name="connsiteX11070" fmla="*/ 10880848 w 12079138"/>
              <a:gd name="connsiteY11070" fmla="*/ 879837 h 2145765"/>
              <a:gd name="connsiteX11071" fmla="*/ 10883285 w 12079138"/>
              <a:gd name="connsiteY11071" fmla="*/ 877140 h 2145765"/>
              <a:gd name="connsiteX11072" fmla="*/ 9687141 w 12079138"/>
              <a:gd name="connsiteY11072" fmla="*/ 876881 h 2145765"/>
              <a:gd name="connsiteX11073" fmla="*/ 9675482 w 12079138"/>
              <a:gd name="connsiteY11073" fmla="*/ 880266 h 2145765"/>
              <a:gd name="connsiteX11074" fmla="*/ 9687700 w 12079138"/>
              <a:gd name="connsiteY11074" fmla="*/ 885338 h 2145765"/>
              <a:gd name="connsiteX11075" fmla="*/ 9695135 w 12079138"/>
              <a:gd name="connsiteY11075" fmla="*/ 881860 h 2145765"/>
              <a:gd name="connsiteX11076" fmla="*/ 9687141 w 12079138"/>
              <a:gd name="connsiteY11076" fmla="*/ 876881 h 2145765"/>
              <a:gd name="connsiteX11077" fmla="*/ 9336481 w 12079138"/>
              <a:gd name="connsiteY11077" fmla="*/ 876161 h 2145765"/>
              <a:gd name="connsiteX11078" fmla="*/ 9332059 w 12079138"/>
              <a:gd name="connsiteY11078" fmla="*/ 879898 h 2145765"/>
              <a:gd name="connsiteX11079" fmla="*/ 9346533 w 12079138"/>
              <a:gd name="connsiteY11079" fmla="*/ 903477 h 2145765"/>
              <a:gd name="connsiteX11080" fmla="*/ 9352471 w 12079138"/>
              <a:gd name="connsiteY11080" fmla="*/ 887927 h 2145765"/>
              <a:gd name="connsiteX11081" fmla="*/ 9341714 w 12079138"/>
              <a:gd name="connsiteY11081" fmla="*/ 876467 h 2145765"/>
              <a:gd name="connsiteX11082" fmla="*/ 9336481 w 12079138"/>
              <a:gd name="connsiteY11082" fmla="*/ 876161 h 2145765"/>
              <a:gd name="connsiteX11083" fmla="*/ 9612930 w 12079138"/>
              <a:gd name="connsiteY11083" fmla="*/ 876054 h 2145765"/>
              <a:gd name="connsiteX11084" fmla="*/ 9610278 w 12079138"/>
              <a:gd name="connsiteY11084" fmla="*/ 880297 h 2145765"/>
              <a:gd name="connsiteX11085" fmla="*/ 9625401 w 12079138"/>
              <a:gd name="connsiteY11085" fmla="*/ 885935 h 2145765"/>
              <a:gd name="connsiteX11086" fmla="*/ 9630743 w 12079138"/>
              <a:gd name="connsiteY11086" fmla="*/ 883269 h 2145765"/>
              <a:gd name="connsiteX11087" fmla="*/ 9612930 w 12079138"/>
              <a:gd name="connsiteY11087" fmla="*/ 876054 h 2145765"/>
              <a:gd name="connsiteX11088" fmla="*/ 2630402 w 12079138"/>
              <a:gd name="connsiteY11088" fmla="*/ 875762 h 2145765"/>
              <a:gd name="connsiteX11089" fmla="*/ 2614050 w 12079138"/>
              <a:gd name="connsiteY11089" fmla="*/ 875946 h 2145765"/>
              <a:gd name="connsiteX11090" fmla="*/ 2611035 w 12079138"/>
              <a:gd name="connsiteY11090" fmla="*/ 882365 h 2145765"/>
              <a:gd name="connsiteX11091" fmla="*/ 2630493 w 12079138"/>
              <a:gd name="connsiteY11091" fmla="*/ 913590 h 2145765"/>
              <a:gd name="connsiteX11092" fmla="*/ 2637099 w 12079138"/>
              <a:gd name="connsiteY11092" fmla="*/ 912029 h 2145765"/>
              <a:gd name="connsiteX11093" fmla="*/ 2639879 w 12079138"/>
              <a:gd name="connsiteY11093" fmla="*/ 909148 h 2145765"/>
              <a:gd name="connsiteX11094" fmla="*/ 2630402 w 12079138"/>
              <a:gd name="connsiteY11094" fmla="*/ 875762 h 2145765"/>
              <a:gd name="connsiteX11095" fmla="*/ 10315262 w 12079138"/>
              <a:gd name="connsiteY11095" fmla="*/ 874757 h 2145765"/>
              <a:gd name="connsiteX11096" fmla="*/ 10338868 w 12079138"/>
              <a:gd name="connsiteY11096" fmla="*/ 877209 h 2145765"/>
              <a:gd name="connsiteX11097" fmla="*/ 10366588 w 12079138"/>
              <a:gd name="connsiteY11097" fmla="*/ 888761 h 2145765"/>
              <a:gd name="connsiteX11098" fmla="*/ 10376965 w 12079138"/>
              <a:gd name="connsiteY11098" fmla="*/ 901585 h 2145765"/>
              <a:gd name="connsiteX11099" fmla="*/ 10370288 w 12079138"/>
              <a:gd name="connsiteY11099" fmla="*/ 907041 h 2145765"/>
              <a:gd name="connsiteX11100" fmla="*/ 10357348 w 12079138"/>
              <a:gd name="connsiteY11100" fmla="*/ 906061 h 2145765"/>
              <a:gd name="connsiteX11101" fmla="*/ 10344516 w 12079138"/>
              <a:gd name="connsiteY11101" fmla="*/ 899303 h 2145765"/>
              <a:gd name="connsiteX11102" fmla="*/ 10328508 w 12079138"/>
              <a:gd name="connsiteY11102" fmla="*/ 892208 h 2145765"/>
              <a:gd name="connsiteX11103" fmla="*/ 10313782 w 12079138"/>
              <a:gd name="connsiteY11103" fmla="*/ 894568 h 2145765"/>
              <a:gd name="connsiteX11104" fmla="*/ 10305119 w 12079138"/>
              <a:gd name="connsiteY11104" fmla="*/ 905417 h 2145765"/>
              <a:gd name="connsiteX11105" fmla="*/ 10284996 w 12079138"/>
              <a:gd name="connsiteY11105" fmla="*/ 907930 h 2145765"/>
              <a:gd name="connsiteX11106" fmla="*/ 10269620 w 12079138"/>
              <a:gd name="connsiteY11106" fmla="*/ 891228 h 2145765"/>
              <a:gd name="connsiteX11107" fmla="*/ 10274926 w 12079138"/>
              <a:gd name="connsiteY11107" fmla="*/ 887337 h 2145765"/>
              <a:gd name="connsiteX11108" fmla="*/ 10315262 w 12079138"/>
              <a:gd name="connsiteY11108" fmla="*/ 874757 h 2145765"/>
              <a:gd name="connsiteX11109" fmla="*/ 2485282 w 12079138"/>
              <a:gd name="connsiteY11109" fmla="*/ 873403 h 2145765"/>
              <a:gd name="connsiteX11110" fmla="*/ 2461769 w 12079138"/>
              <a:gd name="connsiteY11110" fmla="*/ 886778 h 2145765"/>
              <a:gd name="connsiteX11111" fmla="*/ 2458162 w 12079138"/>
              <a:gd name="connsiteY11111" fmla="*/ 903570 h 2145765"/>
              <a:gd name="connsiteX11112" fmla="*/ 2464295 w 12079138"/>
              <a:gd name="connsiteY11112" fmla="*/ 906406 h 2145765"/>
              <a:gd name="connsiteX11113" fmla="*/ 2468770 w 12079138"/>
              <a:gd name="connsiteY11113" fmla="*/ 904781 h 2145765"/>
              <a:gd name="connsiteX11114" fmla="*/ 2486779 w 12079138"/>
              <a:gd name="connsiteY11114" fmla="*/ 877969 h 2145765"/>
              <a:gd name="connsiteX11115" fmla="*/ 2485282 w 12079138"/>
              <a:gd name="connsiteY11115" fmla="*/ 873403 h 2145765"/>
              <a:gd name="connsiteX11116" fmla="*/ 9230037 w 12079138"/>
              <a:gd name="connsiteY11116" fmla="*/ 872790 h 2145765"/>
              <a:gd name="connsiteX11117" fmla="*/ 9217278 w 12079138"/>
              <a:gd name="connsiteY11117" fmla="*/ 874154 h 2145765"/>
              <a:gd name="connsiteX11118" fmla="*/ 9221140 w 12079138"/>
              <a:gd name="connsiteY11118" fmla="*/ 883070 h 2145765"/>
              <a:gd name="connsiteX11119" fmla="*/ 9257938 w 12079138"/>
              <a:gd name="connsiteY11119" fmla="*/ 889337 h 2145765"/>
              <a:gd name="connsiteX11120" fmla="*/ 9230037 w 12079138"/>
              <a:gd name="connsiteY11120" fmla="*/ 872790 h 2145765"/>
              <a:gd name="connsiteX11121" fmla="*/ 8682011 w 12079138"/>
              <a:gd name="connsiteY11121" fmla="*/ 871151 h 2145765"/>
              <a:gd name="connsiteX11122" fmla="*/ 8702802 w 12079138"/>
              <a:gd name="connsiteY11122" fmla="*/ 878811 h 2145765"/>
              <a:gd name="connsiteX11123" fmla="*/ 8709425 w 12079138"/>
              <a:gd name="connsiteY11123" fmla="*/ 877249 h 2145765"/>
              <a:gd name="connsiteX11124" fmla="*/ 8707133 w 12079138"/>
              <a:gd name="connsiteY11124" fmla="*/ 872867 h 2145765"/>
              <a:gd name="connsiteX11125" fmla="*/ 8682011 w 12079138"/>
              <a:gd name="connsiteY11125" fmla="*/ 871151 h 2145765"/>
              <a:gd name="connsiteX11126" fmla="*/ 2262385 w 12079138"/>
              <a:gd name="connsiteY11126" fmla="*/ 870614 h 2145765"/>
              <a:gd name="connsiteX11127" fmla="*/ 2254534 w 12079138"/>
              <a:gd name="connsiteY11127" fmla="*/ 872131 h 2145765"/>
              <a:gd name="connsiteX11128" fmla="*/ 2234539 w 12079138"/>
              <a:gd name="connsiteY11128" fmla="*/ 886487 h 2145765"/>
              <a:gd name="connsiteX11129" fmla="*/ 2205537 w 12079138"/>
              <a:gd name="connsiteY11129" fmla="*/ 899111 h 2145765"/>
              <a:gd name="connsiteX11130" fmla="*/ 2183411 w 12079138"/>
              <a:gd name="connsiteY11130" fmla="*/ 902037 h 2145765"/>
              <a:gd name="connsiteX11131" fmla="*/ 2165507 w 12079138"/>
              <a:gd name="connsiteY11131" fmla="*/ 906804 h 2145765"/>
              <a:gd name="connsiteX11132" fmla="*/ 2136179 w 12079138"/>
              <a:gd name="connsiteY11132" fmla="*/ 923044 h 2145765"/>
              <a:gd name="connsiteX11133" fmla="*/ 2130280 w 12079138"/>
              <a:gd name="connsiteY11133" fmla="*/ 928805 h 2145765"/>
              <a:gd name="connsiteX11134" fmla="*/ 2085997 w 12079138"/>
              <a:gd name="connsiteY11134" fmla="*/ 951486 h 2145765"/>
              <a:gd name="connsiteX11135" fmla="*/ 2073234 w 12079138"/>
              <a:gd name="connsiteY11135" fmla="*/ 959316 h 2145765"/>
              <a:gd name="connsiteX11136" fmla="*/ 2073559 w 12079138"/>
              <a:gd name="connsiteY11136" fmla="*/ 967954 h 2145765"/>
              <a:gd name="connsiteX11137" fmla="*/ 2063361 w 12079138"/>
              <a:gd name="connsiteY11137" fmla="*/ 985344 h 2145765"/>
              <a:gd name="connsiteX11138" fmla="*/ 2055978 w 12079138"/>
              <a:gd name="connsiteY11138" fmla="*/ 990600 h 2145765"/>
              <a:gd name="connsiteX11139" fmla="*/ 2057926 w 12079138"/>
              <a:gd name="connsiteY11139" fmla="*/ 1001585 h 2145765"/>
              <a:gd name="connsiteX11140" fmla="*/ 2084915 w 12079138"/>
              <a:gd name="connsiteY11140" fmla="*/ 1014563 h 2145765"/>
              <a:gd name="connsiteX11141" fmla="*/ 2089782 w 12079138"/>
              <a:gd name="connsiteY11141" fmla="*/ 996757 h 2145765"/>
              <a:gd name="connsiteX11142" fmla="*/ 2098335 w 12079138"/>
              <a:gd name="connsiteY11142" fmla="*/ 980258 h 2145765"/>
              <a:gd name="connsiteX11143" fmla="*/ 2108912 w 12079138"/>
              <a:gd name="connsiteY11143" fmla="*/ 968306 h 2145765"/>
              <a:gd name="connsiteX11144" fmla="*/ 2160240 w 12079138"/>
              <a:gd name="connsiteY11144" fmla="*/ 922999 h 2145765"/>
              <a:gd name="connsiteX11145" fmla="*/ 2200540 w 12079138"/>
              <a:gd name="connsiteY11145" fmla="*/ 907187 h 2145765"/>
              <a:gd name="connsiteX11146" fmla="*/ 2220138 w 12079138"/>
              <a:gd name="connsiteY11146" fmla="*/ 905993 h 2145765"/>
              <a:gd name="connsiteX11147" fmla="*/ 2249552 w 12079138"/>
              <a:gd name="connsiteY11147" fmla="*/ 893703 h 2145765"/>
              <a:gd name="connsiteX11148" fmla="*/ 2259461 w 12079138"/>
              <a:gd name="connsiteY11148" fmla="*/ 883285 h 2145765"/>
              <a:gd name="connsiteX11149" fmla="*/ 2275578 w 12079138"/>
              <a:gd name="connsiteY11149" fmla="*/ 876804 h 2145765"/>
              <a:gd name="connsiteX11150" fmla="*/ 2270181 w 12079138"/>
              <a:gd name="connsiteY11150" fmla="*/ 872146 h 2145765"/>
              <a:gd name="connsiteX11151" fmla="*/ 2262385 w 12079138"/>
              <a:gd name="connsiteY11151" fmla="*/ 870614 h 2145765"/>
              <a:gd name="connsiteX11152" fmla="*/ 11025696 w 12079138"/>
              <a:gd name="connsiteY11152" fmla="*/ 870460 h 2145765"/>
              <a:gd name="connsiteX11153" fmla="*/ 11031760 w 12079138"/>
              <a:gd name="connsiteY11153" fmla="*/ 881292 h 2145765"/>
              <a:gd name="connsiteX11154" fmla="*/ 11069642 w 12079138"/>
              <a:gd name="connsiteY11154" fmla="*/ 891756 h 2145765"/>
              <a:gd name="connsiteX11155" fmla="*/ 11087257 w 12079138"/>
              <a:gd name="connsiteY11155" fmla="*/ 886317 h 2145765"/>
              <a:gd name="connsiteX11156" fmla="*/ 11100684 w 12079138"/>
              <a:gd name="connsiteY11156" fmla="*/ 886915 h 2145765"/>
              <a:gd name="connsiteX11157" fmla="*/ 11115988 w 12079138"/>
              <a:gd name="connsiteY11157" fmla="*/ 907814 h 2145765"/>
              <a:gd name="connsiteX11158" fmla="*/ 11095234 w 12079138"/>
              <a:gd name="connsiteY11158" fmla="*/ 900795 h 2145765"/>
              <a:gd name="connsiteX11159" fmla="*/ 11081464 w 12079138"/>
              <a:gd name="connsiteY11159" fmla="*/ 908626 h 2145765"/>
              <a:gd name="connsiteX11160" fmla="*/ 11087726 w 12079138"/>
              <a:gd name="connsiteY11160" fmla="*/ 916178 h 2145765"/>
              <a:gd name="connsiteX11161" fmla="*/ 11110809 w 12079138"/>
              <a:gd name="connsiteY11161" fmla="*/ 928910 h 2145765"/>
              <a:gd name="connsiteX11162" fmla="*/ 11124001 w 12079138"/>
              <a:gd name="connsiteY11162" fmla="*/ 935346 h 2145765"/>
              <a:gd name="connsiteX11163" fmla="*/ 11125048 w 12079138"/>
              <a:gd name="connsiteY11163" fmla="*/ 939913 h 2145765"/>
              <a:gd name="connsiteX11164" fmla="*/ 11115266 w 12079138"/>
              <a:gd name="connsiteY11164" fmla="*/ 941676 h 2145765"/>
              <a:gd name="connsiteX11165" fmla="*/ 11112794 w 12079138"/>
              <a:gd name="connsiteY11165" fmla="*/ 940940 h 2145765"/>
              <a:gd name="connsiteX11166" fmla="*/ 11075129 w 12079138"/>
              <a:gd name="connsiteY11166" fmla="*/ 926261 h 2145765"/>
              <a:gd name="connsiteX11167" fmla="*/ 11064011 w 12079138"/>
              <a:gd name="connsiteY11167" fmla="*/ 921082 h 2145765"/>
              <a:gd name="connsiteX11168" fmla="*/ 11036074 w 12079138"/>
              <a:gd name="connsiteY11168" fmla="*/ 909545 h 2145765"/>
              <a:gd name="connsiteX11169" fmla="*/ 11009381 w 12079138"/>
              <a:gd name="connsiteY11169" fmla="*/ 899754 h 2145765"/>
              <a:gd name="connsiteX11170" fmla="*/ 11003552 w 12079138"/>
              <a:gd name="connsiteY11170" fmla="*/ 892460 h 2145765"/>
              <a:gd name="connsiteX11171" fmla="*/ 11025696 w 12079138"/>
              <a:gd name="connsiteY11171" fmla="*/ 870460 h 2145765"/>
              <a:gd name="connsiteX11172" fmla="*/ 1743781 w 12079138"/>
              <a:gd name="connsiteY11172" fmla="*/ 869297 h 2145765"/>
              <a:gd name="connsiteX11173" fmla="*/ 1744826 w 12079138"/>
              <a:gd name="connsiteY11173" fmla="*/ 870538 h 2145765"/>
              <a:gd name="connsiteX11174" fmla="*/ 1742679 w 12079138"/>
              <a:gd name="connsiteY11174" fmla="*/ 871028 h 2145765"/>
              <a:gd name="connsiteX11175" fmla="*/ 1741633 w 12079138"/>
              <a:gd name="connsiteY11175" fmla="*/ 869802 h 2145765"/>
              <a:gd name="connsiteX11176" fmla="*/ 1743781 w 12079138"/>
              <a:gd name="connsiteY11176" fmla="*/ 869297 h 2145765"/>
              <a:gd name="connsiteX11177" fmla="*/ 9501975 w 12079138"/>
              <a:gd name="connsiteY11177" fmla="*/ 868377 h 2145765"/>
              <a:gd name="connsiteX11178" fmla="*/ 9500459 w 12079138"/>
              <a:gd name="connsiteY11178" fmla="*/ 869419 h 2145765"/>
              <a:gd name="connsiteX11179" fmla="*/ 9502029 w 12079138"/>
              <a:gd name="connsiteY11179" fmla="*/ 870369 h 2145765"/>
              <a:gd name="connsiteX11180" fmla="*/ 9503401 w 12079138"/>
              <a:gd name="connsiteY11180" fmla="*/ 869343 h 2145765"/>
              <a:gd name="connsiteX11181" fmla="*/ 9501975 w 12079138"/>
              <a:gd name="connsiteY11181" fmla="*/ 868377 h 2145765"/>
              <a:gd name="connsiteX11182" fmla="*/ 830427 w 12079138"/>
              <a:gd name="connsiteY11182" fmla="*/ 867777 h 2145765"/>
              <a:gd name="connsiteX11183" fmla="*/ 838851 w 12079138"/>
              <a:gd name="connsiteY11183" fmla="*/ 868800 h 2145765"/>
              <a:gd name="connsiteX11184" fmla="*/ 882995 w 12079138"/>
              <a:gd name="connsiteY11184" fmla="*/ 874653 h 2145765"/>
              <a:gd name="connsiteX11185" fmla="*/ 889997 w 12079138"/>
              <a:gd name="connsiteY11185" fmla="*/ 876783 h 2145765"/>
              <a:gd name="connsiteX11186" fmla="*/ 877526 w 12079138"/>
              <a:gd name="connsiteY11186" fmla="*/ 882528 h 2145765"/>
              <a:gd name="connsiteX11187" fmla="*/ 857024 w 12079138"/>
              <a:gd name="connsiteY11187" fmla="*/ 898568 h 2145765"/>
              <a:gd name="connsiteX11188" fmla="*/ 857096 w 12079138"/>
              <a:gd name="connsiteY11188" fmla="*/ 900300 h 2145765"/>
              <a:gd name="connsiteX11189" fmla="*/ 849949 w 12079138"/>
              <a:gd name="connsiteY11189" fmla="*/ 912115 h 2145765"/>
              <a:gd name="connsiteX11190" fmla="*/ 823691 w 12079138"/>
              <a:gd name="connsiteY11190" fmla="*/ 906844 h 2145765"/>
              <a:gd name="connsiteX11191" fmla="*/ 835873 w 12079138"/>
              <a:gd name="connsiteY11191" fmla="*/ 899641 h 2145765"/>
              <a:gd name="connsiteX11192" fmla="*/ 836126 w 12079138"/>
              <a:gd name="connsiteY11192" fmla="*/ 881286 h 2145765"/>
              <a:gd name="connsiteX11193" fmla="*/ 831668 w 12079138"/>
              <a:gd name="connsiteY11193" fmla="*/ 879187 h 2145765"/>
              <a:gd name="connsiteX11194" fmla="*/ 823438 w 12079138"/>
              <a:gd name="connsiteY11194" fmla="*/ 870087 h 2145765"/>
              <a:gd name="connsiteX11195" fmla="*/ 830427 w 12079138"/>
              <a:gd name="connsiteY11195" fmla="*/ 867777 h 2145765"/>
              <a:gd name="connsiteX11196" fmla="*/ 9070011 w 12079138"/>
              <a:gd name="connsiteY11196" fmla="*/ 867151 h 2145765"/>
              <a:gd name="connsiteX11197" fmla="*/ 9065806 w 12079138"/>
              <a:gd name="connsiteY11197" fmla="*/ 870660 h 2145765"/>
              <a:gd name="connsiteX11198" fmla="*/ 9077736 w 12079138"/>
              <a:gd name="connsiteY11198" fmla="*/ 877938 h 2145765"/>
              <a:gd name="connsiteX11199" fmla="*/ 9083222 w 12079138"/>
              <a:gd name="connsiteY11199" fmla="*/ 874675 h 2145765"/>
              <a:gd name="connsiteX11200" fmla="*/ 9070011 w 12079138"/>
              <a:gd name="connsiteY11200" fmla="*/ 867151 h 2145765"/>
              <a:gd name="connsiteX11201" fmla="*/ 974004 w 12079138"/>
              <a:gd name="connsiteY11201" fmla="*/ 866152 h 2145765"/>
              <a:gd name="connsiteX11202" fmla="*/ 970865 w 12079138"/>
              <a:gd name="connsiteY11202" fmla="*/ 869751 h 2145765"/>
              <a:gd name="connsiteX11203" fmla="*/ 974312 w 12079138"/>
              <a:gd name="connsiteY11203" fmla="*/ 871636 h 2145765"/>
              <a:gd name="connsiteX11204" fmla="*/ 978625 w 12079138"/>
              <a:gd name="connsiteY11204" fmla="*/ 868480 h 2145765"/>
              <a:gd name="connsiteX11205" fmla="*/ 974004 w 12079138"/>
              <a:gd name="connsiteY11205" fmla="*/ 866152 h 2145765"/>
              <a:gd name="connsiteX11206" fmla="*/ 748313 w 12079138"/>
              <a:gd name="connsiteY11206" fmla="*/ 866023 h 2145765"/>
              <a:gd name="connsiteX11207" fmla="*/ 752175 w 12079138"/>
              <a:gd name="connsiteY11207" fmla="*/ 868045 h 2145765"/>
              <a:gd name="connsiteX11208" fmla="*/ 748476 w 12079138"/>
              <a:gd name="connsiteY11208" fmla="*/ 869960 h 2145765"/>
              <a:gd name="connsiteX11209" fmla="*/ 744595 w 12079138"/>
              <a:gd name="connsiteY11209" fmla="*/ 867785 h 2145765"/>
              <a:gd name="connsiteX11210" fmla="*/ 748313 w 12079138"/>
              <a:gd name="connsiteY11210" fmla="*/ 866023 h 2145765"/>
              <a:gd name="connsiteX11211" fmla="*/ 2000366 w 12079138"/>
              <a:gd name="connsiteY11211" fmla="*/ 865575 h 2145765"/>
              <a:gd name="connsiteX11212" fmla="*/ 2009374 w 12079138"/>
              <a:gd name="connsiteY11212" fmla="*/ 872654 h 2145765"/>
              <a:gd name="connsiteX11213" fmla="*/ 2003200 w 12079138"/>
              <a:gd name="connsiteY11213" fmla="*/ 877068 h 2145765"/>
              <a:gd name="connsiteX11214" fmla="*/ 1993252 w 12079138"/>
              <a:gd name="connsiteY11214" fmla="*/ 873251 h 2145765"/>
              <a:gd name="connsiteX11215" fmla="*/ 2000366 w 12079138"/>
              <a:gd name="connsiteY11215" fmla="*/ 865575 h 2145765"/>
              <a:gd name="connsiteX11216" fmla="*/ 8738283 w 12079138"/>
              <a:gd name="connsiteY11216" fmla="*/ 863535 h 2145765"/>
              <a:gd name="connsiteX11217" fmla="*/ 8733933 w 12079138"/>
              <a:gd name="connsiteY11217" fmla="*/ 865252 h 2145765"/>
              <a:gd name="connsiteX11218" fmla="*/ 8742037 w 12079138"/>
              <a:gd name="connsiteY11218" fmla="*/ 870599 h 2145765"/>
              <a:gd name="connsiteX11219" fmla="*/ 8748118 w 12079138"/>
              <a:gd name="connsiteY11219" fmla="*/ 868668 h 2145765"/>
              <a:gd name="connsiteX11220" fmla="*/ 8738283 w 12079138"/>
              <a:gd name="connsiteY11220" fmla="*/ 863535 h 2145765"/>
              <a:gd name="connsiteX11221" fmla="*/ 3022493 w 12079138"/>
              <a:gd name="connsiteY11221" fmla="*/ 863474 h 2145765"/>
              <a:gd name="connsiteX11222" fmla="*/ 3013740 w 12079138"/>
              <a:gd name="connsiteY11222" fmla="*/ 868362 h 2145765"/>
              <a:gd name="connsiteX11223" fmla="*/ 3013411 w 12079138"/>
              <a:gd name="connsiteY11223" fmla="*/ 875625 h 2145765"/>
              <a:gd name="connsiteX11224" fmla="*/ 3023070 w 12079138"/>
              <a:gd name="connsiteY11224" fmla="*/ 873601 h 2145765"/>
              <a:gd name="connsiteX11225" fmla="*/ 3027313 w 12079138"/>
              <a:gd name="connsiteY11225" fmla="*/ 867672 h 2145765"/>
              <a:gd name="connsiteX11226" fmla="*/ 3022493 w 12079138"/>
              <a:gd name="connsiteY11226" fmla="*/ 863474 h 2145765"/>
              <a:gd name="connsiteX11227" fmla="*/ 2815224 w 12079138"/>
              <a:gd name="connsiteY11227" fmla="*/ 862751 h 2145765"/>
              <a:gd name="connsiteX11228" fmla="*/ 2798897 w 12079138"/>
              <a:gd name="connsiteY11228" fmla="*/ 868668 h 2145765"/>
              <a:gd name="connsiteX11229" fmla="*/ 2770003 w 12079138"/>
              <a:gd name="connsiteY11229" fmla="*/ 884372 h 2145765"/>
              <a:gd name="connsiteX11230" fmla="*/ 2741066 w 12079138"/>
              <a:gd name="connsiteY11230" fmla="*/ 897854 h 2145765"/>
              <a:gd name="connsiteX11231" fmla="*/ 2736236 w 12079138"/>
              <a:gd name="connsiteY11231" fmla="*/ 906069 h 2145765"/>
              <a:gd name="connsiteX11232" fmla="*/ 2752477 w 12079138"/>
              <a:gd name="connsiteY11232" fmla="*/ 906145 h 2145765"/>
              <a:gd name="connsiteX11233" fmla="*/ 2758884 w 12079138"/>
              <a:gd name="connsiteY11233" fmla="*/ 917835 h 2145765"/>
              <a:gd name="connsiteX11234" fmla="*/ 2745656 w 12079138"/>
              <a:gd name="connsiteY11234" fmla="*/ 924775 h 2145765"/>
              <a:gd name="connsiteX11235" fmla="*/ 2767801 w 12079138"/>
              <a:gd name="connsiteY11235" fmla="*/ 940160 h 2145765"/>
              <a:gd name="connsiteX11236" fmla="*/ 2767802 w 12079138"/>
              <a:gd name="connsiteY11236" fmla="*/ 940159 h 2145765"/>
              <a:gd name="connsiteX11237" fmla="*/ 2793509 w 12079138"/>
              <a:gd name="connsiteY11237" fmla="*/ 943761 h 2145765"/>
              <a:gd name="connsiteX11238" fmla="*/ 2834802 w 12079138"/>
              <a:gd name="connsiteY11238" fmla="*/ 928820 h 2145765"/>
              <a:gd name="connsiteX11239" fmla="*/ 2835795 w 12079138"/>
              <a:gd name="connsiteY11239" fmla="*/ 924331 h 2145765"/>
              <a:gd name="connsiteX11240" fmla="*/ 2828445 w 12079138"/>
              <a:gd name="connsiteY11240" fmla="*/ 922768 h 2145765"/>
              <a:gd name="connsiteX11241" fmla="*/ 2815951 w 12079138"/>
              <a:gd name="connsiteY11241" fmla="*/ 926491 h 2145765"/>
              <a:gd name="connsiteX11242" fmla="*/ 2799944 w 12079138"/>
              <a:gd name="connsiteY11242" fmla="*/ 933584 h 2145765"/>
              <a:gd name="connsiteX11243" fmla="*/ 2780137 w 12079138"/>
              <a:gd name="connsiteY11243" fmla="*/ 927778 h 2145765"/>
              <a:gd name="connsiteX11244" fmla="*/ 2779503 w 12079138"/>
              <a:gd name="connsiteY11244" fmla="*/ 920945 h 2145765"/>
              <a:gd name="connsiteX11245" fmla="*/ 2789956 w 12079138"/>
              <a:gd name="connsiteY11245" fmla="*/ 897548 h 2145765"/>
              <a:gd name="connsiteX11246" fmla="*/ 2802719 w 12079138"/>
              <a:gd name="connsiteY11246" fmla="*/ 886318 h 2145765"/>
              <a:gd name="connsiteX11247" fmla="*/ 2812777 w 12079138"/>
              <a:gd name="connsiteY11247" fmla="*/ 884081 h 2145765"/>
              <a:gd name="connsiteX11248" fmla="*/ 2819973 w 12079138"/>
              <a:gd name="connsiteY11248" fmla="*/ 890547 h 2145765"/>
              <a:gd name="connsiteX11249" fmla="*/ 2820260 w 12079138"/>
              <a:gd name="connsiteY11249" fmla="*/ 895740 h 2145765"/>
              <a:gd name="connsiteX11250" fmla="*/ 2831783 w 12079138"/>
              <a:gd name="connsiteY11250" fmla="*/ 901745 h 2145765"/>
              <a:gd name="connsiteX11251" fmla="*/ 2841622 w 12079138"/>
              <a:gd name="connsiteY11251" fmla="*/ 894530 h 2145765"/>
              <a:gd name="connsiteX11252" fmla="*/ 2830086 w 12079138"/>
              <a:gd name="connsiteY11252" fmla="*/ 869633 h 2145765"/>
              <a:gd name="connsiteX11253" fmla="*/ 2815224 w 12079138"/>
              <a:gd name="connsiteY11253" fmla="*/ 862751 h 2145765"/>
              <a:gd name="connsiteX11254" fmla="*/ 10485178 w 12079138"/>
              <a:gd name="connsiteY11254" fmla="*/ 859403 h 2145765"/>
              <a:gd name="connsiteX11255" fmla="*/ 10499255 w 12079138"/>
              <a:gd name="connsiteY11255" fmla="*/ 862607 h 2145765"/>
              <a:gd name="connsiteX11256" fmla="*/ 10508550 w 12079138"/>
              <a:gd name="connsiteY11256" fmla="*/ 873179 h 2145765"/>
              <a:gd name="connsiteX11257" fmla="*/ 10501890 w 12079138"/>
              <a:gd name="connsiteY11257" fmla="*/ 878649 h 2145765"/>
              <a:gd name="connsiteX11258" fmla="*/ 10491820 w 12079138"/>
              <a:gd name="connsiteY11258" fmla="*/ 878236 h 2145765"/>
              <a:gd name="connsiteX11259" fmla="*/ 10481569 w 12079138"/>
              <a:gd name="connsiteY11259" fmla="*/ 868629 h 2145765"/>
              <a:gd name="connsiteX11260" fmla="*/ 10485178 w 12079138"/>
              <a:gd name="connsiteY11260" fmla="*/ 859403 h 2145765"/>
              <a:gd name="connsiteX11261" fmla="*/ 2679040 w 12079138"/>
              <a:gd name="connsiteY11261" fmla="*/ 858661 h 2145765"/>
              <a:gd name="connsiteX11262" fmla="*/ 2671676 w 12079138"/>
              <a:gd name="connsiteY11262" fmla="*/ 859948 h 2145765"/>
              <a:gd name="connsiteX11263" fmla="*/ 2667469 w 12079138"/>
              <a:gd name="connsiteY11263" fmla="*/ 865130 h 2145765"/>
              <a:gd name="connsiteX11264" fmla="*/ 2668119 w 12079138"/>
              <a:gd name="connsiteY11264" fmla="*/ 867872 h 2145765"/>
              <a:gd name="connsiteX11265" fmla="*/ 2673263 w 12079138"/>
              <a:gd name="connsiteY11265" fmla="*/ 871488 h 2145765"/>
              <a:gd name="connsiteX11266" fmla="*/ 2679835 w 12079138"/>
              <a:gd name="connsiteY11266" fmla="*/ 869450 h 2145765"/>
              <a:gd name="connsiteX11267" fmla="*/ 2682308 w 12079138"/>
              <a:gd name="connsiteY11267" fmla="*/ 861097 h 2145765"/>
              <a:gd name="connsiteX11268" fmla="*/ 2679040 w 12079138"/>
              <a:gd name="connsiteY11268" fmla="*/ 858661 h 2145765"/>
              <a:gd name="connsiteX11269" fmla="*/ 10369658 w 12079138"/>
              <a:gd name="connsiteY11269" fmla="*/ 858362 h 2145765"/>
              <a:gd name="connsiteX11270" fmla="*/ 10376822 w 12079138"/>
              <a:gd name="connsiteY11270" fmla="*/ 862271 h 2145765"/>
              <a:gd name="connsiteX11271" fmla="*/ 10369189 w 12079138"/>
              <a:gd name="connsiteY11271" fmla="*/ 867680 h 2145765"/>
              <a:gd name="connsiteX11272" fmla="*/ 10363196 w 12079138"/>
              <a:gd name="connsiteY11272" fmla="*/ 865228 h 2145765"/>
              <a:gd name="connsiteX11273" fmla="*/ 10369658 w 12079138"/>
              <a:gd name="connsiteY11273" fmla="*/ 858362 h 2145765"/>
              <a:gd name="connsiteX11274" fmla="*/ 1718785 w 12079138"/>
              <a:gd name="connsiteY11274" fmla="*/ 858111 h 2145765"/>
              <a:gd name="connsiteX11275" fmla="*/ 1726203 w 12079138"/>
              <a:gd name="connsiteY11275" fmla="*/ 862219 h 2145765"/>
              <a:gd name="connsiteX11276" fmla="*/ 1717954 w 12079138"/>
              <a:gd name="connsiteY11276" fmla="*/ 869788 h 2145765"/>
              <a:gd name="connsiteX11277" fmla="*/ 1710103 w 12079138"/>
              <a:gd name="connsiteY11277" fmla="*/ 866417 h 2145765"/>
              <a:gd name="connsiteX11278" fmla="*/ 1718785 w 12079138"/>
              <a:gd name="connsiteY11278" fmla="*/ 858111 h 2145765"/>
              <a:gd name="connsiteX11279" fmla="*/ 2552202 w 12079138"/>
              <a:gd name="connsiteY11279" fmla="*/ 857956 h 2145765"/>
              <a:gd name="connsiteX11280" fmla="*/ 2530668 w 12079138"/>
              <a:gd name="connsiteY11280" fmla="*/ 865222 h 2145765"/>
              <a:gd name="connsiteX11281" fmla="*/ 2505856 w 12079138"/>
              <a:gd name="connsiteY11281" fmla="*/ 893811 h 2145765"/>
              <a:gd name="connsiteX11282" fmla="*/ 2500188 w 12079138"/>
              <a:gd name="connsiteY11282" fmla="*/ 899738 h 2145765"/>
              <a:gd name="connsiteX11283" fmla="*/ 2505317 w 12079138"/>
              <a:gd name="connsiteY11283" fmla="*/ 912150 h 2145765"/>
              <a:gd name="connsiteX11284" fmla="*/ 2517988 w 12079138"/>
              <a:gd name="connsiteY11284" fmla="*/ 912426 h 2145765"/>
              <a:gd name="connsiteX11285" fmla="*/ 2548971 w 12079138"/>
              <a:gd name="connsiteY11285" fmla="*/ 890164 h 2145765"/>
              <a:gd name="connsiteX11286" fmla="*/ 2568103 w 12079138"/>
              <a:gd name="connsiteY11286" fmla="*/ 875364 h 2145765"/>
              <a:gd name="connsiteX11287" fmla="*/ 2561426 w 12079138"/>
              <a:gd name="connsiteY11287" fmla="*/ 859150 h 2145765"/>
              <a:gd name="connsiteX11288" fmla="*/ 2552202 w 12079138"/>
              <a:gd name="connsiteY11288" fmla="*/ 857956 h 2145765"/>
              <a:gd name="connsiteX11289" fmla="*/ 8640957 w 12079138"/>
              <a:gd name="connsiteY11289" fmla="*/ 857462 h 2145765"/>
              <a:gd name="connsiteX11290" fmla="*/ 8630846 w 12079138"/>
              <a:gd name="connsiteY11290" fmla="*/ 857834 h 2145765"/>
              <a:gd name="connsiteX11291" fmla="*/ 8615127 w 12079138"/>
              <a:gd name="connsiteY11291" fmla="*/ 868959 h 2145765"/>
              <a:gd name="connsiteX11292" fmla="*/ 8648984 w 12079138"/>
              <a:gd name="connsiteY11292" fmla="*/ 861894 h 2145765"/>
              <a:gd name="connsiteX11293" fmla="*/ 8640957 w 12079138"/>
              <a:gd name="connsiteY11293" fmla="*/ 857462 h 2145765"/>
              <a:gd name="connsiteX11294" fmla="*/ 1432260 w 12079138"/>
              <a:gd name="connsiteY11294" fmla="*/ 856699 h 2145765"/>
              <a:gd name="connsiteX11295" fmla="*/ 1427207 w 12079138"/>
              <a:gd name="connsiteY11295" fmla="*/ 860713 h 2145765"/>
              <a:gd name="connsiteX11296" fmla="*/ 1434787 w 12079138"/>
              <a:gd name="connsiteY11296" fmla="*/ 863122 h 2145765"/>
              <a:gd name="connsiteX11297" fmla="*/ 1439118 w 12079138"/>
              <a:gd name="connsiteY11297" fmla="*/ 858293 h 2145765"/>
              <a:gd name="connsiteX11298" fmla="*/ 1432260 w 12079138"/>
              <a:gd name="connsiteY11298" fmla="*/ 856699 h 2145765"/>
              <a:gd name="connsiteX11299" fmla="*/ 2929284 w 12079138"/>
              <a:gd name="connsiteY11299" fmla="*/ 856055 h 2145765"/>
              <a:gd name="connsiteX11300" fmla="*/ 2927119 w 12079138"/>
              <a:gd name="connsiteY11300" fmla="*/ 856638 h 2145765"/>
              <a:gd name="connsiteX11301" fmla="*/ 2927229 w 12079138"/>
              <a:gd name="connsiteY11301" fmla="*/ 858079 h 2145765"/>
              <a:gd name="connsiteX11302" fmla="*/ 2930837 w 12079138"/>
              <a:gd name="connsiteY11302" fmla="*/ 857159 h 2145765"/>
              <a:gd name="connsiteX11303" fmla="*/ 2929284 w 12079138"/>
              <a:gd name="connsiteY11303" fmla="*/ 856055 h 2145765"/>
              <a:gd name="connsiteX11304" fmla="*/ 2618527 w 12079138"/>
              <a:gd name="connsiteY11304" fmla="*/ 850739 h 2145765"/>
              <a:gd name="connsiteX11305" fmla="*/ 2617660 w 12079138"/>
              <a:gd name="connsiteY11305" fmla="*/ 851857 h 2145765"/>
              <a:gd name="connsiteX11306" fmla="*/ 2619376 w 12079138"/>
              <a:gd name="connsiteY11306" fmla="*/ 852547 h 2145765"/>
              <a:gd name="connsiteX11307" fmla="*/ 2620367 w 12079138"/>
              <a:gd name="connsiteY11307" fmla="*/ 851413 h 2145765"/>
              <a:gd name="connsiteX11308" fmla="*/ 2618527 w 12079138"/>
              <a:gd name="connsiteY11308" fmla="*/ 850739 h 2145765"/>
              <a:gd name="connsiteX11309" fmla="*/ 9263768 w 12079138"/>
              <a:gd name="connsiteY11309" fmla="*/ 850233 h 2145765"/>
              <a:gd name="connsiteX11310" fmla="*/ 9247255 w 12079138"/>
              <a:gd name="connsiteY11310" fmla="*/ 853696 h 2145765"/>
              <a:gd name="connsiteX11311" fmla="*/ 9256422 w 12079138"/>
              <a:gd name="connsiteY11311" fmla="*/ 864792 h 2145765"/>
              <a:gd name="connsiteX11312" fmla="*/ 9300512 w 12079138"/>
              <a:gd name="connsiteY11312" fmla="*/ 872530 h 2145765"/>
              <a:gd name="connsiteX11313" fmla="*/ 9319390 w 12079138"/>
              <a:gd name="connsiteY11313" fmla="*/ 862340 h 2145765"/>
              <a:gd name="connsiteX11314" fmla="*/ 9322476 w 12079138"/>
              <a:gd name="connsiteY11314" fmla="*/ 853205 h 2145765"/>
              <a:gd name="connsiteX11315" fmla="*/ 9310132 w 12079138"/>
              <a:gd name="connsiteY11315" fmla="*/ 850662 h 2145765"/>
              <a:gd name="connsiteX11316" fmla="*/ 9304645 w 12079138"/>
              <a:gd name="connsiteY11316" fmla="*/ 851398 h 2145765"/>
              <a:gd name="connsiteX11317" fmla="*/ 9263768 w 12079138"/>
              <a:gd name="connsiteY11317" fmla="*/ 850233 h 2145765"/>
              <a:gd name="connsiteX11318" fmla="*/ 9901724 w 12079138"/>
              <a:gd name="connsiteY11318" fmla="*/ 849253 h 2145765"/>
              <a:gd name="connsiteX11319" fmla="*/ 9901850 w 12079138"/>
              <a:gd name="connsiteY11319" fmla="*/ 850463 h 2145765"/>
              <a:gd name="connsiteX11320" fmla="*/ 9903511 w 12079138"/>
              <a:gd name="connsiteY11320" fmla="*/ 849820 h 2145765"/>
              <a:gd name="connsiteX11321" fmla="*/ 9836465 w 12079138"/>
              <a:gd name="connsiteY11321" fmla="*/ 848886 h 2145765"/>
              <a:gd name="connsiteX11322" fmla="*/ 9833396 w 12079138"/>
              <a:gd name="connsiteY11322" fmla="*/ 851122 h 2145765"/>
              <a:gd name="connsiteX11323" fmla="*/ 9837728 w 12079138"/>
              <a:gd name="connsiteY11323" fmla="*/ 852332 h 2145765"/>
              <a:gd name="connsiteX11324" fmla="*/ 9838684 w 12079138"/>
              <a:gd name="connsiteY11324" fmla="*/ 849497 h 2145765"/>
              <a:gd name="connsiteX11325" fmla="*/ 9836465 w 12079138"/>
              <a:gd name="connsiteY11325" fmla="*/ 848886 h 2145765"/>
              <a:gd name="connsiteX11326" fmla="*/ 10910267 w 12079138"/>
              <a:gd name="connsiteY11326" fmla="*/ 848517 h 2145765"/>
              <a:gd name="connsiteX11327" fmla="*/ 10915519 w 12079138"/>
              <a:gd name="connsiteY11327" fmla="*/ 849145 h 2145765"/>
              <a:gd name="connsiteX11328" fmla="*/ 10921584 w 12079138"/>
              <a:gd name="connsiteY11328" fmla="*/ 865788 h 2145765"/>
              <a:gd name="connsiteX11329" fmla="*/ 10917323 w 12079138"/>
              <a:gd name="connsiteY11329" fmla="*/ 867764 h 2145765"/>
              <a:gd name="connsiteX11330" fmla="*/ 10903372 w 12079138"/>
              <a:gd name="connsiteY11330" fmla="*/ 861572 h 2145765"/>
              <a:gd name="connsiteX11331" fmla="*/ 10910267 w 12079138"/>
              <a:gd name="connsiteY11331" fmla="*/ 848517 h 2145765"/>
              <a:gd name="connsiteX11332" fmla="*/ 1500333 w 12079138"/>
              <a:gd name="connsiteY11332" fmla="*/ 848230 h 2145765"/>
              <a:gd name="connsiteX11333" fmla="*/ 1512262 w 12079138"/>
              <a:gd name="connsiteY11333" fmla="*/ 853255 h 2145765"/>
              <a:gd name="connsiteX11334" fmla="*/ 1501434 w 12079138"/>
              <a:gd name="connsiteY11334" fmla="*/ 874263 h 2145765"/>
              <a:gd name="connsiteX11335" fmla="*/ 1494197 w 12079138"/>
              <a:gd name="connsiteY11335" fmla="*/ 875887 h 2145765"/>
              <a:gd name="connsiteX11336" fmla="*/ 1488006 w 12079138"/>
              <a:gd name="connsiteY11336" fmla="*/ 872960 h 2145765"/>
              <a:gd name="connsiteX11337" fmla="*/ 1484992 w 12079138"/>
              <a:gd name="connsiteY11337" fmla="*/ 864595 h 2145765"/>
              <a:gd name="connsiteX11338" fmla="*/ 1488205 w 12079138"/>
              <a:gd name="connsiteY11338" fmla="*/ 854557 h 2145765"/>
              <a:gd name="connsiteX11339" fmla="*/ 1500333 w 12079138"/>
              <a:gd name="connsiteY11339" fmla="*/ 848230 h 2145765"/>
              <a:gd name="connsiteX11340" fmla="*/ 9742167 w 12079138"/>
              <a:gd name="connsiteY11340" fmla="*/ 848043 h 2145765"/>
              <a:gd name="connsiteX11341" fmla="*/ 9718362 w 12079138"/>
              <a:gd name="connsiteY11341" fmla="*/ 856668 h 2145765"/>
              <a:gd name="connsiteX11342" fmla="*/ 9721304 w 12079138"/>
              <a:gd name="connsiteY11342" fmla="*/ 864010 h 2145765"/>
              <a:gd name="connsiteX11343" fmla="*/ 9730527 w 12079138"/>
              <a:gd name="connsiteY11343" fmla="*/ 865574 h 2145765"/>
              <a:gd name="connsiteX11344" fmla="*/ 9753248 w 12079138"/>
              <a:gd name="connsiteY11344" fmla="*/ 858125 h 2145765"/>
              <a:gd name="connsiteX11345" fmla="*/ 9751985 w 12079138"/>
              <a:gd name="connsiteY11345" fmla="*/ 850218 h 2145765"/>
              <a:gd name="connsiteX11346" fmla="*/ 9742167 w 12079138"/>
              <a:gd name="connsiteY11346" fmla="*/ 848043 h 2145765"/>
              <a:gd name="connsiteX11347" fmla="*/ 9116465 w 12079138"/>
              <a:gd name="connsiteY11347" fmla="*/ 846663 h 2145765"/>
              <a:gd name="connsiteX11348" fmla="*/ 9107423 w 12079138"/>
              <a:gd name="connsiteY11348" fmla="*/ 850861 h 2145765"/>
              <a:gd name="connsiteX11349" fmla="*/ 9116700 w 12079138"/>
              <a:gd name="connsiteY11349" fmla="*/ 857190 h 2145765"/>
              <a:gd name="connsiteX11350" fmla="*/ 9122836 w 12079138"/>
              <a:gd name="connsiteY11350" fmla="*/ 852654 h 2145765"/>
              <a:gd name="connsiteX11351" fmla="*/ 9116465 w 12079138"/>
              <a:gd name="connsiteY11351" fmla="*/ 846663 h 2145765"/>
              <a:gd name="connsiteX11352" fmla="*/ 1034617 w 12079138"/>
              <a:gd name="connsiteY11352" fmla="*/ 846364 h 2145765"/>
              <a:gd name="connsiteX11353" fmla="*/ 1042215 w 12079138"/>
              <a:gd name="connsiteY11353" fmla="*/ 853887 h 2145765"/>
              <a:gd name="connsiteX11354" fmla="*/ 1034653 w 12079138"/>
              <a:gd name="connsiteY11354" fmla="*/ 857320 h 2145765"/>
              <a:gd name="connsiteX11355" fmla="*/ 1026621 w 12079138"/>
              <a:gd name="connsiteY11355" fmla="*/ 851880 h 2145765"/>
              <a:gd name="connsiteX11356" fmla="*/ 1034617 w 12079138"/>
              <a:gd name="connsiteY11356" fmla="*/ 846364 h 2145765"/>
              <a:gd name="connsiteX11357" fmla="*/ 1149897 w 12079138"/>
              <a:gd name="connsiteY11357" fmla="*/ 844877 h 2145765"/>
              <a:gd name="connsiteX11358" fmla="*/ 1142715 w 12079138"/>
              <a:gd name="connsiteY11358" fmla="*/ 851343 h 2145765"/>
              <a:gd name="connsiteX11359" fmla="*/ 1156845 w 12079138"/>
              <a:gd name="connsiteY11359" fmla="*/ 857533 h 2145765"/>
              <a:gd name="connsiteX11360" fmla="*/ 1164335 w 12079138"/>
              <a:gd name="connsiteY11360" fmla="*/ 852430 h 2145765"/>
              <a:gd name="connsiteX11361" fmla="*/ 1149897 w 12079138"/>
              <a:gd name="connsiteY11361" fmla="*/ 844877 h 2145765"/>
              <a:gd name="connsiteX11362" fmla="*/ 9355412 w 12079138"/>
              <a:gd name="connsiteY11362" fmla="*/ 841133 h 2145765"/>
              <a:gd name="connsiteX11363" fmla="*/ 9353355 w 12079138"/>
              <a:gd name="connsiteY11363" fmla="*/ 841454 h 2145765"/>
              <a:gd name="connsiteX11364" fmla="*/ 9354871 w 12079138"/>
              <a:gd name="connsiteY11364" fmla="*/ 842358 h 2145765"/>
              <a:gd name="connsiteX11365" fmla="*/ 2074719 w 12079138"/>
              <a:gd name="connsiteY11365" fmla="*/ 840949 h 2145765"/>
              <a:gd name="connsiteX11366" fmla="*/ 2065459 w 12079138"/>
              <a:gd name="connsiteY11366" fmla="*/ 846082 h 2145765"/>
              <a:gd name="connsiteX11367" fmla="*/ 2057175 w 12079138"/>
              <a:gd name="connsiteY11367" fmla="*/ 866278 h 2145765"/>
              <a:gd name="connsiteX11368" fmla="*/ 2065673 w 12079138"/>
              <a:gd name="connsiteY11368" fmla="*/ 885123 h 2145765"/>
              <a:gd name="connsiteX11369" fmla="*/ 2078360 w 12079138"/>
              <a:gd name="connsiteY11369" fmla="*/ 910267 h 2145765"/>
              <a:gd name="connsiteX11370" fmla="*/ 2078320 w 12079138"/>
              <a:gd name="connsiteY11370" fmla="*/ 911997 h 2145765"/>
              <a:gd name="connsiteX11371" fmla="*/ 2078322 w 12079138"/>
              <a:gd name="connsiteY11371" fmla="*/ 911997 h 2145765"/>
              <a:gd name="connsiteX11372" fmla="*/ 2090091 w 12079138"/>
              <a:gd name="connsiteY11372" fmla="*/ 917528 h 2145765"/>
              <a:gd name="connsiteX11373" fmla="*/ 2110344 w 12079138"/>
              <a:gd name="connsiteY11373" fmla="*/ 890608 h 2145765"/>
              <a:gd name="connsiteX11374" fmla="*/ 2091047 w 12079138"/>
              <a:gd name="connsiteY11374" fmla="*/ 878229 h 2145765"/>
              <a:gd name="connsiteX11375" fmla="*/ 2080600 w 12079138"/>
              <a:gd name="connsiteY11375" fmla="*/ 862294 h 2145765"/>
              <a:gd name="connsiteX11376" fmla="*/ 2084086 w 12079138"/>
              <a:gd name="connsiteY11376" fmla="*/ 851826 h 2145765"/>
              <a:gd name="connsiteX11377" fmla="*/ 2083055 w 12079138"/>
              <a:gd name="connsiteY11377" fmla="*/ 846969 h 2145765"/>
              <a:gd name="connsiteX11378" fmla="*/ 2074719 w 12079138"/>
              <a:gd name="connsiteY11378" fmla="*/ 840949 h 2145765"/>
              <a:gd name="connsiteX11379" fmla="*/ 3096237 w 12079138"/>
              <a:gd name="connsiteY11379" fmla="*/ 837823 h 2145765"/>
              <a:gd name="connsiteX11380" fmla="*/ 3110847 w 12079138"/>
              <a:gd name="connsiteY11380" fmla="*/ 859274 h 2145765"/>
              <a:gd name="connsiteX11381" fmla="*/ 3112854 w 12079138"/>
              <a:gd name="connsiteY11381" fmla="*/ 841271 h 2145765"/>
              <a:gd name="connsiteX11382" fmla="*/ 3096237 w 12079138"/>
              <a:gd name="connsiteY11382" fmla="*/ 837823 h 2145765"/>
              <a:gd name="connsiteX11383" fmla="*/ 1054558 w 12079138"/>
              <a:gd name="connsiteY11383" fmla="*/ 837553 h 2145765"/>
              <a:gd name="connsiteX11384" fmla="*/ 1077009 w 12079138"/>
              <a:gd name="connsiteY11384" fmla="*/ 838595 h 2145765"/>
              <a:gd name="connsiteX11385" fmla="*/ 1055550 w 12079138"/>
              <a:gd name="connsiteY11385" fmla="*/ 842487 h 2145765"/>
              <a:gd name="connsiteX11386" fmla="*/ 1052392 w 12079138"/>
              <a:gd name="connsiteY11386" fmla="*/ 840220 h 2145765"/>
              <a:gd name="connsiteX11387" fmla="*/ 1054558 w 12079138"/>
              <a:gd name="connsiteY11387" fmla="*/ 837553 h 2145765"/>
              <a:gd name="connsiteX11388" fmla="*/ 11318623 w 12079138"/>
              <a:gd name="connsiteY11388" fmla="*/ 836842 h 2145765"/>
              <a:gd name="connsiteX11389" fmla="*/ 11354918 w 12079138"/>
              <a:gd name="connsiteY11389" fmla="*/ 839310 h 2145765"/>
              <a:gd name="connsiteX11390" fmla="*/ 11382458 w 12079138"/>
              <a:gd name="connsiteY11390" fmla="*/ 854095 h 2145765"/>
              <a:gd name="connsiteX11391" fmla="*/ 11383595 w 12079138"/>
              <a:gd name="connsiteY11391" fmla="*/ 857236 h 2145765"/>
              <a:gd name="connsiteX11392" fmla="*/ 11377892 w 12079138"/>
              <a:gd name="connsiteY11392" fmla="*/ 860530 h 2145765"/>
              <a:gd name="connsiteX11393" fmla="*/ 11350297 w 12079138"/>
              <a:gd name="connsiteY11393" fmla="*/ 853650 h 2145765"/>
              <a:gd name="connsiteX11394" fmla="*/ 11318623 w 12079138"/>
              <a:gd name="connsiteY11394" fmla="*/ 836842 h 2145765"/>
              <a:gd name="connsiteX11395" fmla="*/ 3268426 w 12079138"/>
              <a:gd name="connsiteY11395" fmla="*/ 836688 h 2145765"/>
              <a:gd name="connsiteX11396" fmla="*/ 3224307 w 12079138"/>
              <a:gd name="connsiteY11396" fmla="*/ 843554 h 2145765"/>
              <a:gd name="connsiteX11397" fmla="*/ 3198025 w 12079138"/>
              <a:gd name="connsiteY11397" fmla="*/ 863184 h 2145765"/>
              <a:gd name="connsiteX11398" fmla="*/ 3197211 w 12079138"/>
              <a:gd name="connsiteY11398" fmla="*/ 868255 h 2145765"/>
              <a:gd name="connsiteX11399" fmla="*/ 3200732 w 12079138"/>
              <a:gd name="connsiteY11399" fmla="*/ 872790 h 2145765"/>
              <a:gd name="connsiteX11400" fmla="*/ 3238472 w 12079138"/>
              <a:gd name="connsiteY11400" fmla="*/ 868530 h 2145765"/>
              <a:gd name="connsiteX11401" fmla="*/ 3244193 w 12079138"/>
              <a:gd name="connsiteY11401" fmla="*/ 851857 h 2145765"/>
              <a:gd name="connsiteX11402" fmla="*/ 3246630 w 12079138"/>
              <a:gd name="connsiteY11402" fmla="*/ 846955 h 2145765"/>
              <a:gd name="connsiteX11403" fmla="*/ 3268426 w 12079138"/>
              <a:gd name="connsiteY11403" fmla="*/ 836688 h 2145765"/>
              <a:gd name="connsiteX11404" fmla="*/ 2771447 w 12079138"/>
              <a:gd name="connsiteY11404" fmla="*/ 836566 h 2145765"/>
              <a:gd name="connsiteX11405" fmla="*/ 2755185 w 12079138"/>
              <a:gd name="connsiteY11405" fmla="*/ 855795 h 2145765"/>
              <a:gd name="connsiteX11406" fmla="*/ 2758831 w 12079138"/>
              <a:gd name="connsiteY11406" fmla="*/ 861724 h 2145765"/>
              <a:gd name="connsiteX11407" fmla="*/ 2771068 w 12079138"/>
              <a:gd name="connsiteY11407" fmla="*/ 859810 h 2145765"/>
              <a:gd name="connsiteX11408" fmla="*/ 2771447 w 12079138"/>
              <a:gd name="connsiteY11408" fmla="*/ 836566 h 2145765"/>
              <a:gd name="connsiteX11409" fmla="*/ 11157406 w 12079138"/>
              <a:gd name="connsiteY11409" fmla="*/ 835180 h 2145765"/>
              <a:gd name="connsiteX11410" fmla="*/ 11159590 w 12079138"/>
              <a:gd name="connsiteY11410" fmla="*/ 835792 h 2145765"/>
              <a:gd name="connsiteX11411" fmla="*/ 11157225 w 12079138"/>
              <a:gd name="connsiteY11411" fmla="*/ 837477 h 2145765"/>
              <a:gd name="connsiteX11412" fmla="*/ 11156035 w 12079138"/>
              <a:gd name="connsiteY11412" fmla="*/ 836252 h 2145765"/>
              <a:gd name="connsiteX11413" fmla="*/ 11157406 w 12079138"/>
              <a:gd name="connsiteY11413" fmla="*/ 835180 h 2145765"/>
              <a:gd name="connsiteX11414" fmla="*/ 2979445 w 12079138"/>
              <a:gd name="connsiteY11414" fmla="*/ 834760 h 2145765"/>
              <a:gd name="connsiteX11415" fmla="*/ 2979193 w 12079138"/>
              <a:gd name="connsiteY11415" fmla="*/ 835908 h 2145765"/>
              <a:gd name="connsiteX11416" fmla="*/ 2980961 w 12079138"/>
              <a:gd name="connsiteY11416" fmla="*/ 835464 h 2145765"/>
              <a:gd name="connsiteX11417" fmla="*/ 3186284 w 12079138"/>
              <a:gd name="connsiteY11417" fmla="*/ 834566 h 2145765"/>
              <a:gd name="connsiteX11418" fmla="*/ 3182734 w 12079138"/>
              <a:gd name="connsiteY11418" fmla="*/ 841746 h 2145765"/>
              <a:gd name="connsiteX11419" fmla="*/ 3201057 w 12079138"/>
              <a:gd name="connsiteY11419" fmla="*/ 834775 h 2145765"/>
              <a:gd name="connsiteX11420" fmla="*/ 3186284 w 12079138"/>
              <a:gd name="connsiteY11420" fmla="*/ 834566 h 2145765"/>
              <a:gd name="connsiteX11421" fmla="*/ 10961285 w 12079138"/>
              <a:gd name="connsiteY11421" fmla="*/ 834244 h 2145765"/>
              <a:gd name="connsiteX11422" fmla="*/ 10963360 w 12079138"/>
              <a:gd name="connsiteY11422" fmla="*/ 834322 h 2145765"/>
              <a:gd name="connsiteX11423" fmla="*/ 10962151 w 12079138"/>
              <a:gd name="connsiteY11423" fmla="*/ 835347 h 2145765"/>
              <a:gd name="connsiteX11424" fmla="*/ 10742064 w 12079138"/>
              <a:gd name="connsiteY11424" fmla="*/ 833510 h 2145765"/>
              <a:gd name="connsiteX11425" fmla="*/ 10744248 w 12079138"/>
              <a:gd name="connsiteY11425" fmla="*/ 837462 h 2145765"/>
              <a:gd name="connsiteX11426" fmla="*/ 10740368 w 12079138"/>
              <a:gd name="connsiteY11426" fmla="*/ 838734 h 2145765"/>
              <a:gd name="connsiteX11427" fmla="*/ 10736920 w 12079138"/>
              <a:gd name="connsiteY11427" fmla="*/ 835194 h 2145765"/>
              <a:gd name="connsiteX11428" fmla="*/ 10742064 w 12079138"/>
              <a:gd name="connsiteY11428" fmla="*/ 833510 h 2145765"/>
              <a:gd name="connsiteX11429" fmla="*/ 612268 w 12079138"/>
              <a:gd name="connsiteY11429" fmla="*/ 832640 h 2145765"/>
              <a:gd name="connsiteX11430" fmla="*/ 611799 w 12079138"/>
              <a:gd name="connsiteY11430" fmla="*/ 833819 h 2145765"/>
              <a:gd name="connsiteX11431" fmla="*/ 610427 w 12079138"/>
              <a:gd name="connsiteY11431" fmla="*/ 832977 h 2145765"/>
              <a:gd name="connsiteX11432" fmla="*/ 2232787 w 12079138"/>
              <a:gd name="connsiteY11432" fmla="*/ 831757 h 2145765"/>
              <a:gd name="connsiteX11433" fmla="*/ 2221383 w 12079138"/>
              <a:gd name="connsiteY11433" fmla="*/ 839784 h 2145765"/>
              <a:gd name="connsiteX11434" fmla="*/ 2221377 w 12079138"/>
              <a:gd name="connsiteY11434" fmla="*/ 839784 h 2145765"/>
              <a:gd name="connsiteX11435" fmla="*/ 2221364 w 12079138"/>
              <a:gd name="connsiteY11435" fmla="*/ 842067 h 2145765"/>
              <a:gd name="connsiteX11436" fmla="*/ 2225372 w 12079138"/>
              <a:gd name="connsiteY11436" fmla="*/ 845468 h 2145765"/>
              <a:gd name="connsiteX11437" fmla="*/ 2235405 w 12079138"/>
              <a:gd name="connsiteY11437" fmla="*/ 845161 h 2145765"/>
              <a:gd name="connsiteX11438" fmla="*/ 2241126 w 12079138"/>
              <a:gd name="connsiteY11438" fmla="*/ 835158 h 2145765"/>
              <a:gd name="connsiteX11439" fmla="*/ 2232787 w 12079138"/>
              <a:gd name="connsiteY11439" fmla="*/ 831757 h 2145765"/>
              <a:gd name="connsiteX11440" fmla="*/ 11050133 w 12079138"/>
              <a:gd name="connsiteY11440" fmla="*/ 831502 h 2145765"/>
              <a:gd name="connsiteX11441" fmla="*/ 11069804 w 12079138"/>
              <a:gd name="connsiteY11441" fmla="*/ 834444 h 2145765"/>
              <a:gd name="connsiteX11442" fmla="*/ 11079099 w 12079138"/>
              <a:gd name="connsiteY11442" fmla="*/ 843162 h 2145765"/>
              <a:gd name="connsiteX11443" fmla="*/ 11069209 w 12079138"/>
              <a:gd name="connsiteY11443" fmla="*/ 846855 h 2145765"/>
              <a:gd name="connsiteX11444" fmla="*/ 11056739 w 12079138"/>
              <a:gd name="connsiteY11444" fmla="*/ 844204 h 2145765"/>
              <a:gd name="connsiteX11445" fmla="*/ 11050133 w 12079138"/>
              <a:gd name="connsiteY11445" fmla="*/ 831502 h 2145765"/>
              <a:gd name="connsiteX11446" fmla="*/ 11774374 w 12079138"/>
              <a:gd name="connsiteY11446" fmla="*/ 830700 h 2145765"/>
              <a:gd name="connsiteX11447" fmla="*/ 11781809 w 12079138"/>
              <a:gd name="connsiteY11447" fmla="*/ 834484 h 2145765"/>
              <a:gd name="connsiteX11448" fmla="*/ 11772894 w 12079138"/>
              <a:gd name="connsiteY11448" fmla="*/ 837762 h 2145765"/>
              <a:gd name="connsiteX11449" fmla="*/ 11768092 w 12079138"/>
              <a:gd name="connsiteY11449" fmla="*/ 834621 h 2145765"/>
              <a:gd name="connsiteX11450" fmla="*/ 11774374 w 12079138"/>
              <a:gd name="connsiteY11450" fmla="*/ 830700 h 2145765"/>
              <a:gd name="connsiteX11451" fmla="*/ 8777590 w 12079138"/>
              <a:gd name="connsiteY11451" fmla="*/ 830654 h 2145765"/>
              <a:gd name="connsiteX11452" fmla="*/ 8762196 w 12079138"/>
              <a:gd name="connsiteY11452" fmla="*/ 842573 h 2145765"/>
              <a:gd name="connsiteX11453" fmla="*/ 8766473 w 12079138"/>
              <a:gd name="connsiteY11453" fmla="*/ 844182 h 2145765"/>
              <a:gd name="connsiteX11454" fmla="*/ 8781795 w 12079138"/>
              <a:gd name="connsiteY11454" fmla="*/ 833994 h 2145765"/>
              <a:gd name="connsiteX11455" fmla="*/ 8777590 w 12079138"/>
              <a:gd name="connsiteY11455" fmla="*/ 830654 h 2145765"/>
              <a:gd name="connsiteX11456" fmla="*/ 10894095 w 12079138"/>
              <a:gd name="connsiteY11456" fmla="*/ 830614 h 2145765"/>
              <a:gd name="connsiteX11457" fmla="*/ 10902110 w 12079138"/>
              <a:gd name="connsiteY11457" fmla="*/ 832546 h 2145765"/>
              <a:gd name="connsiteX11458" fmla="*/ 10895467 w 12079138"/>
              <a:gd name="connsiteY11458" fmla="*/ 835945 h 2145765"/>
              <a:gd name="connsiteX11459" fmla="*/ 10891262 w 12079138"/>
              <a:gd name="connsiteY11459" fmla="*/ 834520 h 2145765"/>
              <a:gd name="connsiteX11460" fmla="*/ 10894095 w 12079138"/>
              <a:gd name="connsiteY11460" fmla="*/ 830614 h 2145765"/>
              <a:gd name="connsiteX11461" fmla="*/ 1670004 w 12079138"/>
              <a:gd name="connsiteY11461" fmla="*/ 828004 h 2145765"/>
              <a:gd name="connsiteX11462" fmla="*/ 1672386 w 12079138"/>
              <a:gd name="connsiteY11462" fmla="*/ 837365 h 2145765"/>
              <a:gd name="connsiteX11463" fmla="*/ 1667279 w 12079138"/>
              <a:gd name="connsiteY11463" fmla="*/ 843479 h 2145765"/>
              <a:gd name="connsiteX11464" fmla="*/ 1649592 w 12079138"/>
              <a:gd name="connsiteY11464" fmla="*/ 864870 h 2145765"/>
              <a:gd name="connsiteX11465" fmla="*/ 1641524 w 12079138"/>
              <a:gd name="connsiteY11465" fmla="*/ 868609 h 2145765"/>
              <a:gd name="connsiteX11466" fmla="*/ 1633349 w 12079138"/>
              <a:gd name="connsiteY11466" fmla="*/ 864855 h 2145765"/>
              <a:gd name="connsiteX11467" fmla="*/ 1629847 w 12079138"/>
              <a:gd name="connsiteY11467" fmla="*/ 857790 h 2145765"/>
              <a:gd name="connsiteX11468" fmla="*/ 1654465 w 12079138"/>
              <a:gd name="connsiteY11468" fmla="*/ 829046 h 2145765"/>
              <a:gd name="connsiteX11469" fmla="*/ 1670004 w 12079138"/>
              <a:gd name="connsiteY11469" fmla="*/ 828004 h 2145765"/>
              <a:gd name="connsiteX11470" fmla="*/ 2611995 w 12079138"/>
              <a:gd name="connsiteY11470" fmla="*/ 827926 h 2145765"/>
              <a:gd name="connsiteX11471" fmla="*/ 2602121 w 12079138"/>
              <a:gd name="connsiteY11471" fmla="*/ 831037 h 2145765"/>
              <a:gd name="connsiteX11472" fmla="*/ 2614664 w 12079138"/>
              <a:gd name="connsiteY11472" fmla="*/ 835280 h 2145765"/>
              <a:gd name="connsiteX11473" fmla="*/ 2619049 w 12079138"/>
              <a:gd name="connsiteY11473" fmla="*/ 831804 h 2145765"/>
              <a:gd name="connsiteX11474" fmla="*/ 2611995 w 12079138"/>
              <a:gd name="connsiteY11474" fmla="*/ 827926 h 2145765"/>
              <a:gd name="connsiteX11475" fmla="*/ 1885968 w 12079138"/>
              <a:gd name="connsiteY11475" fmla="*/ 827097 h 2145765"/>
              <a:gd name="connsiteX11476" fmla="*/ 1874455 w 12079138"/>
              <a:gd name="connsiteY11476" fmla="*/ 835403 h 2145765"/>
              <a:gd name="connsiteX11477" fmla="*/ 1906522 w 12079138"/>
              <a:gd name="connsiteY11477" fmla="*/ 853236 h 2145765"/>
              <a:gd name="connsiteX11478" fmla="*/ 1916267 w 12079138"/>
              <a:gd name="connsiteY11478" fmla="*/ 848058 h 2145765"/>
              <a:gd name="connsiteX11479" fmla="*/ 1885968 w 12079138"/>
              <a:gd name="connsiteY11479" fmla="*/ 827097 h 2145765"/>
              <a:gd name="connsiteX11480" fmla="*/ 10510011 w 12079138"/>
              <a:gd name="connsiteY11480" fmla="*/ 826997 h 2145765"/>
              <a:gd name="connsiteX11481" fmla="*/ 10542894 w 12079138"/>
              <a:gd name="connsiteY11481" fmla="*/ 835502 h 2145765"/>
              <a:gd name="connsiteX11482" fmla="*/ 10543922 w 12079138"/>
              <a:gd name="connsiteY11482" fmla="*/ 843147 h 2145765"/>
              <a:gd name="connsiteX11483" fmla="*/ 10534646 w 12079138"/>
              <a:gd name="connsiteY11483" fmla="*/ 845231 h 2145765"/>
              <a:gd name="connsiteX11484" fmla="*/ 10505986 w 12079138"/>
              <a:gd name="connsiteY11484" fmla="*/ 835088 h 2145765"/>
              <a:gd name="connsiteX11485" fmla="*/ 10504290 w 12079138"/>
              <a:gd name="connsiteY11485" fmla="*/ 830553 h 2145765"/>
              <a:gd name="connsiteX11486" fmla="*/ 10510011 w 12079138"/>
              <a:gd name="connsiteY11486" fmla="*/ 826997 h 2145765"/>
              <a:gd name="connsiteX11487" fmla="*/ 10610036 w 12079138"/>
              <a:gd name="connsiteY11487" fmla="*/ 826915 h 2145765"/>
              <a:gd name="connsiteX11488" fmla="*/ 10625008 w 12079138"/>
              <a:gd name="connsiteY11488" fmla="*/ 842036 h 2145765"/>
              <a:gd name="connsiteX11489" fmla="*/ 10659424 w 12079138"/>
              <a:gd name="connsiteY11489" fmla="*/ 862385 h 2145765"/>
              <a:gd name="connsiteX11490" fmla="*/ 10675757 w 12079138"/>
              <a:gd name="connsiteY11490" fmla="*/ 865281 h 2145765"/>
              <a:gd name="connsiteX11491" fmla="*/ 10703226 w 12079138"/>
              <a:gd name="connsiteY11491" fmla="*/ 860468 h 2145765"/>
              <a:gd name="connsiteX11492" fmla="*/ 10733347 w 12079138"/>
              <a:gd name="connsiteY11492" fmla="*/ 855550 h 2145765"/>
              <a:gd name="connsiteX11493" fmla="*/ 10760761 w 12079138"/>
              <a:gd name="connsiteY11493" fmla="*/ 864239 h 2145765"/>
              <a:gd name="connsiteX11494" fmla="*/ 10775037 w 12079138"/>
              <a:gd name="connsiteY11494" fmla="*/ 861280 h 2145765"/>
              <a:gd name="connsiteX11495" fmla="*/ 10781389 w 12079138"/>
              <a:gd name="connsiteY11495" fmla="*/ 849789 h 2145765"/>
              <a:gd name="connsiteX11496" fmla="*/ 10797866 w 12079138"/>
              <a:gd name="connsiteY11496" fmla="*/ 846969 h 2145765"/>
              <a:gd name="connsiteX11497" fmla="*/ 10814650 w 12079138"/>
              <a:gd name="connsiteY11497" fmla="*/ 866108 h 2145765"/>
              <a:gd name="connsiteX11498" fmla="*/ 10805102 w 12079138"/>
              <a:gd name="connsiteY11498" fmla="*/ 879300 h 2145765"/>
              <a:gd name="connsiteX11499" fmla="*/ 10783590 w 12079138"/>
              <a:gd name="connsiteY11499" fmla="*/ 900092 h 2145765"/>
              <a:gd name="connsiteX11500" fmla="*/ 10797108 w 12079138"/>
              <a:gd name="connsiteY11500" fmla="*/ 917084 h 2145765"/>
              <a:gd name="connsiteX11501" fmla="*/ 10811419 w 12079138"/>
              <a:gd name="connsiteY11501" fmla="*/ 930950 h 2145765"/>
              <a:gd name="connsiteX11502" fmla="*/ 10809199 w 12079138"/>
              <a:gd name="connsiteY11502" fmla="*/ 935608 h 2145765"/>
              <a:gd name="connsiteX11503" fmla="*/ 10799003 w 12079138"/>
              <a:gd name="connsiteY11503" fmla="*/ 936359 h 2145765"/>
              <a:gd name="connsiteX11504" fmla="*/ 10736072 w 12079138"/>
              <a:gd name="connsiteY11504" fmla="*/ 899984 h 2145765"/>
              <a:gd name="connsiteX11505" fmla="*/ 10735512 w 12079138"/>
              <a:gd name="connsiteY11505" fmla="*/ 894361 h 2145765"/>
              <a:gd name="connsiteX11506" fmla="*/ 10751900 w 12079138"/>
              <a:gd name="connsiteY11506" fmla="*/ 890868 h 2145765"/>
              <a:gd name="connsiteX11507" fmla="*/ 10757639 w 12079138"/>
              <a:gd name="connsiteY11507" fmla="*/ 879284 h 2145765"/>
              <a:gd name="connsiteX11508" fmla="*/ 10735982 w 12079138"/>
              <a:gd name="connsiteY11508" fmla="*/ 868697 h 2145765"/>
              <a:gd name="connsiteX11509" fmla="*/ 10714397 w 12079138"/>
              <a:gd name="connsiteY11509" fmla="*/ 873615 h 2145765"/>
              <a:gd name="connsiteX11510" fmla="*/ 10702486 w 12079138"/>
              <a:gd name="connsiteY11510" fmla="*/ 889366 h 2145765"/>
              <a:gd name="connsiteX11511" fmla="*/ 10667510 w 12079138"/>
              <a:gd name="connsiteY11511" fmla="*/ 893243 h 2145765"/>
              <a:gd name="connsiteX11512" fmla="*/ 10659299 w 12079138"/>
              <a:gd name="connsiteY11512" fmla="*/ 871762 h 2145765"/>
              <a:gd name="connsiteX11513" fmla="*/ 10633040 w 12079138"/>
              <a:gd name="connsiteY11513" fmla="*/ 865373 h 2145765"/>
              <a:gd name="connsiteX11514" fmla="*/ 10619324 w 12079138"/>
              <a:gd name="connsiteY11514" fmla="*/ 859334 h 2145765"/>
              <a:gd name="connsiteX11515" fmla="*/ 10578031 w 12079138"/>
              <a:gd name="connsiteY11515" fmla="*/ 842296 h 2145765"/>
              <a:gd name="connsiteX11516" fmla="*/ 10572708 w 12079138"/>
              <a:gd name="connsiteY11516" fmla="*/ 838711 h 2145765"/>
              <a:gd name="connsiteX11517" fmla="*/ 10576660 w 12079138"/>
              <a:gd name="connsiteY11517" fmla="*/ 832767 h 2145765"/>
              <a:gd name="connsiteX11518" fmla="*/ 10581406 w 12079138"/>
              <a:gd name="connsiteY11518" fmla="*/ 830974 h 2145765"/>
              <a:gd name="connsiteX11519" fmla="*/ 10610036 w 12079138"/>
              <a:gd name="connsiteY11519" fmla="*/ 826915 h 2145765"/>
              <a:gd name="connsiteX11520" fmla="*/ 9474633 w 12079138"/>
              <a:gd name="connsiteY11520" fmla="*/ 824124 h 2145765"/>
              <a:gd name="connsiteX11521" fmla="*/ 9462560 w 12079138"/>
              <a:gd name="connsiteY11521" fmla="*/ 832998 h 2145765"/>
              <a:gd name="connsiteX11522" fmla="*/ 9470013 w 12079138"/>
              <a:gd name="connsiteY11522" fmla="*/ 837501 h 2145765"/>
              <a:gd name="connsiteX11523" fmla="*/ 9481835 w 12079138"/>
              <a:gd name="connsiteY11523" fmla="*/ 830102 h 2145765"/>
              <a:gd name="connsiteX11524" fmla="*/ 9474633 w 12079138"/>
              <a:gd name="connsiteY11524" fmla="*/ 824124 h 2145765"/>
              <a:gd name="connsiteX11525" fmla="*/ 2556986 w 12079138"/>
              <a:gd name="connsiteY11525" fmla="*/ 823602 h 2145765"/>
              <a:gd name="connsiteX11526" fmla="*/ 2550795 w 12079138"/>
              <a:gd name="connsiteY11526" fmla="*/ 838773 h 2145765"/>
              <a:gd name="connsiteX11527" fmla="*/ 2556204 w 12079138"/>
              <a:gd name="connsiteY11527" fmla="*/ 841929 h 2145765"/>
              <a:gd name="connsiteX11528" fmla="*/ 2564240 w 12079138"/>
              <a:gd name="connsiteY11528" fmla="*/ 838390 h 2145765"/>
              <a:gd name="connsiteX11529" fmla="*/ 2556986 w 12079138"/>
              <a:gd name="connsiteY11529" fmla="*/ 823602 h 2145765"/>
              <a:gd name="connsiteX11530" fmla="*/ 359232 w 12079138"/>
              <a:gd name="connsiteY11530" fmla="*/ 820976 h 2145765"/>
              <a:gd name="connsiteX11531" fmla="*/ 370079 w 12079138"/>
              <a:gd name="connsiteY11531" fmla="*/ 824163 h 2145765"/>
              <a:gd name="connsiteX11532" fmla="*/ 361542 w 12079138"/>
              <a:gd name="connsiteY11532" fmla="*/ 829468 h 2145765"/>
              <a:gd name="connsiteX11533" fmla="*/ 352446 w 12079138"/>
              <a:gd name="connsiteY11533" fmla="*/ 825084 h 2145765"/>
              <a:gd name="connsiteX11534" fmla="*/ 359232 w 12079138"/>
              <a:gd name="connsiteY11534" fmla="*/ 820976 h 2145765"/>
              <a:gd name="connsiteX11535" fmla="*/ 10774188 w 12079138"/>
              <a:gd name="connsiteY11535" fmla="*/ 820423 h 2145765"/>
              <a:gd name="connsiteX11536" fmla="*/ 10777870 w 12079138"/>
              <a:gd name="connsiteY11536" fmla="*/ 823227 h 2145765"/>
              <a:gd name="connsiteX11537" fmla="*/ 10772546 w 12079138"/>
              <a:gd name="connsiteY11537" fmla="*/ 825678 h 2145765"/>
              <a:gd name="connsiteX11538" fmla="*/ 10769947 w 12079138"/>
              <a:gd name="connsiteY11538" fmla="*/ 823411 h 2145765"/>
              <a:gd name="connsiteX11539" fmla="*/ 10774188 w 12079138"/>
              <a:gd name="connsiteY11539" fmla="*/ 820423 h 2145765"/>
              <a:gd name="connsiteX11540" fmla="*/ 8725036 w 12079138"/>
              <a:gd name="connsiteY11540" fmla="*/ 819819 h 2145765"/>
              <a:gd name="connsiteX11541" fmla="*/ 8723592 w 12079138"/>
              <a:gd name="connsiteY11541" fmla="*/ 820784 h 2145765"/>
              <a:gd name="connsiteX11542" fmla="*/ 8725108 w 12079138"/>
              <a:gd name="connsiteY11542" fmla="*/ 821780 h 2145765"/>
              <a:gd name="connsiteX11543" fmla="*/ 8726498 w 12079138"/>
              <a:gd name="connsiteY11543" fmla="*/ 820784 h 2145765"/>
              <a:gd name="connsiteX11544" fmla="*/ 8725036 w 12079138"/>
              <a:gd name="connsiteY11544" fmla="*/ 819819 h 2145765"/>
              <a:gd name="connsiteX11545" fmla="*/ 10340943 w 12079138"/>
              <a:gd name="connsiteY11545" fmla="*/ 818555 h 2145765"/>
              <a:gd name="connsiteX11546" fmla="*/ 10333201 w 12079138"/>
              <a:gd name="connsiteY11546" fmla="*/ 818586 h 2145765"/>
              <a:gd name="connsiteX11547" fmla="*/ 10321542 w 12079138"/>
              <a:gd name="connsiteY11547" fmla="*/ 836390 h 2145765"/>
              <a:gd name="connsiteX11548" fmla="*/ 10326830 w 12079138"/>
              <a:gd name="connsiteY11548" fmla="*/ 839870 h 2145765"/>
              <a:gd name="connsiteX11549" fmla="*/ 10336576 w 12079138"/>
              <a:gd name="connsiteY11549" fmla="*/ 838459 h 2145765"/>
              <a:gd name="connsiteX11550" fmla="*/ 10346556 w 12079138"/>
              <a:gd name="connsiteY11550" fmla="*/ 823273 h 2145765"/>
              <a:gd name="connsiteX11551" fmla="*/ 10340943 w 12079138"/>
              <a:gd name="connsiteY11551" fmla="*/ 818555 h 2145765"/>
              <a:gd name="connsiteX11552" fmla="*/ 3168579 w 12079138"/>
              <a:gd name="connsiteY11552" fmla="*/ 813062 h 2145765"/>
              <a:gd name="connsiteX11553" fmla="*/ 3168344 w 12079138"/>
              <a:gd name="connsiteY11553" fmla="*/ 815483 h 2145765"/>
              <a:gd name="connsiteX11554" fmla="*/ 3170817 w 12079138"/>
              <a:gd name="connsiteY11554" fmla="*/ 815054 h 2145765"/>
              <a:gd name="connsiteX11555" fmla="*/ 3171070 w 12079138"/>
              <a:gd name="connsiteY11555" fmla="*/ 813568 h 2145765"/>
              <a:gd name="connsiteX11556" fmla="*/ 3168579 w 12079138"/>
              <a:gd name="connsiteY11556" fmla="*/ 813062 h 2145765"/>
              <a:gd name="connsiteX11557" fmla="*/ 9385154 w 12079138"/>
              <a:gd name="connsiteY11557" fmla="*/ 811070 h 2145765"/>
              <a:gd name="connsiteX11558" fmla="*/ 9384054 w 12079138"/>
              <a:gd name="connsiteY11558" fmla="*/ 811759 h 2145765"/>
              <a:gd name="connsiteX11559" fmla="*/ 9385534 w 12079138"/>
              <a:gd name="connsiteY11559" fmla="*/ 811989 h 2145765"/>
              <a:gd name="connsiteX11560" fmla="*/ 2848828 w 12079138"/>
              <a:gd name="connsiteY11560" fmla="*/ 810626 h 2145765"/>
              <a:gd name="connsiteX11561" fmla="*/ 2839064 w 12079138"/>
              <a:gd name="connsiteY11561" fmla="*/ 811285 h 2145765"/>
              <a:gd name="connsiteX11562" fmla="*/ 2839024 w 12079138"/>
              <a:gd name="connsiteY11562" fmla="*/ 814134 h 2145765"/>
              <a:gd name="connsiteX11563" fmla="*/ 2850736 w 12079138"/>
              <a:gd name="connsiteY11563" fmla="*/ 817383 h 2145765"/>
              <a:gd name="connsiteX11564" fmla="*/ 2855756 w 12079138"/>
              <a:gd name="connsiteY11564" fmla="*/ 814885 h 2145765"/>
              <a:gd name="connsiteX11565" fmla="*/ 2855762 w 12079138"/>
              <a:gd name="connsiteY11565" fmla="*/ 814885 h 2145765"/>
              <a:gd name="connsiteX11566" fmla="*/ 2848828 w 12079138"/>
              <a:gd name="connsiteY11566" fmla="*/ 810626 h 2145765"/>
              <a:gd name="connsiteX11567" fmla="*/ 2396942 w 12079138"/>
              <a:gd name="connsiteY11567" fmla="*/ 809695 h 2145765"/>
              <a:gd name="connsiteX11568" fmla="*/ 2390064 w 12079138"/>
              <a:gd name="connsiteY11568" fmla="*/ 814793 h 2145765"/>
              <a:gd name="connsiteX11569" fmla="*/ 2417766 w 12079138"/>
              <a:gd name="connsiteY11569" fmla="*/ 817674 h 2145765"/>
              <a:gd name="connsiteX11570" fmla="*/ 2404971 w 12079138"/>
              <a:gd name="connsiteY11570" fmla="*/ 809814 h 2145765"/>
              <a:gd name="connsiteX11571" fmla="*/ 2396942 w 12079138"/>
              <a:gd name="connsiteY11571" fmla="*/ 809695 h 2145765"/>
              <a:gd name="connsiteX11572" fmla="*/ 1237247 w 12079138"/>
              <a:gd name="connsiteY11572" fmla="*/ 808946 h 2145765"/>
              <a:gd name="connsiteX11573" fmla="*/ 1246180 w 12079138"/>
              <a:gd name="connsiteY11573" fmla="*/ 814325 h 2145765"/>
              <a:gd name="connsiteX11574" fmla="*/ 1247895 w 12079138"/>
              <a:gd name="connsiteY11574" fmla="*/ 822888 h 2145765"/>
              <a:gd name="connsiteX11575" fmla="*/ 1267548 w 12079138"/>
              <a:gd name="connsiteY11575" fmla="*/ 834917 h 2145765"/>
              <a:gd name="connsiteX11576" fmla="*/ 1271302 w 12079138"/>
              <a:gd name="connsiteY11576" fmla="*/ 835775 h 2145765"/>
              <a:gd name="connsiteX11577" fmla="*/ 1297761 w 12079138"/>
              <a:gd name="connsiteY11577" fmla="*/ 857441 h 2145765"/>
              <a:gd name="connsiteX11578" fmla="*/ 1283430 w 12079138"/>
              <a:gd name="connsiteY11578" fmla="*/ 877129 h 2145765"/>
              <a:gd name="connsiteX11579" fmla="*/ 1278900 w 12079138"/>
              <a:gd name="connsiteY11579" fmla="*/ 878662 h 2145765"/>
              <a:gd name="connsiteX11580" fmla="*/ 1272475 w 12079138"/>
              <a:gd name="connsiteY11580" fmla="*/ 876317 h 2145765"/>
              <a:gd name="connsiteX11581" fmla="*/ 1239792 w 12079138"/>
              <a:gd name="connsiteY11581" fmla="*/ 845076 h 2145765"/>
              <a:gd name="connsiteX11582" fmla="*/ 1227050 w 12079138"/>
              <a:gd name="connsiteY11582" fmla="*/ 813788 h 2145765"/>
              <a:gd name="connsiteX11583" fmla="*/ 1237247 w 12079138"/>
              <a:gd name="connsiteY11583" fmla="*/ 808946 h 2145765"/>
              <a:gd name="connsiteX11584" fmla="*/ 1034164 w 12079138"/>
              <a:gd name="connsiteY11584" fmla="*/ 808441 h 2145765"/>
              <a:gd name="connsiteX11585" fmla="*/ 1036348 w 12079138"/>
              <a:gd name="connsiteY11585" fmla="*/ 809422 h 2145765"/>
              <a:gd name="connsiteX11586" fmla="*/ 1035644 w 12079138"/>
              <a:gd name="connsiteY11586" fmla="*/ 810862 h 2145765"/>
              <a:gd name="connsiteX11587" fmla="*/ 1033099 w 12079138"/>
              <a:gd name="connsiteY11587" fmla="*/ 810831 h 2145765"/>
              <a:gd name="connsiteX11588" fmla="*/ 1034164 w 12079138"/>
              <a:gd name="connsiteY11588" fmla="*/ 808441 h 2145765"/>
              <a:gd name="connsiteX11589" fmla="*/ 10813549 w 12079138"/>
              <a:gd name="connsiteY11589" fmla="*/ 807691 h 2145765"/>
              <a:gd name="connsiteX11590" fmla="*/ 10829178 w 12079138"/>
              <a:gd name="connsiteY11590" fmla="*/ 807875 h 2145765"/>
              <a:gd name="connsiteX11591" fmla="*/ 10875163 w 12079138"/>
              <a:gd name="connsiteY11591" fmla="*/ 810740 h 2145765"/>
              <a:gd name="connsiteX11592" fmla="*/ 10894636 w 12079138"/>
              <a:gd name="connsiteY11592" fmla="*/ 809361 h 2145765"/>
              <a:gd name="connsiteX11593" fmla="*/ 10902812 w 12079138"/>
              <a:gd name="connsiteY11593" fmla="*/ 812487 h 2145765"/>
              <a:gd name="connsiteX11594" fmla="*/ 10862891 w 12079138"/>
              <a:gd name="connsiteY11594" fmla="*/ 821419 h 2145765"/>
              <a:gd name="connsiteX11595" fmla="*/ 10823006 w 12079138"/>
              <a:gd name="connsiteY11595" fmla="*/ 837952 h 2145765"/>
              <a:gd name="connsiteX11596" fmla="*/ 10821291 w 12079138"/>
              <a:gd name="connsiteY11596" fmla="*/ 821602 h 2145765"/>
              <a:gd name="connsiteX11597" fmla="*/ 10813549 w 12079138"/>
              <a:gd name="connsiteY11597" fmla="*/ 807691 h 2145765"/>
              <a:gd name="connsiteX11598" fmla="*/ 11588178 w 12079138"/>
              <a:gd name="connsiteY11598" fmla="*/ 807453 h 2145765"/>
              <a:gd name="connsiteX11599" fmla="*/ 11590723 w 12079138"/>
              <a:gd name="connsiteY11599" fmla="*/ 809644 h 2145765"/>
              <a:gd name="connsiteX11600" fmla="*/ 11586662 w 12079138"/>
              <a:gd name="connsiteY11600" fmla="*/ 810640 h 2145765"/>
              <a:gd name="connsiteX11601" fmla="*/ 11585363 w 12079138"/>
              <a:gd name="connsiteY11601" fmla="*/ 809506 h 2145765"/>
              <a:gd name="connsiteX11602" fmla="*/ 11588178 w 12079138"/>
              <a:gd name="connsiteY11602" fmla="*/ 807453 h 2145765"/>
              <a:gd name="connsiteX11603" fmla="*/ 10781353 w 12079138"/>
              <a:gd name="connsiteY11603" fmla="*/ 807446 h 2145765"/>
              <a:gd name="connsiteX11604" fmla="*/ 10782454 w 12079138"/>
              <a:gd name="connsiteY11604" fmla="*/ 808289 h 2145765"/>
              <a:gd name="connsiteX11605" fmla="*/ 10780721 w 12079138"/>
              <a:gd name="connsiteY11605" fmla="*/ 808427 h 2145765"/>
              <a:gd name="connsiteX11606" fmla="*/ 11287185 w 12079138"/>
              <a:gd name="connsiteY11606" fmla="*/ 806888 h 2145765"/>
              <a:gd name="connsiteX11607" fmla="*/ 11294116 w 12079138"/>
              <a:gd name="connsiteY11607" fmla="*/ 810596 h 2145765"/>
              <a:gd name="connsiteX11608" fmla="*/ 11290380 w 12079138"/>
              <a:gd name="connsiteY11608" fmla="*/ 815959 h 2145765"/>
              <a:gd name="connsiteX11609" fmla="*/ 11282997 w 12079138"/>
              <a:gd name="connsiteY11609" fmla="*/ 813032 h 2145765"/>
              <a:gd name="connsiteX11610" fmla="*/ 11287185 w 12079138"/>
              <a:gd name="connsiteY11610" fmla="*/ 806888 h 2145765"/>
              <a:gd name="connsiteX11611" fmla="*/ 8999933 w 12079138"/>
              <a:gd name="connsiteY11611" fmla="*/ 805968 h 2145765"/>
              <a:gd name="connsiteX11612" fmla="*/ 8971130 w 12079138"/>
              <a:gd name="connsiteY11612" fmla="*/ 821964 h 2145765"/>
              <a:gd name="connsiteX11613" fmla="*/ 8959471 w 12079138"/>
              <a:gd name="connsiteY11613" fmla="*/ 833411 h 2145765"/>
              <a:gd name="connsiteX11614" fmla="*/ 8950195 w 12079138"/>
              <a:gd name="connsiteY11614" fmla="*/ 851964 h 2145765"/>
              <a:gd name="connsiteX11615" fmla="*/ 9002297 w 12079138"/>
              <a:gd name="connsiteY11615" fmla="*/ 835647 h 2145765"/>
              <a:gd name="connsiteX11616" fmla="*/ 9020164 w 12079138"/>
              <a:gd name="connsiteY11616" fmla="*/ 818700 h 2145765"/>
              <a:gd name="connsiteX11617" fmla="*/ 9016843 w 12079138"/>
              <a:gd name="connsiteY11617" fmla="*/ 807301 h 2145765"/>
              <a:gd name="connsiteX11618" fmla="*/ 8999933 w 12079138"/>
              <a:gd name="connsiteY11618" fmla="*/ 805968 h 2145765"/>
              <a:gd name="connsiteX11619" fmla="*/ 678647 w 12079138"/>
              <a:gd name="connsiteY11619" fmla="*/ 805748 h 2145765"/>
              <a:gd name="connsiteX11620" fmla="*/ 684747 w 12079138"/>
              <a:gd name="connsiteY11620" fmla="*/ 806591 h 2145765"/>
              <a:gd name="connsiteX11621" fmla="*/ 738708 w 12079138"/>
              <a:gd name="connsiteY11621" fmla="*/ 828411 h 2145765"/>
              <a:gd name="connsiteX11622" fmla="*/ 744050 w 12079138"/>
              <a:gd name="connsiteY11622" fmla="*/ 839366 h 2145765"/>
              <a:gd name="connsiteX11623" fmla="*/ 738040 w 12079138"/>
              <a:gd name="connsiteY11623" fmla="*/ 844636 h 2145765"/>
              <a:gd name="connsiteX11624" fmla="*/ 728422 w 12079138"/>
              <a:gd name="connsiteY11624" fmla="*/ 842767 h 2145765"/>
              <a:gd name="connsiteX11625" fmla="*/ 720102 w 12079138"/>
              <a:gd name="connsiteY11625" fmla="*/ 835872 h 2145765"/>
              <a:gd name="connsiteX11626" fmla="*/ 700214 w 12079138"/>
              <a:gd name="connsiteY11626" fmla="*/ 833850 h 2145765"/>
              <a:gd name="connsiteX11627" fmla="*/ 686768 w 12079138"/>
              <a:gd name="connsiteY11627" fmla="*/ 840055 h 2145765"/>
              <a:gd name="connsiteX11628" fmla="*/ 662603 w 12079138"/>
              <a:gd name="connsiteY11628" fmla="*/ 842813 h 2145765"/>
              <a:gd name="connsiteX11629" fmla="*/ 647732 w 12079138"/>
              <a:gd name="connsiteY11629" fmla="*/ 826418 h 2145765"/>
              <a:gd name="connsiteX11630" fmla="*/ 671590 w 12079138"/>
              <a:gd name="connsiteY11630" fmla="*/ 807510 h 2145765"/>
              <a:gd name="connsiteX11631" fmla="*/ 678647 w 12079138"/>
              <a:gd name="connsiteY11631" fmla="*/ 805748 h 2145765"/>
              <a:gd name="connsiteX11632" fmla="*/ 971641 w 12079138"/>
              <a:gd name="connsiteY11632" fmla="*/ 805028 h 2145765"/>
              <a:gd name="connsiteX11633" fmla="*/ 967111 w 12079138"/>
              <a:gd name="connsiteY11633" fmla="*/ 807755 h 2145765"/>
              <a:gd name="connsiteX11634" fmla="*/ 973157 w 12079138"/>
              <a:gd name="connsiteY11634" fmla="*/ 814298 h 2145765"/>
              <a:gd name="connsiteX11635" fmla="*/ 979328 w 12079138"/>
              <a:gd name="connsiteY11635" fmla="*/ 812628 h 2145765"/>
              <a:gd name="connsiteX11636" fmla="*/ 971641 w 12079138"/>
              <a:gd name="connsiteY11636" fmla="*/ 805028 h 2145765"/>
              <a:gd name="connsiteX11637" fmla="*/ 10134121 w 12079138"/>
              <a:gd name="connsiteY11637" fmla="*/ 802451 h 2145765"/>
              <a:gd name="connsiteX11638" fmla="*/ 10146303 w 12079138"/>
              <a:gd name="connsiteY11638" fmla="*/ 809040 h 2145765"/>
              <a:gd name="connsiteX11639" fmla="*/ 10140185 w 12079138"/>
              <a:gd name="connsiteY11639" fmla="*/ 812917 h 2145765"/>
              <a:gd name="connsiteX11640" fmla="*/ 10128363 w 12079138"/>
              <a:gd name="connsiteY11640" fmla="*/ 807554 h 2145765"/>
              <a:gd name="connsiteX11641" fmla="*/ 10134121 w 12079138"/>
              <a:gd name="connsiteY11641" fmla="*/ 802451 h 2145765"/>
              <a:gd name="connsiteX11642" fmla="*/ 644734 w 12079138"/>
              <a:gd name="connsiteY11642" fmla="*/ 802101 h 2145765"/>
              <a:gd name="connsiteX11643" fmla="*/ 646774 w 12079138"/>
              <a:gd name="connsiteY11643" fmla="*/ 802268 h 2145765"/>
              <a:gd name="connsiteX11644" fmla="*/ 646413 w 12079138"/>
              <a:gd name="connsiteY11644" fmla="*/ 803540 h 2145765"/>
              <a:gd name="connsiteX11645" fmla="*/ 644428 w 12079138"/>
              <a:gd name="connsiteY11645" fmla="*/ 803264 h 2145765"/>
              <a:gd name="connsiteX11646" fmla="*/ 644734 w 12079138"/>
              <a:gd name="connsiteY11646" fmla="*/ 802101 h 2145765"/>
              <a:gd name="connsiteX11647" fmla="*/ 468741 w 12079138"/>
              <a:gd name="connsiteY11647" fmla="*/ 801304 h 2145765"/>
              <a:gd name="connsiteX11648" fmla="*/ 474534 w 12079138"/>
              <a:gd name="connsiteY11648" fmla="*/ 803417 h 2145765"/>
              <a:gd name="connsiteX11649" fmla="*/ 470058 w 12079138"/>
              <a:gd name="connsiteY11649" fmla="*/ 806743 h 2145765"/>
              <a:gd name="connsiteX11650" fmla="*/ 462893 w 12079138"/>
              <a:gd name="connsiteY11650" fmla="*/ 804889 h 2145765"/>
              <a:gd name="connsiteX11651" fmla="*/ 468741 w 12079138"/>
              <a:gd name="connsiteY11651" fmla="*/ 801304 h 2145765"/>
              <a:gd name="connsiteX11652" fmla="*/ 11405829 w 12079138"/>
              <a:gd name="connsiteY11652" fmla="*/ 800743 h 2145765"/>
              <a:gd name="connsiteX11653" fmla="*/ 11430048 w 12079138"/>
              <a:gd name="connsiteY11653" fmla="*/ 813966 h 2145765"/>
              <a:gd name="connsiteX11654" fmla="*/ 11426583 w 12079138"/>
              <a:gd name="connsiteY11654" fmla="*/ 817154 h 2145765"/>
              <a:gd name="connsiteX11655" fmla="*/ 11398194 w 12079138"/>
              <a:gd name="connsiteY11655" fmla="*/ 805478 h 2145765"/>
              <a:gd name="connsiteX11656" fmla="*/ 11398682 w 12079138"/>
              <a:gd name="connsiteY11656" fmla="*/ 802305 h 2145765"/>
              <a:gd name="connsiteX11657" fmla="*/ 11405829 w 12079138"/>
              <a:gd name="connsiteY11657" fmla="*/ 800743 h 2145765"/>
              <a:gd name="connsiteX11658" fmla="*/ 1554788 w 12079138"/>
              <a:gd name="connsiteY11658" fmla="*/ 799489 h 2145765"/>
              <a:gd name="connsiteX11659" fmla="*/ 1573864 w 12079138"/>
              <a:gd name="connsiteY11659" fmla="*/ 802048 h 2145765"/>
              <a:gd name="connsiteX11660" fmla="*/ 1578737 w 12079138"/>
              <a:gd name="connsiteY11660" fmla="*/ 808314 h 2145765"/>
              <a:gd name="connsiteX11661" fmla="*/ 1610609 w 12079138"/>
              <a:gd name="connsiteY11661" fmla="*/ 819821 h 2145765"/>
              <a:gd name="connsiteX11662" fmla="*/ 1616870 w 12079138"/>
              <a:gd name="connsiteY11662" fmla="*/ 821767 h 2145765"/>
              <a:gd name="connsiteX11663" fmla="*/ 1614579 w 12079138"/>
              <a:gd name="connsiteY11663" fmla="*/ 855169 h 2145765"/>
              <a:gd name="connsiteX11664" fmla="*/ 1571410 w 12079138"/>
              <a:gd name="connsiteY11664" fmla="*/ 849869 h 2145765"/>
              <a:gd name="connsiteX11665" fmla="*/ 1559318 w 12079138"/>
              <a:gd name="connsiteY11665" fmla="*/ 840737 h 2145765"/>
              <a:gd name="connsiteX11666" fmla="*/ 1542967 w 12079138"/>
              <a:gd name="connsiteY11666" fmla="*/ 825429 h 2145765"/>
              <a:gd name="connsiteX11667" fmla="*/ 1519975 w 12079138"/>
              <a:gd name="connsiteY11667" fmla="*/ 831544 h 2145765"/>
              <a:gd name="connsiteX11668" fmla="*/ 1514615 w 12079138"/>
              <a:gd name="connsiteY11668" fmla="*/ 831160 h 2145765"/>
              <a:gd name="connsiteX11669" fmla="*/ 1510734 w 12079138"/>
              <a:gd name="connsiteY11669" fmla="*/ 827022 h 2145765"/>
              <a:gd name="connsiteX11670" fmla="*/ 1523313 w 12079138"/>
              <a:gd name="connsiteY11670" fmla="*/ 814060 h 2145765"/>
              <a:gd name="connsiteX11671" fmla="*/ 1554788 w 12079138"/>
              <a:gd name="connsiteY11671" fmla="*/ 799489 h 2145765"/>
              <a:gd name="connsiteX11672" fmla="*/ 9794035 w 12079138"/>
              <a:gd name="connsiteY11672" fmla="*/ 796131 h 2145765"/>
              <a:gd name="connsiteX11673" fmla="*/ 9760233 w 12079138"/>
              <a:gd name="connsiteY11673" fmla="*/ 804849 h 2145765"/>
              <a:gd name="connsiteX11674" fmla="*/ 9758103 w 12079138"/>
              <a:gd name="connsiteY11674" fmla="*/ 810779 h 2145765"/>
              <a:gd name="connsiteX11675" fmla="*/ 9768823 w 12079138"/>
              <a:gd name="connsiteY11675" fmla="*/ 814671 h 2145765"/>
              <a:gd name="connsiteX11676" fmla="*/ 9797464 w 12079138"/>
              <a:gd name="connsiteY11676" fmla="*/ 800146 h 2145765"/>
              <a:gd name="connsiteX11677" fmla="*/ 9794035 w 12079138"/>
              <a:gd name="connsiteY11677" fmla="*/ 796131 h 2145765"/>
              <a:gd name="connsiteX11678" fmla="*/ 10591530 w 12079138"/>
              <a:gd name="connsiteY11678" fmla="*/ 795754 h 2145765"/>
              <a:gd name="connsiteX11679" fmla="*/ 10592379 w 12079138"/>
              <a:gd name="connsiteY11679" fmla="*/ 796980 h 2145765"/>
              <a:gd name="connsiteX11680" fmla="*/ 10588787 w 12079138"/>
              <a:gd name="connsiteY11680" fmla="*/ 797103 h 2145765"/>
              <a:gd name="connsiteX11681" fmla="*/ 10589347 w 12079138"/>
              <a:gd name="connsiteY11681" fmla="*/ 795785 h 2145765"/>
              <a:gd name="connsiteX11682" fmla="*/ 10591530 w 12079138"/>
              <a:gd name="connsiteY11682" fmla="*/ 795754 h 2145765"/>
              <a:gd name="connsiteX11683" fmla="*/ 293937 w 12079138"/>
              <a:gd name="connsiteY11683" fmla="*/ 794823 h 2145765"/>
              <a:gd name="connsiteX11684" fmla="*/ 302618 w 12079138"/>
              <a:gd name="connsiteY11684" fmla="*/ 800155 h 2145765"/>
              <a:gd name="connsiteX11685" fmla="*/ 285870 w 12079138"/>
              <a:gd name="connsiteY11685" fmla="*/ 822049 h 2145765"/>
              <a:gd name="connsiteX11686" fmla="*/ 276197 w 12079138"/>
              <a:gd name="connsiteY11686" fmla="*/ 823918 h 2145765"/>
              <a:gd name="connsiteX11687" fmla="*/ 270439 w 12079138"/>
              <a:gd name="connsiteY11687" fmla="*/ 820256 h 2145765"/>
              <a:gd name="connsiteX11688" fmla="*/ 286267 w 12079138"/>
              <a:gd name="connsiteY11688" fmla="*/ 796584 h 2145765"/>
              <a:gd name="connsiteX11689" fmla="*/ 293937 w 12079138"/>
              <a:gd name="connsiteY11689" fmla="*/ 794823 h 2145765"/>
              <a:gd name="connsiteX11690" fmla="*/ 1612794 w 12079138"/>
              <a:gd name="connsiteY11690" fmla="*/ 794371 h 2145765"/>
              <a:gd name="connsiteX11691" fmla="*/ 1619363 w 12079138"/>
              <a:gd name="connsiteY11691" fmla="*/ 798370 h 2145765"/>
              <a:gd name="connsiteX11692" fmla="*/ 1612324 w 12079138"/>
              <a:gd name="connsiteY11692" fmla="*/ 802430 h 2145765"/>
              <a:gd name="connsiteX11693" fmla="*/ 1604798 w 12079138"/>
              <a:gd name="connsiteY11693" fmla="*/ 800668 h 2145765"/>
              <a:gd name="connsiteX11694" fmla="*/ 1612794 w 12079138"/>
              <a:gd name="connsiteY11694" fmla="*/ 794371 h 2145765"/>
              <a:gd name="connsiteX11695" fmla="*/ 1531130 w 12079138"/>
              <a:gd name="connsiteY11695" fmla="*/ 793850 h 2145765"/>
              <a:gd name="connsiteX11696" fmla="*/ 1533368 w 12079138"/>
              <a:gd name="connsiteY11696" fmla="*/ 796224 h 2145765"/>
              <a:gd name="connsiteX11697" fmla="*/ 1531599 w 12079138"/>
              <a:gd name="connsiteY11697" fmla="*/ 797206 h 2145765"/>
              <a:gd name="connsiteX11698" fmla="*/ 1527538 w 12079138"/>
              <a:gd name="connsiteY11698" fmla="*/ 795673 h 2145765"/>
              <a:gd name="connsiteX11699" fmla="*/ 1531130 w 12079138"/>
              <a:gd name="connsiteY11699" fmla="*/ 793850 h 2145765"/>
              <a:gd name="connsiteX11700" fmla="*/ 8921969 w 12079138"/>
              <a:gd name="connsiteY11700" fmla="*/ 793388 h 2145765"/>
              <a:gd name="connsiteX11701" fmla="*/ 8913378 w 12079138"/>
              <a:gd name="connsiteY11701" fmla="*/ 797234 h 2145765"/>
              <a:gd name="connsiteX11702" fmla="*/ 8912621 w 12079138"/>
              <a:gd name="connsiteY11702" fmla="*/ 803087 h 2145765"/>
              <a:gd name="connsiteX11703" fmla="*/ 8922041 w 12079138"/>
              <a:gd name="connsiteY11703" fmla="*/ 804405 h 2145765"/>
              <a:gd name="connsiteX11704" fmla="*/ 8931443 w 12079138"/>
              <a:gd name="connsiteY11704" fmla="*/ 798890 h 2145765"/>
              <a:gd name="connsiteX11705" fmla="*/ 8921969 w 12079138"/>
              <a:gd name="connsiteY11705" fmla="*/ 793388 h 2145765"/>
              <a:gd name="connsiteX11706" fmla="*/ 11021708 w 12079138"/>
              <a:gd name="connsiteY11706" fmla="*/ 793043 h 2145765"/>
              <a:gd name="connsiteX11707" fmla="*/ 11023874 w 12079138"/>
              <a:gd name="connsiteY11707" fmla="*/ 793793 h 2145765"/>
              <a:gd name="connsiteX11708" fmla="*/ 11021816 w 12079138"/>
              <a:gd name="connsiteY11708" fmla="*/ 796260 h 2145765"/>
              <a:gd name="connsiteX11709" fmla="*/ 11019650 w 12079138"/>
              <a:gd name="connsiteY11709" fmla="*/ 795524 h 2145765"/>
              <a:gd name="connsiteX11710" fmla="*/ 11021708 w 12079138"/>
              <a:gd name="connsiteY11710" fmla="*/ 793043 h 2145765"/>
              <a:gd name="connsiteX11711" fmla="*/ 2934683 w 12079138"/>
              <a:gd name="connsiteY11711" fmla="*/ 790371 h 2145765"/>
              <a:gd name="connsiteX11712" fmla="*/ 2933278 w 12079138"/>
              <a:gd name="connsiteY11712" fmla="*/ 791443 h 2145765"/>
              <a:gd name="connsiteX11713" fmla="*/ 2936544 w 12079138"/>
              <a:gd name="connsiteY11713" fmla="*/ 792118 h 2145765"/>
              <a:gd name="connsiteX11714" fmla="*/ 2936666 w 12079138"/>
              <a:gd name="connsiteY11714" fmla="*/ 790815 h 2145765"/>
              <a:gd name="connsiteX11715" fmla="*/ 11097597 w 12079138"/>
              <a:gd name="connsiteY11715" fmla="*/ 790355 h 2145765"/>
              <a:gd name="connsiteX11716" fmla="*/ 11130877 w 12079138"/>
              <a:gd name="connsiteY11716" fmla="*/ 808498 h 2145765"/>
              <a:gd name="connsiteX11717" fmla="*/ 11119490 w 12079138"/>
              <a:gd name="connsiteY11717" fmla="*/ 835740 h 2145765"/>
              <a:gd name="connsiteX11718" fmla="*/ 11109834 w 12079138"/>
              <a:gd name="connsiteY11718" fmla="*/ 826195 h 2145765"/>
              <a:gd name="connsiteX11719" fmla="*/ 11090920 w 12079138"/>
              <a:gd name="connsiteY11719" fmla="*/ 799166 h 2145765"/>
              <a:gd name="connsiteX11720" fmla="*/ 11088483 w 12079138"/>
              <a:gd name="connsiteY11720" fmla="*/ 794247 h 2145765"/>
              <a:gd name="connsiteX11721" fmla="*/ 11090143 w 12079138"/>
              <a:gd name="connsiteY11721" fmla="*/ 791214 h 2145765"/>
              <a:gd name="connsiteX11722" fmla="*/ 11097597 w 12079138"/>
              <a:gd name="connsiteY11722" fmla="*/ 790355 h 2145765"/>
              <a:gd name="connsiteX11723" fmla="*/ 10702775 w 12079138"/>
              <a:gd name="connsiteY11723" fmla="*/ 789918 h 2145765"/>
              <a:gd name="connsiteX11724" fmla="*/ 10703695 w 12079138"/>
              <a:gd name="connsiteY11724" fmla="*/ 790991 h 2145765"/>
              <a:gd name="connsiteX11725" fmla="*/ 10703694 w 12079138"/>
              <a:gd name="connsiteY11725" fmla="*/ 790991 h 2145765"/>
              <a:gd name="connsiteX11726" fmla="*/ 10702106 w 12079138"/>
              <a:gd name="connsiteY11726" fmla="*/ 791557 h 2145765"/>
              <a:gd name="connsiteX11727" fmla="*/ 10701060 w 12079138"/>
              <a:gd name="connsiteY11727" fmla="*/ 790546 h 2145765"/>
              <a:gd name="connsiteX11728" fmla="*/ 10702775 w 12079138"/>
              <a:gd name="connsiteY11728" fmla="*/ 789918 h 2145765"/>
              <a:gd name="connsiteX11729" fmla="*/ 2761792 w 12079138"/>
              <a:gd name="connsiteY11729" fmla="*/ 789498 h 2145765"/>
              <a:gd name="connsiteX11730" fmla="*/ 2757423 w 12079138"/>
              <a:gd name="connsiteY11730" fmla="*/ 792562 h 2145765"/>
              <a:gd name="connsiteX11731" fmla="*/ 2761089 w 12079138"/>
              <a:gd name="connsiteY11731" fmla="*/ 794216 h 2145765"/>
              <a:gd name="connsiteX11732" fmla="*/ 2766285 w 12079138"/>
              <a:gd name="connsiteY11732" fmla="*/ 791581 h 2145765"/>
              <a:gd name="connsiteX11733" fmla="*/ 2761792 w 12079138"/>
              <a:gd name="connsiteY11733" fmla="*/ 789498 h 2145765"/>
              <a:gd name="connsiteX11734" fmla="*/ 11877928 w 12079138"/>
              <a:gd name="connsiteY11734" fmla="*/ 785282 h 2145765"/>
              <a:gd name="connsiteX11735" fmla="*/ 11883776 w 12079138"/>
              <a:gd name="connsiteY11735" fmla="*/ 786126 h 2145765"/>
              <a:gd name="connsiteX11736" fmla="*/ 11882676 w 12079138"/>
              <a:gd name="connsiteY11736" fmla="*/ 790186 h 2145765"/>
              <a:gd name="connsiteX11737" fmla="*/ 11878164 w 12079138"/>
              <a:gd name="connsiteY11737" fmla="*/ 789466 h 2145765"/>
              <a:gd name="connsiteX11738" fmla="*/ 11878163 w 12079138"/>
              <a:gd name="connsiteY11738" fmla="*/ 789466 h 2145765"/>
              <a:gd name="connsiteX11739" fmla="*/ 11877928 w 12079138"/>
              <a:gd name="connsiteY11739" fmla="*/ 785282 h 2145765"/>
              <a:gd name="connsiteX11740" fmla="*/ 11487475 w 12079138"/>
              <a:gd name="connsiteY11740" fmla="*/ 784960 h 2145765"/>
              <a:gd name="connsiteX11741" fmla="*/ 11494225 w 12079138"/>
              <a:gd name="connsiteY11741" fmla="*/ 788133 h 2145765"/>
              <a:gd name="connsiteX11742" fmla="*/ 11492132 w 12079138"/>
              <a:gd name="connsiteY11742" fmla="*/ 792499 h 2145765"/>
              <a:gd name="connsiteX11743" fmla="*/ 11483973 w 12079138"/>
              <a:gd name="connsiteY11743" fmla="*/ 789849 h 2145765"/>
              <a:gd name="connsiteX11744" fmla="*/ 11487475 w 12079138"/>
              <a:gd name="connsiteY11744" fmla="*/ 784960 h 2145765"/>
              <a:gd name="connsiteX11745" fmla="*/ 2277833 w 12079138"/>
              <a:gd name="connsiteY11745" fmla="*/ 784548 h 2145765"/>
              <a:gd name="connsiteX11746" fmla="*/ 2268882 w 12079138"/>
              <a:gd name="connsiteY11746" fmla="*/ 789651 h 2145765"/>
              <a:gd name="connsiteX11747" fmla="*/ 2277075 w 12079138"/>
              <a:gd name="connsiteY11747" fmla="*/ 797188 h 2145765"/>
              <a:gd name="connsiteX11748" fmla="*/ 2286801 w 12079138"/>
              <a:gd name="connsiteY11748" fmla="*/ 793174 h 2145765"/>
              <a:gd name="connsiteX11749" fmla="*/ 2277833 w 12079138"/>
              <a:gd name="connsiteY11749" fmla="*/ 784548 h 2145765"/>
              <a:gd name="connsiteX11750" fmla="*/ 8850808 w 12079138"/>
              <a:gd name="connsiteY11750" fmla="*/ 784210 h 2145765"/>
              <a:gd name="connsiteX11751" fmla="*/ 8834439 w 12079138"/>
              <a:gd name="connsiteY11751" fmla="*/ 791428 h 2145765"/>
              <a:gd name="connsiteX11752" fmla="*/ 8816500 w 12079138"/>
              <a:gd name="connsiteY11752" fmla="*/ 795533 h 2145765"/>
              <a:gd name="connsiteX11753" fmla="*/ 8828971 w 12079138"/>
              <a:gd name="connsiteY11753" fmla="*/ 801616 h 2145765"/>
              <a:gd name="connsiteX11754" fmla="*/ 8841838 w 12079138"/>
              <a:gd name="connsiteY11754" fmla="*/ 808159 h 2145765"/>
              <a:gd name="connsiteX11755" fmla="*/ 8847957 w 12079138"/>
              <a:gd name="connsiteY11755" fmla="*/ 819053 h 2145765"/>
              <a:gd name="connsiteX11756" fmla="*/ 8831587 w 12079138"/>
              <a:gd name="connsiteY11756" fmla="*/ 822991 h 2145765"/>
              <a:gd name="connsiteX11757" fmla="*/ 8827509 w 12079138"/>
              <a:gd name="connsiteY11757" fmla="*/ 824354 h 2145765"/>
              <a:gd name="connsiteX11758" fmla="*/ 8841730 w 12079138"/>
              <a:gd name="connsiteY11758" fmla="*/ 836843 h 2145765"/>
              <a:gd name="connsiteX11759" fmla="*/ 8901197 w 12079138"/>
              <a:gd name="connsiteY11759" fmla="*/ 847061 h 2145765"/>
              <a:gd name="connsiteX11760" fmla="*/ 8911718 w 12079138"/>
              <a:gd name="connsiteY11760" fmla="*/ 839110 h 2145765"/>
              <a:gd name="connsiteX11761" fmla="*/ 8905131 w 12079138"/>
              <a:gd name="connsiteY11761" fmla="*/ 831634 h 2145765"/>
              <a:gd name="connsiteX11762" fmla="*/ 8892858 w 12079138"/>
              <a:gd name="connsiteY11762" fmla="*/ 824523 h 2145765"/>
              <a:gd name="connsiteX11763" fmla="*/ 8859290 w 12079138"/>
              <a:gd name="connsiteY11763" fmla="*/ 791750 h 2145765"/>
              <a:gd name="connsiteX11764" fmla="*/ 8850808 w 12079138"/>
              <a:gd name="connsiteY11764" fmla="*/ 784210 h 2145765"/>
              <a:gd name="connsiteX11765" fmla="*/ 2218801 w 12079138"/>
              <a:gd name="connsiteY11765" fmla="*/ 783475 h 2145765"/>
              <a:gd name="connsiteX11766" fmla="*/ 2208605 w 12079138"/>
              <a:gd name="connsiteY11766" fmla="*/ 790831 h 2145765"/>
              <a:gd name="connsiteX11767" fmla="*/ 2214146 w 12079138"/>
              <a:gd name="connsiteY11767" fmla="*/ 795334 h 2145765"/>
              <a:gd name="connsiteX11768" fmla="*/ 2221688 w 12079138"/>
              <a:gd name="connsiteY11768" fmla="*/ 791398 h 2145765"/>
              <a:gd name="connsiteX11769" fmla="*/ 2218801 w 12079138"/>
              <a:gd name="connsiteY11769" fmla="*/ 783475 h 2145765"/>
              <a:gd name="connsiteX11770" fmla="*/ 1711619 w 12079138"/>
              <a:gd name="connsiteY11770" fmla="*/ 782281 h 2145765"/>
              <a:gd name="connsiteX11771" fmla="*/ 1716420 w 12079138"/>
              <a:gd name="connsiteY11771" fmla="*/ 812298 h 2145765"/>
              <a:gd name="connsiteX11772" fmla="*/ 1709056 w 12079138"/>
              <a:gd name="connsiteY11772" fmla="*/ 827007 h 2145765"/>
              <a:gd name="connsiteX11773" fmla="*/ 1701603 w 12079138"/>
              <a:gd name="connsiteY11773" fmla="*/ 831329 h 2145765"/>
              <a:gd name="connsiteX11774" fmla="*/ 1691027 w 12079138"/>
              <a:gd name="connsiteY11774" fmla="*/ 826961 h 2145765"/>
              <a:gd name="connsiteX11775" fmla="*/ 1690107 w 12079138"/>
              <a:gd name="connsiteY11775" fmla="*/ 825336 h 2145765"/>
              <a:gd name="connsiteX11776" fmla="*/ 1711619 w 12079138"/>
              <a:gd name="connsiteY11776" fmla="*/ 782281 h 2145765"/>
              <a:gd name="connsiteX11777" fmla="*/ 10203298 w 12079138"/>
              <a:gd name="connsiteY11777" fmla="*/ 781066 h 2145765"/>
              <a:gd name="connsiteX11778" fmla="*/ 10219575 w 12079138"/>
              <a:gd name="connsiteY11778" fmla="*/ 787743 h 2145765"/>
              <a:gd name="connsiteX11779" fmla="*/ 10224880 w 12079138"/>
              <a:gd name="connsiteY11779" fmla="*/ 791788 h 2145765"/>
              <a:gd name="connsiteX11780" fmla="*/ 10276622 w 12079138"/>
              <a:gd name="connsiteY11780" fmla="*/ 802835 h 2145765"/>
              <a:gd name="connsiteX11781" fmla="*/ 10298460 w 12079138"/>
              <a:gd name="connsiteY11781" fmla="*/ 799127 h 2145765"/>
              <a:gd name="connsiteX11782" fmla="*/ 10312194 w 12079138"/>
              <a:gd name="connsiteY11782" fmla="*/ 791191 h 2145765"/>
              <a:gd name="connsiteX11783" fmla="*/ 10315695 w 12079138"/>
              <a:gd name="connsiteY11783" fmla="*/ 784632 h 2145765"/>
              <a:gd name="connsiteX11784" fmla="*/ 10330277 w 12079138"/>
              <a:gd name="connsiteY11784" fmla="*/ 781706 h 2145765"/>
              <a:gd name="connsiteX11785" fmla="*/ 10339716 w 12079138"/>
              <a:gd name="connsiteY11785" fmla="*/ 785460 h 2145765"/>
              <a:gd name="connsiteX11786" fmla="*/ 10368664 w 12079138"/>
              <a:gd name="connsiteY11786" fmla="*/ 795449 h 2145765"/>
              <a:gd name="connsiteX11787" fmla="*/ 10380936 w 12079138"/>
              <a:gd name="connsiteY11787" fmla="*/ 801947 h 2145765"/>
              <a:gd name="connsiteX11788" fmla="*/ 10391133 w 12079138"/>
              <a:gd name="connsiteY11788" fmla="*/ 810389 h 2145765"/>
              <a:gd name="connsiteX11789" fmla="*/ 10415930 w 12079138"/>
              <a:gd name="connsiteY11789" fmla="*/ 806834 h 2145765"/>
              <a:gd name="connsiteX11790" fmla="*/ 10427859 w 12079138"/>
              <a:gd name="connsiteY11790" fmla="*/ 821021 h 2145765"/>
              <a:gd name="connsiteX11791" fmla="*/ 10453540 w 12079138"/>
              <a:gd name="connsiteY11791" fmla="*/ 827106 h 2145765"/>
              <a:gd name="connsiteX11792" fmla="*/ 10458738 w 12079138"/>
              <a:gd name="connsiteY11792" fmla="*/ 847882 h 2145765"/>
              <a:gd name="connsiteX11793" fmla="*/ 10451230 w 12079138"/>
              <a:gd name="connsiteY11793" fmla="*/ 854394 h 2145765"/>
              <a:gd name="connsiteX11794" fmla="*/ 10438670 w 12079138"/>
              <a:gd name="connsiteY11794" fmla="*/ 852862 h 2145765"/>
              <a:gd name="connsiteX11795" fmla="*/ 10428707 w 12079138"/>
              <a:gd name="connsiteY11795" fmla="*/ 844511 h 2145765"/>
              <a:gd name="connsiteX11796" fmla="*/ 10398803 w 12079138"/>
              <a:gd name="connsiteY11796" fmla="*/ 829037 h 2145765"/>
              <a:gd name="connsiteX11797" fmla="*/ 10382271 w 12079138"/>
              <a:gd name="connsiteY11797" fmla="*/ 828347 h 2145765"/>
              <a:gd name="connsiteX11798" fmla="*/ 10381063 w 12079138"/>
              <a:gd name="connsiteY11798" fmla="*/ 836222 h 2145765"/>
              <a:gd name="connsiteX11799" fmla="*/ 10375684 w 12079138"/>
              <a:gd name="connsiteY11799" fmla="*/ 843699 h 2145765"/>
              <a:gd name="connsiteX11800" fmla="*/ 10324556 w 12079138"/>
              <a:gd name="connsiteY11800" fmla="*/ 862348 h 2145765"/>
              <a:gd name="connsiteX11801" fmla="*/ 10290068 w 12079138"/>
              <a:gd name="connsiteY11801" fmla="*/ 843975 h 2145765"/>
              <a:gd name="connsiteX11802" fmla="*/ 10262870 w 12079138"/>
              <a:gd name="connsiteY11802" fmla="*/ 831642 h 2145765"/>
              <a:gd name="connsiteX11803" fmla="*/ 10243650 w 12079138"/>
              <a:gd name="connsiteY11803" fmla="*/ 835365 h 2145765"/>
              <a:gd name="connsiteX11804" fmla="*/ 10229573 w 12079138"/>
              <a:gd name="connsiteY11804" fmla="*/ 859910 h 2145765"/>
              <a:gd name="connsiteX11805" fmla="*/ 10244877 w 12079138"/>
              <a:gd name="connsiteY11805" fmla="*/ 871832 h 2145765"/>
              <a:gd name="connsiteX11806" fmla="*/ 10273970 w 12079138"/>
              <a:gd name="connsiteY11806" fmla="*/ 866547 h 2145765"/>
              <a:gd name="connsiteX11807" fmla="*/ 10286188 w 12079138"/>
              <a:gd name="connsiteY11807" fmla="*/ 862624 h 2145765"/>
              <a:gd name="connsiteX11808" fmla="*/ 10291151 w 12079138"/>
              <a:gd name="connsiteY11808" fmla="*/ 863620 h 2145765"/>
              <a:gd name="connsiteX11809" fmla="*/ 10293767 w 12079138"/>
              <a:gd name="connsiteY11809" fmla="*/ 868155 h 2145765"/>
              <a:gd name="connsiteX11810" fmla="*/ 10287667 w 12079138"/>
              <a:gd name="connsiteY11810" fmla="*/ 873748 h 2145765"/>
              <a:gd name="connsiteX11811" fmla="*/ 10217608 w 12079138"/>
              <a:gd name="connsiteY11811" fmla="*/ 882833 h 2145765"/>
              <a:gd name="connsiteX11812" fmla="*/ 10198749 w 12079138"/>
              <a:gd name="connsiteY11812" fmla="*/ 875939 h 2145765"/>
              <a:gd name="connsiteX11813" fmla="*/ 10202971 w 12079138"/>
              <a:gd name="connsiteY11813" fmla="*/ 859419 h 2145765"/>
              <a:gd name="connsiteX11814" fmla="*/ 10210371 w 12079138"/>
              <a:gd name="connsiteY11814" fmla="*/ 856953 h 2145765"/>
              <a:gd name="connsiteX11815" fmla="*/ 10210804 w 12079138"/>
              <a:gd name="connsiteY11815" fmla="*/ 847790 h 2145765"/>
              <a:gd name="connsiteX11816" fmla="*/ 10192233 w 12079138"/>
              <a:gd name="connsiteY11816" fmla="*/ 840022 h 2145765"/>
              <a:gd name="connsiteX11817" fmla="*/ 10195446 w 12079138"/>
              <a:gd name="connsiteY11817" fmla="*/ 819261 h 2145765"/>
              <a:gd name="connsiteX11818" fmla="*/ 10209288 w 12079138"/>
              <a:gd name="connsiteY11818" fmla="*/ 815338 h 2145765"/>
              <a:gd name="connsiteX11819" fmla="*/ 10183498 w 12079138"/>
              <a:gd name="connsiteY11819" fmla="*/ 796031 h 2145765"/>
              <a:gd name="connsiteX11820" fmla="*/ 10169566 w 12079138"/>
              <a:gd name="connsiteY11820" fmla="*/ 789352 h 2145765"/>
              <a:gd name="connsiteX11821" fmla="*/ 10183895 w 12079138"/>
              <a:gd name="connsiteY11821" fmla="*/ 782088 h 2145765"/>
              <a:gd name="connsiteX11822" fmla="*/ 10203298 w 12079138"/>
              <a:gd name="connsiteY11822" fmla="*/ 781066 h 2145765"/>
              <a:gd name="connsiteX11823" fmla="*/ 2588279 w 12079138"/>
              <a:gd name="connsiteY11823" fmla="*/ 780135 h 2145765"/>
              <a:gd name="connsiteX11824" fmla="*/ 2584652 w 12079138"/>
              <a:gd name="connsiteY11824" fmla="*/ 781912 h 2145765"/>
              <a:gd name="connsiteX11825" fmla="*/ 2585788 w 12079138"/>
              <a:gd name="connsiteY11825" fmla="*/ 783199 h 2145765"/>
              <a:gd name="connsiteX11826" fmla="*/ 2590284 w 12079138"/>
              <a:gd name="connsiteY11826" fmla="*/ 782724 h 2145765"/>
              <a:gd name="connsiteX11827" fmla="*/ 2588279 w 12079138"/>
              <a:gd name="connsiteY11827" fmla="*/ 780135 h 2145765"/>
              <a:gd name="connsiteX11828" fmla="*/ 888512 w 12079138"/>
              <a:gd name="connsiteY11828" fmla="*/ 780113 h 2145765"/>
              <a:gd name="connsiteX11829" fmla="*/ 889758 w 12079138"/>
              <a:gd name="connsiteY11829" fmla="*/ 781492 h 2145765"/>
              <a:gd name="connsiteX11830" fmla="*/ 885589 w 12079138"/>
              <a:gd name="connsiteY11830" fmla="*/ 782779 h 2145765"/>
              <a:gd name="connsiteX11831" fmla="*/ 884361 w 12079138"/>
              <a:gd name="connsiteY11831" fmla="*/ 781400 h 2145765"/>
              <a:gd name="connsiteX11832" fmla="*/ 888512 w 12079138"/>
              <a:gd name="connsiteY11832" fmla="*/ 780113 h 2145765"/>
              <a:gd name="connsiteX11833" fmla="*/ 2669491 w 12079138"/>
              <a:gd name="connsiteY11833" fmla="*/ 780012 h 2145765"/>
              <a:gd name="connsiteX11834" fmla="*/ 2654992 w 12079138"/>
              <a:gd name="connsiteY11834" fmla="*/ 794522 h 2145765"/>
              <a:gd name="connsiteX11835" fmla="*/ 2674691 w 12079138"/>
              <a:gd name="connsiteY11835" fmla="*/ 804282 h 2145765"/>
              <a:gd name="connsiteX11836" fmla="*/ 2689691 w 12079138"/>
              <a:gd name="connsiteY11836" fmla="*/ 792026 h 2145765"/>
              <a:gd name="connsiteX11837" fmla="*/ 2669491 w 12079138"/>
              <a:gd name="connsiteY11837" fmla="*/ 780012 h 2145765"/>
              <a:gd name="connsiteX11838" fmla="*/ 1241850 w 12079138"/>
              <a:gd name="connsiteY11838" fmla="*/ 779682 h 2145765"/>
              <a:gd name="connsiteX11839" fmla="*/ 1244015 w 12079138"/>
              <a:gd name="connsiteY11839" fmla="*/ 781965 h 2145765"/>
              <a:gd name="connsiteX11840" fmla="*/ 1242301 w 12079138"/>
              <a:gd name="connsiteY11840" fmla="*/ 782854 h 2145765"/>
              <a:gd name="connsiteX11841" fmla="*/ 1238384 w 12079138"/>
              <a:gd name="connsiteY11841" fmla="*/ 781413 h 2145765"/>
              <a:gd name="connsiteX11842" fmla="*/ 1241850 w 12079138"/>
              <a:gd name="connsiteY11842" fmla="*/ 779682 h 2145765"/>
              <a:gd name="connsiteX11843" fmla="*/ 608840 w 12079138"/>
              <a:gd name="connsiteY11843" fmla="*/ 777402 h 2145765"/>
              <a:gd name="connsiteX11844" fmla="*/ 612197 w 12079138"/>
              <a:gd name="connsiteY11844" fmla="*/ 781140 h 2145765"/>
              <a:gd name="connsiteX11845" fmla="*/ 605013 w 12079138"/>
              <a:gd name="connsiteY11845" fmla="*/ 785461 h 2145765"/>
              <a:gd name="connsiteX11846" fmla="*/ 597613 w 12079138"/>
              <a:gd name="connsiteY11846" fmla="*/ 782258 h 2145765"/>
              <a:gd name="connsiteX11847" fmla="*/ 608840 w 12079138"/>
              <a:gd name="connsiteY11847" fmla="*/ 777402 h 2145765"/>
              <a:gd name="connsiteX11848" fmla="*/ 10543057 w 12079138"/>
              <a:gd name="connsiteY11848" fmla="*/ 777323 h 2145765"/>
              <a:gd name="connsiteX11849" fmla="*/ 10559571 w 12079138"/>
              <a:gd name="connsiteY11849" fmla="*/ 787208 h 2145765"/>
              <a:gd name="connsiteX11850" fmla="*/ 10552351 w 12079138"/>
              <a:gd name="connsiteY11850" fmla="*/ 791145 h 2145765"/>
              <a:gd name="connsiteX11851" fmla="*/ 10537840 w 12079138"/>
              <a:gd name="connsiteY11851" fmla="*/ 781567 h 2145765"/>
              <a:gd name="connsiteX11852" fmla="*/ 10543057 w 12079138"/>
              <a:gd name="connsiteY11852" fmla="*/ 777323 h 2145765"/>
              <a:gd name="connsiteX11853" fmla="*/ 8690800 w 12079138"/>
              <a:gd name="connsiteY11853" fmla="*/ 775846 h 2145765"/>
              <a:gd name="connsiteX11854" fmla="*/ 8687010 w 12079138"/>
              <a:gd name="connsiteY11854" fmla="*/ 777239 h 2145765"/>
              <a:gd name="connsiteX11855" fmla="*/ 8689374 w 12079138"/>
              <a:gd name="connsiteY11855" fmla="*/ 779415 h 2145765"/>
              <a:gd name="connsiteX11856" fmla="*/ 8692803 w 12079138"/>
              <a:gd name="connsiteY11856" fmla="*/ 778128 h 2145765"/>
              <a:gd name="connsiteX11857" fmla="*/ 8690800 w 12079138"/>
              <a:gd name="connsiteY11857" fmla="*/ 775846 h 2145765"/>
              <a:gd name="connsiteX11858" fmla="*/ 3050198 w 12079138"/>
              <a:gd name="connsiteY11858" fmla="*/ 774880 h 2145765"/>
              <a:gd name="connsiteX11859" fmla="*/ 3035018 w 12079138"/>
              <a:gd name="connsiteY11859" fmla="*/ 780166 h 2145765"/>
              <a:gd name="connsiteX11860" fmla="*/ 3040464 w 12079138"/>
              <a:gd name="connsiteY11860" fmla="*/ 787015 h 2145765"/>
              <a:gd name="connsiteX11861" fmla="*/ 3074231 w 12079138"/>
              <a:gd name="connsiteY11861" fmla="*/ 794921 h 2145765"/>
              <a:gd name="connsiteX11862" fmla="*/ 3091278 w 12079138"/>
              <a:gd name="connsiteY11862" fmla="*/ 791413 h 2145765"/>
              <a:gd name="connsiteX11863" fmla="*/ 3050198 w 12079138"/>
              <a:gd name="connsiteY11863" fmla="*/ 774880 h 2145765"/>
              <a:gd name="connsiteX11864" fmla="*/ 9008343 w 12079138"/>
              <a:gd name="connsiteY11864" fmla="*/ 774742 h 2145765"/>
              <a:gd name="connsiteX11865" fmla="*/ 8995620 w 12079138"/>
              <a:gd name="connsiteY11865" fmla="*/ 782019 h 2145765"/>
              <a:gd name="connsiteX11866" fmla="*/ 9007387 w 12079138"/>
              <a:gd name="connsiteY11866" fmla="*/ 788011 h 2145765"/>
              <a:gd name="connsiteX11867" fmla="*/ 9021536 w 12079138"/>
              <a:gd name="connsiteY11867" fmla="*/ 781820 h 2145765"/>
              <a:gd name="connsiteX11868" fmla="*/ 9008343 w 12079138"/>
              <a:gd name="connsiteY11868" fmla="*/ 774742 h 2145765"/>
              <a:gd name="connsiteX11869" fmla="*/ 9717226 w 12079138"/>
              <a:gd name="connsiteY11869" fmla="*/ 774267 h 2145765"/>
              <a:gd name="connsiteX11870" fmla="*/ 9686726 w 12079138"/>
              <a:gd name="connsiteY11870" fmla="*/ 780656 h 2145765"/>
              <a:gd name="connsiteX11871" fmla="*/ 9685480 w 12079138"/>
              <a:gd name="connsiteY11871" fmla="*/ 785099 h 2145765"/>
              <a:gd name="connsiteX11872" fmla="*/ 9692176 w 12079138"/>
              <a:gd name="connsiteY11872" fmla="*/ 787291 h 2145765"/>
              <a:gd name="connsiteX11873" fmla="*/ 9717226 w 12079138"/>
              <a:gd name="connsiteY11873" fmla="*/ 774267 h 2145765"/>
              <a:gd name="connsiteX11874" fmla="*/ 1037918 w 12079138"/>
              <a:gd name="connsiteY11874" fmla="*/ 773338 h 2145765"/>
              <a:gd name="connsiteX11875" fmla="*/ 1049686 w 12079138"/>
              <a:gd name="connsiteY11875" fmla="*/ 784861 h 2145765"/>
              <a:gd name="connsiteX11876" fmla="*/ 1036944 w 12079138"/>
              <a:gd name="connsiteY11876" fmla="*/ 791895 h 2145765"/>
              <a:gd name="connsiteX11877" fmla="*/ 1026602 w 12079138"/>
              <a:gd name="connsiteY11877" fmla="*/ 785214 h 2145765"/>
              <a:gd name="connsiteX11878" fmla="*/ 1037918 w 12079138"/>
              <a:gd name="connsiteY11878" fmla="*/ 773338 h 2145765"/>
              <a:gd name="connsiteX11879" fmla="*/ 10840315 w 12079138"/>
              <a:gd name="connsiteY11879" fmla="*/ 773184 h 2145765"/>
              <a:gd name="connsiteX11880" fmla="*/ 10845856 w 12079138"/>
              <a:gd name="connsiteY11880" fmla="*/ 777767 h 2145765"/>
              <a:gd name="connsiteX11881" fmla="*/ 10837120 w 12079138"/>
              <a:gd name="connsiteY11881" fmla="*/ 780800 h 2145765"/>
              <a:gd name="connsiteX11882" fmla="*/ 10833673 w 12079138"/>
              <a:gd name="connsiteY11882" fmla="*/ 776771 h 2145765"/>
              <a:gd name="connsiteX11883" fmla="*/ 10840315 w 12079138"/>
              <a:gd name="connsiteY11883" fmla="*/ 773184 h 2145765"/>
              <a:gd name="connsiteX11884" fmla="*/ 9448700 w 12079138"/>
              <a:gd name="connsiteY11884" fmla="*/ 770635 h 2145765"/>
              <a:gd name="connsiteX11885" fmla="*/ 9439207 w 12079138"/>
              <a:gd name="connsiteY11885" fmla="*/ 804037 h 2145765"/>
              <a:gd name="connsiteX11886" fmla="*/ 9442004 w 12079138"/>
              <a:gd name="connsiteY11886" fmla="*/ 806919 h 2145765"/>
              <a:gd name="connsiteX11887" fmla="*/ 9448609 w 12079138"/>
              <a:gd name="connsiteY11887" fmla="*/ 808465 h 2145765"/>
              <a:gd name="connsiteX11888" fmla="*/ 9468046 w 12079138"/>
              <a:gd name="connsiteY11888" fmla="*/ 777239 h 2145765"/>
              <a:gd name="connsiteX11889" fmla="*/ 9465032 w 12079138"/>
              <a:gd name="connsiteY11889" fmla="*/ 770819 h 2145765"/>
              <a:gd name="connsiteX11890" fmla="*/ 9448700 w 12079138"/>
              <a:gd name="connsiteY11890" fmla="*/ 770635 h 2145765"/>
              <a:gd name="connsiteX11891" fmla="*/ 9593800 w 12079138"/>
              <a:gd name="connsiteY11891" fmla="*/ 768277 h 2145765"/>
              <a:gd name="connsiteX11892" fmla="*/ 9592321 w 12079138"/>
              <a:gd name="connsiteY11892" fmla="*/ 772857 h 2145765"/>
              <a:gd name="connsiteX11893" fmla="*/ 9610331 w 12079138"/>
              <a:gd name="connsiteY11893" fmla="*/ 799671 h 2145765"/>
              <a:gd name="connsiteX11894" fmla="*/ 9614807 w 12079138"/>
              <a:gd name="connsiteY11894" fmla="*/ 801279 h 2145765"/>
              <a:gd name="connsiteX11895" fmla="*/ 9620943 w 12079138"/>
              <a:gd name="connsiteY11895" fmla="*/ 798461 h 2145765"/>
              <a:gd name="connsiteX11896" fmla="*/ 9617315 w 12079138"/>
              <a:gd name="connsiteY11896" fmla="*/ 781652 h 2145765"/>
              <a:gd name="connsiteX11897" fmla="*/ 9593800 w 12079138"/>
              <a:gd name="connsiteY11897" fmla="*/ 768277 h 2145765"/>
              <a:gd name="connsiteX11898" fmla="*/ 9816703 w 12079138"/>
              <a:gd name="connsiteY11898" fmla="*/ 765503 h 2145765"/>
              <a:gd name="connsiteX11899" fmla="*/ 9808925 w 12079138"/>
              <a:gd name="connsiteY11899" fmla="*/ 767035 h 2145765"/>
              <a:gd name="connsiteX11900" fmla="*/ 9803511 w 12079138"/>
              <a:gd name="connsiteY11900" fmla="*/ 771692 h 2145765"/>
              <a:gd name="connsiteX11901" fmla="*/ 9819627 w 12079138"/>
              <a:gd name="connsiteY11901" fmla="*/ 778189 h 2145765"/>
              <a:gd name="connsiteX11902" fmla="*/ 9829535 w 12079138"/>
              <a:gd name="connsiteY11902" fmla="*/ 788578 h 2145765"/>
              <a:gd name="connsiteX11903" fmla="*/ 9858952 w 12079138"/>
              <a:gd name="connsiteY11903" fmla="*/ 800882 h 2145765"/>
              <a:gd name="connsiteX11904" fmla="*/ 9878552 w 12079138"/>
              <a:gd name="connsiteY11904" fmla="*/ 802061 h 2145765"/>
              <a:gd name="connsiteX11905" fmla="*/ 9918833 w 12079138"/>
              <a:gd name="connsiteY11905" fmla="*/ 817888 h 2145765"/>
              <a:gd name="connsiteX11906" fmla="*/ 9970196 w 12079138"/>
              <a:gd name="connsiteY11906" fmla="*/ 863199 h 2145765"/>
              <a:gd name="connsiteX11907" fmla="*/ 9980754 w 12079138"/>
              <a:gd name="connsiteY11907" fmla="*/ 875149 h 2145765"/>
              <a:gd name="connsiteX11908" fmla="*/ 9989327 w 12079138"/>
              <a:gd name="connsiteY11908" fmla="*/ 891650 h 2145765"/>
              <a:gd name="connsiteX11909" fmla="*/ 9994199 w 12079138"/>
              <a:gd name="connsiteY11909" fmla="*/ 909454 h 2145765"/>
              <a:gd name="connsiteX11910" fmla="*/ 10021162 w 12079138"/>
              <a:gd name="connsiteY11910" fmla="*/ 896460 h 2145765"/>
              <a:gd name="connsiteX11911" fmla="*/ 10023111 w 12079138"/>
              <a:gd name="connsiteY11911" fmla="*/ 885491 h 2145765"/>
              <a:gd name="connsiteX11912" fmla="*/ 10015747 w 12079138"/>
              <a:gd name="connsiteY11912" fmla="*/ 880235 h 2145765"/>
              <a:gd name="connsiteX11913" fmla="*/ 10005533 w 12079138"/>
              <a:gd name="connsiteY11913" fmla="*/ 862846 h 2145765"/>
              <a:gd name="connsiteX11914" fmla="*/ 10005875 w 12079138"/>
              <a:gd name="connsiteY11914" fmla="*/ 854201 h 2145765"/>
              <a:gd name="connsiteX11915" fmla="*/ 9993116 w 12079138"/>
              <a:gd name="connsiteY11915" fmla="*/ 846372 h 2145765"/>
              <a:gd name="connsiteX11916" fmla="*/ 9948827 w 12079138"/>
              <a:gd name="connsiteY11916" fmla="*/ 823694 h 2145765"/>
              <a:gd name="connsiteX11917" fmla="*/ 9942908 w 12079138"/>
              <a:gd name="connsiteY11917" fmla="*/ 817919 h 2145765"/>
              <a:gd name="connsiteX11918" fmla="*/ 9913582 w 12079138"/>
              <a:gd name="connsiteY11918" fmla="*/ 801693 h 2145765"/>
              <a:gd name="connsiteX11919" fmla="*/ 9895678 w 12079138"/>
              <a:gd name="connsiteY11919" fmla="*/ 796912 h 2145765"/>
              <a:gd name="connsiteX11920" fmla="*/ 9873571 w 12079138"/>
              <a:gd name="connsiteY11920" fmla="*/ 794001 h 2145765"/>
              <a:gd name="connsiteX11921" fmla="*/ 9844550 w 12079138"/>
              <a:gd name="connsiteY11921" fmla="*/ 781376 h 2145765"/>
              <a:gd name="connsiteX11922" fmla="*/ 9824554 w 12079138"/>
              <a:gd name="connsiteY11922" fmla="*/ 767005 h 2145765"/>
              <a:gd name="connsiteX11923" fmla="*/ 9816703 w 12079138"/>
              <a:gd name="connsiteY11923" fmla="*/ 765503 h 2145765"/>
              <a:gd name="connsiteX11924" fmla="*/ 10335221 w 12079138"/>
              <a:gd name="connsiteY11924" fmla="*/ 764211 h 2145765"/>
              <a:gd name="connsiteX11925" fmla="*/ 10337351 w 12079138"/>
              <a:gd name="connsiteY11925" fmla="*/ 764701 h 2145765"/>
              <a:gd name="connsiteX11926" fmla="*/ 10336305 w 12079138"/>
              <a:gd name="connsiteY11926" fmla="*/ 765927 h 2145765"/>
              <a:gd name="connsiteX11927" fmla="*/ 10334157 w 12079138"/>
              <a:gd name="connsiteY11927" fmla="*/ 765437 h 2145765"/>
              <a:gd name="connsiteX11928" fmla="*/ 10334156 w 12079138"/>
              <a:gd name="connsiteY11928" fmla="*/ 765437 h 2145765"/>
              <a:gd name="connsiteX11929" fmla="*/ 10335221 w 12079138"/>
              <a:gd name="connsiteY11929" fmla="*/ 764211 h 2145765"/>
              <a:gd name="connsiteX11930" fmla="*/ 2169751 w 12079138"/>
              <a:gd name="connsiteY11930" fmla="*/ 762899 h 2145765"/>
              <a:gd name="connsiteX11931" fmla="*/ 2138636 w 12079138"/>
              <a:gd name="connsiteY11931" fmla="*/ 773609 h 2145765"/>
              <a:gd name="connsiteX11932" fmla="*/ 2129126 w 12079138"/>
              <a:gd name="connsiteY11932" fmla="*/ 800468 h 2145765"/>
              <a:gd name="connsiteX11933" fmla="*/ 2132981 w 12079138"/>
              <a:gd name="connsiteY11933" fmla="*/ 809446 h 2145765"/>
              <a:gd name="connsiteX11934" fmla="*/ 2180035 w 12079138"/>
              <a:gd name="connsiteY11934" fmla="*/ 806719 h 2145765"/>
              <a:gd name="connsiteX11935" fmla="*/ 2179261 w 12079138"/>
              <a:gd name="connsiteY11935" fmla="*/ 779200 h 2145765"/>
              <a:gd name="connsiteX11936" fmla="*/ 2177454 w 12079138"/>
              <a:gd name="connsiteY11936" fmla="*/ 767465 h 2145765"/>
              <a:gd name="connsiteX11937" fmla="*/ 2169751 w 12079138"/>
              <a:gd name="connsiteY11937" fmla="*/ 762899 h 2145765"/>
              <a:gd name="connsiteX11938" fmla="*/ 11248689 w 12079138"/>
              <a:gd name="connsiteY11938" fmla="*/ 762646 h 2145765"/>
              <a:gd name="connsiteX11939" fmla="*/ 11255693 w 12079138"/>
              <a:gd name="connsiteY11939" fmla="*/ 764951 h 2145765"/>
              <a:gd name="connsiteX11940" fmla="*/ 11247464 w 12079138"/>
              <a:gd name="connsiteY11940" fmla="*/ 774052 h 2145765"/>
              <a:gd name="connsiteX11941" fmla="*/ 11247469 w 12079138"/>
              <a:gd name="connsiteY11941" fmla="*/ 774052 h 2145765"/>
              <a:gd name="connsiteX11942" fmla="*/ 11243011 w 12079138"/>
              <a:gd name="connsiteY11942" fmla="*/ 776166 h 2145765"/>
              <a:gd name="connsiteX11943" fmla="*/ 11243245 w 12079138"/>
              <a:gd name="connsiteY11943" fmla="*/ 794521 h 2145765"/>
              <a:gd name="connsiteX11944" fmla="*/ 11255427 w 12079138"/>
              <a:gd name="connsiteY11944" fmla="*/ 801722 h 2145765"/>
              <a:gd name="connsiteX11945" fmla="*/ 11229168 w 12079138"/>
              <a:gd name="connsiteY11945" fmla="*/ 806993 h 2145765"/>
              <a:gd name="connsiteX11946" fmla="*/ 11222022 w 12079138"/>
              <a:gd name="connsiteY11946" fmla="*/ 795180 h 2145765"/>
              <a:gd name="connsiteX11947" fmla="*/ 11222089 w 12079138"/>
              <a:gd name="connsiteY11947" fmla="*/ 793449 h 2145765"/>
              <a:gd name="connsiteX11948" fmla="*/ 11201604 w 12079138"/>
              <a:gd name="connsiteY11948" fmla="*/ 777406 h 2145765"/>
              <a:gd name="connsiteX11949" fmla="*/ 11189115 w 12079138"/>
              <a:gd name="connsiteY11949" fmla="*/ 771661 h 2145765"/>
              <a:gd name="connsiteX11950" fmla="*/ 11196118 w 12079138"/>
              <a:gd name="connsiteY11950" fmla="*/ 769516 h 2145765"/>
              <a:gd name="connsiteX11951" fmla="*/ 11240263 w 12079138"/>
              <a:gd name="connsiteY11951" fmla="*/ 763664 h 2145765"/>
              <a:gd name="connsiteX11952" fmla="*/ 11248689 w 12079138"/>
              <a:gd name="connsiteY11952" fmla="*/ 762646 h 2145765"/>
              <a:gd name="connsiteX11953" fmla="*/ 1660743 w 12079138"/>
              <a:gd name="connsiteY11953" fmla="*/ 762210 h 2145765"/>
              <a:gd name="connsiteX11954" fmla="*/ 1674820 w 12079138"/>
              <a:gd name="connsiteY11954" fmla="*/ 771020 h 2145765"/>
              <a:gd name="connsiteX11955" fmla="*/ 1661357 w 12079138"/>
              <a:gd name="connsiteY11955" fmla="*/ 779801 h 2145765"/>
              <a:gd name="connsiteX11956" fmla="*/ 1647875 w 12079138"/>
              <a:gd name="connsiteY11956" fmla="*/ 773027 h 2145765"/>
              <a:gd name="connsiteX11957" fmla="*/ 1660743 w 12079138"/>
              <a:gd name="connsiteY11957" fmla="*/ 762210 h 2145765"/>
              <a:gd name="connsiteX11958" fmla="*/ 1951398 w 12079138"/>
              <a:gd name="connsiteY11958" fmla="*/ 761857 h 2145765"/>
              <a:gd name="connsiteX11959" fmla="*/ 1946888 w 12079138"/>
              <a:gd name="connsiteY11959" fmla="*/ 767587 h 2145765"/>
              <a:gd name="connsiteX11960" fmla="*/ 1951292 w 12079138"/>
              <a:gd name="connsiteY11960" fmla="*/ 782816 h 2145765"/>
              <a:gd name="connsiteX11961" fmla="*/ 1949160 w 12079138"/>
              <a:gd name="connsiteY11961" fmla="*/ 790248 h 2145765"/>
              <a:gd name="connsiteX11962" fmla="*/ 1929542 w 12079138"/>
              <a:gd name="connsiteY11962" fmla="*/ 785621 h 2145765"/>
              <a:gd name="connsiteX11963" fmla="*/ 1885301 w 12079138"/>
              <a:gd name="connsiteY11963" fmla="*/ 789927 h 2145765"/>
              <a:gd name="connsiteX11964" fmla="*/ 1857111 w 12079138"/>
              <a:gd name="connsiteY11964" fmla="*/ 793863 h 2145765"/>
              <a:gd name="connsiteX11965" fmla="*/ 1818598 w 12079138"/>
              <a:gd name="connsiteY11965" fmla="*/ 804696 h 2145765"/>
              <a:gd name="connsiteX11966" fmla="*/ 1820186 w 12079138"/>
              <a:gd name="connsiteY11966" fmla="*/ 820447 h 2145765"/>
              <a:gd name="connsiteX11967" fmla="*/ 1837565 w 12079138"/>
              <a:gd name="connsiteY11967" fmla="*/ 835494 h 2145765"/>
              <a:gd name="connsiteX11968" fmla="*/ 1837385 w 12079138"/>
              <a:gd name="connsiteY11968" fmla="*/ 835709 h 2145765"/>
              <a:gd name="connsiteX11969" fmla="*/ 1837799 w 12079138"/>
              <a:gd name="connsiteY11969" fmla="*/ 835876 h 2145765"/>
              <a:gd name="connsiteX11970" fmla="*/ 1837404 w 12079138"/>
              <a:gd name="connsiteY11970" fmla="*/ 835724 h 2145765"/>
              <a:gd name="connsiteX11971" fmla="*/ 1837079 w 12079138"/>
              <a:gd name="connsiteY11971" fmla="*/ 836000 h 2145765"/>
              <a:gd name="connsiteX11972" fmla="*/ 1837799 w 12079138"/>
              <a:gd name="connsiteY11972" fmla="*/ 835877 h 2145765"/>
              <a:gd name="connsiteX11973" fmla="*/ 1837799 w 12079138"/>
              <a:gd name="connsiteY11973" fmla="*/ 835876 h 2145765"/>
              <a:gd name="connsiteX11974" fmla="*/ 1837565 w 12079138"/>
              <a:gd name="connsiteY11974" fmla="*/ 835494 h 2145765"/>
              <a:gd name="connsiteX11975" fmla="*/ 1844494 w 12079138"/>
              <a:gd name="connsiteY11975" fmla="*/ 826285 h 2145765"/>
              <a:gd name="connsiteX11976" fmla="*/ 1849766 w 12079138"/>
              <a:gd name="connsiteY11976" fmla="*/ 812832 h 2145765"/>
              <a:gd name="connsiteX11977" fmla="*/ 1867886 w 12079138"/>
              <a:gd name="connsiteY11977" fmla="*/ 808971 h 2145765"/>
              <a:gd name="connsiteX11978" fmla="*/ 1874419 w 12079138"/>
              <a:gd name="connsiteY11978" fmla="*/ 812265 h 2145765"/>
              <a:gd name="connsiteX11979" fmla="*/ 1904593 w 12079138"/>
              <a:gd name="connsiteY11979" fmla="*/ 812142 h 2145765"/>
              <a:gd name="connsiteX11980" fmla="*/ 1948978 w 12079138"/>
              <a:gd name="connsiteY11980" fmla="*/ 809063 h 2145765"/>
              <a:gd name="connsiteX11981" fmla="*/ 1959360 w 12079138"/>
              <a:gd name="connsiteY11981" fmla="*/ 811805 h 2145765"/>
              <a:gd name="connsiteX11982" fmla="*/ 1980714 w 12079138"/>
              <a:gd name="connsiteY11982" fmla="*/ 810626 h 2145765"/>
              <a:gd name="connsiteX11983" fmla="*/ 1992195 w 12079138"/>
              <a:gd name="connsiteY11983" fmla="*/ 805586 h 2145765"/>
              <a:gd name="connsiteX11984" fmla="*/ 1988295 w 12079138"/>
              <a:gd name="connsiteY11984" fmla="*/ 787674 h 2145765"/>
              <a:gd name="connsiteX11985" fmla="*/ 1982862 w 12079138"/>
              <a:gd name="connsiteY11985" fmla="*/ 786709 h 2145765"/>
              <a:gd name="connsiteX11986" fmla="*/ 1961344 w 12079138"/>
              <a:gd name="connsiteY11986" fmla="*/ 772535 h 2145765"/>
              <a:gd name="connsiteX11987" fmla="*/ 1958949 w 12079138"/>
              <a:gd name="connsiteY11987" fmla="*/ 765810 h 2145765"/>
              <a:gd name="connsiteX11988" fmla="*/ 1951398 w 12079138"/>
              <a:gd name="connsiteY11988" fmla="*/ 761857 h 2145765"/>
              <a:gd name="connsiteX11989" fmla="*/ 11105106 w 12079138"/>
              <a:gd name="connsiteY11989" fmla="*/ 761021 h 2145765"/>
              <a:gd name="connsiteX11990" fmla="*/ 11100485 w 12079138"/>
              <a:gd name="connsiteY11990" fmla="*/ 763365 h 2145765"/>
              <a:gd name="connsiteX11991" fmla="*/ 11104798 w 12079138"/>
              <a:gd name="connsiteY11991" fmla="*/ 766506 h 2145765"/>
              <a:gd name="connsiteX11992" fmla="*/ 11108264 w 12079138"/>
              <a:gd name="connsiteY11992" fmla="*/ 764622 h 2145765"/>
              <a:gd name="connsiteX11993" fmla="*/ 11105106 w 12079138"/>
              <a:gd name="connsiteY11993" fmla="*/ 761021 h 2145765"/>
              <a:gd name="connsiteX11994" fmla="*/ 11330643 w 12079138"/>
              <a:gd name="connsiteY11994" fmla="*/ 760923 h 2145765"/>
              <a:gd name="connsiteX11995" fmla="*/ 11334342 w 12079138"/>
              <a:gd name="connsiteY11995" fmla="*/ 762685 h 2145765"/>
              <a:gd name="connsiteX11996" fmla="*/ 11330463 w 12079138"/>
              <a:gd name="connsiteY11996" fmla="*/ 764860 h 2145765"/>
              <a:gd name="connsiteX11997" fmla="*/ 11326762 w 12079138"/>
              <a:gd name="connsiteY11997" fmla="*/ 762945 h 2145765"/>
              <a:gd name="connsiteX11998" fmla="*/ 11330643 w 12079138"/>
              <a:gd name="connsiteY11998" fmla="*/ 760923 h 2145765"/>
              <a:gd name="connsiteX11999" fmla="*/ 10078662 w 12079138"/>
              <a:gd name="connsiteY11999" fmla="*/ 760457 h 2145765"/>
              <a:gd name="connsiteX12000" fmla="*/ 10085754 w 12079138"/>
              <a:gd name="connsiteY12000" fmla="*/ 768133 h 2145765"/>
              <a:gd name="connsiteX12001" fmla="*/ 10075828 w 12079138"/>
              <a:gd name="connsiteY12001" fmla="*/ 771949 h 2145765"/>
              <a:gd name="connsiteX12002" fmla="*/ 10069637 w 12079138"/>
              <a:gd name="connsiteY12002" fmla="*/ 767536 h 2145765"/>
              <a:gd name="connsiteX12003" fmla="*/ 10078662 w 12079138"/>
              <a:gd name="connsiteY12003" fmla="*/ 760457 h 2145765"/>
              <a:gd name="connsiteX12004" fmla="*/ 863121 w 12079138"/>
              <a:gd name="connsiteY12004" fmla="*/ 760166 h 2145765"/>
              <a:gd name="connsiteX12005" fmla="*/ 867074 w 12079138"/>
              <a:gd name="connsiteY12005" fmla="*/ 762693 h 2145765"/>
              <a:gd name="connsiteX12006" fmla="*/ 861569 w 12079138"/>
              <a:gd name="connsiteY12006" fmla="*/ 765512 h 2145765"/>
              <a:gd name="connsiteX12007" fmla="*/ 856894 w 12079138"/>
              <a:gd name="connsiteY12007" fmla="*/ 762785 h 2145765"/>
              <a:gd name="connsiteX12008" fmla="*/ 863121 w 12079138"/>
              <a:gd name="connsiteY12008" fmla="*/ 760166 h 2145765"/>
              <a:gd name="connsiteX12009" fmla="*/ 333891 w 12079138"/>
              <a:gd name="connsiteY12009" fmla="*/ 759614 h 2145765"/>
              <a:gd name="connsiteX12010" fmla="*/ 334089 w 12079138"/>
              <a:gd name="connsiteY12010" fmla="*/ 760609 h 2145765"/>
              <a:gd name="connsiteX12011" fmla="*/ 332627 w 12079138"/>
              <a:gd name="connsiteY12011" fmla="*/ 760241 h 2145765"/>
              <a:gd name="connsiteX12012" fmla="*/ 1875554 w 12079138"/>
              <a:gd name="connsiteY12012" fmla="*/ 759544 h 2145765"/>
              <a:gd name="connsiteX12013" fmla="*/ 1869959 w 12079138"/>
              <a:gd name="connsiteY12013" fmla="*/ 764523 h 2145765"/>
              <a:gd name="connsiteX12014" fmla="*/ 1875158 w 12079138"/>
              <a:gd name="connsiteY12014" fmla="*/ 767127 h 2145765"/>
              <a:gd name="connsiteX12015" fmla="*/ 1883261 w 12079138"/>
              <a:gd name="connsiteY12015" fmla="*/ 762317 h 2145765"/>
              <a:gd name="connsiteX12016" fmla="*/ 1875554 w 12079138"/>
              <a:gd name="connsiteY12016" fmla="*/ 759544 h 2145765"/>
              <a:gd name="connsiteX12017" fmla="*/ 1176175 w 12079138"/>
              <a:gd name="connsiteY12017" fmla="*/ 759119 h 2145765"/>
              <a:gd name="connsiteX12018" fmla="*/ 1182003 w 12079138"/>
              <a:gd name="connsiteY12018" fmla="*/ 764375 h 2145765"/>
              <a:gd name="connsiteX12019" fmla="*/ 1182237 w 12079138"/>
              <a:gd name="connsiteY12019" fmla="*/ 772724 h 2145765"/>
              <a:gd name="connsiteX12020" fmla="*/ 1187814 w 12079138"/>
              <a:gd name="connsiteY12020" fmla="*/ 773798 h 2145765"/>
              <a:gd name="connsiteX12021" fmla="*/ 1203569 w 12079138"/>
              <a:gd name="connsiteY12021" fmla="*/ 774272 h 2145765"/>
              <a:gd name="connsiteX12022" fmla="*/ 1206872 w 12079138"/>
              <a:gd name="connsiteY12022" fmla="*/ 785672 h 2145765"/>
              <a:gd name="connsiteX12023" fmla="*/ 1202902 w 12079138"/>
              <a:gd name="connsiteY12023" fmla="*/ 790223 h 2145765"/>
              <a:gd name="connsiteX12024" fmla="*/ 1174116 w 12079138"/>
              <a:gd name="connsiteY12024" fmla="*/ 819963 h 2145765"/>
              <a:gd name="connsiteX12025" fmla="*/ 1181227 w 12079138"/>
              <a:gd name="connsiteY12025" fmla="*/ 830857 h 2145765"/>
              <a:gd name="connsiteX12026" fmla="*/ 1189384 w 12079138"/>
              <a:gd name="connsiteY12026" fmla="*/ 832282 h 2145765"/>
              <a:gd name="connsiteX12027" fmla="*/ 1196946 w 12079138"/>
              <a:gd name="connsiteY12027" fmla="*/ 834549 h 2145765"/>
              <a:gd name="connsiteX12028" fmla="*/ 1195033 w 12079138"/>
              <a:gd name="connsiteY12028" fmla="*/ 843589 h 2145765"/>
              <a:gd name="connsiteX12029" fmla="*/ 1212232 w 12079138"/>
              <a:gd name="connsiteY12029" fmla="*/ 849013 h 2145765"/>
              <a:gd name="connsiteX12030" fmla="*/ 1213243 w 12079138"/>
              <a:gd name="connsiteY12030" fmla="*/ 861930 h 2145765"/>
              <a:gd name="connsiteX12031" fmla="*/ 1205934 w 12079138"/>
              <a:gd name="connsiteY12031" fmla="*/ 864566 h 2145765"/>
              <a:gd name="connsiteX12032" fmla="*/ 1199671 w 12079138"/>
              <a:gd name="connsiteY12032" fmla="*/ 876670 h 2145765"/>
              <a:gd name="connsiteX12033" fmla="*/ 1208695 w 12079138"/>
              <a:gd name="connsiteY12033" fmla="*/ 891272 h 2145765"/>
              <a:gd name="connsiteX12034" fmla="*/ 1206204 w 12079138"/>
              <a:gd name="connsiteY12034" fmla="*/ 896926 h 2145765"/>
              <a:gd name="connsiteX12035" fmla="*/ 1201566 w 12079138"/>
              <a:gd name="connsiteY12035" fmla="*/ 896389 h 2145765"/>
              <a:gd name="connsiteX12036" fmla="*/ 1163830 w 12079138"/>
              <a:gd name="connsiteY12036" fmla="*/ 895057 h 2145765"/>
              <a:gd name="connsiteX12037" fmla="*/ 1146992 w 12079138"/>
              <a:gd name="connsiteY12037" fmla="*/ 904327 h 2145765"/>
              <a:gd name="connsiteX12038" fmla="*/ 1136579 w 12079138"/>
              <a:gd name="connsiteY12038" fmla="*/ 906578 h 2145765"/>
              <a:gd name="connsiteX12039" fmla="*/ 1127681 w 12079138"/>
              <a:gd name="connsiteY12039" fmla="*/ 903330 h 2145765"/>
              <a:gd name="connsiteX12040" fmla="*/ 1128367 w 12079138"/>
              <a:gd name="connsiteY12040" fmla="*/ 898657 h 2145765"/>
              <a:gd name="connsiteX12041" fmla="*/ 1141397 w 12079138"/>
              <a:gd name="connsiteY12041" fmla="*/ 892146 h 2145765"/>
              <a:gd name="connsiteX12042" fmla="*/ 1148526 w 12079138"/>
              <a:gd name="connsiteY12042" fmla="*/ 879566 h 2145765"/>
              <a:gd name="connsiteX12043" fmla="*/ 1131706 w 12079138"/>
              <a:gd name="connsiteY12043" fmla="*/ 874296 h 2145765"/>
              <a:gd name="connsiteX12044" fmla="*/ 1118369 w 12079138"/>
              <a:gd name="connsiteY12044" fmla="*/ 880700 h 2145765"/>
              <a:gd name="connsiteX12045" fmla="*/ 1096586 w 12079138"/>
              <a:gd name="connsiteY12045" fmla="*/ 882340 h 2145765"/>
              <a:gd name="connsiteX12046" fmla="*/ 1090594 w 12079138"/>
              <a:gd name="connsiteY12046" fmla="*/ 871185 h 2145765"/>
              <a:gd name="connsiteX12047" fmla="*/ 1096658 w 12079138"/>
              <a:gd name="connsiteY12047" fmla="*/ 867554 h 2145765"/>
              <a:gd name="connsiteX12048" fmla="*/ 1115283 w 12079138"/>
              <a:gd name="connsiteY12048" fmla="*/ 832879 h 2145765"/>
              <a:gd name="connsiteX12049" fmla="*/ 1097253 w 12079138"/>
              <a:gd name="connsiteY12049" fmla="*/ 818951 h 2145765"/>
              <a:gd name="connsiteX12050" fmla="*/ 1083176 w 12079138"/>
              <a:gd name="connsiteY12050" fmla="*/ 815841 h 2145765"/>
              <a:gd name="connsiteX12051" fmla="*/ 1103787 w 12079138"/>
              <a:gd name="connsiteY12051" fmla="*/ 783083 h 2145765"/>
              <a:gd name="connsiteX12052" fmla="*/ 1109417 w 12079138"/>
              <a:gd name="connsiteY12052" fmla="*/ 779221 h 2145765"/>
              <a:gd name="connsiteX12053" fmla="*/ 1126851 w 12079138"/>
              <a:gd name="connsiteY12053" fmla="*/ 779207 h 2145765"/>
              <a:gd name="connsiteX12054" fmla="*/ 1146432 w 12079138"/>
              <a:gd name="connsiteY12054" fmla="*/ 786362 h 2145765"/>
              <a:gd name="connsiteX12055" fmla="*/ 1153019 w 12079138"/>
              <a:gd name="connsiteY12055" fmla="*/ 774058 h 2145765"/>
              <a:gd name="connsiteX12056" fmla="*/ 1163270 w 12079138"/>
              <a:gd name="connsiteY12056" fmla="*/ 760406 h 2145765"/>
              <a:gd name="connsiteX12057" fmla="*/ 1176175 w 12079138"/>
              <a:gd name="connsiteY12057" fmla="*/ 759119 h 2145765"/>
              <a:gd name="connsiteX12058" fmla="*/ 9056602 w 12079138"/>
              <a:gd name="connsiteY12058" fmla="*/ 758364 h 2145765"/>
              <a:gd name="connsiteX12059" fmla="*/ 9051783 w 12079138"/>
              <a:gd name="connsiteY12059" fmla="*/ 762545 h 2145765"/>
              <a:gd name="connsiteX12060" fmla="*/ 9056025 w 12079138"/>
              <a:gd name="connsiteY12060" fmla="*/ 768491 h 2145765"/>
              <a:gd name="connsiteX12061" fmla="*/ 9065680 w 12079138"/>
              <a:gd name="connsiteY12061" fmla="*/ 770513 h 2145765"/>
              <a:gd name="connsiteX12062" fmla="*/ 9065355 w 12079138"/>
              <a:gd name="connsiteY12062" fmla="*/ 763266 h 2145765"/>
              <a:gd name="connsiteX12063" fmla="*/ 9056602 w 12079138"/>
              <a:gd name="connsiteY12063" fmla="*/ 758364 h 2145765"/>
              <a:gd name="connsiteX12064" fmla="*/ 2407605 w 12079138"/>
              <a:gd name="connsiteY12064" fmla="*/ 758226 h 2145765"/>
              <a:gd name="connsiteX12065" fmla="*/ 2415637 w 12079138"/>
              <a:gd name="connsiteY12065" fmla="*/ 772382 h 2145765"/>
              <a:gd name="connsiteX12066" fmla="*/ 2415943 w 12079138"/>
              <a:gd name="connsiteY12066" fmla="*/ 787506 h 2145765"/>
              <a:gd name="connsiteX12067" fmla="*/ 2407605 w 12079138"/>
              <a:gd name="connsiteY12067" fmla="*/ 758226 h 2145765"/>
              <a:gd name="connsiteX12068" fmla="*/ 9263855 w 12079138"/>
              <a:gd name="connsiteY12068" fmla="*/ 757641 h 2145765"/>
              <a:gd name="connsiteX12069" fmla="*/ 9249004 w 12079138"/>
              <a:gd name="connsiteY12069" fmla="*/ 764523 h 2145765"/>
              <a:gd name="connsiteX12070" fmla="*/ 9237472 w 12079138"/>
              <a:gd name="connsiteY12070" fmla="*/ 789436 h 2145765"/>
              <a:gd name="connsiteX12071" fmla="*/ 9247290 w 12079138"/>
              <a:gd name="connsiteY12071" fmla="*/ 796652 h 2145765"/>
              <a:gd name="connsiteX12072" fmla="*/ 9258804 w 12079138"/>
              <a:gd name="connsiteY12072" fmla="*/ 790631 h 2145765"/>
              <a:gd name="connsiteX12073" fmla="*/ 9259111 w 12079138"/>
              <a:gd name="connsiteY12073" fmla="*/ 785421 h 2145765"/>
              <a:gd name="connsiteX12074" fmla="*/ 9266295 w 12079138"/>
              <a:gd name="connsiteY12074" fmla="*/ 778955 h 2145765"/>
              <a:gd name="connsiteX12075" fmla="*/ 9276365 w 12079138"/>
              <a:gd name="connsiteY12075" fmla="*/ 781207 h 2145765"/>
              <a:gd name="connsiteX12076" fmla="*/ 9289143 w 12079138"/>
              <a:gd name="connsiteY12076" fmla="*/ 792424 h 2145765"/>
              <a:gd name="connsiteX12077" fmla="*/ 9299592 w 12079138"/>
              <a:gd name="connsiteY12077" fmla="*/ 815835 h 2145765"/>
              <a:gd name="connsiteX12078" fmla="*/ 9298979 w 12079138"/>
              <a:gd name="connsiteY12078" fmla="*/ 822669 h 2145765"/>
              <a:gd name="connsiteX12079" fmla="*/ 9279145 w 12079138"/>
              <a:gd name="connsiteY12079" fmla="*/ 828478 h 2145765"/>
              <a:gd name="connsiteX12080" fmla="*/ 9263118 w 12079138"/>
              <a:gd name="connsiteY12080" fmla="*/ 821382 h 2145765"/>
              <a:gd name="connsiteX12081" fmla="*/ 9250648 w 12079138"/>
              <a:gd name="connsiteY12081" fmla="*/ 817658 h 2145765"/>
              <a:gd name="connsiteX12082" fmla="*/ 9243284 w 12079138"/>
              <a:gd name="connsiteY12082" fmla="*/ 819206 h 2145765"/>
              <a:gd name="connsiteX12083" fmla="*/ 9244276 w 12079138"/>
              <a:gd name="connsiteY12083" fmla="*/ 823694 h 2145765"/>
              <a:gd name="connsiteX12084" fmla="*/ 9285605 w 12079138"/>
              <a:gd name="connsiteY12084" fmla="*/ 838651 h 2145765"/>
              <a:gd name="connsiteX12085" fmla="*/ 9311287 w 12079138"/>
              <a:gd name="connsiteY12085" fmla="*/ 835051 h 2145765"/>
              <a:gd name="connsiteX12086" fmla="*/ 9311286 w 12079138"/>
              <a:gd name="connsiteY12086" fmla="*/ 835051 h 2145765"/>
              <a:gd name="connsiteX12087" fmla="*/ 9333430 w 12079138"/>
              <a:gd name="connsiteY12087" fmla="*/ 819666 h 2145765"/>
              <a:gd name="connsiteX12088" fmla="*/ 9320201 w 12079138"/>
              <a:gd name="connsiteY12088" fmla="*/ 812725 h 2145765"/>
              <a:gd name="connsiteX12089" fmla="*/ 9326626 w 12079138"/>
              <a:gd name="connsiteY12089" fmla="*/ 801035 h 2145765"/>
              <a:gd name="connsiteX12090" fmla="*/ 9342851 w 12079138"/>
              <a:gd name="connsiteY12090" fmla="*/ 800958 h 2145765"/>
              <a:gd name="connsiteX12091" fmla="*/ 9338014 w 12079138"/>
              <a:gd name="connsiteY12091" fmla="*/ 792761 h 2145765"/>
              <a:gd name="connsiteX12092" fmla="*/ 9309084 w 12079138"/>
              <a:gd name="connsiteY12092" fmla="*/ 779261 h 2145765"/>
              <a:gd name="connsiteX12093" fmla="*/ 9280209 w 12079138"/>
              <a:gd name="connsiteY12093" fmla="*/ 763557 h 2145765"/>
              <a:gd name="connsiteX12094" fmla="*/ 9263855 w 12079138"/>
              <a:gd name="connsiteY12094" fmla="*/ 757641 h 2145765"/>
              <a:gd name="connsiteX12095" fmla="*/ 1426142 w 12079138"/>
              <a:gd name="connsiteY12095" fmla="*/ 755285 h 2145765"/>
              <a:gd name="connsiteX12096" fmla="*/ 1402050 w 12079138"/>
              <a:gd name="connsiteY12096" fmla="*/ 764553 h 2145765"/>
              <a:gd name="connsiteX12097" fmla="*/ 1401887 w 12079138"/>
              <a:gd name="connsiteY12097" fmla="*/ 770804 h 2145765"/>
              <a:gd name="connsiteX12098" fmla="*/ 1411037 w 12079138"/>
              <a:gd name="connsiteY12098" fmla="*/ 772964 h 2145765"/>
              <a:gd name="connsiteX12099" fmla="*/ 1433578 w 12079138"/>
              <a:gd name="connsiteY12099" fmla="*/ 761382 h 2145765"/>
              <a:gd name="connsiteX12100" fmla="*/ 1432080 w 12079138"/>
              <a:gd name="connsiteY12100" fmla="*/ 756848 h 2145765"/>
              <a:gd name="connsiteX12101" fmla="*/ 1426142 w 12079138"/>
              <a:gd name="connsiteY12101" fmla="*/ 755285 h 2145765"/>
              <a:gd name="connsiteX12102" fmla="*/ 9400043 w 12079138"/>
              <a:gd name="connsiteY12102" fmla="*/ 753537 h 2145765"/>
              <a:gd name="connsiteX12103" fmla="*/ 9396795 w 12079138"/>
              <a:gd name="connsiteY12103" fmla="*/ 755974 h 2145765"/>
              <a:gd name="connsiteX12104" fmla="*/ 9399249 w 12079138"/>
              <a:gd name="connsiteY12104" fmla="*/ 764339 h 2145765"/>
              <a:gd name="connsiteX12105" fmla="*/ 9405836 w 12079138"/>
              <a:gd name="connsiteY12105" fmla="*/ 766361 h 2145765"/>
              <a:gd name="connsiteX12106" fmla="*/ 9410980 w 12079138"/>
              <a:gd name="connsiteY12106" fmla="*/ 762761 h 2145765"/>
              <a:gd name="connsiteX12107" fmla="*/ 9411612 w 12079138"/>
              <a:gd name="connsiteY12107" fmla="*/ 760004 h 2145765"/>
              <a:gd name="connsiteX12108" fmla="*/ 9407425 w 12079138"/>
              <a:gd name="connsiteY12108" fmla="*/ 754825 h 2145765"/>
              <a:gd name="connsiteX12109" fmla="*/ 9400043 w 12079138"/>
              <a:gd name="connsiteY12109" fmla="*/ 753537 h 2145765"/>
              <a:gd name="connsiteX12110" fmla="*/ 10360201 w 12079138"/>
              <a:gd name="connsiteY12110" fmla="*/ 753011 h 2145765"/>
              <a:gd name="connsiteX12111" fmla="*/ 10368881 w 12079138"/>
              <a:gd name="connsiteY12111" fmla="*/ 761316 h 2145765"/>
              <a:gd name="connsiteX12112" fmla="*/ 10361031 w 12079138"/>
              <a:gd name="connsiteY12112" fmla="*/ 764687 h 2145765"/>
              <a:gd name="connsiteX12113" fmla="*/ 10352782 w 12079138"/>
              <a:gd name="connsiteY12113" fmla="*/ 757119 h 2145765"/>
              <a:gd name="connsiteX12114" fmla="*/ 10360201 w 12079138"/>
              <a:gd name="connsiteY12114" fmla="*/ 753011 h 2145765"/>
              <a:gd name="connsiteX12115" fmla="*/ 9526898 w 12079138"/>
              <a:gd name="connsiteY12115" fmla="*/ 752831 h 2145765"/>
              <a:gd name="connsiteX12116" fmla="*/ 9517676 w 12079138"/>
              <a:gd name="connsiteY12116" fmla="*/ 754042 h 2145765"/>
              <a:gd name="connsiteX12117" fmla="*/ 9510998 w 12079138"/>
              <a:gd name="connsiteY12117" fmla="*/ 770252 h 2145765"/>
              <a:gd name="connsiteX12118" fmla="*/ 9530111 w 12079138"/>
              <a:gd name="connsiteY12118" fmla="*/ 785053 h 2145765"/>
              <a:gd name="connsiteX12119" fmla="*/ 9561098 w 12079138"/>
              <a:gd name="connsiteY12119" fmla="*/ 807316 h 2145765"/>
              <a:gd name="connsiteX12120" fmla="*/ 9573768 w 12079138"/>
              <a:gd name="connsiteY12120" fmla="*/ 807025 h 2145765"/>
              <a:gd name="connsiteX12121" fmla="*/ 9578893 w 12079138"/>
              <a:gd name="connsiteY12121" fmla="*/ 794629 h 2145765"/>
              <a:gd name="connsiteX12122" fmla="*/ 9573226 w 12079138"/>
              <a:gd name="connsiteY12122" fmla="*/ 788686 h 2145765"/>
              <a:gd name="connsiteX12123" fmla="*/ 9573226 w 12079138"/>
              <a:gd name="connsiteY12123" fmla="*/ 788685 h 2145765"/>
              <a:gd name="connsiteX12124" fmla="*/ 9548429 w 12079138"/>
              <a:gd name="connsiteY12124" fmla="*/ 760111 h 2145765"/>
              <a:gd name="connsiteX12125" fmla="*/ 9526898 w 12079138"/>
              <a:gd name="connsiteY12125" fmla="*/ 752831 h 2145765"/>
              <a:gd name="connsiteX12126" fmla="*/ 10646792 w 12079138"/>
              <a:gd name="connsiteY12126" fmla="*/ 751575 h 2145765"/>
              <a:gd name="connsiteX12127" fmla="*/ 10639933 w 12079138"/>
              <a:gd name="connsiteY12127" fmla="*/ 753184 h 2145765"/>
              <a:gd name="connsiteX12128" fmla="*/ 10644283 w 12079138"/>
              <a:gd name="connsiteY12128" fmla="*/ 757997 h 2145765"/>
              <a:gd name="connsiteX12129" fmla="*/ 10651863 w 12079138"/>
              <a:gd name="connsiteY12129" fmla="*/ 755606 h 2145765"/>
              <a:gd name="connsiteX12130" fmla="*/ 10646792 w 12079138"/>
              <a:gd name="connsiteY12130" fmla="*/ 751575 h 2145765"/>
              <a:gd name="connsiteX12131" fmla="*/ 9149799 w 12079138"/>
              <a:gd name="connsiteY12131" fmla="*/ 750931 h 2145765"/>
              <a:gd name="connsiteX12132" fmla="*/ 9148246 w 12079138"/>
              <a:gd name="connsiteY12132" fmla="*/ 752050 h 2145765"/>
              <a:gd name="connsiteX12133" fmla="*/ 9151856 w 12079138"/>
              <a:gd name="connsiteY12133" fmla="*/ 752955 h 2145765"/>
              <a:gd name="connsiteX12134" fmla="*/ 9151964 w 12079138"/>
              <a:gd name="connsiteY12134" fmla="*/ 751513 h 2145765"/>
              <a:gd name="connsiteX12135" fmla="*/ 9149799 w 12079138"/>
              <a:gd name="connsiteY12135" fmla="*/ 750931 h 2145765"/>
              <a:gd name="connsiteX12136" fmla="*/ 2011836 w 12079138"/>
              <a:gd name="connsiteY12136" fmla="*/ 750701 h 2145765"/>
              <a:gd name="connsiteX12137" fmla="*/ 2003839 w 12079138"/>
              <a:gd name="connsiteY12137" fmla="*/ 760539 h 2145765"/>
              <a:gd name="connsiteX12138" fmla="*/ 2014997 w 12079138"/>
              <a:gd name="connsiteY12138" fmla="*/ 766116 h 2145765"/>
              <a:gd name="connsiteX12139" fmla="*/ 2021786 w 12079138"/>
              <a:gd name="connsiteY12139" fmla="*/ 757874 h 2145765"/>
              <a:gd name="connsiteX12140" fmla="*/ 2011836 w 12079138"/>
              <a:gd name="connsiteY12140" fmla="*/ 750701 h 2145765"/>
              <a:gd name="connsiteX12141" fmla="*/ 2093877 w 12079138"/>
              <a:gd name="connsiteY12141" fmla="*/ 749552 h 2145765"/>
              <a:gd name="connsiteX12142" fmla="*/ 2082547 w 12079138"/>
              <a:gd name="connsiteY12142" fmla="*/ 755622 h 2145765"/>
              <a:gd name="connsiteX12143" fmla="*/ 2095428 w 12079138"/>
              <a:gd name="connsiteY12143" fmla="*/ 763144 h 2145765"/>
              <a:gd name="connsiteX12144" fmla="*/ 2109996 w 12079138"/>
              <a:gd name="connsiteY12144" fmla="*/ 754594 h 2145765"/>
              <a:gd name="connsiteX12145" fmla="*/ 2093877 w 12079138"/>
              <a:gd name="connsiteY12145" fmla="*/ 749552 h 2145765"/>
              <a:gd name="connsiteX12146" fmla="*/ 2777697 w 12079138"/>
              <a:gd name="connsiteY12146" fmla="*/ 748342 h 2145765"/>
              <a:gd name="connsiteX12147" fmla="*/ 2775061 w 12079138"/>
              <a:gd name="connsiteY12147" fmla="*/ 750839 h 2145765"/>
              <a:gd name="connsiteX12148" fmla="*/ 2778706 w 12079138"/>
              <a:gd name="connsiteY12148" fmla="*/ 752679 h 2145765"/>
              <a:gd name="connsiteX12149" fmla="*/ 2782626 w 12079138"/>
              <a:gd name="connsiteY12149" fmla="*/ 751054 h 2145765"/>
              <a:gd name="connsiteX12150" fmla="*/ 2777697 w 12079138"/>
              <a:gd name="connsiteY12150" fmla="*/ 748342 h 2145765"/>
              <a:gd name="connsiteX12151" fmla="*/ 1519398 w 12079138"/>
              <a:gd name="connsiteY12151" fmla="*/ 747516 h 2145765"/>
              <a:gd name="connsiteX12152" fmla="*/ 1523821 w 12079138"/>
              <a:gd name="connsiteY12152" fmla="*/ 752129 h 2145765"/>
              <a:gd name="connsiteX12153" fmla="*/ 1517359 w 12079138"/>
              <a:gd name="connsiteY12153" fmla="*/ 754028 h 2145765"/>
              <a:gd name="connsiteX12154" fmla="*/ 1512179 w 12079138"/>
              <a:gd name="connsiteY12154" fmla="*/ 750228 h 2145765"/>
              <a:gd name="connsiteX12155" fmla="*/ 1519398 w 12079138"/>
              <a:gd name="connsiteY12155" fmla="*/ 747516 h 2145765"/>
              <a:gd name="connsiteX12156" fmla="*/ 2645834 w 12079138"/>
              <a:gd name="connsiteY12156" fmla="*/ 746886 h 2145765"/>
              <a:gd name="connsiteX12157" fmla="*/ 2641739 w 12079138"/>
              <a:gd name="connsiteY12157" fmla="*/ 748280 h 2145765"/>
              <a:gd name="connsiteX12158" fmla="*/ 2643379 w 12079138"/>
              <a:gd name="connsiteY12158" fmla="*/ 750931 h 2145765"/>
              <a:gd name="connsiteX12159" fmla="*/ 2647461 w 12079138"/>
              <a:gd name="connsiteY12159" fmla="*/ 749552 h 2145765"/>
              <a:gd name="connsiteX12160" fmla="*/ 2645834 w 12079138"/>
              <a:gd name="connsiteY12160" fmla="*/ 746886 h 2145765"/>
              <a:gd name="connsiteX12161" fmla="*/ 9460575 w 12079138"/>
              <a:gd name="connsiteY12161" fmla="*/ 745630 h 2145765"/>
              <a:gd name="connsiteX12162" fmla="*/ 9458716 w 12079138"/>
              <a:gd name="connsiteY12162" fmla="*/ 746304 h 2145765"/>
              <a:gd name="connsiteX12163" fmla="*/ 9459708 w 12079138"/>
              <a:gd name="connsiteY12163" fmla="*/ 747438 h 2145765"/>
              <a:gd name="connsiteX12164" fmla="*/ 9461440 w 12079138"/>
              <a:gd name="connsiteY12164" fmla="*/ 746748 h 2145765"/>
              <a:gd name="connsiteX12165" fmla="*/ 9460575 w 12079138"/>
              <a:gd name="connsiteY12165" fmla="*/ 745630 h 2145765"/>
              <a:gd name="connsiteX12166" fmla="*/ 597992 w 12079138"/>
              <a:gd name="connsiteY12166" fmla="*/ 745271 h 2145765"/>
              <a:gd name="connsiteX12167" fmla="*/ 599869 w 12079138"/>
              <a:gd name="connsiteY12167" fmla="*/ 747539 h 2145765"/>
              <a:gd name="connsiteX12168" fmla="*/ 597902 w 12079138"/>
              <a:gd name="connsiteY12168" fmla="*/ 748228 h 2145765"/>
              <a:gd name="connsiteX12169" fmla="*/ 596025 w 12079138"/>
              <a:gd name="connsiteY12169" fmla="*/ 745960 h 2145765"/>
              <a:gd name="connsiteX12170" fmla="*/ 597992 w 12079138"/>
              <a:gd name="connsiteY12170" fmla="*/ 745271 h 2145765"/>
              <a:gd name="connsiteX12171" fmla="*/ 2551949 w 12079138"/>
              <a:gd name="connsiteY12171" fmla="*/ 744373 h 2145765"/>
              <a:gd name="connsiteX12172" fmla="*/ 2537116 w 12079138"/>
              <a:gd name="connsiteY12172" fmla="*/ 754027 h 2145765"/>
              <a:gd name="connsiteX12173" fmla="*/ 2546697 w 12079138"/>
              <a:gd name="connsiteY12173" fmla="*/ 759070 h 2145765"/>
              <a:gd name="connsiteX12174" fmla="*/ 2559171 w 12079138"/>
              <a:gd name="connsiteY12174" fmla="*/ 749414 h 2145765"/>
              <a:gd name="connsiteX12175" fmla="*/ 2551949 w 12079138"/>
              <a:gd name="connsiteY12175" fmla="*/ 744373 h 2145765"/>
              <a:gd name="connsiteX12176" fmla="*/ 10578664 w 12079138"/>
              <a:gd name="connsiteY12176" fmla="*/ 743127 h 2145765"/>
              <a:gd name="connsiteX12177" fmla="*/ 10590792 w 12079138"/>
              <a:gd name="connsiteY12177" fmla="*/ 749455 h 2145765"/>
              <a:gd name="connsiteX12178" fmla="*/ 10594022 w 12079138"/>
              <a:gd name="connsiteY12178" fmla="*/ 759493 h 2145765"/>
              <a:gd name="connsiteX12179" fmla="*/ 10591008 w 12079138"/>
              <a:gd name="connsiteY12179" fmla="*/ 767857 h 2145765"/>
              <a:gd name="connsiteX12180" fmla="*/ 10584800 w 12079138"/>
              <a:gd name="connsiteY12180" fmla="*/ 770768 h 2145765"/>
              <a:gd name="connsiteX12181" fmla="*/ 10577563 w 12079138"/>
              <a:gd name="connsiteY12181" fmla="*/ 769159 h 2145765"/>
              <a:gd name="connsiteX12182" fmla="*/ 10566734 w 12079138"/>
              <a:gd name="connsiteY12182" fmla="*/ 748152 h 2145765"/>
              <a:gd name="connsiteX12183" fmla="*/ 10578664 w 12079138"/>
              <a:gd name="connsiteY12183" fmla="*/ 743127 h 2145765"/>
              <a:gd name="connsiteX12184" fmla="*/ 11044340 w 12079138"/>
              <a:gd name="connsiteY12184" fmla="*/ 741270 h 2145765"/>
              <a:gd name="connsiteX12185" fmla="*/ 11052335 w 12079138"/>
              <a:gd name="connsiteY12185" fmla="*/ 746786 h 2145765"/>
              <a:gd name="connsiteX12186" fmla="*/ 11044286 w 12079138"/>
              <a:gd name="connsiteY12186" fmla="*/ 752211 h 2145765"/>
              <a:gd name="connsiteX12187" fmla="*/ 11036741 w 12079138"/>
              <a:gd name="connsiteY12187" fmla="*/ 748793 h 2145765"/>
              <a:gd name="connsiteX12188" fmla="*/ 11044340 w 12079138"/>
              <a:gd name="connsiteY12188" fmla="*/ 741270 h 2145765"/>
              <a:gd name="connsiteX12189" fmla="*/ 2366243 w 12079138"/>
              <a:gd name="connsiteY12189" fmla="*/ 740696 h 2145765"/>
              <a:gd name="connsiteX12190" fmla="*/ 2363825 w 12079138"/>
              <a:gd name="connsiteY12190" fmla="*/ 740895 h 2145765"/>
              <a:gd name="connsiteX12191" fmla="*/ 2365539 w 12079138"/>
              <a:gd name="connsiteY12191" fmla="*/ 742902 h 2145765"/>
              <a:gd name="connsiteX12192" fmla="*/ 2367254 w 12079138"/>
              <a:gd name="connsiteY12192" fmla="*/ 741922 h 2145765"/>
              <a:gd name="connsiteX12193" fmla="*/ 2366243 w 12079138"/>
              <a:gd name="connsiteY12193" fmla="*/ 740696 h 2145765"/>
              <a:gd name="connsiteX12194" fmla="*/ 853484 w 12079138"/>
              <a:gd name="connsiteY12194" fmla="*/ 740400 h 2145765"/>
              <a:gd name="connsiteX12195" fmla="*/ 858808 w 12079138"/>
              <a:gd name="connsiteY12195" fmla="*/ 742668 h 2145765"/>
              <a:gd name="connsiteX12196" fmla="*/ 858791 w 12079138"/>
              <a:gd name="connsiteY12196" fmla="*/ 745824 h 2145765"/>
              <a:gd name="connsiteX12197" fmla="*/ 844984 w 12079138"/>
              <a:gd name="connsiteY12197" fmla="*/ 751125 h 2145765"/>
              <a:gd name="connsiteX12198" fmla="*/ 835113 w 12079138"/>
              <a:gd name="connsiteY12198" fmla="*/ 749348 h 2145765"/>
              <a:gd name="connsiteX12199" fmla="*/ 835112 w 12079138"/>
              <a:gd name="connsiteY12199" fmla="*/ 749348 h 2145765"/>
              <a:gd name="connsiteX12200" fmla="*/ 840905 w 12079138"/>
              <a:gd name="connsiteY12200" fmla="*/ 742790 h 2145765"/>
              <a:gd name="connsiteX12201" fmla="*/ 853484 w 12079138"/>
              <a:gd name="connsiteY12201" fmla="*/ 740400 h 2145765"/>
              <a:gd name="connsiteX12202" fmla="*/ 10929053 w 12079138"/>
              <a:gd name="connsiteY12202" fmla="*/ 739786 h 2145765"/>
              <a:gd name="connsiteX12203" fmla="*/ 10914615 w 12079138"/>
              <a:gd name="connsiteY12203" fmla="*/ 747340 h 2145765"/>
              <a:gd name="connsiteX12204" fmla="*/ 10922086 w 12079138"/>
              <a:gd name="connsiteY12204" fmla="*/ 752442 h 2145765"/>
              <a:gd name="connsiteX12205" fmla="*/ 10936217 w 12079138"/>
              <a:gd name="connsiteY12205" fmla="*/ 746267 h 2145765"/>
              <a:gd name="connsiteX12206" fmla="*/ 10929053 w 12079138"/>
              <a:gd name="connsiteY12206" fmla="*/ 739786 h 2145765"/>
              <a:gd name="connsiteX12207" fmla="*/ 1572818 w 12079138"/>
              <a:gd name="connsiteY12207" fmla="*/ 739472 h 2145765"/>
              <a:gd name="connsiteX12208" fmla="*/ 1578286 w 12079138"/>
              <a:gd name="connsiteY12208" fmla="*/ 742920 h 2145765"/>
              <a:gd name="connsiteX12209" fmla="*/ 1587544 w 12079138"/>
              <a:gd name="connsiteY12209" fmla="*/ 772705 h 2145765"/>
              <a:gd name="connsiteX12210" fmla="*/ 1585938 w 12079138"/>
              <a:gd name="connsiteY12210" fmla="*/ 778743 h 2145765"/>
              <a:gd name="connsiteX12211" fmla="*/ 1573918 w 12079138"/>
              <a:gd name="connsiteY12211" fmla="*/ 784763 h 2145765"/>
              <a:gd name="connsiteX12212" fmla="*/ 1563018 w 12079138"/>
              <a:gd name="connsiteY12212" fmla="*/ 780351 h 2145765"/>
              <a:gd name="connsiteX12213" fmla="*/ 1559300 w 12079138"/>
              <a:gd name="connsiteY12213" fmla="*/ 746397 h 2145765"/>
              <a:gd name="connsiteX12214" fmla="*/ 1563253 w 12079138"/>
              <a:gd name="connsiteY12214" fmla="*/ 741893 h 2145765"/>
              <a:gd name="connsiteX12215" fmla="*/ 1572818 w 12079138"/>
              <a:gd name="connsiteY12215" fmla="*/ 739472 h 2145765"/>
              <a:gd name="connsiteX12216" fmla="*/ 683625 w 12079138"/>
              <a:gd name="connsiteY12216" fmla="*/ 737917 h 2145765"/>
              <a:gd name="connsiteX12217" fmla="*/ 695499 w 12079138"/>
              <a:gd name="connsiteY12217" fmla="*/ 740169 h 2145765"/>
              <a:gd name="connsiteX12218" fmla="*/ 702231 w 12079138"/>
              <a:gd name="connsiteY12218" fmla="*/ 749899 h 2145765"/>
              <a:gd name="connsiteX12219" fmla="*/ 684509 w 12079138"/>
              <a:gd name="connsiteY12219" fmla="*/ 749592 h 2145765"/>
              <a:gd name="connsiteX12220" fmla="*/ 679095 w 12079138"/>
              <a:gd name="connsiteY12220" fmla="*/ 743908 h 2145765"/>
              <a:gd name="connsiteX12221" fmla="*/ 683625 w 12079138"/>
              <a:gd name="connsiteY12221" fmla="*/ 737917 h 2145765"/>
              <a:gd name="connsiteX12222" fmla="*/ 764260 w 12079138"/>
              <a:gd name="connsiteY12222" fmla="*/ 736140 h 2145765"/>
              <a:gd name="connsiteX12223" fmla="*/ 774854 w 12079138"/>
              <a:gd name="connsiteY12223" fmla="*/ 736860 h 2145765"/>
              <a:gd name="connsiteX12224" fmla="*/ 789725 w 12079138"/>
              <a:gd name="connsiteY12224" fmla="*/ 746727 h 2145765"/>
              <a:gd name="connsiteX12225" fmla="*/ 746068 w 12079138"/>
              <a:gd name="connsiteY12225" fmla="*/ 753685 h 2145765"/>
              <a:gd name="connsiteX12226" fmla="*/ 764260 w 12079138"/>
              <a:gd name="connsiteY12226" fmla="*/ 736140 h 2145765"/>
              <a:gd name="connsiteX12227" fmla="*/ 10004390 w 12079138"/>
              <a:gd name="connsiteY12227" fmla="*/ 735839 h 2145765"/>
              <a:gd name="connsiteX12228" fmla="*/ 9996053 w 12079138"/>
              <a:gd name="connsiteY12228" fmla="*/ 741860 h 2145765"/>
              <a:gd name="connsiteX12229" fmla="*/ 9995006 w 12079138"/>
              <a:gd name="connsiteY12229" fmla="*/ 746717 h 2145765"/>
              <a:gd name="connsiteX12230" fmla="*/ 9998489 w 12079138"/>
              <a:gd name="connsiteY12230" fmla="*/ 757184 h 2145765"/>
              <a:gd name="connsiteX12231" fmla="*/ 9988040 w 12079138"/>
              <a:gd name="connsiteY12231" fmla="*/ 773117 h 2145765"/>
              <a:gd name="connsiteX12232" fmla="*/ 9968766 w 12079138"/>
              <a:gd name="connsiteY12232" fmla="*/ 785482 h 2145765"/>
              <a:gd name="connsiteX12233" fmla="*/ 9989014 w 12079138"/>
              <a:gd name="connsiteY12233" fmla="*/ 812418 h 2145765"/>
              <a:gd name="connsiteX12234" fmla="*/ 10000764 w 12079138"/>
              <a:gd name="connsiteY12234" fmla="*/ 806888 h 2145765"/>
              <a:gd name="connsiteX12235" fmla="*/ 10000750 w 12079138"/>
              <a:gd name="connsiteY12235" fmla="*/ 805140 h 2145765"/>
              <a:gd name="connsiteX12236" fmla="*/ 10013438 w 12079138"/>
              <a:gd name="connsiteY12236" fmla="*/ 780012 h 2145765"/>
              <a:gd name="connsiteX12237" fmla="*/ 10021920 w 12079138"/>
              <a:gd name="connsiteY12237" fmla="*/ 761151 h 2145765"/>
              <a:gd name="connsiteX12238" fmla="*/ 10013636 w 12079138"/>
              <a:gd name="connsiteY12238" fmla="*/ 740972 h 2145765"/>
              <a:gd name="connsiteX12239" fmla="*/ 10013631 w 12079138"/>
              <a:gd name="connsiteY12239" fmla="*/ 740972 h 2145765"/>
              <a:gd name="connsiteX12240" fmla="*/ 10004390 w 12079138"/>
              <a:gd name="connsiteY12240" fmla="*/ 735839 h 2145765"/>
              <a:gd name="connsiteX12241" fmla="*/ 3240167 w 12079138"/>
              <a:gd name="connsiteY12241" fmla="*/ 734921 h 2145765"/>
              <a:gd name="connsiteX12242" fmla="*/ 3204848 w 12079138"/>
              <a:gd name="connsiteY12242" fmla="*/ 739532 h 2145765"/>
              <a:gd name="connsiteX12243" fmla="*/ 3191868 w 12079138"/>
              <a:gd name="connsiteY12243" fmla="*/ 745599 h 2145765"/>
              <a:gd name="connsiteX12244" fmla="*/ 3226341 w 12079138"/>
              <a:gd name="connsiteY12244" fmla="*/ 771692 h 2145765"/>
              <a:gd name="connsiteX12245" fmla="*/ 3239915 w 12079138"/>
              <a:gd name="connsiteY12245" fmla="*/ 784333 h 2145765"/>
              <a:gd name="connsiteX12246" fmla="*/ 3231340 w 12079138"/>
              <a:gd name="connsiteY12246" fmla="*/ 789973 h 2145765"/>
              <a:gd name="connsiteX12247" fmla="*/ 3215498 w 12079138"/>
              <a:gd name="connsiteY12247" fmla="*/ 786740 h 2145765"/>
              <a:gd name="connsiteX12248" fmla="*/ 3205660 w 12079138"/>
              <a:gd name="connsiteY12248" fmla="*/ 788624 h 2145765"/>
              <a:gd name="connsiteX12249" fmla="*/ 3209685 w 12079138"/>
              <a:gd name="connsiteY12249" fmla="*/ 794277 h 2145765"/>
              <a:gd name="connsiteX12250" fmla="*/ 3244193 w 12079138"/>
              <a:gd name="connsiteY12250" fmla="*/ 801984 h 2145765"/>
              <a:gd name="connsiteX12251" fmla="*/ 3239554 w 12079138"/>
              <a:gd name="connsiteY12251" fmla="*/ 767541 h 2145765"/>
              <a:gd name="connsiteX12252" fmla="*/ 3235437 w 12079138"/>
              <a:gd name="connsiteY12252" fmla="*/ 747116 h 2145765"/>
              <a:gd name="connsiteX12253" fmla="*/ 3240167 w 12079138"/>
              <a:gd name="connsiteY12253" fmla="*/ 734921 h 2145765"/>
              <a:gd name="connsiteX12254" fmla="*/ 2309666 w 12079138"/>
              <a:gd name="connsiteY12254" fmla="*/ 734568 h 2145765"/>
              <a:gd name="connsiteX12255" fmla="*/ 2294074 w 12079138"/>
              <a:gd name="connsiteY12255" fmla="*/ 746197 h 2145765"/>
              <a:gd name="connsiteX12256" fmla="*/ 2307680 w 12079138"/>
              <a:gd name="connsiteY12256" fmla="*/ 753368 h 2145765"/>
              <a:gd name="connsiteX12257" fmla="*/ 2322660 w 12079138"/>
              <a:gd name="connsiteY12257" fmla="*/ 741631 h 2145765"/>
              <a:gd name="connsiteX12258" fmla="*/ 2309666 w 12079138"/>
              <a:gd name="connsiteY12258" fmla="*/ 734568 h 2145765"/>
              <a:gd name="connsiteX12259" fmla="*/ 2209511 w 12079138"/>
              <a:gd name="connsiteY12259" fmla="*/ 733295 h 2145765"/>
              <a:gd name="connsiteX12260" fmla="*/ 2201969 w 12079138"/>
              <a:gd name="connsiteY12260" fmla="*/ 739562 h 2145765"/>
              <a:gd name="connsiteX12261" fmla="*/ 2201981 w 12079138"/>
              <a:gd name="connsiteY12261" fmla="*/ 742810 h 2145765"/>
              <a:gd name="connsiteX12262" fmla="*/ 2201986 w 12079138"/>
              <a:gd name="connsiteY12262" fmla="*/ 742810 h 2145765"/>
              <a:gd name="connsiteX12263" fmla="*/ 2206570 w 12079138"/>
              <a:gd name="connsiteY12263" fmla="*/ 746258 h 2145765"/>
              <a:gd name="connsiteX12264" fmla="*/ 2214620 w 12079138"/>
              <a:gd name="connsiteY12264" fmla="*/ 742994 h 2145765"/>
              <a:gd name="connsiteX12265" fmla="*/ 2215973 w 12079138"/>
              <a:gd name="connsiteY12265" fmla="*/ 738428 h 2145765"/>
              <a:gd name="connsiteX12266" fmla="*/ 2209511 w 12079138"/>
              <a:gd name="connsiteY12266" fmla="*/ 733295 h 2145765"/>
              <a:gd name="connsiteX12267" fmla="*/ 8982861 w 12079138"/>
              <a:gd name="connsiteY12267" fmla="*/ 732729 h 2145765"/>
              <a:gd name="connsiteX12268" fmla="*/ 8966221 w 12079138"/>
              <a:gd name="connsiteY12268" fmla="*/ 736161 h 2145765"/>
              <a:gd name="connsiteX12269" fmla="*/ 8968260 w 12079138"/>
              <a:gd name="connsiteY12269" fmla="*/ 754150 h 2145765"/>
              <a:gd name="connsiteX12270" fmla="*/ 8982861 w 12079138"/>
              <a:gd name="connsiteY12270" fmla="*/ 732729 h 2145765"/>
              <a:gd name="connsiteX12271" fmla="*/ 11024361 w 12079138"/>
              <a:gd name="connsiteY12271" fmla="*/ 732444 h 2145765"/>
              <a:gd name="connsiteX12272" fmla="*/ 11026544 w 12079138"/>
              <a:gd name="connsiteY12272" fmla="*/ 735125 h 2145765"/>
              <a:gd name="connsiteX12273" fmla="*/ 11023386 w 12079138"/>
              <a:gd name="connsiteY12273" fmla="*/ 737393 h 2145765"/>
              <a:gd name="connsiteX12274" fmla="*/ 11001927 w 12079138"/>
              <a:gd name="connsiteY12274" fmla="*/ 733501 h 2145765"/>
              <a:gd name="connsiteX12275" fmla="*/ 11024361 w 12079138"/>
              <a:gd name="connsiteY12275" fmla="*/ 732444 h 2145765"/>
              <a:gd name="connsiteX12276" fmla="*/ 1963363 w 12079138"/>
              <a:gd name="connsiteY12276" fmla="*/ 732162 h 2145765"/>
              <a:gd name="connsiteX12277" fmla="*/ 1959142 w 12079138"/>
              <a:gd name="connsiteY12277" fmla="*/ 733479 h 2145765"/>
              <a:gd name="connsiteX12278" fmla="*/ 1962587 w 12079138"/>
              <a:gd name="connsiteY12278" fmla="*/ 736789 h 2145765"/>
              <a:gd name="connsiteX12279" fmla="*/ 1965548 w 12079138"/>
              <a:gd name="connsiteY12279" fmla="*/ 734706 h 2145765"/>
              <a:gd name="connsiteX12280" fmla="*/ 1963363 w 12079138"/>
              <a:gd name="connsiteY12280" fmla="*/ 732162 h 2145765"/>
              <a:gd name="connsiteX12281" fmla="*/ 8810707 w 12079138"/>
              <a:gd name="connsiteY12281" fmla="*/ 731579 h 2145765"/>
              <a:gd name="connsiteX12282" fmla="*/ 8832508 w 12079138"/>
              <a:gd name="connsiteY12282" fmla="*/ 741860 h 2145765"/>
              <a:gd name="connsiteX12283" fmla="*/ 8834926 w 12079138"/>
              <a:gd name="connsiteY12283" fmla="*/ 746748 h 2145765"/>
              <a:gd name="connsiteX12284" fmla="*/ 8840647 w 12079138"/>
              <a:gd name="connsiteY12284" fmla="*/ 763419 h 2145765"/>
              <a:gd name="connsiteX12285" fmla="*/ 8878384 w 12079138"/>
              <a:gd name="connsiteY12285" fmla="*/ 767664 h 2145765"/>
              <a:gd name="connsiteX12286" fmla="*/ 8881904 w 12079138"/>
              <a:gd name="connsiteY12286" fmla="*/ 763128 h 2145765"/>
              <a:gd name="connsiteX12287" fmla="*/ 8881092 w 12079138"/>
              <a:gd name="connsiteY12287" fmla="*/ 758058 h 2145765"/>
              <a:gd name="connsiteX12288" fmla="*/ 8854814 w 12079138"/>
              <a:gd name="connsiteY12288" fmla="*/ 738444 h 2145765"/>
              <a:gd name="connsiteX12289" fmla="*/ 8810707 w 12079138"/>
              <a:gd name="connsiteY12289" fmla="*/ 731579 h 2145765"/>
              <a:gd name="connsiteX12290" fmla="*/ 9307641 w 12079138"/>
              <a:gd name="connsiteY12290" fmla="*/ 731458 h 2145765"/>
              <a:gd name="connsiteX12291" fmla="*/ 9308020 w 12079138"/>
              <a:gd name="connsiteY12291" fmla="*/ 754687 h 2145765"/>
              <a:gd name="connsiteX12292" fmla="*/ 9320256 w 12079138"/>
              <a:gd name="connsiteY12292" fmla="*/ 756602 h 2145765"/>
              <a:gd name="connsiteX12293" fmla="*/ 9323920 w 12079138"/>
              <a:gd name="connsiteY12293" fmla="*/ 750685 h 2145765"/>
              <a:gd name="connsiteX12294" fmla="*/ 9307641 w 12079138"/>
              <a:gd name="connsiteY12294" fmla="*/ 731458 h 2145765"/>
              <a:gd name="connsiteX12295" fmla="*/ 9099645 w 12079138"/>
              <a:gd name="connsiteY12295" fmla="*/ 729649 h 2145765"/>
              <a:gd name="connsiteX12296" fmla="*/ 9098147 w 12079138"/>
              <a:gd name="connsiteY12296" fmla="*/ 730354 h 2145765"/>
              <a:gd name="connsiteX12297" fmla="*/ 9099898 w 12079138"/>
              <a:gd name="connsiteY12297" fmla="*/ 730798 h 2145765"/>
              <a:gd name="connsiteX12298" fmla="*/ 8892829 w 12079138"/>
              <a:gd name="connsiteY12298" fmla="*/ 729456 h 2145765"/>
              <a:gd name="connsiteX12299" fmla="*/ 8878060 w 12079138"/>
              <a:gd name="connsiteY12299" fmla="*/ 729664 h 2145765"/>
              <a:gd name="connsiteX12300" fmla="*/ 8896378 w 12079138"/>
              <a:gd name="connsiteY12300" fmla="*/ 736636 h 2145765"/>
              <a:gd name="connsiteX12301" fmla="*/ 8892829 w 12079138"/>
              <a:gd name="connsiteY12301" fmla="*/ 729456 h 2145765"/>
              <a:gd name="connsiteX12302" fmla="*/ 821976 w 12079138"/>
              <a:gd name="connsiteY12302" fmla="*/ 727928 h 2145765"/>
              <a:gd name="connsiteX12303" fmla="*/ 829286 w 12079138"/>
              <a:gd name="connsiteY12303" fmla="*/ 731574 h 2145765"/>
              <a:gd name="connsiteX12304" fmla="*/ 819124 w 12079138"/>
              <a:gd name="connsiteY12304" fmla="*/ 733858 h 2145765"/>
              <a:gd name="connsiteX12305" fmla="*/ 816255 w 12079138"/>
              <a:gd name="connsiteY12305" fmla="*/ 730302 h 2145765"/>
              <a:gd name="connsiteX12306" fmla="*/ 821976 w 12079138"/>
              <a:gd name="connsiteY12306" fmla="*/ 727928 h 2145765"/>
              <a:gd name="connsiteX12307" fmla="*/ 11466864 w 12079138"/>
              <a:gd name="connsiteY12307" fmla="*/ 727520 h 2145765"/>
              <a:gd name="connsiteX12308" fmla="*/ 11468686 w 12079138"/>
              <a:gd name="connsiteY12308" fmla="*/ 727857 h 2145765"/>
              <a:gd name="connsiteX12309" fmla="*/ 11467315 w 12079138"/>
              <a:gd name="connsiteY12309" fmla="*/ 728683 h 2145765"/>
              <a:gd name="connsiteX12310" fmla="*/ 9846296 w 12079138"/>
              <a:gd name="connsiteY12310" fmla="*/ 726631 h 2145765"/>
              <a:gd name="connsiteX12311" fmla="*/ 9837958 w 12079138"/>
              <a:gd name="connsiteY12311" fmla="*/ 730047 h 2145765"/>
              <a:gd name="connsiteX12312" fmla="*/ 9843679 w 12079138"/>
              <a:gd name="connsiteY12312" fmla="*/ 740037 h 2145765"/>
              <a:gd name="connsiteX12313" fmla="*/ 9853714 w 12079138"/>
              <a:gd name="connsiteY12313" fmla="*/ 740359 h 2145765"/>
              <a:gd name="connsiteX12314" fmla="*/ 9857738 w 12079138"/>
              <a:gd name="connsiteY12314" fmla="*/ 736942 h 2145765"/>
              <a:gd name="connsiteX12315" fmla="*/ 9857725 w 12079138"/>
              <a:gd name="connsiteY12315" fmla="*/ 734675 h 2145765"/>
              <a:gd name="connsiteX12316" fmla="*/ 9857720 w 12079138"/>
              <a:gd name="connsiteY12316" fmla="*/ 734675 h 2145765"/>
              <a:gd name="connsiteX12317" fmla="*/ 9846296 w 12079138"/>
              <a:gd name="connsiteY12317" fmla="*/ 726631 h 2145765"/>
              <a:gd name="connsiteX12318" fmla="*/ 1874437 w 12079138"/>
              <a:gd name="connsiteY12318" fmla="*/ 726264 h 2145765"/>
              <a:gd name="connsiteX12319" fmla="*/ 1861352 w 12079138"/>
              <a:gd name="connsiteY12319" fmla="*/ 730860 h 2145765"/>
              <a:gd name="connsiteX12320" fmla="*/ 1877215 w 12079138"/>
              <a:gd name="connsiteY12320" fmla="*/ 739516 h 2145765"/>
              <a:gd name="connsiteX12321" fmla="*/ 1884687 w 12079138"/>
              <a:gd name="connsiteY12321" fmla="*/ 734599 h 2145765"/>
              <a:gd name="connsiteX12322" fmla="*/ 1874437 w 12079138"/>
              <a:gd name="connsiteY12322" fmla="*/ 726264 h 2145765"/>
              <a:gd name="connsiteX12323" fmla="*/ 1242967 w 12079138"/>
              <a:gd name="connsiteY12323" fmla="*/ 726024 h 2145765"/>
              <a:gd name="connsiteX12324" fmla="*/ 1245674 w 12079138"/>
              <a:gd name="connsiteY12324" fmla="*/ 726452 h 2145765"/>
              <a:gd name="connsiteX12325" fmla="*/ 1299293 w 12079138"/>
              <a:gd name="connsiteY12325" fmla="*/ 730773 h 2145765"/>
              <a:gd name="connsiteX12326" fmla="*/ 1305645 w 12079138"/>
              <a:gd name="connsiteY12326" fmla="*/ 733148 h 2145765"/>
              <a:gd name="connsiteX12327" fmla="*/ 1303642 w 12079138"/>
              <a:gd name="connsiteY12327" fmla="*/ 737576 h 2145765"/>
              <a:gd name="connsiteX12328" fmla="*/ 1257224 w 12079138"/>
              <a:gd name="connsiteY12328" fmla="*/ 750400 h 2145765"/>
              <a:gd name="connsiteX12329" fmla="*/ 1227031 w 12079138"/>
              <a:gd name="connsiteY12329" fmla="*/ 735170 h 2145765"/>
              <a:gd name="connsiteX12330" fmla="*/ 1242967 w 12079138"/>
              <a:gd name="connsiteY12330" fmla="*/ 726024 h 2145765"/>
              <a:gd name="connsiteX12331" fmla="*/ 2930095 w 12079138"/>
              <a:gd name="connsiteY12331" fmla="*/ 725099 h 2145765"/>
              <a:gd name="connsiteX12332" fmla="*/ 2926070 w 12079138"/>
              <a:gd name="connsiteY12332" fmla="*/ 726708 h 2145765"/>
              <a:gd name="connsiteX12333" fmla="*/ 2928418 w 12079138"/>
              <a:gd name="connsiteY12333" fmla="*/ 729221 h 2145765"/>
              <a:gd name="connsiteX12334" fmla="*/ 2932189 w 12079138"/>
              <a:gd name="connsiteY12334" fmla="*/ 727566 h 2145765"/>
              <a:gd name="connsiteX12335" fmla="*/ 2930095 w 12079138"/>
              <a:gd name="connsiteY12335" fmla="*/ 725099 h 2145765"/>
              <a:gd name="connsiteX12336" fmla="*/ 2635528 w 12079138"/>
              <a:gd name="connsiteY12336" fmla="*/ 723627 h 2145765"/>
              <a:gd name="connsiteX12337" fmla="*/ 2633003 w 12079138"/>
              <a:gd name="connsiteY12337" fmla="*/ 726264 h 2145765"/>
              <a:gd name="connsiteX12338" fmla="*/ 2637875 w 12079138"/>
              <a:gd name="connsiteY12338" fmla="*/ 726892 h 2145765"/>
              <a:gd name="connsiteX12339" fmla="*/ 2639264 w 12079138"/>
              <a:gd name="connsiteY12339" fmla="*/ 725574 h 2145765"/>
              <a:gd name="connsiteX12340" fmla="*/ 2635528 w 12079138"/>
              <a:gd name="connsiteY12340" fmla="*/ 723627 h 2145765"/>
              <a:gd name="connsiteX12341" fmla="*/ 10409000 w 12079138"/>
              <a:gd name="connsiteY12341" fmla="*/ 722887 h 2145765"/>
              <a:gd name="connsiteX12342" fmla="*/ 10424539 w 12079138"/>
              <a:gd name="connsiteY12342" fmla="*/ 723945 h 2145765"/>
              <a:gd name="connsiteX12343" fmla="*/ 10449139 w 12079138"/>
              <a:gd name="connsiteY12343" fmla="*/ 752691 h 2145765"/>
              <a:gd name="connsiteX12344" fmla="*/ 10445637 w 12079138"/>
              <a:gd name="connsiteY12344" fmla="*/ 759755 h 2145765"/>
              <a:gd name="connsiteX12345" fmla="*/ 10437462 w 12079138"/>
              <a:gd name="connsiteY12345" fmla="*/ 763508 h 2145765"/>
              <a:gd name="connsiteX12346" fmla="*/ 10429395 w 12079138"/>
              <a:gd name="connsiteY12346" fmla="*/ 759770 h 2145765"/>
              <a:gd name="connsiteX12347" fmla="*/ 10411725 w 12079138"/>
              <a:gd name="connsiteY12347" fmla="*/ 738379 h 2145765"/>
              <a:gd name="connsiteX12348" fmla="*/ 10406618 w 12079138"/>
              <a:gd name="connsiteY12348" fmla="*/ 732265 h 2145765"/>
              <a:gd name="connsiteX12349" fmla="*/ 10409000 w 12079138"/>
              <a:gd name="connsiteY12349" fmla="*/ 722887 h 2145765"/>
              <a:gd name="connsiteX12350" fmla="*/ 9467090 w 12079138"/>
              <a:gd name="connsiteY12350" fmla="*/ 722800 h 2145765"/>
              <a:gd name="connsiteX12351" fmla="*/ 9460051 w 12079138"/>
              <a:gd name="connsiteY12351" fmla="*/ 726677 h 2145765"/>
              <a:gd name="connsiteX12352" fmla="*/ 9464437 w 12079138"/>
              <a:gd name="connsiteY12352" fmla="*/ 730170 h 2145765"/>
              <a:gd name="connsiteX12353" fmla="*/ 9476979 w 12079138"/>
              <a:gd name="connsiteY12353" fmla="*/ 725927 h 2145765"/>
              <a:gd name="connsiteX12354" fmla="*/ 9467090 w 12079138"/>
              <a:gd name="connsiteY12354" fmla="*/ 722800 h 2145765"/>
              <a:gd name="connsiteX12355" fmla="*/ 10193099 w 12079138"/>
              <a:gd name="connsiteY12355" fmla="*/ 721988 h 2145765"/>
              <a:gd name="connsiteX12356" fmla="*/ 10162798 w 12079138"/>
              <a:gd name="connsiteY12356" fmla="*/ 742948 h 2145765"/>
              <a:gd name="connsiteX12357" fmla="*/ 10172543 w 12079138"/>
              <a:gd name="connsiteY12357" fmla="*/ 748127 h 2145765"/>
              <a:gd name="connsiteX12358" fmla="*/ 10204576 w 12079138"/>
              <a:gd name="connsiteY12358" fmla="*/ 730292 h 2145765"/>
              <a:gd name="connsiteX12359" fmla="*/ 10193099 w 12079138"/>
              <a:gd name="connsiteY12359" fmla="*/ 721988 h 2145765"/>
              <a:gd name="connsiteX12360" fmla="*/ 892558 w 12079138"/>
              <a:gd name="connsiteY12360" fmla="*/ 721630 h 2145765"/>
              <a:gd name="connsiteX12361" fmla="*/ 901402 w 12079138"/>
              <a:gd name="connsiteY12361" fmla="*/ 726518 h 2145765"/>
              <a:gd name="connsiteX12362" fmla="*/ 888913 w 12079138"/>
              <a:gd name="connsiteY12362" fmla="*/ 730885 h 2145765"/>
              <a:gd name="connsiteX12363" fmla="*/ 885231 w 12079138"/>
              <a:gd name="connsiteY12363" fmla="*/ 725354 h 2145765"/>
              <a:gd name="connsiteX12364" fmla="*/ 892558 w 12079138"/>
              <a:gd name="connsiteY12364" fmla="*/ 721630 h 2145765"/>
              <a:gd name="connsiteX12365" fmla="*/ 563847 w 12079138"/>
              <a:gd name="connsiteY12365" fmla="*/ 721338 h 2145765"/>
              <a:gd name="connsiteX12366" fmla="*/ 569533 w 12079138"/>
              <a:gd name="connsiteY12366" fmla="*/ 723959 h 2145765"/>
              <a:gd name="connsiteX12367" fmla="*/ 563830 w 12079138"/>
              <a:gd name="connsiteY12367" fmla="*/ 726549 h 2145765"/>
              <a:gd name="connsiteX12368" fmla="*/ 556285 w 12079138"/>
              <a:gd name="connsiteY12368" fmla="*/ 723975 h 2145765"/>
              <a:gd name="connsiteX12369" fmla="*/ 563847 w 12079138"/>
              <a:gd name="connsiteY12369" fmla="*/ 721338 h 2145765"/>
              <a:gd name="connsiteX12370" fmla="*/ 294243 w 12079138"/>
              <a:gd name="connsiteY12370" fmla="*/ 720404 h 2145765"/>
              <a:gd name="connsiteX12371" fmla="*/ 297691 w 12079138"/>
              <a:gd name="connsiteY12371" fmla="*/ 725001 h 2145765"/>
              <a:gd name="connsiteX12372" fmla="*/ 292041 w 12079138"/>
              <a:gd name="connsiteY12372" fmla="*/ 728034 h 2145765"/>
              <a:gd name="connsiteX12373" fmla="*/ 287006 w 12079138"/>
              <a:gd name="connsiteY12373" fmla="*/ 723329 h 2145765"/>
              <a:gd name="connsiteX12374" fmla="*/ 294243 w 12079138"/>
              <a:gd name="connsiteY12374" fmla="*/ 720404 h 2145765"/>
              <a:gd name="connsiteX12375" fmla="*/ 795373 w 12079138"/>
              <a:gd name="connsiteY12375" fmla="*/ 719807 h 2145765"/>
              <a:gd name="connsiteX12376" fmla="*/ 796024 w 12079138"/>
              <a:gd name="connsiteY12376" fmla="*/ 720941 h 2145765"/>
              <a:gd name="connsiteX12377" fmla="*/ 794218 w 12079138"/>
              <a:gd name="connsiteY12377" fmla="*/ 721278 h 2145765"/>
              <a:gd name="connsiteX12378" fmla="*/ 793514 w 12079138"/>
              <a:gd name="connsiteY12378" fmla="*/ 720205 h 2145765"/>
              <a:gd name="connsiteX12379" fmla="*/ 795373 w 12079138"/>
              <a:gd name="connsiteY12379" fmla="*/ 719807 h 2145765"/>
              <a:gd name="connsiteX12380" fmla="*/ 649592 w 12079138"/>
              <a:gd name="connsiteY12380" fmla="*/ 719669 h 2145765"/>
              <a:gd name="connsiteX12381" fmla="*/ 656269 w 12079138"/>
              <a:gd name="connsiteY12381" fmla="*/ 725354 h 2145765"/>
              <a:gd name="connsiteX12382" fmla="*/ 649085 w 12079138"/>
              <a:gd name="connsiteY12382" fmla="*/ 729354 h 2145765"/>
              <a:gd name="connsiteX12383" fmla="*/ 642137 w 12079138"/>
              <a:gd name="connsiteY12383" fmla="*/ 725523 h 2145765"/>
              <a:gd name="connsiteX12384" fmla="*/ 649592 w 12079138"/>
              <a:gd name="connsiteY12384" fmla="*/ 719669 h 2145765"/>
              <a:gd name="connsiteX12385" fmla="*/ 9522116 w 12079138"/>
              <a:gd name="connsiteY12385" fmla="*/ 718479 h 2145765"/>
              <a:gd name="connsiteX12386" fmla="*/ 9514861 w 12079138"/>
              <a:gd name="connsiteY12386" fmla="*/ 733280 h 2145765"/>
              <a:gd name="connsiteX12387" fmla="*/ 9522892 w 12079138"/>
              <a:gd name="connsiteY12387" fmla="*/ 736804 h 2145765"/>
              <a:gd name="connsiteX12388" fmla="*/ 9528288 w 12079138"/>
              <a:gd name="connsiteY12388" fmla="*/ 733648 h 2145765"/>
              <a:gd name="connsiteX12389" fmla="*/ 9522116 w 12079138"/>
              <a:gd name="connsiteY12389" fmla="*/ 718479 h 2145765"/>
              <a:gd name="connsiteX12390" fmla="*/ 11719889 w 12079138"/>
              <a:gd name="connsiteY12390" fmla="*/ 715844 h 2145765"/>
              <a:gd name="connsiteX12391" fmla="*/ 11726675 w 12079138"/>
              <a:gd name="connsiteY12391" fmla="*/ 719965 h 2145765"/>
              <a:gd name="connsiteX12392" fmla="*/ 11717579 w 12079138"/>
              <a:gd name="connsiteY12392" fmla="*/ 724348 h 2145765"/>
              <a:gd name="connsiteX12393" fmla="*/ 11709059 w 12079138"/>
              <a:gd name="connsiteY12393" fmla="*/ 719031 h 2145765"/>
              <a:gd name="connsiteX12394" fmla="*/ 11719889 w 12079138"/>
              <a:gd name="connsiteY12394" fmla="*/ 715844 h 2145765"/>
              <a:gd name="connsiteX12395" fmla="*/ 3332710 w 12079138"/>
              <a:gd name="connsiteY12395" fmla="*/ 712503 h 2145765"/>
              <a:gd name="connsiteX12396" fmla="*/ 3326415 w 12079138"/>
              <a:gd name="connsiteY12396" fmla="*/ 714449 h 2145765"/>
              <a:gd name="connsiteX12397" fmla="*/ 3331666 w 12079138"/>
              <a:gd name="connsiteY12397" fmla="*/ 718494 h 2145765"/>
              <a:gd name="connsiteX12398" fmla="*/ 3338538 w 12079138"/>
              <a:gd name="connsiteY12398" fmla="*/ 715722 h 2145765"/>
              <a:gd name="connsiteX12399" fmla="*/ 3332710 w 12079138"/>
              <a:gd name="connsiteY12399" fmla="*/ 712503 h 2145765"/>
              <a:gd name="connsiteX12400" fmla="*/ 1092941 w 12079138"/>
              <a:gd name="connsiteY12400" fmla="*/ 711574 h 2145765"/>
              <a:gd name="connsiteX12401" fmla="*/ 1099997 w 12079138"/>
              <a:gd name="connsiteY12401" fmla="*/ 713444 h 2145765"/>
              <a:gd name="connsiteX12402" fmla="*/ 1103607 w 12079138"/>
              <a:gd name="connsiteY12402" fmla="*/ 749757 h 2145765"/>
              <a:gd name="connsiteX12403" fmla="*/ 1094042 w 12079138"/>
              <a:gd name="connsiteY12403" fmla="*/ 755274 h 2145765"/>
              <a:gd name="connsiteX12404" fmla="*/ 1065814 w 12079138"/>
              <a:gd name="connsiteY12404" fmla="*/ 737806 h 2145765"/>
              <a:gd name="connsiteX12405" fmla="*/ 1080415 w 12079138"/>
              <a:gd name="connsiteY12405" fmla="*/ 727525 h 2145765"/>
              <a:gd name="connsiteX12406" fmla="*/ 1086840 w 12079138"/>
              <a:gd name="connsiteY12406" fmla="*/ 714547 h 2145765"/>
              <a:gd name="connsiteX12407" fmla="*/ 1092941 w 12079138"/>
              <a:gd name="connsiteY12407" fmla="*/ 711574 h 2145765"/>
              <a:gd name="connsiteX12408" fmla="*/ 2290935 w 12079138"/>
              <a:gd name="connsiteY12408" fmla="*/ 709425 h 2145765"/>
              <a:gd name="connsiteX12409" fmla="*/ 2274511 w 12079138"/>
              <a:gd name="connsiteY12409" fmla="*/ 715752 h 2145765"/>
              <a:gd name="connsiteX12410" fmla="*/ 2284313 w 12079138"/>
              <a:gd name="connsiteY12410" fmla="*/ 722492 h 2145765"/>
              <a:gd name="connsiteX12411" fmla="*/ 2297882 w 12079138"/>
              <a:gd name="connsiteY12411" fmla="*/ 714466 h 2145765"/>
              <a:gd name="connsiteX12412" fmla="*/ 2290935 w 12079138"/>
              <a:gd name="connsiteY12412" fmla="*/ 709425 h 2145765"/>
              <a:gd name="connsiteX12413" fmla="*/ 1203644 w 12079138"/>
              <a:gd name="connsiteY12413" fmla="*/ 708787 h 2145765"/>
              <a:gd name="connsiteX12414" fmla="*/ 1214058 w 12079138"/>
              <a:gd name="connsiteY12414" fmla="*/ 712939 h 2145765"/>
              <a:gd name="connsiteX12415" fmla="*/ 1204131 w 12079138"/>
              <a:gd name="connsiteY12415" fmla="*/ 721260 h 2145765"/>
              <a:gd name="connsiteX12416" fmla="*/ 1195323 w 12079138"/>
              <a:gd name="connsiteY12416" fmla="*/ 717644 h 2145765"/>
              <a:gd name="connsiteX12417" fmla="*/ 1203644 w 12079138"/>
              <a:gd name="connsiteY12417" fmla="*/ 708787 h 2145765"/>
              <a:gd name="connsiteX12418" fmla="*/ 8910527 w 12079138"/>
              <a:gd name="connsiteY12418" fmla="*/ 707954 h 2145765"/>
              <a:gd name="connsiteX12419" fmla="*/ 8908054 w 12079138"/>
              <a:gd name="connsiteY12419" fmla="*/ 708460 h 2145765"/>
              <a:gd name="connsiteX12420" fmla="*/ 8908288 w 12079138"/>
              <a:gd name="connsiteY12420" fmla="*/ 709946 h 2145765"/>
              <a:gd name="connsiteX12421" fmla="*/ 8910761 w 12079138"/>
              <a:gd name="connsiteY12421" fmla="*/ 710375 h 2145765"/>
              <a:gd name="connsiteX12422" fmla="*/ 8910527 w 12079138"/>
              <a:gd name="connsiteY12422" fmla="*/ 707954 h 2145765"/>
              <a:gd name="connsiteX12423" fmla="*/ 203179 w 12079138"/>
              <a:gd name="connsiteY12423" fmla="*/ 707487 h 2145765"/>
              <a:gd name="connsiteX12424" fmla="*/ 211356 w 12079138"/>
              <a:gd name="connsiteY12424" fmla="*/ 715410 h 2145765"/>
              <a:gd name="connsiteX12425" fmla="*/ 204479 w 12079138"/>
              <a:gd name="connsiteY12425" fmla="*/ 719072 h 2145765"/>
              <a:gd name="connsiteX12426" fmla="*/ 197765 w 12079138"/>
              <a:gd name="connsiteY12426" fmla="*/ 714644 h 2145765"/>
              <a:gd name="connsiteX12427" fmla="*/ 203179 w 12079138"/>
              <a:gd name="connsiteY12427" fmla="*/ 707487 h 2145765"/>
              <a:gd name="connsiteX12428" fmla="*/ 2065041 w 12079138"/>
              <a:gd name="connsiteY12428" fmla="*/ 706529 h 2145765"/>
              <a:gd name="connsiteX12429" fmla="*/ 2052479 w 12079138"/>
              <a:gd name="connsiteY12429" fmla="*/ 715140 h 2145765"/>
              <a:gd name="connsiteX12430" fmla="*/ 2064643 w 12079138"/>
              <a:gd name="connsiteY12430" fmla="*/ 723214 h 2145765"/>
              <a:gd name="connsiteX12431" fmla="*/ 2074282 w 12079138"/>
              <a:gd name="connsiteY12431" fmla="*/ 716381 h 2145765"/>
              <a:gd name="connsiteX12432" fmla="*/ 2072116 w 12079138"/>
              <a:gd name="connsiteY12432" fmla="*/ 709884 h 2145765"/>
              <a:gd name="connsiteX12433" fmla="*/ 2065041 w 12079138"/>
              <a:gd name="connsiteY12433" fmla="*/ 706529 h 2145765"/>
              <a:gd name="connsiteX12434" fmla="*/ 9230254 w 12079138"/>
              <a:gd name="connsiteY12434" fmla="*/ 705519 h 2145765"/>
              <a:gd name="connsiteX12435" fmla="*/ 9223324 w 12079138"/>
              <a:gd name="connsiteY12435" fmla="*/ 709777 h 2145765"/>
              <a:gd name="connsiteX12436" fmla="*/ 9223320 w 12079138"/>
              <a:gd name="connsiteY12436" fmla="*/ 709777 h 2145765"/>
              <a:gd name="connsiteX12437" fmla="*/ 9228354 w 12079138"/>
              <a:gd name="connsiteY12437" fmla="*/ 712274 h 2145765"/>
              <a:gd name="connsiteX12438" fmla="*/ 9240049 w 12079138"/>
              <a:gd name="connsiteY12438" fmla="*/ 709026 h 2145765"/>
              <a:gd name="connsiteX12439" fmla="*/ 9240036 w 12079138"/>
              <a:gd name="connsiteY12439" fmla="*/ 706162 h 2145765"/>
              <a:gd name="connsiteX12440" fmla="*/ 9230254 w 12079138"/>
              <a:gd name="connsiteY12440" fmla="*/ 705519 h 2145765"/>
              <a:gd name="connsiteX12441" fmla="*/ 2681242 w 12079138"/>
              <a:gd name="connsiteY12441" fmla="*/ 705197 h 2145765"/>
              <a:gd name="connsiteX12442" fmla="*/ 2676027 w 12079138"/>
              <a:gd name="connsiteY12442" fmla="*/ 708000 h 2145765"/>
              <a:gd name="connsiteX12443" fmla="*/ 2679220 w 12079138"/>
              <a:gd name="connsiteY12443" fmla="*/ 710007 h 2145765"/>
              <a:gd name="connsiteX12444" fmla="*/ 2685087 w 12079138"/>
              <a:gd name="connsiteY12444" fmla="*/ 707631 h 2145765"/>
              <a:gd name="connsiteX12445" fmla="*/ 2681242 w 12079138"/>
              <a:gd name="connsiteY12445" fmla="*/ 705197 h 2145765"/>
              <a:gd name="connsiteX12446" fmla="*/ 9682153 w 12079138"/>
              <a:gd name="connsiteY12446" fmla="*/ 704582 h 2145765"/>
              <a:gd name="connsiteX12447" fmla="*/ 9674111 w 12079138"/>
              <a:gd name="connsiteY12447" fmla="*/ 704707 h 2145765"/>
              <a:gd name="connsiteX12448" fmla="*/ 9661315 w 12079138"/>
              <a:gd name="connsiteY12448" fmla="*/ 712550 h 2145765"/>
              <a:gd name="connsiteX12449" fmla="*/ 9689018 w 12079138"/>
              <a:gd name="connsiteY12449" fmla="*/ 709685 h 2145765"/>
              <a:gd name="connsiteX12450" fmla="*/ 9682153 w 12079138"/>
              <a:gd name="connsiteY12450" fmla="*/ 704582 h 2145765"/>
              <a:gd name="connsiteX12451" fmla="*/ 1503263 w 12079138"/>
              <a:gd name="connsiteY12451" fmla="*/ 704390 h 2145765"/>
              <a:gd name="connsiteX12452" fmla="*/ 1516167 w 12079138"/>
              <a:gd name="connsiteY12452" fmla="*/ 711897 h 2145765"/>
              <a:gd name="connsiteX12453" fmla="*/ 1500646 w 12079138"/>
              <a:gd name="connsiteY12453" fmla="*/ 722285 h 2145765"/>
              <a:gd name="connsiteX12454" fmla="*/ 1486660 w 12079138"/>
              <a:gd name="connsiteY12454" fmla="*/ 713521 h 2145765"/>
              <a:gd name="connsiteX12455" fmla="*/ 1503263 w 12079138"/>
              <a:gd name="connsiteY12455" fmla="*/ 704390 h 2145765"/>
              <a:gd name="connsiteX12456" fmla="*/ 10841687 w 12079138"/>
              <a:gd name="connsiteY12456" fmla="*/ 703854 h 2145765"/>
              <a:gd name="connsiteX12457" fmla="*/ 10851901 w 12079138"/>
              <a:gd name="connsiteY12457" fmla="*/ 708695 h 2145765"/>
              <a:gd name="connsiteX12458" fmla="*/ 10839159 w 12079138"/>
              <a:gd name="connsiteY12458" fmla="*/ 739983 h 2145765"/>
              <a:gd name="connsiteX12459" fmla="*/ 10806475 w 12079138"/>
              <a:gd name="connsiteY12459" fmla="*/ 771223 h 2145765"/>
              <a:gd name="connsiteX12460" fmla="*/ 10800050 w 12079138"/>
              <a:gd name="connsiteY12460" fmla="*/ 773569 h 2145765"/>
              <a:gd name="connsiteX12461" fmla="*/ 10795520 w 12079138"/>
              <a:gd name="connsiteY12461" fmla="*/ 772020 h 2145765"/>
              <a:gd name="connsiteX12462" fmla="*/ 10781190 w 12079138"/>
              <a:gd name="connsiteY12462" fmla="*/ 752348 h 2145765"/>
              <a:gd name="connsiteX12463" fmla="*/ 10807630 w 12079138"/>
              <a:gd name="connsiteY12463" fmla="*/ 730682 h 2145765"/>
              <a:gd name="connsiteX12464" fmla="*/ 10811384 w 12079138"/>
              <a:gd name="connsiteY12464" fmla="*/ 729809 h 2145765"/>
              <a:gd name="connsiteX12465" fmla="*/ 10831038 w 12079138"/>
              <a:gd name="connsiteY12465" fmla="*/ 717781 h 2145765"/>
              <a:gd name="connsiteX12466" fmla="*/ 10832753 w 12079138"/>
              <a:gd name="connsiteY12466" fmla="*/ 709231 h 2145765"/>
              <a:gd name="connsiteX12467" fmla="*/ 10841687 w 12079138"/>
              <a:gd name="connsiteY12467" fmla="*/ 703854 h 2145765"/>
              <a:gd name="connsiteX12468" fmla="*/ 11044790 w 12079138"/>
              <a:gd name="connsiteY12468" fmla="*/ 703350 h 2145765"/>
              <a:gd name="connsiteX12469" fmla="*/ 11045856 w 12079138"/>
              <a:gd name="connsiteY12469" fmla="*/ 705724 h 2145765"/>
              <a:gd name="connsiteX12470" fmla="*/ 11045855 w 12079138"/>
              <a:gd name="connsiteY12470" fmla="*/ 705724 h 2145765"/>
              <a:gd name="connsiteX12471" fmla="*/ 11043292 w 12079138"/>
              <a:gd name="connsiteY12471" fmla="*/ 705771 h 2145765"/>
              <a:gd name="connsiteX12472" fmla="*/ 11042588 w 12079138"/>
              <a:gd name="connsiteY12472" fmla="*/ 704315 h 2145765"/>
              <a:gd name="connsiteX12473" fmla="*/ 11044790 w 12079138"/>
              <a:gd name="connsiteY12473" fmla="*/ 703350 h 2145765"/>
              <a:gd name="connsiteX12474" fmla="*/ 1813019 w 12079138"/>
              <a:gd name="connsiteY12474" fmla="*/ 703205 h 2145765"/>
              <a:gd name="connsiteX12475" fmla="*/ 1768713 w 12079138"/>
              <a:gd name="connsiteY12475" fmla="*/ 725421 h 2145765"/>
              <a:gd name="connsiteX12476" fmla="*/ 1801147 w 12079138"/>
              <a:gd name="connsiteY12476" fmla="*/ 745354 h 2145765"/>
              <a:gd name="connsiteX12477" fmla="*/ 1812766 w 12079138"/>
              <a:gd name="connsiteY12477" fmla="*/ 745124 h 2145765"/>
              <a:gd name="connsiteX12478" fmla="*/ 1810782 w 12079138"/>
              <a:gd name="connsiteY12478" fmla="*/ 737555 h 2145765"/>
              <a:gd name="connsiteX12479" fmla="*/ 1817351 w 12079138"/>
              <a:gd name="connsiteY12479" fmla="*/ 727183 h 2145765"/>
              <a:gd name="connsiteX12480" fmla="*/ 1824372 w 12079138"/>
              <a:gd name="connsiteY12480" fmla="*/ 724348 h 2145765"/>
              <a:gd name="connsiteX12481" fmla="*/ 1825742 w 12079138"/>
              <a:gd name="connsiteY12481" fmla="*/ 708674 h 2145765"/>
              <a:gd name="connsiteX12482" fmla="*/ 1813019 w 12079138"/>
              <a:gd name="connsiteY12482" fmla="*/ 703205 h 2145765"/>
              <a:gd name="connsiteX12483" fmla="*/ 2756233 w 12079138"/>
              <a:gd name="connsiteY12483" fmla="*/ 703098 h 2145765"/>
              <a:gd name="connsiteX12484" fmla="*/ 2751773 w 12079138"/>
              <a:gd name="connsiteY12484" fmla="*/ 704370 h 2145765"/>
              <a:gd name="connsiteX12485" fmla="*/ 2752764 w 12079138"/>
              <a:gd name="connsiteY12485" fmla="*/ 707234 h 2145765"/>
              <a:gd name="connsiteX12486" fmla="*/ 2758993 w 12079138"/>
              <a:gd name="connsiteY12486" fmla="*/ 705565 h 2145765"/>
              <a:gd name="connsiteX12487" fmla="*/ 2758996 w 12079138"/>
              <a:gd name="connsiteY12487" fmla="*/ 705565 h 2145765"/>
              <a:gd name="connsiteX12488" fmla="*/ 2756233 w 12079138"/>
              <a:gd name="connsiteY12488" fmla="*/ 703098 h 2145765"/>
              <a:gd name="connsiteX12489" fmla="*/ 256328 w 12079138"/>
              <a:gd name="connsiteY12489" fmla="*/ 702633 h 2145765"/>
              <a:gd name="connsiteX12490" fmla="*/ 260803 w 12079138"/>
              <a:gd name="connsiteY12490" fmla="*/ 705589 h 2145765"/>
              <a:gd name="connsiteX12491" fmla="*/ 258222 w 12079138"/>
              <a:gd name="connsiteY12491" fmla="*/ 707718 h 2145765"/>
              <a:gd name="connsiteX12492" fmla="*/ 252717 w 12079138"/>
              <a:gd name="connsiteY12492" fmla="*/ 705422 h 2145765"/>
              <a:gd name="connsiteX12493" fmla="*/ 256328 w 12079138"/>
              <a:gd name="connsiteY12493" fmla="*/ 702633 h 2145765"/>
              <a:gd name="connsiteX12494" fmla="*/ 1578917 w 12079138"/>
              <a:gd name="connsiteY12494" fmla="*/ 702627 h 2145765"/>
              <a:gd name="connsiteX12495" fmla="*/ 1586262 w 12079138"/>
              <a:gd name="connsiteY12495" fmla="*/ 706013 h 2145765"/>
              <a:gd name="connsiteX12496" fmla="*/ 1582021 w 12079138"/>
              <a:gd name="connsiteY12496" fmla="*/ 711407 h 2145765"/>
              <a:gd name="connsiteX12497" fmla="*/ 1566175 w 12079138"/>
              <a:gd name="connsiteY12497" fmla="*/ 714011 h 2145765"/>
              <a:gd name="connsiteX12498" fmla="*/ 1560129 w 12079138"/>
              <a:gd name="connsiteY12498" fmla="*/ 711407 h 2145765"/>
              <a:gd name="connsiteX12499" fmla="*/ 1561952 w 12079138"/>
              <a:gd name="connsiteY12499" fmla="*/ 706932 h 2145765"/>
              <a:gd name="connsiteX12500" fmla="*/ 1578917 w 12079138"/>
              <a:gd name="connsiteY12500" fmla="*/ 702627 h 2145765"/>
              <a:gd name="connsiteX12501" fmla="*/ 1234918 w 12079138"/>
              <a:gd name="connsiteY12501" fmla="*/ 700835 h 2145765"/>
              <a:gd name="connsiteX12502" fmla="*/ 1237102 w 12079138"/>
              <a:gd name="connsiteY12502" fmla="*/ 701034 h 2145765"/>
              <a:gd name="connsiteX12503" fmla="*/ 1236596 w 12079138"/>
              <a:gd name="connsiteY12503" fmla="*/ 702398 h 2145765"/>
              <a:gd name="connsiteX12504" fmla="*/ 1234340 w 12079138"/>
              <a:gd name="connsiteY12504" fmla="*/ 702137 h 2145765"/>
              <a:gd name="connsiteX12505" fmla="*/ 1234918 w 12079138"/>
              <a:gd name="connsiteY12505" fmla="*/ 700835 h 2145765"/>
              <a:gd name="connsiteX12506" fmla="*/ 11400488 w 12079138"/>
              <a:gd name="connsiteY12506" fmla="*/ 700614 h 2145765"/>
              <a:gd name="connsiteX12507" fmla="*/ 11407544 w 12079138"/>
              <a:gd name="connsiteY12507" fmla="*/ 702377 h 2145765"/>
              <a:gd name="connsiteX12508" fmla="*/ 11431384 w 12079138"/>
              <a:gd name="connsiteY12508" fmla="*/ 721299 h 2145765"/>
              <a:gd name="connsiteX12509" fmla="*/ 11416531 w 12079138"/>
              <a:gd name="connsiteY12509" fmla="*/ 737694 h 2145765"/>
              <a:gd name="connsiteX12510" fmla="*/ 11392348 w 12079138"/>
              <a:gd name="connsiteY12510" fmla="*/ 734922 h 2145765"/>
              <a:gd name="connsiteX12511" fmla="*/ 11378901 w 12079138"/>
              <a:gd name="connsiteY12511" fmla="*/ 728716 h 2145765"/>
              <a:gd name="connsiteX12512" fmla="*/ 11359032 w 12079138"/>
              <a:gd name="connsiteY12512" fmla="*/ 730753 h 2145765"/>
              <a:gd name="connsiteX12513" fmla="*/ 11350711 w 12079138"/>
              <a:gd name="connsiteY12513" fmla="*/ 737633 h 2145765"/>
              <a:gd name="connsiteX12514" fmla="*/ 11341074 w 12079138"/>
              <a:gd name="connsiteY12514" fmla="*/ 739502 h 2145765"/>
              <a:gd name="connsiteX12515" fmla="*/ 11335082 w 12079138"/>
              <a:gd name="connsiteY12515" fmla="*/ 734248 h 2145765"/>
              <a:gd name="connsiteX12516" fmla="*/ 11340406 w 12079138"/>
              <a:gd name="connsiteY12516" fmla="*/ 723291 h 2145765"/>
              <a:gd name="connsiteX12517" fmla="*/ 11394387 w 12079138"/>
              <a:gd name="connsiteY12517" fmla="*/ 701473 h 2145765"/>
              <a:gd name="connsiteX12518" fmla="*/ 11400488 w 12079138"/>
              <a:gd name="connsiteY12518" fmla="*/ 700614 h 2145765"/>
              <a:gd name="connsiteX12519" fmla="*/ 11107488 w 12079138"/>
              <a:gd name="connsiteY12519" fmla="*/ 699885 h 2145765"/>
              <a:gd name="connsiteX12520" fmla="*/ 11099798 w 12079138"/>
              <a:gd name="connsiteY12520" fmla="*/ 707485 h 2145765"/>
              <a:gd name="connsiteX12521" fmla="*/ 11105954 w 12079138"/>
              <a:gd name="connsiteY12521" fmla="*/ 709186 h 2145765"/>
              <a:gd name="connsiteX12522" fmla="*/ 11112018 w 12079138"/>
              <a:gd name="connsiteY12522" fmla="*/ 702629 h 2145765"/>
              <a:gd name="connsiteX12523" fmla="*/ 11107488 w 12079138"/>
              <a:gd name="connsiteY12523" fmla="*/ 699885 h 2145765"/>
              <a:gd name="connsiteX12524" fmla="*/ 1274770 w 12079138"/>
              <a:gd name="connsiteY12524" fmla="*/ 699762 h 2145765"/>
              <a:gd name="connsiteX12525" fmla="*/ 1281700 w 12079138"/>
              <a:gd name="connsiteY12525" fmla="*/ 703762 h 2145765"/>
              <a:gd name="connsiteX12526" fmla="*/ 1277134 w 12079138"/>
              <a:gd name="connsiteY12526" fmla="*/ 712649 h 2145765"/>
              <a:gd name="connsiteX12527" fmla="*/ 1267297 w 12079138"/>
              <a:gd name="connsiteY12527" fmla="*/ 713154 h 2145765"/>
              <a:gd name="connsiteX12528" fmla="*/ 1264680 w 12079138"/>
              <a:gd name="connsiteY12528" fmla="*/ 707362 h 2145765"/>
              <a:gd name="connsiteX12529" fmla="*/ 1274770 w 12079138"/>
              <a:gd name="connsiteY12529" fmla="*/ 699762 h 2145765"/>
              <a:gd name="connsiteX12530" fmla="*/ 1711124 w 12079138"/>
              <a:gd name="connsiteY12530" fmla="*/ 697151 h 2145765"/>
              <a:gd name="connsiteX12531" fmla="*/ 1705439 w 12079138"/>
              <a:gd name="connsiteY12531" fmla="*/ 701166 h 2145765"/>
              <a:gd name="connsiteX12532" fmla="*/ 1714157 w 12079138"/>
              <a:gd name="connsiteY12532" fmla="*/ 704615 h 2145765"/>
              <a:gd name="connsiteX12533" fmla="*/ 1718939 w 12079138"/>
              <a:gd name="connsiteY12533" fmla="*/ 700185 h 2145765"/>
              <a:gd name="connsiteX12534" fmla="*/ 1711124 w 12079138"/>
              <a:gd name="connsiteY12534" fmla="*/ 697151 h 2145765"/>
              <a:gd name="connsiteX12535" fmla="*/ 11434378 w 12079138"/>
              <a:gd name="connsiteY12535" fmla="*/ 696982 h 2145765"/>
              <a:gd name="connsiteX12536" fmla="*/ 11434704 w 12079138"/>
              <a:gd name="connsiteY12536" fmla="*/ 698146 h 2145765"/>
              <a:gd name="connsiteX12537" fmla="*/ 11432700 w 12079138"/>
              <a:gd name="connsiteY12537" fmla="*/ 698422 h 2145765"/>
              <a:gd name="connsiteX12538" fmla="*/ 11432357 w 12079138"/>
              <a:gd name="connsiteY12538" fmla="*/ 697150 h 2145765"/>
              <a:gd name="connsiteX12539" fmla="*/ 722842 w 12079138"/>
              <a:gd name="connsiteY12539" fmla="*/ 696869 h 2145765"/>
              <a:gd name="connsiteX12540" fmla="*/ 726182 w 12079138"/>
              <a:gd name="connsiteY12540" fmla="*/ 698814 h 2145765"/>
              <a:gd name="connsiteX12541" fmla="*/ 722753 w 12079138"/>
              <a:gd name="connsiteY12541" fmla="*/ 700854 h 2145765"/>
              <a:gd name="connsiteX12542" fmla="*/ 719413 w 12079138"/>
              <a:gd name="connsiteY12542" fmla="*/ 698692 h 2145765"/>
              <a:gd name="connsiteX12543" fmla="*/ 722842 w 12079138"/>
              <a:gd name="connsiteY12543" fmla="*/ 696869 h 2145765"/>
              <a:gd name="connsiteX12544" fmla="*/ 11610396 w 12079138"/>
              <a:gd name="connsiteY12544" fmla="*/ 696185 h 2145765"/>
              <a:gd name="connsiteX12545" fmla="*/ 11616225 w 12079138"/>
              <a:gd name="connsiteY12545" fmla="*/ 699771 h 2145765"/>
              <a:gd name="connsiteX12546" fmla="*/ 11609078 w 12079138"/>
              <a:gd name="connsiteY12546" fmla="*/ 701626 h 2145765"/>
              <a:gd name="connsiteX12547" fmla="*/ 11604601 w 12079138"/>
              <a:gd name="connsiteY12547" fmla="*/ 698299 h 2145765"/>
              <a:gd name="connsiteX12548" fmla="*/ 11610396 w 12079138"/>
              <a:gd name="connsiteY12548" fmla="*/ 696185 h 2145765"/>
              <a:gd name="connsiteX12549" fmla="*/ 10524196 w 12079138"/>
              <a:gd name="connsiteY12549" fmla="*/ 694388 h 2145765"/>
              <a:gd name="connsiteX12550" fmla="*/ 10555672 w 12079138"/>
              <a:gd name="connsiteY12550" fmla="*/ 708960 h 2145765"/>
              <a:gd name="connsiteX12551" fmla="*/ 10568269 w 12079138"/>
              <a:gd name="connsiteY12551" fmla="*/ 721937 h 2145765"/>
              <a:gd name="connsiteX12552" fmla="*/ 10564370 w 12079138"/>
              <a:gd name="connsiteY12552" fmla="*/ 726045 h 2145765"/>
              <a:gd name="connsiteX12553" fmla="*/ 10559010 w 12079138"/>
              <a:gd name="connsiteY12553" fmla="*/ 726443 h 2145765"/>
              <a:gd name="connsiteX12554" fmla="*/ 10536036 w 12079138"/>
              <a:gd name="connsiteY12554" fmla="*/ 720314 h 2145765"/>
              <a:gd name="connsiteX12555" fmla="*/ 10519667 w 12079138"/>
              <a:gd name="connsiteY12555" fmla="*/ 735620 h 2145765"/>
              <a:gd name="connsiteX12556" fmla="*/ 10507575 w 12079138"/>
              <a:gd name="connsiteY12556" fmla="*/ 744768 h 2145765"/>
              <a:gd name="connsiteX12557" fmla="*/ 10464406 w 12079138"/>
              <a:gd name="connsiteY12557" fmla="*/ 750069 h 2145765"/>
              <a:gd name="connsiteX12558" fmla="*/ 10462131 w 12079138"/>
              <a:gd name="connsiteY12558" fmla="*/ 716667 h 2145765"/>
              <a:gd name="connsiteX12559" fmla="*/ 10468394 w 12079138"/>
              <a:gd name="connsiteY12559" fmla="*/ 714721 h 2145765"/>
              <a:gd name="connsiteX12560" fmla="*/ 10500248 w 12079138"/>
              <a:gd name="connsiteY12560" fmla="*/ 703215 h 2145765"/>
              <a:gd name="connsiteX12561" fmla="*/ 10505139 w 12079138"/>
              <a:gd name="connsiteY12561" fmla="*/ 696947 h 2145765"/>
              <a:gd name="connsiteX12562" fmla="*/ 10524196 w 12079138"/>
              <a:gd name="connsiteY12562" fmla="*/ 694388 h 2145765"/>
              <a:gd name="connsiteX12563" fmla="*/ 1177329 w 12079138"/>
              <a:gd name="connsiteY12563" fmla="*/ 692070 h 2145765"/>
              <a:gd name="connsiteX12564" fmla="*/ 1175976 w 12079138"/>
              <a:gd name="connsiteY12564" fmla="*/ 698597 h 2145765"/>
              <a:gd name="connsiteX12565" fmla="*/ 1157784 w 12079138"/>
              <a:gd name="connsiteY12565" fmla="*/ 709231 h 2145765"/>
              <a:gd name="connsiteX12566" fmla="*/ 1156124 w 12079138"/>
              <a:gd name="connsiteY12566" fmla="*/ 722837 h 2145765"/>
              <a:gd name="connsiteX12567" fmla="*/ 1170670 w 12079138"/>
              <a:gd name="connsiteY12567" fmla="*/ 733286 h 2145765"/>
              <a:gd name="connsiteX12568" fmla="*/ 1172077 w 12079138"/>
              <a:gd name="connsiteY12568" fmla="*/ 739507 h 2145765"/>
              <a:gd name="connsiteX12569" fmla="*/ 1160870 w 12079138"/>
              <a:gd name="connsiteY12569" fmla="*/ 743307 h 2145765"/>
              <a:gd name="connsiteX12570" fmla="*/ 1140314 w 12079138"/>
              <a:gd name="connsiteY12570" fmla="*/ 735876 h 2145765"/>
              <a:gd name="connsiteX12571" fmla="*/ 1125443 w 12079138"/>
              <a:gd name="connsiteY12571" fmla="*/ 710073 h 2145765"/>
              <a:gd name="connsiteX12572" fmla="*/ 1137372 w 12079138"/>
              <a:gd name="connsiteY12572" fmla="*/ 698030 h 2145765"/>
              <a:gd name="connsiteX12573" fmla="*/ 1177329 w 12079138"/>
              <a:gd name="connsiteY12573" fmla="*/ 692070 h 2145765"/>
              <a:gd name="connsiteX12574" fmla="*/ 11785184 w 12079138"/>
              <a:gd name="connsiteY12574" fmla="*/ 689688 h 2145765"/>
              <a:gd name="connsiteX12575" fmla="*/ 11792854 w 12079138"/>
              <a:gd name="connsiteY12575" fmla="*/ 691466 h 2145765"/>
              <a:gd name="connsiteX12576" fmla="*/ 11808663 w 12079138"/>
              <a:gd name="connsiteY12576" fmla="*/ 715124 h 2145765"/>
              <a:gd name="connsiteX12577" fmla="*/ 11802942 w 12079138"/>
              <a:gd name="connsiteY12577" fmla="*/ 718800 h 2145765"/>
              <a:gd name="connsiteX12578" fmla="*/ 11793251 w 12079138"/>
              <a:gd name="connsiteY12578" fmla="*/ 716932 h 2145765"/>
              <a:gd name="connsiteX12579" fmla="*/ 11776503 w 12079138"/>
              <a:gd name="connsiteY12579" fmla="*/ 695036 h 2145765"/>
              <a:gd name="connsiteX12580" fmla="*/ 11785184 w 12079138"/>
              <a:gd name="connsiteY12580" fmla="*/ 689688 h 2145765"/>
              <a:gd name="connsiteX12581" fmla="*/ 10466211 w 12079138"/>
              <a:gd name="connsiteY12581" fmla="*/ 689272 h 2145765"/>
              <a:gd name="connsiteX12582" fmla="*/ 10474188 w 12079138"/>
              <a:gd name="connsiteY12582" fmla="*/ 695568 h 2145765"/>
              <a:gd name="connsiteX12583" fmla="*/ 10466662 w 12079138"/>
              <a:gd name="connsiteY12583" fmla="*/ 697315 h 2145765"/>
              <a:gd name="connsiteX12584" fmla="*/ 10459623 w 12079138"/>
              <a:gd name="connsiteY12584" fmla="*/ 693270 h 2145765"/>
              <a:gd name="connsiteX12585" fmla="*/ 10466211 w 12079138"/>
              <a:gd name="connsiteY12585" fmla="*/ 689272 h 2145765"/>
              <a:gd name="connsiteX12586" fmla="*/ 1760195 w 12079138"/>
              <a:gd name="connsiteY12586" fmla="*/ 688892 h 2145765"/>
              <a:gd name="connsiteX12587" fmla="*/ 1755106 w 12079138"/>
              <a:gd name="connsiteY12587" fmla="*/ 696048 h 2145765"/>
              <a:gd name="connsiteX12588" fmla="*/ 1771006 w 12079138"/>
              <a:gd name="connsiteY12588" fmla="*/ 699066 h 2145765"/>
              <a:gd name="connsiteX12589" fmla="*/ 1772973 w 12079138"/>
              <a:gd name="connsiteY12589" fmla="*/ 693520 h 2145765"/>
              <a:gd name="connsiteX12590" fmla="*/ 1760195 w 12079138"/>
              <a:gd name="connsiteY12590" fmla="*/ 688892 h 2145765"/>
              <a:gd name="connsiteX12591" fmla="*/ 10547857 w 12079138"/>
              <a:gd name="connsiteY12591" fmla="*/ 688750 h 2145765"/>
              <a:gd name="connsiteX12592" fmla="*/ 10551466 w 12079138"/>
              <a:gd name="connsiteY12592" fmla="*/ 690573 h 2145765"/>
              <a:gd name="connsiteX12593" fmla="*/ 10547405 w 12079138"/>
              <a:gd name="connsiteY12593" fmla="*/ 692106 h 2145765"/>
              <a:gd name="connsiteX12594" fmla="*/ 10545619 w 12079138"/>
              <a:gd name="connsiteY12594" fmla="*/ 691125 h 2145765"/>
              <a:gd name="connsiteX12595" fmla="*/ 10547857 w 12079138"/>
              <a:gd name="connsiteY12595" fmla="*/ 688750 h 2145765"/>
              <a:gd name="connsiteX12596" fmla="*/ 9144407 w 12079138"/>
              <a:gd name="connsiteY12596" fmla="*/ 685246 h 2145765"/>
              <a:gd name="connsiteX12597" fmla="*/ 9142422 w 12079138"/>
              <a:gd name="connsiteY12597" fmla="*/ 685705 h 2145765"/>
              <a:gd name="connsiteX12598" fmla="*/ 9142544 w 12079138"/>
              <a:gd name="connsiteY12598" fmla="*/ 687008 h 2145765"/>
              <a:gd name="connsiteX12599" fmla="*/ 9142548 w 12079138"/>
              <a:gd name="connsiteY12599" fmla="*/ 687008 h 2145765"/>
              <a:gd name="connsiteX12600" fmla="*/ 9145815 w 12079138"/>
              <a:gd name="connsiteY12600" fmla="*/ 686334 h 2145765"/>
              <a:gd name="connsiteX12601" fmla="*/ 9144407 w 12079138"/>
              <a:gd name="connsiteY12601" fmla="*/ 685246 h 2145765"/>
              <a:gd name="connsiteX12602" fmla="*/ 9317297 w 12079138"/>
              <a:gd name="connsiteY12602" fmla="*/ 684389 h 2145765"/>
              <a:gd name="connsiteX12603" fmla="*/ 9312803 w 12079138"/>
              <a:gd name="connsiteY12603" fmla="*/ 686456 h 2145765"/>
              <a:gd name="connsiteX12604" fmla="*/ 9317982 w 12079138"/>
              <a:gd name="connsiteY12604" fmla="*/ 689092 h 2145765"/>
              <a:gd name="connsiteX12605" fmla="*/ 9321682 w 12079138"/>
              <a:gd name="connsiteY12605" fmla="*/ 687452 h 2145765"/>
              <a:gd name="connsiteX12606" fmla="*/ 9317297 w 12079138"/>
              <a:gd name="connsiteY12606" fmla="*/ 684389 h 2145765"/>
              <a:gd name="connsiteX12607" fmla="*/ 2623761 w 12079138"/>
              <a:gd name="connsiteY12607" fmla="*/ 683223 h 2145765"/>
              <a:gd name="connsiteX12608" fmla="*/ 2619736 w 12079138"/>
              <a:gd name="connsiteY12608" fmla="*/ 684847 h 2145765"/>
              <a:gd name="connsiteX12609" fmla="*/ 2622101 w 12079138"/>
              <a:gd name="connsiteY12609" fmla="*/ 687375 h 2145765"/>
              <a:gd name="connsiteX12610" fmla="*/ 2625890 w 12079138"/>
              <a:gd name="connsiteY12610" fmla="*/ 685705 h 2145765"/>
              <a:gd name="connsiteX12611" fmla="*/ 2623761 w 12079138"/>
              <a:gd name="connsiteY12611" fmla="*/ 683223 h 2145765"/>
              <a:gd name="connsiteX12612" fmla="*/ 2702411 w 12079138"/>
              <a:gd name="connsiteY12612" fmla="*/ 681523 h 2145765"/>
              <a:gd name="connsiteX12613" fmla="*/ 2691638 w 12079138"/>
              <a:gd name="connsiteY12613" fmla="*/ 687988 h 2145765"/>
              <a:gd name="connsiteX12614" fmla="*/ 2700841 w 12079138"/>
              <a:gd name="connsiteY12614" fmla="*/ 693412 h 2145765"/>
              <a:gd name="connsiteX12615" fmla="*/ 2711544 w 12079138"/>
              <a:gd name="connsiteY12615" fmla="*/ 685460 h 2145765"/>
              <a:gd name="connsiteX12616" fmla="*/ 2702411 w 12079138"/>
              <a:gd name="connsiteY12616" fmla="*/ 681523 h 2145765"/>
              <a:gd name="connsiteX12617" fmla="*/ 2226364 w 12079138"/>
              <a:gd name="connsiteY12617" fmla="*/ 681386 h 2145765"/>
              <a:gd name="connsiteX12618" fmla="*/ 2220949 w 12079138"/>
              <a:gd name="connsiteY12618" fmla="*/ 686165 h 2145765"/>
              <a:gd name="connsiteX12619" fmla="*/ 2228529 w 12079138"/>
              <a:gd name="connsiteY12619" fmla="*/ 689429 h 2145765"/>
              <a:gd name="connsiteX12620" fmla="*/ 2236957 w 12079138"/>
              <a:gd name="connsiteY12620" fmla="*/ 684449 h 2145765"/>
              <a:gd name="connsiteX12621" fmla="*/ 2226364 w 12079138"/>
              <a:gd name="connsiteY12621" fmla="*/ 681386 h 2145765"/>
              <a:gd name="connsiteX12622" fmla="*/ 9801254 w 12079138"/>
              <a:gd name="connsiteY12622" fmla="*/ 679424 h 2145765"/>
              <a:gd name="connsiteX12623" fmla="*/ 9792303 w 12079138"/>
              <a:gd name="connsiteY12623" fmla="*/ 688065 h 2145765"/>
              <a:gd name="connsiteX12624" fmla="*/ 9802030 w 12079138"/>
              <a:gd name="connsiteY12624" fmla="*/ 692079 h 2145765"/>
              <a:gd name="connsiteX12625" fmla="*/ 9810206 w 12079138"/>
              <a:gd name="connsiteY12625" fmla="*/ 684526 h 2145765"/>
              <a:gd name="connsiteX12626" fmla="*/ 9801254 w 12079138"/>
              <a:gd name="connsiteY12626" fmla="*/ 679424 h 2145765"/>
              <a:gd name="connsiteX12627" fmla="*/ 9860287 w 12079138"/>
              <a:gd name="connsiteY12627" fmla="*/ 678366 h 2145765"/>
              <a:gd name="connsiteX12628" fmla="*/ 9857418 w 12079138"/>
              <a:gd name="connsiteY12628" fmla="*/ 686288 h 2145765"/>
              <a:gd name="connsiteX12629" fmla="*/ 9864962 w 12079138"/>
              <a:gd name="connsiteY12629" fmla="*/ 690210 h 2145765"/>
              <a:gd name="connsiteX12630" fmla="*/ 9870502 w 12079138"/>
              <a:gd name="connsiteY12630" fmla="*/ 685721 h 2145765"/>
              <a:gd name="connsiteX12631" fmla="*/ 9860287 w 12079138"/>
              <a:gd name="connsiteY12631" fmla="*/ 678366 h 2145765"/>
              <a:gd name="connsiteX12632" fmla="*/ 10367365 w 12079138"/>
              <a:gd name="connsiteY12632" fmla="*/ 677181 h 2145765"/>
              <a:gd name="connsiteX12633" fmla="*/ 10388877 w 12079138"/>
              <a:gd name="connsiteY12633" fmla="*/ 720221 h 2145765"/>
              <a:gd name="connsiteX12634" fmla="*/ 10387974 w 12079138"/>
              <a:gd name="connsiteY12634" fmla="*/ 721860 h 2145765"/>
              <a:gd name="connsiteX12635" fmla="*/ 10377398 w 12079138"/>
              <a:gd name="connsiteY12635" fmla="*/ 726228 h 2145765"/>
              <a:gd name="connsiteX12636" fmla="*/ 10369945 w 12079138"/>
              <a:gd name="connsiteY12636" fmla="*/ 721906 h 2145765"/>
              <a:gd name="connsiteX12637" fmla="*/ 10362563 w 12079138"/>
              <a:gd name="connsiteY12637" fmla="*/ 707198 h 2145765"/>
              <a:gd name="connsiteX12638" fmla="*/ 10362564 w 12079138"/>
              <a:gd name="connsiteY12638" fmla="*/ 707198 h 2145765"/>
              <a:gd name="connsiteX12639" fmla="*/ 10367365 w 12079138"/>
              <a:gd name="connsiteY12639" fmla="*/ 677181 h 2145765"/>
              <a:gd name="connsiteX12640" fmla="*/ 9490822 w 12079138"/>
              <a:gd name="connsiteY12640" fmla="*/ 675011 h 2145765"/>
              <a:gd name="connsiteX12641" fmla="*/ 9488801 w 12079138"/>
              <a:gd name="connsiteY12641" fmla="*/ 677600 h 2145765"/>
              <a:gd name="connsiteX12642" fmla="*/ 9493295 w 12079138"/>
              <a:gd name="connsiteY12642" fmla="*/ 678075 h 2145765"/>
              <a:gd name="connsiteX12643" fmla="*/ 9494449 w 12079138"/>
              <a:gd name="connsiteY12643" fmla="*/ 676788 h 2145765"/>
              <a:gd name="connsiteX12644" fmla="*/ 9490822 w 12079138"/>
              <a:gd name="connsiteY12644" fmla="*/ 675011 h 2145765"/>
              <a:gd name="connsiteX12645" fmla="*/ 11190594 w 12079138"/>
              <a:gd name="connsiteY12645" fmla="*/ 674980 h 2145765"/>
              <a:gd name="connsiteX12646" fmla="*/ 11194764 w 12079138"/>
              <a:gd name="connsiteY12646" fmla="*/ 676267 h 2145765"/>
              <a:gd name="connsiteX12647" fmla="*/ 11193518 w 12079138"/>
              <a:gd name="connsiteY12647" fmla="*/ 677645 h 2145765"/>
              <a:gd name="connsiteX12648" fmla="*/ 11189349 w 12079138"/>
              <a:gd name="connsiteY12648" fmla="*/ 676359 h 2145765"/>
              <a:gd name="connsiteX12649" fmla="*/ 11190594 w 12079138"/>
              <a:gd name="connsiteY12649" fmla="*/ 674980 h 2145765"/>
              <a:gd name="connsiteX12650" fmla="*/ 9409609 w 12079138"/>
              <a:gd name="connsiteY12650" fmla="*/ 674888 h 2145765"/>
              <a:gd name="connsiteX12651" fmla="*/ 9389396 w 12079138"/>
              <a:gd name="connsiteY12651" fmla="*/ 686916 h 2145765"/>
              <a:gd name="connsiteX12652" fmla="*/ 9404411 w 12079138"/>
              <a:gd name="connsiteY12652" fmla="*/ 699158 h 2145765"/>
              <a:gd name="connsiteX12653" fmla="*/ 9424100 w 12079138"/>
              <a:gd name="connsiteY12653" fmla="*/ 689413 h 2145765"/>
              <a:gd name="connsiteX12654" fmla="*/ 9409609 w 12079138"/>
              <a:gd name="connsiteY12654" fmla="*/ 674888 h 2145765"/>
              <a:gd name="connsiteX12655" fmla="*/ 10837083 w 12079138"/>
              <a:gd name="connsiteY12655" fmla="*/ 674588 h 2145765"/>
              <a:gd name="connsiteX12656" fmla="*/ 10840566 w 12079138"/>
              <a:gd name="connsiteY12656" fmla="*/ 676305 h 2145765"/>
              <a:gd name="connsiteX12657" fmla="*/ 10836650 w 12079138"/>
              <a:gd name="connsiteY12657" fmla="*/ 677760 h 2145765"/>
              <a:gd name="connsiteX12658" fmla="*/ 10834918 w 12079138"/>
              <a:gd name="connsiteY12658" fmla="*/ 676856 h 2145765"/>
              <a:gd name="connsiteX12659" fmla="*/ 10837083 w 12079138"/>
              <a:gd name="connsiteY12659" fmla="*/ 674588 h 2145765"/>
              <a:gd name="connsiteX12660" fmla="*/ 11470275 w 12079138"/>
              <a:gd name="connsiteY12660" fmla="*/ 672284 h 2145765"/>
              <a:gd name="connsiteX12661" fmla="*/ 11481501 w 12079138"/>
              <a:gd name="connsiteY12661" fmla="*/ 677140 h 2145765"/>
              <a:gd name="connsiteX12662" fmla="*/ 11474102 w 12079138"/>
              <a:gd name="connsiteY12662" fmla="*/ 680343 h 2145765"/>
              <a:gd name="connsiteX12663" fmla="*/ 11466918 w 12079138"/>
              <a:gd name="connsiteY12663" fmla="*/ 676022 h 2145765"/>
              <a:gd name="connsiteX12664" fmla="*/ 11470275 w 12079138"/>
              <a:gd name="connsiteY12664" fmla="*/ 672284 h 2145765"/>
              <a:gd name="connsiteX12665" fmla="*/ 854844 w 12079138"/>
              <a:gd name="connsiteY12665" fmla="*/ 671953 h 2145765"/>
              <a:gd name="connsiteX12666" fmla="*/ 861865 w 12079138"/>
              <a:gd name="connsiteY12666" fmla="*/ 678726 h 2145765"/>
              <a:gd name="connsiteX12667" fmla="*/ 856974 w 12079138"/>
              <a:gd name="connsiteY12667" fmla="*/ 681821 h 2145765"/>
              <a:gd name="connsiteX12668" fmla="*/ 850999 w 12079138"/>
              <a:gd name="connsiteY12668" fmla="*/ 679676 h 2145765"/>
              <a:gd name="connsiteX12669" fmla="*/ 854844 w 12079138"/>
              <a:gd name="connsiteY12669" fmla="*/ 671953 h 2145765"/>
              <a:gd name="connsiteX12670" fmla="*/ 398697 w 12079138"/>
              <a:gd name="connsiteY12670" fmla="*/ 670512 h 2145765"/>
              <a:gd name="connsiteX12671" fmla="*/ 404292 w 12079138"/>
              <a:gd name="connsiteY12671" fmla="*/ 672611 h 2145765"/>
              <a:gd name="connsiteX12672" fmla="*/ 405772 w 12079138"/>
              <a:gd name="connsiteY12672" fmla="*/ 677453 h 2145765"/>
              <a:gd name="connsiteX12673" fmla="*/ 398787 w 12079138"/>
              <a:gd name="connsiteY12673" fmla="*/ 683705 h 2145765"/>
              <a:gd name="connsiteX12674" fmla="*/ 393264 w 12079138"/>
              <a:gd name="connsiteY12674" fmla="*/ 675706 h 2145765"/>
              <a:gd name="connsiteX12675" fmla="*/ 398697 w 12079138"/>
              <a:gd name="connsiteY12675" fmla="*/ 670512 h 2145765"/>
              <a:gd name="connsiteX12676" fmla="*/ 1924827 w 12079138"/>
              <a:gd name="connsiteY12676" fmla="*/ 670415 h 2145765"/>
              <a:gd name="connsiteX12677" fmla="*/ 1915655 w 12079138"/>
              <a:gd name="connsiteY12677" fmla="*/ 676037 h 2145765"/>
              <a:gd name="connsiteX12678" fmla="*/ 1913634 w 12079138"/>
              <a:gd name="connsiteY12678" fmla="*/ 684847 h 2145765"/>
              <a:gd name="connsiteX12679" fmla="*/ 1914445 w 12079138"/>
              <a:gd name="connsiteY12679" fmla="*/ 691405 h 2145765"/>
              <a:gd name="connsiteX12680" fmla="*/ 1934069 w 12079138"/>
              <a:gd name="connsiteY12680" fmla="*/ 695465 h 2145765"/>
              <a:gd name="connsiteX12681" fmla="*/ 1937337 w 12079138"/>
              <a:gd name="connsiteY12681" fmla="*/ 672759 h 2145765"/>
              <a:gd name="connsiteX12682" fmla="*/ 1924827 w 12079138"/>
              <a:gd name="connsiteY12682" fmla="*/ 670415 h 2145765"/>
              <a:gd name="connsiteX12683" fmla="*/ 1742274 w 12079138"/>
              <a:gd name="connsiteY12683" fmla="*/ 670215 h 2145765"/>
              <a:gd name="connsiteX12684" fmla="*/ 1735542 w 12079138"/>
              <a:gd name="connsiteY12684" fmla="*/ 674336 h 2145765"/>
              <a:gd name="connsiteX12685" fmla="*/ 1745162 w 12079138"/>
              <a:gd name="connsiteY12685" fmla="*/ 680007 h 2145765"/>
              <a:gd name="connsiteX12686" fmla="*/ 1756946 w 12079138"/>
              <a:gd name="connsiteY12686" fmla="*/ 678029 h 2145765"/>
              <a:gd name="connsiteX12687" fmla="*/ 1752723 w 12079138"/>
              <a:gd name="connsiteY12687" fmla="*/ 670997 h 2145765"/>
              <a:gd name="connsiteX12688" fmla="*/ 1742274 w 12079138"/>
              <a:gd name="connsiteY12688" fmla="*/ 670215 h 2145765"/>
              <a:gd name="connsiteX12689" fmla="*/ 9028899 w 12079138"/>
              <a:gd name="connsiteY12689" fmla="*/ 669771 h 2145765"/>
              <a:gd name="connsiteX12690" fmla="*/ 8987842 w 12079138"/>
              <a:gd name="connsiteY12690" fmla="*/ 686303 h 2145765"/>
              <a:gd name="connsiteX12691" fmla="*/ 9004860 w 12079138"/>
              <a:gd name="connsiteY12691" fmla="*/ 689812 h 2145765"/>
              <a:gd name="connsiteX12692" fmla="*/ 9038627 w 12079138"/>
              <a:gd name="connsiteY12692" fmla="*/ 681906 h 2145765"/>
              <a:gd name="connsiteX12693" fmla="*/ 9044077 w 12079138"/>
              <a:gd name="connsiteY12693" fmla="*/ 675041 h 2145765"/>
              <a:gd name="connsiteX12694" fmla="*/ 9028899 w 12079138"/>
              <a:gd name="connsiteY12694" fmla="*/ 669771 h 2145765"/>
              <a:gd name="connsiteX12695" fmla="*/ 11041019 w 12079138"/>
              <a:gd name="connsiteY12695" fmla="*/ 668247 h 2145765"/>
              <a:gd name="connsiteX12696" fmla="*/ 11052336 w 12079138"/>
              <a:gd name="connsiteY12696" fmla="*/ 680108 h 2145765"/>
              <a:gd name="connsiteX12697" fmla="*/ 11042012 w 12079138"/>
              <a:gd name="connsiteY12697" fmla="*/ 686803 h 2145765"/>
              <a:gd name="connsiteX12698" fmla="*/ 11029251 w 12079138"/>
              <a:gd name="connsiteY12698" fmla="*/ 679770 h 2145765"/>
              <a:gd name="connsiteX12699" fmla="*/ 11041019 w 12079138"/>
              <a:gd name="connsiteY12699" fmla="*/ 668247 h 2145765"/>
              <a:gd name="connsiteX12700" fmla="*/ 936923 w 12079138"/>
              <a:gd name="connsiteY12700" fmla="*/ 667938 h 2145765"/>
              <a:gd name="connsiteX12701" fmla="*/ 940334 w 12079138"/>
              <a:gd name="connsiteY12701" fmla="*/ 669930 h 2145765"/>
              <a:gd name="connsiteX12702" fmla="*/ 936328 w 12079138"/>
              <a:gd name="connsiteY12702" fmla="*/ 671431 h 2145765"/>
              <a:gd name="connsiteX12703" fmla="*/ 934595 w 12079138"/>
              <a:gd name="connsiteY12703" fmla="*/ 670451 h 2145765"/>
              <a:gd name="connsiteX12704" fmla="*/ 936923 w 12079138"/>
              <a:gd name="connsiteY12704" fmla="*/ 667938 h 2145765"/>
              <a:gd name="connsiteX12705" fmla="*/ 613930 w 12079138"/>
              <a:gd name="connsiteY12705" fmla="*/ 664828 h 2145765"/>
              <a:gd name="connsiteX12706" fmla="*/ 629270 w 12079138"/>
              <a:gd name="connsiteY12706" fmla="*/ 675185 h 2145765"/>
              <a:gd name="connsiteX12707" fmla="*/ 612901 w 12079138"/>
              <a:gd name="connsiteY12707" fmla="*/ 684884 h 2145765"/>
              <a:gd name="connsiteX12708" fmla="*/ 593861 w 12079138"/>
              <a:gd name="connsiteY12708" fmla="*/ 676993 h 2145765"/>
              <a:gd name="connsiteX12709" fmla="*/ 613930 w 12079138"/>
              <a:gd name="connsiteY12709" fmla="*/ 664828 h 2145765"/>
              <a:gd name="connsiteX12710" fmla="*/ 514578 w 12079138"/>
              <a:gd name="connsiteY12710" fmla="*/ 664598 h 2145765"/>
              <a:gd name="connsiteX12711" fmla="*/ 522105 w 12079138"/>
              <a:gd name="connsiteY12711" fmla="*/ 668352 h 2145765"/>
              <a:gd name="connsiteX12712" fmla="*/ 511871 w 12079138"/>
              <a:gd name="connsiteY12712" fmla="*/ 670911 h 2145765"/>
              <a:gd name="connsiteX12713" fmla="*/ 508767 w 12079138"/>
              <a:gd name="connsiteY12713" fmla="*/ 667218 h 2145765"/>
              <a:gd name="connsiteX12714" fmla="*/ 514578 w 12079138"/>
              <a:gd name="connsiteY12714" fmla="*/ 664598 h 2145765"/>
              <a:gd name="connsiteX12715" fmla="*/ 1080536 w 12079138"/>
              <a:gd name="connsiteY12715" fmla="*/ 663347 h 2145765"/>
              <a:gd name="connsiteX12716" fmla="*/ 1104936 w 12079138"/>
              <a:gd name="connsiteY12716" fmla="*/ 673213 h 2145765"/>
              <a:gd name="connsiteX12717" fmla="*/ 1108474 w 12079138"/>
              <a:gd name="connsiteY12717" fmla="*/ 681487 h 2145765"/>
              <a:gd name="connsiteX12718" fmla="*/ 1096869 w 12079138"/>
              <a:gd name="connsiteY12718" fmla="*/ 689577 h 2145765"/>
              <a:gd name="connsiteX12719" fmla="*/ 1077703 w 12079138"/>
              <a:gd name="connsiteY12719" fmla="*/ 689623 h 2145765"/>
              <a:gd name="connsiteX12720" fmla="*/ 1060812 w 12079138"/>
              <a:gd name="connsiteY12720" fmla="*/ 705682 h 2145765"/>
              <a:gd name="connsiteX12721" fmla="*/ 1037585 w 12079138"/>
              <a:gd name="connsiteY12721" fmla="*/ 724957 h 2145765"/>
              <a:gd name="connsiteX12722" fmla="*/ 1019591 w 12079138"/>
              <a:gd name="connsiteY12722" fmla="*/ 744093 h 2145765"/>
              <a:gd name="connsiteX12723" fmla="*/ 1026738 w 12079138"/>
              <a:gd name="connsiteY12723" fmla="*/ 757195 h 2145765"/>
              <a:gd name="connsiteX12724" fmla="*/ 1010423 w 12079138"/>
              <a:gd name="connsiteY12724" fmla="*/ 762848 h 2145765"/>
              <a:gd name="connsiteX12725" fmla="*/ 997501 w 12079138"/>
              <a:gd name="connsiteY12725" fmla="*/ 798211 h 2145765"/>
              <a:gd name="connsiteX12726" fmla="*/ 1013347 w 12079138"/>
              <a:gd name="connsiteY12726" fmla="*/ 823536 h 2145765"/>
              <a:gd name="connsiteX12727" fmla="*/ 1008853 w 12079138"/>
              <a:gd name="connsiteY12727" fmla="*/ 840515 h 2145765"/>
              <a:gd name="connsiteX12728" fmla="*/ 1017642 w 12079138"/>
              <a:gd name="connsiteY12728" fmla="*/ 867668 h 2145765"/>
              <a:gd name="connsiteX12729" fmla="*/ 1008981 w 12079138"/>
              <a:gd name="connsiteY12729" fmla="*/ 882928 h 2145765"/>
              <a:gd name="connsiteX12730" fmla="*/ 969583 w 12079138"/>
              <a:gd name="connsiteY12730" fmla="*/ 882851 h 2145765"/>
              <a:gd name="connsiteX12731" fmla="*/ 956589 w 12079138"/>
              <a:gd name="connsiteY12731" fmla="*/ 877044 h 2145765"/>
              <a:gd name="connsiteX12732" fmla="*/ 943469 w 12079138"/>
              <a:gd name="connsiteY12732" fmla="*/ 856066 h 2145765"/>
              <a:gd name="connsiteX12733" fmla="*/ 952907 w 12079138"/>
              <a:gd name="connsiteY12733" fmla="*/ 835138 h 2145765"/>
              <a:gd name="connsiteX12734" fmla="*/ 943432 w 12079138"/>
              <a:gd name="connsiteY12734" fmla="*/ 824779 h 2145765"/>
              <a:gd name="connsiteX12735" fmla="*/ 912030 w 12079138"/>
              <a:gd name="connsiteY12735" fmla="*/ 831109 h 2145765"/>
              <a:gd name="connsiteX12736" fmla="*/ 899380 w 12079138"/>
              <a:gd name="connsiteY12736" fmla="*/ 836348 h 2145765"/>
              <a:gd name="connsiteX12737" fmla="*/ 889869 w 12079138"/>
              <a:gd name="connsiteY12737" fmla="*/ 827599 h 2145765"/>
              <a:gd name="connsiteX12738" fmla="*/ 856698 w 12079138"/>
              <a:gd name="connsiteY12738" fmla="*/ 828335 h 2145765"/>
              <a:gd name="connsiteX12739" fmla="*/ 853756 w 12079138"/>
              <a:gd name="connsiteY12739" fmla="*/ 833209 h 2145765"/>
              <a:gd name="connsiteX12740" fmla="*/ 847800 w 12079138"/>
              <a:gd name="connsiteY12740" fmla="*/ 837865 h 2145765"/>
              <a:gd name="connsiteX12741" fmla="*/ 835132 w 12079138"/>
              <a:gd name="connsiteY12741" fmla="*/ 835337 h 2145765"/>
              <a:gd name="connsiteX12742" fmla="*/ 831198 w 12079138"/>
              <a:gd name="connsiteY12742" fmla="*/ 825177 h 2145765"/>
              <a:gd name="connsiteX12743" fmla="*/ 908132 w 12079138"/>
              <a:gd name="connsiteY12743" fmla="*/ 813088 h 2145765"/>
              <a:gd name="connsiteX12744" fmla="*/ 936827 w 12079138"/>
              <a:gd name="connsiteY12744" fmla="*/ 813532 h 2145765"/>
              <a:gd name="connsiteX12745" fmla="*/ 941014 w 12079138"/>
              <a:gd name="connsiteY12745" fmla="*/ 794533 h 2145765"/>
              <a:gd name="connsiteX12746" fmla="*/ 937946 w 12079138"/>
              <a:gd name="connsiteY12746" fmla="*/ 789677 h 2145765"/>
              <a:gd name="connsiteX12747" fmla="*/ 947168 w 12079138"/>
              <a:gd name="connsiteY12747" fmla="*/ 775780 h 2145765"/>
              <a:gd name="connsiteX12748" fmla="*/ 958773 w 12079138"/>
              <a:gd name="connsiteY12748" fmla="*/ 752535 h 2145765"/>
              <a:gd name="connsiteX12749" fmla="*/ 946843 w 12079138"/>
              <a:gd name="connsiteY12749" fmla="*/ 739435 h 2145765"/>
              <a:gd name="connsiteX12750" fmla="*/ 969132 w 12079138"/>
              <a:gd name="connsiteY12750" fmla="*/ 733828 h 2145765"/>
              <a:gd name="connsiteX12751" fmla="*/ 962599 w 12079138"/>
              <a:gd name="connsiteY12751" fmla="*/ 726642 h 2145765"/>
              <a:gd name="connsiteX12752" fmla="*/ 946482 w 12079138"/>
              <a:gd name="connsiteY12752" fmla="*/ 719654 h 2145765"/>
              <a:gd name="connsiteX12753" fmla="*/ 940725 w 12079138"/>
              <a:gd name="connsiteY12753" fmla="*/ 703921 h 2145765"/>
              <a:gd name="connsiteX12754" fmla="*/ 959134 w 12079138"/>
              <a:gd name="connsiteY12754" fmla="*/ 691232 h 2145765"/>
              <a:gd name="connsiteX12755" fmla="*/ 987774 w 12079138"/>
              <a:gd name="connsiteY12755" fmla="*/ 671497 h 2145765"/>
              <a:gd name="connsiteX12756" fmla="*/ 1006760 w 12079138"/>
              <a:gd name="connsiteY12756" fmla="*/ 668955 h 2145765"/>
              <a:gd name="connsiteX12757" fmla="*/ 1008655 w 12079138"/>
              <a:gd name="connsiteY12757" fmla="*/ 685609 h 2145765"/>
              <a:gd name="connsiteX12758" fmla="*/ 1006796 w 12079138"/>
              <a:gd name="connsiteY12758" fmla="*/ 686911 h 2145765"/>
              <a:gd name="connsiteX12759" fmla="*/ 1010315 w 12079138"/>
              <a:gd name="connsiteY12759" fmla="*/ 704702 h 2145765"/>
              <a:gd name="connsiteX12760" fmla="*/ 1015134 w 12079138"/>
              <a:gd name="connsiteY12760" fmla="*/ 706432 h 2145765"/>
              <a:gd name="connsiteX12761" fmla="*/ 1022551 w 12079138"/>
              <a:gd name="connsiteY12761" fmla="*/ 706906 h 2145765"/>
              <a:gd name="connsiteX12762" fmla="*/ 1028038 w 12079138"/>
              <a:gd name="connsiteY12762" fmla="*/ 700057 h 2145765"/>
              <a:gd name="connsiteX12763" fmla="*/ 1043775 w 12079138"/>
              <a:gd name="connsiteY12763" fmla="*/ 689179 h 2145765"/>
              <a:gd name="connsiteX12764" fmla="*/ 1065268 w 12079138"/>
              <a:gd name="connsiteY12764" fmla="*/ 674485 h 2145765"/>
              <a:gd name="connsiteX12765" fmla="*/ 1080536 w 12079138"/>
              <a:gd name="connsiteY12765" fmla="*/ 663347 h 2145765"/>
              <a:gd name="connsiteX12766" fmla="*/ 1954851 w 12079138"/>
              <a:gd name="connsiteY12766" fmla="*/ 662371 h 2145765"/>
              <a:gd name="connsiteX12767" fmla="*/ 1950858 w 12079138"/>
              <a:gd name="connsiteY12767" fmla="*/ 664425 h 2145765"/>
              <a:gd name="connsiteX12768" fmla="*/ 1952859 w 12079138"/>
              <a:gd name="connsiteY12768" fmla="*/ 667289 h 2145765"/>
              <a:gd name="connsiteX12769" fmla="*/ 1958421 w 12079138"/>
              <a:gd name="connsiteY12769" fmla="*/ 664670 h 2145765"/>
              <a:gd name="connsiteX12770" fmla="*/ 1954851 w 12079138"/>
              <a:gd name="connsiteY12770" fmla="*/ 662371 h 2145765"/>
              <a:gd name="connsiteX12771" fmla="*/ 2212971 w 12079138"/>
              <a:gd name="connsiteY12771" fmla="*/ 662202 h 2145765"/>
              <a:gd name="connsiteX12772" fmla="*/ 2191730 w 12079138"/>
              <a:gd name="connsiteY12772" fmla="*/ 666401 h 2145765"/>
              <a:gd name="connsiteX12773" fmla="*/ 2191173 w 12079138"/>
              <a:gd name="connsiteY12773" fmla="*/ 671089 h 2145765"/>
              <a:gd name="connsiteX12774" fmla="*/ 2195195 w 12079138"/>
              <a:gd name="connsiteY12774" fmla="*/ 673187 h 2145765"/>
              <a:gd name="connsiteX12775" fmla="*/ 2215698 w 12079138"/>
              <a:gd name="connsiteY12775" fmla="*/ 669235 h 2145765"/>
              <a:gd name="connsiteX12776" fmla="*/ 2218134 w 12079138"/>
              <a:gd name="connsiteY12776" fmla="*/ 664901 h 2145765"/>
              <a:gd name="connsiteX12777" fmla="*/ 2212971 w 12079138"/>
              <a:gd name="connsiteY12777" fmla="*/ 662202 h 2145765"/>
              <a:gd name="connsiteX12778" fmla="*/ 2636684 w 12079138"/>
              <a:gd name="connsiteY12778" fmla="*/ 661068 h 2145765"/>
              <a:gd name="connsiteX12779" fmla="*/ 2634010 w 12079138"/>
              <a:gd name="connsiteY12779" fmla="*/ 663475 h 2145765"/>
              <a:gd name="connsiteX12780" fmla="*/ 2637622 w 12079138"/>
              <a:gd name="connsiteY12780" fmla="*/ 665222 h 2145765"/>
              <a:gd name="connsiteX12781" fmla="*/ 2641501 w 12079138"/>
              <a:gd name="connsiteY12781" fmla="*/ 663644 h 2145765"/>
              <a:gd name="connsiteX12782" fmla="*/ 2636684 w 12079138"/>
              <a:gd name="connsiteY12782" fmla="*/ 661068 h 2145765"/>
              <a:gd name="connsiteX12783" fmla="*/ 2330961 w 12079138"/>
              <a:gd name="connsiteY12783" fmla="*/ 660317 h 2145765"/>
              <a:gd name="connsiteX12784" fmla="*/ 2326594 w 12079138"/>
              <a:gd name="connsiteY12784" fmla="*/ 660960 h 2145765"/>
              <a:gd name="connsiteX12785" fmla="*/ 2328923 w 12079138"/>
              <a:gd name="connsiteY12785" fmla="*/ 663230 h 2145765"/>
              <a:gd name="connsiteX12786" fmla="*/ 2331196 w 12079138"/>
              <a:gd name="connsiteY12786" fmla="*/ 662954 h 2145765"/>
              <a:gd name="connsiteX12787" fmla="*/ 2330961 w 12079138"/>
              <a:gd name="connsiteY12787" fmla="*/ 660317 h 2145765"/>
              <a:gd name="connsiteX12788" fmla="*/ 1799033 w 12079138"/>
              <a:gd name="connsiteY12788" fmla="*/ 659581 h 2145765"/>
              <a:gd name="connsiteX12789" fmla="*/ 1795207 w 12079138"/>
              <a:gd name="connsiteY12789" fmla="*/ 661298 h 2145765"/>
              <a:gd name="connsiteX12790" fmla="*/ 1798437 w 12079138"/>
              <a:gd name="connsiteY12790" fmla="*/ 663414 h 2145765"/>
              <a:gd name="connsiteX12791" fmla="*/ 1803239 w 12079138"/>
              <a:gd name="connsiteY12791" fmla="*/ 662585 h 2145765"/>
              <a:gd name="connsiteX12792" fmla="*/ 1799033 w 12079138"/>
              <a:gd name="connsiteY12792" fmla="*/ 659581 h 2145765"/>
              <a:gd name="connsiteX12793" fmla="*/ 175525 w 12079138"/>
              <a:gd name="connsiteY12793" fmla="*/ 658852 h 2145765"/>
              <a:gd name="connsiteX12794" fmla="*/ 182347 w 12079138"/>
              <a:gd name="connsiteY12794" fmla="*/ 662729 h 2145765"/>
              <a:gd name="connsiteX12795" fmla="*/ 173485 w 12079138"/>
              <a:gd name="connsiteY12795" fmla="*/ 667694 h 2145765"/>
              <a:gd name="connsiteX12796" fmla="*/ 169551 w 12079138"/>
              <a:gd name="connsiteY12796" fmla="*/ 665993 h 2145765"/>
              <a:gd name="connsiteX12797" fmla="*/ 175525 w 12079138"/>
              <a:gd name="connsiteY12797" fmla="*/ 658852 h 2145765"/>
              <a:gd name="connsiteX12798" fmla="*/ 2124978 w 12079138"/>
              <a:gd name="connsiteY12798" fmla="*/ 658706 h 2145765"/>
              <a:gd name="connsiteX12799" fmla="*/ 2114704 w 12079138"/>
              <a:gd name="connsiteY12799" fmla="*/ 658861 h 2145765"/>
              <a:gd name="connsiteX12800" fmla="*/ 2079079 w 12079138"/>
              <a:gd name="connsiteY12800" fmla="*/ 684755 h 2145765"/>
              <a:gd name="connsiteX12801" fmla="*/ 2077633 w 12079138"/>
              <a:gd name="connsiteY12801" fmla="*/ 687988 h 2145765"/>
              <a:gd name="connsiteX12802" fmla="*/ 2081083 w 12079138"/>
              <a:gd name="connsiteY12802" fmla="*/ 692110 h 2145765"/>
              <a:gd name="connsiteX12803" fmla="*/ 2086033 w 12079138"/>
              <a:gd name="connsiteY12803" fmla="*/ 691742 h 2145765"/>
              <a:gd name="connsiteX12804" fmla="*/ 2125518 w 12079138"/>
              <a:gd name="connsiteY12804" fmla="*/ 671288 h 2145765"/>
              <a:gd name="connsiteX12805" fmla="*/ 2131342 w 12079138"/>
              <a:gd name="connsiteY12805" fmla="*/ 665619 h 2145765"/>
              <a:gd name="connsiteX12806" fmla="*/ 2124978 w 12079138"/>
              <a:gd name="connsiteY12806" fmla="*/ 658706 h 2145765"/>
              <a:gd name="connsiteX12807" fmla="*/ 1712351 w 12079138"/>
              <a:gd name="connsiteY12807" fmla="*/ 658126 h 2145765"/>
              <a:gd name="connsiteX12808" fmla="*/ 1696705 w 12079138"/>
              <a:gd name="connsiteY12808" fmla="*/ 660685 h 2145765"/>
              <a:gd name="connsiteX12809" fmla="*/ 1698834 w 12079138"/>
              <a:gd name="connsiteY12809" fmla="*/ 663598 h 2145765"/>
              <a:gd name="connsiteX12810" fmla="*/ 1713289 w 12079138"/>
              <a:gd name="connsiteY12810" fmla="*/ 661190 h 2145765"/>
              <a:gd name="connsiteX12811" fmla="*/ 1712351 w 12079138"/>
              <a:gd name="connsiteY12811" fmla="*/ 658126 h 2145765"/>
              <a:gd name="connsiteX12812" fmla="*/ 9909340 w 12079138"/>
              <a:gd name="connsiteY12812" fmla="*/ 657773 h 2145765"/>
              <a:gd name="connsiteX12813" fmla="*/ 9901634 w 12079138"/>
              <a:gd name="connsiteY12813" fmla="*/ 662356 h 2145765"/>
              <a:gd name="connsiteX12814" fmla="*/ 9899848 w 12079138"/>
              <a:gd name="connsiteY12814" fmla="*/ 674091 h 2145765"/>
              <a:gd name="connsiteX12815" fmla="*/ 9899053 w 12079138"/>
              <a:gd name="connsiteY12815" fmla="*/ 701611 h 2145765"/>
              <a:gd name="connsiteX12816" fmla="*/ 9946121 w 12079138"/>
              <a:gd name="connsiteY12816" fmla="*/ 704324 h 2145765"/>
              <a:gd name="connsiteX12817" fmla="*/ 9949965 w 12079138"/>
              <a:gd name="connsiteY12817" fmla="*/ 695343 h 2145765"/>
              <a:gd name="connsiteX12818" fmla="*/ 9940472 w 12079138"/>
              <a:gd name="connsiteY12818" fmla="*/ 668500 h 2145765"/>
              <a:gd name="connsiteX12819" fmla="*/ 9909340 w 12079138"/>
              <a:gd name="connsiteY12819" fmla="*/ 657773 h 2145765"/>
              <a:gd name="connsiteX12820" fmla="*/ 354247 w 12079138"/>
              <a:gd name="connsiteY12820" fmla="*/ 657382 h 2145765"/>
              <a:gd name="connsiteX12821" fmla="*/ 356105 w 12079138"/>
              <a:gd name="connsiteY12821" fmla="*/ 659772 h 2145765"/>
              <a:gd name="connsiteX12822" fmla="*/ 352370 w 12079138"/>
              <a:gd name="connsiteY12822" fmla="*/ 661105 h 2145765"/>
              <a:gd name="connsiteX12823" fmla="*/ 350547 w 12079138"/>
              <a:gd name="connsiteY12823" fmla="*/ 658730 h 2145765"/>
              <a:gd name="connsiteX12824" fmla="*/ 354247 w 12079138"/>
              <a:gd name="connsiteY12824" fmla="*/ 657382 h 2145765"/>
              <a:gd name="connsiteX12825" fmla="*/ 10418240 w 12079138"/>
              <a:gd name="connsiteY12825" fmla="*/ 657094 h 2145765"/>
              <a:gd name="connsiteX12826" fmla="*/ 10431108 w 12079138"/>
              <a:gd name="connsiteY12826" fmla="*/ 667914 h 2145765"/>
              <a:gd name="connsiteX12827" fmla="*/ 10417645 w 12079138"/>
              <a:gd name="connsiteY12827" fmla="*/ 674701 h 2145765"/>
              <a:gd name="connsiteX12828" fmla="*/ 10404163 w 12079138"/>
              <a:gd name="connsiteY12828" fmla="*/ 665921 h 2145765"/>
              <a:gd name="connsiteX12829" fmla="*/ 10418240 w 12079138"/>
              <a:gd name="connsiteY12829" fmla="*/ 657094 h 2145765"/>
              <a:gd name="connsiteX12830" fmla="*/ 11215988 w 12079138"/>
              <a:gd name="connsiteY12830" fmla="*/ 655046 h 2145765"/>
              <a:gd name="connsiteX12831" fmla="*/ 11222215 w 12079138"/>
              <a:gd name="connsiteY12831" fmla="*/ 657650 h 2145765"/>
              <a:gd name="connsiteX12832" fmla="*/ 11217541 w 12079138"/>
              <a:gd name="connsiteY12832" fmla="*/ 660378 h 2145765"/>
              <a:gd name="connsiteX12833" fmla="*/ 11212053 w 12079138"/>
              <a:gd name="connsiteY12833" fmla="*/ 657574 h 2145765"/>
              <a:gd name="connsiteX12834" fmla="*/ 11215988 w 12079138"/>
              <a:gd name="connsiteY12834" fmla="*/ 655046 h 2145765"/>
              <a:gd name="connsiteX12835" fmla="*/ 11745245 w 12079138"/>
              <a:gd name="connsiteY12835" fmla="*/ 654478 h 2145765"/>
              <a:gd name="connsiteX12836" fmla="*/ 11746490 w 12079138"/>
              <a:gd name="connsiteY12836" fmla="*/ 655106 h 2145765"/>
              <a:gd name="connsiteX12837" fmla="*/ 11745045 w 12079138"/>
              <a:gd name="connsiteY12837" fmla="*/ 655489 h 2145765"/>
              <a:gd name="connsiteX12838" fmla="*/ 10203512 w 12079138"/>
              <a:gd name="connsiteY12838" fmla="*/ 654433 h 2145765"/>
              <a:gd name="connsiteX12839" fmla="*/ 10195788 w 12079138"/>
              <a:gd name="connsiteY12839" fmla="*/ 657191 h 2145765"/>
              <a:gd name="connsiteX12840" fmla="*/ 10203891 w 12079138"/>
              <a:gd name="connsiteY12840" fmla="*/ 662018 h 2145765"/>
              <a:gd name="connsiteX12841" fmla="*/ 10209089 w 12079138"/>
              <a:gd name="connsiteY12841" fmla="*/ 659413 h 2145765"/>
              <a:gd name="connsiteX12842" fmla="*/ 10203512 w 12079138"/>
              <a:gd name="connsiteY12842" fmla="*/ 654433 h 2145765"/>
              <a:gd name="connsiteX12843" fmla="*/ 10902758 w 12079138"/>
              <a:gd name="connsiteY12843" fmla="*/ 654012 h 2145765"/>
              <a:gd name="connsiteX12844" fmla="*/ 10915679 w 12079138"/>
              <a:gd name="connsiteY12844" fmla="*/ 655315 h 2145765"/>
              <a:gd name="connsiteX12845" fmla="*/ 10915678 w 12079138"/>
              <a:gd name="connsiteY12845" fmla="*/ 655315 h 2145765"/>
              <a:gd name="connsiteX12846" fmla="*/ 10925929 w 12079138"/>
              <a:gd name="connsiteY12846" fmla="*/ 668968 h 2145765"/>
              <a:gd name="connsiteX12847" fmla="*/ 10932499 w 12079138"/>
              <a:gd name="connsiteY12847" fmla="*/ 681256 h 2145765"/>
              <a:gd name="connsiteX12848" fmla="*/ 10952080 w 12079138"/>
              <a:gd name="connsiteY12848" fmla="*/ 674130 h 2145765"/>
              <a:gd name="connsiteX12849" fmla="*/ 10969531 w 12079138"/>
              <a:gd name="connsiteY12849" fmla="*/ 674130 h 2145765"/>
              <a:gd name="connsiteX12850" fmla="*/ 10975162 w 12079138"/>
              <a:gd name="connsiteY12850" fmla="*/ 677991 h 2145765"/>
              <a:gd name="connsiteX12851" fmla="*/ 10995755 w 12079138"/>
              <a:gd name="connsiteY12851" fmla="*/ 710735 h 2145765"/>
              <a:gd name="connsiteX12852" fmla="*/ 10981677 w 12079138"/>
              <a:gd name="connsiteY12852" fmla="*/ 713846 h 2145765"/>
              <a:gd name="connsiteX12853" fmla="*/ 10963667 w 12079138"/>
              <a:gd name="connsiteY12853" fmla="*/ 727789 h 2145765"/>
              <a:gd name="connsiteX12854" fmla="*/ 10982291 w 12079138"/>
              <a:gd name="connsiteY12854" fmla="*/ 762448 h 2145765"/>
              <a:gd name="connsiteX12855" fmla="*/ 10988355 w 12079138"/>
              <a:gd name="connsiteY12855" fmla="*/ 766094 h 2145765"/>
              <a:gd name="connsiteX12856" fmla="*/ 10982346 w 12079138"/>
              <a:gd name="connsiteY12856" fmla="*/ 777233 h 2145765"/>
              <a:gd name="connsiteX12857" fmla="*/ 10960580 w 12079138"/>
              <a:gd name="connsiteY12857" fmla="*/ 775610 h 2145765"/>
              <a:gd name="connsiteX12858" fmla="*/ 10947226 w 12079138"/>
              <a:gd name="connsiteY12858" fmla="*/ 769204 h 2145765"/>
              <a:gd name="connsiteX12859" fmla="*/ 10930423 w 12079138"/>
              <a:gd name="connsiteY12859" fmla="*/ 774461 h 2145765"/>
              <a:gd name="connsiteX12860" fmla="*/ 10937552 w 12079138"/>
              <a:gd name="connsiteY12860" fmla="*/ 787055 h 2145765"/>
              <a:gd name="connsiteX12861" fmla="*/ 10950564 w 12079138"/>
              <a:gd name="connsiteY12861" fmla="*/ 793582 h 2145765"/>
              <a:gd name="connsiteX12862" fmla="*/ 10951251 w 12079138"/>
              <a:gd name="connsiteY12862" fmla="*/ 798225 h 2145765"/>
              <a:gd name="connsiteX12863" fmla="*/ 10942353 w 12079138"/>
              <a:gd name="connsiteY12863" fmla="*/ 801488 h 2145765"/>
              <a:gd name="connsiteX12864" fmla="*/ 10931939 w 12079138"/>
              <a:gd name="connsiteY12864" fmla="*/ 799236 h 2145765"/>
              <a:gd name="connsiteX12865" fmla="*/ 10915119 w 12079138"/>
              <a:gd name="connsiteY12865" fmla="*/ 789951 h 2145765"/>
              <a:gd name="connsiteX12866" fmla="*/ 10877364 w 12079138"/>
              <a:gd name="connsiteY12866" fmla="*/ 791300 h 2145765"/>
              <a:gd name="connsiteX12867" fmla="*/ 10872745 w 12079138"/>
              <a:gd name="connsiteY12867" fmla="*/ 791819 h 2145765"/>
              <a:gd name="connsiteX12868" fmla="*/ 10870236 w 12079138"/>
              <a:gd name="connsiteY12868" fmla="*/ 786182 h 2145765"/>
              <a:gd name="connsiteX12869" fmla="*/ 10879260 w 12079138"/>
              <a:gd name="connsiteY12869" fmla="*/ 771579 h 2145765"/>
              <a:gd name="connsiteX12870" fmla="*/ 10873015 w 12079138"/>
              <a:gd name="connsiteY12870" fmla="*/ 759477 h 2145765"/>
              <a:gd name="connsiteX12871" fmla="*/ 10865688 w 12079138"/>
              <a:gd name="connsiteY12871" fmla="*/ 756841 h 2145765"/>
              <a:gd name="connsiteX12872" fmla="*/ 10866716 w 12079138"/>
              <a:gd name="connsiteY12872" fmla="*/ 743908 h 2145765"/>
              <a:gd name="connsiteX12873" fmla="*/ 10883916 w 12079138"/>
              <a:gd name="connsiteY12873" fmla="*/ 738499 h 2145765"/>
              <a:gd name="connsiteX12874" fmla="*/ 10882002 w 12079138"/>
              <a:gd name="connsiteY12874" fmla="*/ 729459 h 2145765"/>
              <a:gd name="connsiteX12875" fmla="*/ 10889547 w 12079138"/>
              <a:gd name="connsiteY12875" fmla="*/ 727191 h 2145765"/>
              <a:gd name="connsiteX12876" fmla="*/ 10897722 w 12079138"/>
              <a:gd name="connsiteY12876" fmla="*/ 725767 h 2145765"/>
              <a:gd name="connsiteX12877" fmla="*/ 10904815 w 12079138"/>
              <a:gd name="connsiteY12877" fmla="*/ 714872 h 2145765"/>
              <a:gd name="connsiteX12878" fmla="*/ 10876047 w 12079138"/>
              <a:gd name="connsiteY12878" fmla="*/ 685116 h 2145765"/>
              <a:gd name="connsiteX12879" fmla="*/ 10872076 w 12079138"/>
              <a:gd name="connsiteY12879" fmla="*/ 680582 h 2145765"/>
              <a:gd name="connsiteX12880" fmla="*/ 10875361 w 12079138"/>
              <a:gd name="connsiteY12880" fmla="*/ 669167 h 2145765"/>
              <a:gd name="connsiteX12881" fmla="*/ 10891116 w 12079138"/>
              <a:gd name="connsiteY12881" fmla="*/ 668692 h 2145765"/>
              <a:gd name="connsiteX12882" fmla="*/ 10896693 w 12079138"/>
              <a:gd name="connsiteY12882" fmla="*/ 667634 h 2145765"/>
              <a:gd name="connsiteX12883" fmla="*/ 10896947 w 12079138"/>
              <a:gd name="connsiteY12883" fmla="*/ 659283 h 2145765"/>
              <a:gd name="connsiteX12884" fmla="*/ 10902758 w 12079138"/>
              <a:gd name="connsiteY12884" fmla="*/ 654012 h 2145765"/>
              <a:gd name="connsiteX12885" fmla="*/ 2840199 w 12079138"/>
              <a:gd name="connsiteY12885" fmla="*/ 653866 h 2145765"/>
              <a:gd name="connsiteX12886" fmla="*/ 2836355 w 12079138"/>
              <a:gd name="connsiteY12886" fmla="*/ 657620 h 2145765"/>
              <a:gd name="connsiteX12887" fmla="*/ 2846585 w 12079138"/>
              <a:gd name="connsiteY12887" fmla="*/ 661236 h 2145765"/>
              <a:gd name="connsiteX12888" fmla="*/ 2853030 w 12079138"/>
              <a:gd name="connsiteY12888" fmla="*/ 656532 h 2145765"/>
              <a:gd name="connsiteX12889" fmla="*/ 2840199 w 12079138"/>
              <a:gd name="connsiteY12889" fmla="*/ 653866 h 2145765"/>
              <a:gd name="connsiteX12890" fmla="*/ 9671476 w 12079138"/>
              <a:gd name="connsiteY12890" fmla="*/ 653115 h 2145765"/>
              <a:gd name="connsiteX12891" fmla="*/ 9659700 w 12079138"/>
              <a:gd name="connsiteY12891" fmla="*/ 663655 h 2145765"/>
              <a:gd name="connsiteX12892" fmla="*/ 9663137 w 12079138"/>
              <a:gd name="connsiteY12892" fmla="*/ 682392 h 2145765"/>
              <a:gd name="connsiteX12893" fmla="*/ 9663137 w 12079138"/>
              <a:gd name="connsiteY12893" fmla="*/ 682397 h 2145765"/>
              <a:gd name="connsiteX12894" fmla="*/ 9663138 w 12079138"/>
              <a:gd name="connsiteY12894" fmla="*/ 682397 h 2145765"/>
              <a:gd name="connsiteX12895" fmla="*/ 9663137 w 12079138"/>
              <a:gd name="connsiteY12895" fmla="*/ 682392 h 2145765"/>
              <a:gd name="connsiteX12896" fmla="*/ 9663445 w 12079138"/>
              <a:gd name="connsiteY12896" fmla="*/ 667259 h 2145765"/>
              <a:gd name="connsiteX12897" fmla="*/ 9671476 w 12079138"/>
              <a:gd name="connsiteY12897" fmla="*/ 653115 h 2145765"/>
              <a:gd name="connsiteX12898" fmla="*/ 10652928 w 12079138"/>
              <a:gd name="connsiteY12898" fmla="*/ 650158 h 2145765"/>
              <a:gd name="connsiteX12899" fmla="*/ 10646973 w 12079138"/>
              <a:gd name="connsiteY12899" fmla="*/ 651736 h 2145765"/>
              <a:gd name="connsiteX12900" fmla="*/ 10645475 w 12079138"/>
              <a:gd name="connsiteY12900" fmla="*/ 656287 h 2145765"/>
              <a:gd name="connsiteX12901" fmla="*/ 10668015 w 12079138"/>
              <a:gd name="connsiteY12901" fmla="*/ 667856 h 2145765"/>
              <a:gd name="connsiteX12902" fmla="*/ 10677166 w 12079138"/>
              <a:gd name="connsiteY12902" fmla="*/ 665696 h 2145765"/>
              <a:gd name="connsiteX12903" fmla="*/ 10677021 w 12079138"/>
              <a:gd name="connsiteY12903" fmla="*/ 659443 h 2145765"/>
              <a:gd name="connsiteX12904" fmla="*/ 10652928 w 12079138"/>
              <a:gd name="connsiteY12904" fmla="*/ 650158 h 2145765"/>
              <a:gd name="connsiteX12905" fmla="*/ 1813885 w 12079138"/>
              <a:gd name="connsiteY12905" fmla="*/ 645930 h 2145765"/>
              <a:gd name="connsiteX12906" fmla="*/ 1811937 w 12079138"/>
              <a:gd name="connsiteY12906" fmla="*/ 646589 h 2145765"/>
              <a:gd name="connsiteX12907" fmla="*/ 1813326 w 12079138"/>
              <a:gd name="connsiteY12907" fmla="*/ 649086 h 2145765"/>
              <a:gd name="connsiteX12908" fmla="*/ 1817153 w 12079138"/>
              <a:gd name="connsiteY12908" fmla="*/ 647722 h 2145765"/>
              <a:gd name="connsiteX12909" fmla="*/ 1813885 w 12079138"/>
              <a:gd name="connsiteY12909" fmla="*/ 645930 h 2145765"/>
              <a:gd name="connsiteX12910" fmla="*/ 10067254 w 12079138"/>
              <a:gd name="connsiteY12910" fmla="*/ 645578 h 2145765"/>
              <a:gd name="connsiteX12911" fmla="*/ 10057293 w 12079138"/>
              <a:gd name="connsiteY12911" fmla="*/ 652763 h 2145765"/>
              <a:gd name="connsiteX12912" fmla="*/ 10064096 w 12079138"/>
              <a:gd name="connsiteY12912" fmla="*/ 660991 h 2145765"/>
              <a:gd name="connsiteX12913" fmla="*/ 10075231 w 12079138"/>
              <a:gd name="connsiteY12913" fmla="*/ 655429 h 2145765"/>
              <a:gd name="connsiteX12914" fmla="*/ 10067254 w 12079138"/>
              <a:gd name="connsiteY12914" fmla="*/ 645578 h 2145765"/>
              <a:gd name="connsiteX12915" fmla="*/ 9985212 w 12079138"/>
              <a:gd name="connsiteY12915" fmla="*/ 644428 h 2145765"/>
              <a:gd name="connsiteX12916" fmla="*/ 9969113 w 12079138"/>
              <a:gd name="connsiteY12916" fmla="*/ 649484 h 2145765"/>
              <a:gd name="connsiteX12917" fmla="*/ 9983659 w 12079138"/>
              <a:gd name="connsiteY12917" fmla="*/ 658034 h 2145765"/>
              <a:gd name="connsiteX12918" fmla="*/ 9996563 w 12079138"/>
              <a:gd name="connsiteY12918" fmla="*/ 650511 h 2145765"/>
              <a:gd name="connsiteX12919" fmla="*/ 9985212 w 12079138"/>
              <a:gd name="connsiteY12919" fmla="*/ 644428 h 2145765"/>
              <a:gd name="connsiteX12920" fmla="*/ 9301415 w 12079138"/>
              <a:gd name="connsiteY12920" fmla="*/ 643233 h 2145765"/>
              <a:gd name="connsiteX12921" fmla="*/ 9296488 w 12079138"/>
              <a:gd name="connsiteY12921" fmla="*/ 645946 h 2145765"/>
              <a:gd name="connsiteX12922" fmla="*/ 9300386 w 12079138"/>
              <a:gd name="connsiteY12922" fmla="*/ 647570 h 2145765"/>
              <a:gd name="connsiteX12923" fmla="*/ 9304050 w 12079138"/>
              <a:gd name="connsiteY12923" fmla="*/ 645716 h 2145765"/>
              <a:gd name="connsiteX12924" fmla="*/ 9301415 w 12079138"/>
              <a:gd name="connsiteY12924" fmla="*/ 643233 h 2145765"/>
              <a:gd name="connsiteX12925" fmla="*/ 1984756 w 12079138"/>
              <a:gd name="connsiteY12925" fmla="*/ 642788 h 2145765"/>
              <a:gd name="connsiteX12926" fmla="*/ 1979443 w 12079138"/>
              <a:gd name="connsiteY12926" fmla="*/ 642819 h 2145765"/>
              <a:gd name="connsiteX12927" fmla="*/ 1975978 w 12079138"/>
              <a:gd name="connsiteY12927" fmla="*/ 645563 h 2145765"/>
              <a:gd name="connsiteX12928" fmla="*/ 1987319 w 12079138"/>
              <a:gd name="connsiteY12928" fmla="*/ 664471 h 2145765"/>
              <a:gd name="connsiteX12929" fmla="*/ 1995046 w 12079138"/>
              <a:gd name="connsiteY12929" fmla="*/ 665144 h 2145765"/>
              <a:gd name="connsiteX12930" fmla="*/ 1998388 w 12079138"/>
              <a:gd name="connsiteY12930" fmla="*/ 662585 h 2145765"/>
              <a:gd name="connsiteX12931" fmla="*/ 1984756 w 12079138"/>
              <a:gd name="connsiteY12931" fmla="*/ 642788 h 2145765"/>
              <a:gd name="connsiteX12932" fmla="*/ 10559588 w 12079138"/>
              <a:gd name="connsiteY12932" fmla="*/ 642400 h 2145765"/>
              <a:gd name="connsiteX12933" fmla="*/ 10566825 w 12079138"/>
              <a:gd name="connsiteY12933" fmla="*/ 645128 h 2145765"/>
              <a:gd name="connsiteX12934" fmla="*/ 10561645 w 12079138"/>
              <a:gd name="connsiteY12934" fmla="*/ 648928 h 2145765"/>
              <a:gd name="connsiteX12935" fmla="*/ 10555166 w 12079138"/>
              <a:gd name="connsiteY12935" fmla="*/ 647028 h 2145765"/>
              <a:gd name="connsiteX12936" fmla="*/ 10559588 w 12079138"/>
              <a:gd name="connsiteY12936" fmla="*/ 642400 h 2145765"/>
              <a:gd name="connsiteX12937" fmla="*/ 1754691 w 12079138"/>
              <a:gd name="connsiteY12937" fmla="*/ 641946 h 2145765"/>
              <a:gd name="connsiteX12938" fmla="*/ 1749096 w 12079138"/>
              <a:gd name="connsiteY12938" fmla="*/ 648933 h 2145765"/>
              <a:gd name="connsiteX12939" fmla="*/ 1757921 w 12079138"/>
              <a:gd name="connsiteY12939" fmla="*/ 654341 h 2145765"/>
              <a:gd name="connsiteX12940" fmla="*/ 1764887 w 12079138"/>
              <a:gd name="connsiteY12940" fmla="*/ 648473 h 2145765"/>
              <a:gd name="connsiteX12941" fmla="*/ 1754691 w 12079138"/>
              <a:gd name="connsiteY12941" fmla="*/ 641946 h 2145765"/>
              <a:gd name="connsiteX12942" fmla="*/ 9433251 w 12079138"/>
              <a:gd name="connsiteY12942" fmla="*/ 641762 h 2145765"/>
              <a:gd name="connsiteX12943" fmla="*/ 9431627 w 12079138"/>
              <a:gd name="connsiteY12943" fmla="*/ 644428 h 2145765"/>
              <a:gd name="connsiteX12944" fmla="*/ 9435723 w 12079138"/>
              <a:gd name="connsiteY12944" fmla="*/ 645838 h 2145765"/>
              <a:gd name="connsiteX12945" fmla="*/ 9437366 w 12079138"/>
              <a:gd name="connsiteY12945" fmla="*/ 643156 h 2145765"/>
              <a:gd name="connsiteX12946" fmla="*/ 9433251 w 12079138"/>
              <a:gd name="connsiteY12946" fmla="*/ 641762 h 2145765"/>
              <a:gd name="connsiteX12947" fmla="*/ 3204234 w 12079138"/>
              <a:gd name="connsiteY12947" fmla="*/ 641440 h 2145765"/>
              <a:gd name="connsiteX12948" fmla="*/ 3201418 w 12079138"/>
              <a:gd name="connsiteY12948" fmla="*/ 646681 h 2145765"/>
              <a:gd name="connsiteX12949" fmla="*/ 3207158 w 12079138"/>
              <a:gd name="connsiteY12949" fmla="*/ 649270 h 2145765"/>
              <a:gd name="connsiteX12950" fmla="*/ 3210300 w 12079138"/>
              <a:gd name="connsiteY12950" fmla="*/ 645103 h 2145765"/>
              <a:gd name="connsiteX12951" fmla="*/ 3204234 w 12079138"/>
              <a:gd name="connsiteY12951" fmla="*/ 641440 h 2145765"/>
              <a:gd name="connsiteX12952" fmla="*/ 200471 w 12079138"/>
              <a:gd name="connsiteY12952" fmla="*/ 641219 h 2145765"/>
              <a:gd name="connsiteX12953" fmla="*/ 202763 w 12079138"/>
              <a:gd name="connsiteY12953" fmla="*/ 642077 h 2145765"/>
              <a:gd name="connsiteX12954" fmla="*/ 200364 w 12079138"/>
              <a:gd name="connsiteY12954" fmla="*/ 644622 h 2145765"/>
              <a:gd name="connsiteX12955" fmla="*/ 198197 w 12079138"/>
              <a:gd name="connsiteY12955" fmla="*/ 643763 h 2145765"/>
              <a:gd name="connsiteX12956" fmla="*/ 200471 w 12079138"/>
              <a:gd name="connsiteY12956" fmla="*/ 641219 h 2145765"/>
              <a:gd name="connsiteX12957" fmla="*/ 2216799 w 12079138"/>
              <a:gd name="connsiteY12957" fmla="*/ 641088 h 2145765"/>
              <a:gd name="connsiteX12958" fmla="*/ 2217196 w 12079138"/>
              <a:gd name="connsiteY12958" fmla="*/ 642482 h 2145765"/>
              <a:gd name="connsiteX12959" fmla="*/ 2218892 w 12079138"/>
              <a:gd name="connsiteY12959" fmla="*/ 641593 h 2145765"/>
              <a:gd name="connsiteX12960" fmla="*/ 11481121 w 12079138"/>
              <a:gd name="connsiteY12960" fmla="*/ 640168 h 2145765"/>
              <a:gd name="connsiteX12961" fmla="*/ 11483089 w 12079138"/>
              <a:gd name="connsiteY12961" fmla="*/ 640842 h 2145765"/>
              <a:gd name="connsiteX12962" fmla="*/ 11481230 w 12079138"/>
              <a:gd name="connsiteY12962" fmla="*/ 643095 h 2145765"/>
              <a:gd name="connsiteX12963" fmla="*/ 11479244 w 12079138"/>
              <a:gd name="connsiteY12963" fmla="*/ 642405 h 2145765"/>
              <a:gd name="connsiteX12964" fmla="*/ 11481121 w 12079138"/>
              <a:gd name="connsiteY12964" fmla="*/ 640168 h 2145765"/>
              <a:gd name="connsiteX12965" fmla="*/ 1902660 w 12079138"/>
              <a:gd name="connsiteY12965" fmla="*/ 640168 h 2145765"/>
              <a:gd name="connsiteX12966" fmla="*/ 1898365 w 12079138"/>
              <a:gd name="connsiteY12966" fmla="*/ 643661 h 2145765"/>
              <a:gd name="connsiteX12967" fmla="*/ 1909662 w 12079138"/>
              <a:gd name="connsiteY12967" fmla="*/ 651782 h 2145765"/>
              <a:gd name="connsiteX12968" fmla="*/ 1915817 w 12079138"/>
              <a:gd name="connsiteY12968" fmla="*/ 649147 h 2145765"/>
              <a:gd name="connsiteX12969" fmla="*/ 1902660 w 12079138"/>
              <a:gd name="connsiteY12969" fmla="*/ 640168 h 2145765"/>
              <a:gd name="connsiteX12970" fmla="*/ 9527133 w 12079138"/>
              <a:gd name="connsiteY12970" fmla="*/ 639250 h 2145765"/>
              <a:gd name="connsiteX12971" fmla="*/ 9519914 w 12079138"/>
              <a:gd name="connsiteY12971" fmla="*/ 644290 h 2145765"/>
              <a:gd name="connsiteX12972" fmla="*/ 9532385 w 12079138"/>
              <a:gd name="connsiteY12972" fmla="*/ 653943 h 2145765"/>
              <a:gd name="connsiteX12973" fmla="*/ 9541986 w 12079138"/>
              <a:gd name="connsiteY12973" fmla="*/ 648902 h 2145765"/>
              <a:gd name="connsiteX12974" fmla="*/ 9527133 w 12079138"/>
              <a:gd name="connsiteY12974" fmla="*/ 639250 h 2145765"/>
              <a:gd name="connsiteX12975" fmla="*/ 1584638 w 12079138"/>
              <a:gd name="connsiteY12975" fmla="*/ 638472 h 2145765"/>
              <a:gd name="connsiteX12976" fmla="*/ 1589458 w 12079138"/>
              <a:gd name="connsiteY12976" fmla="*/ 641675 h 2145765"/>
              <a:gd name="connsiteX12977" fmla="*/ 1583773 w 12079138"/>
              <a:gd name="connsiteY12977" fmla="*/ 644417 h 2145765"/>
              <a:gd name="connsiteX12978" fmla="*/ 1577581 w 12079138"/>
              <a:gd name="connsiteY12978" fmla="*/ 641169 h 2145765"/>
              <a:gd name="connsiteX12979" fmla="*/ 1584638 w 12079138"/>
              <a:gd name="connsiteY12979" fmla="*/ 638472 h 2145765"/>
              <a:gd name="connsiteX12980" fmla="*/ 2542097 w 12079138"/>
              <a:gd name="connsiteY12980" fmla="*/ 636921 h 2145765"/>
              <a:gd name="connsiteX12981" fmla="*/ 2529695 w 12079138"/>
              <a:gd name="connsiteY12981" fmla="*/ 645716 h 2145765"/>
              <a:gd name="connsiteX12982" fmla="*/ 2511361 w 12079138"/>
              <a:gd name="connsiteY12982" fmla="*/ 655582 h 2145765"/>
              <a:gd name="connsiteX12983" fmla="*/ 2500657 w 12079138"/>
              <a:gd name="connsiteY12983" fmla="*/ 657773 h 2145765"/>
              <a:gd name="connsiteX12984" fmla="*/ 2491779 w 12079138"/>
              <a:gd name="connsiteY12984" fmla="*/ 665191 h 2145765"/>
              <a:gd name="connsiteX12985" fmla="*/ 2502281 w 12079138"/>
              <a:gd name="connsiteY12985" fmla="*/ 670063 h 2145765"/>
              <a:gd name="connsiteX12986" fmla="*/ 2509105 w 12079138"/>
              <a:gd name="connsiteY12986" fmla="*/ 670645 h 2145765"/>
              <a:gd name="connsiteX12987" fmla="*/ 2537802 w 12079138"/>
              <a:gd name="connsiteY12987" fmla="*/ 663552 h 2145765"/>
              <a:gd name="connsiteX12988" fmla="*/ 2555231 w 12079138"/>
              <a:gd name="connsiteY12988" fmla="*/ 643784 h 2145765"/>
              <a:gd name="connsiteX12989" fmla="*/ 2552456 w 12079138"/>
              <a:gd name="connsiteY12989" fmla="*/ 637825 h 2145765"/>
              <a:gd name="connsiteX12990" fmla="*/ 2542097 w 12079138"/>
              <a:gd name="connsiteY12990" fmla="*/ 636921 h 2145765"/>
              <a:gd name="connsiteX12991" fmla="*/ 1085207 w 12079138"/>
              <a:gd name="connsiteY12991" fmla="*/ 635672 h 2145765"/>
              <a:gd name="connsiteX12992" fmla="*/ 1087066 w 12079138"/>
              <a:gd name="connsiteY12992" fmla="*/ 636545 h 2145765"/>
              <a:gd name="connsiteX12993" fmla="*/ 1083853 w 12079138"/>
              <a:gd name="connsiteY12993" fmla="*/ 637862 h 2145765"/>
              <a:gd name="connsiteX12994" fmla="*/ 1083221 w 12079138"/>
              <a:gd name="connsiteY12994" fmla="*/ 636438 h 2145765"/>
              <a:gd name="connsiteX12995" fmla="*/ 1085207 w 12079138"/>
              <a:gd name="connsiteY12995" fmla="*/ 635672 h 2145765"/>
              <a:gd name="connsiteX12996" fmla="*/ 9712841 w 12079138"/>
              <a:gd name="connsiteY12996" fmla="*/ 635588 h 2145765"/>
              <a:gd name="connsiteX12997" fmla="*/ 9711829 w 12079138"/>
              <a:gd name="connsiteY12997" fmla="*/ 636814 h 2145765"/>
              <a:gd name="connsiteX12998" fmla="*/ 9713526 w 12079138"/>
              <a:gd name="connsiteY12998" fmla="*/ 637794 h 2145765"/>
              <a:gd name="connsiteX12999" fmla="*/ 9715259 w 12079138"/>
              <a:gd name="connsiteY12999" fmla="*/ 635787 h 2145765"/>
              <a:gd name="connsiteX13000" fmla="*/ 9712841 w 12079138"/>
              <a:gd name="connsiteY13000" fmla="*/ 635588 h 2145765"/>
              <a:gd name="connsiteX13001" fmla="*/ 11225625 w 12079138"/>
              <a:gd name="connsiteY13001" fmla="*/ 635282 h 2145765"/>
              <a:gd name="connsiteX13002" fmla="*/ 11238204 w 12079138"/>
              <a:gd name="connsiteY13002" fmla="*/ 637688 h 2145765"/>
              <a:gd name="connsiteX13003" fmla="*/ 11238200 w 12079138"/>
              <a:gd name="connsiteY13003" fmla="*/ 637688 h 2145765"/>
              <a:gd name="connsiteX13004" fmla="*/ 11243993 w 12079138"/>
              <a:gd name="connsiteY13004" fmla="*/ 644230 h 2145765"/>
              <a:gd name="connsiteX13005" fmla="*/ 11234121 w 12079138"/>
              <a:gd name="connsiteY13005" fmla="*/ 646008 h 2145765"/>
              <a:gd name="connsiteX13006" fmla="*/ 11220333 w 12079138"/>
              <a:gd name="connsiteY13006" fmla="*/ 640706 h 2145765"/>
              <a:gd name="connsiteX13007" fmla="*/ 11220319 w 12079138"/>
              <a:gd name="connsiteY13007" fmla="*/ 637565 h 2145765"/>
              <a:gd name="connsiteX13008" fmla="*/ 11225625 w 12079138"/>
              <a:gd name="connsiteY13008" fmla="*/ 635282 h 2145765"/>
              <a:gd name="connsiteX13009" fmla="*/ 10506167 w 12079138"/>
              <a:gd name="connsiteY13009" fmla="*/ 634373 h 2145765"/>
              <a:gd name="connsiteX13010" fmla="*/ 10515751 w 12079138"/>
              <a:gd name="connsiteY13010" fmla="*/ 636778 h 2145765"/>
              <a:gd name="connsiteX13011" fmla="*/ 10519685 w 12079138"/>
              <a:gd name="connsiteY13011" fmla="*/ 641298 h 2145765"/>
              <a:gd name="connsiteX13012" fmla="*/ 10515967 w 12079138"/>
              <a:gd name="connsiteY13012" fmla="*/ 675251 h 2145765"/>
              <a:gd name="connsiteX13013" fmla="*/ 10505066 w 12079138"/>
              <a:gd name="connsiteY13013" fmla="*/ 679664 h 2145765"/>
              <a:gd name="connsiteX13014" fmla="*/ 10493046 w 12079138"/>
              <a:gd name="connsiteY13014" fmla="*/ 673627 h 2145765"/>
              <a:gd name="connsiteX13015" fmla="*/ 10491440 w 12079138"/>
              <a:gd name="connsiteY13015" fmla="*/ 667606 h 2145765"/>
              <a:gd name="connsiteX13016" fmla="*/ 10500717 w 12079138"/>
              <a:gd name="connsiteY13016" fmla="*/ 637820 h 2145765"/>
              <a:gd name="connsiteX13017" fmla="*/ 10506167 w 12079138"/>
              <a:gd name="connsiteY13017" fmla="*/ 634373 h 2145765"/>
              <a:gd name="connsiteX13018" fmla="*/ 11395486 w 12079138"/>
              <a:gd name="connsiteY13018" fmla="*/ 632784 h 2145765"/>
              <a:gd name="connsiteX13019" fmla="*/ 11400034 w 12079138"/>
              <a:gd name="connsiteY13019" fmla="*/ 638790 h 2145765"/>
              <a:gd name="connsiteX13020" fmla="*/ 11394602 w 12079138"/>
              <a:gd name="connsiteY13020" fmla="*/ 644475 h 2145765"/>
              <a:gd name="connsiteX13021" fmla="*/ 11376880 w 12079138"/>
              <a:gd name="connsiteY13021" fmla="*/ 644781 h 2145765"/>
              <a:gd name="connsiteX13022" fmla="*/ 11383629 w 12079138"/>
              <a:gd name="connsiteY13022" fmla="*/ 635052 h 2145765"/>
              <a:gd name="connsiteX13023" fmla="*/ 11395486 w 12079138"/>
              <a:gd name="connsiteY13023" fmla="*/ 632784 h 2145765"/>
              <a:gd name="connsiteX13024" fmla="*/ 685433 w 12079138"/>
              <a:gd name="connsiteY13024" fmla="*/ 632733 h 2145765"/>
              <a:gd name="connsiteX13025" fmla="*/ 689962 w 12079138"/>
              <a:gd name="connsiteY13025" fmla="*/ 639152 h 2145765"/>
              <a:gd name="connsiteX13026" fmla="*/ 648525 w 12079138"/>
              <a:gd name="connsiteY13026" fmla="*/ 655010 h 2145765"/>
              <a:gd name="connsiteX13027" fmla="*/ 642173 w 12079138"/>
              <a:gd name="connsiteY13027" fmla="*/ 652390 h 2145765"/>
              <a:gd name="connsiteX13028" fmla="*/ 642173 w 12079138"/>
              <a:gd name="connsiteY13028" fmla="*/ 652389 h 2145765"/>
              <a:gd name="connsiteX13029" fmla="*/ 643310 w 12079138"/>
              <a:gd name="connsiteY13029" fmla="*/ 647716 h 2145765"/>
              <a:gd name="connsiteX13030" fmla="*/ 680884 w 12079138"/>
              <a:gd name="connsiteY13030" fmla="*/ 632748 h 2145765"/>
              <a:gd name="connsiteX13031" fmla="*/ 685433 w 12079138"/>
              <a:gd name="connsiteY13031" fmla="*/ 632733 h 2145765"/>
              <a:gd name="connsiteX13032" fmla="*/ 1441807 w 12079138"/>
              <a:gd name="connsiteY13032" fmla="*/ 632294 h 2145765"/>
              <a:gd name="connsiteX13033" fmla="*/ 1432910 w 12079138"/>
              <a:gd name="connsiteY13033" fmla="*/ 644305 h 2145765"/>
              <a:gd name="connsiteX13034" fmla="*/ 1439912 w 12079138"/>
              <a:gd name="connsiteY13034" fmla="*/ 645409 h 2145765"/>
              <a:gd name="connsiteX13035" fmla="*/ 1446337 w 12079138"/>
              <a:gd name="connsiteY13035" fmla="*/ 633888 h 2145765"/>
              <a:gd name="connsiteX13036" fmla="*/ 1441807 w 12079138"/>
              <a:gd name="connsiteY13036" fmla="*/ 632294 h 2145765"/>
              <a:gd name="connsiteX13037" fmla="*/ 2683968 w 12079138"/>
              <a:gd name="connsiteY13037" fmla="*/ 632264 h 2145765"/>
              <a:gd name="connsiteX13038" fmla="*/ 2674726 w 12079138"/>
              <a:gd name="connsiteY13038" fmla="*/ 635986 h 2145765"/>
              <a:gd name="connsiteX13039" fmla="*/ 2674112 w 12079138"/>
              <a:gd name="connsiteY13039" fmla="*/ 640398 h 2145765"/>
              <a:gd name="connsiteX13040" fmla="*/ 2680916 w 12079138"/>
              <a:gd name="connsiteY13040" fmla="*/ 641946 h 2145765"/>
              <a:gd name="connsiteX13041" fmla="*/ 2689564 w 12079138"/>
              <a:gd name="connsiteY13041" fmla="*/ 638392 h 2145765"/>
              <a:gd name="connsiteX13042" fmla="*/ 2690198 w 12079138"/>
              <a:gd name="connsiteY13042" fmla="*/ 635358 h 2145765"/>
              <a:gd name="connsiteX13043" fmla="*/ 2690195 w 12079138"/>
              <a:gd name="connsiteY13043" fmla="*/ 635358 h 2145765"/>
              <a:gd name="connsiteX13044" fmla="*/ 2683968 w 12079138"/>
              <a:gd name="connsiteY13044" fmla="*/ 632264 h 2145765"/>
              <a:gd name="connsiteX13045" fmla="*/ 2752550 w 12079138"/>
              <a:gd name="connsiteY13045" fmla="*/ 631068 h 2145765"/>
              <a:gd name="connsiteX13046" fmla="*/ 2747206 w 12079138"/>
              <a:gd name="connsiteY13046" fmla="*/ 631757 h 2145765"/>
              <a:gd name="connsiteX13047" fmla="*/ 2739497 w 12079138"/>
              <a:gd name="connsiteY13047" fmla="*/ 638713 h 2145765"/>
              <a:gd name="connsiteX13048" fmla="*/ 2729106 w 12079138"/>
              <a:gd name="connsiteY13048" fmla="*/ 644121 h 2145765"/>
              <a:gd name="connsiteX13049" fmla="*/ 2716453 w 12079138"/>
              <a:gd name="connsiteY13049" fmla="*/ 647768 h 2145765"/>
              <a:gd name="connsiteX13050" fmla="*/ 2710280 w 12079138"/>
              <a:gd name="connsiteY13050" fmla="*/ 654724 h 2145765"/>
              <a:gd name="connsiteX13051" fmla="*/ 2720656 w 12079138"/>
              <a:gd name="connsiteY13051" fmla="*/ 659105 h 2145765"/>
              <a:gd name="connsiteX13052" fmla="*/ 2751573 w 12079138"/>
              <a:gd name="connsiteY13052" fmla="*/ 659090 h 2145765"/>
              <a:gd name="connsiteX13053" fmla="*/ 2764734 w 12079138"/>
              <a:gd name="connsiteY13053" fmla="*/ 656885 h 2145765"/>
              <a:gd name="connsiteX13054" fmla="*/ 2769859 w 12079138"/>
              <a:gd name="connsiteY13054" fmla="*/ 633550 h 2145765"/>
              <a:gd name="connsiteX13055" fmla="*/ 2752550 w 12079138"/>
              <a:gd name="connsiteY13055" fmla="*/ 631068 h 2145765"/>
              <a:gd name="connsiteX13056" fmla="*/ 11314852 w 12079138"/>
              <a:gd name="connsiteY13056" fmla="*/ 631022 h 2145765"/>
              <a:gd name="connsiteX13057" fmla="*/ 11333044 w 12079138"/>
              <a:gd name="connsiteY13057" fmla="*/ 648567 h 2145765"/>
              <a:gd name="connsiteX13058" fmla="*/ 11289386 w 12079138"/>
              <a:gd name="connsiteY13058" fmla="*/ 641609 h 2145765"/>
              <a:gd name="connsiteX13059" fmla="*/ 11304275 w 12079138"/>
              <a:gd name="connsiteY13059" fmla="*/ 631742 h 2145765"/>
              <a:gd name="connsiteX13060" fmla="*/ 11314852 w 12079138"/>
              <a:gd name="connsiteY13060" fmla="*/ 631022 h 2145765"/>
              <a:gd name="connsiteX13061" fmla="*/ 2927049 w 12079138"/>
              <a:gd name="connsiteY13061" fmla="*/ 630424 h 2145765"/>
              <a:gd name="connsiteX13062" fmla="*/ 2922245 w 12079138"/>
              <a:gd name="connsiteY13062" fmla="*/ 631099 h 2145765"/>
              <a:gd name="connsiteX13063" fmla="*/ 2924682 w 12079138"/>
              <a:gd name="connsiteY13063" fmla="*/ 634715 h 2145765"/>
              <a:gd name="connsiteX13064" fmla="*/ 2928670 w 12079138"/>
              <a:gd name="connsiteY13064" fmla="*/ 633091 h 2145765"/>
              <a:gd name="connsiteX13065" fmla="*/ 2927049 w 12079138"/>
              <a:gd name="connsiteY13065" fmla="*/ 630424 h 2145765"/>
              <a:gd name="connsiteX13066" fmla="*/ 8838969 w 12079138"/>
              <a:gd name="connsiteY13066" fmla="*/ 629811 h 2145765"/>
              <a:gd name="connsiteX13067" fmla="*/ 8843680 w 12079138"/>
              <a:gd name="connsiteY13067" fmla="*/ 642007 h 2145765"/>
              <a:gd name="connsiteX13068" fmla="*/ 8839565 w 12079138"/>
              <a:gd name="connsiteY13068" fmla="*/ 662432 h 2145765"/>
              <a:gd name="connsiteX13069" fmla="*/ 8834926 w 12079138"/>
              <a:gd name="connsiteY13069" fmla="*/ 696875 h 2145765"/>
              <a:gd name="connsiteX13070" fmla="*/ 8869433 w 12079138"/>
              <a:gd name="connsiteY13070" fmla="*/ 689168 h 2145765"/>
              <a:gd name="connsiteX13071" fmla="*/ 8873475 w 12079138"/>
              <a:gd name="connsiteY13071" fmla="*/ 683514 h 2145765"/>
              <a:gd name="connsiteX13072" fmla="*/ 8863622 w 12079138"/>
              <a:gd name="connsiteY13072" fmla="*/ 681631 h 2145765"/>
              <a:gd name="connsiteX13073" fmla="*/ 8847794 w 12079138"/>
              <a:gd name="connsiteY13073" fmla="*/ 684863 h 2145765"/>
              <a:gd name="connsiteX13074" fmla="*/ 8839222 w 12079138"/>
              <a:gd name="connsiteY13074" fmla="*/ 679225 h 2145765"/>
              <a:gd name="connsiteX13075" fmla="*/ 8852776 w 12079138"/>
              <a:gd name="connsiteY13075" fmla="*/ 666584 h 2145765"/>
              <a:gd name="connsiteX13076" fmla="*/ 8887246 w 12079138"/>
              <a:gd name="connsiteY13076" fmla="*/ 640475 h 2145765"/>
              <a:gd name="connsiteX13077" fmla="*/ 8874287 w 12079138"/>
              <a:gd name="connsiteY13077" fmla="*/ 634424 h 2145765"/>
              <a:gd name="connsiteX13078" fmla="*/ 8838969 w 12079138"/>
              <a:gd name="connsiteY13078" fmla="*/ 629811 h 2145765"/>
              <a:gd name="connsiteX13079" fmla="*/ 9769437 w 12079138"/>
              <a:gd name="connsiteY13079" fmla="*/ 629458 h 2145765"/>
              <a:gd name="connsiteX13080" fmla="*/ 9756425 w 12079138"/>
              <a:gd name="connsiteY13080" fmla="*/ 636523 h 2145765"/>
              <a:gd name="connsiteX13081" fmla="*/ 9771404 w 12079138"/>
              <a:gd name="connsiteY13081" fmla="*/ 648243 h 2145765"/>
              <a:gd name="connsiteX13082" fmla="*/ 9785012 w 12079138"/>
              <a:gd name="connsiteY13082" fmla="*/ 641072 h 2145765"/>
              <a:gd name="connsiteX13083" fmla="*/ 9769437 w 12079138"/>
              <a:gd name="connsiteY13083" fmla="*/ 629458 h 2145765"/>
              <a:gd name="connsiteX13084" fmla="*/ 2146896 w 12079138"/>
              <a:gd name="connsiteY13084" fmla="*/ 629228 h 2145765"/>
              <a:gd name="connsiteX13085" fmla="*/ 2113947 w 12079138"/>
              <a:gd name="connsiteY13085" fmla="*/ 636231 h 2145765"/>
              <a:gd name="connsiteX13086" fmla="*/ 2126493 w 12079138"/>
              <a:gd name="connsiteY13086" fmla="*/ 644075 h 2145765"/>
              <a:gd name="connsiteX13087" fmla="*/ 2156016 w 12079138"/>
              <a:gd name="connsiteY13087" fmla="*/ 635909 h 2145765"/>
              <a:gd name="connsiteX13088" fmla="*/ 2146896 w 12079138"/>
              <a:gd name="connsiteY13088" fmla="*/ 629228 h 2145765"/>
              <a:gd name="connsiteX13089" fmla="*/ 9869581 w 12079138"/>
              <a:gd name="connsiteY13089" fmla="*/ 628187 h 2145765"/>
              <a:gd name="connsiteX13090" fmla="*/ 9863139 w 12079138"/>
              <a:gd name="connsiteY13090" fmla="*/ 633320 h 2145765"/>
              <a:gd name="connsiteX13091" fmla="*/ 9864492 w 12079138"/>
              <a:gd name="connsiteY13091" fmla="*/ 637871 h 2145765"/>
              <a:gd name="connsiteX13092" fmla="*/ 9872523 w 12079138"/>
              <a:gd name="connsiteY13092" fmla="*/ 641134 h 2145765"/>
              <a:gd name="connsiteX13093" fmla="*/ 9877126 w 12079138"/>
              <a:gd name="connsiteY13093" fmla="*/ 637702 h 2145765"/>
              <a:gd name="connsiteX13094" fmla="*/ 9877126 w 12079138"/>
              <a:gd name="connsiteY13094" fmla="*/ 634455 h 2145765"/>
              <a:gd name="connsiteX13095" fmla="*/ 9869581 w 12079138"/>
              <a:gd name="connsiteY13095" fmla="*/ 628187 h 2145765"/>
              <a:gd name="connsiteX13096" fmla="*/ 2318438 w 12079138"/>
              <a:gd name="connsiteY13096" fmla="*/ 627880 h 2145765"/>
              <a:gd name="connsiteX13097" fmla="*/ 2305698 w 12079138"/>
              <a:gd name="connsiteY13097" fmla="*/ 629581 h 2145765"/>
              <a:gd name="connsiteX13098" fmla="*/ 2272996 w 12079138"/>
              <a:gd name="connsiteY13098" fmla="*/ 645915 h 2145765"/>
              <a:gd name="connsiteX13099" fmla="*/ 2267347 w 12079138"/>
              <a:gd name="connsiteY13099" fmla="*/ 653008 h 2145765"/>
              <a:gd name="connsiteX13100" fmla="*/ 2280845 w 12079138"/>
              <a:gd name="connsiteY13100" fmla="*/ 655061 h 2145765"/>
              <a:gd name="connsiteX13101" fmla="*/ 2319971 w 12079138"/>
              <a:gd name="connsiteY13101" fmla="*/ 641486 h 2145765"/>
              <a:gd name="connsiteX13102" fmla="*/ 2323167 w 12079138"/>
              <a:gd name="connsiteY13102" fmla="*/ 638683 h 2145765"/>
              <a:gd name="connsiteX13103" fmla="*/ 2318438 w 12079138"/>
              <a:gd name="connsiteY13103" fmla="*/ 627880 h 2145765"/>
              <a:gd name="connsiteX13104" fmla="*/ 10115712 w 12079138"/>
              <a:gd name="connsiteY13104" fmla="*/ 627037 h 2145765"/>
              <a:gd name="connsiteX13105" fmla="*/ 10113510 w 12079138"/>
              <a:gd name="connsiteY13105" fmla="*/ 629581 h 2145765"/>
              <a:gd name="connsiteX13106" fmla="*/ 10116487 w 12079138"/>
              <a:gd name="connsiteY13106" fmla="*/ 631666 h 2145765"/>
              <a:gd name="connsiteX13107" fmla="*/ 10119917 w 12079138"/>
              <a:gd name="connsiteY13107" fmla="*/ 628355 h 2145765"/>
              <a:gd name="connsiteX13108" fmla="*/ 10115712 w 12079138"/>
              <a:gd name="connsiteY13108" fmla="*/ 627037 h 2145765"/>
              <a:gd name="connsiteX13109" fmla="*/ 1237996 w 12079138"/>
              <a:gd name="connsiteY13109" fmla="*/ 625911 h 2145765"/>
              <a:gd name="connsiteX13110" fmla="*/ 1250341 w 12079138"/>
              <a:gd name="connsiteY13110" fmla="*/ 638920 h 2145765"/>
              <a:gd name="connsiteX13111" fmla="*/ 1278964 w 12079138"/>
              <a:gd name="connsiteY13111" fmla="*/ 637066 h 2145765"/>
              <a:gd name="connsiteX13112" fmla="*/ 1283331 w 12079138"/>
              <a:gd name="connsiteY13112" fmla="*/ 638798 h 2145765"/>
              <a:gd name="connsiteX13113" fmla="*/ 1281743 w 12079138"/>
              <a:gd name="connsiteY13113" fmla="*/ 643317 h 2145765"/>
              <a:gd name="connsiteX13114" fmla="*/ 1266872 w 12079138"/>
              <a:gd name="connsiteY13114" fmla="*/ 648083 h 2145765"/>
              <a:gd name="connsiteX13115" fmla="*/ 1263515 w 12079138"/>
              <a:gd name="connsiteY13115" fmla="*/ 663190 h 2145765"/>
              <a:gd name="connsiteX13116" fmla="*/ 1273080 w 12079138"/>
              <a:gd name="connsiteY13116" fmla="*/ 668492 h 2145765"/>
              <a:gd name="connsiteX13117" fmla="*/ 1268533 w 12079138"/>
              <a:gd name="connsiteY13117" fmla="*/ 672062 h 2145765"/>
              <a:gd name="connsiteX13118" fmla="*/ 1222385 w 12079138"/>
              <a:gd name="connsiteY13118" fmla="*/ 684534 h 2145765"/>
              <a:gd name="connsiteX13119" fmla="*/ 1214335 w 12079138"/>
              <a:gd name="connsiteY13119" fmla="*/ 685852 h 2145765"/>
              <a:gd name="connsiteX13120" fmla="*/ 1209625 w 12079138"/>
              <a:gd name="connsiteY13120" fmla="*/ 684427 h 2145765"/>
              <a:gd name="connsiteX13121" fmla="*/ 1209192 w 12079138"/>
              <a:gd name="connsiteY13121" fmla="*/ 681255 h 2145765"/>
              <a:gd name="connsiteX13122" fmla="*/ 1223504 w 12079138"/>
              <a:gd name="connsiteY13122" fmla="*/ 673073 h 2145765"/>
              <a:gd name="connsiteX13123" fmla="*/ 1231517 w 12079138"/>
              <a:gd name="connsiteY13123" fmla="*/ 652572 h 2145765"/>
              <a:gd name="connsiteX13124" fmla="*/ 1224353 w 12079138"/>
              <a:gd name="connsiteY13124" fmla="*/ 641311 h 2145765"/>
              <a:gd name="connsiteX13125" fmla="*/ 1237996 w 12079138"/>
              <a:gd name="connsiteY13125" fmla="*/ 625911 h 2145765"/>
              <a:gd name="connsiteX13126" fmla="*/ 11257136 w 12079138"/>
              <a:gd name="connsiteY13126" fmla="*/ 622808 h 2145765"/>
              <a:gd name="connsiteX13127" fmla="*/ 11262857 w 12079138"/>
              <a:gd name="connsiteY13127" fmla="*/ 625168 h 2145765"/>
              <a:gd name="connsiteX13128" fmla="*/ 11259988 w 12079138"/>
              <a:gd name="connsiteY13128" fmla="*/ 628737 h 2145765"/>
              <a:gd name="connsiteX13129" fmla="*/ 11249826 w 12079138"/>
              <a:gd name="connsiteY13129" fmla="*/ 626439 h 2145765"/>
              <a:gd name="connsiteX13130" fmla="*/ 11257136 w 12079138"/>
              <a:gd name="connsiteY13130" fmla="*/ 622808 h 2145765"/>
              <a:gd name="connsiteX13131" fmla="*/ 876238 w 12079138"/>
              <a:gd name="connsiteY13131" fmla="*/ 621636 h 2145765"/>
              <a:gd name="connsiteX13132" fmla="*/ 897427 w 12079138"/>
              <a:gd name="connsiteY13132" fmla="*/ 630830 h 2145765"/>
              <a:gd name="connsiteX13133" fmla="*/ 899105 w 12079138"/>
              <a:gd name="connsiteY13133" fmla="*/ 639242 h 2145765"/>
              <a:gd name="connsiteX13134" fmla="*/ 903437 w 12079138"/>
              <a:gd name="connsiteY13134" fmla="*/ 647837 h 2145765"/>
              <a:gd name="connsiteX13135" fmla="*/ 871384 w 12079138"/>
              <a:gd name="connsiteY13135" fmla="*/ 647730 h 2145765"/>
              <a:gd name="connsiteX13136" fmla="*/ 857740 w 12079138"/>
              <a:gd name="connsiteY13136" fmla="*/ 638415 h 2145765"/>
              <a:gd name="connsiteX13137" fmla="*/ 876238 w 12079138"/>
              <a:gd name="connsiteY13137" fmla="*/ 621636 h 2145765"/>
              <a:gd name="connsiteX13138" fmla="*/ 10204613 w 12079138"/>
              <a:gd name="connsiteY13138" fmla="*/ 621154 h 2145765"/>
              <a:gd name="connsiteX13139" fmla="*/ 10194362 w 12079138"/>
              <a:gd name="connsiteY13139" fmla="*/ 629489 h 2145765"/>
              <a:gd name="connsiteX13140" fmla="*/ 10201852 w 12079138"/>
              <a:gd name="connsiteY13140" fmla="*/ 634409 h 2145765"/>
              <a:gd name="connsiteX13141" fmla="*/ 10217715 w 12079138"/>
              <a:gd name="connsiteY13141" fmla="*/ 625735 h 2145765"/>
              <a:gd name="connsiteX13142" fmla="*/ 10204613 w 12079138"/>
              <a:gd name="connsiteY13142" fmla="*/ 621154 h 2145765"/>
              <a:gd name="connsiteX13143" fmla="*/ 10835964 w 12079138"/>
              <a:gd name="connsiteY13143" fmla="*/ 620932 h 2145765"/>
              <a:gd name="connsiteX13144" fmla="*/ 10851918 w 12079138"/>
              <a:gd name="connsiteY13144" fmla="*/ 630079 h 2145765"/>
              <a:gd name="connsiteX13145" fmla="*/ 10821725 w 12079138"/>
              <a:gd name="connsiteY13145" fmla="*/ 645310 h 2145765"/>
              <a:gd name="connsiteX13146" fmla="*/ 10775288 w 12079138"/>
              <a:gd name="connsiteY13146" fmla="*/ 632486 h 2145765"/>
              <a:gd name="connsiteX13147" fmla="*/ 10773286 w 12079138"/>
              <a:gd name="connsiteY13147" fmla="*/ 628057 h 2145765"/>
              <a:gd name="connsiteX13148" fmla="*/ 10779656 w 12079138"/>
              <a:gd name="connsiteY13148" fmla="*/ 625682 h 2145765"/>
              <a:gd name="connsiteX13149" fmla="*/ 10833257 w 12079138"/>
              <a:gd name="connsiteY13149" fmla="*/ 621346 h 2145765"/>
              <a:gd name="connsiteX13150" fmla="*/ 10835964 w 12079138"/>
              <a:gd name="connsiteY13150" fmla="*/ 620932 h 2145765"/>
              <a:gd name="connsiteX13151" fmla="*/ 381359 w 12079138"/>
              <a:gd name="connsiteY13151" fmla="*/ 620244 h 2145765"/>
              <a:gd name="connsiteX13152" fmla="*/ 382045 w 12079138"/>
              <a:gd name="connsiteY13152" fmla="*/ 621822 h 2145765"/>
              <a:gd name="connsiteX13153" fmla="*/ 368238 w 12079138"/>
              <a:gd name="connsiteY13153" fmla="*/ 625760 h 2145765"/>
              <a:gd name="connsiteX13154" fmla="*/ 364411 w 12079138"/>
              <a:gd name="connsiteY13154" fmla="*/ 624350 h 2145765"/>
              <a:gd name="connsiteX13155" fmla="*/ 366703 w 12079138"/>
              <a:gd name="connsiteY13155" fmla="*/ 621868 h 2145765"/>
              <a:gd name="connsiteX13156" fmla="*/ 381359 w 12079138"/>
              <a:gd name="connsiteY13156" fmla="*/ 620244 h 2145765"/>
              <a:gd name="connsiteX13157" fmla="*/ 9149005 w 12079138"/>
              <a:gd name="connsiteY13157" fmla="*/ 619975 h 2145765"/>
              <a:gd name="connsiteX13158" fmla="*/ 9146893 w 12079138"/>
              <a:gd name="connsiteY13158" fmla="*/ 622456 h 2145765"/>
              <a:gd name="connsiteX13159" fmla="*/ 9150683 w 12079138"/>
              <a:gd name="connsiteY13159" fmla="*/ 624111 h 2145765"/>
              <a:gd name="connsiteX13160" fmla="*/ 9153011 w 12079138"/>
              <a:gd name="connsiteY13160" fmla="*/ 621598 h 2145765"/>
              <a:gd name="connsiteX13161" fmla="*/ 9149005 w 12079138"/>
              <a:gd name="connsiteY13161" fmla="*/ 619975 h 2145765"/>
              <a:gd name="connsiteX13162" fmla="*/ 1969590 w 12079138"/>
              <a:gd name="connsiteY13162" fmla="*/ 619866 h 2145765"/>
              <a:gd name="connsiteX13163" fmla="*/ 1968505 w 12079138"/>
              <a:gd name="connsiteY13163" fmla="*/ 621858 h 2145765"/>
              <a:gd name="connsiteX13164" fmla="*/ 1970603 w 12079138"/>
              <a:gd name="connsiteY13164" fmla="*/ 621889 h 2145765"/>
              <a:gd name="connsiteX13165" fmla="*/ 1971320 w 12079138"/>
              <a:gd name="connsiteY13165" fmla="*/ 620694 h 2145765"/>
              <a:gd name="connsiteX13166" fmla="*/ 1969590 w 12079138"/>
              <a:gd name="connsiteY13166" fmla="*/ 619867 h 2145765"/>
              <a:gd name="connsiteX13167" fmla="*/ 1005711 w 12079138"/>
              <a:gd name="connsiteY13167" fmla="*/ 619554 h 2145765"/>
              <a:gd name="connsiteX13168" fmla="*/ 1003726 w 12079138"/>
              <a:gd name="connsiteY13168" fmla="*/ 621944 h 2145765"/>
              <a:gd name="connsiteX13169" fmla="*/ 1007895 w 12079138"/>
              <a:gd name="connsiteY13169" fmla="*/ 622649 h 2145765"/>
              <a:gd name="connsiteX13170" fmla="*/ 1007804 w 12079138"/>
              <a:gd name="connsiteY13170" fmla="*/ 619952 h 2145765"/>
              <a:gd name="connsiteX13171" fmla="*/ 1005711 w 12079138"/>
              <a:gd name="connsiteY13171" fmla="*/ 619554 h 2145765"/>
              <a:gd name="connsiteX13172" fmla="*/ 9443556 w 12079138"/>
              <a:gd name="connsiteY13172" fmla="*/ 618518 h 2145765"/>
              <a:gd name="connsiteX13173" fmla="*/ 9439820 w 12079138"/>
              <a:gd name="connsiteY13173" fmla="*/ 620464 h 2145765"/>
              <a:gd name="connsiteX13174" fmla="*/ 9441228 w 12079138"/>
              <a:gd name="connsiteY13174" fmla="*/ 621782 h 2145765"/>
              <a:gd name="connsiteX13175" fmla="*/ 9446082 w 12079138"/>
              <a:gd name="connsiteY13175" fmla="*/ 621154 h 2145765"/>
              <a:gd name="connsiteX13176" fmla="*/ 9443556 w 12079138"/>
              <a:gd name="connsiteY13176" fmla="*/ 618518 h 2145765"/>
              <a:gd name="connsiteX13177" fmla="*/ 1762018 w 12079138"/>
              <a:gd name="connsiteY13177" fmla="*/ 618304 h 2145765"/>
              <a:gd name="connsiteX13178" fmla="*/ 1757217 w 12079138"/>
              <a:gd name="connsiteY13178" fmla="*/ 619883 h 2145765"/>
              <a:gd name="connsiteX13179" fmla="*/ 1754835 w 12079138"/>
              <a:gd name="connsiteY13179" fmla="*/ 622778 h 2145765"/>
              <a:gd name="connsiteX13180" fmla="*/ 1755431 w 12079138"/>
              <a:gd name="connsiteY13180" fmla="*/ 624417 h 2145765"/>
              <a:gd name="connsiteX13181" fmla="*/ 1774831 w 12079138"/>
              <a:gd name="connsiteY13181" fmla="*/ 626792 h 2145765"/>
              <a:gd name="connsiteX13182" fmla="*/ 1777936 w 12079138"/>
              <a:gd name="connsiteY13182" fmla="*/ 622456 h 2145765"/>
              <a:gd name="connsiteX13183" fmla="*/ 1762018 w 12079138"/>
              <a:gd name="connsiteY13183" fmla="*/ 618304 h 2145765"/>
              <a:gd name="connsiteX13184" fmla="*/ 176776 w 12079138"/>
              <a:gd name="connsiteY13184" fmla="*/ 617395 h 2145765"/>
              <a:gd name="connsiteX13185" fmla="*/ 181379 w 12079138"/>
              <a:gd name="connsiteY13185" fmla="*/ 618468 h 2145765"/>
              <a:gd name="connsiteX13186" fmla="*/ 178616 w 12079138"/>
              <a:gd name="connsiteY13186" fmla="*/ 622114 h 2145765"/>
              <a:gd name="connsiteX13187" fmla="*/ 174954 w 12079138"/>
              <a:gd name="connsiteY13187" fmla="*/ 620107 h 2145765"/>
              <a:gd name="connsiteX13188" fmla="*/ 176776 w 12079138"/>
              <a:gd name="connsiteY13188" fmla="*/ 617395 h 2145765"/>
              <a:gd name="connsiteX13189" fmla="*/ 11186572 w 12079138"/>
              <a:gd name="connsiteY13189" fmla="*/ 616511 h 2145765"/>
              <a:gd name="connsiteX13190" fmla="*/ 11193899 w 12079138"/>
              <a:gd name="connsiteY13190" fmla="*/ 620235 h 2145765"/>
              <a:gd name="connsiteX13191" fmla="*/ 11190199 w 12079138"/>
              <a:gd name="connsiteY13191" fmla="*/ 625751 h 2145765"/>
              <a:gd name="connsiteX13192" fmla="*/ 11177709 w 12079138"/>
              <a:gd name="connsiteY13192" fmla="*/ 621383 h 2145765"/>
              <a:gd name="connsiteX13193" fmla="*/ 11186572 w 12079138"/>
              <a:gd name="connsiteY13193" fmla="*/ 616511 h 2145765"/>
              <a:gd name="connsiteX13194" fmla="*/ 11515268 w 12079138"/>
              <a:gd name="connsiteY13194" fmla="*/ 616205 h 2145765"/>
              <a:gd name="connsiteX13195" fmla="*/ 11522830 w 12079138"/>
              <a:gd name="connsiteY13195" fmla="*/ 618840 h 2145765"/>
              <a:gd name="connsiteX13196" fmla="*/ 11515286 w 12079138"/>
              <a:gd name="connsiteY13196" fmla="*/ 621414 h 2145765"/>
              <a:gd name="connsiteX13197" fmla="*/ 11509582 w 12079138"/>
              <a:gd name="connsiteY13197" fmla="*/ 618825 h 2145765"/>
              <a:gd name="connsiteX13198" fmla="*/ 11515268 w 12079138"/>
              <a:gd name="connsiteY13198" fmla="*/ 616205 h 2145765"/>
              <a:gd name="connsiteX13199" fmla="*/ 1703581 w 12079138"/>
              <a:gd name="connsiteY13199" fmla="*/ 615485 h 2145765"/>
              <a:gd name="connsiteX13200" fmla="*/ 1686599 w 12079138"/>
              <a:gd name="connsiteY13200" fmla="*/ 622962 h 2145765"/>
              <a:gd name="connsiteX13201" fmla="*/ 1698708 w 12079138"/>
              <a:gd name="connsiteY13201" fmla="*/ 630608 h 2145765"/>
              <a:gd name="connsiteX13202" fmla="*/ 1715744 w 12079138"/>
              <a:gd name="connsiteY13202" fmla="*/ 634149 h 2145765"/>
              <a:gd name="connsiteX13203" fmla="*/ 1722259 w 12079138"/>
              <a:gd name="connsiteY13203" fmla="*/ 629566 h 2145765"/>
              <a:gd name="connsiteX13204" fmla="*/ 1703581 w 12079138"/>
              <a:gd name="connsiteY13204" fmla="*/ 615485 h 2145765"/>
              <a:gd name="connsiteX13205" fmla="*/ 11784876 w 12079138"/>
              <a:gd name="connsiteY13205" fmla="*/ 615285 h 2145765"/>
              <a:gd name="connsiteX13206" fmla="*/ 11792114 w 12079138"/>
              <a:gd name="connsiteY13206" fmla="*/ 618211 h 2145765"/>
              <a:gd name="connsiteX13207" fmla="*/ 11787097 w 12079138"/>
              <a:gd name="connsiteY13207" fmla="*/ 622915 h 2145765"/>
              <a:gd name="connsiteX13208" fmla="*/ 11781430 w 12079138"/>
              <a:gd name="connsiteY13208" fmla="*/ 619882 h 2145765"/>
              <a:gd name="connsiteX13209" fmla="*/ 11784876 w 12079138"/>
              <a:gd name="connsiteY13209" fmla="*/ 615285 h 2145765"/>
              <a:gd name="connsiteX13210" fmla="*/ 11283737 w 12079138"/>
              <a:gd name="connsiteY13210" fmla="*/ 614688 h 2145765"/>
              <a:gd name="connsiteX13211" fmla="*/ 11285597 w 12079138"/>
              <a:gd name="connsiteY13211" fmla="*/ 615086 h 2145765"/>
              <a:gd name="connsiteX13212" fmla="*/ 11284911 w 12079138"/>
              <a:gd name="connsiteY13212" fmla="*/ 616144 h 2145765"/>
              <a:gd name="connsiteX13213" fmla="*/ 11283106 w 12079138"/>
              <a:gd name="connsiteY13213" fmla="*/ 615822 h 2145765"/>
              <a:gd name="connsiteX13214" fmla="*/ 11283105 w 12079138"/>
              <a:gd name="connsiteY13214" fmla="*/ 615822 h 2145765"/>
              <a:gd name="connsiteX13215" fmla="*/ 11283737 w 12079138"/>
              <a:gd name="connsiteY13215" fmla="*/ 614688 h 2145765"/>
              <a:gd name="connsiteX13216" fmla="*/ 11429525 w 12079138"/>
              <a:gd name="connsiteY13216" fmla="*/ 614550 h 2145765"/>
              <a:gd name="connsiteX13217" fmla="*/ 11436997 w 12079138"/>
              <a:gd name="connsiteY13217" fmla="*/ 620403 h 2145765"/>
              <a:gd name="connsiteX13218" fmla="*/ 11430048 w 12079138"/>
              <a:gd name="connsiteY13218" fmla="*/ 624235 h 2145765"/>
              <a:gd name="connsiteX13219" fmla="*/ 11422829 w 12079138"/>
              <a:gd name="connsiteY13219" fmla="*/ 620235 h 2145765"/>
              <a:gd name="connsiteX13220" fmla="*/ 11429525 w 12079138"/>
              <a:gd name="connsiteY13220" fmla="*/ 614550 h 2145765"/>
              <a:gd name="connsiteX13221" fmla="*/ 1140397 w 12079138"/>
              <a:gd name="connsiteY13221" fmla="*/ 610880 h 2145765"/>
              <a:gd name="connsiteX13222" fmla="*/ 1147273 w 12079138"/>
              <a:gd name="connsiteY13222" fmla="*/ 613149 h 2145765"/>
              <a:gd name="connsiteX13223" fmla="*/ 1146334 w 12079138"/>
              <a:gd name="connsiteY13223" fmla="*/ 617821 h 2145765"/>
              <a:gd name="connsiteX13224" fmla="*/ 1132564 w 12079138"/>
              <a:gd name="connsiteY13224" fmla="*/ 630018 h 2145765"/>
              <a:gd name="connsiteX13225" fmla="*/ 1149366 w 12079138"/>
              <a:gd name="connsiteY13225" fmla="*/ 643056 h 2145765"/>
              <a:gd name="connsiteX13226" fmla="*/ 1161728 w 12079138"/>
              <a:gd name="connsiteY13226" fmla="*/ 648235 h 2145765"/>
              <a:gd name="connsiteX13227" fmla="*/ 1197769 w 12079138"/>
              <a:gd name="connsiteY13227" fmla="*/ 651376 h 2145765"/>
              <a:gd name="connsiteX13228" fmla="*/ 1177123 w 12079138"/>
              <a:gd name="connsiteY13228" fmla="*/ 668722 h 2145765"/>
              <a:gd name="connsiteX13229" fmla="*/ 1144746 w 12079138"/>
              <a:gd name="connsiteY13229" fmla="*/ 680121 h 2145765"/>
              <a:gd name="connsiteX13230" fmla="*/ 1134297 w 12079138"/>
              <a:gd name="connsiteY13230" fmla="*/ 671924 h 2145765"/>
              <a:gd name="connsiteX13231" fmla="*/ 1118487 w 12079138"/>
              <a:gd name="connsiteY13231" fmla="*/ 649629 h 2145765"/>
              <a:gd name="connsiteX13232" fmla="*/ 1105619 w 12079138"/>
              <a:gd name="connsiteY13232" fmla="*/ 628485 h 2145765"/>
              <a:gd name="connsiteX13233" fmla="*/ 1140397 w 12079138"/>
              <a:gd name="connsiteY13233" fmla="*/ 610880 h 2145765"/>
              <a:gd name="connsiteX13234" fmla="*/ 426926 w 12079138"/>
              <a:gd name="connsiteY13234" fmla="*/ 608539 h 2145765"/>
              <a:gd name="connsiteX13235" fmla="*/ 430409 w 12079138"/>
              <a:gd name="connsiteY13235" fmla="*/ 610346 h 2145765"/>
              <a:gd name="connsiteX13236" fmla="*/ 429344 w 12079138"/>
              <a:gd name="connsiteY13236" fmla="*/ 611634 h 2145765"/>
              <a:gd name="connsiteX13237" fmla="*/ 424922 w 12079138"/>
              <a:gd name="connsiteY13237" fmla="*/ 611082 h 2145765"/>
              <a:gd name="connsiteX13238" fmla="*/ 426926 w 12079138"/>
              <a:gd name="connsiteY13238" fmla="*/ 608539 h 2145765"/>
              <a:gd name="connsiteX13239" fmla="*/ 8746422 w 12079138"/>
              <a:gd name="connsiteY13239" fmla="*/ 607380 h 2145765"/>
              <a:gd name="connsiteX13240" fmla="*/ 8740556 w 12079138"/>
              <a:gd name="connsiteY13240" fmla="*/ 610598 h 2145765"/>
              <a:gd name="connsiteX13241" fmla="*/ 8747451 w 12079138"/>
              <a:gd name="connsiteY13241" fmla="*/ 613387 h 2145765"/>
              <a:gd name="connsiteX13242" fmla="*/ 8752721 w 12079138"/>
              <a:gd name="connsiteY13242" fmla="*/ 609326 h 2145765"/>
              <a:gd name="connsiteX13243" fmla="*/ 8746422 w 12079138"/>
              <a:gd name="connsiteY13243" fmla="*/ 607380 h 2145765"/>
              <a:gd name="connsiteX13244" fmla="*/ 10985992 w 12079138"/>
              <a:gd name="connsiteY13244" fmla="*/ 606484 h 2145765"/>
              <a:gd name="connsiteX13245" fmla="*/ 10992093 w 12079138"/>
              <a:gd name="connsiteY13245" fmla="*/ 609457 h 2145765"/>
              <a:gd name="connsiteX13246" fmla="*/ 10998536 w 12079138"/>
              <a:gd name="connsiteY13246" fmla="*/ 622434 h 2145765"/>
              <a:gd name="connsiteX13247" fmla="*/ 11013118 w 12079138"/>
              <a:gd name="connsiteY13247" fmla="*/ 632716 h 2145765"/>
              <a:gd name="connsiteX13248" fmla="*/ 10984909 w 12079138"/>
              <a:gd name="connsiteY13248" fmla="*/ 650167 h 2145765"/>
              <a:gd name="connsiteX13249" fmla="*/ 10975326 w 12079138"/>
              <a:gd name="connsiteY13249" fmla="*/ 644666 h 2145765"/>
              <a:gd name="connsiteX13250" fmla="*/ 10978953 w 12079138"/>
              <a:gd name="connsiteY13250" fmla="*/ 608354 h 2145765"/>
              <a:gd name="connsiteX13251" fmla="*/ 10985992 w 12079138"/>
              <a:gd name="connsiteY13251" fmla="*/ 606484 h 2145765"/>
              <a:gd name="connsiteX13252" fmla="*/ 338766 w 12079138"/>
              <a:gd name="connsiteY13252" fmla="*/ 605489 h 2145765"/>
              <a:gd name="connsiteX13253" fmla="*/ 344668 w 12079138"/>
              <a:gd name="connsiteY13253" fmla="*/ 609137 h 2145765"/>
              <a:gd name="connsiteX13254" fmla="*/ 340589 w 12079138"/>
              <a:gd name="connsiteY13254" fmla="*/ 614836 h 2145765"/>
              <a:gd name="connsiteX13255" fmla="*/ 325411 w 12079138"/>
              <a:gd name="connsiteY13255" fmla="*/ 617947 h 2145765"/>
              <a:gd name="connsiteX13256" fmla="*/ 314476 w 12079138"/>
              <a:gd name="connsiteY13256" fmla="*/ 614024 h 2145765"/>
              <a:gd name="connsiteX13257" fmla="*/ 323011 w 12079138"/>
              <a:gd name="connsiteY13257" fmla="*/ 606900 h 2145765"/>
              <a:gd name="connsiteX13258" fmla="*/ 331132 w 12079138"/>
              <a:gd name="connsiteY13258" fmla="*/ 605826 h 2145765"/>
              <a:gd name="connsiteX13259" fmla="*/ 338766 w 12079138"/>
              <a:gd name="connsiteY13259" fmla="*/ 605489 h 2145765"/>
              <a:gd name="connsiteX13260" fmla="*/ 9788152 w 12079138"/>
              <a:gd name="connsiteY13260" fmla="*/ 604315 h 2145765"/>
              <a:gd name="connsiteX13261" fmla="*/ 9781204 w 12079138"/>
              <a:gd name="connsiteY13261" fmla="*/ 609357 h 2145765"/>
              <a:gd name="connsiteX13262" fmla="*/ 9794776 w 12079138"/>
              <a:gd name="connsiteY13262" fmla="*/ 617385 h 2145765"/>
              <a:gd name="connsiteX13263" fmla="*/ 9804575 w 12079138"/>
              <a:gd name="connsiteY13263" fmla="*/ 610644 h 2145765"/>
              <a:gd name="connsiteX13264" fmla="*/ 9788152 w 12079138"/>
              <a:gd name="connsiteY13264" fmla="*/ 604315 h 2145765"/>
              <a:gd name="connsiteX13265" fmla="*/ 10875290 w 12079138"/>
              <a:gd name="connsiteY13265" fmla="*/ 603695 h 2145765"/>
              <a:gd name="connsiteX13266" fmla="*/ 10883611 w 12079138"/>
              <a:gd name="connsiteY13266" fmla="*/ 612554 h 2145765"/>
              <a:gd name="connsiteX13267" fmla="*/ 10874803 w 12079138"/>
              <a:gd name="connsiteY13267" fmla="*/ 616154 h 2145765"/>
              <a:gd name="connsiteX13268" fmla="*/ 10864876 w 12079138"/>
              <a:gd name="connsiteY13268" fmla="*/ 607834 h 2145765"/>
              <a:gd name="connsiteX13269" fmla="*/ 10875290 w 12079138"/>
              <a:gd name="connsiteY13269" fmla="*/ 603695 h 2145765"/>
              <a:gd name="connsiteX13270" fmla="*/ 11875963 w 12079138"/>
              <a:gd name="connsiteY13270" fmla="*/ 602369 h 2145765"/>
              <a:gd name="connsiteX13271" fmla="*/ 11881377 w 12079138"/>
              <a:gd name="connsiteY13271" fmla="*/ 609525 h 2145765"/>
              <a:gd name="connsiteX13272" fmla="*/ 11874664 w 12079138"/>
              <a:gd name="connsiteY13272" fmla="*/ 613953 h 2145765"/>
              <a:gd name="connsiteX13273" fmla="*/ 11867787 w 12079138"/>
              <a:gd name="connsiteY13273" fmla="*/ 610291 h 2145765"/>
              <a:gd name="connsiteX13274" fmla="*/ 11875963 w 12079138"/>
              <a:gd name="connsiteY13274" fmla="*/ 602369 h 2145765"/>
              <a:gd name="connsiteX13275" fmla="*/ 3147529 w 12079138"/>
              <a:gd name="connsiteY13275" fmla="*/ 601802 h 2145765"/>
              <a:gd name="connsiteX13276" fmla="*/ 3139532 w 12079138"/>
              <a:gd name="connsiteY13276" fmla="*/ 606905 h 2145765"/>
              <a:gd name="connsiteX13277" fmla="*/ 3148504 w 12079138"/>
              <a:gd name="connsiteY13277" fmla="*/ 608530 h 2145765"/>
              <a:gd name="connsiteX13278" fmla="*/ 3155455 w 12079138"/>
              <a:gd name="connsiteY13278" fmla="*/ 604176 h 2145765"/>
              <a:gd name="connsiteX13279" fmla="*/ 3147529 w 12079138"/>
              <a:gd name="connsiteY13279" fmla="*/ 601802 h 2145765"/>
              <a:gd name="connsiteX13280" fmla="*/ 3376388 w 12079138"/>
              <a:gd name="connsiteY13280" fmla="*/ 601603 h 2145765"/>
              <a:gd name="connsiteX13281" fmla="*/ 3376136 w 12079138"/>
              <a:gd name="connsiteY13281" fmla="*/ 602752 h 2145765"/>
              <a:gd name="connsiteX13282" fmla="*/ 3377905 w 12079138"/>
              <a:gd name="connsiteY13282" fmla="*/ 602308 h 2145765"/>
              <a:gd name="connsiteX13283" fmla="*/ 10014069 w 12079138"/>
              <a:gd name="connsiteY13283" fmla="*/ 601419 h 2145765"/>
              <a:gd name="connsiteX13284" fmla="*/ 10006976 w 12079138"/>
              <a:gd name="connsiteY13284" fmla="*/ 604759 h 2145765"/>
              <a:gd name="connsiteX13285" fmla="*/ 10004811 w 12079138"/>
              <a:gd name="connsiteY13285" fmla="*/ 611257 h 2145765"/>
              <a:gd name="connsiteX13286" fmla="*/ 10014448 w 12079138"/>
              <a:gd name="connsiteY13286" fmla="*/ 618090 h 2145765"/>
              <a:gd name="connsiteX13287" fmla="*/ 10026630 w 12079138"/>
              <a:gd name="connsiteY13287" fmla="*/ 610031 h 2145765"/>
              <a:gd name="connsiteX13288" fmla="*/ 10014069 w 12079138"/>
              <a:gd name="connsiteY13288" fmla="*/ 601419 h 2145765"/>
              <a:gd name="connsiteX13289" fmla="*/ 772459 w 12079138"/>
              <a:gd name="connsiteY13289" fmla="*/ 600430 h 2145765"/>
              <a:gd name="connsiteX13290" fmla="*/ 785056 w 12079138"/>
              <a:gd name="connsiteY13290" fmla="*/ 602605 h 2145765"/>
              <a:gd name="connsiteX13291" fmla="*/ 807363 w 12079138"/>
              <a:gd name="connsiteY13291" fmla="*/ 624684 h 2145765"/>
              <a:gd name="connsiteX13292" fmla="*/ 802382 w 12079138"/>
              <a:gd name="connsiteY13292" fmla="*/ 644098 h 2145765"/>
              <a:gd name="connsiteX13293" fmla="*/ 794910 w 12079138"/>
              <a:gd name="connsiteY13293" fmla="*/ 638751 h 2145765"/>
              <a:gd name="connsiteX13294" fmla="*/ 780851 w 12079138"/>
              <a:gd name="connsiteY13294" fmla="*/ 634828 h 2145765"/>
              <a:gd name="connsiteX13295" fmla="*/ 753870 w 12079138"/>
              <a:gd name="connsiteY13295" fmla="*/ 646810 h 2145765"/>
              <a:gd name="connsiteX13296" fmla="*/ 731690 w 12079138"/>
              <a:gd name="connsiteY13296" fmla="*/ 657153 h 2145765"/>
              <a:gd name="connsiteX13297" fmla="*/ 721313 w 12079138"/>
              <a:gd name="connsiteY13297" fmla="*/ 656417 h 2145765"/>
              <a:gd name="connsiteX13298" fmla="*/ 717884 w 12079138"/>
              <a:gd name="connsiteY13298" fmla="*/ 650350 h 2145765"/>
              <a:gd name="connsiteX13299" fmla="*/ 727954 w 12079138"/>
              <a:gd name="connsiteY13299" fmla="*/ 633189 h 2145765"/>
              <a:gd name="connsiteX13300" fmla="*/ 732286 w 12079138"/>
              <a:gd name="connsiteY13300" fmla="*/ 632913 h 2145765"/>
              <a:gd name="connsiteX13301" fmla="*/ 752499 w 12079138"/>
              <a:gd name="connsiteY13301" fmla="*/ 636529 h 2145765"/>
              <a:gd name="connsiteX13302" fmla="*/ 765872 w 12079138"/>
              <a:gd name="connsiteY13302" fmla="*/ 623796 h 2145765"/>
              <a:gd name="connsiteX13303" fmla="*/ 764284 w 12079138"/>
              <a:gd name="connsiteY13303" fmla="*/ 608397 h 2145765"/>
              <a:gd name="connsiteX13304" fmla="*/ 772459 w 12079138"/>
              <a:gd name="connsiteY13304" fmla="*/ 600430 h 2145765"/>
              <a:gd name="connsiteX13305" fmla="*/ 9397842 w 12079138"/>
              <a:gd name="connsiteY13305" fmla="*/ 600086 h 2145765"/>
              <a:gd name="connsiteX13306" fmla="*/ 9393997 w 12079138"/>
              <a:gd name="connsiteY13306" fmla="*/ 602522 h 2145765"/>
              <a:gd name="connsiteX13307" fmla="*/ 9399881 w 12079138"/>
              <a:gd name="connsiteY13307" fmla="*/ 604897 h 2145765"/>
              <a:gd name="connsiteX13308" fmla="*/ 9403058 w 12079138"/>
              <a:gd name="connsiteY13308" fmla="*/ 602875 h 2145765"/>
              <a:gd name="connsiteX13309" fmla="*/ 9397842 w 12079138"/>
              <a:gd name="connsiteY13309" fmla="*/ 600086 h 2145765"/>
              <a:gd name="connsiteX13310" fmla="*/ 827852 w 12079138"/>
              <a:gd name="connsiteY13310" fmla="*/ 599909 h 2145765"/>
              <a:gd name="connsiteX13311" fmla="*/ 845539 w 12079138"/>
              <a:gd name="connsiteY13311" fmla="*/ 600416 h 2145765"/>
              <a:gd name="connsiteX13312" fmla="*/ 848661 w 12079138"/>
              <a:gd name="connsiteY13312" fmla="*/ 609610 h 2145765"/>
              <a:gd name="connsiteX13313" fmla="*/ 833483 w 12079138"/>
              <a:gd name="connsiteY13313" fmla="*/ 610177 h 2145765"/>
              <a:gd name="connsiteX13314" fmla="*/ 825668 w 12079138"/>
              <a:gd name="connsiteY13314" fmla="*/ 604032 h 2145765"/>
              <a:gd name="connsiteX13315" fmla="*/ 827852 w 12079138"/>
              <a:gd name="connsiteY13315" fmla="*/ 599909 h 2145765"/>
              <a:gd name="connsiteX13316" fmla="*/ 10575757 w 12079138"/>
              <a:gd name="connsiteY13316" fmla="*/ 599281 h 2145765"/>
              <a:gd name="connsiteX13317" fmla="*/ 10592343 w 12079138"/>
              <a:gd name="connsiteY13317" fmla="*/ 608418 h 2145765"/>
              <a:gd name="connsiteX13318" fmla="*/ 10578356 w 12079138"/>
              <a:gd name="connsiteY13318" fmla="*/ 617182 h 2145765"/>
              <a:gd name="connsiteX13319" fmla="*/ 10562853 w 12079138"/>
              <a:gd name="connsiteY13319" fmla="*/ 606793 h 2145765"/>
              <a:gd name="connsiteX13320" fmla="*/ 10575757 w 12079138"/>
              <a:gd name="connsiteY13320" fmla="*/ 599281 h 2145765"/>
              <a:gd name="connsiteX13321" fmla="*/ 10266028 w 12079138"/>
              <a:gd name="connsiteY13321" fmla="*/ 598090 h 2145765"/>
              <a:gd name="connsiteX13322" fmla="*/ 10253323 w 12079138"/>
              <a:gd name="connsiteY13322" fmla="*/ 603549 h 2145765"/>
              <a:gd name="connsiteX13323" fmla="*/ 10254676 w 12079138"/>
              <a:gd name="connsiteY13323" fmla="*/ 619239 h 2145765"/>
              <a:gd name="connsiteX13324" fmla="*/ 10261697 w 12079138"/>
              <a:gd name="connsiteY13324" fmla="*/ 622058 h 2145765"/>
              <a:gd name="connsiteX13325" fmla="*/ 10268285 w 12079138"/>
              <a:gd name="connsiteY13325" fmla="*/ 632447 h 2145765"/>
              <a:gd name="connsiteX13326" fmla="*/ 10266281 w 12079138"/>
              <a:gd name="connsiteY13326" fmla="*/ 640015 h 2145765"/>
              <a:gd name="connsiteX13327" fmla="*/ 10277921 w 12079138"/>
              <a:gd name="connsiteY13327" fmla="*/ 640245 h 2145765"/>
              <a:gd name="connsiteX13328" fmla="*/ 10310334 w 12079138"/>
              <a:gd name="connsiteY13328" fmla="*/ 620311 h 2145765"/>
              <a:gd name="connsiteX13329" fmla="*/ 10266028 w 12079138"/>
              <a:gd name="connsiteY13329" fmla="*/ 598090 h 2145765"/>
              <a:gd name="connsiteX13330" fmla="*/ 9322873 w 12079138"/>
              <a:gd name="connsiteY13330" fmla="*/ 597983 h 2145765"/>
              <a:gd name="connsiteX13331" fmla="*/ 9320112 w 12079138"/>
              <a:gd name="connsiteY13331" fmla="*/ 600454 h 2145765"/>
              <a:gd name="connsiteX13332" fmla="*/ 9326320 w 12079138"/>
              <a:gd name="connsiteY13332" fmla="*/ 602108 h 2145765"/>
              <a:gd name="connsiteX13333" fmla="*/ 9326321 w 12079138"/>
              <a:gd name="connsiteY13333" fmla="*/ 602108 h 2145765"/>
              <a:gd name="connsiteX13334" fmla="*/ 9327313 w 12079138"/>
              <a:gd name="connsiteY13334" fmla="*/ 599255 h 2145765"/>
              <a:gd name="connsiteX13335" fmla="*/ 9322873 w 12079138"/>
              <a:gd name="connsiteY13335" fmla="*/ 597983 h 2145765"/>
              <a:gd name="connsiteX13336" fmla="*/ 1416776 w 12079138"/>
              <a:gd name="connsiteY13336" fmla="*/ 597738 h 2145765"/>
              <a:gd name="connsiteX13337" fmla="*/ 1409918 w 12079138"/>
              <a:gd name="connsiteY13337" fmla="*/ 604882 h 2145765"/>
              <a:gd name="connsiteX13338" fmla="*/ 1427225 w 12079138"/>
              <a:gd name="connsiteY13338" fmla="*/ 613172 h 2145765"/>
              <a:gd name="connsiteX13339" fmla="*/ 1435328 w 12079138"/>
              <a:gd name="connsiteY13339" fmla="*/ 607196 h 2145765"/>
              <a:gd name="connsiteX13340" fmla="*/ 1416776 w 12079138"/>
              <a:gd name="connsiteY13340" fmla="*/ 597738 h 2145765"/>
              <a:gd name="connsiteX13341" fmla="*/ 10500084 w 12079138"/>
              <a:gd name="connsiteY13341" fmla="*/ 597519 h 2145765"/>
              <a:gd name="connsiteX13342" fmla="*/ 10517067 w 12079138"/>
              <a:gd name="connsiteY13342" fmla="*/ 601829 h 2145765"/>
              <a:gd name="connsiteX13343" fmla="*/ 10518872 w 12079138"/>
              <a:gd name="connsiteY13343" fmla="*/ 606303 h 2145765"/>
              <a:gd name="connsiteX13344" fmla="*/ 10512844 w 12079138"/>
              <a:gd name="connsiteY13344" fmla="*/ 608908 h 2145765"/>
              <a:gd name="connsiteX13345" fmla="*/ 10496998 w 12079138"/>
              <a:gd name="connsiteY13345" fmla="*/ 606303 h 2145765"/>
              <a:gd name="connsiteX13346" fmla="*/ 10492739 w 12079138"/>
              <a:gd name="connsiteY13346" fmla="*/ 600893 h 2145765"/>
              <a:gd name="connsiteX13347" fmla="*/ 10500084 w 12079138"/>
              <a:gd name="connsiteY13347" fmla="*/ 597519 h 2145765"/>
              <a:gd name="connsiteX13348" fmla="*/ 11822794 w 12079138"/>
              <a:gd name="connsiteY13348" fmla="*/ 597508 h 2145765"/>
              <a:gd name="connsiteX13349" fmla="*/ 11826422 w 12079138"/>
              <a:gd name="connsiteY13349" fmla="*/ 600285 h 2145765"/>
              <a:gd name="connsiteX13350" fmla="*/ 11820917 w 12079138"/>
              <a:gd name="connsiteY13350" fmla="*/ 602599 h 2145765"/>
              <a:gd name="connsiteX13351" fmla="*/ 11818301 w 12079138"/>
              <a:gd name="connsiteY13351" fmla="*/ 600469 h 2145765"/>
              <a:gd name="connsiteX13352" fmla="*/ 11822794 w 12079138"/>
              <a:gd name="connsiteY13352" fmla="*/ 597508 h 2145765"/>
              <a:gd name="connsiteX13353" fmla="*/ 2008063 w 12079138"/>
              <a:gd name="connsiteY13353" fmla="*/ 597447 h 2145765"/>
              <a:gd name="connsiteX13354" fmla="*/ 2004399 w 12079138"/>
              <a:gd name="connsiteY13354" fmla="*/ 602507 h 2145765"/>
              <a:gd name="connsiteX13355" fmla="*/ 2012632 w 12079138"/>
              <a:gd name="connsiteY13355" fmla="*/ 605495 h 2145765"/>
              <a:gd name="connsiteX13356" fmla="*/ 2022003 w 12079138"/>
              <a:gd name="connsiteY13356" fmla="*/ 600484 h 2145765"/>
              <a:gd name="connsiteX13357" fmla="*/ 2008063 w 12079138"/>
              <a:gd name="connsiteY13357" fmla="*/ 597447 h 2145765"/>
              <a:gd name="connsiteX13358" fmla="*/ 10844032 w 12079138"/>
              <a:gd name="connsiteY13358" fmla="*/ 595725 h 2145765"/>
              <a:gd name="connsiteX13359" fmla="*/ 10844591 w 12079138"/>
              <a:gd name="connsiteY13359" fmla="*/ 597027 h 2145765"/>
              <a:gd name="connsiteX13360" fmla="*/ 10842335 w 12079138"/>
              <a:gd name="connsiteY13360" fmla="*/ 597303 h 2145765"/>
              <a:gd name="connsiteX13361" fmla="*/ 10841830 w 12079138"/>
              <a:gd name="connsiteY13361" fmla="*/ 595924 h 2145765"/>
              <a:gd name="connsiteX13362" fmla="*/ 10844032 w 12079138"/>
              <a:gd name="connsiteY13362" fmla="*/ 595725 h 2145765"/>
              <a:gd name="connsiteX13363" fmla="*/ 10804184 w 12079138"/>
              <a:gd name="connsiteY13363" fmla="*/ 594667 h 2145765"/>
              <a:gd name="connsiteX13364" fmla="*/ 10814272 w 12079138"/>
              <a:gd name="connsiteY13364" fmla="*/ 602255 h 2145765"/>
              <a:gd name="connsiteX13365" fmla="*/ 10811638 w 12079138"/>
              <a:gd name="connsiteY13365" fmla="*/ 608063 h 2145765"/>
              <a:gd name="connsiteX13366" fmla="*/ 10801820 w 12079138"/>
              <a:gd name="connsiteY13366" fmla="*/ 607558 h 2145765"/>
              <a:gd name="connsiteX13367" fmla="*/ 10797235 w 12079138"/>
              <a:gd name="connsiteY13367" fmla="*/ 598667 h 2145765"/>
              <a:gd name="connsiteX13368" fmla="*/ 10804184 w 12079138"/>
              <a:gd name="connsiteY13368" fmla="*/ 594667 h 2145765"/>
              <a:gd name="connsiteX13369" fmla="*/ 2193283 w 12079138"/>
              <a:gd name="connsiteY13369" fmla="*/ 593156 h 2145765"/>
              <a:gd name="connsiteX13370" fmla="*/ 2184422 w 12079138"/>
              <a:gd name="connsiteY13370" fmla="*/ 597753 h 2145765"/>
              <a:gd name="connsiteX13371" fmla="*/ 2190882 w 12079138"/>
              <a:gd name="connsiteY13371" fmla="*/ 602476 h 2145765"/>
              <a:gd name="connsiteX13372" fmla="*/ 2201802 w 12079138"/>
              <a:gd name="connsiteY13372" fmla="*/ 597339 h 2145765"/>
              <a:gd name="connsiteX13373" fmla="*/ 2193283 w 12079138"/>
              <a:gd name="connsiteY13373" fmla="*/ 593156 h 2145765"/>
              <a:gd name="connsiteX13374" fmla="*/ 2418958 w 12079138"/>
              <a:gd name="connsiteY13374" fmla="*/ 592865 h 2145765"/>
              <a:gd name="connsiteX13375" fmla="*/ 2415510 w 12079138"/>
              <a:gd name="connsiteY13375" fmla="*/ 598366 h 2145765"/>
              <a:gd name="connsiteX13376" fmla="*/ 2415509 w 12079138"/>
              <a:gd name="connsiteY13376" fmla="*/ 598366 h 2145765"/>
              <a:gd name="connsiteX13377" fmla="*/ 2416467 w 12079138"/>
              <a:gd name="connsiteY13377" fmla="*/ 619423 h 2145765"/>
              <a:gd name="connsiteX13378" fmla="*/ 2412316 w 12079138"/>
              <a:gd name="connsiteY13378" fmla="*/ 636155 h 2145765"/>
              <a:gd name="connsiteX13379" fmla="*/ 2413129 w 12079138"/>
              <a:gd name="connsiteY13379" fmla="*/ 649898 h 2145765"/>
              <a:gd name="connsiteX13380" fmla="*/ 2420960 w 12079138"/>
              <a:gd name="connsiteY13380" fmla="*/ 661697 h 2145765"/>
              <a:gd name="connsiteX13381" fmla="*/ 2438954 w 12079138"/>
              <a:gd name="connsiteY13381" fmla="*/ 658509 h 2145765"/>
              <a:gd name="connsiteX13382" fmla="*/ 2449819 w 12079138"/>
              <a:gd name="connsiteY13382" fmla="*/ 653100 h 2145765"/>
              <a:gd name="connsiteX13383" fmla="*/ 2459009 w 12079138"/>
              <a:gd name="connsiteY13383" fmla="*/ 643601 h 2145765"/>
              <a:gd name="connsiteX13384" fmla="*/ 2446009 w 12079138"/>
              <a:gd name="connsiteY13384" fmla="*/ 642436 h 2145765"/>
              <a:gd name="connsiteX13385" fmla="*/ 2425689 w 12079138"/>
              <a:gd name="connsiteY13385" fmla="*/ 635312 h 2145765"/>
              <a:gd name="connsiteX13386" fmla="*/ 2435544 w 12079138"/>
              <a:gd name="connsiteY13386" fmla="*/ 620602 h 2145765"/>
              <a:gd name="connsiteX13387" fmla="*/ 2453807 w 12079138"/>
              <a:gd name="connsiteY13387" fmla="*/ 611808 h 2145765"/>
              <a:gd name="connsiteX13388" fmla="*/ 2426340 w 12079138"/>
              <a:gd name="connsiteY13388" fmla="*/ 593861 h 2145765"/>
              <a:gd name="connsiteX13389" fmla="*/ 2418958 w 12079138"/>
              <a:gd name="connsiteY13389" fmla="*/ 592865 h 2145765"/>
              <a:gd name="connsiteX13390" fmla="*/ 1371799 w 12079138"/>
              <a:gd name="connsiteY13390" fmla="*/ 592722 h 2145765"/>
              <a:gd name="connsiteX13391" fmla="*/ 1373387 w 12079138"/>
              <a:gd name="connsiteY13391" fmla="*/ 593596 h 2145765"/>
              <a:gd name="connsiteX13392" fmla="*/ 1371726 w 12079138"/>
              <a:gd name="connsiteY13392" fmla="*/ 594408 h 2145765"/>
              <a:gd name="connsiteX13393" fmla="*/ 1370246 w 12079138"/>
              <a:gd name="connsiteY13393" fmla="*/ 593488 h 2145765"/>
              <a:gd name="connsiteX13394" fmla="*/ 1371799 w 12079138"/>
              <a:gd name="connsiteY13394" fmla="*/ 592722 h 2145765"/>
              <a:gd name="connsiteX13395" fmla="*/ 10367924 w 12079138"/>
              <a:gd name="connsiteY13395" fmla="*/ 592023 h 2145765"/>
              <a:gd name="connsiteX13396" fmla="*/ 10360127 w 12079138"/>
              <a:gd name="connsiteY13396" fmla="*/ 595072 h 2145765"/>
              <a:gd name="connsiteX13397" fmla="*/ 10364892 w 12079138"/>
              <a:gd name="connsiteY13397" fmla="*/ 599500 h 2145765"/>
              <a:gd name="connsiteX13398" fmla="*/ 10373627 w 12079138"/>
              <a:gd name="connsiteY13398" fmla="*/ 596052 h 2145765"/>
              <a:gd name="connsiteX13399" fmla="*/ 10367924 w 12079138"/>
              <a:gd name="connsiteY13399" fmla="*/ 592023 h 2145765"/>
              <a:gd name="connsiteX13400" fmla="*/ 11356288 w 12079138"/>
              <a:gd name="connsiteY13400" fmla="*/ 591740 h 2145765"/>
              <a:gd name="connsiteX13401" fmla="*/ 11359681 w 12079138"/>
              <a:gd name="connsiteY13401" fmla="*/ 593564 h 2145765"/>
              <a:gd name="connsiteX13402" fmla="*/ 11356361 w 12079138"/>
              <a:gd name="connsiteY13402" fmla="*/ 595709 h 2145765"/>
              <a:gd name="connsiteX13403" fmla="*/ 11352931 w 12079138"/>
              <a:gd name="connsiteY13403" fmla="*/ 593686 h 2145765"/>
              <a:gd name="connsiteX13404" fmla="*/ 11356288 w 12079138"/>
              <a:gd name="connsiteY13404" fmla="*/ 591740 h 2145765"/>
              <a:gd name="connsiteX13405" fmla="*/ 2319430 w 12079138"/>
              <a:gd name="connsiteY13405" fmla="*/ 591563 h 2145765"/>
              <a:gd name="connsiteX13406" fmla="*/ 2317265 w 12079138"/>
              <a:gd name="connsiteY13406" fmla="*/ 593969 h 2145765"/>
              <a:gd name="connsiteX13407" fmla="*/ 2321144 w 12079138"/>
              <a:gd name="connsiteY13407" fmla="*/ 595531 h 2145765"/>
              <a:gd name="connsiteX13408" fmla="*/ 2323257 w 12079138"/>
              <a:gd name="connsiteY13408" fmla="*/ 593080 h 2145765"/>
              <a:gd name="connsiteX13409" fmla="*/ 2319430 w 12079138"/>
              <a:gd name="connsiteY13409" fmla="*/ 591563 h 2145765"/>
              <a:gd name="connsiteX13410" fmla="*/ 950429 w 12079138"/>
              <a:gd name="connsiteY13410" fmla="*/ 590501 h 2145765"/>
              <a:gd name="connsiteX13411" fmla="*/ 963316 w 12079138"/>
              <a:gd name="connsiteY13411" fmla="*/ 597842 h 2145765"/>
              <a:gd name="connsiteX13412" fmla="*/ 953028 w 12079138"/>
              <a:gd name="connsiteY13412" fmla="*/ 604355 h 2145765"/>
              <a:gd name="connsiteX13413" fmla="*/ 940195 w 12079138"/>
              <a:gd name="connsiteY13413" fmla="*/ 597091 h 2145765"/>
              <a:gd name="connsiteX13414" fmla="*/ 950429 w 12079138"/>
              <a:gd name="connsiteY13414" fmla="*/ 590501 h 2145765"/>
              <a:gd name="connsiteX13415" fmla="*/ 609111 w 12079138"/>
              <a:gd name="connsiteY13415" fmla="*/ 587971 h 2145765"/>
              <a:gd name="connsiteX13416" fmla="*/ 628060 w 12079138"/>
              <a:gd name="connsiteY13416" fmla="*/ 590009 h 2145765"/>
              <a:gd name="connsiteX13417" fmla="*/ 641252 w 12079138"/>
              <a:gd name="connsiteY13417" fmla="*/ 618283 h 2145765"/>
              <a:gd name="connsiteX13418" fmla="*/ 621852 w 12079138"/>
              <a:gd name="connsiteY13418" fmla="*/ 635276 h 2145765"/>
              <a:gd name="connsiteX13419" fmla="*/ 605411 w 12079138"/>
              <a:gd name="connsiteY13419" fmla="*/ 628104 h 2145765"/>
              <a:gd name="connsiteX13420" fmla="*/ 593752 w 12079138"/>
              <a:gd name="connsiteY13420" fmla="*/ 605367 h 2145765"/>
              <a:gd name="connsiteX13421" fmla="*/ 591460 w 12079138"/>
              <a:gd name="connsiteY13421" fmla="*/ 600403 h 2145765"/>
              <a:gd name="connsiteX13422" fmla="*/ 609111 w 12079138"/>
              <a:gd name="connsiteY13422" fmla="*/ 587971 h 2145765"/>
              <a:gd name="connsiteX13423" fmla="*/ 10901602 w 12079138"/>
              <a:gd name="connsiteY13423" fmla="*/ 586976 h 2145765"/>
              <a:gd name="connsiteX13424" fmla="*/ 10941559 w 12079138"/>
              <a:gd name="connsiteY13424" fmla="*/ 592936 h 2145765"/>
              <a:gd name="connsiteX13425" fmla="*/ 10953488 w 12079138"/>
              <a:gd name="connsiteY13425" fmla="*/ 604982 h 2145765"/>
              <a:gd name="connsiteX13426" fmla="*/ 10938618 w 12079138"/>
              <a:gd name="connsiteY13426" fmla="*/ 630786 h 2145765"/>
              <a:gd name="connsiteX13427" fmla="*/ 10918080 w 12079138"/>
              <a:gd name="connsiteY13427" fmla="*/ 638217 h 2145765"/>
              <a:gd name="connsiteX13428" fmla="*/ 10906872 w 12079138"/>
              <a:gd name="connsiteY13428" fmla="*/ 634417 h 2145765"/>
              <a:gd name="connsiteX13429" fmla="*/ 10908280 w 12079138"/>
              <a:gd name="connsiteY13429" fmla="*/ 628195 h 2145765"/>
              <a:gd name="connsiteX13430" fmla="*/ 10922808 w 12079138"/>
              <a:gd name="connsiteY13430" fmla="*/ 617746 h 2145765"/>
              <a:gd name="connsiteX13431" fmla="*/ 10921166 w 12079138"/>
              <a:gd name="connsiteY13431" fmla="*/ 604124 h 2145765"/>
              <a:gd name="connsiteX13432" fmla="*/ 10902956 w 12079138"/>
              <a:gd name="connsiteY13432" fmla="*/ 593503 h 2145765"/>
              <a:gd name="connsiteX13433" fmla="*/ 10901602 w 12079138"/>
              <a:gd name="connsiteY13433" fmla="*/ 586976 h 2145765"/>
              <a:gd name="connsiteX13434" fmla="*/ 1531484 w 12079138"/>
              <a:gd name="connsiteY13434" fmla="*/ 584884 h 2145765"/>
              <a:gd name="connsiteX13435" fmla="*/ 1527080 w 12079138"/>
              <a:gd name="connsiteY13435" fmla="*/ 587441 h 2145765"/>
              <a:gd name="connsiteX13436" fmla="*/ 1528795 w 12079138"/>
              <a:gd name="connsiteY13436" fmla="*/ 590444 h 2145765"/>
              <a:gd name="connsiteX13437" fmla="*/ 1538973 w 12079138"/>
              <a:gd name="connsiteY13437" fmla="*/ 592911 h 2145765"/>
              <a:gd name="connsiteX13438" fmla="*/ 1543574 w 12079138"/>
              <a:gd name="connsiteY13438" fmla="*/ 591548 h 2145765"/>
              <a:gd name="connsiteX13439" fmla="*/ 1541301 w 12079138"/>
              <a:gd name="connsiteY13439" fmla="*/ 587243 h 2145765"/>
              <a:gd name="connsiteX13440" fmla="*/ 1531484 w 12079138"/>
              <a:gd name="connsiteY13440" fmla="*/ 584884 h 2145765"/>
              <a:gd name="connsiteX13441" fmla="*/ 10318853 w 12079138"/>
              <a:gd name="connsiteY13441" fmla="*/ 583765 h 2145765"/>
              <a:gd name="connsiteX13442" fmla="*/ 10306076 w 12079138"/>
              <a:gd name="connsiteY13442" fmla="*/ 588407 h 2145765"/>
              <a:gd name="connsiteX13443" fmla="*/ 10308061 w 12079138"/>
              <a:gd name="connsiteY13443" fmla="*/ 593938 h 2145765"/>
              <a:gd name="connsiteX13444" fmla="*/ 10323960 w 12079138"/>
              <a:gd name="connsiteY13444" fmla="*/ 590935 h 2145765"/>
              <a:gd name="connsiteX13445" fmla="*/ 10318853 w 12079138"/>
              <a:gd name="connsiteY13445" fmla="*/ 583765 h 2145765"/>
              <a:gd name="connsiteX13446" fmla="*/ 1441573 w 12079138"/>
              <a:gd name="connsiteY13446" fmla="*/ 580042 h 2145765"/>
              <a:gd name="connsiteX13447" fmla="*/ 1437422 w 12079138"/>
              <a:gd name="connsiteY13447" fmla="*/ 581788 h 2145765"/>
              <a:gd name="connsiteX13448" fmla="*/ 1439606 w 12079138"/>
              <a:gd name="connsiteY13448" fmla="*/ 584500 h 2145765"/>
              <a:gd name="connsiteX13449" fmla="*/ 1444948 w 12079138"/>
              <a:gd name="connsiteY13449" fmla="*/ 582355 h 2145765"/>
              <a:gd name="connsiteX13450" fmla="*/ 1441573 w 12079138"/>
              <a:gd name="connsiteY13450" fmla="*/ 580042 h 2145765"/>
              <a:gd name="connsiteX13451" fmla="*/ 9455340 w 12079138"/>
              <a:gd name="connsiteY13451" fmla="*/ 578112 h 2145765"/>
              <a:gd name="connsiteX13452" fmla="*/ 9453211 w 12079138"/>
              <a:gd name="connsiteY13452" fmla="*/ 580578 h 2145765"/>
              <a:gd name="connsiteX13453" fmla="*/ 9457001 w 12079138"/>
              <a:gd name="connsiteY13453" fmla="*/ 582264 h 2145765"/>
              <a:gd name="connsiteX13454" fmla="*/ 9459347 w 12079138"/>
              <a:gd name="connsiteY13454" fmla="*/ 579736 h 2145765"/>
              <a:gd name="connsiteX13455" fmla="*/ 9455340 w 12079138"/>
              <a:gd name="connsiteY13455" fmla="*/ 578112 h 2145765"/>
              <a:gd name="connsiteX13456" fmla="*/ 368922 w 12079138"/>
              <a:gd name="connsiteY13456" fmla="*/ 578043 h 2145765"/>
              <a:gd name="connsiteX13457" fmla="*/ 370366 w 12079138"/>
              <a:gd name="connsiteY13457" fmla="*/ 579116 h 2145765"/>
              <a:gd name="connsiteX13458" fmla="*/ 367352 w 12079138"/>
              <a:gd name="connsiteY13458" fmla="*/ 580556 h 2145765"/>
              <a:gd name="connsiteX13459" fmla="*/ 365944 w 12079138"/>
              <a:gd name="connsiteY13459" fmla="*/ 579560 h 2145765"/>
              <a:gd name="connsiteX13460" fmla="*/ 368922 w 12079138"/>
              <a:gd name="connsiteY13460" fmla="*/ 578043 h 2145765"/>
              <a:gd name="connsiteX13461" fmla="*/ 9376672 w 12079138"/>
              <a:gd name="connsiteY13461" fmla="*/ 576411 h 2145765"/>
              <a:gd name="connsiteX13462" fmla="*/ 9367558 w 12079138"/>
              <a:gd name="connsiteY13462" fmla="*/ 580349 h 2145765"/>
              <a:gd name="connsiteX13463" fmla="*/ 9378224 w 12079138"/>
              <a:gd name="connsiteY13463" fmla="*/ 588300 h 2145765"/>
              <a:gd name="connsiteX13464" fmla="*/ 9387446 w 12079138"/>
              <a:gd name="connsiteY13464" fmla="*/ 582877 h 2145765"/>
              <a:gd name="connsiteX13465" fmla="*/ 9376672 w 12079138"/>
              <a:gd name="connsiteY13465" fmla="*/ 576411 h 2145765"/>
              <a:gd name="connsiteX13466" fmla="*/ 9852726 w 12079138"/>
              <a:gd name="connsiteY13466" fmla="*/ 576273 h 2145765"/>
              <a:gd name="connsiteX13467" fmla="*/ 9842132 w 12079138"/>
              <a:gd name="connsiteY13467" fmla="*/ 579322 h 2145765"/>
              <a:gd name="connsiteX13468" fmla="*/ 9850559 w 12079138"/>
              <a:gd name="connsiteY13468" fmla="*/ 584302 h 2145765"/>
              <a:gd name="connsiteX13469" fmla="*/ 9858157 w 12079138"/>
              <a:gd name="connsiteY13469" fmla="*/ 581053 h 2145765"/>
              <a:gd name="connsiteX13470" fmla="*/ 9852726 w 12079138"/>
              <a:gd name="connsiteY13470" fmla="*/ 576273 h 2145765"/>
              <a:gd name="connsiteX13471" fmla="*/ 909970 w 12079138"/>
              <a:gd name="connsiteY13471" fmla="*/ 572330 h 2145765"/>
              <a:gd name="connsiteX13472" fmla="*/ 917857 w 12079138"/>
              <a:gd name="connsiteY13472" fmla="*/ 577110 h 2145765"/>
              <a:gd name="connsiteX13473" fmla="*/ 902553 w 12079138"/>
              <a:gd name="connsiteY13473" fmla="*/ 587147 h 2145765"/>
              <a:gd name="connsiteX13474" fmla="*/ 893727 w 12079138"/>
              <a:gd name="connsiteY13474" fmla="*/ 581478 h 2145765"/>
              <a:gd name="connsiteX13475" fmla="*/ 909970 w 12079138"/>
              <a:gd name="connsiteY13475" fmla="*/ 572330 h 2145765"/>
              <a:gd name="connsiteX13476" fmla="*/ 288379 w 12079138"/>
              <a:gd name="connsiteY13476" fmla="*/ 571561 h 2145765"/>
              <a:gd name="connsiteX13477" fmla="*/ 290707 w 12079138"/>
              <a:gd name="connsiteY13477" fmla="*/ 572036 h 2145765"/>
              <a:gd name="connsiteX13478" fmla="*/ 288253 w 12079138"/>
              <a:gd name="connsiteY13478" fmla="*/ 573951 h 2145765"/>
              <a:gd name="connsiteX13479" fmla="*/ 286954 w 12079138"/>
              <a:gd name="connsiteY13479" fmla="*/ 572741 h 2145765"/>
              <a:gd name="connsiteX13480" fmla="*/ 288379 w 12079138"/>
              <a:gd name="connsiteY13480" fmla="*/ 571561 h 2145765"/>
              <a:gd name="connsiteX13481" fmla="*/ 1863481 w 12079138"/>
              <a:gd name="connsiteY13481" fmla="*/ 568688 h 2145765"/>
              <a:gd name="connsiteX13482" fmla="*/ 1855704 w 12079138"/>
              <a:gd name="connsiteY13482" fmla="*/ 573913 h 2145765"/>
              <a:gd name="connsiteX13483" fmla="*/ 1861334 w 12079138"/>
              <a:gd name="connsiteY13483" fmla="*/ 578816 h 2145765"/>
              <a:gd name="connsiteX13484" fmla="*/ 1870556 w 12079138"/>
              <a:gd name="connsiteY13484" fmla="*/ 574710 h 2145765"/>
              <a:gd name="connsiteX13485" fmla="*/ 1863481 w 12079138"/>
              <a:gd name="connsiteY13485" fmla="*/ 568688 h 2145765"/>
              <a:gd name="connsiteX13486" fmla="*/ 2198825 w 12079138"/>
              <a:gd name="connsiteY13486" fmla="*/ 567846 h 2145765"/>
              <a:gd name="connsiteX13487" fmla="*/ 2194364 w 12079138"/>
              <a:gd name="connsiteY13487" fmla="*/ 567907 h 2145765"/>
              <a:gd name="connsiteX13488" fmla="*/ 2193806 w 12079138"/>
              <a:gd name="connsiteY13488" fmla="*/ 569240 h 2145765"/>
              <a:gd name="connsiteX13489" fmla="*/ 2197739 w 12079138"/>
              <a:gd name="connsiteY13489" fmla="*/ 570496 h 2145765"/>
              <a:gd name="connsiteX13490" fmla="*/ 11224110 w 12079138"/>
              <a:gd name="connsiteY13490" fmla="*/ 566852 h 2145765"/>
              <a:gd name="connsiteX13491" fmla="*/ 11227954 w 12079138"/>
              <a:gd name="connsiteY13491" fmla="*/ 574575 h 2145765"/>
              <a:gd name="connsiteX13492" fmla="*/ 11221980 w 12079138"/>
              <a:gd name="connsiteY13492" fmla="*/ 576705 h 2145765"/>
              <a:gd name="connsiteX13493" fmla="*/ 11217089 w 12079138"/>
              <a:gd name="connsiteY13493" fmla="*/ 573625 h 2145765"/>
              <a:gd name="connsiteX13494" fmla="*/ 11224110 w 12079138"/>
              <a:gd name="connsiteY13494" fmla="*/ 566852 h 2145765"/>
              <a:gd name="connsiteX13495" fmla="*/ 11680258 w 12079138"/>
              <a:gd name="connsiteY13495" fmla="*/ 565412 h 2145765"/>
              <a:gd name="connsiteX13496" fmla="*/ 11685671 w 12079138"/>
              <a:gd name="connsiteY13496" fmla="*/ 570607 h 2145765"/>
              <a:gd name="connsiteX13497" fmla="*/ 11680167 w 12079138"/>
              <a:gd name="connsiteY13497" fmla="*/ 578590 h 2145765"/>
              <a:gd name="connsiteX13498" fmla="*/ 11673164 w 12079138"/>
              <a:gd name="connsiteY13498" fmla="*/ 572354 h 2145765"/>
              <a:gd name="connsiteX13499" fmla="*/ 11674644 w 12079138"/>
              <a:gd name="connsiteY13499" fmla="*/ 567511 h 2145765"/>
              <a:gd name="connsiteX13500" fmla="*/ 11680258 w 12079138"/>
              <a:gd name="connsiteY13500" fmla="*/ 565412 h 2145765"/>
              <a:gd name="connsiteX13501" fmla="*/ 10154225 w 12079138"/>
              <a:gd name="connsiteY13501" fmla="*/ 565287 h 2145765"/>
              <a:gd name="connsiteX13502" fmla="*/ 10141718 w 12079138"/>
              <a:gd name="connsiteY13502" fmla="*/ 567631 h 2145765"/>
              <a:gd name="connsiteX13503" fmla="*/ 10145002 w 12079138"/>
              <a:gd name="connsiteY13503" fmla="*/ 590352 h 2145765"/>
              <a:gd name="connsiteX13504" fmla="*/ 10164620 w 12079138"/>
              <a:gd name="connsiteY13504" fmla="*/ 586277 h 2145765"/>
              <a:gd name="connsiteX13505" fmla="*/ 10165432 w 12079138"/>
              <a:gd name="connsiteY13505" fmla="*/ 579735 h 2145765"/>
              <a:gd name="connsiteX13506" fmla="*/ 10163411 w 12079138"/>
              <a:gd name="connsiteY13506" fmla="*/ 570910 h 2145765"/>
              <a:gd name="connsiteX13507" fmla="*/ 10154225 w 12079138"/>
              <a:gd name="connsiteY13507" fmla="*/ 565287 h 2145765"/>
              <a:gd name="connsiteX13508" fmla="*/ 726436 w 12079138"/>
              <a:gd name="connsiteY13508" fmla="*/ 565141 h 2145765"/>
              <a:gd name="connsiteX13509" fmla="*/ 734034 w 12079138"/>
              <a:gd name="connsiteY13509" fmla="*/ 569018 h 2145765"/>
              <a:gd name="connsiteX13510" fmla="*/ 732283 w 12079138"/>
              <a:gd name="connsiteY13510" fmla="*/ 580754 h 2145765"/>
              <a:gd name="connsiteX13511" fmla="*/ 723529 w 12079138"/>
              <a:gd name="connsiteY13511" fmla="*/ 586607 h 2145765"/>
              <a:gd name="connsiteX13512" fmla="*/ 715552 w 12079138"/>
              <a:gd name="connsiteY13512" fmla="*/ 576158 h 2145765"/>
              <a:gd name="connsiteX13513" fmla="*/ 719721 w 12079138"/>
              <a:gd name="connsiteY13513" fmla="*/ 567378 h 2145765"/>
              <a:gd name="connsiteX13514" fmla="*/ 726436 w 12079138"/>
              <a:gd name="connsiteY13514" fmla="*/ 565141 h 2145765"/>
              <a:gd name="connsiteX13515" fmla="*/ 10336792 w 12079138"/>
              <a:gd name="connsiteY13515" fmla="*/ 565087 h 2145765"/>
              <a:gd name="connsiteX13516" fmla="*/ 10326343 w 12079138"/>
              <a:gd name="connsiteY13516" fmla="*/ 565869 h 2145765"/>
              <a:gd name="connsiteX13517" fmla="*/ 10322119 w 12079138"/>
              <a:gd name="connsiteY13517" fmla="*/ 572902 h 2145765"/>
              <a:gd name="connsiteX13518" fmla="*/ 10333886 w 12079138"/>
              <a:gd name="connsiteY13518" fmla="*/ 574894 h 2145765"/>
              <a:gd name="connsiteX13519" fmla="*/ 10343524 w 12079138"/>
              <a:gd name="connsiteY13519" fmla="*/ 569224 h 2145765"/>
              <a:gd name="connsiteX13520" fmla="*/ 10336792 w 12079138"/>
              <a:gd name="connsiteY13520" fmla="*/ 565087 h 2145765"/>
              <a:gd name="connsiteX13521" fmla="*/ 2307574 w 12079138"/>
              <a:gd name="connsiteY13521" fmla="*/ 564690 h 2145765"/>
              <a:gd name="connsiteX13522" fmla="*/ 2291205 w 12079138"/>
              <a:gd name="connsiteY13522" fmla="*/ 572259 h 2145765"/>
              <a:gd name="connsiteX13523" fmla="*/ 2294020 w 12079138"/>
              <a:gd name="connsiteY13523" fmla="*/ 576717 h 2145765"/>
              <a:gd name="connsiteX13524" fmla="*/ 2306743 w 12079138"/>
              <a:gd name="connsiteY13524" fmla="*/ 575538 h 2145765"/>
              <a:gd name="connsiteX13525" fmla="*/ 2311923 w 12079138"/>
              <a:gd name="connsiteY13525" fmla="*/ 566635 h 2145765"/>
              <a:gd name="connsiteX13526" fmla="*/ 2307574 w 12079138"/>
              <a:gd name="connsiteY13526" fmla="*/ 564690 h 2145765"/>
              <a:gd name="connsiteX13527" fmla="*/ 1357252 w 12079138"/>
              <a:gd name="connsiteY13527" fmla="*/ 564101 h 2145765"/>
              <a:gd name="connsiteX13528" fmla="*/ 1359291 w 12079138"/>
              <a:gd name="connsiteY13528" fmla="*/ 566798 h 2145765"/>
              <a:gd name="connsiteX13529" fmla="*/ 1354490 w 12079138"/>
              <a:gd name="connsiteY13529" fmla="*/ 567303 h 2145765"/>
              <a:gd name="connsiteX13530" fmla="*/ 1353335 w 12079138"/>
              <a:gd name="connsiteY13530" fmla="*/ 565940 h 2145765"/>
              <a:gd name="connsiteX13531" fmla="*/ 1357252 w 12079138"/>
              <a:gd name="connsiteY13531" fmla="*/ 564101 h 2145765"/>
              <a:gd name="connsiteX13532" fmla="*/ 11142029 w 12079138"/>
              <a:gd name="connsiteY13532" fmla="*/ 562837 h 2145765"/>
              <a:gd name="connsiteX13533" fmla="*/ 11144358 w 12079138"/>
              <a:gd name="connsiteY13533" fmla="*/ 565350 h 2145765"/>
              <a:gd name="connsiteX13534" fmla="*/ 11142607 w 12079138"/>
              <a:gd name="connsiteY13534" fmla="*/ 566330 h 2145765"/>
              <a:gd name="connsiteX13535" fmla="*/ 11138600 w 12079138"/>
              <a:gd name="connsiteY13535" fmla="*/ 564829 h 2145765"/>
              <a:gd name="connsiteX13536" fmla="*/ 11142029 w 12079138"/>
              <a:gd name="connsiteY13536" fmla="*/ 562837 h 2145765"/>
              <a:gd name="connsiteX13537" fmla="*/ 11465006 w 12079138"/>
              <a:gd name="connsiteY13537" fmla="*/ 559727 h 2145765"/>
              <a:gd name="connsiteX13538" fmla="*/ 11485092 w 12079138"/>
              <a:gd name="connsiteY13538" fmla="*/ 571893 h 2145765"/>
              <a:gd name="connsiteX13539" fmla="*/ 11466052 w 12079138"/>
              <a:gd name="connsiteY13539" fmla="*/ 579768 h 2145765"/>
              <a:gd name="connsiteX13540" fmla="*/ 11449683 w 12079138"/>
              <a:gd name="connsiteY13540" fmla="*/ 570085 h 2145765"/>
              <a:gd name="connsiteX13541" fmla="*/ 11465006 w 12079138"/>
              <a:gd name="connsiteY13541" fmla="*/ 559727 h 2145765"/>
              <a:gd name="connsiteX13542" fmla="*/ 11564357 w 12079138"/>
              <a:gd name="connsiteY13542" fmla="*/ 559482 h 2145765"/>
              <a:gd name="connsiteX13543" fmla="*/ 11570168 w 12079138"/>
              <a:gd name="connsiteY13543" fmla="*/ 562118 h 2145765"/>
              <a:gd name="connsiteX13544" fmla="*/ 11567082 w 12079138"/>
              <a:gd name="connsiteY13544" fmla="*/ 565795 h 2145765"/>
              <a:gd name="connsiteX13545" fmla="*/ 11556830 w 12079138"/>
              <a:gd name="connsiteY13545" fmla="*/ 563236 h 2145765"/>
              <a:gd name="connsiteX13546" fmla="*/ 11564357 w 12079138"/>
              <a:gd name="connsiteY13546" fmla="*/ 559482 h 2145765"/>
              <a:gd name="connsiteX13547" fmla="*/ 1759660 w 12079138"/>
              <a:gd name="connsiteY13547" fmla="*/ 558639 h 2145765"/>
              <a:gd name="connsiteX13548" fmla="*/ 1743700 w 12079138"/>
              <a:gd name="connsiteY13548" fmla="*/ 565471 h 2145765"/>
              <a:gd name="connsiteX13549" fmla="*/ 1746678 w 12079138"/>
              <a:gd name="connsiteY13549" fmla="*/ 567999 h 2145765"/>
              <a:gd name="connsiteX13550" fmla="*/ 1751352 w 12079138"/>
              <a:gd name="connsiteY13550" fmla="*/ 569837 h 2145765"/>
              <a:gd name="connsiteX13551" fmla="*/ 1784163 w 12079138"/>
              <a:gd name="connsiteY13551" fmla="*/ 593156 h 2145765"/>
              <a:gd name="connsiteX13552" fmla="*/ 1785155 w 12079138"/>
              <a:gd name="connsiteY13552" fmla="*/ 594765 h 2145765"/>
              <a:gd name="connsiteX13553" fmla="*/ 1806306 w 12079138"/>
              <a:gd name="connsiteY13553" fmla="*/ 600913 h 2145765"/>
              <a:gd name="connsiteX13554" fmla="*/ 1830149 w 12079138"/>
              <a:gd name="connsiteY13554" fmla="*/ 590919 h 2145765"/>
              <a:gd name="connsiteX13555" fmla="*/ 1813145 w 12079138"/>
              <a:gd name="connsiteY13555" fmla="*/ 577851 h 2145765"/>
              <a:gd name="connsiteX13556" fmla="*/ 1804899 w 12079138"/>
              <a:gd name="connsiteY13556" fmla="*/ 578632 h 2145765"/>
              <a:gd name="connsiteX13557" fmla="*/ 1778802 w 12079138"/>
              <a:gd name="connsiteY13557" fmla="*/ 572350 h 2145765"/>
              <a:gd name="connsiteX13558" fmla="*/ 1771548 w 12079138"/>
              <a:gd name="connsiteY13558" fmla="*/ 565011 h 2145765"/>
              <a:gd name="connsiteX13559" fmla="*/ 1759660 w 12079138"/>
              <a:gd name="connsiteY13559" fmla="*/ 558639 h 2145765"/>
              <a:gd name="connsiteX13560" fmla="*/ 10998589 w 12079138"/>
              <a:gd name="connsiteY13560" fmla="*/ 558200 h 2145765"/>
              <a:gd name="connsiteX13561" fmla="*/ 11013839 w 12079138"/>
              <a:gd name="connsiteY13561" fmla="*/ 569354 h 2145765"/>
              <a:gd name="connsiteX13562" fmla="*/ 11035352 w 12079138"/>
              <a:gd name="connsiteY13562" fmla="*/ 584048 h 2145765"/>
              <a:gd name="connsiteX13563" fmla="*/ 11051071 w 12079138"/>
              <a:gd name="connsiteY13563" fmla="*/ 594927 h 2145765"/>
              <a:gd name="connsiteX13564" fmla="*/ 11056557 w 12079138"/>
              <a:gd name="connsiteY13564" fmla="*/ 601778 h 2145765"/>
              <a:gd name="connsiteX13565" fmla="*/ 11063992 w 12079138"/>
              <a:gd name="connsiteY13565" fmla="*/ 601303 h 2145765"/>
              <a:gd name="connsiteX13566" fmla="*/ 11068811 w 12079138"/>
              <a:gd name="connsiteY13566" fmla="*/ 599554 h 2145765"/>
              <a:gd name="connsiteX13567" fmla="*/ 11072312 w 12079138"/>
              <a:gd name="connsiteY13567" fmla="*/ 581765 h 2145765"/>
              <a:gd name="connsiteX13568" fmla="*/ 11070472 w 12079138"/>
              <a:gd name="connsiteY13568" fmla="*/ 580463 h 2145765"/>
              <a:gd name="connsiteX13569" fmla="*/ 11072349 w 12079138"/>
              <a:gd name="connsiteY13569" fmla="*/ 563808 h 2145765"/>
              <a:gd name="connsiteX13570" fmla="*/ 11091353 w 12079138"/>
              <a:gd name="connsiteY13570" fmla="*/ 566351 h 2145765"/>
              <a:gd name="connsiteX13571" fmla="*/ 11119977 w 12079138"/>
              <a:gd name="connsiteY13571" fmla="*/ 586101 h 2145765"/>
              <a:gd name="connsiteX13572" fmla="*/ 11138403 w 12079138"/>
              <a:gd name="connsiteY13572" fmla="*/ 598788 h 2145765"/>
              <a:gd name="connsiteX13573" fmla="*/ 11132628 w 12079138"/>
              <a:gd name="connsiteY13573" fmla="*/ 614527 h 2145765"/>
              <a:gd name="connsiteX13574" fmla="*/ 11116529 w 12079138"/>
              <a:gd name="connsiteY13574" fmla="*/ 621514 h 2145765"/>
              <a:gd name="connsiteX13575" fmla="*/ 11109978 w 12079138"/>
              <a:gd name="connsiteY13575" fmla="*/ 628699 h 2145765"/>
              <a:gd name="connsiteX13576" fmla="*/ 11132267 w 12079138"/>
              <a:gd name="connsiteY13576" fmla="*/ 634309 h 2145765"/>
              <a:gd name="connsiteX13577" fmla="*/ 11120355 w 12079138"/>
              <a:gd name="connsiteY13577" fmla="*/ 647408 h 2145765"/>
              <a:gd name="connsiteX13578" fmla="*/ 11131960 w 12079138"/>
              <a:gd name="connsiteY13578" fmla="*/ 670651 h 2145765"/>
              <a:gd name="connsiteX13579" fmla="*/ 11141182 w 12079138"/>
              <a:gd name="connsiteY13579" fmla="*/ 684533 h 2145765"/>
              <a:gd name="connsiteX13580" fmla="*/ 11138096 w 12079138"/>
              <a:gd name="connsiteY13580" fmla="*/ 689405 h 2145765"/>
              <a:gd name="connsiteX13581" fmla="*/ 11142283 w 12079138"/>
              <a:gd name="connsiteY13581" fmla="*/ 708405 h 2145765"/>
              <a:gd name="connsiteX13582" fmla="*/ 11170978 w 12079138"/>
              <a:gd name="connsiteY13582" fmla="*/ 707960 h 2145765"/>
              <a:gd name="connsiteX13583" fmla="*/ 11247914 w 12079138"/>
              <a:gd name="connsiteY13583" fmla="*/ 720049 h 2145765"/>
              <a:gd name="connsiteX13584" fmla="*/ 11243998 w 12079138"/>
              <a:gd name="connsiteY13584" fmla="*/ 730208 h 2145765"/>
              <a:gd name="connsiteX13585" fmla="*/ 11231310 w 12079138"/>
              <a:gd name="connsiteY13585" fmla="*/ 732736 h 2145765"/>
              <a:gd name="connsiteX13586" fmla="*/ 11225373 w 12079138"/>
              <a:gd name="connsiteY13586" fmla="*/ 728063 h 2145765"/>
              <a:gd name="connsiteX13587" fmla="*/ 11222431 w 12079138"/>
              <a:gd name="connsiteY13587" fmla="*/ 723206 h 2145765"/>
              <a:gd name="connsiteX13588" fmla="*/ 11189242 w 12079138"/>
              <a:gd name="connsiteY13588" fmla="*/ 722470 h 2145765"/>
              <a:gd name="connsiteX13589" fmla="*/ 11179749 w 12079138"/>
              <a:gd name="connsiteY13589" fmla="*/ 731204 h 2145765"/>
              <a:gd name="connsiteX13590" fmla="*/ 11167080 w 12079138"/>
              <a:gd name="connsiteY13590" fmla="*/ 725965 h 2145765"/>
              <a:gd name="connsiteX13591" fmla="*/ 11135696 w 12079138"/>
              <a:gd name="connsiteY13591" fmla="*/ 719636 h 2145765"/>
              <a:gd name="connsiteX13592" fmla="*/ 11126203 w 12079138"/>
              <a:gd name="connsiteY13592" fmla="*/ 730009 h 2145765"/>
              <a:gd name="connsiteX13593" fmla="*/ 11135641 w 12079138"/>
              <a:gd name="connsiteY13593" fmla="*/ 750923 h 2145765"/>
              <a:gd name="connsiteX13594" fmla="*/ 11122540 w 12079138"/>
              <a:gd name="connsiteY13594" fmla="*/ 771914 h 2145765"/>
              <a:gd name="connsiteX13595" fmla="*/ 11109545 w 12079138"/>
              <a:gd name="connsiteY13595" fmla="*/ 777721 h 2145765"/>
              <a:gd name="connsiteX13596" fmla="*/ 11070129 w 12079138"/>
              <a:gd name="connsiteY13596" fmla="*/ 777782 h 2145765"/>
              <a:gd name="connsiteX13597" fmla="*/ 11061466 w 12079138"/>
              <a:gd name="connsiteY13597" fmla="*/ 762522 h 2145765"/>
              <a:gd name="connsiteX13598" fmla="*/ 11070255 w 12079138"/>
              <a:gd name="connsiteY13598" fmla="*/ 735386 h 2145765"/>
              <a:gd name="connsiteX13599" fmla="*/ 11065779 w 12079138"/>
              <a:gd name="connsiteY13599" fmla="*/ 718394 h 2145765"/>
              <a:gd name="connsiteX13600" fmla="*/ 11081607 w 12079138"/>
              <a:gd name="connsiteY13600" fmla="*/ 693082 h 2145765"/>
              <a:gd name="connsiteX13601" fmla="*/ 11068685 w 12079138"/>
              <a:gd name="connsiteY13601" fmla="*/ 657704 h 2145765"/>
              <a:gd name="connsiteX13602" fmla="*/ 11052388 w 12079138"/>
              <a:gd name="connsiteY13602" fmla="*/ 652050 h 2145765"/>
              <a:gd name="connsiteX13603" fmla="*/ 11059517 w 12079138"/>
              <a:gd name="connsiteY13603" fmla="*/ 638965 h 2145765"/>
              <a:gd name="connsiteX13604" fmla="*/ 11041524 w 12079138"/>
              <a:gd name="connsiteY13604" fmla="*/ 619828 h 2145765"/>
              <a:gd name="connsiteX13605" fmla="*/ 11018297 w 12079138"/>
              <a:gd name="connsiteY13605" fmla="*/ 600567 h 2145765"/>
              <a:gd name="connsiteX13606" fmla="*/ 11001423 w 12079138"/>
              <a:gd name="connsiteY13606" fmla="*/ 584492 h 2145765"/>
              <a:gd name="connsiteX13607" fmla="*/ 10982238 w 12079138"/>
              <a:gd name="connsiteY13607" fmla="*/ 584446 h 2145765"/>
              <a:gd name="connsiteX13608" fmla="*/ 10970633 w 12079138"/>
              <a:gd name="connsiteY13608" fmla="*/ 576356 h 2145765"/>
              <a:gd name="connsiteX13609" fmla="*/ 10974189 w 12079138"/>
              <a:gd name="connsiteY13609" fmla="*/ 568082 h 2145765"/>
              <a:gd name="connsiteX13610" fmla="*/ 10998589 w 12079138"/>
              <a:gd name="connsiteY13610" fmla="*/ 558200 h 2145765"/>
              <a:gd name="connsiteX13611" fmla="*/ 10124194 w 12079138"/>
              <a:gd name="connsiteY13611" fmla="*/ 557258 h 2145765"/>
              <a:gd name="connsiteX13612" fmla="*/ 10120639 w 12079138"/>
              <a:gd name="connsiteY13612" fmla="*/ 559541 h 2145765"/>
              <a:gd name="connsiteX13613" fmla="*/ 10126215 w 12079138"/>
              <a:gd name="connsiteY13613" fmla="*/ 562176 h 2145765"/>
              <a:gd name="connsiteX13614" fmla="*/ 10128219 w 12079138"/>
              <a:gd name="connsiteY13614" fmla="*/ 559311 h 2145765"/>
              <a:gd name="connsiteX13615" fmla="*/ 10124194 w 12079138"/>
              <a:gd name="connsiteY13615" fmla="*/ 557258 h 2145765"/>
              <a:gd name="connsiteX13616" fmla="*/ 9866135 w 12079138"/>
              <a:gd name="connsiteY13616" fmla="*/ 557090 h 2145765"/>
              <a:gd name="connsiteX13617" fmla="*/ 9860955 w 12079138"/>
              <a:gd name="connsiteY13617" fmla="*/ 559786 h 2145765"/>
              <a:gd name="connsiteX13618" fmla="*/ 9863392 w 12079138"/>
              <a:gd name="connsiteY13618" fmla="*/ 564123 h 2145765"/>
              <a:gd name="connsiteX13619" fmla="*/ 9883894 w 12079138"/>
              <a:gd name="connsiteY13619" fmla="*/ 568076 h 2145765"/>
              <a:gd name="connsiteX13620" fmla="*/ 9887937 w 12079138"/>
              <a:gd name="connsiteY13620" fmla="*/ 565977 h 2145765"/>
              <a:gd name="connsiteX13621" fmla="*/ 9887358 w 12079138"/>
              <a:gd name="connsiteY13621" fmla="*/ 561273 h 2145765"/>
              <a:gd name="connsiteX13622" fmla="*/ 9866135 w 12079138"/>
              <a:gd name="connsiteY13622" fmla="*/ 557090 h 2145765"/>
              <a:gd name="connsiteX13623" fmla="*/ 9442419 w 12079138"/>
              <a:gd name="connsiteY13623" fmla="*/ 555956 h 2145765"/>
              <a:gd name="connsiteX13624" fmla="*/ 9437582 w 12079138"/>
              <a:gd name="connsiteY13624" fmla="*/ 558530 h 2145765"/>
              <a:gd name="connsiteX13625" fmla="*/ 9441462 w 12079138"/>
              <a:gd name="connsiteY13625" fmla="*/ 560108 h 2145765"/>
              <a:gd name="connsiteX13626" fmla="*/ 9445054 w 12079138"/>
              <a:gd name="connsiteY13626" fmla="*/ 558361 h 2145765"/>
              <a:gd name="connsiteX13627" fmla="*/ 9442419 w 12079138"/>
              <a:gd name="connsiteY13627" fmla="*/ 555956 h 2145765"/>
              <a:gd name="connsiteX13628" fmla="*/ 9748123 w 12079138"/>
              <a:gd name="connsiteY13628" fmla="*/ 555205 h 2145765"/>
              <a:gd name="connsiteX13629" fmla="*/ 9747888 w 12079138"/>
              <a:gd name="connsiteY13629" fmla="*/ 557841 h 2145765"/>
              <a:gd name="connsiteX13630" fmla="*/ 9750162 w 12079138"/>
              <a:gd name="connsiteY13630" fmla="*/ 558101 h 2145765"/>
              <a:gd name="connsiteX13631" fmla="*/ 9752508 w 12079138"/>
              <a:gd name="connsiteY13631" fmla="*/ 555849 h 2145765"/>
              <a:gd name="connsiteX13632" fmla="*/ 9748123 w 12079138"/>
              <a:gd name="connsiteY13632" fmla="*/ 555205 h 2145765"/>
              <a:gd name="connsiteX13633" fmla="*/ 10280033 w 12079138"/>
              <a:gd name="connsiteY13633" fmla="*/ 554469 h 2145765"/>
              <a:gd name="connsiteX13634" fmla="*/ 10275810 w 12079138"/>
              <a:gd name="connsiteY13634" fmla="*/ 557457 h 2145765"/>
              <a:gd name="connsiteX13635" fmla="*/ 10280611 w 12079138"/>
              <a:gd name="connsiteY13635" fmla="*/ 558300 h 2145765"/>
              <a:gd name="connsiteX13636" fmla="*/ 10283841 w 12079138"/>
              <a:gd name="connsiteY13636" fmla="*/ 556170 h 2145765"/>
              <a:gd name="connsiteX13637" fmla="*/ 10280033 w 12079138"/>
              <a:gd name="connsiteY13637" fmla="*/ 554469 h 2145765"/>
              <a:gd name="connsiteX13638" fmla="*/ 11903413 w 12079138"/>
              <a:gd name="connsiteY13638" fmla="*/ 553736 h 2145765"/>
              <a:gd name="connsiteX13639" fmla="*/ 11909369 w 12079138"/>
              <a:gd name="connsiteY13639" fmla="*/ 560892 h 2145765"/>
              <a:gd name="connsiteX13640" fmla="*/ 11905471 w 12079138"/>
              <a:gd name="connsiteY13640" fmla="*/ 562578 h 2145765"/>
              <a:gd name="connsiteX13641" fmla="*/ 11896591 w 12079138"/>
              <a:gd name="connsiteY13641" fmla="*/ 557628 h 2145765"/>
              <a:gd name="connsiteX13642" fmla="*/ 11903413 w 12079138"/>
              <a:gd name="connsiteY13642" fmla="*/ 553736 h 2145765"/>
              <a:gd name="connsiteX13643" fmla="*/ 9954120 w 12079138"/>
              <a:gd name="connsiteY13643" fmla="*/ 553592 h 2145765"/>
              <a:gd name="connsiteX13644" fmla="*/ 9947763 w 12079138"/>
              <a:gd name="connsiteY13644" fmla="*/ 560506 h 2145765"/>
              <a:gd name="connsiteX13645" fmla="*/ 9953593 w 12079138"/>
              <a:gd name="connsiteY13645" fmla="*/ 566175 h 2145765"/>
              <a:gd name="connsiteX13646" fmla="*/ 9993080 w 12079138"/>
              <a:gd name="connsiteY13646" fmla="*/ 586630 h 2145765"/>
              <a:gd name="connsiteX13647" fmla="*/ 9998025 w 12079138"/>
              <a:gd name="connsiteY13647" fmla="*/ 586997 h 2145765"/>
              <a:gd name="connsiteX13648" fmla="*/ 10001472 w 12079138"/>
              <a:gd name="connsiteY13648" fmla="*/ 582876 h 2145765"/>
              <a:gd name="connsiteX13649" fmla="*/ 10000010 w 12079138"/>
              <a:gd name="connsiteY13649" fmla="*/ 579643 h 2145765"/>
              <a:gd name="connsiteX13650" fmla="*/ 9964403 w 12079138"/>
              <a:gd name="connsiteY13650" fmla="*/ 553734 h 2145765"/>
              <a:gd name="connsiteX13651" fmla="*/ 9954120 w 12079138"/>
              <a:gd name="connsiteY13651" fmla="*/ 553592 h 2145765"/>
              <a:gd name="connsiteX13652" fmla="*/ 10366714 w 12079138"/>
              <a:gd name="connsiteY13652" fmla="*/ 552998 h 2145765"/>
              <a:gd name="connsiteX13653" fmla="*/ 10365758 w 12079138"/>
              <a:gd name="connsiteY13653" fmla="*/ 556093 h 2145765"/>
              <a:gd name="connsiteX13654" fmla="*/ 10380214 w 12079138"/>
              <a:gd name="connsiteY13654" fmla="*/ 558484 h 2145765"/>
              <a:gd name="connsiteX13655" fmla="*/ 10382343 w 12079138"/>
              <a:gd name="connsiteY13655" fmla="*/ 555557 h 2145765"/>
              <a:gd name="connsiteX13656" fmla="*/ 10382344 w 12079138"/>
              <a:gd name="connsiteY13656" fmla="*/ 555557 h 2145765"/>
              <a:gd name="connsiteX13657" fmla="*/ 10366714 w 12079138"/>
              <a:gd name="connsiteY13657" fmla="*/ 552998 h 2145765"/>
              <a:gd name="connsiteX13658" fmla="*/ 11724689 w 12079138"/>
              <a:gd name="connsiteY13658" fmla="*/ 552281 h 2145765"/>
              <a:gd name="connsiteX13659" fmla="*/ 11728407 w 12079138"/>
              <a:gd name="connsiteY13659" fmla="*/ 553614 h 2145765"/>
              <a:gd name="connsiteX13660" fmla="*/ 11726566 w 12079138"/>
              <a:gd name="connsiteY13660" fmla="*/ 556004 h 2145765"/>
              <a:gd name="connsiteX13661" fmla="*/ 11722830 w 12079138"/>
              <a:gd name="connsiteY13661" fmla="*/ 554671 h 2145765"/>
              <a:gd name="connsiteX13662" fmla="*/ 11724689 w 12079138"/>
              <a:gd name="connsiteY13662" fmla="*/ 552281 h 2145765"/>
              <a:gd name="connsiteX13663" fmla="*/ 779326 w 12079138"/>
              <a:gd name="connsiteY13663" fmla="*/ 550236 h 2145765"/>
              <a:gd name="connsiteX13664" fmla="*/ 784163 w 12079138"/>
              <a:gd name="connsiteY13664" fmla="*/ 551324 h 2145765"/>
              <a:gd name="connsiteX13665" fmla="*/ 785534 w 12079138"/>
              <a:gd name="connsiteY13665" fmla="*/ 554359 h 2145765"/>
              <a:gd name="connsiteX13666" fmla="*/ 762325 w 12079138"/>
              <a:gd name="connsiteY13666" fmla="*/ 569682 h 2145765"/>
              <a:gd name="connsiteX13667" fmla="*/ 759023 w 12079138"/>
              <a:gd name="connsiteY13667" fmla="*/ 568012 h 2145765"/>
              <a:gd name="connsiteX13668" fmla="*/ 779326 w 12079138"/>
              <a:gd name="connsiteY13668" fmla="*/ 550236 h 2145765"/>
              <a:gd name="connsiteX13669" fmla="*/ 9238899 w 12079138"/>
              <a:gd name="connsiteY13669" fmla="*/ 548754 h 2145765"/>
              <a:gd name="connsiteX13670" fmla="*/ 9226067 w 12079138"/>
              <a:gd name="connsiteY13670" fmla="*/ 551420 h 2145765"/>
              <a:gd name="connsiteX13671" fmla="*/ 9232491 w 12079138"/>
              <a:gd name="connsiteY13671" fmla="*/ 556124 h 2145765"/>
              <a:gd name="connsiteX13672" fmla="*/ 9242743 w 12079138"/>
              <a:gd name="connsiteY13672" fmla="*/ 552493 h 2145765"/>
              <a:gd name="connsiteX13673" fmla="*/ 9238899 w 12079138"/>
              <a:gd name="connsiteY13673" fmla="*/ 548754 h 2145765"/>
              <a:gd name="connsiteX13674" fmla="*/ 1921990 w 12079138"/>
              <a:gd name="connsiteY13674" fmla="*/ 547207 h 2145765"/>
              <a:gd name="connsiteX13675" fmla="*/ 1917422 w 12079138"/>
              <a:gd name="connsiteY13675" fmla="*/ 551880 h 2145765"/>
              <a:gd name="connsiteX13676" fmla="*/ 1920383 w 12079138"/>
              <a:gd name="connsiteY13676" fmla="*/ 554194 h 2145765"/>
              <a:gd name="connsiteX13677" fmla="*/ 1926235 w 12079138"/>
              <a:gd name="connsiteY13677" fmla="*/ 551757 h 2145765"/>
              <a:gd name="connsiteX13678" fmla="*/ 1921990 w 12079138"/>
              <a:gd name="connsiteY13678" fmla="*/ 547207 h 2145765"/>
              <a:gd name="connsiteX13679" fmla="*/ 291087 w 12079138"/>
              <a:gd name="connsiteY13679" fmla="*/ 546036 h 2145765"/>
              <a:gd name="connsiteX13680" fmla="*/ 293379 w 12079138"/>
              <a:gd name="connsiteY13680" fmla="*/ 549989 h 2145765"/>
              <a:gd name="connsiteX13681" fmla="*/ 284662 w 12079138"/>
              <a:gd name="connsiteY13681" fmla="*/ 552225 h 2145765"/>
              <a:gd name="connsiteX13682" fmla="*/ 282225 w 12079138"/>
              <a:gd name="connsiteY13682" fmla="*/ 548471 h 2145765"/>
              <a:gd name="connsiteX13683" fmla="*/ 291087 w 12079138"/>
              <a:gd name="connsiteY13683" fmla="*/ 546036 h 2145765"/>
              <a:gd name="connsiteX13684" fmla="*/ 2063468 w 12079138"/>
              <a:gd name="connsiteY13684" fmla="*/ 545966 h 2145765"/>
              <a:gd name="connsiteX13685" fmla="*/ 2060381 w 12079138"/>
              <a:gd name="connsiteY13685" fmla="*/ 548203 h 2145765"/>
              <a:gd name="connsiteX13686" fmla="*/ 2063434 w 12079138"/>
              <a:gd name="connsiteY13686" fmla="*/ 550578 h 2145765"/>
              <a:gd name="connsiteX13687" fmla="*/ 2067763 w 12079138"/>
              <a:gd name="connsiteY13687" fmla="*/ 547636 h 2145765"/>
              <a:gd name="connsiteX13688" fmla="*/ 2063468 w 12079138"/>
              <a:gd name="connsiteY13688" fmla="*/ 545966 h 2145765"/>
              <a:gd name="connsiteX13689" fmla="*/ 2223873 w 12079138"/>
              <a:gd name="connsiteY13689" fmla="*/ 545123 h 2145765"/>
              <a:gd name="connsiteX13690" fmla="*/ 2216312 w 12079138"/>
              <a:gd name="connsiteY13690" fmla="*/ 546349 h 2145765"/>
              <a:gd name="connsiteX13691" fmla="*/ 2215337 w 12079138"/>
              <a:gd name="connsiteY13691" fmla="*/ 552462 h 2145765"/>
              <a:gd name="connsiteX13692" fmla="*/ 2227788 w 12079138"/>
              <a:gd name="connsiteY13692" fmla="*/ 561671 h 2145765"/>
              <a:gd name="connsiteX13693" fmla="*/ 2235549 w 12079138"/>
              <a:gd name="connsiteY13693" fmla="*/ 562054 h 2145765"/>
              <a:gd name="connsiteX13694" fmla="*/ 2241522 w 12079138"/>
              <a:gd name="connsiteY13694" fmla="*/ 557886 h 2145765"/>
              <a:gd name="connsiteX13695" fmla="*/ 2223873 w 12079138"/>
              <a:gd name="connsiteY13695" fmla="*/ 545123 h 2145765"/>
              <a:gd name="connsiteX13696" fmla="*/ 545694 w 12079138"/>
              <a:gd name="connsiteY13696" fmla="*/ 544488 h 2145765"/>
              <a:gd name="connsiteX13697" fmla="*/ 551542 w 12079138"/>
              <a:gd name="connsiteY13697" fmla="*/ 549100 h 2145765"/>
              <a:gd name="connsiteX13698" fmla="*/ 545766 w 12079138"/>
              <a:gd name="connsiteY13698" fmla="*/ 553804 h 2145765"/>
              <a:gd name="connsiteX13699" fmla="*/ 535478 w 12079138"/>
              <a:gd name="connsiteY13699" fmla="*/ 550494 h 2145765"/>
              <a:gd name="connsiteX13700" fmla="*/ 545694 w 12079138"/>
              <a:gd name="connsiteY13700" fmla="*/ 544488 h 2145765"/>
              <a:gd name="connsiteX13701" fmla="*/ 2006312 w 12079138"/>
              <a:gd name="connsiteY13701" fmla="*/ 543744 h 2145765"/>
              <a:gd name="connsiteX13702" fmla="*/ 2000788 w 12079138"/>
              <a:gd name="connsiteY13702" fmla="*/ 550440 h 2145765"/>
              <a:gd name="connsiteX13703" fmla="*/ 2005608 w 12079138"/>
              <a:gd name="connsiteY13703" fmla="*/ 553428 h 2145765"/>
              <a:gd name="connsiteX13704" fmla="*/ 2012487 w 12079138"/>
              <a:gd name="connsiteY13704" fmla="*/ 549888 h 2145765"/>
              <a:gd name="connsiteX13705" fmla="*/ 2006312 w 12079138"/>
              <a:gd name="connsiteY13705" fmla="*/ 543744 h 2145765"/>
              <a:gd name="connsiteX13706" fmla="*/ 698174 w 12079138"/>
              <a:gd name="connsiteY13706" fmla="*/ 543416 h 2145765"/>
              <a:gd name="connsiteX13707" fmla="*/ 702668 w 12079138"/>
              <a:gd name="connsiteY13707" fmla="*/ 546557 h 2145765"/>
              <a:gd name="connsiteX13708" fmla="*/ 688338 w 12079138"/>
              <a:gd name="connsiteY13708" fmla="*/ 558019 h 2145765"/>
              <a:gd name="connsiteX13709" fmla="*/ 683898 w 12079138"/>
              <a:gd name="connsiteY13709" fmla="*/ 556425 h 2145765"/>
              <a:gd name="connsiteX13710" fmla="*/ 698174 w 12079138"/>
              <a:gd name="connsiteY13710" fmla="*/ 543416 h 2145765"/>
              <a:gd name="connsiteX13711" fmla="*/ 1664463 w 12079138"/>
              <a:gd name="connsiteY13711" fmla="*/ 541483 h 2145765"/>
              <a:gd name="connsiteX13712" fmla="*/ 1677636 w 12079138"/>
              <a:gd name="connsiteY13712" fmla="*/ 550264 h 2145765"/>
              <a:gd name="connsiteX13713" fmla="*/ 1664859 w 12079138"/>
              <a:gd name="connsiteY13713" fmla="*/ 555367 h 2145765"/>
              <a:gd name="connsiteX13714" fmla="*/ 1654681 w 12079138"/>
              <a:gd name="connsiteY13714" fmla="*/ 547015 h 2145765"/>
              <a:gd name="connsiteX13715" fmla="*/ 1664463 w 12079138"/>
              <a:gd name="connsiteY13715" fmla="*/ 541483 h 2145765"/>
              <a:gd name="connsiteX13716" fmla="*/ 1308542 w 12079138"/>
              <a:gd name="connsiteY13716" fmla="*/ 540920 h 2145765"/>
              <a:gd name="connsiteX13717" fmla="*/ 1312495 w 12079138"/>
              <a:gd name="connsiteY13717" fmla="*/ 542590 h 2145765"/>
              <a:gd name="connsiteX13718" fmla="*/ 1310292 w 12079138"/>
              <a:gd name="connsiteY13718" fmla="*/ 545256 h 2145765"/>
              <a:gd name="connsiteX13719" fmla="*/ 1306341 w 12079138"/>
              <a:gd name="connsiteY13719" fmla="*/ 543571 h 2145765"/>
              <a:gd name="connsiteX13720" fmla="*/ 1308542 w 12079138"/>
              <a:gd name="connsiteY13720" fmla="*/ 540920 h 2145765"/>
              <a:gd name="connsiteX13721" fmla="*/ 10265162 w 12079138"/>
              <a:gd name="connsiteY13721" fmla="*/ 540802 h 2145765"/>
              <a:gd name="connsiteX13722" fmla="*/ 10261895 w 12079138"/>
              <a:gd name="connsiteY13722" fmla="*/ 542610 h 2145765"/>
              <a:gd name="connsiteX13723" fmla="*/ 10265739 w 12079138"/>
              <a:gd name="connsiteY13723" fmla="*/ 543974 h 2145765"/>
              <a:gd name="connsiteX13724" fmla="*/ 10267111 w 12079138"/>
              <a:gd name="connsiteY13724" fmla="*/ 541461 h 2145765"/>
              <a:gd name="connsiteX13725" fmla="*/ 10265162 w 12079138"/>
              <a:gd name="connsiteY13725" fmla="*/ 540802 h 2145765"/>
              <a:gd name="connsiteX13726" fmla="*/ 1238232 w 12079138"/>
              <a:gd name="connsiteY13726" fmla="*/ 538193 h 2145765"/>
              <a:gd name="connsiteX13727" fmla="*/ 1243646 w 12079138"/>
              <a:gd name="connsiteY13727" fmla="*/ 543601 h 2145765"/>
              <a:gd name="connsiteX13728" fmla="*/ 1243682 w 12079138"/>
              <a:gd name="connsiteY13728" fmla="*/ 557406 h 2145765"/>
              <a:gd name="connsiteX13729" fmla="*/ 1263968 w 12079138"/>
              <a:gd name="connsiteY13729" fmla="*/ 569005 h 2145765"/>
              <a:gd name="connsiteX13730" fmla="*/ 1289811 w 12079138"/>
              <a:gd name="connsiteY13730" fmla="*/ 571794 h 2145765"/>
              <a:gd name="connsiteX13731" fmla="*/ 1285877 w 12079138"/>
              <a:gd name="connsiteY13731" fmla="*/ 586672 h 2145765"/>
              <a:gd name="connsiteX13732" fmla="*/ 1284794 w 12079138"/>
              <a:gd name="connsiteY13732" fmla="*/ 602179 h 2145765"/>
              <a:gd name="connsiteX13733" fmla="*/ 1278117 w 12079138"/>
              <a:gd name="connsiteY13733" fmla="*/ 616842 h 2145765"/>
              <a:gd name="connsiteX13734" fmla="*/ 1261784 w 12079138"/>
              <a:gd name="connsiteY13734" fmla="*/ 616659 h 2145765"/>
              <a:gd name="connsiteX13735" fmla="*/ 1256171 w 12079138"/>
              <a:gd name="connsiteY13735" fmla="*/ 608768 h 2145765"/>
              <a:gd name="connsiteX13736" fmla="*/ 1236860 w 12079138"/>
              <a:gd name="connsiteY13736" fmla="*/ 605627 h 2145765"/>
              <a:gd name="connsiteX13737" fmla="*/ 1220636 w 12079138"/>
              <a:gd name="connsiteY13737" fmla="*/ 612506 h 2145765"/>
              <a:gd name="connsiteX13738" fmla="*/ 1210819 w 12079138"/>
              <a:gd name="connsiteY13738" fmla="*/ 615234 h 2145765"/>
              <a:gd name="connsiteX13739" fmla="*/ 1207515 w 12079138"/>
              <a:gd name="connsiteY13739" fmla="*/ 612828 h 2145765"/>
              <a:gd name="connsiteX13740" fmla="*/ 1213489 w 12079138"/>
              <a:gd name="connsiteY13740" fmla="*/ 605274 h 2145765"/>
              <a:gd name="connsiteX13741" fmla="*/ 1220980 w 12079138"/>
              <a:gd name="connsiteY13741" fmla="*/ 563934 h 2145765"/>
              <a:gd name="connsiteX13742" fmla="*/ 1214320 w 12079138"/>
              <a:gd name="connsiteY13742" fmla="*/ 551737 h 2145765"/>
              <a:gd name="connsiteX13743" fmla="*/ 1230635 w 12079138"/>
              <a:gd name="connsiteY13743" fmla="*/ 539051 h 2145765"/>
              <a:gd name="connsiteX13744" fmla="*/ 1238232 w 12079138"/>
              <a:gd name="connsiteY13744" fmla="*/ 538193 h 2145765"/>
              <a:gd name="connsiteX13745" fmla="*/ 10094325 w 12079138"/>
              <a:gd name="connsiteY13745" fmla="*/ 537661 h 2145765"/>
              <a:gd name="connsiteX13746" fmla="*/ 10080700 w 12079138"/>
              <a:gd name="connsiteY13746" fmla="*/ 557457 h 2145765"/>
              <a:gd name="connsiteX13747" fmla="*/ 10084039 w 12079138"/>
              <a:gd name="connsiteY13747" fmla="*/ 560016 h 2145765"/>
              <a:gd name="connsiteX13748" fmla="*/ 10091763 w 12079138"/>
              <a:gd name="connsiteY13748" fmla="*/ 559342 h 2145765"/>
              <a:gd name="connsiteX13749" fmla="*/ 10103078 w 12079138"/>
              <a:gd name="connsiteY13749" fmla="*/ 540450 h 2145765"/>
              <a:gd name="connsiteX13750" fmla="*/ 10099613 w 12079138"/>
              <a:gd name="connsiteY13750" fmla="*/ 537692 h 2145765"/>
              <a:gd name="connsiteX13751" fmla="*/ 10094325 w 12079138"/>
              <a:gd name="connsiteY13751" fmla="*/ 537661 h 2145765"/>
              <a:gd name="connsiteX13752" fmla="*/ 1801147 w 12079138"/>
              <a:gd name="connsiteY13752" fmla="*/ 537232 h 2145765"/>
              <a:gd name="connsiteX13753" fmla="*/ 1793438 w 12079138"/>
              <a:gd name="connsiteY13753" fmla="*/ 537585 h 2145765"/>
              <a:gd name="connsiteX13754" fmla="*/ 1789702 w 12079138"/>
              <a:gd name="connsiteY13754" fmla="*/ 541767 h 2145765"/>
              <a:gd name="connsiteX13755" fmla="*/ 1803328 w 12079138"/>
              <a:gd name="connsiteY13755" fmla="*/ 561196 h 2145765"/>
              <a:gd name="connsiteX13756" fmla="*/ 1807550 w 12079138"/>
              <a:gd name="connsiteY13756" fmla="*/ 560889 h 2145765"/>
              <a:gd name="connsiteX13757" fmla="*/ 1801147 w 12079138"/>
              <a:gd name="connsiteY13757" fmla="*/ 537232 h 2145765"/>
              <a:gd name="connsiteX13758" fmla="*/ 10324357 w 12079138"/>
              <a:gd name="connsiteY13758" fmla="*/ 536834 h 2145765"/>
              <a:gd name="connsiteX13759" fmla="*/ 10314178 w 12079138"/>
              <a:gd name="connsiteY13759" fmla="*/ 543361 h 2145765"/>
              <a:gd name="connsiteX13760" fmla="*/ 10321109 w 12079138"/>
              <a:gd name="connsiteY13760" fmla="*/ 549214 h 2145765"/>
              <a:gd name="connsiteX13761" fmla="*/ 10329970 w 12079138"/>
              <a:gd name="connsiteY13761" fmla="*/ 543821 h 2145765"/>
              <a:gd name="connsiteX13762" fmla="*/ 10324357 w 12079138"/>
              <a:gd name="connsiteY13762" fmla="*/ 536834 h 2145765"/>
              <a:gd name="connsiteX13763" fmla="*/ 8874901 w 12079138"/>
              <a:gd name="connsiteY13763" fmla="*/ 536328 h 2145765"/>
              <a:gd name="connsiteX13764" fmla="*/ 8868819 w 12079138"/>
              <a:gd name="connsiteY13764" fmla="*/ 539990 h 2145765"/>
              <a:gd name="connsiteX13765" fmla="*/ 8871978 w 12079138"/>
              <a:gd name="connsiteY13765" fmla="*/ 544142 h 2145765"/>
              <a:gd name="connsiteX13766" fmla="*/ 8877717 w 12079138"/>
              <a:gd name="connsiteY13766" fmla="*/ 541553 h 2145765"/>
              <a:gd name="connsiteX13767" fmla="*/ 8874901 w 12079138"/>
              <a:gd name="connsiteY13767" fmla="*/ 536328 h 2145765"/>
              <a:gd name="connsiteX13768" fmla="*/ 11878668 w 12079138"/>
              <a:gd name="connsiteY13768" fmla="*/ 536094 h 2145765"/>
              <a:gd name="connsiteX13769" fmla="*/ 11880925 w 12079138"/>
              <a:gd name="connsiteY13769" fmla="*/ 538637 h 2145765"/>
              <a:gd name="connsiteX13770" fmla="*/ 11878759 w 12079138"/>
              <a:gd name="connsiteY13770" fmla="*/ 539496 h 2145765"/>
              <a:gd name="connsiteX13771" fmla="*/ 11876358 w 12079138"/>
              <a:gd name="connsiteY13771" fmla="*/ 536952 h 2145765"/>
              <a:gd name="connsiteX13772" fmla="*/ 11878668 w 12079138"/>
              <a:gd name="connsiteY13772" fmla="*/ 536094 h 2145765"/>
              <a:gd name="connsiteX13773" fmla="*/ 9862309 w 12079138"/>
              <a:gd name="connsiteY13773" fmla="*/ 535976 h 2145765"/>
              <a:gd name="connsiteX13774" fmla="*/ 9860196 w 12079138"/>
              <a:gd name="connsiteY13774" fmla="*/ 536466 h 2145765"/>
              <a:gd name="connsiteX13775" fmla="*/ 9861893 w 12079138"/>
              <a:gd name="connsiteY13775" fmla="*/ 537370 h 2145765"/>
              <a:gd name="connsiteX13776" fmla="*/ 10176387 w 12079138"/>
              <a:gd name="connsiteY13776" fmla="*/ 535056 h 2145765"/>
              <a:gd name="connsiteX13777" fmla="*/ 10163231 w 12079138"/>
              <a:gd name="connsiteY13777" fmla="*/ 544020 h 2145765"/>
              <a:gd name="connsiteX13778" fmla="*/ 10169384 w 12079138"/>
              <a:gd name="connsiteY13778" fmla="*/ 546655 h 2145765"/>
              <a:gd name="connsiteX13779" fmla="*/ 10180700 w 12079138"/>
              <a:gd name="connsiteY13779" fmla="*/ 538550 h 2145765"/>
              <a:gd name="connsiteX13780" fmla="*/ 10176387 w 12079138"/>
              <a:gd name="connsiteY13780" fmla="*/ 535056 h 2145765"/>
              <a:gd name="connsiteX13781" fmla="*/ 10494363 w 12079138"/>
              <a:gd name="connsiteY13781" fmla="*/ 533367 h 2145765"/>
              <a:gd name="connsiteX13782" fmla="*/ 10501439 w 12079138"/>
              <a:gd name="connsiteY13782" fmla="*/ 536064 h 2145765"/>
              <a:gd name="connsiteX13783" fmla="*/ 10495231 w 12079138"/>
              <a:gd name="connsiteY13783" fmla="*/ 539312 h 2145765"/>
              <a:gd name="connsiteX13784" fmla="*/ 10489544 w 12079138"/>
              <a:gd name="connsiteY13784" fmla="*/ 536569 h 2145765"/>
              <a:gd name="connsiteX13785" fmla="*/ 10494363 w 12079138"/>
              <a:gd name="connsiteY13785" fmla="*/ 533367 h 2145765"/>
              <a:gd name="connsiteX13786" fmla="*/ 1879472 w 12079138"/>
              <a:gd name="connsiteY13786" fmla="*/ 532452 h 2145765"/>
              <a:gd name="connsiteX13787" fmla="*/ 1876241 w 12079138"/>
              <a:gd name="connsiteY13787" fmla="*/ 534336 h 2145765"/>
              <a:gd name="connsiteX13788" fmla="*/ 1879616 w 12079138"/>
              <a:gd name="connsiteY13788" fmla="*/ 536282 h 2145765"/>
              <a:gd name="connsiteX13789" fmla="*/ 1882953 w 12079138"/>
              <a:gd name="connsiteY13789" fmla="*/ 534443 h 2145765"/>
              <a:gd name="connsiteX13790" fmla="*/ 1879472 w 12079138"/>
              <a:gd name="connsiteY13790" fmla="*/ 532452 h 2145765"/>
              <a:gd name="connsiteX13791" fmla="*/ 9536987 w 12079138"/>
              <a:gd name="connsiteY13791" fmla="*/ 531809 h 2145765"/>
              <a:gd name="connsiteX13792" fmla="*/ 9526628 w 12079138"/>
              <a:gd name="connsiteY13792" fmla="*/ 532697 h 2145765"/>
              <a:gd name="connsiteX13793" fmla="*/ 9523866 w 12079138"/>
              <a:gd name="connsiteY13793" fmla="*/ 538673 h 2145765"/>
              <a:gd name="connsiteX13794" fmla="*/ 9541282 w 12079138"/>
              <a:gd name="connsiteY13794" fmla="*/ 558438 h 2145765"/>
              <a:gd name="connsiteX13795" fmla="*/ 9569978 w 12079138"/>
              <a:gd name="connsiteY13795" fmla="*/ 565532 h 2145765"/>
              <a:gd name="connsiteX13796" fmla="*/ 9576800 w 12079138"/>
              <a:gd name="connsiteY13796" fmla="*/ 564950 h 2145765"/>
              <a:gd name="connsiteX13797" fmla="*/ 9587303 w 12079138"/>
              <a:gd name="connsiteY13797" fmla="*/ 560062 h 2145765"/>
              <a:gd name="connsiteX13798" fmla="*/ 9578424 w 12079138"/>
              <a:gd name="connsiteY13798" fmla="*/ 552662 h 2145765"/>
              <a:gd name="connsiteX13799" fmla="*/ 9567721 w 12079138"/>
              <a:gd name="connsiteY13799" fmla="*/ 550455 h 2145765"/>
              <a:gd name="connsiteX13800" fmla="*/ 9549386 w 12079138"/>
              <a:gd name="connsiteY13800" fmla="*/ 540603 h 2145765"/>
              <a:gd name="connsiteX13801" fmla="*/ 9536987 w 12079138"/>
              <a:gd name="connsiteY13801" fmla="*/ 531809 h 2145765"/>
              <a:gd name="connsiteX13802" fmla="*/ 10993734 w 12079138"/>
              <a:gd name="connsiteY13802" fmla="*/ 530576 h 2145765"/>
              <a:gd name="connsiteX13803" fmla="*/ 10995720 w 12079138"/>
              <a:gd name="connsiteY13803" fmla="*/ 531327 h 2145765"/>
              <a:gd name="connsiteX13804" fmla="*/ 10995088 w 12079138"/>
              <a:gd name="connsiteY13804" fmla="*/ 532767 h 2145765"/>
              <a:gd name="connsiteX13805" fmla="*/ 10991875 w 12079138"/>
              <a:gd name="connsiteY13805" fmla="*/ 531450 h 2145765"/>
              <a:gd name="connsiteX13806" fmla="*/ 10993734 w 12079138"/>
              <a:gd name="connsiteY13806" fmla="*/ 530576 h 2145765"/>
              <a:gd name="connsiteX13807" fmla="*/ 1431412 w 12079138"/>
              <a:gd name="connsiteY13807" fmla="*/ 530276 h 2145765"/>
              <a:gd name="connsiteX13808" fmla="*/ 1414610 w 12079138"/>
              <a:gd name="connsiteY13808" fmla="*/ 538412 h 2145765"/>
              <a:gd name="connsiteX13809" fmla="*/ 1423399 w 12079138"/>
              <a:gd name="connsiteY13809" fmla="*/ 543683 h 2145765"/>
              <a:gd name="connsiteX13810" fmla="*/ 1437656 w 12079138"/>
              <a:gd name="connsiteY13810" fmla="*/ 535439 h 2145765"/>
              <a:gd name="connsiteX13811" fmla="*/ 1431412 w 12079138"/>
              <a:gd name="connsiteY13811" fmla="*/ 530276 h 2145765"/>
              <a:gd name="connsiteX13812" fmla="*/ 868280 w 12079138"/>
              <a:gd name="connsiteY13812" fmla="*/ 529291 h 2145765"/>
              <a:gd name="connsiteX13813" fmla="*/ 878063 w 12079138"/>
              <a:gd name="connsiteY13813" fmla="*/ 549164 h 2145765"/>
              <a:gd name="connsiteX13814" fmla="*/ 874128 w 12079138"/>
              <a:gd name="connsiteY13814" fmla="*/ 552872 h 2145765"/>
              <a:gd name="connsiteX13815" fmla="*/ 867089 w 12079138"/>
              <a:gd name="connsiteY13815" fmla="*/ 551539 h 2145765"/>
              <a:gd name="connsiteX13816" fmla="*/ 868280 w 12079138"/>
              <a:gd name="connsiteY13816" fmla="*/ 529291 h 2145765"/>
              <a:gd name="connsiteX13817" fmla="*/ 2112444 w 12079138"/>
              <a:gd name="connsiteY13817" fmla="*/ 527915 h 2145765"/>
              <a:gd name="connsiteX13818" fmla="*/ 2099459 w 12079138"/>
              <a:gd name="connsiteY13818" fmla="*/ 530521 h 2145765"/>
              <a:gd name="connsiteX13819" fmla="*/ 2112918 w 12079138"/>
              <a:gd name="connsiteY13819" fmla="*/ 545108 h 2145765"/>
              <a:gd name="connsiteX13820" fmla="*/ 2112556 w 12079138"/>
              <a:gd name="connsiteY13820" fmla="*/ 563785 h 2145765"/>
              <a:gd name="connsiteX13821" fmla="*/ 2113026 w 12079138"/>
              <a:gd name="connsiteY13821" fmla="*/ 565471 h 2145765"/>
              <a:gd name="connsiteX13822" fmla="*/ 2127360 w 12079138"/>
              <a:gd name="connsiteY13822" fmla="*/ 571507 h 2145765"/>
              <a:gd name="connsiteX13823" fmla="*/ 2168286 w 12079138"/>
              <a:gd name="connsiteY13823" fmla="*/ 557089 h 2145765"/>
              <a:gd name="connsiteX13824" fmla="*/ 2169911 w 12079138"/>
              <a:gd name="connsiteY13824" fmla="*/ 552554 h 2145765"/>
              <a:gd name="connsiteX13825" fmla="*/ 2161483 w 12079138"/>
              <a:gd name="connsiteY13825" fmla="*/ 549199 h 2145765"/>
              <a:gd name="connsiteX13826" fmla="*/ 2137044 w 12079138"/>
              <a:gd name="connsiteY13826" fmla="*/ 552018 h 2145765"/>
              <a:gd name="connsiteX13827" fmla="*/ 2130658 w 12079138"/>
              <a:gd name="connsiteY13827" fmla="*/ 535148 h 2145765"/>
              <a:gd name="connsiteX13828" fmla="*/ 2124290 w 12079138"/>
              <a:gd name="connsiteY13828" fmla="*/ 529893 h 2145765"/>
              <a:gd name="connsiteX13829" fmla="*/ 2112444 w 12079138"/>
              <a:gd name="connsiteY13829" fmla="*/ 527915 h 2145765"/>
              <a:gd name="connsiteX13830" fmla="*/ 11393682 w 12079138"/>
              <a:gd name="connsiteY13830" fmla="*/ 527591 h 2145765"/>
              <a:gd name="connsiteX13831" fmla="*/ 11398248 w 12079138"/>
              <a:gd name="connsiteY13831" fmla="*/ 527622 h 2145765"/>
              <a:gd name="connsiteX13832" fmla="*/ 11435806 w 12079138"/>
              <a:gd name="connsiteY13832" fmla="*/ 542591 h 2145765"/>
              <a:gd name="connsiteX13833" fmla="*/ 11436961 w 12079138"/>
              <a:gd name="connsiteY13833" fmla="*/ 547249 h 2145765"/>
              <a:gd name="connsiteX13834" fmla="*/ 11430590 w 12079138"/>
              <a:gd name="connsiteY13834" fmla="*/ 549869 h 2145765"/>
              <a:gd name="connsiteX13835" fmla="*/ 11389152 w 12079138"/>
              <a:gd name="connsiteY13835" fmla="*/ 534026 h 2145765"/>
              <a:gd name="connsiteX13836" fmla="*/ 11393682 w 12079138"/>
              <a:gd name="connsiteY13836" fmla="*/ 527591 h 2145765"/>
              <a:gd name="connsiteX13837" fmla="*/ 10637245 w 12079138"/>
              <a:gd name="connsiteY13837" fmla="*/ 527181 h 2145765"/>
              <a:gd name="connsiteX13838" fmla="*/ 10632733 w 12079138"/>
              <a:gd name="connsiteY13838" fmla="*/ 528759 h 2145765"/>
              <a:gd name="connsiteX13839" fmla="*/ 10639157 w 12079138"/>
              <a:gd name="connsiteY13839" fmla="*/ 540281 h 2145765"/>
              <a:gd name="connsiteX13840" fmla="*/ 10646160 w 12079138"/>
              <a:gd name="connsiteY13840" fmla="*/ 539193 h 2145765"/>
              <a:gd name="connsiteX13841" fmla="*/ 10637245 w 12079138"/>
              <a:gd name="connsiteY13841" fmla="*/ 527181 h 2145765"/>
              <a:gd name="connsiteX13842" fmla="*/ 9395134 w 12079138"/>
              <a:gd name="connsiteY13842" fmla="*/ 527151 h 2145765"/>
              <a:gd name="connsiteX13843" fmla="*/ 9388890 w 12079138"/>
              <a:gd name="connsiteY13843" fmla="*/ 530246 h 2145765"/>
              <a:gd name="connsiteX13844" fmla="*/ 9389522 w 12079138"/>
              <a:gd name="connsiteY13844" fmla="*/ 533264 h 2145765"/>
              <a:gd name="connsiteX13845" fmla="*/ 9398166 w 12079138"/>
              <a:gd name="connsiteY13845" fmla="*/ 536834 h 2145765"/>
              <a:gd name="connsiteX13846" fmla="*/ 9404988 w 12079138"/>
              <a:gd name="connsiteY13846" fmla="*/ 535287 h 2145765"/>
              <a:gd name="connsiteX13847" fmla="*/ 9404375 w 12079138"/>
              <a:gd name="connsiteY13847" fmla="*/ 530874 h 2145765"/>
              <a:gd name="connsiteX13848" fmla="*/ 9395134 w 12079138"/>
              <a:gd name="connsiteY13848" fmla="*/ 527151 h 2145765"/>
              <a:gd name="connsiteX13849" fmla="*/ 9326554 w 12079138"/>
              <a:gd name="connsiteY13849" fmla="*/ 525956 h 2145765"/>
              <a:gd name="connsiteX13850" fmla="*/ 9309229 w 12079138"/>
              <a:gd name="connsiteY13850" fmla="*/ 528438 h 2145765"/>
              <a:gd name="connsiteX13851" fmla="*/ 9314355 w 12079138"/>
              <a:gd name="connsiteY13851" fmla="*/ 551758 h 2145765"/>
              <a:gd name="connsiteX13852" fmla="*/ 9327511 w 12079138"/>
              <a:gd name="connsiteY13852" fmla="*/ 553980 h 2145765"/>
              <a:gd name="connsiteX13853" fmla="*/ 9358444 w 12079138"/>
              <a:gd name="connsiteY13853" fmla="*/ 553995 h 2145765"/>
              <a:gd name="connsiteX13854" fmla="*/ 9368822 w 12079138"/>
              <a:gd name="connsiteY13854" fmla="*/ 549613 h 2145765"/>
              <a:gd name="connsiteX13855" fmla="*/ 9362631 w 12079138"/>
              <a:gd name="connsiteY13855" fmla="*/ 542657 h 2145765"/>
              <a:gd name="connsiteX13856" fmla="*/ 9349998 w 12079138"/>
              <a:gd name="connsiteY13856" fmla="*/ 538995 h 2145765"/>
              <a:gd name="connsiteX13857" fmla="*/ 9339603 w 12079138"/>
              <a:gd name="connsiteY13857" fmla="*/ 533601 h 2145765"/>
              <a:gd name="connsiteX13858" fmla="*/ 9339603 w 12079138"/>
              <a:gd name="connsiteY13858" fmla="*/ 533602 h 2145765"/>
              <a:gd name="connsiteX13859" fmla="*/ 9331896 w 12079138"/>
              <a:gd name="connsiteY13859" fmla="*/ 526645 h 2145765"/>
              <a:gd name="connsiteX13860" fmla="*/ 9326554 w 12079138"/>
              <a:gd name="connsiteY13860" fmla="*/ 525956 h 2145765"/>
              <a:gd name="connsiteX13861" fmla="*/ 9152037 w 12079138"/>
              <a:gd name="connsiteY13861" fmla="*/ 525327 h 2145765"/>
              <a:gd name="connsiteX13862" fmla="*/ 9150413 w 12079138"/>
              <a:gd name="connsiteY13862" fmla="*/ 527978 h 2145765"/>
              <a:gd name="connsiteX13863" fmla="*/ 9154401 w 12079138"/>
              <a:gd name="connsiteY13863" fmla="*/ 529602 h 2145765"/>
              <a:gd name="connsiteX13864" fmla="*/ 9156856 w 12079138"/>
              <a:gd name="connsiteY13864" fmla="*/ 525986 h 2145765"/>
              <a:gd name="connsiteX13865" fmla="*/ 9152037 w 12079138"/>
              <a:gd name="connsiteY13865" fmla="*/ 525327 h 2145765"/>
              <a:gd name="connsiteX13866" fmla="*/ 1052309 w 12079138"/>
              <a:gd name="connsiteY13866" fmla="*/ 524863 h 2145765"/>
              <a:gd name="connsiteX13867" fmla="*/ 1086977 w 12079138"/>
              <a:gd name="connsiteY13867" fmla="*/ 538668 h 2145765"/>
              <a:gd name="connsiteX13868" fmla="*/ 1076960 w 12079138"/>
              <a:gd name="connsiteY13868" fmla="*/ 553914 h 2145765"/>
              <a:gd name="connsiteX13869" fmla="*/ 1077395 w 12079138"/>
              <a:gd name="connsiteY13869" fmla="*/ 566937 h 2145765"/>
              <a:gd name="connsiteX13870" fmla="*/ 1102282 w 12079138"/>
              <a:gd name="connsiteY13870" fmla="*/ 566585 h 2145765"/>
              <a:gd name="connsiteX13871" fmla="*/ 1133882 w 12079138"/>
              <a:gd name="connsiteY13871" fmla="*/ 542499 h 2145765"/>
              <a:gd name="connsiteX13872" fmla="*/ 1153969 w 12079138"/>
              <a:gd name="connsiteY13872" fmla="*/ 542284 h 2145765"/>
              <a:gd name="connsiteX13873" fmla="*/ 1149655 w 12079138"/>
              <a:gd name="connsiteY13873" fmla="*/ 555951 h 2145765"/>
              <a:gd name="connsiteX13874" fmla="*/ 1129262 w 12079138"/>
              <a:gd name="connsiteY13874" fmla="*/ 561850 h 2145765"/>
              <a:gd name="connsiteX13875" fmla="*/ 1123938 w 12079138"/>
              <a:gd name="connsiteY13875" fmla="*/ 567336 h 2145765"/>
              <a:gd name="connsiteX13876" fmla="*/ 1130074 w 12079138"/>
              <a:gd name="connsiteY13876" fmla="*/ 572193 h 2145765"/>
              <a:gd name="connsiteX13877" fmla="*/ 1161982 w 12079138"/>
              <a:gd name="connsiteY13877" fmla="*/ 578766 h 2145765"/>
              <a:gd name="connsiteX13878" fmla="*/ 1175481 w 12079138"/>
              <a:gd name="connsiteY13878" fmla="*/ 578521 h 2145765"/>
              <a:gd name="connsiteX13879" fmla="*/ 1189757 w 12079138"/>
              <a:gd name="connsiteY13879" fmla="*/ 573970 h 2145765"/>
              <a:gd name="connsiteX13880" fmla="*/ 1189450 w 12079138"/>
              <a:gd name="connsiteY13880" fmla="*/ 583853 h 2145765"/>
              <a:gd name="connsiteX13881" fmla="*/ 1166963 w 12079138"/>
              <a:gd name="connsiteY13881" fmla="*/ 589920 h 2145765"/>
              <a:gd name="connsiteX13882" fmla="*/ 1130308 w 12079138"/>
              <a:gd name="connsiteY13882" fmla="*/ 588756 h 2145765"/>
              <a:gd name="connsiteX13883" fmla="*/ 1101776 w 12079138"/>
              <a:gd name="connsiteY13883" fmla="*/ 599205 h 2145765"/>
              <a:gd name="connsiteX13884" fmla="*/ 1097192 w 12079138"/>
              <a:gd name="connsiteY13884" fmla="*/ 607389 h 2145765"/>
              <a:gd name="connsiteX13885" fmla="*/ 1083386 w 12079138"/>
              <a:gd name="connsiteY13885" fmla="*/ 618022 h 2145765"/>
              <a:gd name="connsiteX13886" fmla="*/ 1049728 w 12079138"/>
              <a:gd name="connsiteY13886" fmla="*/ 630817 h 2145765"/>
              <a:gd name="connsiteX13887" fmla="*/ 1016719 w 12079138"/>
              <a:gd name="connsiteY13887" fmla="*/ 643994 h 2145765"/>
              <a:gd name="connsiteX13888" fmla="*/ 957903 w 12079138"/>
              <a:gd name="connsiteY13888" fmla="*/ 652988 h 2145765"/>
              <a:gd name="connsiteX13889" fmla="*/ 939693 w 12079138"/>
              <a:gd name="connsiteY13889" fmla="*/ 632625 h 2145765"/>
              <a:gd name="connsiteX13890" fmla="*/ 959672 w 12079138"/>
              <a:gd name="connsiteY13890" fmla="*/ 616260 h 2145765"/>
              <a:gd name="connsiteX13891" fmla="*/ 1038954 w 12079138"/>
              <a:gd name="connsiteY13891" fmla="*/ 594088 h 2145765"/>
              <a:gd name="connsiteX13892" fmla="*/ 1050089 w 12079138"/>
              <a:gd name="connsiteY13892" fmla="*/ 593965 h 2145765"/>
              <a:gd name="connsiteX13893" fmla="*/ 1054005 w 12079138"/>
              <a:gd name="connsiteY13893" fmla="*/ 596080 h 2145765"/>
              <a:gd name="connsiteX13894" fmla="*/ 1053211 w 12079138"/>
              <a:gd name="connsiteY13894" fmla="*/ 600800 h 2145765"/>
              <a:gd name="connsiteX13895" fmla="*/ 1030471 w 12079138"/>
              <a:gd name="connsiteY13895" fmla="*/ 610667 h 2145765"/>
              <a:gd name="connsiteX13896" fmla="*/ 1042671 w 12079138"/>
              <a:gd name="connsiteY13896" fmla="*/ 613364 h 2145765"/>
              <a:gd name="connsiteX13897" fmla="*/ 1066494 w 12079138"/>
              <a:gd name="connsiteY13897" fmla="*/ 608125 h 2145765"/>
              <a:gd name="connsiteX13898" fmla="*/ 1078315 w 12079138"/>
              <a:gd name="connsiteY13898" fmla="*/ 587484 h 2145765"/>
              <a:gd name="connsiteX13899" fmla="*/ 1042690 w 12079138"/>
              <a:gd name="connsiteY13899" fmla="*/ 575134 h 2145765"/>
              <a:gd name="connsiteX13900" fmla="*/ 1016575 w 12079138"/>
              <a:gd name="connsiteY13900" fmla="*/ 575211 h 2145765"/>
              <a:gd name="connsiteX13901" fmla="*/ 987050 w 12079138"/>
              <a:gd name="connsiteY13901" fmla="*/ 585523 h 2145765"/>
              <a:gd name="connsiteX13902" fmla="*/ 981419 w 12079138"/>
              <a:gd name="connsiteY13902" fmla="*/ 585860 h 2145765"/>
              <a:gd name="connsiteX13903" fmla="*/ 968064 w 12079138"/>
              <a:gd name="connsiteY13903" fmla="*/ 576222 h 2145765"/>
              <a:gd name="connsiteX13904" fmla="*/ 974380 w 12079138"/>
              <a:gd name="connsiteY13904" fmla="*/ 566355 h 2145765"/>
              <a:gd name="connsiteX13905" fmla="*/ 956477 w 12079138"/>
              <a:gd name="connsiteY13905" fmla="*/ 569419 h 2145765"/>
              <a:gd name="connsiteX13906" fmla="*/ 941245 w 12079138"/>
              <a:gd name="connsiteY13906" fmla="*/ 568715 h 2145765"/>
              <a:gd name="connsiteX13907" fmla="*/ 942545 w 12079138"/>
              <a:gd name="connsiteY13907" fmla="*/ 559092 h 2145765"/>
              <a:gd name="connsiteX13908" fmla="*/ 963498 w 12079138"/>
              <a:gd name="connsiteY13908" fmla="*/ 547693 h 2145765"/>
              <a:gd name="connsiteX13909" fmla="*/ 973911 w 12079138"/>
              <a:gd name="connsiteY13909" fmla="*/ 545042 h 2145765"/>
              <a:gd name="connsiteX13910" fmla="*/ 997625 w 12079138"/>
              <a:gd name="connsiteY13910" fmla="*/ 536584 h 2145765"/>
              <a:gd name="connsiteX13911" fmla="*/ 1014842 w 12079138"/>
              <a:gd name="connsiteY13911" fmla="*/ 548857 h 2145765"/>
              <a:gd name="connsiteX13912" fmla="*/ 1032294 w 12079138"/>
              <a:gd name="connsiteY13912" fmla="*/ 548106 h 2145765"/>
              <a:gd name="connsiteX13913" fmla="*/ 1042888 w 12079138"/>
              <a:gd name="connsiteY13913" fmla="*/ 533995 h 2145765"/>
              <a:gd name="connsiteX13914" fmla="*/ 1052309 w 12079138"/>
              <a:gd name="connsiteY13914" fmla="*/ 524863 h 2145765"/>
              <a:gd name="connsiteX13915" fmla="*/ 9932206 w 12079138"/>
              <a:gd name="connsiteY13915" fmla="*/ 524116 h 2145765"/>
              <a:gd name="connsiteX13916" fmla="*/ 9923092 w 12079138"/>
              <a:gd name="connsiteY13916" fmla="*/ 530782 h 2145765"/>
              <a:gd name="connsiteX13917" fmla="*/ 9952600 w 12079138"/>
              <a:gd name="connsiteY13917" fmla="*/ 538948 h 2145765"/>
              <a:gd name="connsiteX13918" fmla="*/ 9965142 w 12079138"/>
              <a:gd name="connsiteY13918" fmla="*/ 531119 h 2145765"/>
              <a:gd name="connsiteX13919" fmla="*/ 9932206 w 12079138"/>
              <a:gd name="connsiteY13919" fmla="*/ 524116 h 2145765"/>
              <a:gd name="connsiteX13920" fmla="*/ 1509905 w 12079138"/>
              <a:gd name="connsiteY13920" fmla="*/ 523019 h 2145765"/>
              <a:gd name="connsiteX13921" fmla="*/ 1516710 w 12079138"/>
              <a:gd name="connsiteY13921" fmla="*/ 525701 h 2145765"/>
              <a:gd name="connsiteX13922" fmla="*/ 1510374 w 12079138"/>
              <a:gd name="connsiteY13922" fmla="*/ 528796 h 2145765"/>
              <a:gd name="connsiteX13923" fmla="*/ 1505050 w 12079138"/>
              <a:gd name="connsiteY13923" fmla="*/ 526053 h 2145765"/>
              <a:gd name="connsiteX13924" fmla="*/ 1509905 w 12079138"/>
              <a:gd name="connsiteY13924" fmla="*/ 523019 h 2145765"/>
              <a:gd name="connsiteX13925" fmla="*/ 9760666 w 12079138"/>
              <a:gd name="connsiteY13925" fmla="*/ 522768 h 2145765"/>
              <a:gd name="connsiteX13926" fmla="*/ 9755920 w 12079138"/>
              <a:gd name="connsiteY13926" fmla="*/ 533570 h 2145765"/>
              <a:gd name="connsiteX13927" fmla="*/ 9759132 w 12079138"/>
              <a:gd name="connsiteY13927" fmla="*/ 536359 h 2145765"/>
              <a:gd name="connsiteX13928" fmla="*/ 9798259 w 12079138"/>
              <a:gd name="connsiteY13928" fmla="*/ 549934 h 2145765"/>
              <a:gd name="connsiteX13929" fmla="*/ 9811740 w 12079138"/>
              <a:gd name="connsiteY13929" fmla="*/ 547896 h 2145765"/>
              <a:gd name="connsiteX13930" fmla="*/ 9806091 w 12079138"/>
              <a:gd name="connsiteY13930" fmla="*/ 540802 h 2145765"/>
              <a:gd name="connsiteX13931" fmla="*/ 9773389 w 12079138"/>
              <a:gd name="connsiteY13931" fmla="*/ 524469 h 2145765"/>
              <a:gd name="connsiteX13932" fmla="*/ 9760666 w 12079138"/>
              <a:gd name="connsiteY13932" fmla="*/ 522768 h 2145765"/>
              <a:gd name="connsiteX13933" fmla="*/ 777481 w 12079138"/>
              <a:gd name="connsiteY13933" fmla="*/ 522701 h 2145765"/>
              <a:gd name="connsiteX13934" fmla="*/ 779827 w 12079138"/>
              <a:gd name="connsiteY13934" fmla="*/ 523191 h 2145765"/>
              <a:gd name="connsiteX13935" fmla="*/ 777390 w 12079138"/>
              <a:gd name="connsiteY13935" fmla="*/ 525168 h 2145765"/>
              <a:gd name="connsiteX13936" fmla="*/ 776037 w 12079138"/>
              <a:gd name="connsiteY13936" fmla="*/ 523911 h 2145765"/>
              <a:gd name="connsiteX13937" fmla="*/ 777481 w 12079138"/>
              <a:gd name="connsiteY13937" fmla="*/ 522701 h 2145765"/>
              <a:gd name="connsiteX13938" fmla="*/ 3407004 w 12079138"/>
              <a:gd name="connsiteY13938" fmla="*/ 520822 h 2145765"/>
              <a:gd name="connsiteX13939" fmla="*/ 3398273 w 12079138"/>
              <a:gd name="connsiteY13939" fmla="*/ 526813 h 2145765"/>
              <a:gd name="connsiteX13940" fmla="*/ 3402477 w 12079138"/>
              <a:gd name="connsiteY13940" fmla="*/ 530215 h 2145765"/>
              <a:gd name="connsiteX13941" fmla="*/ 3411606 w 12079138"/>
              <a:gd name="connsiteY13941" fmla="*/ 525909 h 2145765"/>
              <a:gd name="connsiteX13942" fmla="*/ 3407004 w 12079138"/>
              <a:gd name="connsiteY13942" fmla="*/ 520822 h 2145765"/>
              <a:gd name="connsiteX13943" fmla="*/ 10840964 w 12079138"/>
              <a:gd name="connsiteY13943" fmla="*/ 520817 h 2145765"/>
              <a:gd name="connsiteX13944" fmla="*/ 10854590 w 12079138"/>
              <a:gd name="connsiteY13944" fmla="*/ 536216 h 2145765"/>
              <a:gd name="connsiteX13945" fmla="*/ 10847444 w 12079138"/>
              <a:gd name="connsiteY13945" fmla="*/ 547477 h 2145765"/>
              <a:gd name="connsiteX13946" fmla="*/ 10855456 w 12079138"/>
              <a:gd name="connsiteY13946" fmla="*/ 567978 h 2145765"/>
              <a:gd name="connsiteX13947" fmla="*/ 10869749 w 12079138"/>
              <a:gd name="connsiteY13947" fmla="*/ 576160 h 2145765"/>
              <a:gd name="connsiteX13948" fmla="*/ 10869299 w 12079138"/>
              <a:gd name="connsiteY13948" fmla="*/ 579332 h 2145765"/>
              <a:gd name="connsiteX13949" fmla="*/ 10864607 w 12079138"/>
              <a:gd name="connsiteY13949" fmla="*/ 580757 h 2145765"/>
              <a:gd name="connsiteX13950" fmla="*/ 10856558 w 12079138"/>
              <a:gd name="connsiteY13950" fmla="*/ 579439 h 2145765"/>
              <a:gd name="connsiteX13951" fmla="*/ 10810427 w 12079138"/>
              <a:gd name="connsiteY13951" fmla="*/ 566967 h 2145765"/>
              <a:gd name="connsiteX13952" fmla="*/ 10805861 w 12079138"/>
              <a:gd name="connsiteY13952" fmla="*/ 563397 h 2145765"/>
              <a:gd name="connsiteX13953" fmla="*/ 10815444 w 12079138"/>
              <a:gd name="connsiteY13953" fmla="*/ 558080 h 2145765"/>
              <a:gd name="connsiteX13954" fmla="*/ 10812088 w 12079138"/>
              <a:gd name="connsiteY13954" fmla="*/ 542988 h 2145765"/>
              <a:gd name="connsiteX13955" fmla="*/ 10797181 w 12079138"/>
              <a:gd name="connsiteY13955" fmla="*/ 538223 h 2145765"/>
              <a:gd name="connsiteX13956" fmla="*/ 10795610 w 12079138"/>
              <a:gd name="connsiteY13956" fmla="*/ 533703 h 2145765"/>
              <a:gd name="connsiteX13957" fmla="*/ 10799996 w 12079138"/>
              <a:gd name="connsiteY13957" fmla="*/ 531956 h 2145765"/>
              <a:gd name="connsiteX13958" fmla="*/ 10828620 w 12079138"/>
              <a:gd name="connsiteY13958" fmla="*/ 533810 h 2145765"/>
              <a:gd name="connsiteX13959" fmla="*/ 10840964 w 12079138"/>
              <a:gd name="connsiteY13959" fmla="*/ 520817 h 2145765"/>
              <a:gd name="connsiteX13960" fmla="*/ 11202723 w 12079138"/>
              <a:gd name="connsiteY13960" fmla="*/ 516534 h 2145765"/>
              <a:gd name="connsiteX13961" fmla="*/ 11221204 w 12079138"/>
              <a:gd name="connsiteY13961" fmla="*/ 533296 h 2145765"/>
              <a:gd name="connsiteX13962" fmla="*/ 11221204 w 12079138"/>
              <a:gd name="connsiteY13962" fmla="*/ 533297 h 2145765"/>
              <a:gd name="connsiteX13963" fmla="*/ 11207579 w 12079138"/>
              <a:gd name="connsiteY13963" fmla="*/ 542628 h 2145765"/>
              <a:gd name="connsiteX13964" fmla="*/ 11175507 w 12079138"/>
              <a:gd name="connsiteY13964" fmla="*/ 542735 h 2145765"/>
              <a:gd name="connsiteX13965" fmla="*/ 11179838 w 12079138"/>
              <a:gd name="connsiteY13965" fmla="*/ 534139 h 2145765"/>
              <a:gd name="connsiteX13966" fmla="*/ 11181517 w 12079138"/>
              <a:gd name="connsiteY13966" fmla="*/ 525727 h 2145765"/>
              <a:gd name="connsiteX13967" fmla="*/ 11202723 w 12079138"/>
              <a:gd name="connsiteY13967" fmla="*/ 516534 h 2145765"/>
              <a:gd name="connsiteX13968" fmla="*/ 11697762 w 12079138"/>
              <a:gd name="connsiteY13968" fmla="*/ 515119 h 2145765"/>
              <a:gd name="connsiteX13969" fmla="*/ 11712418 w 12079138"/>
              <a:gd name="connsiteY13969" fmla="*/ 516743 h 2145765"/>
              <a:gd name="connsiteX13970" fmla="*/ 11714710 w 12079138"/>
              <a:gd name="connsiteY13970" fmla="*/ 519209 h 2145765"/>
              <a:gd name="connsiteX13971" fmla="*/ 11710884 w 12079138"/>
              <a:gd name="connsiteY13971" fmla="*/ 520634 h 2145765"/>
              <a:gd name="connsiteX13972" fmla="*/ 11697095 w 12079138"/>
              <a:gd name="connsiteY13972" fmla="*/ 516681 h 2145765"/>
              <a:gd name="connsiteX13973" fmla="*/ 11697762 w 12079138"/>
              <a:gd name="connsiteY13973" fmla="*/ 515119 h 2145765"/>
              <a:gd name="connsiteX13974" fmla="*/ 10109468 w 12079138"/>
              <a:gd name="connsiteY13974" fmla="*/ 514740 h 2145765"/>
              <a:gd name="connsiteX13975" fmla="*/ 10107753 w 12079138"/>
              <a:gd name="connsiteY13975" fmla="*/ 515583 h 2145765"/>
              <a:gd name="connsiteX13976" fmla="*/ 10108456 w 12079138"/>
              <a:gd name="connsiteY13976" fmla="*/ 516778 h 2145765"/>
              <a:gd name="connsiteX13977" fmla="*/ 10110550 w 12079138"/>
              <a:gd name="connsiteY13977" fmla="*/ 516748 h 2145765"/>
              <a:gd name="connsiteX13978" fmla="*/ 10109468 w 12079138"/>
              <a:gd name="connsiteY13978" fmla="*/ 514740 h 2145765"/>
              <a:gd name="connsiteX13979" fmla="*/ 11073234 w 12079138"/>
              <a:gd name="connsiteY13979" fmla="*/ 514452 h 2145765"/>
              <a:gd name="connsiteX13980" fmla="*/ 11071162 w 12079138"/>
              <a:gd name="connsiteY13980" fmla="*/ 514835 h 2145765"/>
              <a:gd name="connsiteX13981" fmla="*/ 11071068 w 12079138"/>
              <a:gd name="connsiteY13981" fmla="*/ 517547 h 2145765"/>
              <a:gd name="connsiteX13982" fmla="*/ 11075237 w 12079138"/>
              <a:gd name="connsiteY13982" fmla="*/ 516842 h 2145765"/>
              <a:gd name="connsiteX13983" fmla="*/ 10317048 w 12079138"/>
              <a:gd name="connsiteY13983" fmla="*/ 513193 h 2145765"/>
              <a:gd name="connsiteX13984" fmla="*/ 10301112 w 12079138"/>
              <a:gd name="connsiteY13984" fmla="*/ 517330 h 2145765"/>
              <a:gd name="connsiteX13985" fmla="*/ 10304234 w 12079138"/>
              <a:gd name="connsiteY13985" fmla="*/ 521665 h 2145765"/>
              <a:gd name="connsiteX13986" fmla="*/ 10323617 w 12079138"/>
              <a:gd name="connsiteY13986" fmla="*/ 519290 h 2145765"/>
              <a:gd name="connsiteX13987" fmla="*/ 10324213 w 12079138"/>
              <a:gd name="connsiteY13987" fmla="*/ 517666 h 2145765"/>
              <a:gd name="connsiteX13988" fmla="*/ 10321831 w 12079138"/>
              <a:gd name="connsiteY13988" fmla="*/ 514755 h 2145765"/>
              <a:gd name="connsiteX13989" fmla="*/ 10317048 w 12079138"/>
              <a:gd name="connsiteY13989" fmla="*/ 513193 h 2145765"/>
              <a:gd name="connsiteX13990" fmla="*/ 11902365 w 12079138"/>
              <a:gd name="connsiteY13990" fmla="*/ 512253 h 2145765"/>
              <a:gd name="connsiteX13991" fmla="*/ 11904170 w 12079138"/>
              <a:gd name="connsiteY13991" fmla="*/ 514980 h 2145765"/>
              <a:gd name="connsiteX13992" fmla="*/ 11900506 w 12079138"/>
              <a:gd name="connsiteY13992" fmla="*/ 516988 h 2145765"/>
              <a:gd name="connsiteX13993" fmla="*/ 11897745 w 12079138"/>
              <a:gd name="connsiteY13993" fmla="*/ 513341 h 2145765"/>
              <a:gd name="connsiteX13994" fmla="*/ 11902365 w 12079138"/>
              <a:gd name="connsiteY13994" fmla="*/ 512253 h 2145765"/>
              <a:gd name="connsiteX13995" fmla="*/ 3052543 w 12079138"/>
              <a:gd name="connsiteY13995" fmla="*/ 511860 h 2145765"/>
              <a:gd name="connsiteX13996" fmla="*/ 3045543 w 12079138"/>
              <a:gd name="connsiteY13996" fmla="*/ 515583 h 2145765"/>
              <a:gd name="connsiteX13997" fmla="*/ 3051100 w 12079138"/>
              <a:gd name="connsiteY13997" fmla="*/ 520378 h 2145765"/>
              <a:gd name="connsiteX13998" fmla="*/ 3061351 w 12079138"/>
              <a:gd name="connsiteY13998" fmla="*/ 516962 h 2145765"/>
              <a:gd name="connsiteX13999" fmla="*/ 3052543 w 12079138"/>
              <a:gd name="connsiteY13999" fmla="*/ 511860 h 2145765"/>
              <a:gd name="connsiteX14000" fmla="*/ 1828938 w 12079138"/>
              <a:gd name="connsiteY14000" fmla="*/ 510726 h 2145765"/>
              <a:gd name="connsiteX14001" fmla="*/ 1820870 w 12079138"/>
              <a:gd name="connsiteY14001" fmla="*/ 514495 h 2145765"/>
              <a:gd name="connsiteX14002" fmla="*/ 1819771 w 12079138"/>
              <a:gd name="connsiteY14002" fmla="*/ 524316 h 2145765"/>
              <a:gd name="connsiteX14003" fmla="*/ 1826013 w 12079138"/>
              <a:gd name="connsiteY14003" fmla="*/ 527104 h 2145765"/>
              <a:gd name="connsiteX14004" fmla="*/ 1833107 w 12079138"/>
              <a:gd name="connsiteY14004" fmla="*/ 525112 h 2145765"/>
              <a:gd name="connsiteX14005" fmla="*/ 1837492 w 12079138"/>
              <a:gd name="connsiteY14005" fmla="*/ 516196 h 2145765"/>
              <a:gd name="connsiteX14006" fmla="*/ 1828938 w 12079138"/>
              <a:gd name="connsiteY14006" fmla="*/ 510726 h 2145765"/>
              <a:gd name="connsiteX14007" fmla="*/ 249185 w 12079138"/>
              <a:gd name="connsiteY14007" fmla="*/ 510567 h 2145765"/>
              <a:gd name="connsiteX14008" fmla="*/ 263948 w 12079138"/>
              <a:gd name="connsiteY14008" fmla="*/ 526962 h 2145765"/>
              <a:gd name="connsiteX14009" fmla="*/ 255863 w 12079138"/>
              <a:gd name="connsiteY14009" fmla="*/ 531604 h 2145765"/>
              <a:gd name="connsiteX14010" fmla="*/ 246694 w 12079138"/>
              <a:gd name="connsiteY14010" fmla="*/ 528831 h 2145765"/>
              <a:gd name="connsiteX14011" fmla="*/ 236606 w 12079138"/>
              <a:gd name="connsiteY14011" fmla="*/ 516543 h 2145765"/>
              <a:gd name="connsiteX14012" fmla="*/ 239079 w 12079138"/>
              <a:gd name="connsiteY14012" fmla="*/ 512007 h 2145765"/>
              <a:gd name="connsiteX14013" fmla="*/ 249185 w 12079138"/>
              <a:gd name="connsiteY14013" fmla="*/ 510567 h 2145765"/>
              <a:gd name="connsiteX14014" fmla="*/ 10375486 w 12079138"/>
              <a:gd name="connsiteY14014" fmla="*/ 510374 h 2145765"/>
              <a:gd name="connsiteX14015" fmla="*/ 10356807 w 12079138"/>
              <a:gd name="connsiteY14015" fmla="*/ 524454 h 2145765"/>
              <a:gd name="connsiteX14016" fmla="*/ 10363303 w 12079138"/>
              <a:gd name="connsiteY14016" fmla="*/ 529035 h 2145765"/>
              <a:gd name="connsiteX14017" fmla="*/ 10380358 w 12079138"/>
              <a:gd name="connsiteY14017" fmla="*/ 525480 h 2145765"/>
              <a:gd name="connsiteX14018" fmla="*/ 10392468 w 12079138"/>
              <a:gd name="connsiteY14018" fmla="*/ 517835 h 2145765"/>
              <a:gd name="connsiteX14019" fmla="*/ 10375486 w 12079138"/>
              <a:gd name="connsiteY14019" fmla="*/ 510374 h 2145765"/>
              <a:gd name="connsiteX14020" fmla="*/ 1865069 w 12079138"/>
              <a:gd name="connsiteY14020" fmla="*/ 509362 h 2145765"/>
              <a:gd name="connsiteX14021" fmla="*/ 1864258 w 12079138"/>
              <a:gd name="connsiteY14021" fmla="*/ 510374 h 2145765"/>
              <a:gd name="connsiteX14022" fmla="*/ 1865829 w 12079138"/>
              <a:gd name="connsiteY14022" fmla="*/ 511002 h 2145765"/>
              <a:gd name="connsiteX14023" fmla="*/ 1866748 w 12079138"/>
              <a:gd name="connsiteY14023" fmla="*/ 509960 h 2145765"/>
              <a:gd name="connsiteX14024" fmla="*/ 1865069 w 12079138"/>
              <a:gd name="connsiteY14024" fmla="*/ 509362 h 2145765"/>
              <a:gd name="connsiteX14025" fmla="*/ 897169 w 12079138"/>
              <a:gd name="connsiteY14025" fmla="*/ 508789 h 2145765"/>
              <a:gd name="connsiteX14026" fmla="*/ 900544 w 12079138"/>
              <a:gd name="connsiteY14026" fmla="*/ 510137 h 2145765"/>
              <a:gd name="connsiteX14027" fmla="*/ 899498 w 12079138"/>
              <a:gd name="connsiteY14027" fmla="*/ 511317 h 2145765"/>
              <a:gd name="connsiteX14028" fmla="*/ 896123 w 12079138"/>
              <a:gd name="connsiteY14028" fmla="*/ 509953 h 2145765"/>
              <a:gd name="connsiteX14029" fmla="*/ 897169 w 12079138"/>
              <a:gd name="connsiteY14029" fmla="*/ 508789 h 2145765"/>
              <a:gd name="connsiteX14030" fmla="*/ 10938547 w 12079138"/>
              <a:gd name="connsiteY14030" fmla="*/ 505770 h 2145765"/>
              <a:gd name="connsiteX14031" fmla="*/ 10973324 w 12079138"/>
              <a:gd name="connsiteY14031" fmla="*/ 523390 h 2145765"/>
              <a:gd name="connsiteX14032" fmla="*/ 10960439 w 12079138"/>
              <a:gd name="connsiteY14032" fmla="*/ 544534 h 2145765"/>
              <a:gd name="connsiteX14033" fmla="*/ 10944647 w 12079138"/>
              <a:gd name="connsiteY14033" fmla="*/ 566828 h 2145765"/>
              <a:gd name="connsiteX14034" fmla="*/ 10934198 w 12079138"/>
              <a:gd name="connsiteY14034" fmla="*/ 575025 h 2145765"/>
              <a:gd name="connsiteX14035" fmla="*/ 10901819 w 12079138"/>
              <a:gd name="connsiteY14035" fmla="*/ 563626 h 2145765"/>
              <a:gd name="connsiteX14036" fmla="*/ 10881191 w 12079138"/>
              <a:gd name="connsiteY14036" fmla="*/ 546281 h 2145765"/>
              <a:gd name="connsiteX14037" fmla="*/ 10917232 w 12079138"/>
              <a:gd name="connsiteY14037" fmla="*/ 543140 h 2145765"/>
              <a:gd name="connsiteX14038" fmla="*/ 10929577 w 12079138"/>
              <a:gd name="connsiteY14038" fmla="*/ 537961 h 2145765"/>
              <a:gd name="connsiteX14039" fmla="*/ 10946397 w 12079138"/>
              <a:gd name="connsiteY14039" fmla="*/ 524907 h 2145765"/>
              <a:gd name="connsiteX14040" fmla="*/ 10932609 w 12079138"/>
              <a:gd name="connsiteY14040" fmla="*/ 512711 h 2145765"/>
              <a:gd name="connsiteX14041" fmla="*/ 10931689 w 12079138"/>
              <a:gd name="connsiteY14041" fmla="*/ 508053 h 2145765"/>
              <a:gd name="connsiteX14042" fmla="*/ 10938547 w 12079138"/>
              <a:gd name="connsiteY14042" fmla="*/ 505770 h 2145765"/>
              <a:gd name="connsiteX14043" fmla="*/ 1907497 w 12079138"/>
              <a:gd name="connsiteY14043" fmla="*/ 505164 h 2145765"/>
              <a:gd name="connsiteX14044" fmla="*/ 1913290 w 12079138"/>
              <a:gd name="connsiteY14044" fmla="*/ 526415 h 2145765"/>
              <a:gd name="connsiteX14045" fmla="*/ 1925964 w 12079138"/>
              <a:gd name="connsiteY14045" fmla="*/ 527089 h 2145765"/>
              <a:gd name="connsiteX14046" fmla="*/ 1907497 w 12079138"/>
              <a:gd name="connsiteY14046" fmla="*/ 505164 h 2145765"/>
              <a:gd name="connsiteX14047" fmla="*/ 1678466 w 12079138"/>
              <a:gd name="connsiteY14047" fmla="*/ 504435 h 2145765"/>
              <a:gd name="connsiteX14048" fmla="*/ 1679045 w 12079138"/>
              <a:gd name="connsiteY14048" fmla="*/ 505477 h 2145765"/>
              <a:gd name="connsiteX14049" fmla="*/ 1677220 w 12079138"/>
              <a:gd name="connsiteY14049" fmla="*/ 505278 h 2145765"/>
              <a:gd name="connsiteX14050" fmla="*/ 2183106 w 12079138"/>
              <a:gd name="connsiteY14050" fmla="*/ 503693 h 2145765"/>
              <a:gd name="connsiteX14051" fmla="*/ 2174892 w 12079138"/>
              <a:gd name="connsiteY14051" fmla="*/ 506114 h 2145765"/>
              <a:gd name="connsiteX14052" fmla="*/ 2181316 w 12079138"/>
              <a:gd name="connsiteY14052" fmla="*/ 509516 h 2145765"/>
              <a:gd name="connsiteX14053" fmla="*/ 2185543 w 12079138"/>
              <a:gd name="connsiteY14053" fmla="*/ 507922 h 2145765"/>
              <a:gd name="connsiteX14054" fmla="*/ 2183106 w 12079138"/>
              <a:gd name="connsiteY14054" fmla="*/ 503693 h 2145765"/>
              <a:gd name="connsiteX14055" fmla="*/ 11652192 w 12079138"/>
              <a:gd name="connsiteY14055" fmla="*/ 503411 h 2145765"/>
              <a:gd name="connsiteX14056" fmla="*/ 11654214 w 12079138"/>
              <a:gd name="connsiteY14056" fmla="*/ 505954 h 2145765"/>
              <a:gd name="connsiteX14057" fmla="*/ 11649792 w 12079138"/>
              <a:gd name="connsiteY14057" fmla="*/ 506491 h 2145765"/>
              <a:gd name="connsiteX14058" fmla="*/ 11648709 w 12079138"/>
              <a:gd name="connsiteY14058" fmla="*/ 505204 h 2145765"/>
              <a:gd name="connsiteX14059" fmla="*/ 11652192 w 12079138"/>
              <a:gd name="connsiteY14059" fmla="*/ 503411 h 2145765"/>
              <a:gd name="connsiteX14060" fmla="*/ 1183906 w 12079138"/>
              <a:gd name="connsiteY14060" fmla="*/ 502966 h 2145765"/>
              <a:gd name="connsiteX14061" fmla="*/ 1198614 w 12079138"/>
              <a:gd name="connsiteY14061" fmla="*/ 509539 h 2145765"/>
              <a:gd name="connsiteX14062" fmla="*/ 1188995 w 12079138"/>
              <a:gd name="connsiteY14062" fmla="*/ 522808 h 2145765"/>
              <a:gd name="connsiteX14063" fmla="*/ 1183599 w 12079138"/>
              <a:gd name="connsiteY14063" fmla="*/ 523804 h 2145765"/>
              <a:gd name="connsiteX14064" fmla="*/ 1160082 w 12079138"/>
              <a:gd name="connsiteY14064" fmla="*/ 516894 h 2145765"/>
              <a:gd name="connsiteX14065" fmla="*/ 1183906 w 12079138"/>
              <a:gd name="connsiteY14065" fmla="*/ 502966 h 2145765"/>
              <a:gd name="connsiteX14066" fmla="*/ 11740373 w 12079138"/>
              <a:gd name="connsiteY14066" fmla="*/ 500363 h 2145765"/>
              <a:gd name="connsiteX14067" fmla="*/ 11748006 w 12079138"/>
              <a:gd name="connsiteY14067" fmla="*/ 500685 h 2145765"/>
              <a:gd name="connsiteX14068" fmla="*/ 11756110 w 12079138"/>
              <a:gd name="connsiteY14068" fmla="*/ 501773 h 2145765"/>
              <a:gd name="connsiteX14069" fmla="*/ 11764647 w 12079138"/>
              <a:gd name="connsiteY14069" fmla="*/ 508883 h 2145765"/>
              <a:gd name="connsiteX14070" fmla="*/ 11753709 w 12079138"/>
              <a:gd name="connsiteY14070" fmla="*/ 512805 h 2145765"/>
              <a:gd name="connsiteX14071" fmla="*/ 11738550 w 12079138"/>
              <a:gd name="connsiteY14071" fmla="*/ 509695 h 2145765"/>
              <a:gd name="connsiteX14072" fmla="*/ 11734453 w 12079138"/>
              <a:gd name="connsiteY14072" fmla="*/ 504010 h 2145765"/>
              <a:gd name="connsiteX14073" fmla="*/ 11740373 w 12079138"/>
              <a:gd name="connsiteY14073" fmla="*/ 500363 h 2145765"/>
              <a:gd name="connsiteX14074" fmla="*/ 186580 w 12079138"/>
              <a:gd name="connsiteY14074" fmla="*/ 499746 h 2145765"/>
              <a:gd name="connsiteX14075" fmla="*/ 191634 w 12079138"/>
              <a:gd name="connsiteY14075" fmla="*/ 500865 h 2145765"/>
              <a:gd name="connsiteX14076" fmla="*/ 192734 w 12079138"/>
              <a:gd name="connsiteY14076" fmla="*/ 517750 h 2145765"/>
              <a:gd name="connsiteX14077" fmla="*/ 168046 w 12079138"/>
              <a:gd name="connsiteY14077" fmla="*/ 518730 h 2145765"/>
              <a:gd name="connsiteX14078" fmla="*/ 164310 w 12079138"/>
              <a:gd name="connsiteY14078" fmla="*/ 514961 h 2145765"/>
              <a:gd name="connsiteX14079" fmla="*/ 186580 w 12079138"/>
              <a:gd name="connsiteY14079" fmla="*/ 499746 h 2145765"/>
              <a:gd name="connsiteX14080" fmla="*/ 2269692 w 12079138"/>
              <a:gd name="connsiteY14080" fmla="*/ 499388 h 2145765"/>
              <a:gd name="connsiteX14081" fmla="*/ 2252802 w 12079138"/>
              <a:gd name="connsiteY14081" fmla="*/ 506788 h 2145765"/>
              <a:gd name="connsiteX14082" fmla="*/ 2253814 w 12079138"/>
              <a:gd name="connsiteY14082" fmla="*/ 511308 h 2145765"/>
              <a:gd name="connsiteX14083" fmla="*/ 2261049 w 12079138"/>
              <a:gd name="connsiteY14083" fmla="*/ 512073 h 2145765"/>
              <a:gd name="connsiteX14084" fmla="*/ 2261049 w 12079138"/>
              <a:gd name="connsiteY14084" fmla="*/ 512074 h 2145765"/>
              <a:gd name="connsiteX14085" fmla="*/ 2261050 w 12079138"/>
              <a:gd name="connsiteY14085" fmla="*/ 512074 h 2145765"/>
              <a:gd name="connsiteX14086" fmla="*/ 2261049 w 12079138"/>
              <a:gd name="connsiteY14086" fmla="*/ 512073 h 2145765"/>
              <a:gd name="connsiteX14087" fmla="*/ 2274764 w 12079138"/>
              <a:gd name="connsiteY14087" fmla="*/ 504184 h 2145765"/>
              <a:gd name="connsiteX14088" fmla="*/ 2274314 w 12079138"/>
              <a:gd name="connsiteY14088" fmla="*/ 501073 h 2145765"/>
              <a:gd name="connsiteX14089" fmla="*/ 2269692 w 12079138"/>
              <a:gd name="connsiteY14089" fmla="*/ 499388 h 2145765"/>
              <a:gd name="connsiteX14090" fmla="*/ 8931570 w 12079138"/>
              <a:gd name="connsiteY14090" fmla="*/ 496691 h 2145765"/>
              <a:gd name="connsiteX14091" fmla="*/ 8923647 w 12079138"/>
              <a:gd name="connsiteY14091" fmla="*/ 499066 h 2145765"/>
              <a:gd name="connsiteX14092" fmla="*/ 8930614 w 12079138"/>
              <a:gd name="connsiteY14092" fmla="*/ 503417 h 2145765"/>
              <a:gd name="connsiteX14093" fmla="*/ 8939565 w 12079138"/>
              <a:gd name="connsiteY14093" fmla="*/ 501793 h 2145765"/>
              <a:gd name="connsiteX14094" fmla="*/ 8931570 w 12079138"/>
              <a:gd name="connsiteY14094" fmla="*/ 496691 h 2145765"/>
              <a:gd name="connsiteX14095" fmla="*/ 8702730 w 12079138"/>
              <a:gd name="connsiteY14095" fmla="*/ 496492 h 2145765"/>
              <a:gd name="connsiteX14096" fmla="*/ 8701213 w 12079138"/>
              <a:gd name="connsiteY14096" fmla="*/ 497197 h 2145765"/>
              <a:gd name="connsiteX14097" fmla="*/ 8702964 w 12079138"/>
              <a:gd name="connsiteY14097" fmla="*/ 497641 h 2145765"/>
              <a:gd name="connsiteX14098" fmla="*/ 11306477 w 12079138"/>
              <a:gd name="connsiteY14098" fmla="*/ 495329 h 2145765"/>
              <a:gd name="connsiteX14099" fmla="*/ 11314653 w 12079138"/>
              <a:gd name="connsiteY14099" fmla="*/ 503281 h 2145765"/>
              <a:gd name="connsiteX14100" fmla="*/ 11313065 w 12079138"/>
              <a:gd name="connsiteY14100" fmla="*/ 518695 h 2145765"/>
              <a:gd name="connsiteX14101" fmla="*/ 11326457 w 12079138"/>
              <a:gd name="connsiteY14101" fmla="*/ 531412 h 2145765"/>
              <a:gd name="connsiteX14102" fmla="*/ 11346670 w 12079138"/>
              <a:gd name="connsiteY14102" fmla="*/ 527812 h 2145765"/>
              <a:gd name="connsiteX14103" fmla="*/ 11351002 w 12079138"/>
              <a:gd name="connsiteY14103" fmla="*/ 528072 h 2145765"/>
              <a:gd name="connsiteX14104" fmla="*/ 11361072 w 12079138"/>
              <a:gd name="connsiteY14104" fmla="*/ 545249 h 2145765"/>
              <a:gd name="connsiteX14105" fmla="*/ 11357625 w 12079138"/>
              <a:gd name="connsiteY14105" fmla="*/ 551317 h 2145765"/>
              <a:gd name="connsiteX14106" fmla="*/ 11347266 w 12079138"/>
              <a:gd name="connsiteY14106" fmla="*/ 552052 h 2145765"/>
              <a:gd name="connsiteX14107" fmla="*/ 11325067 w 12079138"/>
              <a:gd name="connsiteY14107" fmla="*/ 541709 h 2145765"/>
              <a:gd name="connsiteX14108" fmla="*/ 11298085 w 12079138"/>
              <a:gd name="connsiteY14108" fmla="*/ 529727 h 2145765"/>
              <a:gd name="connsiteX14109" fmla="*/ 11284044 w 12079138"/>
              <a:gd name="connsiteY14109" fmla="*/ 533649 h 2145765"/>
              <a:gd name="connsiteX14110" fmla="*/ 11276573 w 12079138"/>
              <a:gd name="connsiteY14110" fmla="*/ 538981 h 2145765"/>
              <a:gd name="connsiteX14111" fmla="*/ 11271574 w 12079138"/>
              <a:gd name="connsiteY14111" fmla="*/ 519584 h 2145765"/>
              <a:gd name="connsiteX14112" fmla="*/ 11293880 w 12079138"/>
              <a:gd name="connsiteY14112" fmla="*/ 497489 h 2145765"/>
              <a:gd name="connsiteX14113" fmla="*/ 11306477 w 12079138"/>
              <a:gd name="connsiteY14113" fmla="*/ 495329 h 2145765"/>
              <a:gd name="connsiteX14114" fmla="*/ 991485 w 12079138"/>
              <a:gd name="connsiteY14114" fmla="*/ 494816 h 2145765"/>
              <a:gd name="connsiteX14115" fmla="*/ 1003433 w 12079138"/>
              <a:gd name="connsiteY14115" fmla="*/ 503718 h 2145765"/>
              <a:gd name="connsiteX14116" fmla="*/ 998560 w 12079138"/>
              <a:gd name="connsiteY14116" fmla="*/ 512392 h 2145765"/>
              <a:gd name="connsiteX14117" fmla="*/ 985638 w 12079138"/>
              <a:gd name="connsiteY14117" fmla="*/ 511947 h 2145765"/>
              <a:gd name="connsiteX14118" fmla="*/ 975766 w 12079138"/>
              <a:gd name="connsiteY14118" fmla="*/ 501604 h 2145765"/>
              <a:gd name="connsiteX14119" fmla="*/ 991485 w 12079138"/>
              <a:gd name="connsiteY14119" fmla="*/ 494816 h 2145765"/>
              <a:gd name="connsiteX14120" fmla="*/ 11251108 w 12079138"/>
              <a:gd name="connsiteY14120" fmla="*/ 494808 h 2145765"/>
              <a:gd name="connsiteX14121" fmla="*/ 11253291 w 12079138"/>
              <a:gd name="connsiteY14121" fmla="*/ 498930 h 2145765"/>
              <a:gd name="connsiteX14122" fmla="*/ 11245459 w 12079138"/>
              <a:gd name="connsiteY14122" fmla="*/ 505059 h 2145765"/>
              <a:gd name="connsiteX14123" fmla="*/ 11230281 w 12079138"/>
              <a:gd name="connsiteY14123" fmla="*/ 504492 h 2145765"/>
              <a:gd name="connsiteX14124" fmla="*/ 11233403 w 12079138"/>
              <a:gd name="connsiteY14124" fmla="*/ 495313 h 2145765"/>
              <a:gd name="connsiteX14125" fmla="*/ 11251108 w 12079138"/>
              <a:gd name="connsiteY14125" fmla="*/ 494808 h 2145765"/>
              <a:gd name="connsiteX14126" fmla="*/ 2702772 w 12079138"/>
              <a:gd name="connsiteY14126" fmla="*/ 494102 h 2145765"/>
              <a:gd name="connsiteX14127" fmla="*/ 2701022 w 12079138"/>
              <a:gd name="connsiteY14127" fmla="*/ 494240 h 2145765"/>
              <a:gd name="connsiteX14128" fmla="*/ 2702122 w 12079138"/>
              <a:gd name="connsiteY14128" fmla="*/ 495067 h 2145765"/>
              <a:gd name="connsiteX14129" fmla="*/ 10662276 w 12079138"/>
              <a:gd name="connsiteY14129" fmla="*/ 492631 h 2145765"/>
              <a:gd name="connsiteX14130" fmla="*/ 10643724 w 12079138"/>
              <a:gd name="connsiteY14130" fmla="*/ 502069 h 2145765"/>
              <a:gd name="connsiteX14131" fmla="*/ 10651845 w 12079138"/>
              <a:gd name="connsiteY14131" fmla="*/ 508060 h 2145765"/>
              <a:gd name="connsiteX14132" fmla="*/ 10669152 w 12079138"/>
              <a:gd name="connsiteY14132" fmla="*/ 499771 h 2145765"/>
              <a:gd name="connsiteX14133" fmla="*/ 10662276 w 12079138"/>
              <a:gd name="connsiteY14133" fmla="*/ 492631 h 2145765"/>
              <a:gd name="connsiteX14134" fmla="*/ 10071026 w 12079138"/>
              <a:gd name="connsiteY14134" fmla="*/ 492324 h 2145765"/>
              <a:gd name="connsiteX14135" fmla="*/ 10057112 w 12079138"/>
              <a:gd name="connsiteY14135" fmla="*/ 495373 h 2145765"/>
              <a:gd name="connsiteX14136" fmla="*/ 10066478 w 12079138"/>
              <a:gd name="connsiteY14136" fmla="*/ 500384 h 2145765"/>
              <a:gd name="connsiteX14137" fmla="*/ 10074708 w 12079138"/>
              <a:gd name="connsiteY14137" fmla="*/ 497396 h 2145765"/>
              <a:gd name="connsiteX14138" fmla="*/ 10071026 w 12079138"/>
              <a:gd name="connsiteY14138" fmla="*/ 492324 h 2145765"/>
              <a:gd name="connsiteX14139" fmla="*/ 2560812 w 12079138"/>
              <a:gd name="connsiteY14139" fmla="*/ 491344 h 2145765"/>
              <a:gd name="connsiteX14140" fmla="*/ 2553951 w 12079138"/>
              <a:gd name="connsiteY14140" fmla="*/ 495098 h 2145765"/>
              <a:gd name="connsiteX14141" fmla="*/ 2559692 w 12079138"/>
              <a:gd name="connsiteY14141" fmla="*/ 499219 h 2145765"/>
              <a:gd name="connsiteX14142" fmla="*/ 2565358 w 12079138"/>
              <a:gd name="connsiteY14142" fmla="*/ 496829 h 2145765"/>
              <a:gd name="connsiteX14143" fmla="*/ 2560812 w 12079138"/>
              <a:gd name="connsiteY14143" fmla="*/ 491344 h 2145765"/>
              <a:gd name="connsiteX14144" fmla="*/ 293528 w 12079138"/>
              <a:gd name="connsiteY14144" fmla="*/ 491093 h 2145765"/>
              <a:gd name="connsiteX14145" fmla="*/ 305585 w 12079138"/>
              <a:gd name="connsiteY14145" fmla="*/ 493361 h 2145765"/>
              <a:gd name="connsiteX14146" fmla="*/ 309934 w 12079138"/>
              <a:gd name="connsiteY14146" fmla="*/ 497514 h 2145765"/>
              <a:gd name="connsiteX14147" fmla="*/ 286093 w 12079138"/>
              <a:gd name="connsiteY14147" fmla="*/ 509880 h 2145765"/>
              <a:gd name="connsiteX14148" fmla="*/ 274236 w 12079138"/>
              <a:gd name="connsiteY14148" fmla="*/ 505313 h 2145765"/>
              <a:gd name="connsiteX14149" fmla="*/ 276041 w 12079138"/>
              <a:gd name="connsiteY14149" fmla="*/ 494848 h 2145765"/>
              <a:gd name="connsiteX14150" fmla="*/ 293528 w 12079138"/>
              <a:gd name="connsiteY14150" fmla="*/ 491093 h 2145765"/>
              <a:gd name="connsiteX14151" fmla="*/ 762193 w 12079138"/>
              <a:gd name="connsiteY14151" fmla="*/ 489468 h 2145765"/>
              <a:gd name="connsiteX14152" fmla="*/ 766651 w 12079138"/>
              <a:gd name="connsiteY14152" fmla="*/ 493390 h 2145765"/>
              <a:gd name="connsiteX14153" fmla="*/ 760695 w 12079138"/>
              <a:gd name="connsiteY14153" fmla="*/ 496302 h 2145765"/>
              <a:gd name="connsiteX14154" fmla="*/ 756508 w 12079138"/>
              <a:gd name="connsiteY14154" fmla="*/ 491567 h 2145765"/>
              <a:gd name="connsiteX14155" fmla="*/ 762193 w 12079138"/>
              <a:gd name="connsiteY14155" fmla="*/ 489468 h 2145765"/>
              <a:gd name="connsiteX14156" fmla="*/ 512383 w 12079138"/>
              <a:gd name="connsiteY14156" fmla="*/ 489376 h 2145765"/>
              <a:gd name="connsiteX14157" fmla="*/ 519784 w 12079138"/>
              <a:gd name="connsiteY14157" fmla="*/ 493207 h 2145765"/>
              <a:gd name="connsiteX14158" fmla="*/ 508539 w 12079138"/>
              <a:gd name="connsiteY14158" fmla="*/ 494769 h 2145765"/>
              <a:gd name="connsiteX14159" fmla="*/ 505633 w 12079138"/>
              <a:gd name="connsiteY14159" fmla="*/ 491031 h 2145765"/>
              <a:gd name="connsiteX14160" fmla="*/ 512383 w 12079138"/>
              <a:gd name="connsiteY14160" fmla="*/ 489376 h 2145765"/>
              <a:gd name="connsiteX14161" fmla="*/ 9885806 w 12079138"/>
              <a:gd name="connsiteY14161" fmla="*/ 488049 h 2145765"/>
              <a:gd name="connsiteX14162" fmla="*/ 9877306 w 12079138"/>
              <a:gd name="connsiteY14162" fmla="*/ 492232 h 2145765"/>
              <a:gd name="connsiteX14163" fmla="*/ 9888225 w 12079138"/>
              <a:gd name="connsiteY14163" fmla="*/ 497365 h 2145765"/>
              <a:gd name="connsiteX14164" fmla="*/ 9894685 w 12079138"/>
              <a:gd name="connsiteY14164" fmla="*/ 492646 h 2145765"/>
              <a:gd name="connsiteX14165" fmla="*/ 9885806 w 12079138"/>
              <a:gd name="connsiteY14165" fmla="*/ 488049 h 2145765"/>
              <a:gd name="connsiteX14166" fmla="*/ 9660124 w 12079138"/>
              <a:gd name="connsiteY14166" fmla="*/ 487758 h 2145765"/>
              <a:gd name="connsiteX14167" fmla="*/ 9652743 w 12079138"/>
              <a:gd name="connsiteY14167" fmla="*/ 488754 h 2145765"/>
              <a:gd name="connsiteX14168" fmla="*/ 9625275 w 12079138"/>
              <a:gd name="connsiteY14168" fmla="*/ 506696 h 2145765"/>
              <a:gd name="connsiteX14169" fmla="*/ 9643557 w 12079138"/>
              <a:gd name="connsiteY14169" fmla="*/ 515475 h 2145765"/>
              <a:gd name="connsiteX14170" fmla="*/ 9653393 w 12079138"/>
              <a:gd name="connsiteY14170" fmla="*/ 530199 h 2145765"/>
              <a:gd name="connsiteX14171" fmla="*/ 9633072 w 12079138"/>
              <a:gd name="connsiteY14171" fmla="*/ 537324 h 2145765"/>
              <a:gd name="connsiteX14172" fmla="*/ 9620095 w 12079138"/>
              <a:gd name="connsiteY14172" fmla="*/ 538489 h 2145765"/>
              <a:gd name="connsiteX14173" fmla="*/ 9629264 w 12079138"/>
              <a:gd name="connsiteY14173" fmla="*/ 547973 h 2145765"/>
              <a:gd name="connsiteX14174" fmla="*/ 9640146 w 12079138"/>
              <a:gd name="connsiteY14174" fmla="*/ 553397 h 2145765"/>
              <a:gd name="connsiteX14175" fmla="*/ 9658139 w 12079138"/>
              <a:gd name="connsiteY14175" fmla="*/ 556584 h 2145765"/>
              <a:gd name="connsiteX14176" fmla="*/ 9665954 w 12079138"/>
              <a:gd name="connsiteY14176" fmla="*/ 544771 h 2145765"/>
              <a:gd name="connsiteX14177" fmla="*/ 9666784 w 12079138"/>
              <a:gd name="connsiteY14177" fmla="*/ 531042 h 2145765"/>
              <a:gd name="connsiteX14178" fmla="*/ 9662614 w 12079138"/>
              <a:gd name="connsiteY14178" fmla="*/ 514311 h 2145765"/>
              <a:gd name="connsiteX14179" fmla="*/ 9662615 w 12079138"/>
              <a:gd name="connsiteY14179" fmla="*/ 514311 h 2145765"/>
              <a:gd name="connsiteX14180" fmla="*/ 9663590 w 12079138"/>
              <a:gd name="connsiteY14180" fmla="*/ 493274 h 2145765"/>
              <a:gd name="connsiteX14181" fmla="*/ 9660124 w 12079138"/>
              <a:gd name="connsiteY14181" fmla="*/ 487758 h 2145765"/>
              <a:gd name="connsiteX14182" fmla="*/ 10707142 w 12079138"/>
              <a:gd name="connsiteY14182" fmla="*/ 487629 h 2145765"/>
              <a:gd name="connsiteX14183" fmla="*/ 10708694 w 12079138"/>
              <a:gd name="connsiteY14183" fmla="*/ 488395 h 2145765"/>
              <a:gd name="connsiteX14184" fmla="*/ 10707214 w 12079138"/>
              <a:gd name="connsiteY14184" fmla="*/ 489315 h 2145765"/>
              <a:gd name="connsiteX14185" fmla="*/ 10705535 w 12079138"/>
              <a:gd name="connsiteY14185" fmla="*/ 488487 h 2145765"/>
              <a:gd name="connsiteX14186" fmla="*/ 10707142 w 12079138"/>
              <a:gd name="connsiteY14186" fmla="*/ 487629 h 2145765"/>
              <a:gd name="connsiteX14187" fmla="*/ 9759673 w 12079138"/>
              <a:gd name="connsiteY14187" fmla="*/ 486456 h 2145765"/>
              <a:gd name="connsiteX14188" fmla="*/ 9755847 w 12079138"/>
              <a:gd name="connsiteY14188" fmla="*/ 487958 h 2145765"/>
              <a:gd name="connsiteX14189" fmla="*/ 9757940 w 12079138"/>
              <a:gd name="connsiteY14189" fmla="*/ 490409 h 2145765"/>
              <a:gd name="connsiteX14190" fmla="*/ 9761821 w 12079138"/>
              <a:gd name="connsiteY14190" fmla="*/ 488862 h 2145765"/>
              <a:gd name="connsiteX14191" fmla="*/ 9759673 w 12079138"/>
              <a:gd name="connsiteY14191" fmla="*/ 486456 h 2145765"/>
              <a:gd name="connsiteX14192" fmla="*/ 11128513 w 12079138"/>
              <a:gd name="connsiteY14192" fmla="*/ 485400 h 2145765"/>
              <a:gd name="connsiteX14193" fmla="*/ 11138765 w 12079138"/>
              <a:gd name="connsiteY14193" fmla="*/ 491989 h 2145765"/>
              <a:gd name="connsiteX14194" fmla="*/ 11125915 w 12079138"/>
              <a:gd name="connsiteY14194" fmla="*/ 499252 h 2145765"/>
              <a:gd name="connsiteX14195" fmla="*/ 11115645 w 12079138"/>
              <a:gd name="connsiteY14195" fmla="*/ 492740 h 2145765"/>
              <a:gd name="connsiteX14196" fmla="*/ 11128513 w 12079138"/>
              <a:gd name="connsiteY14196" fmla="*/ 485400 h 2145765"/>
              <a:gd name="connsiteX14197" fmla="*/ 1848827 w 12079138"/>
              <a:gd name="connsiteY14197" fmla="*/ 484954 h 2145765"/>
              <a:gd name="connsiteX14198" fmla="*/ 1847057 w 12079138"/>
              <a:gd name="connsiteY14198" fmla="*/ 485521 h 2145765"/>
              <a:gd name="connsiteX14199" fmla="*/ 1847761 w 12079138"/>
              <a:gd name="connsiteY14199" fmla="*/ 486686 h 2145765"/>
              <a:gd name="connsiteX14200" fmla="*/ 1849655 w 12079138"/>
              <a:gd name="connsiteY14200" fmla="*/ 486150 h 2145765"/>
              <a:gd name="connsiteX14201" fmla="*/ 1848827 w 12079138"/>
              <a:gd name="connsiteY14201" fmla="*/ 484954 h 2145765"/>
              <a:gd name="connsiteX14202" fmla="*/ 11470004 w 12079138"/>
              <a:gd name="connsiteY14202" fmla="*/ 482835 h 2145765"/>
              <a:gd name="connsiteX14203" fmla="*/ 11487655 w 12079138"/>
              <a:gd name="connsiteY14203" fmla="*/ 495277 h 2145765"/>
              <a:gd name="connsiteX14204" fmla="*/ 11485381 w 12079138"/>
              <a:gd name="connsiteY14204" fmla="*/ 500241 h 2145765"/>
              <a:gd name="connsiteX14205" fmla="*/ 11473722 w 12079138"/>
              <a:gd name="connsiteY14205" fmla="*/ 522964 h 2145765"/>
              <a:gd name="connsiteX14206" fmla="*/ 11457281 w 12079138"/>
              <a:gd name="connsiteY14206" fmla="*/ 530134 h 2145765"/>
              <a:gd name="connsiteX14207" fmla="*/ 11437862 w 12079138"/>
              <a:gd name="connsiteY14207" fmla="*/ 513157 h 2145765"/>
              <a:gd name="connsiteX14208" fmla="*/ 11451054 w 12079138"/>
              <a:gd name="connsiteY14208" fmla="*/ 484888 h 2145765"/>
              <a:gd name="connsiteX14209" fmla="*/ 11470004 w 12079138"/>
              <a:gd name="connsiteY14209" fmla="*/ 482835 h 2145765"/>
              <a:gd name="connsiteX14210" fmla="*/ 1135936 w 12079138"/>
              <a:gd name="connsiteY14210" fmla="*/ 482097 h 2145765"/>
              <a:gd name="connsiteX14211" fmla="*/ 1142595 w 12079138"/>
              <a:gd name="connsiteY14211" fmla="*/ 488702 h 2145765"/>
              <a:gd name="connsiteX14212" fmla="*/ 1127742 w 12079138"/>
              <a:gd name="connsiteY14212" fmla="*/ 506092 h 2145765"/>
              <a:gd name="connsiteX14213" fmla="*/ 1103270 w 12079138"/>
              <a:gd name="connsiteY14213" fmla="*/ 517247 h 2145765"/>
              <a:gd name="connsiteX14214" fmla="*/ 1081234 w 12079138"/>
              <a:gd name="connsiteY14214" fmla="*/ 516312 h 2145765"/>
              <a:gd name="connsiteX14215" fmla="*/ 1077950 w 12079138"/>
              <a:gd name="connsiteY14215" fmla="*/ 513523 h 2145765"/>
              <a:gd name="connsiteX14216" fmla="*/ 1041332 w 12079138"/>
              <a:gd name="connsiteY14216" fmla="*/ 501741 h 2145765"/>
              <a:gd name="connsiteX14217" fmla="*/ 1021984 w 12079138"/>
              <a:gd name="connsiteY14217" fmla="*/ 496409 h 2145765"/>
              <a:gd name="connsiteX14218" fmla="*/ 1021082 w 12079138"/>
              <a:gd name="connsiteY14218" fmla="*/ 489958 h 2145765"/>
              <a:gd name="connsiteX14219" fmla="*/ 1027399 w 12079138"/>
              <a:gd name="connsiteY14219" fmla="*/ 487230 h 2145765"/>
              <a:gd name="connsiteX14220" fmla="*/ 1047630 w 12079138"/>
              <a:gd name="connsiteY14220" fmla="*/ 487123 h 2145765"/>
              <a:gd name="connsiteX14221" fmla="*/ 1085512 w 12079138"/>
              <a:gd name="connsiteY14221" fmla="*/ 499029 h 2145765"/>
              <a:gd name="connsiteX14222" fmla="*/ 1113052 w 12079138"/>
              <a:gd name="connsiteY14222" fmla="*/ 495919 h 2145765"/>
              <a:gd name="connsiteX14223" fmla="*/ 1123591 w 12079138"/>
              <a:gd name="connsiteY14223" fmla="*/ 483967 h 2145765"/>
              <a:gd name="connsiteX14224" fmla="*/ 1135936 w 12079138"/>
              <a:gd name="connsiteY14224" fmla="*/ 482097 h 2145765"/>
              <a:gd name="connsiteX14225" fmla="*/ 665477 w 12079138"/>
              <a:gd name="connsiteY14225" fmla="*/ 481500 h 2145765"/>
              <a:gd name="connsiteX14226" fmla="*/ 678905 w 12079138"/>
              <a:gd name="connsiteY14226" fmla="*/ 491092 h 2145765"/>
              <a:gd name="connsiteX14227" fmla="*/ 636403 w 12079138"/>
              <a:gd name="connsiteY14227" fmla="*/ 514489 h 2145765"/>
              <a:gd name="connsiteX14228" fmla="*/ 629653 w 12079138"/>
              <a:gd name="connsiteY14228" fmla="*/ 512283 h 2145765"/>
              <a:gd name="connsiteX14229" fmla="*/ 629058 w 12079138"/>
              <a:gd name="connsiteY14229" fmla="*/ 509065 h 2145765"/>
              <a:gd name="connsiteX14230" fmla="*/ 633100 w 12079138"/>
              <a:gd name="connsiteY14230" fmla="*/ 504622 h 2145765"/>
              <a:gd name="connsiteX14231" fmla="*/ 658367 w 12079138"/>
              <a:gd name="connsiteY14231" fmla="*/ 484411 h 2145765"/>
              <a:gd name="connsiteX14232" fmla="*/ 665477 w 12079138"/>
              <a:gd name="connsiteY14232" fmla="*/ 481500 h 2145765"/>
              <a:gd name="connsiteX14233" fmla="*/ 10547549 w 12079138"/>
              <a:gd name="connsiteY14233" fmla="*/ 479776 h 2145765"/>
              <a:gd name="connsiteX14234" fmla="*/ 10537749 w 12079138"/>
              <a:gd name="connsiteY14234" fmla="*/ 482120 h 2145765"/>
              <a:gd name="connsiteX14235" fmla="*/ 10535476 w 12079138"/>
              <a:gd name="connsiteY14235" fmla="*/ 486456 h 2145765"/>
              <a:gd name="connsiteX14236" fmla="*/ 10540077 w 12079138"/>
              <a:gd name="connsiteY14236" fmla="*/ 487804 h 2145765"/>
              <a:gd name="connsiteX14237" fmla="*/ 10550256 w 12079138"/>
              <a:gd name="connsiteY14237" fmla="*/ 485322 h 2145765"/>
              <a:gd name="connsiteX14238" fmla="*/ 10551970 w 12079138"/>
              <a:gd name="connsiteY14238" fmla="*/ 482334 h 2145765"/>
              <a:gd name="connsiteX14239" fmla="*/ 10547549 w 12079138"/>
              <a:gd name="connsiteY14239" fmla="*/ 479776 h 2145765"/>
              <a:gd name="connsiteX14240" fmla="*/ 431140 w 12079138"/>
              <a:gd name="connsiteY14240" fmla="*/ 479571 h 2145765"/>
              <a:gd name="connsiteX14241" fmla="*/ 434280 w 12079138"/>
              <a:gd name="connsiteY14241" fmla="*/ 486038 h 2145765"/>
              <a:gd name="connsiteX14242" fmla="*/ 421989 w 12079138"/>
              <a:gd name="connsiteY14242" fmla="*/ 492228 h 2145765"/>
              <a:gd name="connsiteX14243" fmla="*/ 411881 w 12079138"/>
              <a:gd name="connsiteY14243" fmla="*/ 490803 h 2145765"/>
              <a:gd name="connsiteX14244" fmla="*/ 414787 w 12079138"/>
              <a:gd name="connsiteY14244" fmla="*/ 484904 h 2145765"/>
              <a:gd name="connsiteX14245" fmla="*/ 431140 w 12079138"/>
              <a:gd name="connsiteY14245" fmla="*/ 479571 h 2145765"/>
              <a:gd name="connsiteX14246" fmla="*/ 2224919 w 12079138"/>
              <a:gd name="connsiteY14246" fmla="*/ 479193 h 2145765"/>
              <a:gd name="connsiteX14247" fmla="*/ 2217701 w 12079138"/>
              <a:gd name="connsiteY14247" fmla="*/ 483146 h 2145765"/>
              <a:gd name="connsiteX14248" fmla="*/ 2222665 w 12079138"/>
              <a:gd name="connsiteY14248" fmla="*/ 487927 h 2145765"/>
              <a:gd name="connsiteX14249" fmla="*/ 2228529 w 12079138"/>
              <a:gd name="connsiteY14249" fmla="*/ 485475 h 2145765"/>
              <a:gd name="connsiteX14250" fmla="*/ 2224919 w 12079138"/>
              <a:gd name="connsiteY14250" fmla="*/ 479193 h 2145765"/>
              <a:gd name="connsiteX14251" fmla="*/ 932724 w 12079138"/>
              <a:gd name="connsiteY14251" fmla="*/ 479188 h 2145765"/>
              <a:gd name="connsiteX14252" fmla="*/ 943661 w 12079138"/>
              <a:gd name="connsiteY14252" fmla="*/ 484014 h 2145765"/>
              <a:gd name="connsiteX14253" fmla="*/ 949995 w 12079138"/>
              <a:gd name="connsiteY14253" fmla="*/ 493468 h 2145765"/>
              <a:gd name="connsiteX14254" fmla="*/ 969685 w 12079138"/>
              <a:gd name="connsiteY14254" fmla="*/ 523591 h 2145765"/>
              <a:gd name="connsiteX14255" fmla="*/ 958225 w 12079138"/>
              <a:gd name="connsiteY14255" fmla="*/ 537886 h 2145765"/>
              <a:gd name="connsiteX14256" fmla="*/ 952648 w 12079138"/>
              <a:gd name="connsiteY14256" fmla="*/ 538147 h 2145765"/>
              <a:gd name="connsiteX14257" fmla="*/ 932598 w 12079138"/>
              <a:gd name="connsiteY14257" fmla="*/ 528157 h 2145765"/>
              <a:gd name="connsiteX14258" fmla="*/ 927726 w 12079138"/>
              <a:gd name="connsiteY14258" fmla="*/ 511287 h 2145765"/>
              <a:gd name="connsiteX14259" fmla="*/ 919605 w 12079138"/>
              <a:gd name="connsiteY14259" fmla="*/ 486389 h 2145765"/>
              <a:gd name="connsiteX14260" fmla="*/ 922473 w 12079138"/>
              <a:gd name="connsiteY14260" fmla="*/ 480444 h 2145765"/>
              <a:gd name="connsiteX14261" fmla="*/ 932724 w 12079138"/>
              <a:gd name="connsiteY14261" fmla="*/ 479188 h 2145765"/>
              <a:gd name="connsiteX14262" fmla="*/ 10637480 w 12079138"/>
              <a:gd name="connsiteY14262" fmla="*/ 474934 h 2145765"/>
              <a:gd name="connsiteX14263" fmla="*/ 10634104 w 12079138"/>
              <a:gd name="connsiteY14263" fmla="*/ 477247 h 2145765"/>
              <a:gd name="connsiteX14264" fmla="*/ 10639447 w 12079138"/>
              <a:gd name="connsiteY14264" fmla="*/ 479393 h 2145765"/>
              <a:gd name="connsiteX14265" fmla="*/ 10641630 w 12079138"/>
              <a:gd name="connsiteY14265" fmla="*/ 476681 h 2145765"/>
              <a:gd name="connsiteX14266" fmla="*/ 10637480 w 12079138"/>
              <a:gd name="connsiteY14266" fmla="*/ 474934 h 2145765"/>
              <a:gd name="connsiteX14267" fmla="*/ 337908 w 12079138"/>
              <a:gd name="connsiteY14267" fmla="*/ 474882 h 2145765"/>
              <a:gd name="connsiteX14268" fmla="*/ 342059 w 12079138"/>
              <a:gd name="connsiteY14268" fmla="*/ 479096 h 2145765"/>
              <a:gd name="connsiteX14269" fmla="*/ 336302 w 12079138"/>
              <a:gd name="connsiteY14269" fmla="*/ 481486 h 2145765"/>
              <a:gd name="connsiteX14270" fmla="*/ 331898 w 12079138"/>
              <a:gd name="connsiteY14270" fmla="*/ 478299 h 2145765"/>
              <a:gd name="connsiteX14271" fmla="*/ 337908 w 12079138"/>
              <a:gd name="connsiteY14271" fmla="*/ 474882 h 2145765"/>
              <a:gd name="connsiteX14272" fmla="*/ 11710197 w 12079138"/>
              <a:gd name="connsiteY14272" fmla="*/ 472919 h 2145765"/>
              <a:gd name="connsiteX14273" fmla="*/ 11713175 w 12079138"/>
              <a:gd name="connsiteY14273" fmla="*/ 474421 h 2145765"/>
              <a:gd name="connsiteX14274" fmla="*/ 11711785 w 12079138"/>
              <a:gd name="connsiteY14274" fmla="*/ 475447 h 2145765"/>
              <a:gd name="connsiteX14275" fmla="*/ 11708753 w 12079138"/>
              <a:gd name="connsiteY14275" fmla="*/ 473992 h 2145765"/>
              <a:gd name="connsiteX14276" fmla="*/ 11710197 w 12079138"/>
              <a:gd name="connsiteY14276" fmla="*/ 472919 h 2145765"/>
              <a:gd name="connsiteX14277" fmla="*/ 1616863 w 12079138"/>
              <a:gd name="connsiteY14277" fmla="*/ 472722 h 2145765"/>
              <a:gd name="connsiteX14278" fmla="*/ 1620472 w 12079138"/>
              <a:gd name="connsiteY14278" fmla="*/ 474178 h 2145765"/>
              <a:gd name="connsiteX14279" fmla="*/ 1618415 w 12079138"/>
              <a:gd name="connsiteY14279" fmla="*/ 476323 h 2145765"/>
              <a:gd name="connsiteX14280" fmla="*/ 1614534 w 12079138"/>
              <a:gd name="connsiteY14280" fmla="*/ 475066 h 2145765"/>
              <a:gd name="connsiteX14281" fmla="*/ 1616863 w 12079138"/>
              <a:gd name="connsiteY14281" fmla="*/ 472722 h 2145765"/>
              <a:gd name="connsiteX14282" fmla="*/ 248591 w 12079138"/>
              <a:gd name="connsiteY14282" fmla="*/ 472293 h 2145765"/>
              <a:gd name="connsiteX14283" fmla="*/ 260394 w 12079138"/>
              <a:gd name="connsiteY14283" fmla="*/ 475312 h 2145765"/>
              <a:gd name="connsiteX14284" fmla="*/ 259689 w 12079138"/>
              <a:gd name="connsiteY14284" fmla="*/ 481686 h 2145765"/>
              <a:gd name="connsiteX14285" fmla="*/ 237834 w 12079138"/>
              <a:gd name="connsiteY14285" fmla="*/ 487801 h 2145765"/>
              <a:gd name="connsiteX14286" fmla="*/ 231770 w 12079138"/>
              <a:gd name="connsiteY14286" fmla="*/ 485057 h 2145765"/>
              <a:gd name="connsiteX14287" fmla="*/ 232276 w 12079138"/>
              <a:gd name="connsiteY14287" fmla="*/ 481211 h 2145765"/>
              <a:gd name="connsiteX14288" fmla="*/ 248591 w 12079138"/>
              <a:gd name="connsiteY14288" fmla="*/ 472293 h 2145765"/>
              <a:gd name="connsiteX14289" fmla="*/ 631135 w 12079138"/>
              <a:gd name="connsiteY14289" fmla="*/ 470790 h 2145765"/>
              <a:gd name="connsiteX14290" fmla="*/ 637307 w 12079138"/>
              <a:gd name="connsiteY14290" fmla="*/ 472814 h 2145765"/>
              <a:gd name="connsiteX14291" fmla="*/ 635376 w 12079138"/>
              <a:gd name="connsiteY14291" fmla="*/ 479571 h 2145765"/>
              <a:gd name="connsiteX14292" fmla="*/ 627434 w 12079138"/>
              <a:gd name="connsiteY14292" fmla="*/ 476016 h 2145765"/>
              <a:gd name="connsiteX14293" fmla="*/ 631135 w 12079138"/>
              <a:gd name="connsiteY14293" fmla="*/ 470790 h 2145765"/>
              <a:gd name="connsiteX14294" fmla="*/ 1539548 w 12079138"/>
              <a:gd name="connsiteY14294" fmla="*/ 470515 h 2145765"/>
              <a:gd name="connsiteX14295" fmla="*/ 1545522 w 12079138"/>
              <a:gd name="connsiteY14295" fmla="*/ 474223 h 2145765"/>
              <a:gd name="connsiteX14296" fmla="*/ 1539927 w 12079138"/>
              <a:gd name="connsiteY14296" fmla="*/ 476935 h 2145765"/>
              <a:gd name="connsiteX14297" fmla="*/ 1536227 w 12079138"/>
              <a:gd name="connsiteY14297" fmla="*/ 475204 h 2145765"/>
              <a:gd name="connsiteX14298" fmla="*/ 1539548 w 12079138"/>
              <a:gd name="connsiteY14298" fmla="*/ 470515 h 2145765"/>
              <a:gd name="connsiteX14299" fmla="*/ 1871207 w 12079138"/>
              <a:gd name="connsiteY14299" fmla="*/ 469035 h 2145765"/>
              <a:gd name="connsiteX14300" fmla="*/ 1866730 w 12079138"/>
              <a:gd name="connsiteY14300" fmla="*/ 472191 h 2145765"/>
              <a:gd name="connsiteX14301" fmla="*/ 1882087 w 12079138"/>
              <a:gd name="connsiteY14301" fmla="*/ 480067 h 2145765"/>
              <a:gd name="connsiteX14302" fmla="*/ 1887358 w 12079138"/>
              <a:gd name="connsiteY14302" fmla="*/ 475179 h 2145765"/>
              <a:gd name="connsiteX14303" fmla="*/ 1871207 w 12079138"/>
              <a:gd name="connsiteY14303" fmla="*/ 469035 h 2145765"/>
              <a:gd name="connsiteX14304" fmla="*/ 11168975 w 12079138"/>
              <a:gd name="connsiteY14304" fmla="*/ 467228 h 2145765"/>
              <a:gd name="connsiteX14305" fmla="*/ 11185217 w 12079138"/>
              <a:gd name="connsiteY14305" fmla="*/ 476361 h 2145765"/>
              <a:gd name="connsiteX14306" fmla="*/ 11176392 w 12079138"/>
              <a:gd name="connsiteY14306" fmla="*/ 482046 h 2145765"/>
              <a:gd name="connsiteX14307" fmla="*/ 11161088 w 12079138"/>
              <a:gd name="connsiteY14307" fmla="*/ 471994 h 2145765"/>
              <a:gd name="connsiteX14308" fmla="*/ 11168975 w 12079138"/>
              <a:gd name="connsiteY14308" fmla="*/ 467228 h 2145765"/>
              <a:gd name="connsiteX14309" fmla="*/ 2483982 w 12079138"/>
              <a:gd name="connsiteY14309" fmla="*/ 467089 h 2145765"/>
              <a:gd name="connsiteX14310" fmla="*/ 2482973 w 12079138"/>
              <a:gd name="connsiteY14310" fmla="*/ 469403 h 2145765"/>
              <a:gd name="connsiteX14311" fmla="*/ 2485083 w 12079138"/>
              <a:gd name="connsiteY14311" fmla="*/ 468728 h 2145765"/>
              <a:gd name="connsiteX14312" fmla="*/ 2483982 w 12079138"/>
              <a:gd name="connsiteY14312" fmla="*/ 467089 h 2145765"/>
              <a:gd name="connsiteX14313" fmla="*/ 11790742 w 12079138"/>
              <a:gd name="connsiteY14313" fmla="*/ 466449 h 2145765"/>
              <a:gd name="connsiteX14314" fmla="*/ 11792186 w 12079138"/>
              <a:gd name="connsiteY14314" fmla="*/ 467613 h 2145765"/>
              <a:gd name="connsiteX14315" fmla="*/ 11790869 w 12079138"/>
              <a:gd name="connsiteY14315" fmla="*/ 468824 h 2145765"/>
              <a:gd name="connsiteX14316" fmla="*/ 11788432 w 12079138"/>
              <a:gd name="connsiteY14316" fmla="*/ 466909 h 2145765"/>
              <a:gd name="connsiteX14317" fmla="*/ 11790742 w 12079138"/>
              <a:gd name="connsiteY14317" fmla="*/ 466449 h 2145765"/>
              <a:gd name="connsiteX14318" fmla="*/ 2009256 w 12079138"/>
              <a:gd name="connsiteY14318" fmla="*/ 465863 h 2145765"/>
              <a:gd name="connsiteX14319" fmla="*/ 2001800 w 12079138"/>
              <a:gd name="connsiteY14319" fmla="*/ 473417 h 2145765"/>
              <a:gd name="connsiteX14320" fmla="*/ 2004309 w 12079138"/>
              <a:gd name="connsiteY14320" fmla="*/ 475914 h 2145765"/>
              <a:gd name="connsiteX14321" fmla="*/ 2013517 w 12079138"/>
              <a:gd name="connsiteY14321" fmla="*/ 471471 h 2145765"/>
              <a:gd name="connsiteX14322" fmla="*/ 2009256 w 12079138"/>
              <a:gd name="connsiteY14322" fmla="*/ 465863 h 2145765"/>
              <a:gd name="connsiteX14323" fmla="*/ 1797607 w 12079138"/>
              <a:gd name="connsiteY14323" fmla="*/ 465388 h 2145765"/>
              <a:gd name="connsiteX14324" fmla="*/ 1793889 w 12079138"/>
              <a:gd name="connsiteY14324" fmla="*/ 466905 h 2145765"/>
              <a:gd name="connsiteX14325" fmla="*/ 1796454 w 12079138"/>
              <a:gd name="connsiteY14325" fmla="*/ 470766 h 2145765"/>
              <a:gd name="connsiteX14326" fmla="*/ 1803762 w 12079138"/>
              <a:gd name="connsiteY14326" fmla="*/ 468483 h 2145765"/>
              <a:gd name="connsiteX14327" fmla="*/ 1797607 w 12079138"/>
              <a:gd name="connsiteY14327" fmla="*/ 465388 h 2145765"/>
              <a:gd name="connsiteX14328" fmla="*/ 10215586 w 12079138"/>
              <a:gd name="connsiteY14328" fmla="*/ 463580 h 2145765"/>
              <a:gd name="connsiteX14329" fmla="*/ 10208493 w 12079138"/>
              <a:gd name="connsiteY14329" fmla="*/ 469602 h 2145765"/>
              <a:gd name="connsiteX14330" fmla="*/ 10217734 w 12079138"/>
              <a:gd name="connsiteY14330" fmla="*/ 473723 h 2145765"/>
              <a:gd name="connsiteX14331" fmla="*/ 10223346 w 12079138"/>
              <a:gd name="connsiteY14331" fmla="*/ 468790 h 2145765"/>
              <a:gd name="connsiteX14332" fmla="*/ 10215586 w 12079138"/>
              <a:gd name="connsiteY14332" fmla="*/ 463580 h 2145765"/>
              <a:gd name="connsiteX14333" fmla="*/ 9880284 w 12079138"/>
              <a:gd name="connsiteY14333" fmla="*/ 462737 h 2145765"/>
              <a:gd name="connsiteX14334" fmla="*/ 9881331 w 12079138"/>
              <a:gd name="connsiteY14334" fmla="*/ 465388 h 2145765"/>
              <a:gd name="connsiteX14335" fmla="*/ 9885283 w 12079138"/>
              <a:gd name="connsiteY14335" fmla="*/ 464147 h 2145765"/>
              <a:gd name="connsiteX14336" fmla="*/ 9884742 w 12079138"/>
              <a:gd name="connsiteY14336" fmla="*/ 462799 h 2145765"/>
              <a:gd name="connsiteX14337" fmla="*/ 9884742 w 12079138"/>
              <a:gd name="connsiteY14337" fmla="*/ 462798 h 2145765"/>
              <a:gd name="connsiteX14338" fmla="*/ 9880284 w 12079138"/>
              <a:gd name="connsiteY14338" fmla="*/ 462737 h 2145765"/>
              <a:gd name="connsiteX14339" fmla="*/ 1173041 w 12079138"/>
              <a:gd name="connsiteY14339" fmla="*/ 461537 h 2145765"/>
              <a:gd name="connsiteX14340" fmla="*/ 1177463 w 12079138"/>
              <a:gd name="connsiteY14340" fmla="*/ 463897 h 2145765"/>
              <a:gd name="connsiteX14341" fmla="*/ 1172338 w 12079138"/>
              <a:gd name="connsiteY14341" fmla="*/ 466546 h 2145765"/>
              <a:gd name="connsiteX14342" fmla="*/ 1168963 w 12079138"/>
              <a:gd name="connsiteY14342" fmla="*/ 464847 h 2145765"/>
              <a:gd name="connsiteX14343" fmla="*/ 1173041 w 12079138"/>
              <a:gd name="connsiteY14343" fmla="*/ 461537 h 2145765"/>
              <a:gd name="connsiteX14344" fmla="*/ 11352698 w 12079138"/>
              <a:gd name="connsiteY14344" fmla="*/ 460033 h 2145765"/>
              <a:gd name="connsiteX14345" fmla="*/ 11359412 w 12079138"/>
              <a:gd name="connsiteY14345" fmla="*/ 462270 h 2145765"/>
              <a:gd name="connsiteX14346" fmla="*/ 11363564 w 12079138"/>
              <a:gd name="connsiteY14346" fmla="*/ 471049 h 2145765"/>
              <a:gd name="connsiteX14347" fmla="*/ 11355603 w 12079138"/>
              <a:gd name="connsiteY14347" fmla="*/ 481483 h 2145765"/>
              <a:gd name="connsiteX14348" fmla="*/ 11346831 w 12079138"/>
              <a:gd name="connsiteY14348" fmla="*/ 475646 h 2145765"/>
              <a:gd name="connsiteX14349" fmla="*/ 11345081 w 12079138"/>
              <a:gd name="connsiteY14349" fmla="*/ 463909 h 2145765"/>
              <a:gd name="connsiteX14350" fmla="*/ 11352698 w 12079138"/>
              <a:gd name="connsiteY14350" fmla="*/ 460033 h 2145765"/>
              <a:gd name="connsiteX14351" fmla="*/ 3399591 w 12079138"/>
              <a:gd name="connsiteY14351" fmla="*/ 459734 h 2145765"/>
              <a:gd name="connsiteX14352" fmla="*/ 3397424 w 12079138"/>
              <a:gd name="connsiteY14352" fmla="*/ 460470 h 2145765"/>
              <a:gd name="connsiteX14353" fmla="*/ 3399445 w 12079138"/>
              <a:gd name="connsiteY14353" fmla="*/ 462937 h 2145765"/>
              <a:gd name="connsiteX14354" fmla="*/ 3401591 w 12079138"/>
              <a:gd name="connsiteY14354" fmla="*/ 462217 h 2145765"/>
              <a:gd name="connsiteX14355" fmla="*/ 3399591 w 12079138"/>
              <a:gd name="connsiteY14355" fmla="*/ 459734 h 2145765"/>
              <a:gd name="connsiteX14356" fmla="*/ 9771512 w 12079138"/>
              <a:gd name="connsiteY14356" fmla="*/ 459581 h 2145765"/>
              <a:gd name="connsiteX14357" fmla="*/ 9767181 w 12079138"/>
              <a:gd name="connsiteY14357" fmla="*/ 461527 h 2145765"/>
              <a:gd name="connsiteX14358" fmla="*/ 9772343 w 12079138"/>
              <a:gd name="connsiteY14358" fmla="*/ 470429 h 2145765"/>
              <a:gd name="connsiteX14359" fmla="*/ 9785066 w 12079138"/>
              <a:gd name="connsiteY14359" fmla="*/ 471609 h 2145765"/>
              <a:gd name="connsiteX14360" fmla="*/ 9787900 w 12079138"/>
              <a:gd name="connsiteY14360" fmla="*/ 467150 h 2145765"/>
              <a:gd name="connsiteX14361" fmla="*/ 9771512 w 12079138"/>
              <a:gd name="connsiteY14361" fmla="*/ 459581 h 2145765"/>
              <a:gd name="connsiteX14362" fmla="*/ 1005815 w 12079138"/>
              <a:gd name="connsiteY14362" fmla="*/ 459024 h 2145765"/>
              <a:gd name="connsiteX14363" fmla="*/ 1006988 w 12079138"/>
              <a:gd name="connsiteY14363" fmla="*/ 459882 h 2145765"/>
              <a:gd name="connsiteX14364" fmla="*/ 1005129 w 12079138"/>
              <a:gd name="connsiteY14364" fmla="*/ 460035 h 2145765"/>
              <a:gd name="connsiteX14365" fmla="*/ 10721706 w 12079138"/>
              <a:gd name="connsiteY14365" fmla="*/ 459008 h 2145765"/>
              <a:gd name="connsiteX14366" fmla="*/ 10725622 w 12079138"/>
              <a:gd name="connsiteY14366" fmla="*/ 460847 h 2145765"/>
              <a:gd name="connsiteX14367" fmla="*/ 10724467 w 12079138"/>
              <a:gd name="connsiteY14367" fmla="*/ 462210 h 2145765"/>
              <a:gd name="connsiteX14368" fmla="*/ 10719648 w 12079138"/>
              <a:gd name="connsiteY14368" fmla="*/ 461689 h 2145765"/>
              <a:gd name="connsiteX14369" fmla="*/ 10721706 w 12079138"/>
              <a:gd name="connsiteY14369" fmla="*/ 459008 h 2145765"/>
              <a:gd name="connsiteX14370" fmla="*/ 1911558 w 12079138"/>
              <a:gd name="connsiteY14370" fmla="*/ 458509 h 2145765"/>
              <a:gd name="connsiteX14371" fmla="*/ 1907822 w 12079138"/>
              <a:gd name="connsiteY14371" fmla="*/ 460455 h 2145765"/>
              <a:gd name="connsiteX14372" fmla="*/ 1909969 w 12079138"/>
              <a:gd name="connsiteY14372" fmla="*/ 463075 h 2145765"/>
              <a:gd name="connsiteX14373" fmla="*/ 1915329 w 12079138"/>
              <a:gd name="connsiteY14373" fmla="*/ 460485 h 2145765"/>
              <a:gd name="connsiteX14374" fmla="*/ 1911558 w 12079138"/>
              <a:gd name="connsiteY14374" fmla="*/ 458509 h 2145765"/>
              <a:gd name="connsiteX14375" fmla="*/ 2061574 w 12079138"/>
              <a:gd name="connsiteY14375" fmla="*/ 458340 h 2145765"/>
              <a:gd name="connsiteX14376" fmla="*/ 2044794 w 12079138"/>
              <a:gd name="connsiteY14376" fmla="*/ 464500 h 2145765"/>
              <a:gd name="connsiteX14377" fmla="*/ 2047699 w 12079138"/>
              <a:gd name="connsiteY14377" fmla="*/ 475470 h 2145765"/>
              <a:gd name="connsiteX14378" fmla="*/ 2055204 w 12079138"/>
              <a:gd name="connsiteY14378" fmla="*/ 476497 h 2145765"/>
              <a:gd name="connsiteX14379" fmla="*/ 2066988 w 12079138"/>
              <a:gd name="connsiteY14379" fmla="*/ 462492 h 2145765"/>
              <a:gd name="connsiteX14380" fmla="*/ 2061574 w 12079138"/>
              <a:gd name="connsiteY14380" fmla="*/ 458340 h 2145765"/>
              <a:gd name="connsiteX14381" fmla="*/ 297104 w 12079138"/>
              <a:gd name="connsiteY14381" fmla="*/ 454668 h 2145765"/>
              <a:gd name="connsiteX14382" fmla="*/ 301833 w 12079138"/>
              <a:gd name="connsiteY14382" fmla="*/ 458284 h 2145765"/>
              <a:gd name="connsiteX14383" fmla="*/ 298692 w 12079138"/>
              <a:gd name="connsiteY14383" fmla="*/ 461180 h 2145765"/>
              <a:gd name="connsiteX14384" fmla="*/ 293477 w 12079138"/>
              <a:gd name="connsiteY14384" fmla="*/ 458024 h 2145765"/>
              <a:gd name="connsiteX14385" fmla="*/ 297104 w 12079138"/>
              <a:gd name="connsiteY14385" fmla="*/ 454668 h 2145765"/>
              <a:gd name="connsiteX14386" fmla="*/ 10319392 w 12079138"/>
              <a:gd name="connsiteY14386" fmla="*/ 453530 h 2145765"/>
              <a:gd name="connsiteX14387" fmla="*/ 10307519 w 12079138"/>
              <a:gd name="connsiteY14387" fmla="*/ 459888 h 2145765"/>
              <a:gd name="connsiteX14388" fmla="*/ 10300228 w 12079138"/>
              <a:gd name="connsiteY14388" fmla="*/ 467242 h 2145765"/>
              <a:gd name="connsiteX14389" fmla="*/ 10274149 w 12079138"/>
              <a:gd name="connsiteY14389" fmla="*/ 473539 h 2145765"/>
              <a:gd name="connsiteX14390" fmla="*/ 10265902 w 12079138"/>
              <a:gd name="connsiteY14390" fmla="*/ 472743 h 2145765"/>
              <a:gd name="connsiteX14391" fmla="*/ 10248902 w 12079138"/>
              <a:gd name="connsiteY14391" fmla="*/ 485812 h 2145765"/>
              <a:gd name="connsiteX14392" fmla="*/ 10272760 w 12079138"/>
              <a:gd name="connsiteY14392" fmla="*/ 495802 h 2145765"/>
              <a:gd name="connsiteX14393" fmla="*/ 10293911 w 12079138"/>
              <a:gd name="connsiteY14393" fmla="*/ 489658 h 2145765"/>
              <a:gd name="connsiteX14394" fmla="*/ 10294885 w 12079138"/>
              <a:gd name="connsiteY14394" fmla="*/ 488049 h 2145765"/>
              <a:gd name="connsiteX14395" fmla="*/ 10327714 w 12079138"/>
              <a:gd name="connsiteY14395" fmla="*/ 464729 h 2145765"/>
              <a:gd name="connsiteX14396" fmla="*/ 10332370 w 12079138"/>
              <a:gd name="connsiteY14396" fmla="*/ 462891 h 2145765"/>
              <a:gd name="connsiteX14397" fmla="*/ 10335366 w 12079138"/>
              <a:gd name="connsiteY14397" fmla="*/ 460363 h 2145765"/>
              <a:gd name="connsiteX14398" fmla="*/ 10319392 w 12079138"/>
              <a:gd name="connsiteY14398" fmla="*/ 453530 h 2145765"/>
              <a:gd name="connsiteX14399" fmla="*/ 1224585 w 12079138"/>
              <a:gd name="connsiteY14399" fmla="*/ 452987 h 2145765"/>
              <a:gd name="connsiteX14400" fmla="*/ 1243590 w 12079138"/>
              <a:gd name="connsiteY14400" fmla="*/ 455929 h 2145765"/>
              <a:gd name="connsiteX14401" fmla="*/ 1275787 w 12079138"/>
              <a:gd name="connsiteY14401" fmla="*/ 479709 h 2145765"/>
              <a:gd name="connsiteX14402" fmla="*/ 1252181 w 12079138"/>
              <a:gd name="connsiteY14402" fmla="*/ 469949 h 2145765"/>
              <a:gd name="connsiteX14403" fmla="*/ 1234746 w 12079138"/>
              <a:gd name="connsiteY14403" fmla="*/ 482696 h 2145765"/>
              <a:gd name="connsiteX14404" fmla="*/ 1230685 w 12079138"/>
              <a:gd name="connsiteY14404" fmla="*/ 484995 h 2145765"/>
              <a:gd name="connsiteX14405" fmla="*/ 1217890 w 12079138"/>
              <a:gd name="connsiteY14405" fmla="*/ 486083 h 2145765"/>
              <a:gd name="connsiteX14406" fmla="*/ 1214425 w 12079138"/>
              <a:gd name="connsiteY14406" fmla="*/ 478912 h 2145765"/>
              <a:gd name="connsiteX14407" fmla="*/ 1213504 w 12079138"/>
              <a:gd name="connsiteY14407" fmla="*/ 459913 h 2145765"/>
              <a:gd name="connsiteX14408" fmla="*/ 1211392 w 12079138"/>
              <a:gd name="connsiteY14408" fmla="*/ 453891 h 2145765"/>
              <a:gd name="connsiteX14409" fmla="*/ 1224585 w 12079138"/>
              <a:gd name="connsiteY14409" fmla="*/ 452987 h 2145765"/>
              <a:gd name="connsiteX14410" fmla="*/ 2209198 w 12079138"/>
              <a:gd name="connsiteY14410" fmla="*/ 451736 h 2145765"/>
              <a:gd name="connsiteX14411" fmla="*/ 2198191 w 12079138"/>
              <a:gd name="connsiteY14411" fmla="*/ 459857 h 2145765"/>
              <a:gd name="connsiteX14412" fmla="*/ 2209435 w 12079138"/>
              <a:gd name="connsiteY14412" fmla="*/ 467273 h 2145765"/>
              <a:gd name="connsiteX14413" fmla="*/ 2218983 w 12079138"/>
              <a:gd name="connsiteY14413" fmla="*/ 460516 h 2145765"/>
              <a:gd name="connsiteX14414" fmla="*/ 2209198 w 12079138"/>
              <a:gd name="connsiteY14414" fmla="*/ 451736 h 2145765"/>
              <a:gd name="connsiteX14415" fmla="*/ 328813 w 12079138"/>
              <a:gd name="connsiteY14415" fmla="*/ 451465 h 2145765"/>
              <a:gd name="connsiteX14416" fmla="*/ 330708 w 12079138"/>
              <a:gd name="connsiteY14416" fmla="*/ 452629 h 2145765"/>
              <a:gd name="connsiteX14417" fmla="*/ 327134 w 12079138"/>
              <a:gd name="connsiteY14417" fmla="*/ 454376 h 2145765"/>
              <a:gd name="connsiteX14418" fmla="*/ 325311 w 12079138"/>
              <a:gd name="connsiteY14418" fmla="*/ 453288 h 2145765"/>
              <a:gd name="connsiteX14419" fmla="*/ 328813 w 12079138"/>
              <a:gd name="connsiteY14419" fmla="*/ 451465 h 2145765"/>
              <a:gd name="connsiteX14420" fmla="*/ 2518311 w 12079138"/>
              <a:gd name="connsiteY14420" fmla="*/ 449332 h 2145765"/>
              <a:gd name="connsiteX14421" fmla="*/ 2511234 w 12079138"/>
              <a:gd name="connsiteY14421" fmla="*/ 453161 h 2145765"/>
              <a:gd name="connsiteX14422" fmla="*/ 2520403 w 12079138"/>
              <a:gd name="connsiteY14422" fmla="*/ 457850 h 2145765"/>
              <a:gd name="connsiteX14423" fmla="*/ 2526539 w 12079138"/>
              <a:gd name="connsiteY14423" fmla="*/ 453652 h 2145765"/>
              <a:gd name="connsiteX14424" fmla="*/ 2518311 w 12079138"/>
              <a:gd name="connsiteY14424" fmla="*/ 449332 h 2145765"/>
              <a:gd name="connsiteX14425" fmla="*/ 1754944 w 12079138"/>
              <a:gd name="connsiteY14425" fmla="*/ 447508 h 2145765"/>
              <a:gd name="connsiteX14426" fmla="*/ 1746172 w 12079138"/>
              <a:gd name="connsiteY14426" fmla="*/ 450756 h 2145765"/>
              <a:gd name="connsiteX14427" fmla="*/ 1744530 w 12079138"/>
              <a:gd name="connsiteY14427" fmla="*/ 467595 h 2145765"/>
              <a:gd name="connsiteX14428" fmla="*/ 1749475 w 12079138"/>
              <a:gd name="connsiteY14428" fmla="*/ 486318 h 2145765"/>
              <a:gd name="connsiteX14429" fmla="*/ 1743628 w 12079138"/>
              <a:gd name="connsiteY14429" fmla="*/ 527319 h 2145765"/>
              <a:gd name="connsiteX14430" fmla="*/ 1743465 w 12079138"/>
              <a:gd name="connsiteY14430" fmla="*/ 529004 h 2145765"/>
              <a:gd name="connsiteX14431" fmla="*/ 1749565 w 12079138"/>
              <a:gd name="connsiteY14431" fmla="*/ 533846 h 2145765"/>
              <a:gd name="connsiteX14432" fmla="*/ 1749566 w 12079138"/>
              <a:gd name="connsiteY14432" fmla="*/ 533846 h 2145765"/>
              <a:gd name="connsiteX14433" fmla="*/ 1758481 w 12079138"/>
              <a:gd name="connsiteY14433" fmla="*/ 530828 h 2145765"/>
              <a:gd name="connsiteX14434" fmla="*/ 1760791 w 12079138"/>
              <a:gd name="connsiteY14434" fmla="*/ 527733 h 2145765"/>
              <a:gd name="connsiteX14435" fmla="*/ 1772919 w 12079138"/>
              <a:gd name="connsiteY14435" fmla="*/ 490409 h 2145765"/>
              <a:gd name="connsiteX14436" fmla="*/ 1773424 w 12079138"/>
              <a:gd name="connsiteY14436" fmla="*/ 486088 h 2145765"/>
              <a:gd name="connsiteX14437" fmla="*/ 1770952 w 12079138"/>
              <a:gd name="connsiteY14437" fmla="*/ 480220 h 2145765"/>
              <a:gd name="connsiteX14438" fmla="*/ 1765176 w 12079138"/>
              <a:gd name="connsiteY14438" fmla="*/ 458202 h 2145765"/>
              <a:gd name="connsiteX14439" fmla="*/ 1762974 w 12079138"/>
              <a:gd name="connsiteY14439" fmla="*/ 451522 h 2145765"/>
              <a:gd name="connsiteX14440" fmla="*/ 1754944 w 12079138"/>
              <a:gd name="connsiteY14440" fmla="*/ 447508 h 2145765"/>
              <a:gd name="connsiteX14441" fmla="*/ 1125702 w 12079138"/>
              <a:gd name="connsiteY14441" fmla="*/ 447378 h 2145765"/>
              <a:gd name="connsiteX14442" fmla="*/ 1133552 w 12079138"/>
              <a:gd name="connsiteY14442" fmla="*/ 452772 h 2145765"/>
              <a:gd name="connsiteX14443" fmla="*/ 1123500 w 12079138"/>
              <a:gd name="connsiteY14443" fmla="*/ 461645 h 2145765"/>
              <a:gd name="connsiteX14444" fmla="*/ 1108701 w 12079138"/>
              <a:gd name="connsiteY14444" fmla="*/ 458932 h 2145765"/>
              <a:gd name="connsiteX14445" fmla="*/ 1109026 w 12079138"/>
              <a:gd name="connsiteY14445" fmla="*/ 454197 h 2145765"/>
              <a:gd name="connsiteX14446" fmla="*/ 1125702 w 12079138"/>
              <a:gd name="connsiteY14446" fmla="*/ 447378 h 2145765"/>
              <a:gd name="connsiteX14447" fmla="*/ 11299637 w 12079138"/>
              <a:gd name="connsiteY14447" fmla="*/ 445119 h 2145765"/>
              <a:gd name="connsiteX14448" fmla="*/ 11319941 w 12079138"/>
              <a:gd name="connsiteY14448" fmla="*/ 462909 h 2145765"/>
              <a:gd name="connsiteX14449" fmla="*/ 11316638 w 12079138"/>
              <a:gd name="connsiteY14449" fmla="*/ 464579 h 2145765"/>
              <a:gd name="connsiteX14450" fmla="*/ 11293411 w 12079138"/>
              <a:gd name="connsiteY14450" fmla="*/ 449256 h 2145765"/>
              <a:gd name="connsiteX14451" fmla="*/ 11294800 w 12079138"/>
              <a:gd name="connsiteY14451" fmla="*/ 446222 h 2145765"/>
              <a:gd name="connsiteX14452" fmla="*/ 11299637 w 12079138"/>
              <a:gd name="connsiteY14452" fmla="*/ 445119 h 2145765"/>
              <a:gd name="connsiteX14453" fmla="*/ 10157077 w 12079138"/>
              <a:gd name="connsiteY14453" fmla="*/ 442100 h 2145765"/>
              <a:gd name="connsiteX14454" fmla="*/ 10152817 w 12079138"/>
              <a:gd name="connsiteY14454" fmla="*/ 446650 h 2145765"/>
              <a:gd name="connsiteX14455" fmla="*/ 10158664 w 12079138"/>
              <a:gd name="connsiteY14455" fmla="*/ 449086 h 2145765"/>
              <a:gd name="connsiteX14456" fmla="*/ 10161642 w 12079138"/>
              <a:gd name="connsiteY14456" fmla="*/ 446773 h 2145765"/>
              <a:gd name="connsiteX14457" fmla="*/ 10157077 w 12079138"/>
              <a:gd name="connsiteY14457" fmla="*/ 442100 h 2145765"/>
              <a:gd name="connsiteX14458" fmla="*/ 11788053 w 12079138"/>
              <a:gd name="connsiteY14458" fmla="*/ 440926 h 2145765"/>
              <a:gd name="connsiteX14459" fmla="*/ 11796897 w 12079138"/>
              <a:gd name="connsiteY14459" fmla="*/ 443347 h 2145765"/>
              <a:gd name="connsiteX14460" fmla="*/ 11794461 w 12079138"/>
              <a:gd name="connsiteY14460" fmla="*/ 447101 h 2145765"/>
              <a:gd name="connsiteX14461" fmla="*/ 11785761 w 12079138"/>
              <a:gd name="connsiteY14461" fmla="*/ 444879 h 2145765"/>
              <a:gd name="connsiteX14462" fmla="*/ 11788053 w 12079138"/>
              <a:gd name="connsiteY14462" fmla="*/ 440926 h 2145765"/>
              <a:gd name="connsiteX14463" fmla="*/ 10015621 w 12079138"/>
              <a:gd name="connsiteY14463" fmla="*/ 440859 h 2145765"/>
              <a:gd name="connsiteX14464" fmla="*/ 10011326 w 12079138"/>
              <a:gd name="connsiteY14464" fmla="*/ 442513 h 2145765"/>
              <a:gd name="connsiteX14465" fmla="*/ 10015675 w 12079138"/>
              <a:gd name="connsiteY14465" fmla="*/ 445471 h 2145765"/>
              <a:gd name="connsiteX14466" fmla="*/ 10018725 w 12079138"/>
              <a:gd name="connsiteY14466" fmla="*/ 443096 h 2145765"/>
              <a:gd name="connsiteX14467" fmla="*/ 10015621 w 12079138"/>
              <a:gd name="connsiteY14467" fmla="*/ 440859 h 2145765"/>
              <a:gd name="connsiteX14468" fmla="*/ 9855216 w 12079138"/>
              <a:gd name="connsiteY14468" fmla="*/ 440001 h 2145765"/>
              <a:gd name="connsiteX14469" fmla="*/ 9837566 w 12079138"/>
              <a:gd name="connsiteY14469" fmla="*/ 452763 h 2145765"/>
              <a:gd name="connsiteX14470" fmla="*/ 9843558 w 12079138"/>
              <a:gd name="connsiteY14470" fmla="*/ 456946 h 2145765"/>
              <a:gd name="connsiteX14471" fmla="*/ 9851300 w 12079138"/>
              <a:gd name="connsiteY14471" fmla="*/ 456547 h 2145765"/>
              <a:gd name="connsiteX14472" fmla="*/ 9863770 w 12079138"/>
              <a:gd name="connsiteY14472" fmla="*/ 447355 h 2145765"/>
              <a:gd name="connsiteX14473" fmla="*/ 9862796 w 12079138"/>
              <a:gd name="connsiteY14473" fmla="*/ 441226 h 2145765"/>
              <a:gd name="connsiteX14474" fmla="*/ 9855216 w 12079138"/>
              <a:gd name="connsiteY14474" fmla="*/ 440001 h 2145765"/>
              <a:gd name="connsiteX14475" fmla="*/ 11533424 w 12079138"/>
              <a:gd name="connsiteY14475" fmla="*/ 439363 h 2145765"/>
              <a:gd name="connsiteX14476" fmla="*/ 11543657 w 12079138"/>
              <a:gd name="connsiteY14476" fmla="*/ 445386 h 2145765"/>
              <a:gd name="connsiteX14477" fmla="*/ 11533352 w 12079138"/>
              <a:gd name="connsiteY14477" fmla="*/ 448695 h 2145765"/>
              <a:gd name="connsiteX14478" fmla="*/ 11527594 w 12079138"/>
              <a:gd name="connsiteY14478" fmla="*/ 443976 h 2145765"/>
              <a:gd name="connsiteX14479" fmla="*/ 11533424 w 12079138"/>
              <a:gd name="connsiteY14479" fmla="*/ 439363 h 2145765"/>
              <a:gd name="connsiteX14480" fmla="*/ 166552 w 12079138"/>
              <a:gd name="connsiteY14480" fmla="*/ 439024 h 2145765"/>
              <a:gd name="connsiteX14481" fmla="*/ 175124 w 12079138"/>
              <a:gd name="connsiteY14481" fmla="*/ 441874 h 2145765"/>
              <a:gd name="connsiteX14482" fmla="*/ 176406 w 12079138"/>
              <a:gd name="connsiteY14482" fmla="*/ 446976 h 2145765"/>
              <a:gd name="connsiteX14483" fmla="*/ 173103 w 12079138"/>
              <a:gd name="connsiteY14483" fmla="*/ 456997 h 2145765"/>
              <a:gd name="connsiteX14484" fmla="*/ 165379 w 12079138"/>
              <a:gd name="connsiteY14484" fmla="*/ 461103 h 2145765"/>
              <a:gd name="connsiteX14485" fmla="*/ 155868 w 12079138"/>
              <a:gd name="connsiteY14485" fmla="*/ 458453 h 2145765"/>
              <a:gd name="connsiteX14486" fmla="*/ 166552 w 12079138"/>
              <a:gd name="connsiteY14486" fmla="*/ 439024 h 2145765"/>
              <a:gd name="connsiteX14487" fmla="*/ 10072777 w 12079138"/>
              <a:gd name="connsiteY14487" fmla="*/ 438637 h 2145765"/>
              <a:gd name="connsiteX14488" fmla="*/ 10066605 w 12079138"/>
              <a:gd name="connsiteY14488" fmla="*/ 444781 h 2145765"/>
              <a:gd name="connsiteX14489" fmla="*/ 10073499 w 12079138"/>
              <a:gd name="connsiteY14489" fmla="*/ 448305 h 2145765"/>
              <a:gd name="connsiteX14490" fmla="*/ 10078300 w 12079138"/>
              <a:gd name="connsiteY14490" fmla="*/ 445333 h 2145765"/>
              <a:gd name="connsiteX14491" fmla="*/ 10072777 w 12079138"/>
              <a:gd name="connsiteY14491" fmla="*/ 438637 h 2145765"/>
              <a:gd name="connsiteX14492" fmla="*/ 11380959 w 12079138"/>
              <a:gd name="connsiteY14492" fmla="*/ 438306 h 2145765"/>
              <a:gd name="connsiteX14493" fmla="*/ 11395236 w 12079138"/>
              <a:gd name="connsiteY14493" fmla="*/ 451315 h 2145765"/>
              <a:gd name="connsiteX14494" fmla="*/ 11390796 w 12079138"/>
              <a:gd name="connsiteY14494" fmla="*/ 452894 h 2145765"/>
              <a:gd name="connsiteX14495" fmla="*/ 11376464 w 12079138"/>
              <a:gd name="connsiteY14495" fmla="*/ 441448 h 2145765"/>
              <a:gd name="connsiteX14496" fmla="*/ 11380959 w 12079138"/>
              <a:gd name="connsiteY14496" fmla="*/ 438306 h 2145765"/>
              <a:gd name="connsiteX14497" fmla="*/ 10414540 w 12079138"/>
              <a:gd name="connsiteY14497" fmla="*/ 436377 h 2145765"/>
              <a:gd name="connsiteX14498" fmla="*/ 10424322 w 12079138"/>
              <a:gd name="connsiteY14498" fmla="*/ 441894 h 2145765"/>
              <a:gd name="connsiteX14499" fmla="*/ 10414161 w 12079138"/>
              <a:gd name="connsiteY14499" fmla="*/ 450245 h 2145765"/>
              <a:gd name="connsiteX14500" fmla="*/ 10401384 w 12079138"/>
              <a:gd name="connsiteY14500" fmla="*/ 445142 h 2145765"/>
              <a:gd name="connsiteX14501" fmla="*/ 10414540 w 12079138"/>
              <a:gd name="connsiteY14501" fmla="*/ 436377 h 2145765"/>
              <a:gd name="connsiteX14502" fmla="*/ 10770398 w 12079138"/>
              <a:gd name="connsiteY14502" fmla="*/ 435826 h 2145765"/>
              <a:gd name="connsiteX14503" fmla="*/ 10772618 w 12079138"/>
              <a:gd name="connsiteY14503" fmla="*/ 438477 h 2145765"/>
              <a:gd name="connsiteX14504" fmla="*/ 10768648 w 12079138"/>
              <a:gd name="connsiteY14504" fmla="*/ 440147 h 2145765"/>
              <a:gd name="connsiteX14505" fmla="*/ 10766446 w 12079138"/>
              <a:gd name="connsiteY14505" fmla="*/ 437481 h 2145765"/>
              <a:gd name="connsiteX14506" fmla="*/ 10770398 w 12079138"/>
              <a:gd name="connsiteY14506" fmla="*/ 435826 h 2145765"/>
              <a:gd name="connsiteX14507" fmla="*/ 1660304 w 12079138"/>
              <a:gd name="connsiteY14507" fmla="*/ 435787 h 2145765"/>
              <a:gd name="connsiteX14508" fmla="*/ 1657705 w 12079138"/>
              <a:gd name="connsiteY14508" fmla="*/ 436231 h 2145765"/>
              <a:gd name="connsiteX14509" fmla="*/ 1655016 w 12079138"/>
              <a:gd name="connsiteY14509" fmla="*/ 440629 h 2145765"/>
              <a:gd name="connsiteX14510" fmla="*/ 1669977 w 12079138"/>
              <a:gd name="connsiteY14510" fmla="*/ 458830 h 2145765"/>
              <a:gd name="connsiteX14511" fmla="*/ 1678947 w 12079138"/>
              <a:gd name="connsiteY14511" fmla="*/ 461757 h 2145765"/>
              <a:gd name="connsiteX14512" fmla="*/ 1686851 w 12079138"/>
              <a:gd name="connsiteY14512" fmla="*/ 455843 h 2145765"/>
              <a:gd name="connsiteX14513" fmla="*/ 1660304 w 12079138"/>
              <a:gd name="connsiteY14513" fmla="*/ 435787 h 2145765"/>
              <a:gd name="connsiteX14514" fmla="*/ 1171486 w 12079138"/>
              <a:gd name="connsiteY14514" fmla="*/ 435776 h 2145765"/>
              <a:gd name="connsiteX14515" fmla="*/ 1176504 w 12079138"/>
              <a:gd name="connsiteY14515" fmla="*/ 438825 h 2145765"/>
              <a:gd name="connsiteX14516" fmla="*/ 1174014 w 12079138"/>
              <a:gd name="connsiteY14516" fmla="*/ 441292 h 2145765"/>
              <a:gd name="connsiteX14517" fmla="*/ 1165891 w 12079138"/>
              <a:gd name="connsiteY14517" fmla="*/ 439882 h 2145765"/>
              <a:gd name="connsiteX14518" fmla="*/ 1171486 w 12079138"/>
              <a:gd name="connsiteY14518" fmla="*/ 435776 h 2145765"/>
              <a:gd name="connsiteX14519" fmla="*/ 1448069 w 12079138"/>
              <a:gd name="connsiteY14519" fmla="*/ 435082 h 2145765"/>
              <a:gd name="connsiteX14520" fmla="*/ 1446806 w 12079138"/>
              <a:gd name="connsiteY14520" fmla="*/ 436415 h 2145765"/>
              <a:gd name="connsiteX14521" fmla="*/ 1446807 w 12079138"/>
              <a:gd name="connsiteY14521" fmla="*/ 436415 h 2145765"/>
              <a:gd name="connsiteX14522" fmla="*/ 1450615 w 12079138"/>
              <a:gd name="connsiteY14522" fmla="*/ 437902 h 2145765"/>
              <a:gd name="connsiteX14523" fmla="*/ 1451877 w 12079138"/>
              <a:gd name="connsiteY14523" fmla="*/ 436599 h 2145765"/>
              <a:gd name="connsiteX14524" fmla="*/ 1448069 w 12079138"/>
              <a:gd name="connsiteY14524" fmla="*/ 435082 h 2145765"/>
              <a:gd name="connsiteX14525" fmla="*/ 997221 w 12079138"/>
              <a:gd name="connsiteY14525" fmla="*/ 433478 h 2145765"/>
              <a:gd name="connsiteX14526" fmla="*/ 998394 w 12079138"/>
              <a:gd name="connsiteY14526" fmla="*/ 436052 h 2145765"/>
              <a:gd name="connsiteX14527" fmla="*/ 994334 w 12079138"/>
              <a:gd name="connsiteY14527" fmla="*/ 436221 h 2145765"/>
              <a:gd name="connsiteX14528" fmla="*/ 993846 w 12079138"/>
              <a:gd name="connsiteY14528" fmla="*/ 434888 h 2145765"/>
              <a:gd name="connsiteX14529" fmla="*/ 997221 w 12079138"/>
              <a:gd name="connsiteY14529" fmla="*/ 433478 h 2145765"/>
              <a:gd name="connsiteX14530" fmla="*/ 1035524 w 12079138"/>
              <a:gd name="connsiteY14530" fmla="*/ 433418 h 2145765"/>
              <a:gd name="connsiteX14531" fmla="*/ 1037726 w 12079138"/>
              <a:gd name="connsiteY14531" fmla="*/ 434046 h 2145765"/>
              <a:gd name="connsiteX14532" fmla="*/ 1038700 w 12079138"/>
              <a:gd name="connsiteY14532" fmla="*/ 441401 h 2145765"/>
              <a:gd name="connsiteX14533" fmla="*/ 1036481 w 12079138"/>
              <a:gd name="connsiteY14533" fmla="*/ 441692 h 2145765"/>
              <a:gd name="connsiteX14534" fmla="*/ 1033774 w 12079138"/>
              <a:gd name="connsiteY14534" fmla="*/ 434383 h 2145765"/>
              <a:gd name="connsiteX14535" fmla="*/ 1035524 w 12079138"/>
              <a:gd name="connsiteY14535" fmla="*/ 433418 h 2145765"/>
              <a:gd name="connsiteX14536" fmla="*/ 10840711 w 12079138"/>
              <a:gd name="connsiteY14536" fmla="*/ 433083 h 2145765"/>
              <a:gd name="connsiteX14537" fmla="*/ 10848309 w 12079138"/>
              <a:gd name="connsiteY14537" fmla="*/ 433958 h 2145765"/>
              <a:gd name="connsiteX14538" fmla="*/ 10864642 w 12079138"/>
              <a:gd name="connsiteY14538" fmla="*/ 446644 h 2145765"/>
              <a:gd name="connsiteX14539" fmla="*/ 10857964 w 12079138"/>
              <a:gd name="connsiteY14539" fmla="*/ 458841 h 2145765"/>
              <a:gd name="connsiteX14540" fmla="*/ 10857960 w 12079138"/>
              <a:gd name="connsiteY14540" fmla="*/ 458841 h 2145765"/>
              <a:gd name="connsiteX14541" fmla="*/ 10865468 w 12079138"/>
              <a:gd name="connsiteY14541" fmla="*/ 500179 h 2145765"/>
              <a:gd name="connsiteX14542" fmla="*/ 10871441 w 12079138"/>
              <a:gd name="connsiteY14542" fmla="*/ 507718 h 2145765"/>
              <a:gd name="connsiteX14543" fmla="*/ 10868139 w 12079138"/>
              <a:gd name="connsiteY14543" fmla="*/ 510139 h 2145765"/>
              <a:gd name="connsiteX14544" fmla="*/ 10858321 w 12079138"/>
              <a:gd name="connsiteY14544" fmla="*/ 507412 h 2145765"/>
              <a:gd name="connsiteX14545" fmla="*/ 10842096 w 12079138"/>
              <a:gd name="connsiteY14545" fmla="*/ 500532 h 2145765"/>
              <a:gd name="connsiteX14546" fmla="*/ 10822768 w 12079138"/>
              <a:gd name="connsiteY14546" fmla="*/ 503673 h 2145765"/>
              <a:gd name="connsiteX14547" fmla="*/ 10817155 w 12079138"/>
              <a:gd name="connsiteY14547" fmla="*/ 511548 h 2145765"/>
              <a:gd name="connsiteX14548" fmla="*/ 10800840 w 12079138"/>
              <a:gd name="connsiteY14548" fmla="*/ 511748 h 2145765"/>
              <a:gd name="connsiteX14549" fmla="*/ 10794144 w 12079138"/>
              <a:gd name="connsiteY14549" fmla="*/ 497084 h 2145765"/>
              <a:gd name="connsiteX14550" fmla="*/ 10793080 w 12079138"/>
              <a:gd name="connsiteY14550" fmla="*/ 481563 h 2145765"/>
              <a:gd name="connsiteX14551" fmla="*/ 10789145 w 12079138"/>
              <a:gd name="connsiteY14551" fmla="*/ 466716 h 2145765"/>
              <a:gd name="connsiteX14552" fmla="*/ 10814971 w 12079138"/>
              <a:gd name="connsiteY14552" fmla="*/ 463912 h 2145765"/>
              <a:gd name="connsiteX14553" fmla="*/ 10835274 w 12079138"/>
              <a:gd name="connsiteY14553" fmla="*/ 452314 h 2145765"/>
              <a:gd name="connsiteX14554" fmla="*/ 10835314 w 12079138"/>
              <a:gd name="connsiteY14554" fmla="*/ 438508 h 2145765"/>
              <a:gd name="connsiteX14555" fmla="*/ 10840711 w 12079138"/>
              <a:gd name="connsiteY14555" fmla="*/ 433083 h 2145765"/>
              <a:gd name="connsiteX14556" fmla="*/ 10277921 w 12079138"/>
              <a:gd name="connsiteY14556" fmla="*/ 432141 h 2145765"/>
              <a:gd name="connsiteX14557" fmla="*/ 10271497 w 12079138"/>
              <a:gd name="connsiteY14557" fmla="*/ 455781 h 2145765"/>
              <a:gd name="connsiteX14558" fmla="*/ 10275738 w 12079138"/>
              <a:gd name="connsiteY14558" fmla="*/ 456072 h 2145765"/>
              <a:gd name="connsiteX14559" fmla="*/ 10289345 w 12079138"/>
              <a:gd name="connsiteY14559" fmla="*/ 436660 h 2145765"/>
              <a:gd name="connsiteX14560" fmla="*/ 10285628 w 12079138"/>
              <a:gd name="connsiteY14560" fmla="*/ 432462 h 2145765"/>
              <a:gd name="connsiteX14561" fmla="*/ 10277921 w 12079138"/>
              <a:gd name="connsiteY14561" fmla="*/ 432141 h 2145765"/>
              <a:gd name="connsiteX14562" fmla="*/ 1086864 w 12079138"/>
              <a:gd name="connsiteY14562" fmla="*/ 431608 h 2145765"/>
              <a:gd name="connsiteX14563" fmla="*/ 1098577 w 12079138"/>
              <a:gd name="connsiteY14563" fmla="*/ 437983 h 2145765"/>
              <a:gd name="connsiteX14564" fmla="*/ 1091629 w 12079138"/>
              <a:gd name="connsiteY14564" fmla="*/ 442074 h 2145765"/>
              <a:gd name="connsiteX14565" fmla="*/ 1082443 w 12079138"/>
              <a:gd name="connsiteY14565" fmla="*/ 434904 h 2145765"/>
              <a:gd name="connsiteX14566" fmla="*/ 1086864 w 12079138"/>
              <a:gd name="connsiteY14566" fmla="*/ 431608 h 2145765"/>
              <a:gd name="connsiteX14567" fmla="*/ 1979801 w 12079138"/>
              <a:gd name="connsiteY14567" fmla="*/ 430823 h 2145765"/>
              <a:gd name="connsiteX14568" fmla="*/ 1973491 w 12079138"/>
              <a:gd name="connsiteY14568" fmla="*/ 434040 h 2145765"/>
              <a:gd name="connsiteX14569" fmla="*/ 1976652 w 12079138"/>
              <a:gd name="connsiteY14569" fmla="*/ 438070 h 2145765"/>
              <a:gd name="connsiteX14570" fmla="*/ 1984397 w 12079138"/>
              <a:gd name="connsiteY14570" fmla="*/ 435312 h 2145765"/>
              <a:gd name="connsiteX14571" fmla="*/ 1979801 w 12079138"/>
              <a:gd name="connsiteY14571" fmla="*/ 430823 h 2145765"/>
              <a:gd name="connsiteX14572" fmla="*/ 2123621 w 12079138"/>
              <a:gd name="connsiteY14572" fmla="*/ 429153 h 2145765"/>
              <a:gd name="connsiteX14573" fmla="*/ 2122087 w 12079138"/>
              <a:gd name="connsiteY14573" fmla="*/ 430394 h 2145765"/>
              <a:gd name="connsiteX14574" fmla="*/ 2123425 w 12079138"/>
              <a:gd name="connsiteY14574" fmla="*/ 431666 h 2145765"/>
              <a:gd name="connsiteX14575" fmla="*/ 2126024 w 12079138"/>
              <a:gd name="connsiteY14575" fmla="*/ 429643 h 2145765"/>
              <a:gd name="connsiteX14576" fmla="*/ 2123621 w 12079138"/>
              <a:gd name="connsiteY14576" fmla="*/ 429153 h 2145765"/>
              <a:gd name="connsiteX14577" fmla="*/ 10199578 w 12079138"/>
              <a:gd name="connsiteY14577" fmla="*/ 427329 h 2145765"/>
              <a:gd name="connsiteX14578" fmla="*/ 10196113 w 12079138"/>
              <a:gd name="connsiteY14578" fmla="*/ 429337 h 2145765"/>
              <a:gd name="connsiteX14579" fmla="*/ 10199434 w 12079138"/>
              <a:gd name="connsiteY14579" fmla="*/ 431160 h 2145765"/>
              <a:gd name="connsiteX14580" fmla="*/ 10202809 w 12079138"/>
              <a:gd name="connsiteY14580" fmla="*/ 429214 h 2145765"/>
              <a:gd name="connsiteX14581" fmla="*/ 10199578 w 12079138"/>
              <a:gd name="connsiteY14581" fmla="*/ 427329 h 2145765"/>
              <a:gd name="connsiteX14582" fmla="*/ 1254670 w 12079138"/>
              <a:gd name="connsiteY14582" fmla="*/ 426419 h 2145765"/>
              <a:gd name="connsiteX14583" fmla="*/ 1257196 w 12079138"/>
              <a:gd name="connsiteY14583" fmla="*/ 430709 h 2145765"/>
              <a:gd name="connsiteX14584" fmla="*/ 1251313 w 12079138"/>
              <a:gd name="connsiteY14584" fmla="*/ 432916 h 2145765"/>
              <a:gd name="connsiteX14585" fmla="*/ 1249652 w 12079138"/>
              <a:gd name="connsiteY14585" fmla="*/ 428304 h 2145765"/>
              <a:gd name="connsiteX14586" fmla="*/ 1254670 w 12079138"/>
              <a:gd name="connsiteY14586" fmla="*/ 426419 h 2145765"/>
              <a:gd name="connsiteX14587" fmla="*/ 267724 w 12079138"/>
              <a:gd name="connsiteY14587" fmla="*/ 426154 h 2145765"/>
              <a:gd name="connsiteX14588" fmla="*/ 267453 w 12079138"/>
              <a:gd name="connsiteY14588" fmla="*/ 434000 h 2145765"/>
              <a:gd name="connsiteX14589" fmla="*/ 258014 w 12079138"/>
              <a:gd name="connsiteY14589" fmla="*/ 439654 h 2145765"/>
              <a:gd name="connsiteX14590" fmla="*/ 241284 w 12079138"/>
              <a:gd name="connsiteY14590" fmla="*/ 434429 h 2145765"/>
              <a:gd name="connsiteX14591" fmla="*/ 267724 w 12079138"/>
              <a:gd name="connsiteY14591" fmla="*/ 426154 h 2145765"/>
              <a:gd name="connsiteX14592" fmla="*/ 10647639 w 12079138"/>
              <a:gd name="connsiteY14592" fmla="*/ 425169 h 2145765"/>
              <a:gd name="connsiteX14593" fmla="*/ 10641395 w 12079138"/>
              <a:gd name="connsiteY14593" fmla="*/ 430333 h 2145765"/>
              <a:gd name="connsiteX14594" fmla="*/ 10655671 w 12079138"/>
              <a:gd name="connsiteY14594" fmla="*/ 438576 h 2145765"/>
              <a:gd name="connsiteX14595" fmla="*/ 10664442 w 12079138"/>
              <a:gd name="connsiteY14595" fmla="*/ 433305 h 2145765"/>
              <a:gd name="connsiteX14596" fmla="*/ 10647639 w 12079138"/>
              <a:gd name="connsiteY14596" fmla="*/ 425169 h 2145765"/>
              <a:gd name="connsiteX14597" fmla="*/ 11210664 w 12079138"/>
              <a:gd name="connsiteY14597" fmla="*/ 424189 h 2145765"/>
              <a:gd name="connsiteX14598" fmla="*/ 11211856 w 12079138"/>
              <a:gd name="connsiteY14598" fmla="*/ 446421 h 2145765"/>
              <a:gd name="connsiteX14599" fmla="*/ 11204816 w 12079138"/>
              <a:gd name="connsiteY14599" fmla="*/ 447754 h 2145765"/>
              <a:gd name="connsiteX14600" fmla="*/ 11200900 w 12079138"/>
              <a:gd name="connsiteY14600" fmla="*/ 444062 h 2145765"/>
              <a:gd name="connsiteX14601" fmla="*/ 11210664 w 12079138"/>
              <a:gd name="connsiteY14601" fmla="*/ 424189 h 2145765"/>
              <a:gd name="connsiteX14602" fmla="*/ 724088 w 12079138"/>
              <a:gd name="connsiteY14602" fmla="*/ 423997 h 2145765"/>
              <a:gd name="connsiteX14603" fmla="*/ 737173 w 12079138"/>
              <a:gd name="connsiteY14603" fmla="*/ 424075 h 2145765"/>
              <a:gd name="connsiteX14604" fmla="*/ 742244 w 12079138"/>
              <a:gd name="connsiteY14604" fmla="*/ 431337 h 2145765"/>
              <a:gd name="connsiteX14605" fmla="*/ 740006 w 12079138"/>
              <a:gd name="connsiteY14605" fmla="*/ 445616 h 2145765"/>
              <a:gd name="connsiteX14606" fmla="*/ 761031 w 12079138"/>
              <a:gd name="connsiteY14606" fmla="*/ 449156 h 2145765"/>
              <a:gd name="connsiteX14607" fmla="*/ 763486 w 12079138"/>
              <a:gd name="connsiteY14607" fmla="*/ 450581 h 2145765"/>
              <a:gd name="connsiteX14608" fmla="*/ 750203 w 12079138"/>
              <a:gd name="connsiteY14608" fmla="*/ 459988 h 2145765"/>
              <a:gd name="connsiteX14609" fmla="*/ 739050 w 12079138"/>
              <a:gd name="connsiteY14609" fmla="*/ 460647 h 2145765"/>
              <a:gd name="connsiteX14610" fmla="*/ 709290 w 12079138"/>
              <a:gd name="connsiteY14610" fmla="*/ 467771 h 2145765"/>
              <a:gd name="connsiteX14611" fmla="*/ 693535 w 12079138"/>
              <a:gd name="connsiteY14611" fmla="*/ 458517 h 2145765"/>
              <a:gd name="connsiteX14612" fmla="*/ 672041 w 12079138"/>
              <a:gd name="connsiteY14612" fmla="*/ 462884 h 2145765"/>
              <a:gd name="connsiteX14613" fmla="*/ 664840 w 12079138"/>
              <a:gd name="connsiteY14613" fmla="*/ 461060 h 2145765"/>
              <a:gd name="connsiteX14614" fmla="*/ 664190 w 12079138"/>
              <a:gd name="connsiteY14614" fmla="*/ 456295 h 2145765"/>
              <a:gd name="connsiteX14615" fmla="*/ 688987 w 12079138"/>
              <a:gd name="connsiteY14615" fmla="*/ 442705 h 2145765"/>
              <a:gd name="connsiteX14616" fmla="*/ 716184 w 12079138"/>
              <a:gd name="connsiteY14616" fmla="*/ 428671 h 2145765"/>
              <a:gd name="connsiteX14617" fmla="*/ 724088 w 12079138"/>
              <a:gd name="connsiteY14617" fmla="*/ 423997 h 2145765"/>
              <a:gd name="connsiteX14618" fmla="*/ 2545704 w 12079138"/>
              <a:gd name="connsiteY14618" fmla="*/ 423499 h 2145765"/>
              <a:gd name="connsiteX14619" fmla="*/ 2540960 w 12079138"/>
              <a:gd name="connsiteY14619" fmla="*/ 428111 h 2145765"/>
              <a:gd name="connsiteX14620" fmla="*/ 2548123 w 12079138"/>
              <a:gd name="connsiteY14620" fmla="*/ 432355 h 2145765"/>
              <a:gd name="connsiteX14621" fmla="*/ 2554042 w 12079138"/>
              <a:gd name="connsiteY14621" fmla="*/ 428172 h 2145765"/>
              <a:gd name="connsiteX14622" fmla="*/ 2545704 w 12079138"/>
              <a:gd name="connsiteY14622" fmla="*/ 423499 h 2145765"/>
              <a:gd name="connsiteX14623" fmla="*/ 2692214 w 12079138"/>
              <a:gd name="connsiteY14623" fmla="*/ 422871 h 2145765"/>
              <a:gd name="connsiteX14624" fmla="*/ 2686983 w 12079138"/>
              <a:gd name="connsiteY14624" fmla="*/ 423713 h 2145765"/>
              <a:gd name="connsiteX14625" fmla="*/ 2670845 w 12079138"/>
              <a:gd name="connsiteY14625" fmla="*/ 437365 h 2145765"/>
              <a:gd name="connsiteX14626" fmla="*/ 2681548 w 12079138"/>
              <a:gd name="connsiteY14626" fmla="*/ 447447 h 2145765"/>
              <a:gd name="connsiteX14627" fmla="*/ 2703114 w 12079138"/>
              <a:gd name="connsiteY14627" fmla="*/ 441441 h 2145765"/>
              <a:gd name="connsiteX14628" fmla="*/ 2697359 w 12079138"/>
              <a:gd name="connsiteY14628" fmla="*/ 423989 h 2145765"/>
              <a:gd name="connsiteX14629" fmla="*/ 2692214 w 12079138"/>
              <a:gd name="connsiteY14629" fmla="*/ 422871 h 2145765"/>
              <a:gd name="connsiteX14630" fmla="*/ 2610135 w 12079138"/>
              <a:gd name="connsiteY14630" fmla="*/ 422871 h 2145765"/>
              <a:gd name="connsiteX14631" fmla="*/ 2582174 w 12079138"/>
              <a:gd name="connsiteY14631" fmla="*/ 443862 h 2145765"/>
              <a:gd name="connsiteX14632" fmla="*/ 2584723 w 12079138"/>
              <a:gd name="connsiteY14632" fmla="*/ 448320 h 2145765"/>
              <a:gd name="connsiteX14633" fmla="*/ 2593708 w 12079138"/>
              <a:gd name="connsiteY14633" fmla="*/ 445930 h 2145765"/>
              <a:gd name="connsiteX14634" fmla="*/ 2610135 w 12079138"/>
              <a:gd name="connsiteY14634" fmla="*/ 422871 h 2145765"/>
              <a:gd name="connsiteX14635" fmla="*/ 9966661 w 12079138"/>
              <a:gd name="connsiteY14635" fmla="*/ 422798 h 2145765"/>
              <a:gd name="connsiteX14636" fmla="*/ 9954820 w 12079138"/>
              <a:gd name="connsiteY14636" fmla="*/ 424771 h 2145765"/>
              <a:gd name="connsiteX14637" fmla="*/ 9948450 w 12079138"/>
              <a:gd name="connsiteY14637" fmla="*/ 430057 h 2145765"/>
              <a:gd name="connsiteX14638" fmla="*/ 9942060 w 12079138"/>
              <a:gd name="connsiteY14638" fmla="*/ 446911 h 2145765"/>
              <a:gd name="connsiteX14639" fmla="*/ 9917607 w 12079138"/>
              <a:gd name="connsiteY14639" fmla="*/ 444092 h 2145765"/>
              <a:gd name="connsiteX14640" fmla="*/ 9909178 w 12079138"/>
              <a:gd name="connsiteY14640" fmla="*/ 447447 h 2145765"/>
              <a:gd name="connsiteX14641" fmla="*/ 9910821 w 12079138"/>
              <a:gd name="connsiteY14641" fmla="*/ 451981 h 2145765"/>
              <a:gd name="connsiteX14642" fmla="*/ 9951752 w 12079138"/>
              <a:gd name="connsiteY14642" fmla="*/ 466399 h 2145765"/>
              <a:gd name="connsiteX14643" fmla="*/ 9966082 w 12079138"/>
              <a:gd name="connsiteY14643" fmla="*/ 460363 h 2145765"/>
              <a:gd name="connsiteX14644" fmla="*/ 9966532 w 12079138"/>
              <a:gd name="connsiteY14644" fmla="*/ 458662 h 2145765"/>
              <a:gd name="connsiteX14645" fmla="*/ 9966171 w 12079138"/>
              <a:gd name="connsiteY14645" fmla="*/ 439985 h 2145765"/>
              <a:gd name="connsiteX14646" fmla="*/ 9966172 w 12079138"/>
              <a:gd name="connsiteY14646" fmla="*/ 439985 h 2145765"/>
              <a:gd name="connsiteX14647" fmla="*/ 9979653 w 12079138"/>
              <a:gd name="connsiteY14647" fmla="*/ 425399 h 2145765"/>
              <a:gd name="connsiteX14648" fmla="*/ 9966661 w 12079138"/>
              <a:gd name="connsiteY14648" fmla="*/ 422798 h 2145765"/>
              <a:gd name="connsiteX14649" fmla="*/ 377471 w 12079138"/>
              <a:gd name="connsiteY14649" fmla="*/ 420776 h 2145765"/>
              <a:gd name="connsiteX14650" fmla="*/ 378211 w 12079138"/>
              <a:gd name="connsiteY14650" fmla="*/ 429923 h 2145765"/>
              <a:gd name="connsiteX14651" fmla="*/ 354208 w 12079138"/>
              <a:gd name="connsiteY14651" fmla="*/ 443850 h 2145765"/>
              <a:gd name="connsiteX14652" fmla="*/ 342928 w 12079138"/>
              <a:gd name="connsiteY14652" fmla="*/ 440296 h 2145765"/>
              <a:gd name="connsiteX14653" fmla="*/ 343903 w 12079138"/>
              <a:gd name="connsiteY14653" fmla="*/ 436435 h 2145765"/>
              <a:gd name="connsiteX14654" fmla="*/ 362347 w 12079138"/>
              <a:gd name="connsiteY14654" fmla="*/ 421741 h 2145765"/>
              <a:gd name="connsiteX14655" fmla="*/ 377471 w 12079138"/>
              <a:gd name="connsiteY14655" fmla="*/ 420776 h 2145765"/>
              <a:gd name="connsiteX14656" fmla="*/ 11026635 w 12079138"/>
              <a:gd name="connsiteY14656" fmla="*/ 419762 h 2145765"/>
              <a:gd name="connsiteX14657" fmla="*/ 11036074 w 12079138"/>
              <a:gd name="connsiteY14657" fmla="*/ 428894 h 2145765"/>
              <a:gd name="connsiteX14658" fmla="*/ 11046650 w 12079138"/>
              <a:gd name="connsiteY14658" fmla="*/ 443005 h 2145765"/>
              <a:gd name="connsiteX14659" fmla="*/ 11064102 w 12079138"/>
              <a:gd name="connsiteY14659" fmla="*/ 443756 h 2145765"/>
              <a:gd name="connsiteX14660" fmla="*/ 11081337 w 12079138"/>
              <a:gd name="connsiteY14660" fmla="*/ 431483 h 2145765"/>
              <a:gd name="connsiteX14661" fmla="*/ 11105051 w 12079138"/>
              <a:gd name="connsiteY14661" fmla="*/ 439926 h 2145765"/>
              <a:gd name="connsiteX14662" fmla="*/ 11115447 w 12079138"/>
              <a:gd name="connsiteY14662" fmla="*/ 442576 h 2145765"/>
              <a:gd name="connsiteX14663" fmla="*/ 11136399 w 12079138"/>
              <a:gd name="connsiteY14663" fmla="*/ 453976 h 2145765"/>
              <a:gd name="connsiteX14664" fmla="*/ 11137716 w 12079138"/>
              <a:gd name="connsiteY14664" fmla="*/ 463598 h 2145765"/>
              <a:gd name="connsiteX14665" fmla="*/ 11122466 w 12079138"/>
              <a:gd name="connsiteY14665" fmla="*/ 464303 h 2145765"/>
              <a:gd name="connsiteX14666" fmla="*/ 11104581 w 12079138"/>
              <a:gd name="connsiteY14666" fmla="*/ 461254 h 2145765"/>
              <a:gd name="connsiteX14667" fmla="*/ 11110898 w 12079138"/>
              <a:gd name="connsiteY14667" fmla="*/ 471121 h 2145765"/>
              <a:gd name="connsiteX14668" fmla="*/ 11097543 w 12079138"/>
              <a:gd name="connsiteY14668" fmla="*/ 480759 h 2145765"/>
              <a:gd name="connsiteX14669" fmla="*/ 11091894 w 12079138"/>
              <a:gd name="connsiteY14669" fmla="*/ 480422 h 2145765"/>
              <a:gd name="connsiteX14670" fmla="*/ 11062387 w 12079138"/>
              <a:gd name="connsiteY14670" fmla="*/ 470095 h 2145765"/>
              <a:gd name="connsiteX14671" fmla="*/ 11036255 w 12079138"/>
              <a:gd name="connsiteY14671" fmla="*/ 470018 h 2145765"/>
              <a:gd name="connsiteX14672" fmla="*/ 11014185 w 12079138"/>
              <a:gd name="connsiteY14672" fmla="*/ 472362 h 2145765"/>
              <a:gd name="connsiteX14673" fmla="*/ 11000629 w 12079138"/>
              <a:gd name="connsiteY14673" fmla="*/ 482383 h 2145765"/>
              <a:gd name="connsiteX14674" fmla="*/ 11012451 w 12079138"/>
              <a:gd name="connsiteY14674" fmla="*/ 503022 h 2145765"/>
              <a:gd name="connsiteX14675" fmla="*/ 11036273 w 12079138"/>
              <a:gd name="connsiteY14675" fmla="*/ 508247 h 2145765"/>
              <a:gd name="connsiteX14676" fmla="*/ 11048491 w 12079138"/>
              <a:gd name="connsiteY14676" fmla="*/ 505565 h 2145765"/>
              <a:gd name="connsiteX14677" fmla="*/ 11025733 w 12079138"/>
              <a:gd name="connsiteY14677" fmla="*/ 495683 h 2145765"/>
              <a:gd name="connsiteX14678" fmla="*/ 11024939 w 12079138"/>
              <a:gd name="connsiteY14678" fmla="*/ 490979 h 2145765"/>
              <a:gd name="connsiteX14679" fmla="*/ 11028855 w 12079138"/>
              <a:gd name="connsiteY14679" fmla="*/ 488864 h 2145765"/>
              <a:gd name="connsiteX14680" fmla="*/ 11039990 w 12079138"/>
              <a:gd name="connsiteY14680" fmla="*/ 488987 h 2145765"/>
              <a:gd name="connsiteX14681" fmla="*/ 11119291 w 12079138"/>
              <a:gd name="connsiteY14681" fmla="*/ 511158 h 2145765"/>
              <a:gd name="connsiteX14682" fmla="*/ 11139251 w 12079138"/>
              <a:gd name="connsiteY14682" fmla="*/ 527506 h 2145765"/>
              <a:gd name="connsiteX14683" fmla="*/ 11121059 w 12079138"/>
              <a:gd name="connsiteY14683" fmla="*/ 547869 h 2145765"/>
              <a:gd name="connsiteX14684" fmla="*/ 11062225 w 12079138"/>
              <a:gd name="connsiteY14684" fmla="*/ 538875 h 2145765"/>
              <a:gd name="connsiteX14685" fmla="*/ 11029216 w 12079138"/>
              <a:gd name="connsiteY14685" fmla="*/ 525714 h 2145765"/>
              <a:gd name="connsiteX14686" fmla="*/ 10995576 w 12079138"/>
              <a:gd name="connsiteY14686" fmla="*/ 512920 h 2145765"/>
              <a:gd name="connsiteX14687" fmla="*/ 10981751 w 12079138"/>
              <a:gd name="connsiteY14687" fmla="*/ 502286 h 2145765"/>
              <a:gd name="connsiteX14688" fmla="*/ 10977168 w 12079138"/>
              <a:gd name="connsiteY14688" fmla="*/ 494105 h 2145765"/>
              <a:gd name="connsiteX14689" fmla="*/ 10948653 w 12079138"/>
              <a:gd name="connsiteY14689" fmla="*/ 483655 h 2145765"/>
              <a:gd name="connsiteX14690" fmla="*/ 10911998 w 12079138"/>
              <a:gd name="connsiteY14690" fmla="*/ 484804 h 2145765"/>
              <a:gd name="connsiteX14691" fmla="*/ 10889493 w 12079138"/>
              <a:gd name="connsiteY14691" fmla="*/ 478752 h 2145765"/>
              <a:gd name="connsiteX14692" fmla="*/ 10889186 w 12079138"/>
              <a:gd name="connsiteY14692" fmla="*/ 468854 h 2145765"/>
              <a:gd name="connsiteX14693" fmla="*/ 10903462 w 12079138"/>
              <a:gd name="connsiteY14693" fmla="*/ 473420 h 2145765"/>
              <a:gd name="connsiteX14694" fmla="*/ 10916979 w 12079138"/>
              <a:gd name="connsiteY14694" fmla="*/ 473665 h 2145765"/>
              <a:gd name="connsiteX14695" fmla="*/ 10948887 w 12079138"/>
              <a:gd name="connsiteY14695" fmla="*/ 467092 h 2145765"/>
              <a:gd name="connsiteX14696" fmla="*/ 10955005 w 12079138"/>
              <a:gd name="connsiteY14696" fmla="*/ 462235 h 2145765"/>
              <a:gd name="connsiteX14697" fmla="*/ 10949699 w 12079138"/>
              <a:gd name="connsiteY14697" fmla="*/ 456749 h 2145765"/>
              <a:gd name="connsiteX14698" fmla="*/ 10929305 w 12079138"/>
              <a:gd name="connsiteY14698" fmla="*/ 450835 h 2145765"/>
              <a:gd name="connsiteX14699" fmla="*/ 10924974 w 12079138"/>
              <a:gd name="connsiteY14699" fmla="*/ 437183 h 2145765"/>
              <a:gd name="connsiteX14700" fmla="*/ 10945079 w 12079138"/>
              <a:gd name="connsiteY14700" fmla="*/ 437382 h 2145765"/>
              <a:gd name="connsiteX14701" fmla="*/ 10976679 w 12079138"/>
              <a:gd name="connsiteY14701" fmla="*/ 461484 h 2145765"/>
              <a:gd name="connsiteX14702" fmla="*/ 11001567 w 12079138"/>
              <a:gd name="connsiteY14702" fmla="*/ 461821 h 2145765"/>
              <a:gd name="connsiteX14703" fmla="*/ 11001983 w 12079138"/>
              <a:gd name="connsiteY14703" fmla="*/ 448813 h 2145765"/>
              <a:gd name="connsiteX14704" fmla="*/ 10991948 w 12079138"/>
              <a:gd name="connsiteY14704" fmla="*/ 433552 h 2145765"/>
              <a:gd name="connsiteX14705" fmla="*/ 11026635 w 12079138"/>
              <a:gd name="connsiteY14705" fmla="*/ 419762 h 2145765"/>
              <a:gd name="connsiteX14706" fmla="*/ 10569117 w 12079138"/>
              <a:gd name="connsiteY14706" fmla="*/ 417930 h 2145765"/>
              <a:gd name="connsiteX14707" fmla="*/ 10573954 w 12079138"/>
              <a:gd name="connsiteY14707" fmla="*/ 420934 h 2145765"/>
              <a:gd name="connsiteX14708" fmla="*/ 10568630 w 12079138"/>
              <a:gd name="connsiteY14708" fmla="*/ 423692 h 2145765"/>
              <a:gd name="connsiteX14709" fmla="*/ 10562312 w 12079138"/>
              <a:gd name="connsiteY14709" fmla="*/ 420612 h 2145765"/>
              <a:gd name="connsiteX14710" fmla="*/ 10569117 w 12079138"/>
              <a:gd name="connsiteY14710" fmla="*/ 417930 h 2145765"/>
              <a:gd name="connsiteX14711" fmla="*/ 11301478 w 12079138"/>
              <a:gd name="connsiteY14711" fmla="*/ 417593 h 2145765"/>
              <a:gd name="connsiteX14712" fmla="*/ 11302904 w 12079138"/>
              <a:gd name="connsiteY14712" fmla="*/ 418834 h 2145765"/>
              <a:gd name="connsiteX14713" fmla="*/ 11301568 w 12079138"/>
              <a:gd name="connsiteY14713" fmla="*/ 420075 h 2145765"/>
              <a:gd name="connsiteX14714" fmla="*/ 11299131 w 12079138"/>
              <a:gd name="connsiteY14714" fmla="*/ 418099 h 2145765"/>
              <a:gd name="connsiteX14715" fmla="*/ 11301478 w 12079138"/>
              <a:gd name="connsiteY14715" fmla="*/ 417593 h 2145765"/>
              <a:gd name="connsiteX14716" fmla="*/ 1758534 w 12079138"/>
              <a:gd name="connsiteY14716" fmla="*/ 416711 h 2145765"/>
              <a:gd name="connsiteX14717" fmla="*/ 1734603 w 12079138"/>
              <a:gd name="connsiteY14717" fmla="*/ 432232 h 2145765"/>
              <a:gd name="connsiteX14718" fmla="*/ 1765158 w 12079138"/>
              <a:gd name="connsiteY14718" fmla="*/ 423116 h 2145765"/>
              <a:gd name="connsiteX14719" fmla="*/ 1765627 w 12079138"/>
              <a:gd name="connsiteY14719" fmla="*/ 418489 h 2145765"/>
              <a:gd name="connsiteX14720" fmla="*/ 1758535 w 12079138"/>
              <a:gd name="connsiteY14720" fmla="*/ 416711 h 2145765"/>
              <a:gd name="connsiteX14721" fmla="*/ 8672085 w 12079138"/>
              <a:gd name="connsiteY14721" fmla="*/ 415700 h 2145765"/>
              <a:gd name="connsiteX14722" fmla="*/ 8667501 w 12079138"/>
              <a:gd name="connsiteY14722" fmla="*/ 420787 h 2145765"/>
              <a:gd name="connsiteX14723" fmla="*/ 8676615 w 12079138"/>
              <a:gd name="connsiteY14723" fmla="*/ 425108 h 2145765"/>
              <a:gd name="connsiteX14724" fmla="*/ 8680838 w 12079138"/>
              <a:gd name="connsiteY14724" fmla="*/ 421706 h 2145765"/>
              <a:gd name="connsiteX14725" fmla="*/ 8672085 w 12079138"/>
              <a:gd name="connsiteY14725" fmla="*/ 415700 h 2145765"/>
              <a:gd name="connsiteX14726" fmla="*/ 1849404 w 12079138"/>
              <a:gd name="connsiteY14726" fmla="*/ 413570 h 2145765"/>
              <a:gd name="connsiteX14727" fmla="*/ 1836753 w 12079138"/>
              <a:gd name="connsiteY14727" fmla="*/ 420787 h 2145765"/>
              <a:gd name="connsiteX14728" fmla="*/ 1842347 w 12079138"/>
              <a:gd name="connsiteY14728" fmla="*/ 423392 h 2145765"/>
              <a:gd name="connsiteX14729" fmla="*/ 1852870 w 12079138"/>
              <a:gd name="connsiteY14729" fmla="*/ 417018 h 2145765"/>
              <a:gd name="connsiteX14730" fmla="*/ 1849404 w 12079138"/>
              <a:gd name="connsiteY14730" fmla="*/ 413570 h 2145765"/>
              <a:gd name="connsiteX14731" fmla="*/ 1283506 w 12079138"/>
              <a:gd name="connsiteY14731" fmla="*/ 413315 h 2145765"/>
              <a:gd name="connsiteX14732" fmla="*/ 1290419 w 12079138"/>
              <a:gd name="connsiteY14732" fmla="*/ 419842 h 2145765"/>
              <a:gd name="connsiteX14733" fmla="*/ 1284173 w 12079138"/>
              <a:gd name="connsiteY14733" fmla="*/ 423904 h 2145765"/>
              <a:gd name="connsiteX14734" fmla="*/ 1277766 w 12079138"/>
              <a:gd name="connsiteY14734" fmla="*/ 419674 h 2145765"/>
              <a:gd name="connsiteX14735" fmla="*/ 1283506 w 12079138"/>
              <a:gd name="connsiteY14735" fmla="*/ 413315 h 2145765"/>
              <a:gd name="connsiteX14736" fmla="*/ 1939721 w 12079138"/>
              <a:gd name="connsiteY14736" fmla="*/ 412329 h 2145765"/>
              <a:gd name="connsiteX14737" fmla="*/ 1930585 w 12079138"/>
              <a:gd name="connsiteY14737" fmla="*/ 418626 h 2145765"/>
              <a:gd name="connsiteX14738" fmla="*/ 1936039 w 12079138"/>
              <a:gd name="connsiteY14738" fmla="*/ 421338 h 2145765"/>
              <a:gd name="connsiteX14739" fmla="*/ 1943798 w 12079138"/>
              <a:gd name="connsiteY14739" fmla="*/ 417569 h 2145765"/>
              <a:gd name="connsiteX14740" fmla="*/ 1939721 w 12079138"/>
              <a:gd name="connsiteY14740" fmla="*/ 412329 h 2145765"/>
              <a:gd name="connsiteX14741" fmla="*/ 851676 w 12079138"/>
              <a:gd name="connsiteY14741" fmla="*/ 410864 h 2145765"/>
              <a:gd name="connsiteX14742" fmla="*/ 860068 w 12079138"/>
              <a:gd name="connsiteY14742" fmla="*/ 414311 h 2145765"/>
              <a:gd name="connsiteX14743" fmla="*/ 858029 w 12079138"/>
              <a:gd name="connsiteY14743" fmla="*/ 418739 h 2145765"/>
              <a:gd name="connsiteX14744" fmla="*/ 824857 w 12079138"/>
              <a:gd name="connsiteY14744" fmla="*/ 432989 h 2145765"/>
              <a:gd name="connsiteX14745" fmla="*/ 821193 w 12079138"/>
              <a:gd name="connsiteY14745" fmla="*/ 425971 h 2145765"/>
              <a:gd name="connsiteX14746" fmla="*/ 851676 w 12079138"/>
              <a:gd name="connsiteY14746" fmla="*/ 410864 h 2145765"/>
              <a:gd name="connsiteX14747" fmla="*/ 663602 w 12079138"/>
              <a:gd name="connsiteY14747" fmla="*/ 407721 h 2145765"/>
              <a:gd name="connsiteX14748" fmla="*/ 655571 w 12079138"/>
              <a:gd name="connsiteY14748" fmla="*/ 440557 h 2145765"/>
              <a:gd name="connsiteX14749" fmla="*/ 629999 w 12079138"/>
              <a:gd name="connsiteY14749" fmla="*/ 447697 h 2145765"/>
              <a:gd name="connsiteX14750" fmla="*/ 610074 w 12079138"/>
              <a:gd name="connsiteY14750" fmla="*/ 445046 h 2145765"/>
              <a:gd name="connsiteX14751" fmla="*/ 630991 w 12079138"/>
              <a:gd name="connsiteY14751" fmla="*/ 422661 h 2145765"/>
              <a:gd name="connsiteX14752" fmla="*/ 650591 w 12079138"/>
              <a:gd name="connsiteY14752" fmla="*/ 416439 h 2145765"/>
              <a:gd name="connsiteX14753" fmla="*/ 663602 w 12079138"/>
              <a:gd name="connsiteY14753" fmla="*/ 407721 h 2145765"/>
              <a:gd name="connsiteX14754" fmla="*/ 2258974 w 12079138"/>
              <a:gd name="connsiteY14754" fmla="*/ 406752 h 2145765"/>
              <a:gd name="connsiteX14755" fmla="*/ 2249048 w 12079138"/>
              <a:gd name="connsiteY14755" fmla="*/ 406829 h 2145765"/>
              <a:gd name="connsiteX14756" fmla="*/ 2245024 w 12079138"/>
              <a:gd name="connsiteY14756" fmla="*/ 428418 h 2145765"/>
              <a:gd name="connsiteX14757" fmla="*/ 2244807 w 12079138"/>
              <a:gd name="connsiteY14757" fmla="*/ 428739 h 2145765"/>
              <a:gd name="connsiteX14758" fmla="*/ 2245437 w 12079138"/>
              <a:gd name="connsiteY14758" fmla="*/ 428845 h 2145765"/>
              <a:gd name="connsiteX14759" fmla="*/ 2245438 w 12079138"/>
              <a:gd name="connsiteY14759" fmla="*/ 428846 h 2145765"/>
              <a:gd name="connsiteX14760" fmla="*/ 2245440 w 12079138"/>
              <a:gd name="connsiteY14760" fmla="*/ 428847 h 2145765"/>
              <a:gd name="connsiteX14761" fmla="*/ 2255347 w 12079138"/>
              <a:gd name="connsiteY14761" fmla="*/ 462385 h 2145765"/>
              <a:gd name="connsiteX14762" fmla="*/ 2264099 w 12079138"/>
              <a:gd name="connsiteY14762" fmla="*/ 474689 h 2145765"/>
              <a:gd name="connsiteX14763" fmla="*/ 2264098 w 12079138"/>
              <a:gd name="connsiteY14763" fmla="*/ 474689 h 2145765"/>
              <a:gd name="connsiteX14764" fmla="*/ 2286386 w 12079138"/>
              <a:gd name="connsiteY14764" fmla="*/ 480235 h 2145765"/>
              <a:gd name="connsiteX14765" fmla="*/ 2295572 w 12079138"/>
              <a:gd name="connsiteY14765" fmla="*/ 456394 h 2145765"/>
              <a:gd name="connsiteX14766" fmla="*/ 2306129 w 12079138"/>
              <a:gd name="connsiteY14766" fmla="*/ 444184 h 2145765"/>
              <a:gd name="connsiteX14767" fmla="*/ 2311795 w 12079138"/>
              <a:gd name="connsiteY14767" fmla="*/ 429168 h 2145765"/>
              <a:gd name="connsiteX14768" fmla="*/ 2304794 w 12079138"/>
              <a:gd name="connsiteY14768" fmla="*/ 422687 h 2145765"/>
              <a:gd name="connsiteX14769" fmla="*/ 2295282 w 12079138"/>
              <a:gd name="connsiteY14769" fmla="*/ 425322 h 2145765"/>
              <a:gd name="connsiteX14770" fmla="*/ 2280502 w 12079138"/>
              <a:gd name="connsiteY14770" fmla="*/ 439955 h 2145765"/>
              <a:gd name="connsiteX14771" fmla="*/ 2267959 w 12079138"/>
              <a:gd name="connsiteY14771" fmla="*/ 440598 h 2145765"/>
              <a:gd name="connsiteX14772" fmla="*/ 2245440 w 12079138"/>
              <a:gd name="connsiteY14772" fmla="*/ 428847 h 2145765"/>
              <a:gd name="connsiteX14773" fmla="*/ 2245440 w 12079138"/>
              <a:gd name="connsiteY14773" fmla="*/ 428846 h 2145765"/>
              <a:gd name="connsiteX14774" fmla="*/ 2245437 w 12079138"/>
              <a:gd name="connsiteY14774" fmla="*/ 428845 h 2145765"/>
              <a:gd name="connsiteX14775" fmla="*/ 2245257 w 12079138"/>
              <a:gd name="connsiteY14775" fmla="*/ 428509 h 2145765"/>
              <a:gd name="connsiteX14776" fmla="*/ 2245024 w 12079138"/>
              <a:gd name="connsiteY14776" fmla="*/ 428417 h 2145765"/>
              <a:gd name="connsiteX14777" fmla="*/ 2258974 w 12079138"/>
              <a:gd name="connsiteY14777" fmla="*/ 406752 h 2145765"/>
              <a:gd name="connsiteX14778" fmla="*/ 9026553 w 12079138"/>
              <a:gd name="connsiteY14778" fmla="*/ 406737 h 2145765"/>
              <a:gd name="connsiteX14779" fmla="*/ 9017746 w 12079138"/>
              <a:gd name="connsiteY14779" fmla="*/ 411854 h 2145765"/>
              <a:gd name="connsiteX14780" fmla="*/ 9028015 w 12079138"/>
              <a:gd name="connsiteY14780" fmla="*/ 415256 h 2145765"/>
              <a:gd name="connsiteX14781" fmla="*/ 9033574 w 12079138"/>
              <a:gd name="connsiteY14781" fmla="*/ 410475 h 2145765"/>
              <a:gd name="connsiteX14782" fmla="*/ 9026553 w 12079138"/>
              <a:gd name="connsiteY14782" fmla="*/ 406737 h 2145765"/>
              <a:gd name="connsiteX14783" fmla="*/ 224487 w 12079138"/>
              <a:gd name="connsiteY14783" fmla="*/ 406389 h 2145765"/>
              <a:gd name="connsiteX14784" fmla="*/ 230208 w 12079138"/>
              <a:gd name="connsiteY14784" fmla="*/ 408136 h 2145765"/>
              <a:gd name="connsiteX14785" fmla="*/ 231687 w 12079138"/>
              <a:gd name="connsiteY14785" fmla="*/ 412748 h 2145765"/>
              <a:gd name="connsiteX14786" fmla="*/ 208984 w 12079138"/>
              <a:gd name="connsiteY14786" fmla="*/ 427886 h 2145765"/>
              <a:gd name="connsiteX14787" fmla="*/ 194275 w 12079138"/>
              <a:gd name="connsiteY14787" fmla="*/ 426200 h 2145765"/>
              <a:gd name="connsiteX14788" fmla="*/ 195232 w 12079138"/>
              <a:gd name="connsiteY14788" fmla="*/ 418233 h 2145765"/>
              <a:gd name="connsiteX14789" fmla="*/ 224487 w 12079138"/>
              <a:gd name="connsiteY14789" fmla="*/ 406389 h 2145765"/>
              <a:gd name="connsiteX14790" fmla="*/ 3209668 w 12079138"/>
              <a:gd name="connsiteY14790" fmla="*/ 405955 h 2145765"/>
              <a:gd name="connsiteX14791" fmla="*/ 3198656 w 12079138"/>
              <a:gd name="connsiteY14791" fmla="*/ 413019 h 2145765"/>
              <a:gd name="connsiteX14792" fmla="*/ 3201888 w 12079138"/>
              <a:gd name="connsiteY14792" fmla="*/ 420680 h 2145765"/>
              <a:gd name="connsiteX14793" fmla="*/ 3225317 w 12079138"/>
              <a:gd name="connsiteY14793" fmla="*/ 433014 h 2145765"/>
              <a:gd name="connsiteX14794" fmla="*/ 3235476 w 12079138"/>
              <a:gd name="connsiteY14794" fmla="*/ 433443 h 2145765"/>
              <a:gd name="connsiteX14795" fmla="*/ 3239444 w 12079138"/>
              <a:gd name="connsiteY14795" fmla="*/ 427590 h 2145765"/>
              <a:gd name="connsiteX14796" fmla="*/ 3220984 w 12079138"/>
              <a:gd name="connsiteY14796" fmla="*/ 408744 h 2145765"/>
              <a:gd name="connsiteX14797" fmla="*/ 3209668 w 12079138"/>
              <a:gd name="connsiteY14797" fmla="*/ 405955 h 2145765"/>
              <a:gd name="connsiteX14798" fmla="*/ 10250111 w 12079138"/>
              <a:gd name="connsiteY14798" fmla="*/ 405603 h 2145765"/>
              <a:gd name="connsiteX14799" fmla="*/ 10241556 w 12079138"/>
              <a:gd name="connsiteY14799" fmla="*/ 411088 h 2145765"/>
              <a:gd name="connsiteX14800" fmla="*/ 10245941 w 12079138"/>
              <a:gd name="connsiteY14800" fmla="*/ 420005 h 2145765"/>
              <a:gd name="connsiteX14801" fmla="*/ 10253053 w 12079138"/>
              <a:gd name="connsiteY14801" fmla="*/ 421997 h 2145765"/>
              <a:gd name="connsiteX14802" fmla="*/ 10259297 w 12079138"/>
              <a:gd name="connsiteY14802" fmla="*/ 419209 h 2145765"/>
              <a:gd name="connsiteX14803" fmla="*/ 10258177 w 12079138"/>
              <a:gd name="connsiteY14803" fmla="*/ 409372 h 2145765"/>
              <a:gd name="connsiteX14804" fmla="*/ 10258178 w 12079138"/>
              <a:gd name="connsiteY14804" fmla="*/ 409372 h 2145765"/>
              <a:gd name="connsiteX14805" fmla="*/ 10250111 w 12079138"/>
              <a:gd name="connsiteY14805" fmla="*/ 405603 h 2145765"/>
              <a:gd name="connsiteX14806" fmla="*/ 11829762 w 12079138"/>
              <a:gd name="connsiteY14806" fmla="*/ 405450 h 2145765"/>
              <a:gd name="connsiteX14807" fmla="*/ 11839868 w 12079138"/>
              <a:gd name="connsiteY14807" fmla="*/ 406890 h 2145765"/>
              <a:gd name="connsiteX14808" fmla="*/ 11842340 w 12079138"/>
              <a:gd name="connsiteY14808" fmla="*/ 411441 h 2145765"/>
              <a:gd name="connsiteX14809" fmla="*/ 11832270 w 12079138"/>
              <a:gd name="connsiteY14809" fmla="*/ 423729 h 2145765"/>
              <a:gd name="connsiteX14810" fmla="*/ 11823084 w 12079138"/>
              <a:gd name="connsiteY14810" fmla="*/ 426502 h 2145765"/>
              <a:gd name="connsiteX14811" fmla="*/ 11815017 w 12079138"/>
              <a:gd name="connsiteY14811" fmla="*/ 421860 h 2145765"/>
              <a:gd name="connsiteX14812" fmla="*/ 11829762 w 12079138"/>
              <a:gd name="connsiteY14812" fmla="*/ 405450 h 2145765"/>
              <a:gd name="connsiteX14813" fmla="*/ 10213980 w 12079138"/>
              <a:gd name="connsiteY14813" fmla="*/ 404239 h 2145765"/>
              <a:gd name="connsiteX14814" fmla="*/ 10212302 w 12079138"/>
              <a:gd name="connsiteY14814" fmla="*/ 404837 h 2145765"/>
              <a:gd name="connsiteX14815" fmla="*/ 10213239 w 12079138"/>
              <a:gd name="connsiteY14815" fmla="*/ 405894 h 2145765"/>
              <a:gd name="connsiteX14816" fmla="*/ 10214810 w 12079138"/>
              <a:gd name="connsiteY14816" fmla="*/ 405266 h 2145765"/>
              <a:gd name="connsiteX14817" fmla="*/ 10213980 w 12079138"/>
              <a:gd name="connsiteY14817" fmla="*/ 404239 h 2145765"/>
              <a:gd name="connsiteX14818" fmla="*/ 11181790 w 12079138"/>
              <a:gd name="connsiteY14818" fmla="*/ 403696 h 2145765"/>
              <a:gd name="connsiteX14819" fmla="*/ 11182836 w 12079138"/>
              <a:gd name="connsiteY14819" fmla="*/ 404845 h 2145765"/>
              <a:gd name="connsiteX14820" fmla="*/ 11179461 w 12079138"/>
              <a:gd name="connsiteY14820" fmla="*/ 406209 h 2145765"/>
              <a:gd name="connsiteX14821" fmla="*/ 11178396 w 12079138"/>
              <a:gd name="connsiteY14821" fmla="*/ 405029 h 2145765"/>
              <a:gd name="connsiteX14822" fmla="*/ 11178397 w 12079138"/>
              <a:gd name="connsiteY14822" fmla="*/ 405029 h 2145765"/>
              <a:gd name="connsiteX14823" fmla="*/ 11181790 w 12079138"/>
              <a:gd name="connsiteY14823" fmla="*/ 403696 h 2145765"/>
              <a:gd name="connsiteX14824" fmla="*/ 1720004 w 12079138"/>
              <a:gd name="connsiteY14824" fmla="*/ 403013 h 2145765"/>
              <a:gd name="connsiteX14825" fmla="*/ 1710565 w 12079138"/>
              <a:gd name="connsiteY14825" fmla="*/ 405235 h 2145765"/>
              <a:gd name="connsiteX14826" fmla="*/ 1701452 w 12079138"/>
              <a:gd name="connsiteY14826" fmla="*/ 411793 h 2145765"/>
              <a:gd name="connsiteX14827" fmla="*/ 1699647 w 12079138"/>
              <a:gd name="connsiteY14827" fmla="*/ 422380 h 2145765"/>
              <a:gd name="connsiteX14828" fmla="*/ 1714932 w 12079138"/>
              <a:gd name="connsiteY14828" fmla="*/ 419806 h 2145765"/>
              <a:gd name="connsiteX14829" fmla="*/ 1725237 w 12079138"/>
              <a:gd name="connsiteY14829" fmla="*/ 409924 h 2145765"/>
              <a:gd name="connsiteX14830" fmla="*/ 1720004 w 12079138"/>
              <a:gd name="connsiteY14830" fmla="*/ 403013 h 2145765"/>
              <a:gd name="connsiteX14831" fmla="*/ 2556770 w 12079138"/>
              <a:gd name="connsiteY14831" fmla="*/ 402217 h 2145765"/>
              <a:gd name="connsiteX14832" fmla="*/ 2552241 w 12079138"/>
              <a:gd name="connsiteY14832" fmla="*/ 402278 h 2145765"/>
              <a:gd name="connsiteX14833" fmla="*/ 2552202 w 12079138"/>
              <a:gd name="connsiteY14833" fmla="*/ 403764 h 2145765"/>
              <a:gd name="connsiteX14834" fmla="*/ 2556770 w 12079138"/>
              <a:gd name="connsiteY14834" fmla="*/ 403917 h 2145765"/>
              <a:gd name="connsiteX14835" fmla="*/ 2483424 w 12079138"/>
              <a:gd name="connsiteY14835" fmla="*/ 401972 h 2145765"/>
              <a:gd name="connsiteX14836" fmla="*/ 2473228 w 12079138"/>
              <a:gd name="connsiteY14836" fmla="*/ 401987 h 2145765"/>
              <a:gd name="connsiteX14837" fmla="*/ 2467612 w 12079138"/>
              <a:gd name="connsiteY14837" fmla="*/ 405587 h 2145765"/>
              <a:gd name="connsiteX14838" fmla="*/ 2465251 w 12079138"/>
              <a:gd name="connsiteY14838" fmla="*/ 430731 h 2145765"/>
              <a:gd name="connsiteX14839" fmla="*/ 2486346 w 12079138"/>
              <a:gd name="connsiteY14839" fmla="*/ 407824 h 2145765"/>
              <a:gd name="connsiteX14840" fmla="*/ 1217275 w 12079138"/>
              <a:gd name="connsiteY14840" fmla="*/ 401575 h 2145765"/>
              <a:gd name="connsiteX14841" fmla="*/ 1223699 w 12079138"/>
              <a:gd name="connsiteY14841" fmla="*/ 409268 h 2145765"/>
              <a:gd name="connsiteX14842" fmla="*/ 1218267 w 12079138"/>
              <a:gd name="connsiteY14842" fmla="*/ 411995 h 2145765"/>
              <a:gd name="connsiteX14843" fmla="*/ 1214315 w 12079138"/>
              <a:gd name="connsiteY14843" fmla="*/ 408348 h 2145765"/>
              <a:gd name="connsiteX14844" fmla="*/ 1217275 w 12079138"/>
              <a:gd name="connsiteY14844" fmla="*/ 401575 h 2145765"/>
              <a:gd name="connsiteX14845" fmla="*/ 10171550 w 12079138"/>
              <a:gd name="connsiteY14845" fmla="*/ 400056 h 2145765"/>
              <a:gd name="connsiteX14846" fmla="*/ 10153088 w 12079138"/>
              <a:gd name="connsiteY14846" fmla="*/ 421982 h 2145765"/>
              <a:gd name="connsiteX14847" fmla="*/ 10165775 w 12079138"/>
              <a:gd name="connsiteY14847" fmla="*/ 421308 h 2145765"/>
              <a:gd name="connsiteX14848" fmla="*/ 10171550 w 12079138"/>
              <a:gd name="connsiteY14848" fmla="*/ 400056 h 2145765"/>
              <a:gd name="connsiteX14849" fmla="*/ 10400554 w 12079138"/>
              <a:gd name="connsiteY14849" fmla="*/ 399329 h 2145765"/>
              <a:gd name="connsiteX14850" fmla="*/ 10401799 w 12079138"/>
              <a:gd name="connsiteY14850" fmla="*/ 400187 h 2145765"/>
              <a:gd name="connsiteX14851" fmla="*/ 10399976 w 12079138"/>
              <a:gd name="connsiteY14851" fmla="*/ 400356 h 2145765"/>
              <a:gd name="connsiteX14852" fmla="*/ 9895985 w 12079138"/>
              <a:gd name="connsiteY14852" fmla="*/ 398570 h 2145765"/>
              <a:gd name="connsiteX14853" fmla="*/ 9893567 w 12079138"/>
              <a:gd name="connsiteY14853" fmla="*/ 402814 h 2145765"/>
              <a:gd name="connsiteX14854" fmla="*/ 9897772 w 12079138"/>
              <a:gd name="connsiteY14854" fmla="*/ 404392 h 2145765"/>
              <a:gd name="connsiteX14855" fmla="*/ 9904197 w 12079138"/>
              <a:gd name="connsiteY14855" fmla="*/ 400991 h 2145765"/>
              <a:gd name="connsiteX14856" fmla="*/ 9895985 w 12079138"/>
              <a:gd name="connsiteY14856" fmla="*/ 398570 h 2145765"/>
              <a:gd name="connsiteX14857" fmla="*/ 771545 w 12079138"/>
              <a:gd name="connsiteY14857" fmla="*/ 398544 h 2145765"/>
              <a:gd name="connsiteX14858" fmla="*/ 776906 w 12079138"/>
              <a:gd name="connsiteY14858" fmla="*/ 405164 h 2145765"/>
              <a:gd name="connsiteX14859" fmla="*/ 755683 w 12079138"/>
              <a:gd name="connsiteY14859" fmla="*/ 414372 h 2145765"/>
              <a:gd name="connsiteX14860" fmla="*/ 748644 w 12079138"/>
              <a:gd name="connsiteY14860" fmla="*/ 412319 h 2145765"/>
              <a:gd name="connsiteX14861" fmla="*/ 747489 w 12079138"/>
              <a:gd name="connsiteY14861" fmla="*/ 407661 h 2145765"/>
              <a:gd name="connsiteX14862" fmla="*/ 771545 w 12079138"/>
              <a:gd name="connsiteY14862" fmla="*/ 398544 h 2145765"/>
              <a:gd name="connsiteX14863" fmla="*/ 10895033 w 12079138"/>
              <a:gd name="connsiteY14863" fmla="*/ 397859 h 2145765"/>
              <a:gd name="connsiteX14864" fmla="*/ 10918875 w 12079138"/>
              <a:gd name="connsiteY14864" fmla="*/ 411802 h 2145765"/>
              <a:gd name="connsiteX14865" fmla="*/ 10895340 w 12079138"/>
              <a:gd name="connsiteY14865" fmla="*/ 418711 h 2145765"/>
              <a:gd name="connsiteX14866" fmla="*/ 10889962 w 12079138"/>
              <a:gd name="connsiteY14866" fmla="*/ 417700 h 2145765"/>
              <a:gd name="connsiteX14867" fmla="*/ 10880324 w 12079138"/>
              <a:gd name="connsiteY14867" fmla="*/ 404447 h 2145765"/>
              <a:gd name="connsiteX14868" fmla="*/ 10895033 w 12079138"/>
              <a:gd name="connsiteY14868" fmla="*/ 397859 h 2145765"/>
              <a:gd name="connsiteX14869" fmla="*/ 1431581 w 12079138"/>
              <a:gd name="connsiteY14869" fmla="*/ 395742 h 2145765"/>
              <a:gd name="connsiteX14870" fmla="*/ 1434378 w 12079138"/>
              <a:gd name="connsiteY14870" fmla="*/ 399634 h 2145765"/>
              <a:gd name="connsiteX14871" fmla="*/ 1429144 w 12079138"/>
              <a:gd name="connsiteY14871" fmla="*/ 402330 h 2145765"/>
              <a:gd name="connsiteX14872" fmla="*/ 1422339 w 12079138"/>
              <a:gd name="connsiteY14872" fmla="*/ 398714 h 2145765"/>
              <a:gd name="connsiteX14873" fmla="*/ 1431581 w 12079138"/>
              <a:gd name="connsiteY14873" fmla="*/ 395742 h 2145765"/>
              <a:gd name="connsiteX14874" fmla="*/ 11892439 w 12079138"/>
              <a:gd name="connsiteY14874" fmla="*/ 394616 h 2145765"/>
              <a:gd name="connsiteX14875" fmla="*/ 11914711 w 12079138"/>
              <a:gd name="connsiteY14875" fmla="*/ 409846 h 2145765"/>
              <a:gd name="connsiteX14876" fmla="*/ 11914710 w 12079138"/>
              <a:gd name="connsiteY14876" fmla="*/ 409846 h 2145765"/>
              <a:gd name="connsiteX14877" fmla="*/ 11910974 w 12079138"/>
              <a:gd name="connsiteY14877" fmla="*/ 413616 h 2145765"/>
              <a:gd name="connsiteX14878" fmla="*/ 11886285 w 12079138"/>
              <a:gd name="connsiteY14878" fmla="*/ 412620 h 2145765"/>
              <a:gd name="connsiteX14879" fmla="*/ 11887405 w 12079138"/>
              <a:gd name="connsiteY14879" fmla="*/ 395750 h 2145765"/>
              <a:gd name="connsiteX14880" fmla="*/ 11892439 w 12079138"/>
              <a:gd name="connsiteY14880" fmla="*/ 394616 h 2145765"/>
              <a:gd name="connsiteX14881" fmla="*/ 9809393 w 12079138"/>
              <a:gd name="connsiteY14881" fmla="*/ 394280 h 2145765"/>
              <a:gd name="connsiteX14882" fmla="*/ 9804773 w 12079138"/>
              <a:gd name="connsiteY14882" fmla="*/ 395950 h 2145765"/>
              <a:gd name="connsiteX14883" fmla="*/ 9804322 w 12079138"/>
              <a:gd name="connsiteY14883" fmla="*/ 399076 h 2145765"/>
              <a:gd name="connsiteX14884" fmla="*/ 9818038 w 12079138"/>
              <a:gd name="connsiteY14884" fmla="*/ 406951 h 2145765"/>
              <a:gd name="connsiteX14885" fmla="*/ 9825275 w 12079138"/>
              <a:gd name="connsiteY14885" fmla="*/ 406185 h 2145765"/>
              <a:gd name="connsiteX14886" fmla="*/ 9826286 w 12079138"/>
              <a:gd name="connsiteY14886" fmla="*/ 401665 h 2145765"/>
              <a:gd name="connsiteX14887" fmla="*/ 9809393 w 12079138"/>
              <a:gd name="connsiteY14887" fmla="*/ 394280 h 2145765"/>
              <a:gd name="connsiteX14888" fmla="*/ 2904198 w 12079138"/>
              <a:gd name="connsiteY14888" fmla="*/ 393682 h 2145765"/>
              <a:gd name="connsiteX14889" fmla="*/ 2904307 w 12079138"/>
              <a:gd name="connsiteY14889" fmla="*/ 396149 h 2145765"/>
              <a:gd name="connsiteX14890" fmla="*/ 2906416 w 12079138"/>
              <a:gd name="connsiteY14890" fmla="*/ 396149 h 2145765"/>
              <a:gd name="connsiteX14891" fmla="*/ 2906687 w 12079138"/>
              <a:gd name="connsiteY14891" fmla="*/ 393682 h 2145765"/>
              <a:gd name="connsiteX14892" fmla="*/ 2904198 w 12079138"/>
              <a:gd name="connsiteY14892" fmla="*/ 393682 h 2145765"/>
              <a:gd name="connsiteX14893" fmla="*/ 3195930 w 12079138"/>
              <a:gd name="connsiteY14893" fmla="*/ 393575 h 2145765"/>
              <a:gd name="connsiteX14894" fmla="*/ 3192193 w 12079138"/>
              <a:gd name="connsiteY14894" fmla="*/ 394847 h 2145765"/>
              <a:gd name="connsiteX14895" fmla="*/ 3193366 w 12079138"/>
              <a:gd name="connsiteY14895" fmla="*/ 396149 h 2145765"/>
              <a:gd name="connsiteX14896" fmla="*/ 3197049 w 12079138"/>
              <a:gd name="connsiteY14896" fmla="*/ 394816 h 2145765"/>
              <a:gd name="connsiteX14897" fmla="*/ 3195930 w 12079138"/>
              <a:gd name="connsiteY14897" fmla="*/ 393575 h 2145765"/>
              <a:gd name="connsiteX14898" fmla="*/ 214289 w 12079138"/>
              <a:gd name="connsiteY14898" fmla="*/ 390653 h 2145765"/>
              <a:gd name="connsiteX14899" fmla="*/ 215426 w 12079138"/>
              <a:gd name="connsiteY14899" fmla="*/ 391971 h 2145765"/>
              <a:gd name="connsiteX14900" fmla="*/ 211546 w 12079138"/>
              <a:gd name="connsiteY14900" fmla="*/ 393334 h 2145765"/>
              <a:gd name="connsiteX14901" fmla="*/ 210372 w 12079138"/>
              <a:gd name="connsiteY14901" fmla="*/ 391971 h 2145765"/>
              <a:gd name="connsiteX14902" fmla="*/ 214289 w 12079138"/>
              <a:gd name="connsiteY14902" fmla="*/ 390653 h 2145765"/>
              <a:gd name="connsiteX14903" fmla="*/ 11087454 w 12079138"/>
              <a:gd name="connsiteY14903" fmla="*/ 389708 h 2145765"/>
              <a:gd name="connsiteX14904" fmla="*/ 11103155 w 12079138"/>
              <a:gd name="connsiteY14904" fmla="*/ 396512 h 2145765"/>
              <a:gd name="connsiteX14905" fmla="*/ 11093319 w 12079138"/>
              <a:gd name="connsiteY14905" fmla="*/ 406839 h 2145765"/>
              <a:gd name="connsiteX14906" fmla="*/ 11080380 w 12079138"/>
              <a:gd name="connsiteY14906" fmla="*/ 407298 h 2145765"/>
              <a:gd name="connsiteX14907" fmla="*/ 11075507 w 12079138"/>
              <a:gd name="connsiteY14907" fmla="*/ 398611 h 2145765"/>
              <a:gd name="connsiteX14908" fmla="*/ 11087454 w 12079138"/>
              <a:gd name="connsiteY14908" fmla="*/ 389708 h 2145765"/>
              <a:gd name="connsiteX14909" fmla="*/ 9376311 w 12079138"/>
              <a:gd name="connsiteY14909" fmla="*/ 388978 h 2145765"/>
              <a:gd name="connsiteX14910" fmla="*/ 9376961 w 12079138"/>
              <a:gd name="connsiteY14910" fmla="*/ 389959 h 2145765"/>
              <a:gd name="connsiteX14911" fmla="*/ 9378080 w 12079138"/>
              <a:gd name="connsiteY14911" fmla="*/ 389132 h 2145765"/>
              <a:gd name="connsiteX14912" fmla="*/ 922583 w 12079138"/>
              <a:gd name="connsiteY14912" fmla="*/ 388401 h 2145765"/>
              <a:gd name="connsiteX14913" fmla="*/ 936497 w 12079138"/>
              <a:gd name="connsiteY14913" fmla="*/ 399908 h 2145765"/>
              <a:gd name="connsiteX14914" fmla="*/ 941839 w 12079138"/>
              <a:gd name="connsiteY14914" fmla="*/ 410940 h 2145765"/>
              <a:gd name="connsiteX14915" fmla="*/ 929531 w 12079138"/>
              <a:gd name="connsiteY14915" fmla="*/ 418233 h 2145765"/>
              <a:gd name="connsiteX14916" fmla="*/ 903776 w 12079138"/>
              <a:gd name="connsiteY14916" fmla="*/ 405945 h 2145765"/>
              <a:gd name="connsiteX14917" fmla="*/ 904246 w 12079138"/>
              <a:gd name="connsiteY14917" fmla="*/ 397993 h 2145765"/>
              <a:gd name="connsiteX14918" fmla="*/ 905979 w 12079138"/>
              <a:gd name="connsiteY14918" fmla="*/ 396690 h 2145765"/>
              <a:gd name="connsiteX14919" fmla="*/ 922583 w 12079138"/>
              <a:gd name="connsiteY14919" fmla="*/ 388401 h 2145765"/>
              <a:gd name="connsiteX14920" fmla="*/ 1673154 w 12079138"/>
              <a:gd name="connsiteY14920" fmla="*/ 387860 h 2145765"/>
              <a:gd name="connsiteX14921" fmla="*/ 1664689 w 12079138"/>
              <a:gd name="connsiteY14921" fmla="*/ 393238 h 2145765"/>
              <a:gd name="connsiteX14922" fmla="*/ 1673659 w 12079138"/>
              <a:gd name="connsiteY14922" fmla="*/ 399566 h 2145765"/>
              <a:gd name="connsiteX14923" fmla="*/ 1680066 w 12079138"/>
              <a:gd name="connsiteY14923" fmla="*/ 395291 h 2145765"/>
              <a:gd name="connsiteX14924" fmla="*/ 1673154 w 12079138"/>
              <a:gd name="connsiteY14924" fmla="*/ 387860 h 2145765"/>
              <a:gd name="connsiteX14925" fmla="*/ 2055924 w 12079138"/>
              <a:gd name="connsiteY14925" fmla="*/ 387446 h 2145765"/>
              <a:gd name="connsiteX14926" fmla="*/ 2049250 w 12079138"/>
              <a:gd name="connsiteY14926" fmla="*/ 390587 h 2145765"/>
              <a:gd name="connsiteX14927" fmla="*/ 2052516 w 12079138"/>
              <a:gd name="connsiteY14927" fmla="*/ 394448 h 2145765"/>
              <a:gd name="connsiteX14928" fmla="*/ 2060581 w 12079138"/>
              <a:gd name="connsiteY14928" fmla="*/ 391491 h 2145765"/>
              <a:gd name="connsiteX14929" fmla="*/ 2055924 w 12079138"/>
              <a:gd name="connsiteY14929" fmla="*/ 387446 h 2145765"/>
              <a:gd name="connsiteX14930" fmla="*/ 449370 w 12079138"/>
              <a:gd name="connsiteY14930" fmla="*/ 386884 h 2145765"/>
              <a:gd name="connsiteX14931" fmla="*/ 454334 w 12079138"/>
              <a:gd name="connsiteY14931" fmla="*/ 390914 h 2145765"/>
              <a:gd name="connsiteX14932" fmla="*/ 451158 w 12079138"/>
              <a:gd name="connsiteY14932" fmla="*/ 394668 h 2145765"/>
              <a:gd name="connsiteX14933" fmla="*/ 444841 w 12079138"/>
              <a:gd name="connsiteY14933" fmla="*/ 391082 h 2145765"/>
              <a:gd name="connsiteX14934" fmla="*/ 449370 w 12079138"/>
              <a:gd name="connsiteY14934" fmla="*/ 386884 h 2145765"/>
              <a:gd name="connsiteX14935" fmla="*/ 626068 w 12079138"/>
              <a:gd name="connsiteY14935" fmla="*/ 386578 h 2145765"/>
              <a:gd name="connsiteX14936" fmla="*/ 631175 w 12079138"/>
              <a:gd name="connsiteY14936" fmla="*/ 387130 h 2145765"/>
              <a:gd name="connsiteX14937" fmla="*/ 633124 w 12079138"/>
              <a:gd name="connsiteY14937" fmla="*/ 391665 h 2145765"/>
              <a:gd name="connsiteX14938" fmla="*/ 623018 w 12079138"/>
              <a:gd name="connsiteY14938" fmla="*/ 399541 h 2145765"/>
              <a:gd name="connsiteX14939" fmla="*/ 597067 w 12079138"/>
              <a:gd name="connsiteY14939" fmla="*/ 405669 h 2145765"/>
              <a:gd name="connsiteX14940" fmla="*/ 557778 w 12079138"/>
              <a:gd name="connsiteY14940" fmla="*/ 406313 h 2145765"/>
              <a:gd name="connsiteX14941" fmla="*/ 550072 w 12079138"/>
              <a:gd name="connsiteY14941" fmla="*/ 404582 h 2145765"/>
              <a:gd name="connsiteX14942" fmla="*/ 546102 w 12079138"/>
              <a:gd name="connsiteY14942" fmla="*/ 398851 h 2145765"/>
              <a:gd name="connsiteX14943" fmla="*/ 551786 w 12079138"/>
              <a:gd name="connsiteY14943" fmla="*/ 395710 h 2145765"/>
              <a:gd name="connsiteX14944" fmla="*/ 567180 w 12079138"/>
              <a:gd name="connsiteY14944" fmla="*/ 395557 h 2145765"/>
              <a:gd name="connsiteX14945" fmla="*/ 616268 w 12079138"/>
              <a:gd name="connsiteY14945" fmla="*/ 389811 h 2145765"/>
              <a:gd name="connsiteX14946" fmla="*/ 626068 w 12079138"/>
              <a:gd name="connsiteY14946" fmla="*/ 386578 h 2145765"/>
              <a:gd name="connsiteX14947" fmla="*/ 9518290 w 12079138"/>
              <a:gd name="connsiteY14947" fmla="*/ 386236 h 2145765"/>
              <a:gd name="connsiteX14948" fmla="*/ 9513724 w 12079138"/>
              <a:gd name="connsiteY14948" fmla="*/ 391721 h 2145765"/>
              <a:gd name="connsiteX14949" fmla="*/ 9519409 w 12079138"/>
              <a:gd name="connsiteY14949" fmla="*/ 394096 h 2145765"/>
              <a:gd name="connsiteX14950" fmla="*/ 9525148 w 12079138"/>
              <a:gd name="connsiteY14950" fmla="*/ 389990 h 2145765"/>
              <a:gd name="connsiteX14951" fmla="*/ 9518290 w 12079138"/>
              <a:gd name="connsiteY14951" fmla="*/ 386236 h 2145765"/>
              <a:gd name="connsiteX14952" fmla="*/ 11785436 w 12079138"/>
              <a:gd name="connsiteY14952" fmla="*/ 386005 h 2145765"/>
              <a:gd name="connsiteX14953" fmla="*/ 11802907 w 12079138"/>
              <a:gd name="connsiteY14953" fmla="*/ 389745 h 2145765"/>
              <a:gd name="connsiteX14954" fmla="*/ 11804730 w 12079138"/>
              <a:gd name="connsiteY14954" fmla="*/ 400211 h 2145765"/>
              <a:gd name="connsiteX14955" fmla="*/ 11792855 w 12079138"/>
              <a:gd name="connsiteY14955" fmla="*/ 404776 h 2145765"/>
              <a:gd name="connsiteX14956" fmla="*/ 11769013 w 12079138"/>
              <a:gd name="connsiteY14956" fmla="*/ 392411 h 2145765"/>
              <a:gd name="connsiteX14957" fmla="*/ 11773381 w 12079138"/>
              <a:gd name="connsiteY14957" fmla="*/ 388243 h 2145765"/>
              <a:gd name="connsiteX14958" fmla="*/ 11785436 w 12079138"/>
              <a:gd name="connsiteY14958" fmla="*/ 386005 h 2145765"/>
              <a:gd name="connsiteX14959" fmla="*/ 11316746 w 12079138"/>
              <a:gd name="connsiteY14959" fmla="*/ 384375 h 2145765"/>
              <a:gd name="connsiteX14960" fmla="*/ 11322432 w 12079138"/>
              <a:gd name="connsiteY14960" fmla="*/ 386459 h 2145765"/>
              <a:gd name="connsiteX14961" fmla="*/ 11318245 w 12079138"/>
              <a:gd name="connsiteY14961" fmla="*/ 391209 h 2145765"/>
              <a:gd name="connsiteX14962" fmla="*/ 11312288 w 12079138"/>
              <a:gd name="connsiteY14962" fmla="*/ 388282 h 2145765"/>
              <a:gd name="connsiteX14963" fmla="*/ 11316746 w 12079138"/>
              <a:gd name="connsiteY14963" fmla="*/ 384375 h 2145765"/>
              <a:gd name="connsiteX14964" fmla="*/ 11566558 w 12079138"/>
              <a:gd name="connsiteY14964" fmla="*/ 384283 h 2145765"/>
              <a:gd name="connsiteX14965" fmla="*/ 11573308 w 12079138"/>
              <a:gd name="connsiteY14965" fmla="*/ 385938 h 2145765"/>
              <a:gd name="connsiteX14966" fmla="*/ 11570421 w 12079138"/>
              <a:gd name="connsiteY14966" fmla="*/ 389661 h 2145765"/>
              <a:gd name="connsiteX14967" fmla="*/ 11559158 w 12079138"/>
              <a:gd name="connsiteY14967" fmla="*/ 388113 h 2145765"/>
              <a:gd name="connsiteX14968" fmla="*/ 11566558 w 12079138"/>
              <a:gd name="connsiteY14968" fmla="*/ 384283 h 2145765"/>
              <a:gd name="connsiteX14969" fmla="*/ 381153 w 12079138"/>
              <a:gd name="connsiteY14969" fmla="*/ 383024 h 2145765"/>
              <a:gd name="connsiteX14970" fmla="*/ 387831 w 12079138"/>
              <a:gd name="connsiteY14970" fmla="*/ 393412 h 2145765"/>
              <a:gd name="connsiteX14971" fmla="*/ 382127 w 12079138"/>
              <a:gd name="connsiteY14971" fmla="*/ 396003 h 2145765"/>
              <a:gd name="connsiteX14972" fmla="*/ 375937 w 12079138"/>
              <a:gd name="connsiteY14972" fmla="*/ 389965 h 2145765"/>
              <a:gd name="connsiteX14973" fmla="*/ 381153 w 12079138"/>
              <a:gd name="connsiteY14973" fmla="*/ 383024 h 2145765"/>
              <a:gd name="connsiteX14974" fmla="*/ 980621 w 12079138"/>
              <a:gd name="connsiteY14974" fmla="*/ 382211 h 2145765"/>
              <a:gd name="connsiteX14975" fmla="*/ 988580 w 12079138"/>
              <a:gd name="connsiteY14975" fmla="*/ 386409 h 2145765"/>
              <a:gd name="connsiteX14976" fmla="*/ 998216 w 12079138"/>
              <a:gd name="connsiteY14976" fmla="*/ 411843 h 2145765"/>
              <a:gd name="connsiteX14977" fmla="*/ 978744 w 12079138"/>
              <a:gd name="connsiteY14977" fmla="*/ 426353 h 2145765"/>
              <a:gd name="connsiteX14978" fmla="*/ 970008 w 12079138"/>
              <a:gd name="connsiteY14978" fmla="*/ 451742 h 2145765"/>
              <a:gd name="connsiteX14979" fmla="*/ 969071 w 12079138"/>
              <a:gd name="connsiteY14979" fmla="*/ 468244 h 2145765"/>
              <a:gd name="connsiteX14980" fmla="*/ 930991 w 12079138"/>
              <a:gd name="connsiteY14980" fmla="*/ 464229 h 2145765"/>
              <a:gd name="connsiteX14981" fmla="*/ 915975 w 12079138"/>
              <a:gd name="connsiteY14981" fmla="*/ 457227 h 2145765"/>
              <a:gd name="connsiteX14982" fmla="*/ 901159 w 12079138"/>
              <a:gd name="connsiteY14982" fmla="*/ 431103 h 2145765"/>
              <a:gd name="connsiteX14983" fmla="*/ 905598 w 12079138"/>
              <a:gd name="connsiteY14983" fmla="*/ 425572 h 2145765"/>
              <a:gd name="connsiteX14984" fmla="*/ 915777 w 12079138"/>
              <a:gd name="connsiteY14984" fmla="*/ 426537 h 2145765"/>
              <a:gd name="connsiteX14985" fmla="*/ 929258 w 12079138"/>
              <a:gd name="connsiteY14985" fmla="*/ 435317 h 2145765"/>
              <a:gd name="connsiteX14986" fmla="*/ 940664 w 12079138"/>
              <a:gd name="connsiteY14986" fmla="*/ 444326 h 2145765"/>
              <a:gd name="connsiteX14987" fmla="*/ 961941 w 12079138"/>
              <a:gd name="connsiteY14987" fmla="*/ 408748 h 2145765"/>
              <a:gd name="connsiteX14988" fmla="*/ 963746 w 12079138"/>
              <a:gd name="connsiteY14988" fmla="*/ 391664 h 2145765"/>
              <a:gd name="connsiteX14989" fmla="*/ 970712 w 12079138"/>
              <a:gd name="connsiteY14989" fmla="*/ 384325 h 2145765"/>
              <a:gd name="connsiteX14990" fmla="*/ 980621 w 12079138"/>
              <a:gd name="connsiteY14990" fmla="*/ 382211 h 2145765"/>
              <a:gd name="connsiteX14991" fmla="*/ 1219170 w 12079138"/>
              <a:gd name="connsiteY14991" fmla="*/ 381166 h 2145765"/>
              <a:gd name="connsiteX14992" fmla="*/ 1232164 w 12079138"/>
              <a:gd name="connsiteY14992" fmla="*/ 385472 h 2145765"/>
              <a:gd name="connsiteX14993" fmla="*/ 1228501 w 12079138"/>
              <a:gd name="connsiteY14993" fmla="*/ 389134 h 2145765"/>
              <a:gd name="connsiteX14994" fmla="*/ 1216065 w 12079138"/>
              <a:gd name="connsiteY14994" fmla="*/ 387356 h 2145765"/>
              <a:gd name="connsiteX14995" fmla="*/ 1215164 w 12079138"/>
              <a:gd name="connsiteY14995" fmla="*/ 382913 h 2145765"/>
              <a:gd name="connsiteX14996" fmla="*/ 1219170 w 12079138"/>
              <a:gd name="connsiteY14996" fmla="*/ 381166 h 2145765"/>
              <a:gd name="connsiteX14997" fmla="*/ 576566 w 12079138"/>
              <a:gd name="connsiteY14997" fmla="*/ 380036 h 2145765"/>
              <a:gd name="connsiteX14998" fmla="*/ 579814 w 12079138"/>
              <a:gd name="connsiteY14998" fmla="*/ 383789 h 2145765"/>
              <a:gd name="connsiteX14999" fmla="*/ 574779 w 12079138"/>
              <a:gd name="connsiteY14999" fmla="*/ 385735 h 2145765"/>
              <a:gd name="connsiteX15000" fmla="*/ 572505 w 12079138"/>
              <a:gd name="connsiteY15000" fmla="*/ 381613 h 2145765"/>
              <a:gd name="connsiteX15001" fmla="*/ 576566 w 12079138"/>
              <a:gd name="connsiteY15001" fmla="*/ 380036 h 2145765"/>
              <a:gd name="connsiteX15002" fmla="*/ 10230222 w 12079138"/>
              <a:gd name="connsiteY15002" fmla="*/ 379846 h 2145765"/>
              <a:gd name="connsiteX15003" fmla="*/ 10229392 w 12079138"/>
              <a:gd name="connsiteY15003" fmla="*/ 381042 h 2145765"/>
              <a:gd name="connsiteX15004" fmla="*/ 10231287 w 12079138"/>
              <a:gd name="connsiteY15004" fmla="*/ 381578 h 2145765"/>
              <a:gd name="connsiteX15005" fmla="*/ 10232009 w 12079138"/>
              <a:gd name="connsiteY15005" fmla="*/ 380413 h 2145765"/>
              <a:gd name="connsiteX15006" fmla="*/ 10230222 w 12079138"/>
              <a:gd name="connsiteY15006" fmla="*/ 379847 h 2145765"/>
              <a:gd name="connsiteX15007" fmla="*/ 2508420 w 12079138"/>
              <a:gd name="connsiteY15007" fmla="*/ 379555 h 2145765"/>
              <a:gd name="connsiteX15008" fmla="*/ 2506632 w 12079138"/>
              <a:gd name="connsiteY15008" fmla="*/ 382283 h 2145765"/>
              <a:gd name="connsiteX15009" fmla="*/ 2508636 w 12079138"/>
              <a:gd name="connsiteY15009" fmla="*/ 383125 h 2145765"/>
              <a:gd name="connsiteX15010" fmla="*/ 2512263 w 12079138"/>
              <a:gd name="connsiteY15010" fmla="*/ 381256 h 2145765"/>
              <a:gd name="connsiteX15011" fmla="*/ 2508420 w 12079138"/>
              <a:gd name="connsiteY15011" fmla="*/ 379555 h 2145765"/>
              <a:gd name="connsiteX15012" fmla="*/ 80438 w 12079138"/>
              <a:gd name="connsiteY15012" fmla="*/ 378948 h 2145765"/>
              <a:gd name="connsiteX15013" fmla="*/ 85348 w 12079138"/>
              <a:gd name="connsiteY15013" fmla="*/ 379439 h 2145765"/>
              <a:gd name="connsiteX15014" fmla="*/ 88759 w 12079138"/>
              <a:gd name="connsiteY15014" fmla="*/ 383836 h 2145765"/>
              <a:gd name="connsiteX15015" fmla="*/ 83381 w 12079138"/>
              <a:gd name="connsiteY15015" fmla="*/ 399280 h 2145765"/>
              <a:gd name="connsiteX15016" fmla="*/ 80438 w 12079138"/>
              <a:gd name="connsiteY15016" fmla="*/ 378948 h 2145765"/>
              <a:gd name="connsiteX15017" fmla="*/ 2585534 w 12079138"/>
              <a:gd name="connsiteY15017" fmla="*/ 378055 h 2145765"/>
              <a:gd name="connsiteX15018" fmla="*/ 2580700 w 12079138"/>
              <a:gd name="connsiteY15018" fmla="*/ 384075 h 2145765"/>
              <a:gd name="connsiteX15019" fmla="*/ 2586294 w 12079138"/>
              <a:gd name="connsiteY15019" fmla="*/ 386067 h 2145765"/>
              <a:gd name="connsiteX15020" fmla="*/ 2590697 w 12079138"/>
              <a:gd name="connsiteY15020" fmla="*/ 382742 h 2145765"/>
              <a:gd name="connsiteX15021" fmla="*/ 2585534 w 12079138"/>
              <a:gd name="connsiteY15021" fmla="*/ 378055 h 2145765"/>
              <a:gd name="connsiteX15022" fmla="*/ 2434389 w 12079138"/>
              <a:gd name="connsiteY15022" fmla="*/ 377702 h 2145765"/>
              <a:gd name="connsiteX15023" fmla="*/ 2429048 w 12079138"/>
              <a:gd name="connsiteY15023" fmla="*/ 381532 h 2145765"/>
              <a:gd name="connsiteX15024" fmla="*/ 2434028 w 12079138"/>
              <a:gd name="connsiteY15024" fmla="*/ 384397 h 2145765"/>
              <a:gd name="connsiteX15025" fmla="*/ 2437530 w 12079138"/>
              <a:gd name="connsiteY15025" fmla="*/ 382574 h 2145765"/>
              <a:gd name="connsiteX15026" fmla="*/ 2434389 w 12079138"/>
              <a:gd name="connsiteY15026" fmla="*/ 377702 h 2145765"/>
              <a:gd name="connsiteX15027" fmla="*/ 10943003 w 12079138"/>
              <a:gd name="connsiteY15027" fmla="*/ 377006 h 2145765"/>
              <a:gd name="connsiteX15028" fmla="*/ 10955366 w 12079138"/>
              <a:gd name="connsiteY15028" fmla="*/ 378875 h 2145765"/>
              <a:gd name="connsiteX15029" fmla="*/ 10965906 w 12079138"/>
              <a:gd name="connsiteY15029" fmla="*/ 390811 h 2145765"/>
              <a:gd name="connsiteX15030" fmla="*/ 10993428 w 12079138"/>
              <a:gd name="connsiteY15030" fmla="*/ 393937 h 2145765"/>
              <a:gd name="connsiteX15031" fmla="*/ 11031328 w 12079138"/>
              <a:gd name="connsiteY15031" fmla="*/ 382016 h 2145765"/>
              <a:gd name="connsiteX15032" fmla="*/ 11051559 w 12079138"/>
              <a:gd name="connsiteY15032" fmla="*/ 382139 h 2145765"/>
              <a:gd name="connsiteX15033" fmla="*/ 11057876 w 12079138"/>
              <a:gd name="connsiteY15033" fmla="*/ 384866 h 2145765"/>
              <a:gd name="connsiteX15034" fmla="*/ 11056956 w 12079138"/>
              <a:gd name="connsiteY15034" fmla="*/ 391317 h 2145765"/>
              <a:gd name="connsiteX15035" fmla="*/ 11037627 w 12079138"/>
              <a:gd name="connsiteY15035" fmla="*/ 396633 h 2145765"/>
              <a:gd name="connsiteX15036" fmla="*/ 11000990 w 12079138"/>
              <a:gd name="connsiteY15036" fmla="*/ 408431 h 2145765"/>
              <a:gd name="connsiteX15037" fmla="*/ 10997724 w 12079138"/>
              <a:gd name="connsiteY15037" fmla="*/ 411205 h 2145765"/>
              <a:gd name="connsiteX15038" fmla="*/ 10975687 w 12079138"/>
              <a:gd name="connsiteY15038" fmla="*/ 412156 h 2145765"/>
              <a:gd name="connsiteX15039" fmla="*/ 10951215 w 12079138"/>
              <a:gd name="connsiteY15039" fmla="*/ 400985 h 2145765"/>
              <a:gd name="connsiteX15040" fmla="*/ 10936344 w 12079138"/>
              <a:gd name="connsiteY15040" fmla="*/ 383610 h 2145765"/>
              <a:gd name="connsiteX15041" fmla="*/ 10943003 w 12079138"/>
              <a:gd name="connsiteY15041" fmla="*/ 377006 h 2145765"/>
              <a:gd name="connsiteX15042" fmla="*/ 11413462 w 12079138"/>
              <a:gd name="connsiteY15042" fmla="*/ 376407 h 2145765"/>
              <a:gd name="connsiteX15043" fmla="*/ 11413463 w 12079138"/>
              <a:gd name="connsiteY15043" fmla="*/ 376407 h 2145765"/>
              <a:gd name="connsiteX15044" fmla="*/ 11420573 w 12079138"/>
              <a:gd name="connsiteY15044" fmla="*/ 379303 h 2145765"/>
              <a:gd name="connsiteX15045" fmla="*/ 11445839 w 12079138"/>
              <a:gd name="connsiteY15045" fmla="*/ 399528 h 2145765"/>
              <a:gd name="connsiteX15046" fmla="*/ 11449882 w 12079138"/>
              <a:gd name="connsiteY15046" fmla="*/ 403972 h 2145765"/>
              <a:gd name="connsiteX15047" fmla="*/ 11449304 w 12079138"/>
              <a:gd name="connsiteY15047" fmla="*/ 407205 h 2145765"/>
              <a:gd name="connsiteX15048" fmla="*/ 11442554 w 12079138"/>
              <a:gd name="connsiteY15048" fmla="*/ 409381 h 2145765"/>
              <a:gd name="connsiteX15049" fmla="*/ 11400053 w 12079138"/>
              <a:gd name="connsiteY15049" fmla="*/ 385999 h 2145765"/>
              <a:gd name="connsiteX15050" fmla="*/ 11413462 w 12079138"/>
              <a:gd name="connsiteY15050" fmla="*/ 376407 h 2145765"/>
              <a:gd name="connsiteX15051" fmla="*/ 2204616 w 12079138"/>
              <a:gd name="connsiteY15051" fmla="*/ 376170 h 2145765"/>
              <a:gd name="connsiteX15052" fmla="*/ 2194005 w 12079138"/>
              <a:gd name="connsiteY15052" fmla="*/ 380873 h 2145765"/>
              <a:gd name="connsiteX15053" fmla="*/ 2208624 w 12079138"/>
              <a:gd name="connsiteY15053" fmla="*/ 390495 h 2145765"/>
              <a:gd name="connsiteX15054" fmla="*/ 2219325 w 12079138"/>
              <a:gd name="connsiteY15054" fmla="*/ 384106 h 2145765"/>
              <a:gd name="connsiteX15055" fmla="*/ 2204616 w 12079138"/>
              <a:gd name="connsiteY15055" fmla="*/ 376170 h 2145765"/>
              <a:gd name="connsiteX15056" fmla="*/ 161473 w 12079138"/>
              <a:gd name="connsiteY15056" fmla="*/ 374782 h 2145765"/>
              <a:gd name="connsiteX15057" fmla="*/ 167934 w 12079138"/>
              <a:gd name="connsiteY15057" fmla="*/ 377862 h 2145765"/>
              <a:gd name="connsiteX15058" fmla="*/ 177066 w 12079138"/>
              <a:gd name="connsiteY15058" fmla="*/ 403128 h 2145765"/>
              <a:gd name="connsiteX15059" fmla="*/ 174666 w 12079138"/>
              <a:gd name="connsiteY15059" fmla="*/ 405994 h 2145765"/>
              <a:gd name="connsiteX15060" fmla="*/ 166941 w 12079138"/>
              <a:gd name="connsiteY15060" fmla="*/ 406270 h 2145765"/>
              <a:gd name="connsiteX15061" fmla="*/ 146188 w 12079138"/>
              <a:gd name="connsiteY15061" fmla="*/ 390441 h 2145765"/>
              <a:gd name="connsiteX15062" fmla="*/ 153424 w 12079138"/>
              <a:gd name="connsiteY15062" fmla="*/ 376605 h 2145765"/>
              <a:gd name="connsiteX15063" fmla="*/ 161473 w 12079138"/>
              <a:gd name="connsiteY15063" fmla="*/ 374782 h 2145765"/>
              <a:gd name="connsiteX15064" fmla="*/ 11647825 w 12079138"/>
              <a:gd name="connsiteY15064" fmla="*/ 374468 h 2145765"/>
              <a:gd name="connsiteX15065" fmla="*/ 11664160 w 12079138"/>
              <a:gd name="connsiteY15065" fmla="*/ 379816 h 2145765"/>
              <a:gd name="connsiteX15066" fmla="*/ 11667083 w 12079138"/>
              <a:gd name="connsiteY15066" fmla="*/ 385685 h 2145765"/>
              <a:gd name="connsiteX15067" fmla="*/ 11656975 w 12079138"/>
              <a:gd name="connsiteY15067" fmla="*/ 387110 h 2145765"/>
              <a:gd name="connsiteX15068" fmla="*/ 11644667 w 12079138"/>
              <a:gd name="connsiteY15068" fmla="*/ 380935 h 2145765"/>
              <a:gd name="connsiteX15069" fmla="*/ 11647825 w 12079138"/>
              <a:gd name="connsiteY15069" fmla="*/ 374468 h 2145765"/>
              <a:gd name="connsiteX15070" fmla="*/ 2842056 w 12079138"/>
              <a:gd name="connsiteY15070" fmla="*/ 374393 h 2145765"/>
              <a:gd name="connsiteX15071" fmla="*/ 2831893 w 12079138"/>
              <a:gd name="connsiteY15071" fmla="*/ 377564 h 2145765"/>
              <a:gd name="connsiteX15072" fmla="*/ 2842056 w 12079138"/>
              <a:gd name="connsiteY15072" fmla="*/ 383279 h 2145765"/>
              <a:gd name="connsiteX15073" fmla="*/ 2850141 w 12079138"/>
              <a:gd name="connsiteY15073" fmla="*/ 379617 h 2145765"/>
              <a:gd name="connsiteX15074" fmla="*/ 2842056 w 12079138"/>
              <a:gd name="connsiteY15074" fmla="*/ 374393 h 2145765"/>
              <a:gd name="connsiteX15075" fmla="*/ 11146236 w 12079138"/>
              <a:gd name="connsiteY15075" fmla="*/ 374094 h 2145765"/>
              <a:gd name="connsiteX15076" fmla="*/ 11156486 w 12079138"/>
              <a:gd name="connsiteY15076" fmla="*/ 375365 h 2145765"/>
              <a:gd name="connsiteX15077" fmla="*/ 11159337 w 12079138"/>
              <a:gd name="connsiteY15077" fmla="*/ 381280 h 2145765"/>
              <a:gd name="connsiteX15078" fmla="*/ 11151235 w 12079138"/>
              <a:gd name="connsiteY15078" fmla="*/ 406179 h 2145765"/>
              <a:gd name="connsiteX15079" fmla="*/ 11146344 w 12079138"/>
              <a:gd name="connsiteY15079" fmla="*/ 423064 h 2145765"/>
              <a:gd name="connsiteX15080" fmla="*/ 11126311 w 12079138"/>
              <a:gd name="connsiteY15080" fmla="*/ 433038 h 2145765"/>
              <a:gd name="connsiteX15081" fmla="*/ 11120716 w 12079138"/>
              <a:gd name="connsiteY15081" fmla="*/ 432793 h 2145765"/>
              <a:gd name="connsiteX15082" fmla="*/ 11109256 w 12079138"/>
              <a:gd name="connsiteY15082" fmla="*/ 418498 h 2145765"/>
              <a:gd name="connsiteX15083" fmla="*/ 11128964 w 12079138"/>
              <a:gd name="connsiteY15083" fmla="*/ 388359 h 2145765"/>
              <a:gd name="connsiteX15084" fmla="*/ 11135298 w 12079138"/>
              <a:gd name="connsiteY15084" fmla="*/ 378920 h 2145765"/>
              <a:gd name="connsiteX15085" fmla="*/ 11146236 w 12079138"/>
              <a:gd name="connsiteY15085" fmla="*/ 374094 h 2145765"/>
              <a:gd name="connsiteX15086" fmla="*/ 9854170 w 12079138"/>
              <a:gd name="connsiteY15086" fmla="*/ 374086 h 2145765"/>
              <a:gd name="connsiteX15087" fmla="*/ 9850559 w 12079138"/>
              <a:gd name="connsiteY15087" fmla="*/ 380367 h 2145765"/>
              <a:gd name="connsiteX15088" fmla="*/ 9856425 w 12079138"/>
              <a:gd name="connsiteY15088" fmla="*/ 382819 h 2145765"/>
              <a:gd name="connsiteX15089" fmla="*/ 9861388 w 12079138"/>
              <a:gd name="connsiteY15089" fmla="*/ 378023 h 2145765"/>
              <a:gd name="connsiteX15090" fmla="*/ 9854170 w 12079138"/>
              <a:gd name="connsiteY15090" fmla="*/ 374086 h 2145765"/>
              <a:gd name="connsiteX15091" fmla="*/ 1838629 w 12079138"/>
              <a:gd name="connsiteY15091" fmla="*/ 371298 h 2145765"/>
              <a:gd name="connsiteX15092" fmla="*/ 1841824 w 12079138"/>
              <a:gd name="connsiteY15092" fmla="*/ 379356 h 2145765"/>
              <a:gd name="connsiteX15093" fmla="*/ 1829967 w 12079138"/>
              <a:gd name="connsiteY15093" fmla="*/ 388687 h 2145765"/>
              <a:gd name="connsiteX15094" fmla="*/ 1818741 w 12079138"/>
              <a:gd name="connsiteY15094" fmla="*/ 388335 h 2145765"/>
              <a:gd name="connsiteX15095" fmla="*/ 1802284 w 12079138"/>
              <a:gd name="connsiteY15095" fmla="*/ 385899 h 2145765"/>
              <a:gd name="connsiteX15096" fmla="*/ 1792428 w 12079138"/>
              <a:gd name="connsiteY15096" fmla="*/ 393606 h 2145765"/>
              <a:gd name="connsiteX15097" fmla="*/ 1815077 w 12079138"/>
              <a:gd name="connsiteY15097" fmla="*/ 400317 h 2145765"/>
              <a:gd name="connsiteX15098" fmla="*/ 1907641 w 12079138"/>
              <a:gd name="connsiteY15098" fmla="*/ 399382 h 2145765"/>
              <a:gd name="connsiteX15099" fmla="*/ 1946904 w 12079138"/>
              <a:gd name="connsiteY15099" fmla="*/ 392548 h 2145765"/>
              <a:gd name="connsiteX15100" fmla="*/ 1956560 w 12079138"/>
              <a:gd name="connsiteY15100" fmla="*/ 386221 h 2145765"/>
              <a:gd name="connsiteX15101" fmla="*/ 1982031 w 12079138"/>
              <a:gd name="connsiteY15101" fmla="*/ 381134 h 2145765"/>
              <a:gd name="connsiteX15102" fmla="*/ 1992807 w 12079138"/>
              <a:gd name="connsiteY15102" fmla="*/ 382068 h 2145765"/>
              <a:gd name="connsiteX15103" fmla="*/ 1995697 w 12079138"/>
              <a:gd name="connsiteY15103" fmla="*/ 379356 h 2145765"/>
              <a:gd name="connsiteX15104" fmla="*/ 1988510 w 12079138"/>
              <a:gd name="connsiteY15104" fmla="*/ 374929 h 2145765"/>
              <a:gd name="connsiteX15105" fmla="*/ 1966665 w 12079138"/>
              <a:gd name="connsiteY15105" fmla="*/ 371727 h 2145765"/>
              <a:gd name="connsiteX15106" fmla="*/ 1947715 w 12079138"/>
              <a:gd name="connsiteY15106" fmla="*/ 377641 h 2145765"/>
              <a:gd name="connsiteX15107" fmla="*/ 1940714 w 12079138"/>
              <a:gd name="connsiteY15107" fmla="*/ 385148 h 2145765"/>
              <a:gd name="connsiteX15108" fmla="*/ 1926398 w 12079138"/>
              <a:gd name="connsiteY15108" fmla="*/ 388886 h 2145765"/>
              <a:gd name="connsiteX15109" fmla="*/ 1920491 w 12079138"/>
              <a:gd name="connsiteY15109" fmla="*/ 381792 h 2145765"/>
              <a:gd name="connsiteX15110" fmla="*/ 1921143 w 12079138"/>
              <a:gd name="connsiteY15110" fmla="*/ 374914 h 2145765"/>
              <a:gd name="connsiteX15111" fmla="*/ 1909862 w 12079138"/>
              <a:gd name="connsiteY15111" fmla="*/ 372018 h 2145765"/>
              <a:gd name="connsiteX15112" fmla="*/ 1901253 w 12079138"/>
              <a:gd name="connsiteY15112" fmla="*/ 376369 h 2145765"/>
              <a:gd name="connsiteX15113" fmla="*/ 1867832 w 12079138"/>
              <a:gd name="connsiteY15113" fmla="*/ 378805 h 2145765"/>
              <a:gd name="connsiteX15114" fmla="*/ 1853610 w 12079138"/>
              <a:gd name="connsiteY15114" fmla="*/ 373213 h 2145765"/>
              <a:gd name="connsiteX15115" fmla="*/ 1838629 w 12079138"/>
              <a:gd name="connsiteY15115" fmla="*/ 371298 h 2145765"/>
              <a:gd name="connsiteX15116" fmla="*/ 2633021 w 12079138"/>
              <a:gd name="connsiteY15116" fmla="*/ 370486 h 2145765"/>
              <a:gd name="connsiteX15117" fmla="*/ 2629932 w 12079138"/>
              <a:gd name="connsiteY15117" fmla="*/ 372815 h 2145765"/>
              <a:gd name="connsiteX15118" fmla="*/ 2635583 w 12079138"/>
              <a:gd name="connsiteY15118" fmla="*/ 374638 h 2145765"/>
              <a:gd name="connsiteX15119" fmla="*/ 2637207 w 12079138"/>
              <a:gd name="connsiteY15119" fmla="*/ 371742 h 2145765"/>
              <a:gd name="connsiteX15120" fmla="*/ 2633021 w 12079138"/>
              <a:gd name="connsiteY15120" fmla="*/ 370486 h 2145765"/>
              <a:gd name="connsiteX15121" fmla="*/ 11741040 w 12079138"/>
              <a:gd name="connsiteY15121" fmla="*/ 369764 h 2145765"/>
              <a:gd name="connsiteX15122" fmla="*/ 11747068 w 12079138"/>
              <a:gd name="connsiteY15122" fmla="*/ 373196 h 2145765"/>
              <a:gd name="connsiteX15123" fmla="*/ 11742665 w 12079138"/>
              <a:gd name="connsiteY15123" fmla="*/ 376383 h 2145765"/>
              <a:gd name="connsiteX15124" fmla="*/ 11736906 w 12079138"/>
              <a:gd name="connsiteY15124" fmla="*/ 373993 h 2145765"/>
              <a:gd name="connsiteX15125" fmla="*/ 11741040 w 12079138"/>
              <a:gd name="connsiteY15125" fmla="*/ 369764 h 2145765"/>
              <a:gd name="connsiteX15126" fmla="*/ 1548851 w 12079138"/>
              <a:gd name="connsiteY15126" fmla="*/ 369495 h 2145765"/>
              <a:gd name="connsiteX15127" fmla="*/ 1552587 w 12079138"/>
              <a:gd name="connsiteY15127" fmla="*/ 371380 h 2145765"/>
              <a:gd name="connsiteX15128" fmla="*/ 1545854 w 12079138"/>
              <a:gd name="connsiteY15128" fmla="*/ 375930 h 2145765"/>
              <a:gd name="connsiteX15129" fmla="*/ 1540764 w 12079138"/>
              <a:gd name="connsiteY15129" fmla="*/ 373264 h 2145765"/>
              <a:gd name="connsiteX15130" fmla="*/ 1548851 w 12079138"/>
              <a:gd name="connsiteY15130" fmla="*/ 369495 h 2145765"/>
              <a:gd name="connsiteX15131" fmla="*/ 10462095 w 12079138"/>
              <a:gd name="connsiteY15131" fmla="*/ 367628 h 2145765"/>
              <a:gd name="connsiteX15132" fmla="*/ 10464423 w 12079138"/>
              <a:gd name="connsiteY15132" fmla="*/ 369972 h 2145765"/>
              <a:gd name="connsiteX15133" fmla="*/ 10460543 w 12079138"/>
              <a:gd name="connsiteY15133" fmla="*/ 371244 h 2145765"/>
              <a:gd name="connsiteX15134" fmla="*/ 10458468 w 12079138"/>
              <a:gd name="connsiteY15134" fmla="*/ 369068 h 2145765"/>
              <a:gd name="connsiteX15135" fmla="*/ 10462095 w 12079138"/>
              <a:gd name="connsiteY15135" fmla="*/ 367628 h 2145765"/>
              <a:gd name="connsiteX15136" fmla="*/ 11830357 w 12079138"/>
              <a:gd name="connsiteY15136" fmla="*/ 367175 h 2145765"/>
              <a:gd name="connsiteX15137" fmla="*/ 11846672 w 12079138"/>
              <a:gd name="connsiteY15137" fmla="*/ 376093 h 2145765"/>
              <a:gd name="connsiteX15138" fmla="*/ 11847176 w 12079138"/>
              <a:gd name="connsiteY15138" fmla="*/ 379940 h 2145765"/>
              <a:gd name="connsiteX15139" fmla="*/ 11847177 w 12079138"/>
              <a:gd name="connsiteY15139" fmla="*/ 379940 h 2145765"/>
              <a:gd name="connsiteX15140" fmla="*/ 11841113 w 12079138"/>
              <a:gd name="connsiteY15140" fmla="*/ 382698 h 2145765"/>
              <a:gd name="connsiteX15141" fmla="*/ 11819258 w 12079138"/>
              <a:gd name="connsiteY15141" fmla="*/ 376583 h 2145765"/>
              <a:gd name="connsiteX15142" fmla="*/ 11818554 w 12079138"/>
              <a:gd name="connsiteY15142" fmla="*/ 370209 h 2145765"/>
              <a:gd name="connsiteX15143" fmla="*/ 11830357 w 12079138"/>
              <a:gd name="connsiteY15143" fmla="*/ 367175 h 2145765"/>
              <a:gd name="connsiteX15144" fmla="*/ 1030902 w 12079138"/>
              <a:gd name="connsiteY15144" fmla="*/ 367040 h 2145765"/>
              <a:gd name="connsiteX15145" fmla="*/ 1032761 w 12079138"/>
              <a:gd name="connsiteY15145" fmla="*/ 367193 h 2145765"/>
              <a:gd name="connsiteX15146" fmla="*/ 1031624 w 12079138"/>
              <a:gd name="connsiteY15146" fmla="*/ 368112 h 2145765"/>
              <a:gd name="connsiteX15147" fmla="*/ 11447808 w 12079138"/>
              <a:gd name="connsiteY15147" fmla="*/ 365689 h 2145765"/>
              <a:gd name="connsiteX15148" fmla="*/ 11451507 w 12079138"/>
              <a:gd name="connsiteY15148" fmla="*/ 370914 h 2145765"/>
              <a:gd name="connsiteX15149" fmla="*/ 11443583 w 12079138"/>
              <a:gd name="connsiteY15149" fmla="*/ 374469 h 2145765"/>
              <a:gd name="connsiteX15150" fmla="*/ 11441635 w 12079138"/>
              <a:gd name="connsiteY15150" fmla="*/ 367712 h 2145765"/>
              <a:gd name="connsiteX15151" fmla="*/ 11447808 w 12079138"/>
              <a:gd name="connsiteY15151" fmla="*/ 365689 h 2145765"/>
              <a:gd name="connsiteX15152" fmla="*/ 10539392 w 12079138"/>
              <a:gd name="connsiteY15152" fmla="*/ 365407 h 2145765"/>
              <a:gd name="connsiteX15153" fmla="*/ 10542713 w 12079138"/>
              <a:gd name="connsiteY15153" fmla="*/ 370111 h 2145765"/>
              <a:gd name="connsiteX15154" fmla="*/ 10539031 w 12079138"/>
              <a:gd name="connsiteY15154" fmla="*/ 371842 h 2145765"/>
              <a:gd name="connsiteX15155" fmla="*/ 10533418 w 12079138"/>
              <a:gd name="connsiteY15155" fmla="*/ 369115 h 2145765"/>
              <a:gd name="connsiteX15156" fmla="*/ 10539392 w 12079138"/>
              <a:gd name="connsiteY15156" fmla="*/ 365407 h 2145765"/>
              <a:gd name="connsiteX15157" fmla="*/ 10207861 w 12079138"/>
              <a:gd name="connsiteY15157" fmla="*/ 363928 h 2145765"/>
              <a:gd name="connsiteX15158" fmla="*/ 10191709 w 12079138"/>
              <a:gd name="connsiteY15158" fmla="*/ 370072 h 2145765"/>
              <a:gd name="connsiteX15159" fmla="*/ 10196979 w 12079138"/>
              <a:gd name="connsiteY15159" fmla="*/ 374944 h 2145765"/>
              <a:gd name="connsiteX15160" fmla="*/ 10212337 w 12079138"/>
              <a:gd name="connsiteY15160" fmla="*/ 367084 h 2145765"/>
              <a:gd name="connsiteX15161" fmla="*/ 10207861 w 12079138"/>
              <a:gd name="connsiteY15161" fmla="*/ 363928 h 2145765"/>
              <a:gd name="connsiteX15162" fmla="*/ 9595118 w 12079138"/>
              <a:gd name="connsiteY15162" fmla="*/ 361982 h 2145765"/>
              <a:gd name="connsiteX15163" fmla="*/ 9595118 w 12079138"/>
              <a:gd name="connsiteY15163" fmla="*/ 361983 h 2145765"/>
              <a:gd name="connsiteX15164" fmla="*/ 9593999 w 12079138"/>
              <a:gd name="connsiteY15164" fmla="*/ 363621 h 2145765"/>
              <a:gd name="connsiteX15165" fmla="*/ 9596129 w 12079138"/>
              <a:gd name="connsiteY15165" fmla="*/ 364296 h 2145765"/>
              <a:gd name="connsiteX15166" fmla="*/ 9595118 w 12079138"/>
              <a:gd name="connsiteY15166" fmla="*/ 361983 h 2145765"/>
              <a:gd name="connsiteX15167" fmla="*/ 9595119 w 12079138"/>
              <a:gd name="connsiteY15167" fmla="*/ 361982 h 2145765"/>
              <a:gd name="connsiteX15168" fmla="*/ 10069853 w 12079138"/>
              <a:gd name="connsiteY15168" fmla="*/ 360756 h 2145765"/>
              <a:gd name="connsiteX15169" fmla="*/ 10065576 w 12079138"/>
              <a:gd name="connsiteY15169" fmla="*/ 366364 h 2145765"/>
              <a:gd name="connsiteX15170" fmla="*/ 10074799 w 12079138"/>
              <a:gd name="connsiteY15170" fmla="*/ 370807 h 2145765"/>
              <a:gd name="connsiteX15171" fmla="*/ 10077289 w 12079138"/>
              <a:gd name="connsiteY15171" fmla="*/ 368310 h 2145765"/>
              <a:gd name="connsiteX15172" fmla="*/ 10069853 w 12079138"/>
              <a:gd name="connsiteY15172" fmla="*/ 360756 h 2145765"/>
              <a:gd name="connsiteX15173" fmla="*/ 10281459 w 12079138"/>
              <a:gd name="connsiteY15173" fmla="*/ 360266 h 2145765"/>
              <a:gd name="connsiteX15174" fmla="*/ 10275269 w 12079138"/>
              <a:gd name="connsiteY15174" fmla="*/ 363361 h 2145765"/>
              <a:gd name="connsiteX15175" fmla="*/ 10282614 w 12079138"/>
              <a:gd name="connsiteY15175" fmla="*/ 365659 h 2145765"/>
              <a:gd name="connsiteX15176" fmla="*/ 10285158 w 12079138"/>
              <a:gd name="connsiteY15176" fmla="*/ 361798 h 2145765"/>
              <a:gd name="connsiteX15177" fmla="*/ 10281459 w 12079138"/>
              <a:gd name="connsiteY15177" fmla="*/ 360266 h 2145765"/>
              <a:gd name="connsiteX15178" fmla="*/ 229770 w 12079138"/>
              <a:gd name="connsiteY15178" fmla="*/ 358676 h 2145765"/>
              <a:gd name="connsiteX15179" fmla="*/ 249100 w 12079138"/>
              <a:gd name="connsiteY15179" fmla="*/ 379299 h 2145765"/>
              <a:gd name="connsiteX15180" fmla="*/ 246068 w 12079138"/>
              <a:gd name="connsiteY15180" fmla="*/ 381843 h 2145765"/>
              <a:gd name="connsiteX15181" fmla="*/ 240923 w 12079138"/>
              <a:gd name="connsiteY15181" fmla="*/ 381429 h 2145765"/>
              <a:gd name="connsiteX15182" fmla="*/ 229770 w 12079138"/>
              <a:gd name="connsiteY15182" fmla="*/ 358676 h 2145765"/>
              <a:gd name="connsiteX15183" fmla="*/ 1340158 w 12079138"/>
              <a:gd name="connsiteY15183" fmla="*/ 358353 h 2145765"/>
              <a:gd name="connsiteX15184" fmla="*/ 1342324 w 12079138"/>
              <a:gd name="connsiteY15184" fmla="*/ 359242 h 2145765"/>
              <a:gd name="connsiteX15185" fmla="*/ 1339978 w 12079138"/>
              <a:gd name="connsiteY15185" fmla="*/ 361770 h 2145765"/>
              <a:gd name="connsiteX15186" fmla="*/ 1337794 w 12079138"/>
              <a:gd name="connsiteY15186" fmla="*/ 360896 h 2145765"/>
              <a:gd name="connsiteX15187" fmla="*/ 1340158 w 12079138"/>
              <a:gd name="connsiteY15187" fmla="*/ 358353 h 2145765"/>
              <a:gd name="connsiteX15188" fmla="*/ 648972 w 12079138"/>
              <a:gd name="connsiteY15188" fmla="*/ 357669 h 2145765"/>
              <a:gd name="connsiteX15189" fmla="*/ 668532 w 12079138"/>
              <a:gd name="connsiteY15189" fmla="*/ 358724 h 2145765"/>
              <a:gd name="connsiteX15190" fmla="*/ 635163 w 12079138"/>
              <a:gd name="connsiteY15190" fmla="*/ 364761 h 2145765"/>
              <a:gd name="connsiteX15191" fmla="*/ 648972 w 12079138"/>
              <a:gd name="connsiteY15191" fmla="*/ 357669 h 2145765"/>
              <a:gd name="connsiteX15192" fmla="*/ 10905898 w 12079138"/>
              <a:gd name="connsiteY15192" fmla="*/ 356427 h 2145765"/>
              <a:gd name="connsiteX15193" fmla="*/ 10909976 w 12079138"/>
              <a:gd name="connsiteY15193" fmla="*/ 359752 h 2145765"/>
              <a:gd name="connsiteX15194" fmla="*/ 10906620 w 12079138"/>
              <a:gd name="connsiteY15194" fmla="*/ 361437 h 2145765"/>
              <a:gd name="connsiteX15195" fmla="*/ 10901494 w 12079138"/>
              <a:gd name="connsiteY15195" fmla="*/ 358802 h 2145765"/>
              <a:gd name="connsiteX15196" fmla="*/ 10905898 w 12079138"/>
              <a:gd name="connsiteY15196" fmla="*/ 356427 h 2145765"/>
              <a:gd name="connsiteX15197" fmla="*/ 8679520 w 12079138"/>
              <a:gd name="connsiteY15197" fmla="*/ 354627 h 2145765"/>
              <a:gd name="connsiteX15198" fmla="*/ 8677499 w 12079138"/>
              <a:gd name="connsiteY15198" fmla="*/ 357094 h 2145765"/>
              <a:gd name="connsiteX15199" fmla="*/ 8679647 w 12079138"/>
              <a:gd name="connsiteY15199" fmla="*/ 357830 h 2145765"/>
              <a:gd name="connsiteX15200" fmla="*/ 8681686 w 12079138"/>
              <a:gd name="connsiteY15200" fmla="*/ 355363 h 2145765"/>
              <a:gd name="connsiteX15201" fmla="*/ 8679520 w 12079138"/>
              <a:gd name="connsiteY15201" fmla="*/ 354627 h 2145765"/>
              <a:gd name="connsiteX15202" fmla="*/ 11073124 w 12079138"/>
              <a:gd name="connsiteY15202" fmla="*/ 353916 h 2145765"/>
              <a:gd name="connsiteX15203" fmla="*/ 11073811 w 12079138"/>
              <a:gd name="connsiteY15203" fmla="*/ 354943 h 2145765"/>
              <a:gd name="connsiteX15204" fmla="*/ 11071969 w 12079138"/>
              <a:gd name="connsiteY15204" fmla="*/ 354789 h 2145765"/>
              <a:gd name="connsiteX15205" fmla="*/ 10167507 w 12079138"/>
              <a:gd name="connsiteY15205" fmla="*/ 353402 h 2145765"/>
              <a:gd name="connsiteX15206" fmla="*/ 10163718 w 12079138"/>
              <a:gd name="connsiteY15206" fmla="*/ 355378 h 2145765"/>
              <a:gd name="connsiteX15207" fmla="*/ 10169096 w 12079138"/>
              <a:gd name="connsiteY15207" fmla="*/ 357968 h 2145765"/>
              <a:gd name="connsiteX15208" fmla="*/ 10171243 w 12079138"/>
              <a:gd name="connsiteY15208" fmla="*/ 355348 h 2145765"/>
              <a:gd name="connsiteX15209" fmla="*/ 10167507 w 12079138"/>
              <a:gd name="connsiteY15209" fmla="*/ 353402 h 2145765"/>
              <a:gd name="connsiteX15210" fmla="*/ 10017534 w 12079138"/>
              <a:gd name="connsiteY15210" fmla="*/ 353218 h 2145765"/>
              <a:gd name="connsiteX15211" fmla="*/ 10012102 w 12079138"/>
              <a:gd name="connsiteY15211" fmla="*/ 357386 h 2145765"/>
              <a:gd name="connsiteX15212" fmla="*/ 10023905 w 12079138"/>
              <a:gd name="connsiteY15212" fmla="*/ 371390 h 2145765"/>
              <a:gd name="connsiteX15213" fmla="*/ 10031413 w 12079138"/>
              <a:gd name="connsiteY15213" fmla="*/ 370348 h 2145765"/>
              <a:gd name="connsiteX15214" fmla="*/ 10034318 w 12079138"/>
              <a:gd name="connsiteY15214" fmla="*/ 359408 h 2145765"/>
              <a:gd name="connsiteX15215" fmla="*/ 10017534 w 12079138"/>
              <a:gd name="connsiteY15215" fmla="*/ 353218 h 2145765"/>
              <a:gd name="connsiteX15216" fmla="*/ 2806684 w 12079138"/>
              <a:gd name="connsiteY15216" fmla="*/ 351364 h 2145765"/>
              <a:gd name="connsiteX15217" fmla="*/ 2827159 w 12079138"/>
              <a:gd name="connsiteY15217" fmla="*/ 356512 h 2145765"/>
              <a:gd name="connsiteX15218" fmla="*/ 2830989 w 12079138"/>
              <a:gd name="connsiteY15218" fmla="*/ 354428 h 2145765"/>
              <a:gd name="connsiteX15219" fmla="*/ 2829634 w 12079138"/>
              <a:gd name="connsiteY15219" fmla="*/ 351487 h 2145765"/>
              <a:gd name="connsiteX15220" fmla="*/ 2806684 w 12079138"/>
              <a:gd name="connsiteY15220" fmla="*/ 351364 h 2145765"/>
              <a:gd name="connsiteX15221" fmla="*/ 11782007 w 12079138"/>
              <a:gd name="connsiteY15221" fmla="*/ 349555 h 2145765"/>
              <a:gd name="connsiteX15222" fmla="*/ 11785635 w 12079138"/>
              <a:gd name="connsiteY15222" fmla="*/ 352895 h 2145765"/>
              <a:gd name="connsiteX15223" fmla="*/ 11780419 w 12079138"/>
              <a:gd name="connsiteY15223" fmla="*/ 356052 h 2145765"/>
              <a:gd name="connsiteX15224" fmla="*/ 11777260 w 12079138"/>
              <a:gd name="connsiteY15224" fmla="*/ 353140 h 2145765"/>
              <a:gd name="connsiteX15225" fmla="*/ 11782007 w 12079138"/>
              <a:gd name="connsiteY15225" fmla="*/ 349555 h 2145765"/>
              <a:gd name="connsiteX15226" fmla="*/ 2096453 w 12079138"/>
              <a:gd name="connsiteY15226" fmla="*/ 349495 h 2145765"/>
              <a:gd name="connsiteX15227" fmla="*/ 2106367 w 12079138"/>
              <a:gd name="connsiteY15227" fmla="*/ 388672 h 2145765"/>
              <a:gd name="connsiteX15228" fmla="*/ 2108983 w 12079138"/>
              <a:gd name="connsiteY15228" fmla="*/ 391706 h 2145765"/>
              <a:gd name="connsiteX15229" fmla="*/ 2136252 w 12079138"/>
              <a:gd name="connsiteY15229" fmla="*/ 390909 h 2145765"/>
              <a:gd name="connsiteX15230" fmla="*/ 2148161 w 12079138"/>
              <a:gd name="connsiteY15230" fmla="*/ 371482 h 2145765"/>
              <a:gd name="connsiteX15231" fmla="*/ 2135691 w 12079138"/>
              <a:gd name="connsiteY15231" fmla="*/ 356696 h 2145765"/>
              <a:gd name="connsiteX15232" fmla="*/ 2096453 w 12079138"/>
              <a:gd name="connsiteY15232" fmla="*/ 349495 h 2145765"/>
              <a:gd name="connsiteX15233" fmla="*/ 10854356 w 12079138"/>
              <a:gd name="connsiteY15233" fmla="*/ 347885 h 2145765"/>
              <a:gd name="connsiteX15234" fmla="*/ 10867548 w 12079138"/>
              <a:gd name="connsiteY15234" fmla="*/ 348774 h 2145765"/>
              <a:gd name="connsiteX15235" fmla="*/ 10865455 w 12079138"/>
              <a:gd name="connsiteY15235" fmla="*/ 354811 h 2145765"/>
              <a:gd name="connsiteX15236" fmla="*/ 10864535 w 12079138"/>
              <a:gd name="connsiteY15236" fmla="*/ 373810 h 2145765"/>
              <a:gd name="connsiteX15237" fmla="*/ 10861051 w 12079138"/>
              <a:gd name="connsiteY15237" fmla="*/ 380981 h 2145765"/>
              <a:gd name="connsiteX15238" fmla="*/ 10848255 w 12079138"/>
              <a:gd name="connsiteY15238" fmla="*/ 379893 h 2145765"/>
              <a:gd name="connsiteX15239" fmla="*/ 10844213 w 12079138"/>
              <a:gd name="connsiteY15239" fmla="*/ 377595 h 2145765"/>
              <a:gd name="connsiteX15240" fmla="*/ 10826760 w 12079138"/>
              <a:gd name="connsiteY15240" fmla="*/ 364847 h 2145765"/>
              <a:gd name="connsiteX15241" fmla="*/ 10803154 w 12079138"/>
              <a:gd name="connsiteY15241" fmla="*/ 374607 h 2145765"/>
              <a:gd name="connsiteX15242" fmla="*/ 10835370 w 12079138"/>
              <a:gd name="connsiteY15242" fmla="*/ 350827 h 2145765"/>
              <a:gd name="connsiteX15243" fmla="*/ 10854356 w 12079138"/>
              <a:gd name="connsiteY15243" fmla="*/ 347885 h 2145765"/>
              <a:gd name="connsiteX15244" fmla="*/ 9869907 w 12079138"/>
              <a:gd name="connsiteY15244" fmla="*/ 346629 h 2145765"/>
              <a:gd name="connsiteX15245" fmla="*/ 9860107 w 12079138"/>
              <a:gd name="connsiteY15245" fmla="*/ 355409 h 2145765"/>
              <a:gd name="connsiteX15246" fmla="*/ 9869672 w 12079138"/>
              <a:gd name="connsiteY15246" fmla="*/ 362151 h 2145765"/>
              <a:gd name="connsiteX15247" fmla="*/ 9880897 w 12079138"/>
              <a:gd name="connsiteY15247" fmla="*/ 354750 h 2145765"/>
              <a:gd name="connsiteX15248" fmla="*/ 9869907 w 12079138"/>
              <a:gd name="connsiteY15248" fmla="*/ 346629 h 2145765"/>
              <a:gd name="connsiteX15249" fmla="*/ 11750281 w 12079138"/>
              <a:gd name="connsiteY15249" fmla="*/ 346337 h 2145765"/>
              <a:gd name="connsiteX15250" fmla="*/ 11753782 w 12079138"/>
              <a:gd name="connsiteY15250" fmla="*/ 348145 h 2145765"/>
              <a:gd name="connsiteX15251" fmla="*/ 11751977 w 12079138"/>
              <a:gd name="connsiteY15251" fmla="*/ 349248 h 2145765"/>
              <a:gd name="connsiteX15252" fmla="*/ 11748385 w 12079138"/>
              <a:gd name="connsiteY15252" fmla="*/ 347486 h 2145765"/>
              <a:gd name="connsiteX15253" fmla="*/ 11750281 w 12079138"/>
              <a:gd name="connsiteY15253" fmla="*/ 346337 h 2145765"/>
              <a:gd name="connsiteX15254" fmla="*/ 827988 w 12079138"/>
              <a:gd name="connsiteY15254" fmla="*/ 345559 h 2145765"/>
              <a:gd name="connsiteX15255" fmla="*/ 832716 w 12079138"/>
              <a:gd name="connsiteY15255" fmla="*/ 356040 h 2145765"/>
              <a:gd name="connsiteX15256" fmla="*/ 812503 w 12079138"/>
              <a:gd name="connsiteY15256" fmla="*/ 370182 h 2145765"/>
              <a:gd name="connsiteX15257" fmla="*/ 802360 w 12079138"/>
              <a:gd name="connsiteY15257" fmla="*/ 373062 h 2145765"/>
              <a:gd name="connsiteX15258" fmla="*/ 753073 w 12079138"/>
              <a:gd name="connsiteY15258" fmla="*/ 385137 h 2145765"/>
              <a:gd name="connsiteX15259" fmla="*/ 736975 w 12079138"/>
              <a:gd name="connsiteY15259" fmla="*/ 364467 h 2145765"/>
              <a:gd name="connsiteX15260" fmla="*/ 733655 w 12079138"/>
              <a:gd name="connsiteY15260" fmla="*/ 358461 h 2145765"/>
              <a:gd name="connsiteX15261" fmla="*/ 744700 w 12079138"/>
              <a:gd name="connsiteY15261" fmla="*/ 354477 h 2145765"/>
              <a:gd name="connsiteX15262" fmla="*/ 771789 w 12079138"/>
              <a:gd name="connsiteY15262" fmla="*/ 362889 h 2145765"/>
              <a:gd name="connsiteX15263" fmla="*/ 800014 w 12079138"/>
              <a:gd name="connsiteY15263" fmla="*/ 359732 h 2145765"/>
              <a:gd name="connsiteX15264" fmla="*/ 810337 w 12079138"/>
              <a:gd name="connsiteY15264" fmla="*/ 347490 h 2145765"/>
              <a:gd name="connsiteX15265" fmla="*/ 827988 w 12079138"/>
              <a:gd name="connsiteY15265" fmla="*/ 345559 h 2145765"/>
              <a:gd name="connsiteX15266" fmla="*/ 1908093 w 12079138"/>
              <a:gd name="connsiteY15266" fmla="*/ 345021 h 2145765"/>
              <a:gd name="connsiteX15267" fmla="*/ 1898890 w 12079138"/>
              <a:gd name="connsiteY15267" fmla="*/ 350245 h 2145765"/>
              <a:gd name="connsiteX15268" fmla="*/ 1907569 w 12079138"/>
              <a:gd name="connsiteY15268" fmla="*/ 355440 h 2145765"/>
              <a:gd name="connsiteX15269" fmla="*/ 1920330 w 12079138"/>
              <a:gd name="connsiteY15269" fmla="*/ 350092 h 2145765"/>
              <a:gd name="connsiteX15270" fmla="*/ 1908093 w 12079138"/>
              <a:gd name="connsiteY15270" fmla="*/ 345021 h 2145765"/>
              <a:gd name="connsiteX15271" fmla="*/ 9560792 w 12079138"/>
              <a:gd name="connsiteY15271" fmla="*/ 344209 h 2145765"/>
              <a:gd name="connsiteX15272" fmla="*/ 9552562 w 12079138"/>
              <a:gd name="connsiteY15272" fmla="*/ 348545 h 2145765"/>
              <a:gd name="connsiteX15273" fmla="*/ 9558680 w 12079138"/>
              <a:gd name="connsiteY15273" fmla="*/ 352743 h 2145765"/>
              <a:gd name="connsiteX15274" fmla="*/ 9567848 w 12079138"/>
              <a:gd name="connsiteY15274" fmla="*/ 348039 h 2145765"/>
              <a:gd name="connsiteX15275" fmla="*/ 9560792 w 12079138"/>
              <a:gd name="connsiteY15275" fmla="*/ 344209 h 2145765"/>
              <a:gd name="connsiteX15276" fmla="*/ 2733223 w 12079138"/>
              <a:gd name="connsiteY15276" fmla="*/ 342630 h 2145765"/>
              <a:gd name="connsiteX15277" fmla="*/ 2717465 w 12079138"/>
              <a:gd name="connsiteY15277" fmla="*/ 350307 h 2145765"/>
              <a:gd name="connsiteX15278" fmla="*/ 2727445 w 12079138"/>
              <a:gd name="connsiteY15278" fmla="*/ 352881 h 2145765"/>
              <a:gd name="connsiteX15279" fmla="*/ 2739229 w 12079138"/>
              <a:gd name="connsiteY15279" fmla="*/ 347089 h 2145765"/>
              <a:gd name="connsiteX15280" fmla="*/ 2733223 w 12079138"/>
              <a:gd name="connsiteY15280" fmla="*/ 342630 h 2145765"/>
              <a:gd name="connsiteX15281" fmla="*/ 1147307 w 12079138"/>
              <a:gd name="connsiteY15281" fmla="*/ 342433 h 2145765"/>
              <a:gd name="connsiteX15282" fmla="*/ 1154526 w 12079138"/>
              <a:gd name="connsiteY15282" fmla="*/ 345176 h 2145765"/>
              <a:gd name="connsiteX15283" fmla="*/ 1171581 w 12079138"/>
              <a:gd name="connsiteY15283" fmla="*/ 376600 h 2145765"/>
              <a:gd name="connsiteX15284" fmla="*/ 1184304 w 12079138"/>
              <a:gd name="connsiteY15284" fmla="*/ 388935 h 2145765"/>
              <a:gd name="connsiteX15285" fmla="*/ 1173530 w 12079138"/>
              <a:gd name="connsiteY15285" fmla="*/ 403245 h 2145765"/>
              <a:gd name="connsiteX15286" fmla="*/ 1154273 w 12079138"/>
              <a:gd name="connsiteY15286" fmla="*/ 406938 h 2145765"/>
              <a:gd name="connsiteX15287" fmla="*/ 1137255 w 12079138"/>
              <a:gd name="connsiteY15287" fmla="*/ 398174 h 2145765"/>
              <a:gd name="connsiteX15288" fmla="*/ 1120398 w 12079138"/>
              <a:gd name="connsiteY15288" fmla="*/ 391248 h 2145765"/>
              <a:gd name="connsiteX15289" fmla="*/ 1104914 w 12079138"/>
              <a:gd name="connsiteY15289" fmla="*/ 401989 h 2145765"/>
              <a:gd name="connsiteX15290" fmla="*/ 1092281 w 12079138"/>
              <a:gd name="connsiteY15290" fmla="*/ 402862 h 2145765"/>
              <a:gd name="connsiteX15291" fmla="*/ 1085875 w 12079138"/>
              <a:gd name="connsiteY15291" fmla="*/ 395845 h 2145765"/>
              <a:gd name="connsiteX15292" fmla="*/ 1086615 w 12079138"/>
              <a:gd name="connsiteY15292" fmla="*/ 392474 h 2145765"/>
              <a:gd name="connsiteX15293" fmla="*/ 1088528 w 12079138"/>
              <a:gd name="connsiteY15293" fmla="*/ 370610 h 2145765"/>
              <a:gd name="connsiteX15294" fmla="*/ 1089629 w 12079138"/>
              <a:gd name="connsiteY15294" fmla="*/ 365891 h 2145765"/>
              <a:gd name="connsiteX15295" fmla="*/ 1093906 w 12079138"/>
              <a:gd name="connsiteY15295" fmla="*/ 363195 h 2145765"/>
              <a:gd name="connsiteX15296" fmla="*/ 1130288 w 12079138"/>
              <a:gd name="connsiteY15296" fmla="*/ 345023 h 2145765"/>
              <a:gd name="connsiteX15297" fmla="*/ 1147307 w 12079138"/>
              <a:gd name="connsiteY15297" fmla="*/ 342433 h 2145765"/>
              <a:gd name="connsiteX15298" fmla="*/ 10324105 w 12079138"/>
              <a:gd name="connsiteY15298" fmla="*/ 342385 h 2145765"/>
              <a:gd name="connsiteX15299" fmla="*/ 10316092 w 12079138"/>
              <a:gd name="connsiteY15299" fmla="*/ 346415 h 2145765"/>
              <a:gd name="connsiteX15300" fmla="*/ 10313890 w 12079138"/>
              <a:gd name="connsiteY15300" fmla="*/ 353095 h 2145765"/>
              <a:gd name="connsiteX15301" fmla="*/ 10308115 w 12079138"/>
              <a:gd name="connsiteY15301" fmla="*/ 375113 h 2145765"/>
              <a:gd name="connsiteX15302" fmla="*/ 10305625 w 12079138"/>
              <a:gd name="connsiteY15302" fmla="*/ 380980 h 2145765"/>
              <a:gd name="connsiteX15303" fmla="*/ 10306129 w 12079138"/>
              <a:gd name="connsiteY15303" fmla="*/ 385301 h 2145765"/>
              <a:gd name="connsiteX15304" fmla="*/ 10318257 w 12079138"/>
              <a:gd name="connsiteY15304" fmla="*/ 422625 h 2145765"/>
              <a:gd name="connsiteX15305" fmla="*/ 10320568 w 12079138"/>
              <a:gd name="connsiteY15305" fmla="*/ 425736 h 2145765"/>
              <a:gd name="connsiteX15306" fmla="*/ 10329483 w 12079138"/>
              <a:gd name="connsiteY15306" fmla="*/ 428739 h 2145765"/>
              <a:gd name="connsiteX15307" fmla="*/ 10335583 w 12079138"/>
              <a:gd name="connsiteY15307" fmla="*/ 423897 h 2145765"/>
              <a:gd name="connsiteX15308" fmla="*/ 10335420 w 12079138"/>
              <a:gd name="connsiteY15308" fmla="*/ 422197 h 2145765"/>
              <a:gd name="connsiteX15309" fmla="*/ 10329591 w 12079138"/>
              <a:gd name="connsiteY15309" fmla="*/ 381210 h 2145765"/>
              <a:gd name="connsiteX15310" fmla="*/ 10334536 w 12079138"/>
              <a:gd name="connsiteY15310" fmla="*/ 362488 h 2145765"/>
              <a:gd name="connsiteX15311" fmla="*/ 10332894 w 12079138"/>
              <a:gd name="connsiteY15311" fmla="*/ 345633 h 2145765"/>
              <a:gd name="connsiteX15312" fmla="*/ 10324105 w 12079138"/>
              <a:gd name="connsiteY15312" fmla="*/ 342385 h 2145765"/>
              <a:gd name="connsiteX15313" fmla="*/ 10953236 w 12079138"/>
              <a:gd name="connsiteY15313" fmla="*/ 342271 h 2145765"/>
              <a:gd name="connsiteX15314" fmla="*/ 10969930 w 12079138"/>
              <a:gd name="connsiteY15314" fmla="*/ 349105 h 2145765"/>
              <a:gd name="connsiteX15315" fmla="*/ 10970237 w 12079138"/>
              <a:gd name="connsiteY15315" fmla="*/ 353825 h 2145765"/>
              <a:gd name="connsiteX15316" fmla="*/ 10955456 w 12079138"/>
              <a:gd name="connsiteY15316" fmla="*/ 356552 h 2145765"/>
              <a:gd name="connsiteX15317" fmla="*/ 10945386 w 12079138"/>
              <a:gd name="connsiteY15317" fmla="*/ 347680 h 2145765"/>
              <a:gd name="connsiteX15318" fmla="*/ 10953236 w 12079138"/>
              <a:gd name="connsiteY15318" fmla="*/ 342271 h 2145765"/>
              <a:gd name="connsiteX15319" fmla="*/ 1863355 w 12079138"/>
              <a:gd name="connsiteY15319" fmla="*/ 342217 h 2145765"/>
              <a:gd name="connsiteX15320" fmla="*/ 1855090 w 12079138"/>
              <a:gd name="connsiteY15320" fmla="*/ 345174 h 2145765"/>
              <a:gd name="connsiteX15321" fmla="*/ 1858878 w 12079138"/>
              <a:gd name="connsiteY15321" fmla="*/ 350337 h 2145765"/>
              <a:gd name="connsiteX15322" fmla="*/ 1865431 w 12079138"/>
              <a:gd name="connsiteY15322" fmla="*/ 348667 h 2145765"/>
              <a:gd name="connsiteX15323" fmla="*/ 1863355 w 12079138"/>
              <a:gd name="connsiteY15323" fmla="*/ 342217 h 2145765"/>
              <a:gd name="connsiteX15324" fmla="*/ 1233498 w 12079138"/>
              <a:gd name="connsiteY15324" fmla="*/ 342111 h 2145765"/>
              <a:gd name="connsiteX15325" fmla="*/ 1240446 w 12079138"/>
              <a:gd name="connsiteY15325" fmla="*/ 345879 h 2145765"/>
              <a:gd name="connsiteX15326" fmla="*/ 1234473 w 12079138"/>
              <a:gd name="connsiteY15326" fmla="*/ 350031 h 2145765"/>
              <a:gd name="connsiteX15327" fmla="*/ 1226802 w 12079138"/>
              <a:gd name="connsiteY15327" fmla="*/ 345665 h 2145765"/>
              <a:gd name="connsiteX15328" fmla="*/ 1233498 w 12079138"/>
              <a:gd name="connsiteY15328" fmla="*/ 342111 h 2145765"/>
              <a:gd name="connsiteX15329" fmla="*/ 1317831 w 12079138"/>
              <a:gd name="connsiteY15329" fmla="*/ 340932 h 2145765"/>
              <a:gd name="connsiteX15330" fmla="*/ 1323409 w 12079138"/>
              <a:gd name="connsiteY15330" fmla="*/ 345682 h 2145765"/>
              <a:gd name="connsiteX15331" fmla="*/ 1317506 w 12079138"/>
              <a:gd name="connsiteY15331" fmla="*/ 349788 h 2145765"/>
              <a:gd name="connsiteX15332" fmla="*/ 1312904 w 12079138"/>
              <a:gd name="connsiteY15332" fmla="*/ 346754 h 2145765"/>
              <a:gd name="connsiteX15333" fmla="*/ 1317831 w 12079138"/>
              <a:gd name="connsiteY15333" fmla="*/ 340932 h 2145765"/>
              <a:gd name="connsiteX15334" fmla="*/ 2169370 w 12079138"/>
              <a:gd name="connsiteY15334" fmla="*/ 340562 h 2145765"/>
              <a:gd name="connsiteX15335" fmla="*/ 2165311 w 12079138"/>
              <a:gd name="connsiteY15335" fmla="*/ 343197 h 2145765"/>
              <a:gd name="connsiteX15336" fmla="*/ 2171299 w 12079138"/>
              <a:gd name="connsiteY15336" fmla="*/ 345450 h 2145765"/>
              <a:gd name="connsiteX15337" fmla="*/ 2174622 w 12079138"/>
              <a:gd name="connsiteY15337" fmla="*/ 343305 h 2145765"/>
              <a:gd name="connsiteX15338" fmla="*/ 2169370 w 12079138"/>
              <a:gd name="connsiteY15338" fmla="*/ 340562 h 2145765"/>
              <a:gd name="connsiteX15339" fmla="*/ 1618602 w 12079138"/>
              <a:gd name="connsiteY15339" fmla="*/ 340475 h 2145765"/>
              <a:gd name="connsiteX15340" fmla="*/ 1619830 w 12079138"/>
              <a:gd name="connsiteY15340" fmla="*/ 341287 h 2145765"/>
              <a:gd name="connsiteX15341" fmla="*/ 1618532 w 12079138"/>
              <a:gd name="connsiteY15341" fmla="*/ 342191 h 2145765"/>
              <a:gd name="connsiteX15342" fmla="*/ 1618530 w 12079138"/>
              <a:gd name="connsiteY15342" fmla="*/ 342191 h 2145765"/>
              <a:gd name="connsiteX15343" fmla="*/ 1617322 w 12079138"/>
              <a:gd name="connsiteY15343" fmla="*/ 341302 h 2145765"/>
              <a:gd name="connsiteX15344" fmla="*/ 1618602 w 12079138"/>
              <a:gd name="connsiteY15344" fmla="*/ 340475 h 2145765"/>
              <a:gd name="connsiteX15345" fmla="*/ 2035737 w 12079138"/>
              <a:gd name="connsiteY15345" fmla="*/ 339612 h 2145765"/>
              <a:gd name="connsiteX15346" fmla="*/ 1992031 w 12079138"/>
              <a:gd name="connsiteY15346" fmla="*/ 352651 h 2145765"/>
              <a:gd name="connsiteX15347" fmla="*/ 2033355 w 12079138"/>
              <a:gd name="connsiteY15347" fmla="*/ 365613 h 2145765"/>
              <a:gd name="connsiteX15348" fmla="*/ 2043801 w 12079138"/>
              <a:gd name="connsiteY15348" fmla="*/ 371252 h 2145765"/>
              <a:gd name="connsiteX15349" fmla="*/ 2066950 w 12079138"/>
              <a:gd name="connsiteY15349" fmla="*/ 369459 h 2145765"/>
              <a:gd name="connsiteX15350" fmla="*/ 2069876 w 12079138"/>
              <a:gd name="connsiteY15350" fmla="*/ 356681 h 2145765"/>
              <a:gd name="connsiteX15351" fmla="*/ 2035737 w 12079138"/>
              <a:gd name="connsiteY15351" fmla="*/ 339612 h 2145765"/>
              <a:gd name="connsiteX15352" fmla="*/ 1368724 w 12079138"/>
              <a:gd name="connsiteY15352" fmla="*/ 339001 h 2145765"/>
              <a:gd name="connsiteX15353" fmla="*/ 1377351 w 12079138"/>
              <a:gd name="connsiteY15353" fmla="*/ 347520 h 2145765"/>
              <a:gd name="connsiteX15354" fmla="*/ 1368616 w 12079138"/>
              <a:gd name="connsiteY15354" fmla="*/ 351244 h 2145765"/>
              <a:gd name="connsiteX15355" fmla="*/ 1358021 w 12079138"/>
              <a:gd name="connsiteY15355" fmla="*/ 345114 h 2145765"/>
              <a:gd name="connsiteX15356" fmla="*/ 1368724 w 12079138"/>
              <a:gd name="connsiteY15356" fmla="*/ 339001 h 2145765"/>
              <a:gd name="connsiteX15357" fmla="*/ 695322 w 12079138"/>
              <a:gd name="connsiteY15357" fmla="*/ 338420 h 2145765"/>
              <a:gd name="connsiteX15358" fmla="*/ 698572 w 12079138"/>
              <a:gd name="connsiteY15358" fmla="*/ 340565 h 2145765"/>
              <a:gd name="connsiteX15359" fmla="*/ 695359 w 12079138"/>
              <a:gd name="connsiteY15359" fmla="*/ 342281 h 2145765"/>
              <a:gd name="connsiteX15360" fmla="*/ 691966 w 12079138"/>
              <a:gd name="connsiteY15360" fmla="*/ 340351 h 2145765"/>
              <a:gd name="connsiteX15361" fmla="*/ 695322 w 12079138"/>
              <a:gd name="connsiteY15361" fmla="*/ 338420 h 2145765"/>
              <a:gd name="connsiteX15362" fmla="*/ 3261856 w 12079138"/>
              <a:gd name="connsiteY15362" fmla="*/ 338032 h 2145765"/>
              <a:gd name="connsiteX15363" fmla="*/ 3263716 w 12079138"/>
              <a:gd name="connsiteY15363" fmla="*/ 340346 h 2145765"/>
              <a:gd name="connsiteX15364" fmla="*/ 3259419 w 12079138"/>
              <a:gd name="connsiteY15364" fmla="*/ 340744 h 2145765"/>
              <a:gd name="connsiteX15365" fmla="*/ 3258190 w 12079138"/>
              <a:gd name="connsiteY15365" fmla="*/ 339626 h 2145765"/>
              <a:gd name="connsiteX15366" fmla="*/ 3261856 w 12079138"/>
              <a:gd name="connsiteY15366" fmla="*/ 338032 h 2145765"/>
              <a:gd name="connsiteX15367" fmla="*/ 2255347 w 12079138"/>
              <a:gd name="connsiteY15367" fmla="*/ 337344 h 2145765"/>
              <a:gd name="connsiteX15368" fmla="*/ 2252116 w 12079138"/>
              <a:gd name="connsiteY15368" fmla="*/ 342768 h 2145765"/>
              <a:gd name="connsiteX15369" fmla="*/ 2243235 w 12079138"/>
              <a:gd name="connsiteY15369" fmla="*/ 364801 h 2145765"/>
              <a:gd name="connsiteX15370" fmla="*/ 2244842 w 12079138"/>
              <a:gd name="connsiteY15370" fmla="*/ 373964 h 2145765"/>
              <a:gd name="connsiteX15371" fmla="*/ 2269549 w 12079138"/>
              <a:gd name="connsiteY15371" fmla="*/ 385408 h 2145765"/>
              <a:gd name="connsiteX15372" fmla="*/ 2288011 w 12079138"/>
              <a:gd name="connsiteY15372" fmla="*/ 387860 h 2145765"/>
              <a:gd name="connsiteX15373" fmla="*/ 2329373 w 12079138"/>
              <a:gd name="connsiteY15373" fmla="*/ 374791 h 2145765"/>
              <a:gd name="connsiteX15374" fmla="*/ 2346878 w 12079138"/>
              <a:gd name="connsiteY15374" fmla="*/ 376768 h 2145765"/>
              <a:gd name="connsiteX15375" fmla="*/ 2346933 w 12079138"/>
              <a:gd name="connsiteY15375" fmla="*/ 390235 h 2145765"/>
              <a:gd name="connsiteX15376" fmla="*/ 2338452 w 12079138"/>
              <a:gd name="connsiteY15376" fmla="*/ 401159 h 2145765"/>
              <a:gd name="connsiteX15377" fmla="*/ 2350776 w 12079138"/>
              <a:gd name="connsiteY15377" fmla="*/ 413325 h 2145765"/>
              <a:gd name="connsiteX15378" fmla="*/ 2400712 w 12079138"/>
              <a:gd name="connsiteY15378" fmla="*/ 409433 h 2145765"/>
              <a:gd name="connsiteX15379" fmla="*/ 2408815 w 12079138"/>
              <a:gd name="connsiteY15379" fmla="*/ 404607 h 2145765"/>
              <a:gd name="connsiteX15380" fmla="*/ 2381041 w 12079138"/>
              <a:gd name="connsiteY15380" fmla="*/ 380168 h 2145765"/>
              <a:gd name="connsiteX15381" fmla="*/ 2364654 w 12079138"/>
              <a:gd name="connsiteY15381" fmla="*/ 366073 h 2145765"/>
              <a:gd name="connsiteX15382" fmla="*/ 2320946 w 12079138"/>
              <a:gd name="connsiteY15382" fmla="*/ 360986 h 2145765"/>
              <a:gd name="connsiteX15383" fmla="*/ 2299796 w 12079138"/>
              <a:gd name="connsiteY15383" fmla="*/ 369612 h 2145765"/>
              <a:gd name="connsiteX15384" fmla="*/ 2287037 w 12079138"/>
              <a:gd name="connsiteY15384" fmla="*/ 372845 h 2145765"/>
              <a:gd name="connsiteX15385" fmla="*/ 2278248 w 12079138"/>
              <a:gd name="connsiteY15385" fmla="*/ 366027 h 2145765"/>
              <a:gd name="connsiteX15386" fmla="*/ 2290285 w 12079138"/>
              <a:gd name="connsiteY15386" fmla="*/ 354122 h 2145765"/>
              <a:gd name="connsiteX15387" fmla="*/ 2255347 w 12079138"/>
              <a:gd name="connsiteY15387" fmla="*/ 337344 h 2145765"/>
              <a:gd name="connsiteX15388" fmla="*/ 1275384 w 12079138"/>
              <a:gd name="connsiteY15388" fmla="*/ 336931 h 2145765"/>
              <a:gd name="connsiteX15389" fmla="*/ 1280528 w 12079138"/>
              <a:gd name="connsiteY15389" fmla="*/ 339505 h 2145765"/>
              <a:gd name="connsiteX15390" fmla="*/ 1276684 w 12079138"/>
              <a:gd name="connsiteY15390" fmla="*/ 342784 h 2145765"/>
              <a:gd name="connsiteX15391" fmla="*/ 1269861 w 12079138"/>
              <a:gd name="connsiteY15391" fmla="*/ 340317 h 2145765"/>
              <a:gd name="connsiteX15392" fmla="*/ 1275384 w 12079138"/>
              <a:gd name="connsiteY15392" fmla="*/ 336931 h 2145765"/>
              <a:gd name="connsiteX15393" fmla="*/ 1202854 w 12079138"/>
              <a:gd name="connsiteY15393" fmla="*/ 336672 h 2145765"/>
              <a:gd name="connsiteX15394" fmla="*/ 1205073 w 12079138"/>
              <a:gd name="connsiteY15394" fmla="*/ 336948 h 2145765"/>
              <a:gd name="connsiteX15395" fmla="*/ 1204713 w 12079138"/>
              <a:gd name="connsiteY15395" fmla="*/ 338327 h 2145765"/>
              <a:gd name="connsiteX15396" fmla="*/ 1202583 w 12079138"/>
              <a:gd name="connsiteY15396" fmla="*/ 338005 h 2145765"/>
              <a:gd name="connsiteX15397" fmla="*/ 1202854 w 12079138"/>
              <a:gd name="connsiteY15397" fmla="*/ 336672 h 2145765"/>
              <a:gd name="connsiteX15398" fmla="*/ 2395803 w 12079138"/>
              <a:gd name="connsiteY15398" fmla="*/ 336118 h 2145765"/>
              <a:gd name="connsiteX15399" fmla="*/ 2376727 w 12079138"/>
              <a:gd name="connsiteY15399" fmla="*/ 339382 h 2145765"/>
              <a:gd name="connsiteX15400" fmla="*/ 2370465 w 12079138"/>
              <a:gd name="connsiteY15400" fmla="*/ 347947 h 2145765"/>
              <a:gd name="connsiteX15401" fmla="*/ 2383802 w 12079138"/>
              <a:gd name="connsiteY15401" fmla="*/ 352758 h 2145765"/>
              <a:gd name="connsiteX15402" fmla="*/ 2403238 w 12079138"/>
              <a:gd name="connsiteY15402" fmla="*/ 343642 h 2145765"/>
              <a:gd name="connsiteX15403" fmla="*/ 2402732 w 12079138"/>
              <a:gd name="connsiteY15403" fmla="*/ 338846 h 2145765"/>
              <a:gd name="connsiteX15404" fmla="*/ 2395803 w 12079138"/>
              <a:gd name="connsiteY15404" fmla="*/ 336118 h 2145765"/>
              <a:gd name="connsiteX15405" fmla="*/ 425772 w 12079138"/>
              <a:gd name="connsiteY15405" fmla="*/ 335738 h 2145765"/>
              <a:gd name="connsiteX15406" fmla="*/ 424815 w 12079138"/>
              <a:gd name="connsiteY15406" fmla="*/ 336871 h 2145765"/>
              <a:gd name="connsiteX15407" fmla="*/ 423732 w 12079138"/>
              <a:gd name="connsiteY15407" fmla="*/ 335799 h 2145765"/>
              <a:gd name="connsiteX15408" fmla="*/ 139201 w 12079138"/>
              <a:gd name="connsiteY15408" fmla="*/ 335233 h 2145765"/>
              <a:gd name="connsiteX15409" fmla="*/ 141078 w 12079138"/>
              <a:gd name="connsiteY15409" fmla="*/ 336259 h 2145765"/>
              <a:gd name="connsiteX15410" fmla="*/ 137505 w 12079138"/>
              <a:gd name="connsiteY15410" fmla="*/ 337393 h 2145765"/>
              <a:gd name="connsiteX15411" fmla="*/ 136963 w 12079138"/>
              <a:gd name="connsiteY15411" fmla="*/ 335876 h 2145765"/>
              <a:gd name="connsiteX15412" fmla="*/ 139201 w 12079138"/>
              <a:gd name="connsiteY15412" fmla="*/ 335233 h 2145765"/>
              <a:gd name="connsiteX15413" fmla="*/ 2479759 w 12079138"/>
              <a:gd name="connsiteY15413" fmla="*/ 334571 h 2145765"/>
              <a:gd name="connsiteX15414" fmla="*/ 2464006 w 12079138"/>
              <a:gd name="connsiteY15414" fmla="*/ 342538 h 2145765"/>
              <a:gd name="connsiteX15415" fmla="*/ 2496527 w 12079138"/>
              <a:gd name="connsiteY15415" fmla="*/ 356068 h 2145765"/>
              <a:gd name="connsiteX15416" fmla="*/ 2495823 w 12079138"/>
              <a:gd name="connsiteY15416" fmla="*/ 340087 h 2145765"/>
              <a:gd name="connsiteX15417" fmla="*/ 2479759 w 12079138"/>
              <a:gd name="connsiteY15417" fmla="*/ 334571 h 2145765"/>
              <a:gd name="connsiteX15418" fmla="*/ 2326829 w 12079138"/>
              <a:gd name="connsiteY15418" fmla="*/ 334372 h 2145765"/>
              <a:gd name="connsiteX15419" fmla="*/ 2316543 w 12079138"/>
              <a:gd name="connsiteY15419" fmla="*/ 336977 h 2145765"/>
              <a:gd name="connsiteX15420" fmla="*/ 2314216 w 12079138"/>
              <a:gd name="connsiteY15420" fmla="*/ 341420 h 2145765"/>
              <a:gd name="connsiteX15421" fmla="*/ 2324573 w 12079138"/>
              <a:gd name="connsiteY15421" fmla="*/ 346323 h 2145765"/>
              <a:gd name="connsiteX15422" fmla="*/ 2339082 w 12079138"/>
              <a:gd name="connsiteY15422" fmla="*/ 343228 h 2145765"/>
              <a:gd name="connsiteX15423" fmla="*/ 2337007 w 12079138"/>
              <a:gd name="connsiteY15423" fmla="*/ 337222 h 2145765"/>
              <a:gd name="connsiteX15424" fmla="*/ 2326829 w 12079138"/>
              <a:gd name="connsiteY15424" fmla="*/ 334372 h 2145765"/>
              <a:gd name="connsiteX15425" fmla="*/ 11912544 w 12079138"/>
              <a:gd name="connsiteY15425" fmla="*/ 333896 h 2145765"/>
              <a:gd name="connsiteX15426" fmla="*/ 11923228 w 12079138"/>
              <a:gd name="connsiteY15426" fmla="*/ 353324 h 2145765"/>
              <a:gd name="connsiteX15427" fmla="*/ 11913735 w 12079138"/>
              <a:gd name="connsiteY15427" fmla="*/ 355975 h 2145765"/>
              <a:gd name="connsiteX15428" fmla="*/ 11905993 w 12079138"/>
              <a:gd name="connsiteY15428" fmla="*/ 351853 h 2145765"/>
              <a:gd name="connsiteX15429" fmla="*/ 11902690 w 12079138"/>
              <a:gd name="connsiteY15429" fmla="*/ 341848 h 2145765"/>
              <a:gd name="connsiteX15430" fmla="*/ 11903989 w 12079138"/>
              <a:gd name="connsiteY15430" fmla="*/ 336746 h 2145765"/>
              <a:gd name="connsiteX15431" fmla="*/ 11912544 w 12079138"/>
              <a:gd name="connsiteY15431" fmla="*/ 333896 h 2145765"/>
              <a:gd name="connsiteX15432" fmla="*/ 2557620 w 12079138"/>
              <a:gd name="connsiteY15432" fmla="*/ 330802 h 2145765"/>
              <a:gd name="connsiteX15433" fmla="*/ 2547492 w 12079138"/>
              <a:gd name="connsiteY15433" fmla="*/ 334801 h 2145765"/>
              <a:gd name="connsiteX15434" fmla="*/ 2551786 w 12079138"/>
              <a:gd name="connsiteY15434" fmla="*/ 338463 h 2145765"/>
              <a:gd name="connsiteX15435" fmla="*/ 2564655 w 12079138"/>
              <a:gd name="connsiteY15435" fmla="*/ 335306 h 2145765"/>
              <a:gd name="connsiteX15436" fmla="*/ 2557620 w 12079138"/>
              <a:gd name="connsiteY15436" fmla="*/ 330802 h 2145765"/>
              <a:gd name="connsiteX15437" fmla="*/ 10418763 w 12079138"/>
              <a:gd name="connsiteY15437" fmla="*/ 330679 h 2145765"/>
              <a:gd name="connsiteX15438" fmla="*/ 10392215 w 12079138"/>
              <a:gd name="connsiteY15438" fmla="*/ 350720 h 2145765"/>
              <a:gd name="connsiteX15439" fmla="*/ 10400102 w 12079138"/>
              <a:gd name="connsiteY15439" fmla="*/ 356650 h 2145765"/>
              <a:gd name="connsiteX15440" fmla="*/ 10409072 w 12079138"/>
              <a:gd name="connsiteY15440" fmla="*/ 353723 h 2145765"/>
              <a:gd name="connsiteX15441" fmla="*/ 10409072 w 12079138"/>
              <a:gd name="connsiteY15441" fmla="*/ 353724 h 2145765"/>
              <a:gd name="connsiteX15442" fmla="*/ 10424051 w 12079138"/>
              <a:gd name="connsiteY15442" fmla="*/ 335521 h 2145765"/>
              <a:gd name="connsiteX15443" fmla="*/ 10421344 w 12079138"/>
              <a:gd name="connsiteY15443" fmla="*/ 331124 h 2145765"/>
              <a:gd name="connsiteX15444" fmla="*/ 10418763 w 12079138"/>
              <a:gd name="connsiteY15444" fmla="*/ 330679 h 2145765"/>
              <a:gd name="connsiteX15445" fmla="*/ 10907613 w 12079138"/>
              <a:gd name="connsiteY15445" fmla="*/ 330657 h 2145765"/>
              <a:gd name="connsiteX15446" fmla="*/ 10913209 w 12079138"/>
              <a:gd name="connsiteY15446" fmla="*/ 334748 h 2145765"/>
              <a:gd name="connsiteX15447" fmla="*/ 10905086 w 12079138"/>
              <a:gd name="connsiteY15447" fmla="*/ 336173 h 2145765"/>
              <a:gd name="connsiteX15448" fmla="*/ 10902578 w 12079138"/>
              <a:gd name="connsiteY15448" fmla="*/ 333706 h 2145765"/>
              <a:gd name="connsiteX15449" fmla="*/ 10907613 w 12079138"/>
              <a:gd name="connsiteY15449" fmla="*/ 330657 h 2145765"/>
              <a:gd name="connsiteX15450" fmla="*/ 10630982 w 12079138"/>
              <a:gd name="connsiteY15450" fmla="*/ 329974 h 2145765"/>
              <a:gd name="connsiteX15451" fmla="*/ 10627156 w 12079138"/>
              <a:gd name="connsiteY15451" fmla="*/ 331476 h 2145765"/>
              <a:gd name="connsiteX15452" fmla="*/ 10627155 w 12079138"/>
              <a:gd name="connsiteY15452" fmla="*/ 331476 h 2145765"/>
              <a:gd name="connsiteX15453" fmla="*/ 10628437 w 12079138"/>
              <a:gd name="connsiteY15453" fmla="*/ 332778 h 2145765"/>
              <a:gd name="connsiteX15454" fmla="*/ 10632245 w 12079138"/>
              <a:gd name="connsiteY15454" fmla="*/ 331307 h 2145765"/>
              <a:gd name="connsiteX15455" fmla="*/ 10630982 w 12079138"/>
              <a:gd name="connsiteY15455" fmla="*/ 329974 h 2145765"/>
              <a:gd name="connsiteX15456" fmla="*/ 11081715 w 12079138"/>
              <a:gd name="connsiteY15456" fmla="*/ 328374 h 2145765"/>
              <a:gd name="connsiteX15457" fmla="*/ 11085072 w 12079138"/>
              <a:gd name="connsiteY15457" fmla="*/ 329814 h 2145765"/>
              <a:gd name="connsiteX15458" fmla="*/ 11084603 w 12079138"/>
              <a:gd name="connsiteY15458" fmla="*/ 331132 h 2145765"/>
              <a:gd name="connsiteX15459" fmla="*/ 11080541 w 12079138"/>
              <a:gd name="connsiteY15459" fmla="*/ 330948 h 2145765"/>
              <a:gd name="connsiteX15460" fmla="*/ 11081715 w 12079138"/>
              <a:gd name="connsiteY15460" fmla="*/ 328374 h 2145765"/>
              <a:gd name="connsiteX15461" fmla="*/ 11043564 w 12079138"/>
              <a:gd name="connsiteY15461" fmla="*/ 328282 h 2145765"/>
              <a:gd name="connsiteX15462" fmla="*/ 11045315 w 12079138"/>
              <a:gd name="connsiteY15462" fmla="*/ 329263 h 2145765"/>
              <a:gd name="connsiteX15463" fmla="*/ 11042607 w 12079138"/>
              <a:gd name="connsiteY15463" fmla="*/ 336557 h 2145765"/>
              <a:gd name="connsiteX15464" fmla="*/ 11040387 w 12079138"/>
              <a:gd name="connsiteY15464" fmla="*/ 336281 h 2145765"/>
              <a:gd name="connsiteX15465" fmla="*/ 11041380 w 12079138"/>
              <a:gd name="connsiteY15465" fmla="*/ 328910 h 2145765"/>
              <a:gd name="connsiteX15466" fmla="*/ 11043564 w 12079138"/>
              <a:gd name="connsiteY15466" fmla="*/ 328282 h 2145765"/>
              <a:gd name="connsiteX15467" fmla="*/ 1039206 w 12079138"/>
              <a:gd name="connsiteY15467" fmla="*/ 327713 h 2145765"/>
              <a:gd name="connsiteX15468" fmla="*/ 1045595 w 12079138"/>
              <a:gd name="connsiteY15468" fmla="*/ 333183 h 2145765"/>
              <a:gd name="connsiteX15469" fmla="*/ 1033466 w 12079138"/>
              <a:gd name="connsiteY15469" fmla="*/ 342009 h 2145765"/>
              <a:gd name="connsiteX15470" fmla="*/ 1025814 w 12079138"/>
              <a:gd name="connsiteY15470" fmla="*/ 335881 h 2145765"/>
              <a:gd name="connsiteX15471" fmla="*/ 1039206 w 12079138"/>
              <a:gd name="connsiteY15471" fmla="*/ 327713 h 2145765"/>
              <a:gd name="connsiteX15472" fmla="*/ 925843 w 12079138"/>
              <a:gd name="connsiteY15472" fmla="*/ 326592 h 2145765"/>
              <a:gd name="connsiteX15473" fmla="*/ 934000 w 12079138"/>
              <a:gd name="connsiteY15473" fmla="*/ 327527 h 2145765"/>
              <a:gd name="connsiteX15474" fmla="*/ 983161 w 12079138"/>
              <a:gd name="connsiteY15474" fmla="*/ 339723 h 2145765"/>
              <a:gd name="connsiteX15475" fmla="*/ 997580 w 12079138"/>
              <a:gd name="connsiteY15475" fmla="*/ 349208 h 2145765"/>
              <a:gd name="connsiteX15476" fmla="*/ 994169 w 12079138"/>
              <a:gd name="connsiteY15476" fmla="*/ 355199 h 2145765"/>
              <a:gd name="connsiteX15477" fmla="*/ 986373 w 12079138"/>
              <a:gd name="connsiteY15477" fmla="*/ 355673 h 2145765"/>
              <a:gd name="connsiteX15478" fmla="*/ 973975 w 12079138"/>
              <a:gd name="connsiteY15478" fmla="*/ 351720 h 2145765"/>
              <a:gd name="connsiteX15479" fmla="*/ 949449 w 12079138"/>
              <a:gd name="connsiteY15479" fmla="*/ 349775 h 2145765"/>
              <a:gd name="connsiteX15480" fmla="*/ 942068 w 12079138"/>
              <a:gd name="connsiteY15480" fmla="*/ 362170 h 2145765"/>
              <a:gd name="connsiteX15481" fmla="*/ 950857 w 12079138"/>
              <a:gd name="connsiteY15481" fmla="*/ 368835 h 2145765"/>
              <a:gd name="connsiteX15482" fmla="*/ 950532 w 12079138"/>
              <a:gd name="connsiteY15482" fmla="*/ 373524 h 2145765"/>
              <a:gd name="connsiteX15483" fmla="*/ 943313 w 12079138"/>
              <a:gd name="connsiteY15483" fmla="*/ 374612 h 2145765"/>
              <a:gd name="connsiteX15484" fmla="*/ 904783 w 12079138"/>
              <a:gd name="connsiteY15484" fmla="*/ 360439 h 2145765"/>
              <a:gd name="connsiteX15485" fmla="*/ 889190 w 12079138"/>
              <a:gd name="connsiteY15485" fmla="*/ 348518 h 2145765"/>
              <a:gd name="connsiteX15486" fmla="*/ 898087 w 12079138"/>
              <a:gd name="connsiteY15486" fmla="*/ 340412 h 2145765"/>
              <a:gd name="connsiteX15487" fmla="*/ 921042 w 12079138"/>
              <a:gd name="connsiteY15487" fmla="*/ 340398 h 2145765"/>
              <a:gd name="connsiteX15488" fmla="*/ 916730 w 12079138"/>
              <a:gd name="connsiteY15488" fmla="*/ 333242 h 2145765"/>
              <a:gd name="connsiteX15489" fmla="*/ 925843 w 12079138"/>
              <a:gd name="connsiteY15489" fmla="*/ 326592 h 2145765"/>
              <a:gd name="connsiteX15490" fmla="*/ 10992220 w 12079138"/>
              <a:gd name="connsiteY15490" fmla="*/ 326474 h 2145765"/>
              <a:gd name="connsiteX15491" fmla="*/ 10996642 w 12079138"/>
              <a:gd name="connsiteY15491" fmla="*/ 329783 h 2145765"/>
              <a:gd name="connsiteX15492" fmla="*/ 10987455 w 12079138"/>
              <a:gd name="connsiteY15492" fmla="*/ 336955 h 2145765"/>
              <a:gd name="connsiteX15493" fmla="*/ 10980525 w 12079138"/>
              <a:gd name="connsiteY15493" fmla="*/ 332848 h 2145765"/>
              <a:gd name="connsiteX15494" fmla="*/ 10992220 w 12079138"/>
              <a:gd name="connsiteY15494" fmla="*/ 326474 h 2145765"/>
              <a:gd name="connsiteX15495" fmla="*/ 1543474 w 12079138"/>
              <a:gd name="connsiteY15495" fmla="*/ 325889 h 2145765"/>
              <a:gd name="connsiteX15496" fmla="*/ 1551613 w 12079138"/>
              <a:gd name="connsiteY15496" fmla="*/ 331927 h 2145765"/>
              <a:gd name="connsiteX15497" fmla="*/ 1544339 w 12079138"/>
              <a:gd name="connsiteY15497" fmla="*/ 338975 h 2145765"/>
              <a:gd name="connsiteX15498" fmla="*/ 1538113 w 12079138"/>
              <a:gd name="connsiteY15498" fmla="*/ 334486 h 2145765"/>
              <a:gd name="connsiteX15499" fmla="*/ 1543474 w 12079138"/>
              <a:gd name="connsiteY15499" fmla="*/ 325889 h 2145765"/>
              <a:gd name="connsiteX15500" fmla="*/ 10099252 w 12079138"/>
              <a:gd name="connsiteY15500" fmla="*/ 325700 h 2145765"/>
              <a:gd name="connsiteX15501" fmla="*/ 10094704 w 12079138"/>
              <a:gd name="connsiteY15501" fmla="*/ 330189 h 2145765"/>
              <a:gd name="connsiteX15502" fmla="*/ 10102411 w 12079138"/>
              <a:gd name="connsiteY15502" fmla="*/ 332962 h 2145765"/>
              <a:gd name="connsiteX15503" fmla="*/ 10105569 w 12079138"/>
              <a:gd name="connsiteY15503" fmla="*/ 328917 h 2145765"/>
              <a:gd name="connsiteX15504" fmla="*/ 10099252 w 12079138"/>
              <a:gd name="connsiteY15504" fmla="*/ 325700 h 2145765"/>
              <a:gd name="connsiteX15505" fmla="*/ 9955487 w 12079138"/>
              <a:gd name="connsiteY15505" fmla="*/ 324045 h 2145765"/>
              <a:gd name="connsiteX15506" fmla="*/ 9953087 w 12079138"/>
              <a:gd name="connsiteY15506" fmla="*/ 324520 h 2145765"/>
              <a:gd name="connsiteX15507" fmla="*/ 9955668 w 12079138"/>
              <a:gd name="connsiteY15507" fmla="*/ 326573 h 2145765"/>
              <a:gd name="connsiteX15508" fmla="*/ 9957021 w 12079138"/>
              <a:gd name="connsiteY15508" fmla="*/ 325286 h 2145765"/>
              <a:gd name="connsiteX15509" fmla="*/ 9955487 w 12079138"/>
              <a:gd name="connsiteY15509" fmla="*/ 324045 h 2145765"/>
              <a:gd name="connsiteX15510" fmla="*/ 824857 w 12079138"/>
              <a:gd name="connsiteY15510" fmla="*/ 323633 h 2145765"/>
              <a:gd name="connsiteX15511" fmla="*/ 862955 w 12079138"/>
              <a:gd name="connsiteY15511" fmla="*/ 330176 h 2145765"/>
              <a:gd name="connsiteX15512" fmla="*/ 831571 w 12079138"/>
              <a:gd name="connsiteY15512" fmla="*/ 331862 h 2145765"/>
              <a:gd name="connsiteX15513" fmla="*/ 824857 w 12079138"/>
              <a:gd name="connsiteY15513" fmla="*/ 323633 h 2145765"/>
              <a:gd name="connsiteX15514" fmla="*/ 1238987 w 12079138"/>
              <a:gd name="connsiteY15514" fmla="*/ 323560 h 2145765"/>
              <a:gd name="connsiteX15515" fmla="*/ 1241297 w 12079138"/>
              <a:gd name="connsiteY15515" fmla="*/ 325813 h 2145765"/>
              <a:gd name="connsiteX15516" fmla="*/ 1237380 w 12079138"/>
              <a:gd name="connsiteY15516" fmla="*/ 326947 h 2145765"/>
              <a:gd name="connsiteX15517" fmla="*/ 1235088 w 12079138"/>
              <a:gd name="connsiteY15517" fmla="*/ 324725 h 2145765"/>
              <a:gd name="connsiteX15518" fmla="*/ 1238987 w 12079138"/>
              <a:gd name="connsiteY15518" fmla="*/ 323560 h 2145765"/>
              <a:gd name="connsiteX15519" fmla="*/ 9833829 w 12079138"/>
              <a:gd name="connsiteY15519" fmla="*/ 323402 h 2145765"/>
              <a:gd name="connsiteX15520" fmla="*/ 9834271 w 12079138"/>
              <a:gd name="connsiteY15520" fmla="*/ 323619 h 2145765"/>
              <a:gd name="connsiteX15521" fmla="*/ 9834280 w 12079138"/>
              <a:gd name="connsiteY15521" fmla="*/ 323632 h 2145765"/>
              <a:gd name="connsiteX15522" fmla="*/ 9833829 w 12079138"/>
              <a:gd name="connsiteY15522" fmla="*/ 323402 h 2145765"/>
              <a:gd name="connsiteX15523" fmla="*/ 776753 w 12079138"/>
              <a:gd name="connsiteY15523" fmla="*/ 321474 h 2145765"/>
              <a:gd name="connsiteX15524" fmla="*/ 790649 w 12079138"/>
              <a:gd name="connsiteY15524" fmla="*/ 335692 h 2145765"/>
              <a:gd name="connsiteX15525" fmla="*/ 787762 w 12079138"/>
              <a:gd name="connsiteY15525" fmla="*/ 341116 h 2145765"/>
              <a:gd name="connsiteX15526" fmla="*/ 781572 w 12079138"/>
              <a:gd name="connsiteY15526" fmla="*/ 344180 h 2145765"/>
              <a:gd name="connsiteX15527" fmla="*/ 748689 w 12079138"/>
              <a:gd name="connsiteY15527" fmla="*/ 336489 h 2145765"/>
              <a:gd name="connsiteX15528" fmla="*/ 752606 w 12079138"/>
              <a:gd name="connsiteY15528" fmla="*/ 324477 h 2145765"/>
              <a:gd name="connsiteX15529" fmla="*/ 776753 w 12079138"/>
              <a:gd name="connsiteY15529" fmla="*/ 321474 h 2145765"/>
              <a:gd name="connsiteX15530" fmla="*/ 10824270 w 12079138"/>
              <a:gd name="connsiteY15530" fmla="*/ 321310 h 2145765"/>
              <a:gd name="connsiteX15531" fmla="*/ 10829305 w 12079138"/>
              <a:gd name="connsiteY15531" fmla="*/ 323195 h 2145765"/>
              <a:gd name="connsiteX15532" fmla="*/ 10827626 w 12079138"/>
              <a:gd name="connsiteY15532" fmla="*/ 327822 h 2145765"/>
              <a:gd name="connsiteX15533" fmla="*/ 10821743 w 12079138"/>
              <a:gd name="connsiteY15533" fmla="*/ 325615 h 2145765"/>
              <a:gd name="connsiteX15534" fmla="*/ 10824270 w 12079138"/>
              <a:gd name="connsiteY15534" fmla="*/ 321310 h 2145765"/>
              <a:gd name="connsiteX15535" fmla="*/ 11811388 w 12079138"/>
              <a:gd name="connsiteY15535" fmla="*/ 321026 h 2145765"/>
              <a:gd name="connsiteX15536" fmla="*/ 11811389 w 12079138"/>
              <a:gd name="connsiteY15536" fmla="*/ 321026 h 2145765"/>
              <a:gd name="connsiteX15537" fmla="*/ 11837810 w 12079138"/>
              <a:gd name="connsiteY15537" fmla="*/ 329301 h 2145765"/>
              <a:gd name="connsiteX15538" fmla="*/ 11821098 w 12079138"/>
              <a:gd name="connsiteY15538" fmla="*/ 334526 h 2145765"/>
              <a:gd name="connsiteX15539" fmla="*/ 11811641 w 12079138"/>
              <a:gd name="connsiteY15539" fmla="*/ 328857 h 2145765"/>
              <a:gd name="connsiteX15540" fmla="*/ 11811388 w 12079138"/>
              <a:gd name="connsiteY15540" fmla="*/ 321026 h 2145765"/>
              <a:gd name="connsiteX15541" fmla="*/ 976669 w 12079138"/>
              <a:gd name="connsiteY15541" fmla="*/ 320048 h 2145765"/>
              <a:gd name="connsiteX15542" fmla="*/ 996540 w 12079138"/>
              <a:gd name="connsiteY15542" fmla="*/ 324430 h 2145765"/>
              <a:gd name="connsiteX15543" fmla="*/ 996087 w 12079138"/>
              <a:gd name="connsiteY15543" fmla="*/ 330575 h 2145765"/>
              <a:gd name="connsiteX15544" fmla="*/ 980820 w 12079138"/>
              <a:gd name="connsiteY15544" fmla="*/ 331893 h 2145765"/>
              <a:gd name="connsiteX15545" fmla="*/ 967501 w 12079138"/>
              <a:gd name="connsiteY15545" fmla="*/ 324952 h 2145765"/>
              <a:gd name="connsiteX15546" fmla="*/ 976669 w 12079138"/>
              <a:gd name="connsiteY15546" fmla="*/ 320048 h 2145765"/>
              <a:gd name="connsiteX15547" fmla="*/ 11355043 w 12079138"/>
              <a:gd name="connsiteY15547" fmla="*/ 318888 h 2145765"/>
              <a:gd name="connsiteX15548" fmla="*/ 11362931 w 12079138"/>
              <a:gd name="connsiteY15548" fmla="*/ 323561 h 2145765"/>
              <a:gd name="connsiteX15549" fmla="*/ 11390146 w 12079138"/>
              <a:gd name="connsiteY15549" fmla="*/ 337596 h 2145765"/>
              <a:gd name="connsiteX15550" fmla="*/ 11414925 w 12079138"/>
              <a:gd name="connsiteY15550" fmla="*/ 351186 h 2145765"/>
              <a:gd name="connsiteX15551" fmla="*/ 11414293 w 12079138"/>
              <a:gd name="connsiteY15551" fmla="*/ 355951 h 2145765"/>
              <a:gd name="connsiteX15552" fmla="*/ 11414294 w 12079138"/>
              <a:gd name="connsiteY15552" fmla="*/ 355951 h 2145765"/>
              <a:gd name="connsiteX15553" fmla="*/ 11407075 w 12079138"/>
              <a:gd name="connsiteY15553" fmla="*/ 357759 h 2145765"/>
              <a:gd name="connsiteX15554" fmla="*/ 11385598 w 12079138"/>
              <a:gd name="connsiteY15554" fmla="*/ 353407 h 2145765"/>
              <a:gd name="connsiteX15555" fmla="*/ 11369843 w 12079138"/>
              <a:gd name="connsiteY15555" fmla="*/ 362662 h 2145765"/>
              <a:gd name="connsiteX15556" fmla="*/ 11340064 w 12079138"/>
              <a:gd name="connsiteY15556" fmla="*/ 355537 h 2145765"/>
              <a:gd name="connsiteX15557" fmla="*/ 11328911 w 12079138"/>
              <a:gd name="connsiteY15557" fmla="*/ 354878 h 2145765"/>
              <a:gd name="connsiteX15558" fmla="*/ 11315645 w 12079138"/>
              <a:gd name="connsiteY15558" fmla="*/ 345456 h 2145765"/>
              <a:gd name="connsiteX15559" fmla="*/ 11318100 w 12079138"/>
              <a:gd name="connsiteY15559" fmla="*/ 344047 h 2145765"/>
              <a:gd name="connsiteX15560" fmla="*/ 11339125 w 12079138"/>
              <a:gd name="connsiteY15560" fmla="*/ 340492 h 2145765"/>
              <a:gd name="connsiteX15561" fmla="*/ 11336887 w 12079138"/>
              <a:gd name="connsiteY15561" fmla="*/ 326227 h 2145765"/>
              <a:gd name="connsiteX15562" fmla="*/ 11341941 w 12079138"/>
              <a:gd name="connsiteY15562" fmla="*/ 318980 h 2145765"/>
              <a:gd name="connsiteX15563" fmla="*/ 11355043 w 12079138"/>
              <a:gd name="connsiteY15563" fmla="*/ 318888 h 2145765"/>
              <a:gd name="connsiteX15564" fmla="*/ 9533378 w 12079138"/>
              <a:gd name="connsiteY15564" fmla="*/ 318391 h 2145765"/>
              <a:gd name="connsiteX15565" fmla="*/ 9525039 w 12079138"/>
              <a:gd name="connsiteY15565" fmla="*/ 323064 h 2145765"/>
              <a:gd name="connsiteX15566" fmla="*/ 9530959 w 12079138"/>
              <a:gd name="connsiteY15566" fmla="*/ 327247 h 2145765"/>
              <a:gd name="connsiteX15567" fmla="*/ 9538124 w 12079138"/>
              <a:gd name="connsiteY15567" fmla="*/ 323003 h 2145765"/>
              <a:gd name="connsiteX15568" fmla="*/ 9533378 w 12079138"/>
              <a:gd name="connsiteY15568" fmla="*/ 318391 h 2145765"/>
              <a:gd name="connsiteX15569" fmla="*/ 9468967 w 12079138"/>
              <a:gd name="connsiteY15569" fmla="*/ 317763 h 2145765"/>
              <a:gd name="connsiteX15570" fmla="*/ 9485371 w 12079138"/>
              <a:gd name="connsiteY15570" fmla="*/ 340822 h 2145765"/>
              <a:gd name="connsiteX15571" fmla="*/ 9494377 w 12079138"/>
              <a:gd name="connsiteY15571" fmla="*/ 343213 h 2145765"/>
              <a:gd name="connsiteX15572" fmla="*/ 9496922 w 12079138"/>
              <a:gd name="connsiteY15572" fmla="*/ 338754 h 2145765"/>
              <a:gd name="connsiteX15573" fmla="*/ 9468967 w 12079138"/>
              <a:gd name="connsiteY15573" fmla="*/ 317763 h 2145765"/>
              <a:gd name="connsiteX15574" fmla="*/ 9386869 w 12079138"/>
              <a:gd name="connsiteY15574" fmla="*/ 317763 h 2145765"/>
              <a:gd name="connsiteX15575" fmla="*/ 9381743 w 12079138"/>
              <a:gd name="connsiteY15575" fmla="*/ 318881 h 2145765"/>
              <a:gd name="connsiteX15576" fmla="*/ 9375969 w 12079138"/>
              <a:gd name="connsiteY15576" fmla="*/ 336333 h 2145765"/>
              <a:gd name="connsiteX15577" fmla="*/ 9397553 w 12079138"/>
              <a:gd name="connsiteY15577" fmla="*/ 342324 h 2145765"/>
              <a:gd name="connsiteX15578" fmla="*/ 9408237 w 12079138"/>
              <a:gd name="connsiteY15578" fmla="*/ 332242 h 2145765"/>
              <a:gd name="connsiteX15579" fmla="*/ 9392102 w 12079138"/>
              <a:gd name="connsiteY15579" fmla="*/ 318605 h 2145765"/>
              <a:gd name="connsiteX15580" fmla="*/ 9386869 w 12079138"/>
              <a:gd name="connsiteY15580" fmla="*/ 317763 h 2145765"/>
              <a:gd name="connsiteX15581" fmla="*/ 2359493 w 12079138"/>
              <a:gd name="connsiteY15581" fmla="*/ 317625 h 2145765"/>
              <a:gd name="connsiteX15582" fmla="*/ 2359493 w 12079138"/>
              <a:gd name="connsiteY15582" fmla="*/ 317626 h 2145765"/>
              <a:gd name="connsiteX15583" fmla="*/ 2357351 w 12079138"/>
              <a:gd name="connsiteY15583" fmla="*/ 318054 h 2145765"/>
              <a:gd name="connsiteX15584" fmla="*/ 2357170 w 12079138"/>
              <a:gd name="connsiteY15584" fmla="*/ 319418 h 2145765"/>
              <a:gd name="connsiteX15585" fmla="*/ 2359372 w 12079138"/>
              <a:gd name="connsiteY15585" fmla="*/ 319908 h 2145765"/>
              <a:gd name="connsiteX15586" fmla="*/ 2359493 w 12079138"/>
              <a:gd name="connsiteY15586" fmla="*/ 317626 h 2145765"/>
              <a:gd name="connsiteX15587" fmla="*/ 2359498 w 12079138"/>
              <a:gd name="connsiteY15587" fmla="*/ 317625 h 2145765"/>
              <a:gd name="connsiteX15588" fmla="*/ 1785208 w 12079138"/>
              <a:gd name="connsiteY15588" fmla="*/ 317558 h 2145765"/>
              <a:gd name="connsiteX15589" fmla="*/ 1779343 w 12079138"/>
              <a:gd name="connsiteY15589" fmla="*/ 331047 h 2145765"/>
              <a:gd name="connsiteX15590" fmla="*/ 1762071 w 12079138"/>
              <a:gd name="connsiteY15590" fmla="*/ 342967 h 2145765"/>
              <a:gd name="connsiteX15591" fmla="*/ 1748392 w 12079138"/>
              <a:gd name="connsiteY15591" fmla="*/ 344729 h 2145765"/>
              <a:gd name="connsiteX15592" fmla="*/ 1738683 w 12079138"/>
              <a:gd name="connsiteY15592" fmla="*/ 350399 h 2145765"/>
              <a:gd name="connsiteX15593" fmla="*/ 1728666 w 12079138"/>
              <a:gd name="connsiteY15593" fmla="*/ 375481 h 2145765"/>
              <a:gd name="connsiteX15594" fmla="*/ 1752687 w 12079138"/>
              <a:gd name="connsiteY15594" fmla="*/ 388166 h 2145765"/>
              <a:gd name="connsiteX15595" fmla="*/ 1759907 w 12079138"/>
              <a:gd name="connsiteY15595" fmla="*/ 383539 h 2145765"/>
              <a:gd name="connsiteX15596" fmla="*/ 1762271 w 12079138"/>
              <a:gd name="connsiteY15596" fmla="*/ 373290 h 2145765"/>
              <a:gd name="connsiteX15597" fmla="*/ 1788096 w 12079138"/>
              <a:gd name="connsiteY15597" fmla="*/ 349878 h 2145765"/>
              <a:gd name="connsiteX15598" fmla="*/ 1798131 w 12079138"/>
              <a:gd name="connsiteY15598" fmla="*/ 346706 h 2145765"/>
              <a:gd name="connsiteX15599" fmla="*/ 1825057 w 12079138"/>
              <a:gd name="connsiteY15599" fmla="*/ 320812 h 2145765"/>
              <a:gd name="connsiteX15600" fmla="*/ 1807858 w 12079138"/>
              <a:gd name="connsiteY15600" fmla="*/ 318100 h 2145765"/>
              <a:gd name="connsiteX15601" fmla="*/ 1785208 w 12079138"/>
              <a:gd name="connsiteY15601" fmla="*/ 317558 h 2145765"/>
              <a:gd name="connsiteX15602" fmla="*/ 11701643 w 12079138"/>
              <a:gd name="connsiteY15602" fmla="*/ 315647 h 2145765"/>
              <a:gd name="connsiteX15603" fmla="*/ 11716749 w 12079138"/>
              <a:gd name="connsiteY15603" fmla="*/ 316612 h 2145765"/>
              <a:gd name="connsiteX15604" fmla="*/ 11735212 w 12079138"/>
              <a:gd name="connsiteY15604" fmla="*/ 331306 h 2145765"/>
              <a:gd name="connsiteX15605" fmla="*/ 11736187 w 12079138"/>
              <a:gd name="connsiteY15605" fmla="*/ 335167 h 2145765"/>
              <a:gd name="connsiteX15606" fmla="*/ 11724907 w 12079138"/>
              <a:gd name="connsiteY15606" fmla="*/ 338722 h 2145765"/>
              <a:gd name="connsiteX15607" fmla="*/ 11700903 w 12079138"/>
              <a:gd name="connsiteY15607" fmla="*/ 324794 h 2145765"/>
              <a:gd name="connsiteX15608" fmla="*/ 11700902 w 12079138"/>
              <a:gd name="connsiteY15608" fmla="*/ 324794 h 2145765"/>
              <a:gd name="connsiteX15609" fmla="*/ 11701643 w 12079138"/>
              <a:gd name="connsiteY15609" fmla="*/ 315647 h 2145765"/>
              <a:gd name="connsiteX15610" fmla="*/ 1707280 w 12079138"/>
              <a:gd name="connsiteY15610" fmla="*/ 314254 h 2145765"/>
              <a:gd name="connsiteX15611" fmla="*/ 1703202 w 12079138"/>
              <a:gd name="connsiteY15611" fmla="*/ 320766 h 2145765"/>
              <a:gd name="connsiteX15612" fmla="*/ 1715672 w 12079138"/>
              <a:gd name="connsiteY15612" fmla="*/ 328074 h 2145765"/>
              <a:gd name="connsiteX15613" fmla="*/ 1725869 w 12079138"/>
              <a:gd name="connsiteY15613" fmla="*/ 323417 h 2145765"/>
              <a:gd name="connsiteX15614" fmla="*/ 1707280 w 12079138"/>
              <a:gd name="connsiteY15614" fmla="*/ 314254 h 2145765"/>
              <a:gd name="connsiteX15615" fmla="*/ 624430 w 12079138"/>
              <a:gd name="connsiteY15615" fmla="*/ 313984 h 2145765"/>
              <a:gd name="connsiteX15616" fmla="*/ 630746 w 12079138"/>
              <a:gd name="connsiteY15616" fmla="*/ 317601 h 2145765"/>
              <a:gd name="connsiteX15617" fmla="*/ 621523 w 12079138"/>
              <a:gd name="connsiteY15617" fmla="*/ 323837 h 2145765"/>
              <a:gd name="connsiteX15618" fmla="*/ 615441 w 12079138"/>
              <a:gd name="connsiteY15618" fmla="*/ 318873 h 2145765"/>
              <a:gd name="connsiteX15619" fmla="*/ 624430 w 12079138"/>
              <a:gd name="connsiteY15619" fmla="*/ 313984 h 2145765"/>
              <a:gd name="connsiteX15620" fmla="*/ 2302557 w 12079138"/>
              <a:gd name="connsiteY15620" fmla="*/ 312967 h 2145765"/>
              <a:gd name="connsiteX15621" fmla="*/ 2286749 w 12079138"/>
              <a:gd name="connsiteY15621" fmla="*/ 317043 h 2145765"/>
              <a:gd name="connsiteX15622" fmla="*/ 2286855 w 12079138"/>
              <a:gd name="connsiteY15622" fmla="*/ 318713 h 2145765"/>
              <a:gd name="connsiteX15623" fmla="*/ 2290772 w 12079138"/>
              <a:gd name="connsiteY15623" fmla="*/ 320904 h 2145765"/>
              <a:gd name="connsiteX15624" fmla="*/ 2304975 w 12079138"/>
              <a:gd name="connsiteY15624" fmla="*/ 317165 h 2145765"/>
              <a:gd name="connsiteX15625" fmla="*/ 2302557 w 12079138"/>
              <a:gd name="connsiteY15625" fmla="*/ 312967 h 2145765"/>
              <a:gd name="connsiteX15626" fmla="*/ 1392639 w 12079138"/>
              <a:gd name="connsiteY15626" fmla="*/ 312325 h 2145765"/>
              <a:gd name="connsiteX15627" fmla="*/ 1399785 w 12079138"/>
              <a:gd name="connsiteY15627" fmla="*/ 319083 h 2145765"/>
              <a:gd name="connsiteX15628" fmla="*/ 1394660 w 12079138"/>
              <a:gd name="connsiteY15628" fmla="*/ 322055 h 2145765"/>
              <a:gd name="connsiteX15629" fmla="*/ 1386393 w 12079138"/>
              <a:gd name="connsiteY15629" fmla="*/ 316877 h 2145765"/>
              <a:gd name="connsiteX15630" fmla="*/ 1392639 w 12079138"/>
              <a:gd name="connsiteY15630" fmla="*/ 312325 h 2145765"/>
              <a:gd name="connsiteX15631" fmla="*/ 1441709 w 12079138"/>
              <a:gd name="connsiteY15631" fmla="*/ 312081 h 2145765"/>
              <a:gd name="connsiteX15632" fmla="*/ 1448026 w 12079138"/>
              <a:gd name="connsiteY15632" fmla="*/ 316984 h 2145765"/>
              <a:gd name="connsiteX15633" fmla="*/ 1439435 w 12079138"/>
              <a:gd name="connsiteY15633" fmla="*/ 319956 h 2145765"/>
              <a:gd name="connsiteX15634" fmla="*/ 1430031 w 12079138"/>
              <a:gd name="connsiteY15634" fmla="*/ 314762 h 2145765"/>
              <a:gd name="connsiteX15635" fmla="*/ 1441709 w 12079138"/>
              <a:gd name="connsiteY15635" fmla="*/ 312081 h 2145765"/>
              <a:gd name="connsiteX15636" fmla="*/ 10320513 w 12079138"/>
              <a:gd name="connsiteY15636" fmla="*/ 311603 h 2145765"/>
              <a:gd name="connsiteX15637" fmla="*/ 10313439 w 12079138"/>
              <a:gd name="connsiteY15637" fmla="*/ 313381 h 2145765"/>
              <a:gd name="connsiteX15638" fmla="*/ 10313890 w 12079138"/>
              <a:gd name="connsiteY15638" fmla="*/ 318008 h 2145765"/>
              <a:gd name="connsiteX15639" fmla="*/ 10344444 w 12079138"/>
              <a:gd name="connsiteY15639" fmla="*/ 327109 h 2145765"/>
              <a:gd name="connsiteX15640" fmla="*/ 10320513 w 12079138"/>
              <a:gd name="connsiteY15640" fmla="*/ 311603 h 2145765"/>
              <a:gd name="connsiteX15641" fmla="*/ 213050 w 12079138"/>
              <a:gd name="connsiteY15641" fmla="*/ 311178 h 2145765"/>
              <a:gd name="connsiteX15642" fmla="*/ 219565 w 12079138"/>
              <a:gd name="connsiteY15642" fmla="*/ 313261 h 2145765"/>
              <a:gd name="connsiteX15643" fmla="*/ 215216 w 12079138"/>
              <a:gd name="connsiteY15643" fmla="*/ 316800 h 2145765"/>
              <a:gd name="connsiteX15644" fmla="*/ 207021 w 12079138"/>
              <a:gd name="connsiteY15644" fmla="*/ 314824 h 2145765"/>
              <a:gd name="connsiteX15645" fmla="*/ 213050 w 12079138"/>
              <a:gd name="connsiteY15645" fmla="*/ 311178 h 2145765"/>
              <a:gd name="connsiteX15646" fmla="*/ 2828605 w 12079138"/>
              <a:gd name="connsiteY15646" fmla="*/ 308631 h 2145765"/>
              <a:gd name="connsiteX15647" fmla="*/ 2822809 w 12079138"/>
              <a:gd name="connsiteY15647" fmla="*/ 313825 h 2145765"/>
              <a:gd name="connsiteX15648" fmla="*/ 2827576 w 12079138"/>
              <a:gd name="connsiteY15648" fmla="*/ 316644 h 2145765"/>
              <a:gd name="connsiteX15649" fmla="*/ 2834223 w 12079138"/>
              <a:gd name="connsiteY15649" fmla="*/ 312875 h 2145765"/>
              <a:gd name="connsiteX15650" fmla="*/ 2828605 w 12079138"/>
              <a:gd name="connsiteY15650" fmla="*/ 308631 h 2145765"/>
              <a:gd name="connsiteX15651" fmla="*/ 10229645 w 12079138"/>
              <a:gd name="connsiteY15651" fmla="*/ 308448 h 2145765"/>
              <a:gd name="connsiteX15652" fmla="*/ 10226197 w 12079138"/>
              <a:gd name="connsiteY15652" fmla="*/ 311910 h 2145765"/>
              <a:gd name="connsiteX15653" fmla="*/ 10236719 w 12079138"/>
              <a:gd name="connsiteY15653" fmla="*/ 318284 h 2145765"/>
              <a:gd name="connsiteX15654" fmla="*/ 10242296 w 12079138"/>
              <a:gd name="connsiteY15654" fmla="*/ 315664 h 2145765"/>
              <a:gd name="connsiteX15655" fmla="*/ 10229645 w 12079138"/>
              <a:gd name="connsiteY15655" fmla="*/ 308448 h 2145765"/>
              <a:gd name="connsiteX15656" fmla="*/ 37002 w 12079138"/>
              <a:gd name="connsiteY15656" fmla="*/ 308390 h 2145765"/>
              <a:gd name="connsiteX15657" fmla="*/ 41947 w 12079138"/>
              <a:gd name="connsiteY15657" fmla="*/ 312266 h 2145765"/>
              <a:gd name="connsiteX15658" fmla="*/ 34638 w 12079138"/>
              <a:gd name="connsiteY15658" fmla="*/ 314917 h 2145765"/>
              <a:gd name="connsiteX15659" fmla="*/ 31262 w 12079138"/>
              <a:gd name="connsiteY15659" fmla="*/ 311332 h 2145765"/>
              <a:gd name="connsiteX15660" fmla="*/ 37002 w 12079138"/>
              <a:gd name="connsiteY15660" fmla="*/ 308390 h 2145765"/>
              <a:gd name="connsiteX15661" fmla="*/ 10795575 w 12079138"/>
              <a:gd name="connsiteY15661" fmla="*/ 308197 h 2145765"/>
              <a:gd name="connsiteX15662" fmla="*/ 10801314 w 12079138"/>
              <a:gd name="connsiteY15662" fmla="*/ 314556 h 2145765"/>
              <a:gd name="connsiteX15663" fmla="*/ 10794907 w 12079138"/>
              <a:gd name="connsiteY15663" fmla="*/ 318770 h 2145765"/>
              <a:gd name="connsiteX15664" fmla="*/ 10788680 w 12079138"/>
              <a:gd name="connsiteY15664" fmla="*/ 314724 h 2145765"/>
              <a:gd name="connsiteX15665" fmla="*/ 10795575 w 12079138"/>
              <a:gd name="connsiteY15665" fmla="*/ 308197 h 2145765"/>
              <a:gd name="connsiteX15666" fmla="*/ 1613495 w 12079138"/>
              <a:gd name="connsiteY15666" fmla="*/ 308127 h 2145765"/>
              <a:gd name="connsiteX15667" fmla="*/ 1618133 w 12079138"/>
              <a:gd name="connsiteY15667" fmla="*/ 309614 h 2145765"/>
              <a:gd name="connsiteX15668" fmla="*/ 1618228 w 12079138"/>
              <a:gd name="connsiteY15668" fmla="*/ 319359 h 2145765"/>
              <a:gd name="connsiteX15669" fmla="*/ 1611424 w 12079138"/>
              <a:gd name="connsiteY15669" fmla="*/ 320309 h 2145765"/>
              <a:gd name="connsiteX15670" fmla="*/ 1611419 w 12079138"/>
              <a:gd name="connsiteY15670" fmla="*/ 320309 h 2145765"/>
              <a:gd name="connsiteX15671" fmla="*/ 1608784 w 12079138"/>
              <a:gd name="connsiteY15671" fmla="*/ 309676 h 2145765"/>
              <a:gd name="connsiteX15672" fmla="*/ 1613495 w 12079138"/>
              <a:gd name="connsiteY15672" fmla="*/ 308127 h 2145765"/>
              <a:gd name="connsiteX15673" fmla="*/ 10139354 w 12079138"/>
              <a:gd name="connsiteY15673" fmla="*/ 307207 h 2145765"/>
              <a:gd name="connsiteX15674" fmla="*/ 10135275 w 12079138"/>
              <a:gd name="connsiteY15674" fmla="*/ 312446 h 2145765"/>
              <a:gd name="connsiteX15675" fmla="*/ 10143017 w 12079138"/>
              <a:gd name="connsiteY15675" fmla="*/ 316230 h 2145765"/>
              <a:gd name="connsiteX15676" fmla="*/ 10148486 w 12079138"/>
              <a:gd name="connsiteY15676" fmla="*/ 313518 h 2145765"/>
              <a:gd name="connsiteX15677" fmla="*/ 10139354 w 12079138"/>
              <a:gd name="connsiteY15677" fmla="*/ 307207 h 2145765"/>
              <a:gd name="connsiteX15678" fmla="*/ 2911435 w 12079138"/>
              <a:gd name="connsiteY15678" fmla="*/ 306425 h 2145765"/>
              <a:gd name="connsiteX15679" fmla="*/ 2906830 w 12079138"/>
              <a:gd name="connsiteY15679" fmla="*/ 306992 h 2145765"/>
              <a:gd name="connsiteX15680" fmla="*/ 2909555 w 12079138"/>
              <a:gd name="connsiteY15680" fmla="*/ 310562 h 2145765"/>
              <a:gd name="connsiteX15681" fmla="*/ 2913565 w 12079138"/>
              <a:gd name="connsiteY15681" fmla="*/ 308954 h 2145765"/>
              <a:gd name="connsiteX15682" fmla="*/ 2911435 w 12079138"/>
              <a:gd name="connsiteY15682" fmla="*/ 306425 h 2145765"/>
              <a:gd name="connsiteX15683" fmla="*/ 1089410 w 12079138"/>
              <a:gd name="connsiteY15683" fmla="*/ 306304 h 2145765"/>
              <a:gd name="connsiteX15684" fmla="*/ 1098667 w 12079138"/>
              <a:gd name="connsiteY15684" fmla="*/ 309154 h 2145765"/>
              <a:gd name="connsiteX15685" fmla="*/ 1098669 w 12079138"/>
              <a:gd name="connsiteY15685" fmla="*/ 309154 h 2145765"/>
              <a:gd name="connsiteX15686" fmla="*/ 1108919 w 12079138"/>
              <a:gd name="connsiteY15686" fmla="*/ 333700 h 2145765"/>
              <a:gd name="connsiteX15687" fmla="*/ 1092748 w 12079138"/>
              <a:gd name="connsiteY15687" fmla="*/ 348791 h 2145765"/>
              <a:gd name="connsiteX15688" fmla="*/ 1076218 w 12079138"/>
              <a:gd name="connsiteY15688" fmla="*/ 343644 h 2145765"/>
              <a:gd name="connsiteX15689" fmla="*/ 1077210 w 12079138"/>
              <a:gd name="connsiteY15689" fmla="*/ 332183 h 2145765"/>
              <a:gd name="connsiteX15690" fmla="*/ 1077336 w 12079138"/>
              <a:gd name="connsiteY15690" fmla="*/ 317933 h 2145765"/>
              <a:gd name="connsiteX15691" fmla="*/ 1080585 w 12079138"/>
              <a:gd name="connsiteY15691" fmla="*/ 309721 h 2145765"/>
              <a:gd name="connsiteX15692" fmla="*/ 1089410 w 12079138"/>
              <a:gd name="connsiteY15692" fmla="*/ 306304 h 2145765"/>
              <a:gd name="connsiteX15693" fmla="*/ 11227412 w 12079138"/>
              <a:gd name="connsiteY15693" fmla="*/ 305734 h 2145765"/>
              <a:gd name="connsiteX15694" fmla="*/ 11257913 w 12079138"/>
              <a:gd name="connsiteY15694" fmla="*/ 320841 h 2145765"/>
              <a:gd name="connsiteX15695" fmla="*/ 11254250 w 12079138"/>
              <a:gd name="connsiteY15695" fmla="*/ 327859 h 2145765"/>
              <a:gd name="connsiteX15696" fmla="*/ 11221077 w 12079138"/>
              <a:gd name="connsiteY15696" fmla="*/ 313594 h 2145765"/>
              <a:gd name="connsiteX15697" fmla="*/ 11219020 w 12079138"/>
              <a:gd name="connsiteY15697" fmla="*/ 309166 h 2145765"/>
              <a:gd name="connsiteX15698" fmla="*/ 11227412 w 12079138"/>
              <a:gd name="connsiteY15698" fmla="*/ 305734 h 2145765"/>
              <a:gd name="connsiteX15699" fmla="*/ 119333 w 12079138"/>
              <a:gd name="connsiteY15699" fmla="*/ 305111 h 2145765"/>
              <a:gd name="connsiteX15700" fmla="*/ 121733 w 12079138"/>
              <a:gd name="connsiteY15700" fmla="*/ 309478 h 2145765"/>
              <a:gd name="connsiteX15701" fmla="*/ 117798 w 12079138"/>
              <a:gd name="connsiteY15701" fmla="*/ 310428 h 2145765"/>
              <a:gd name="connsiteX15702" fmla="*/ 115488 w 12079138"/>
              <a:gd name="connsiteY15702" fmla="*/ 307792 h 2145765"/>
              <a:gd name="connsiteX15703" fmla="*/ 119333 w 12079138"/>
              <a:gd name="connsiteY15703" fmla="*/ 305111 h 2145765"/>
              <a:gd name="connsiteX15704" fmla="*/ 1540753 w 12079138"/>
              <a:gd name="connsiteY15704" fmla="*/ 304022 h 2145765"/>
              <a:gd name="connsiteX15705" fmla="*/ 1543353 w 12079138"/>
              <a:gd name="connsiteY15705" fmla="*/ 309140 h 2145765"/>
              <a:gd name="connsiteX15706" fmla="*/ 1528914 w 12079138"/>
              <a:gd name="connsiteY15706" fmla="*/ 315285 h 2145765"/>
              <a:gd name="connsiteX15707" fmla="*/ 1523679 w 12079138"/>
              <a:gd name="connsiteY15707" fmla="*/ 312235 h 2145765"/>
              <a:gd name="connsiteX15708" fmla="*/ 1540753 w 12079138"/>
              <a:gd name="connsiteY15708" fmla="*/ 304022 h 2145765"/>
              <a:gd name="connsiteX15709" fmla="*/ 2678499 w 12079138"/>
              <a:gd name="connsiteY15709" fmla="*/ 303407 h 2145765"/>
              <a:gd name="connsiteX15710" fmla="*/ 2658878 w 12079138"/>
              <a:gd name="connsiteY15710" fmla="*/ 317073 h 2145765"/>
              <a:gd name="connsiteX15711" fmla="*/ 2668516 w 12079138"/>
              <a:gd name="connsiteY15711" fmla="*/ 332441 h 2145765"/>
              <a:gd name="connsiteX15712" fmla="*/ 2682813 w 12079138"/>
              <a:gd name="connsiteY15712" fmla="*/ 330495 h 2145765"/>
              <a:gd name="connsiteX15713" fmla="*/ 2692792 w 12079138"/>
              <a:gd name="connsiteY15713" fmla="*/ 320490 h 2145765"/>
              <a:gd name="connsiteX15714" fmla="*/ 2710929 w 12079138"/>
              <a:gd name="connsiteY15714" fmla="*/ 329530 h 2145765"/>
              <a:gd name="connsiteX15715" fmla="*/ 2693872 w 12079138"/>
              <a:gd name="connsiteY15715" fmla="*/ 305966 h 2145765"/>
              <a:gd name="connsiteX15716" fmla="*/ 2678499 w 12079138"/>
              <a:gd name="connsiteY15716" fmla="*/ 303407 h 2145765"/>
              <a:gd name="connsiteX15717" fmla="*/ 11415501 w 12079138"/>
              <a:gd name="connsiteY15717" fmla="*/ 302592 h 2145765"/>
              <a:gd name="connsiteX15718" fmla="*/ 11428513 w 12079138"/>
              <a:gd name="connsiteY15718" fmla="*/ 311311 h 2145765"/>
              <a:gd name="connsiteX15719" fmla="*/ 11448112 w 12079138"/>
              <a:gd name="connsiteY15719" fmla="*/ 317517 h 2145765"/>
              <a:gd name="connsiteX15720" fmla="*/ 11469011 w 12079138"/>
              <a:gd name="connsiteY15720" fmla="*/ 339902 h 2145765"/>
              <a:gd name="connsiteX15721" fmla="*/ 11449087 w 12079138"/>
              <a:gd name="connsiteY15721" fmla="*/ 342568 h 2145765"/>
              <a:gd name="connsiteX15722" fmla="*/ 11423514 w 12079138"/>
              <a:gd name="connsiteY15722" fmla="*/ 335428 h 2145765"/>
              <a:gd name="connsiteX15723" fmla="*/ 11415501 w 12079138"/>
              <a:gd name="connsiteY15723" fmla="*/ 302592 h 2145765"/>
              <a:gd name="connsiteX15724" fmla="*/ 3260392 w 12079138"/>
              <a:gd name="connsiteY15724" fmla="*/ 301951 h 2145765"/>
              <a:gd name="connsiteX15725" fmla="*/ 3220964 w 12079138"/>
              <a:gd name="connsiteY15725" fmla="*/ 334525 h 2145765"/>
              <a:gd name="connsiteX15726" fmla="*/ 3206508 w 12079138"/>
              <a:gd name="connsiteY15726" fmla="*/ 339934 h 2145765"/>
              <a:gd name="connsiteX15727" fmla="*/ 3198601 w 12079138"/>
              <a:gd name="connsiteY15727" fmla="*/ 345358 h 2145765"/>
              <a:gd name="connsiteX15728" fmla="*/ 3219902 w 12079138"/>
              <a:gd name="connsiteY15728" fmla="*/ 367896 h 2145765"/>
              <a:gd name="connsiteX15729" fmla="*/ 3235905 w 12079138"/>
              <a:gd name="connsiteY15729" fmla="*/ 374163 h 2145765"/>
              <a:gd name="connsiteX15730" fmla="*/ 3255353 w 12079138"/>
              <a:gd name="connsiteY15730" fmla="*/ 369796 h 2145765"/>
              <a:gd name="connsiteX15731" fmla="*/ 3247842 w 12079138"/>
              <a:gd name="connsiteY15731" fmla="*/ 357585 h 2145765"/>
              <a:gd name="connsiteX15732" fmla="*/ 3254488 w 12079138"/>
              <a:gd name="connsiteY15732" fmla="*/ 355210 h 2145765"/>
              <a:gd name="connsiteX15733" fmla="*/ 3276007 w 12079138"/>
              <a:gd name="connsiteY15733" fmla="*/ 337068 h 2145765"/>
              <a:gd name="connsiteX15734" fmla="*/ 3277667 w 12079138"/>
              <a:gd name="connsiteY15734" fmla="*/ 318039 h 2145765"/>
              <a:gd name="connsiteX15735" fmla="*/ 3272848 w 12079138"/>
              <a:gd name="connsiteY15735" fmla="*/ 304740 h 2145765"/>
              <a:gd name="connsiteX15736" fmla="*/ 3260392 w 12079138"/>
              <a:gd name="connsiteY15736" fmla="*/ 301951 h 2145765"/>
              <a:gd name="connsiteX15737" fmla="*/ 9820113 w 12079138"/>
              <a:gd name="connsiteY15737" fmla="*/ 301645 h 2145765"/>
              <a:gd name="connsiteX15738" fmla="*/ 9834064 w 12079138"/>
              <a:gd name="connsiteY15738" fmla="*/ 323294 h 2145765"/>
              <a:gd name="connsiteX15739" fmla="*/ 9833829 w 12079138"/>
              <a:gd name="connsiteY15739" fmla="*/ 323401 h 2145765"/>
              <a:gd name="connsiteX15740" fmla="*/ 9833649 w 12079138"/>
              <a:gd name="connsiteY15740" fmla="*/ 323738 h 2145765"/>
              <a:gd name="connsiteX15741" fmla="*/ 9811144 w 12079138"/>
              <a:gd name="connsiteY15741" fmla="*/ 335490 h 2145765"/>
              <a:gd name="connsiteX15742" fmla="*/ 9798565 w 12079138"/>
              <a:gd name="connsiteY15742" fmla="*/ 334847 h 2145765"/>
              <a:gd name="connsiteX15743" fmla="*/ 9783803 w 12079138"/>
              <a:gd name="connsiteY15743" fmla="*/ 320214 h 2145765"/>
              <a:gd name="connsiteX15744" fmla="*/ 9774310 w 12079138"/>
              <a:gd name="connsiteY15744" fmla="*/ 317564 h 2145765"/>
              <a:gd name="connsiteX15745" fmla="*/ 9767307 w 12079138"/>
              <a:gd name="connsiteY15745" fmla="*/ 324060 h 2145765"/>
              <a:gd name="connsiteX15746" fmla="*/ 9772956 w 12079138"/>
              <a:gd name="connsiteY15746" fmla="*/ 339076 h 2145765"/>
              <a:gd name="connsiteX15747" fmla="*/ 9783514 w 12079138"/>
              <a:gd name="connsiteY15747" fmla="*/ 351272 h 2145765"/>
              <a:gd name="connsiteX15748" fmla="*/ 9792718 w 12079138"/>
              <a:gd name="connsiteY15748" fmla="*/ 375128 h 2145765"/>
              <a:gd name="connsiteX15749" fmla="*/ 9815006 w 12079138"/>
              <a:gd name="connsiteY15749" fmla="*/ 369597 h 2145765"/>
              <a:gd name="connsiteX15750" fmla="*/ 9823759 w 12079138"/>
              <a:gd name="connsiteY15750" fmla="*/ 357278 h 2145765"/>
              <a:gd name="connsiteX15751" fmla="*/ 9833649 w 12079138"/>
              <a:gd name="connsiteY15751" fmla="*/ 323739 h 2145765"/>
              <a:gd name="connsiteX15752" fmla="*/ 9834299 w 12079138"/>
              <a:gd name="connsiteY15752" fmla="*/ 323632 h 2145765"/>
              <a:gd name="connsiteX15753" fmla="*/ 9834271 w 12079138"/>
              <a:gd name="connsiteY15753" fmla="*/ 323619 h 2145765"/>
              <a:gd name="connsiteX15754" fmla="*/ 9834064 w 12079138"/>
              <a:gd name="connsiteY15754" fmla="*/ 323295 h 2145765"/>
              <a:gd name="connsiteX15755" fmla="*/ 9830039 w 12079138"/>
              <a:gd name="connsiteY15755" fmla="*/ 301722 h 2145765"/>
              <a:gd name="connsiteX15756" fmla="*/ 9820113 w 12079138"/>
              <a:gd name="connsiteY15756" fmla="*/ 301645 h 2145765"/>
              <a:gd name="connsiteX15757" fmla="*/ 11854611 w 12079138"/>
              <a:gd name="connsiteY15757" fmla="*/ 301260 h 2145765"/>
              <a:gd name="connsiteX15758" fmla="*/ 11883867 w 12079138"/>
              <a:gd name="connsiteY15758" fmla="*/ 313089 h 2145765"/>
              <a:gd name="connsiteX15759" fmla="*/ 11884824 w 12079138"/>
              <a:gd name="connsiteY15759" fmla="*/ 321071 h 2145765"/>
              <a:gd name="connsiteX15760" fmla="*/ 11884823 w 12079138"/>
              <a:gd name="connsiteY15760" fmla="*/ 321071 h 2145765"/>
              <a:gd name="connsiteX15761" fmla="*/ 11870133 w 12079138"/>
              <a:gd name="connsiteY15761" fmla="*/ 322757 h 2145765"/>
              <a:gd name="connsiteX15762" fmla="*/ 11847429 w 12079138"/>
              <a:gd name="connsiteY15762" fmla="*/ 307619 h 2145765"/>
              <a:gd name="connsiteX15763" fmla="*/ 11848908 w 12079138"/>
              <a:gd name="connsiteY15763" fmla="*/ 303007 h 2145765"/>
              <a:gd name="connsiteX15764" fmla="*/ 11854611 w 12079138"/>
              <a:gd name="connsiteY15764" fmla="*/ 301260 h 2145765"/>
              <a:gd name="connsiteX15765" fmla="*/ 8869451 w 12079138"/>
              <a:gd name="connsiteY15765" fmla="*/ 300833 h 2145765"/>
              <a:gd name="connsiteX15766" fmla="*/ 8858136 w 12079138"/>
              <a:gd name="connsiteY15766" fmla="*/ 303637 h 2145765"/>
              <a:gd name="connsiteX15767" fmla="*/ 8839691 w 12079138"/>
              <a:gd name="connsiteY15767" fmla="*/ 322467 h 2145765"/>
              <a:gd name="connsiteX15768" fmla="*/ 8843643 w 12079138"/>
              <a:gd name="connsiteY15768" fmla="*/ 328320 h 2145765"/>
              <a:gd name="connsiteX15769" fmla="*/ 8853822 w 12079138"/>
              <a:gd name="connsiteY15769" fmla="*/ 327906 h 2145765"/>
              <a:gd name="connsiteX15770" fmla="*/ 8877248 w 12079138"/>
              <a:gd name="connsiteY15770" fmla="*/ 315556 h 2145765"/>
              <a:gd name="connsiteX15771" fmla="*/ 8880460 w 12079138"/>
              <a:gd name="connsiteY15771" fmla="*/ 307896 h 2145765"/>
              <a:gd name="connsiteX15772" fmla="*/ 8869451 w 12079138"/>
              <a:gd name="connsiteY15772" fmla="*/ 300833 h 2145765"/>
              <a:gd name="connsiteX15773" fmla="*/ 83471 w 12079138"/>
              <a:gd name="connsiteY15773" fmla="*/ 300223 h 2145765"/>
              <a:gd name="connsiteX15774" fmla="*/ 85023 w 12079138"/>
              <a:gd name="connsiteY15774" fmla="*/ 300850 h 2145765"/>
              <a:gd name="connsiteX15775" fmla="*/ 83326 w 12079138"/>
              <a:gd name="connsiteY15775" fmla="*/ 301387 h 2145765"/>
              <a:gd name="connsiteX15776" fmla="*/ 1744151 w 12079138"/>
              <a:gd name="connsiteY15776" fmla="*/ 300205 h 2145765"/>
              <a:gd name="connsiteX15777" fmla="*/ 1741931 w 12079138"/>
              <a:gd name="connsiteY15777" fmla="*/ 300465 h 2145765"/>
              <a:gd name="connsiteX15778" fmla="*/ 1741660 w 12079138"/>
              <a:gd name="connsiteY15778" fmla="*/ 301875 h 2145765"/>
              <a:gd name="connsiteX15779" fmla="*/ 1745342 w 12079138"/>
              <a:gd name="connsiteY15779" fmla="*/ 301476 h 2145765"/>
              <a:gd name="connsiteX15780" fmla="*/ 1744151 w 12079138"/>
              <a:gd name="connsiteY15780" fmla="*/ 300205 h 2145765"/>
              <a:gd name="connsiteX15781" fmla="*/ 331240 w 12079138"/>
              <a:gd name="connsiteY15781" fmla="*/ 299430 h 2145765"/>
              <a:gd name="connsiteX15782" fmla="*/ 350804 w 12079138"/>
              <a:gd name="connsiteY15782" fmla="*/ 305540 h 2145765"/>
              <a:gd name="connsiteX15783" fmla="*/ 362643 w 12079138"/>
              <a:gd name="connsiteY15783" fmla="*/ 313200 h 2145765"/>
              <a:gd name="connsiteX15784" fmla="*/ 385111 w 12079138"/>
              <a:gd name="connsiteY15784" fmla="*/ 310963 h 2145765"/>
              <a:gd name="connsiteX15785" fmla="*/ 365405 w 12079138"/>
              <a:gd name="connsiteY15785" fmla="*/ 325289 h 2145765"/>
              <a:gd name="connsiteX15786" fmla="*/ 340481 w 12079138"/>
              <a:gd name="connsiteY15786" fmla="*/ 320018 h 2145765"/>
              <a:gd name="connsiteX15787" fmla="*/ 328119 w 12079138"/>
              <a:gd name="connsiteY15787" fmla="*/ 311989 h 2145765"/>
              <a:gd name="connsiteX15788" fmla="*/ 266288 w 12079138"/>
              <a:gd name="connsiteY15788" fmla="*/ 322255 h 2145765"/>
              <a:gd name="connsiteX15789" fmla="*/ 291970 w 12079138"/>
              <a:gd name="connsiteY15789" fmla="*/ 307838 h 2145765"/>
              <a:gd name="connsiteX15790" fmla="*/ 309728 w 12079138"/>
              <a:gd name="connsiteY15790" fmla="*/ 302766 h 2145765"/>
              <a:gd name="connsiteX15791" fmla="*/ 331240 w 12079138"/>
              <a:gd name="connsiteY15791" fmla="*/ 299430 h 2145765"/>
              <a:gd name="connsiteX15792" fmla="*/ 10359045 w 12079138"/>
              <a:gd name="connsiteY15792" fmla="*/ 297922 h 2145765"/>
              <a:gd name="connsiteX15793" fmla="*/ 10353811 w 12079138"/>
              <a:gd name="connsiteY15793" fmla="*/ 304801 h 2145765"/>
              <a:gd name="connsiteX15794" fmla="*/ 10364115 w 12079138"/>
              <a:gd name="connsiteY15794" fmla="*/ 314698 h 2145765"/>
              <a:gd name="connsiteX15795" fmla="*/ 10379420 w 12079138"/>
              <a:gd name="connsiteY15795" fmla="*/ 317272 h 2145765"/>
              <a:gd name="connsiteX15796" fmla="*/ 10377597 w 12079138"/>
              <a:gd name="connsiteY15796" fmla="*/ 306671 h 2145765"/>
              <a:gd name="connsiteX15797" fmla="*/ 10368483 w 12079138"/>
              <a:gd name="connsiteY15797" fmla="*/ 300128 h 2145765"/>
              <a:gd name="connsiteX15798" fmla="*/ 10359045 w 12079138"/>
              <a:gd name="connsiteY15798" fmla="*/ 297922 h 2145765"/>
              <a:gd name="connsiteX15799" fmla="*/ 9522332 w 12079138"/>
              <a:gd name="connsiteY15799" fmla="*/ 297094 h 2145765"/>
              <a:gd name="connsiteX15800" fmla="*/ 9522332 w 12079138"/>
              <a:gd name="connsiteY15800" fmla="*/ 298810 h 2145765"/>
              <a:gd name="connsiteX15801" fmla="*/ 9522337 w 12079138"/>
              <a:gd name="connsiteY15801" fmla="*/ 298811 h 2145765"/>
              <a:gd name="connsiteX15802" fmla="*/ 9526903 w 12079138"/>
              <a:gd name="connsiteY15802" fmla="*/ 298658 h 2145765"/>
              <a:gd name="connsiteX15803" fmla="*/ 9526863 w 12079138"/>
              <a:gd name="connsiteY15803" fmla="*/ 297171 h 2145765"/>
              <a:gd name="connsiteX15804" fmla="*/ 9522332 w 12079138"/>
              <a:gd name="connsiteY15804" fmla="*/ 297094 h 2145765"/>
              <a:gd name="connsiteX15805" fmla="*/ 9595659 w 12079138"/>
              <a:gd name="connsiteY15805" fmla="*/ 296865 h 2145765"/>
              <a:gd name="connsiteX15806" fmla="*/ 9592735 w 12079138"/>
              <a:gd name="connsiteY15806" fmla="*/ 302702 h 2145765"/>
              <a:gd name="connsiteX15807" fmla="*/ 9613832 w 12079138"/>
              <a:gd name="connsiteY15807" fmla="*/ 325623 h 2145765"/>
              <a:gd name="connsiteX15808" fmla="*/ 9611486 w 12079138"/>
              <a:gd name="connsiteY15808" fmla="*/ 300480 h 2145765"/>
              <a:gd name="connsiteX15809" fmla="*/ 9605874 w 12079138"/>
              <a:gd name="connsiteY15809" fmla="*/ 296879 h 2145765"/>
              <a:gd name="connsiteX15810" fmla="*/ 9595659 w 12079138"/>
              <a:gd name="connsiteY15810" fmla="*/ 296865 h 2145765"/>
              <a:gd name="connsiteX15811" fmla="*/ 10861790 w 12079138"/>
              <a:gd name="connsiteY15811" fmla="*/ 296439 h 2145765"/>
              <a:gd name="connsiteX15812" fmla="*/ 10864768 w 12079138"/>
              <a:gd name="connsiteY15812" fmla="*/ 303228 h 2145765"/>
              <a:gd name="connsiteX15813" fmla="*/ 10860798 w 12079138"/>
              <a:gd name="connsiteY15813" fmla="*/ 306874 h 2145765"/>
              <a:gd name="connsiteX15814" fmla="*/ 10855365 w 12079138"/>
              <a:gd name="connsiteY15814" fmla="*/ 304132 h 2145765"/>
              <a:gd name="connsiteX15815" fmla="*/ 10861790 w 12079138"/>
              <a:gd name="connsiteY15815" fmla="*/ 296439 h 2145765"/>
              <a:gd name="connsiteX15816" fmla="*/ 680790 w 12079138"/>
              <a:gd name="connsiteY15816" fmla="*/ 296161 h 2145765"/>
              <a:gd name="connsiteX15817" fmla="*/ 683244 w 12079138"/>
              <a:gd name="connsiteY15817" fmla="*/ 296805 h 2145765"/>
              <a:gd name="connsiteX15818" fmla="*/ 686023 w 12079138"/>
              <a:gd name="connsiteY15818" fmla="*/ 304451 h 2145765"/>
              <a:gd name="connsiteX15819" fmla="*/ 676946 w 12079138"/>
              <a:gd name="connsiteY15819" fmla="*/ 311990 h 2145765"/>
              <a:gd name="connsiteX15820" fmla="*/ 674239 w 12079138"/>
              <a:gd name="connsiteY15820" fmla="*/ 311806 h 2145765"/>
              <a:gd name="connsiteX15821" fmla="*/ 667813 w 12079138"/>
              <a:gd name="connsiteY15821" fmla="*/ 303332 h 2145765"/>
              <a:gd name="connsiteX15822" fmla="*/ 680790 w 12079138"/>
              <a:gd name="connsiteY15822" fmla="*/ 296161 h 2145765"/>
              <a:gd name="connsiteX15823" fmla="*/ 578066 w 12079138"/>
              <a:gd name="connsiteY15823" fmla="*/ 294216 h 2145765"/>
              <a:gd name="connsiteX15824" fmla="*/ 581875 w 12079138"/>
              <a:gd name="connsiteY15824" fmla="*/ 298292 h 2145765"/>
              <a:gd name="connsiteX15825" fmla="*/ 574908 w 12079138"/>
              <a:gd name="connsiteY15825" fmla="*/ 302153 h 2145765"/>
              <a:gd name="connsiteX15826" fmla="*/ 568753 w 12079138"/>
              <a:gd name="connsiteY15826" fmla="*/ 297725 h 2145765"/>
              <a:gd name="connsiteX15827" fmla="*/ 578066 w 12079138"/>
              <a:gd name="connsiteY15827" fmla="*/ 294216 h 2145765"/>
              <a:gd name="connsiteX15828" fmla="*/ 152030 w 12079138"/>
              <a:gd name="connsiteY15828" fmla="*/ 293818 h 2145765"/>
              <a:gd name="connsiteX15829" fmla="*/ 154161 w 12079138"/>
              <a:gd name="connsiteY15829" fmla="*/ 296652 h 2145765"/>
              <a:gd name="connsiteX15830" fmla="*/ 147375 w 12079138"/>
              <a:gd name="connsiteY15830" fmla="*/ 298245 h 2145765"/>
              <a:gd name="connsiteX15831" fmla="*/ 144884 w 12079138"/>
              <a:gd name="connsiteY15831" fmla="*/ 294767 h 2145765"/>
              <a:gd name="connsiteX15832" fmla="*/ 152030 w 12079138"/>
              <a:gd name="connsiteY15832" fmla="*/ 293818 h 2145765"/>
              <a:gd name="connsiteX15833" fmla="*/ 11307561 w 12079138"/>
              <a:gd name="connsiteY15833" fmla="*/ 293415 h 2145765"/>
              <a:gd name="connsiteX15834" fmla="*/ 11331618 w 12079138"/>
              <a:gd name="connsiteY15834" fmla="*/ 302533 h 2145765"/>
              <a:gd name="connsiteX15835" fmla="*/ 11330445 w 12079138"/>
              <a:gd name="connsiteY15835" fmla="*/ 307175 h 2145765"/>
              <a:gd name="connsiteX15836" fmla="*/ 11323424 w 12079138"/>
              <a:gd name="connsiteY15836" fmla="*/ 309229 h 2145765"/>
              <a:gd name="connsiteX15837" fmla="*/ 11302201 w 12079138"/>
              <a:gd name="connsiteY15837" fmla="*/ 300034 h 2145765"/>
              <a:gd name="connsiteX15838" fmla="*/ 11307561 w 12079138"/>
              <a:gd name="connsiteY15838" fmla="*/ 293415 h 2145765"/>
              <a:gd name="connsiteX15839" fmla="*/ 1035596 w 12079138"/>
              <a:gd name="connsiteY15839" fmla="*/ 293173 h 2145765"/>
              <a:gd name="connsiteX15840" fmla="*/ 1061312 w 12079138"/>
              <a:gd name="connsiteY15840" fmla="*/ 293909 h 2145765"/>
              <a:gd name="connsiteX15841" fmla="*/ 1038501 w 12079138"/>
              <a:gd name="connsiteY15841" fmla="*/ 301188 h 2145765"/>
              <a:gd name="connsiteX15842" fmla="*/ 1032167 w 12079138"/>
              <a:gd name="connsiteY15842" fmla="*/ 298858 h 2145765"/>
              <a:gd name="connsiteX15843" fmla="*/ 1035596 w 12079138"/>
              <a:gd name="connsiteY15843" fmla="*/ 293173 h 2145765"/>
              <a:gd name="connsiteX15844" fmla="*/ 2068576 w 12079138"/>
              <a:gd name="connsiteY15844" fmla="*/ 292498 h 2145765"/>
              <a:gd name="connsiteX15845" fmla="*/ 2055871 w 12079138"/>
              <a:gd name="connsiteY15845" fmla="*/ 294459 h 2145765"/>
              <a:gd name="connsiteX15846" fmla="*/ 2038443 w 12079138"/>
              <a:gd name="connsiteY15846" fmla="*/ 314867 h 2145765"/>
              <a:gd name="connsiteX15847" fmla="*/ 2049538 w 12079138"/>
              <a:gd name="connsiteY15847" fmla="*/ 328825 h 2145765"/>
              <a:gd name="connsiteX15848" fmla="*/ 2058775 w 12079138"/>
              <a:gd name="connsiteY15848" fmla="*/ 327599 h 2145765"/>
              <a:gd name="connsiteX15849" fmla="*/ 2076317 w 12079138"/>
              <a:gd name="connsiteY15849" fmla="*/ 306517 h 2145765"/>
              <a:gd name="connsiteX15850" fmla="*/ 2078265 w 12079138"/>
              <a:gd name="connsiteY15850" fmla="*/ 299944 h 2145765"/>
              <a:gd name="connsiteX15851" fmla="*/ 2068576 w 12079138"/>
              <a:gd name="connsiteY15851" fmla="*/ 292498 h 2145765"/>
              <a:gd name="connsiteX15852" fmla="*/ 2118027 w 12079138"/>
              <a:gd name="connsiteY15852" fmla="*/ 291379 h 2145765"/>
              <a:gd name="connsiteX15853" fmla="*/ 2116204 w 12079138"/>
              <a:gd name="connsiteY15853" fmla="*/ 292191 h 2145765"/>
              <a:gd name="connsiteX15854" fmla="*/ 2116712 w 12079138"/>
              <a:gd name="connsiteY15854" fmla="*/ 293524 h 2145765"/>
              <a:gd name="connsiteX15855" fmla="*/ 2119833 w 12079138"/>
              <a:gd name="connsiteY15855" fmla="*/ 292253 h 2145765"/>
              <a:gd name="connsiteX15856" fmla="*/ 10647442 w 12079138"/>
              <a:gd name="connsiteY15856" fmla="*/ 290616 h 2145765"/>
              <a:gd name="connsiteX15857" fmla="*/ 10656665 w 12079138"/>
              <a:gd name="connsiteY15857" fmla="*/ 293619 h 2145765"/>
              <a:gd name="connsiteX15858" fmla="*/ 10649861 w 12079138"/>
              <a:gd name="connsiteY15858" fmla="*/ 297220 h 2145765"/>
              <a:gd name="connsiteX15859" fmla="*/ 10644626 w 12079138"/>
              <a:gd name="connsiteY15859" fmla="*/ 294508 h 2145765"/>
              <a:gd name="connsiteX15860" fmla="*/ 10647442 w 12079138"/>
              <a:gd name="connsiteY15860" fmla="*/ 290616 h 2145765"/>
              <a:gd name="connsiteX15861" fmla="*/ 2211944 w 12079138"/>
              <a:gd name="connsiteY15861" fmla="*/ 289617 h 2145765"/>
              <a:gd name="connsiteX15862" fmla="*/ 2206638 w 12079138"/>
              <a:gd name="connsiteY15862" fmla="*/ 292835 h 2145765"/>
              <a:gd name="connsiteX15863" fmla="*/ 2210806 w 12079138"/>
              <a:gd name="connsiteY15863" fmla="*/ 294352 h 2145765"/>
              <a:gd name="connsiteX15864" fmla="*/ 2217448 w 12079138"/>
              <a:gd name="connsiteY15864" fmla="*/ 292850 h 2145765"/>
              <a:gd name="connsiteX15865" fmla="*/ 2211944 w 12079138"/>
              <a:gd name="connsiteY15865" fmla="*/ 289617 h 2145765"/>
              <a:gd name="connsiteX15866" fmla="*/ 2344154 w 12079138"/>
              <a:gd name="connsiteY15866" fmla="*/ 289510 h 2145765"/>
              <a:gd name="connsiteX15867" fmla="*/ 2341321 w 12079138"/>
              <a:gd name="connsiteY15867" fmla="*/ 291732 h 2145765"/>
              <a:gd name="connsiteX15868" fmla="*/ 2343865 w 12079138"/>
              <a:gd name="connsiteY15868" fmla="*/ 294107 h 2145765"/>
              <a:gd name="connsiteX15869" fmla="*/ 2348071 w 12079138"/>
              <a:gd name="connsiteY15869" fmla="*/ 291165 h 2145765"/>
              <a:gd name="connsiteX15870" fmla="*/ 2344154 w 12079138"/>
              <a:gd name="connsiteY15870" fmla="*/ 289510 h 2145765"/>
              <a:gd name="connsiteX15871" fmla="*/ 9172408 w 12079138"/>
              <a:gd name="connsiteY15871" fmla="*/ 288575 h 2145765"/>
              <a:gd name="connsiteX15872" fmla="*/ 9172678 w 12079138"/>
              <a:gd name="connsiteY15872" fmla="*/ 291042 h 2145765"/>
              <a:gd name="connsiteX15873" fmla="*/ 9174790 w 12079138"/>
              <a:gd name="connsiteY15873" fmla="*/ 291042 h 2145765"/>
              <a:gd name="connsiteX15874" fmla="*/ 9174885 w 12079138"/>
              <a:gd name="connsiteY15874" fmla="*/ 288575 h 2145765"/>
              <a:gd name="connsiteX15875" fmla="*/ 9172412 w 12079138"/>
              <a:gd name="connsiteY15875" fmla="*/ 288575 h 2145765"/>
              <a:gd name="connsiteX15876" fmla="*/ 8883203 w 12079138"/>
              <a:gd name="connsiteY15876" fmla="*/ 288468 h 2145765"/>
              <a:gd name="connsiteX15877" fmla="*/ 8882084 w 12079138"/>
              <a:gd name="connsiteY15877" fmla="*/ 289709 h 2145765"/>
              <a:gd name="connsiteX15878" fmla="*/ 8885747 w 12079138"/>
              <a:gd name="connsiteY15878" fmla="*/ 291042 h 2145765"/>
              <a:gd name="connsiteX15879" fmla="*/ 8886921 w 12079138"/>
              <a:gd name="connsiteY15879" fmla="*/ 289740 h 2145765"/>
              <a:gd name="connsiteX15880" fmla="*/ 8883203 w 12079138"/>
              <a:gd name="connsiteY15880" fmla="*/ 288468 h 2145765"/>
              <a:gd name="connsiteX15881" fmla="*/ 2267040 w 12079138"/>
              <a:gd name="connsiteY15881" fmla="*/ 288177 h 2145765"/>
              <a:gd name="connsiteX15882" fmla="*/ 2264260 w 12079138"/>
              <a:gd name="connsiteY15882" fmla="*/ 290337 h 2145765"/>
              <a:gd name="connsiteX15883" fmla="*/ 2268268 w 12079138"/>
              <a:gd name="connsiteY15883" fmla="*/ 291640 h 2145765"/>
              <a:gd name="connsiteX15884" fmla="*/ 2271029 w 12079138"/>
              <a:gd name="connsiteY15884" fmla="*/ 289479 h 2145765"/>
              <a:gd name="connsiteX15885" fmla="*/ 2267040 w 12079138"/>
              <a:gd name="connsiteY15885" fmla="*/ 288177 h 2145765"/>
              <a:gd name="connsiteX15886" fmla="*/ 2609053 w 12079138"/>
              <a:gd name="connsiteY15886" fmla="*/ 287196 h 2145765"/>
              <a:gd name="connsiteX15887" fmla="*/ 2601561 w 12079138"/>
              <a:gd name="connsiteY15887" fmla="*/ 291149 h 2145765"/>
              <a:gd name="connsiteX15888" fmla="*/ 2588766 w 12079138"/>
              <a:gd name="connsiteY15888" fmla="*/ 316951 h 2145765"/>
              <a:gd name="connsiteX15889" fmla="*/ 2588604 w 12079138"/>
              <a:gd name="connsiteY15889" fmla="*/ 324765 h 2145765"/>
              <a:gd name="connsiteX15890" fmla="*/ 2614158 w 12079138"/>
              <a:gd name="connsiteY15890" fmla="*/ 290552 h 2145765"/>
              <a:gd name="connsiteX15891" fmla="*/ 2609053 w 12079138"/>
              <a:gd name="connsiteY15891" fmla="*/ 287196 h 2145765"/>
              <a:gd name="connsiteX15892" fmla="*/ 10763437 w 12079138"/>
              <a:gd name="connsiteY15892" fmla="*/ 285953 h 2145765"/>
              <a:gd name="connsiteX15893" fmla="*/ 10763450 w 12079138"/>
              <a:gd name="connsiteY15893" fmla="*/ 285955 h 2145765"/>
              <a:gd name="connsiteX15894" fmla="*/ 10763438 w 12079138"/>
              <a:gd name="connsiteY15894" fmla="*/ 285954 h 2145765"/>
              <a:gd name="connsiteX15895" fmla="*/ 11864828 w 12079138"/>
              <a:gd name="connsiteY15895" fmla="*/ 285509 h 2145765"/>
              <a:gd name="connsiteX15896" fmla="*/ 11868725 w 12079138"/>
              <a:gd name="connsiteY15896" fmla="*/ 286827 h 2145765"/>
              <a:gd name="connsiteX15897" fmla="*/ 11867552 w 12079138"/>
              <a:gd name="connsiteY15897" fmla="*/ 288190 h 2145765"/>
              <a:gd name="connsiteX15898" fmla="*/ 11863690 w 12079138"/>
              <a:gd name="connsiteY15898" fmla="*/ 286827 h 2145765"/>
              <a:gd name="connsiteX15899" fmla="*/ 11864828 w 12079138"/>
              <a:gd name="connsiteY15899" fmla="*/ 285509 h 2145765"/>
              <a:gd name="connsiteX15900" fmla="*/ 11156522 w 12079138"/>
              <a:gd name="connsiteY15900" fmla="*/ 283272 h 2145765"/>
              <a:gd name="connsiteX15901" fmla="*/ 11173108 w 12079138"/>
              <a:gd name="connsiteY15901" fmla="*/ 291561 h 2145765"/>
              <a:gd name="connsiteX15902" fmla="*/ 11174858 w 12079138"/>
              <a:gd name="connsiteY15902" fmla="*/ 292864 h 2145765"/>
              <a:gd name="connsiteX15903" fmla="*/ 11175328 w 12079138"/>
              <a:gd name="connsiteY15903" fmla="*/ 300799 h 2145765"/>
              <a:gd name="connsiteX15904" fmla="*/ 11149573 w 12079138"/>
              <a:gd name="connsiteY15904" fmla="*/ 313088 h 2145765"/>
              <a:gd name="connsiteX15905" fmla="*/ 11137246 w 12079138"/>
              <a:gd name="connsiteY15905" fmla="*/ 305810 h 2145765"/>
              <a:gd name="connsiteX15906" fmla="*/ 11142588 w 12079138"/>
              <a:gd name="connsiteY15906" fmla="*/ 294779 h 2145765"/>
              <a:gd name="connsiteX15907" fmla="*/ 11156522 w 12079138"/>
              <a:gd name="connsiteY15907" fmla="*/ 283272 h 2145765"/>
              <a:gd name="connsiteX15908" fmla="*/ 10405895 w 12079138"/>
              <a:gd name="connsiteY15908" fmla="*/ 282753 h 2145765"/>
              <a:gd name="connsiteX15909" fmla="*/ 10398983 w 12079138"/>
              <a:gd name="connsiteY15909" fmla="*/ 290184 h 2145765"/>
              <a:gd name="connsiteX15910" fmla="*/ 10405390 w 12079138"/>
              <a:gd name="connsiteY15910" fmla="*/ 294444 h 2145765"/>
              <a:gd name="connsiteX15911" fmla="*/ 10414360 w 12079138"/>
              <a:gd name="connsiteY15911" fmla="*/ 288131 h 2145765"/>
              <a:gd name="connsiteX15912" fmla="*/ 10405895 w 12079138"/>
              <a:gd name="connsiteY15912" fmla="*/ 282753 h 2145765"/>
              <a:gd name="connsiteX15913" fmla="*/ 446693 w 12079138"/>
              <a:gd name="connsiteY15913" fmla="*/ 282630 h 2145765"/>
              <a:gd name="connsiteX15914" fmla="*/ 456846 w 12079138"/>
              <a:gd name="connsiteY15914" fmla="*/ 284870 h 2145765"/>
              <a:gd name="connsiteX15915" fmla="*/ 467404 w 12079138"/>
              <a:gd name="connsiteY15915" fmla="*/ 292226 h 2145765"/>
              <a:gd name="connsiteX15916" fmla="*/ 458995 w 12079138"/>
              <a:gd name="connsiteY15916" fmla="*/ 301419 h 2145765"/>
              <a:gd name="connsiteX15917" fmla="*/ 434847 w 12079138"/>
              <a:gd name="connsiteY15917" fmla="*/ 285330 h 2145765"/>
              <a:gd name="connsiteX15918" fmla="*/ 446693 w 12079138"/>
              <a:gd name="connsiteY15918" fmla="*/ 282630 h 2145765"/>
              <a:gd name="connsiteX15919" fmla="*/ 1504738 w 12079138"/>
              <a:gd name="connsiteY15919" fmla="*/ 282573 h 2145765"/>
              <a:gd name="connsiteX15920" fmla="*/ 1513221 w 12079138"/>
              <a:gd name="connsiteY15920" fmla="*/ 287966 h 2145765"/>
              <a:gd name="connsiteX15921" fmla="*/ 1504503 w 12079138"/>
              <a:gd name="connsiteY15921" fmla="*/ 293038 h 2145765"/>
              <a:gd name="connsiteX15922" fmla="*/ 1495929 w 12079138"/>
              <a:gd name="connsiteY15922" fmla="*/ 289545 h 2145765"/>
              <a:gd name="connsiteX15923" fmla="*/ 1504738 w 12079138"/>
              <a:gd name="connsiteY15923" fmla="*/ 282573 h 2145765"/>
              <a:gd name="connsiteX15924" fmla="*/ 10023183 w 12079138"/>
              <a:gd name="connsiteY15924" fmla="*/ 282339 h 2145765"/>
              <a:gd name="connsiteX15925" fmla="*/ 10018527 w 12079138"/>
              <a:gd name="connsiteY15925" fmla="*/ 286384 h 2145765"/>
              <a:gd name="connsiteX15926" fmla="*/ 10026594 w 12079138"/>
              <a:gd name="connsiteY15926" fmla="*/ 289326 h 2145765"/>
              <a:gd name="connsiteX15927" fmla="*/ 10029860 w 12079138"/>
              <a:gd name="connsiteY15927" fmla="*/ 285465 h 2145765"/>
              <a:gd name="connsiteX15928" fmla="*/ 10023183 w 12079138"/>
              <a:gd name="connsiteY15928" fmla="*/ 282339 h 2145765"/>
              <a:gd name="connsiteX15929" fmla="*/ 11629742 w 12079138"/>
              <a:gd name="connsiteY15929" fmla="*/ 281740 h 2145765"/>
              <a:gd name="connsiteX15930" fmla="*/ 11634254 w 12079138"/>
              <a:gd name="connsiteY15930" fmla="*/ 285954 h 2145765"/>
              <a:gd name="connsiteX15931" fmla="*/ 11627955 w 12079138"/>
              <a:gd name="connsiteY15931" fmla="*/ 289539 h 2145765"/>
              <a:gd name="connsiteX15932" fmla="*/ 11624779 w 12079138"/>
              <a:gd name="connsiteY15932" fmla="*/ 285785 h 2145765"/>
              <a:gd name="connsiteX15933" fmla="*/ 11629742 w 12079138"/>
              <a:gd name="connsiteY15933" fmla="*/ 281740 h 2145765"/>
              <a:gd name="connsiteX15934" fmla="*/ 11453021 w 12079138"/>
              <a:gd name="connsiteY15934" fmla="*/ 281448 h 2145765"/>
              <a:gd name="connsiteX15935" fmla="*/ 11462821 w 12079138"/>
              <a:gd name="connsiteY15935" fmla="*/ 284681 h 2145765"/>
              <a:gd name="connsiteX15936" fmla="*/ 11511911 w 12079138"/>
              <a:gd name="connsiteY15936" fmla="*/ 290427 h 2145765"/>
              <a:gd name="connsiteX15937" fmla="*/ 11527305 w 12079138"/>
              <a:gd name="connsiteY15937" fmla="*/ 290565 h 2145765"/>
              <a:gd name="connsiteX15938" fmla="*/ 11533008 w 12079138"/>
              <a:gd name="connsiteY15938" fmla="*/ 293721 h 2145765"/>
              <a:gd name="connsiteX15939" fmla="*/ 11529037 w 12079138"/>
              <a:gd name="connsiteY15939" fmla="*/ 299452 h 2145765"/>
              <a:gd name="connsiteX15940" fmla="*/ 11521313 w 12079138"/>
              <a:gd name="connsiteY15940" fmla="*/ 301183 h 2145765"/>
              <a:gd name="connsiteX15941" fmla="*/ 11482042 w 12079138"/>
              <a:gd name="connsiteY15941" fmla="*/ 300540 h 2145765"/>
              <a:gd name="connsiteX15942" fmla="*/ 11456090 w 12079138"/>
              <a:gd name="connsiteY15942" fmla="*/ 294395 h 2145765"/>
              <a:gd name="connsiteX15943" fmla="*/ 11445983 w 12079138"/>
              <a:gd name="connsiteY15943" fmla="*/ 286535 h 2145765"/>
              <a:gd name="connsiteX15944" fmla="*/ 11447914 w 12079138"/>
              <a:gd name="connsiteY15944" fmla="*/ 282000 h 2145765"/>
              <a:gd name="connsiteX15945" fmla="*/ 11453021 w 12079138"/>
              <a:gd name="connsiteY15945" fmla="*/ 281448 h 2145765"/>
              <a:gd name="connsiteX15946" fmla="*/ 1579778 w 12079138"/>
              <a:gd name="connsiteY15946" fmla="*/ 279034 h 2145765"/>
              <a:gd name="connsiteX15947" fmla="*/ 1591707 w 12079138"/>
              <a:gd name="connsiteY15947" fmla="*/ 286741 h 2145765"/>
              <a:gd name="connsiteX15948" fmla="*/ 1578640 w 12079138"/>
              <a:gd name="connsiteY15948" fmla="*/ 293821 h 2145765"/>
              <a:gd name="connsiteX15949" fmla="*/ 1570338 w 12079138"/>
              <a:gd name="connsiteY15949" fmla="*/ 288166 h 2145765"/>
              <a:gd name="connsiteX15950" fmla="*/ 1579778 w 12079138"/>
              <a:gd name="connsiteY15950" fmla="*/ 279034 h 2145765"/>
              <a:gd name="connsiteX15951" fmla="*/ 2973001 w 12079138"/>
              <a:gd name="connsiteY15951" fmla="*/ 278417 h 2145765"/>
              <a:gd name="connsiteX15952" fmla="*/ 2960601 w 12079138"/>
              <a:gd name="connsiteY15952" fmla="*/ 285159 h 2145765"/>
              <a:gd name="connsiteX15953" fmla="*/ 2965980 w 12079138"/>
              <a:gd name="connsiteY15953" fmla="*/ 313135 h 2145765"/>
              <a:gd name="connsiteX15954" fmla="*/ 2967116 w 12079138"/>
              <a:gd name="connsiteY15954" fmla="*/ 296696 h 2145765"/>
              <a:gd name="connsiteX15955" fmla="*/ 2973001 w 12079138"/>
              <a:gd name="connsiteY15955" fmla="*/ 278417 h 2145765"/>
              <a:gd name="connsiteX15956" fmla="*/ 11697943 w 12079138"/>
              <a:gd name="connsiteY15956" fmla="*/ 277879 h 2145765"/>
              <a:gd name="connsiteX15957" fmla="*/ 11703177 w 12079138"/>
              <a:gd name="connsiteY15957" fmla="*/ 284821 h 2145765"/>
              <a:gd name="connsiteX15958" fmla="*/ 11696987 w 12079138"/>
              <a:gd name="connsiteY15958" fmla="*/ 290873 h 2145765"/>
              <a:gd name="connsiteX15959" fmla="*/ 11691265 w 12079138"/>
              <a:gd name="connsiteY15959" fmla="*/ 288284 h 2145765"/>
              <a:gd name="connsiteX15960" fmla="*/ 11697943 w 12079138"/>
              <a:gd name="connsiteY15960" fmla="*/ 277879 h 2145765"/>
              <a:gd name="connsiteX15961" fmla="*/ 11098482 w 12079138"/>
              <a:gd name="connsiteY15961" fmla="*/ 277082 h 2145765"/>
              <a:gd name="connsiteX15962" fmla="*/ 11108390 w 12079138"/>
              <a:gd name="connsiteY15962" fmla="*/ 279181 h 2145765"/>
              <a:gd name="connsiteX15963" fmla="*/ 11115337 w 12079138"/>
              <a:gd name="connsiteY15963" fmla="*/ 286535 h 2145765"/>
              <a:gd name="connsiteX15964" fmla="*/ 11117161 w 12079138"/>
              <a:gd name="connsiteY15964" fmla="*/ 303619 h 2145765"/>
              <a:gd name="connsiteX15965" fmla="*/ 11138439 w 12079138"/>
              <a:gd name="connsiteY15965" fmla="*/ 339197 h 2145765"/>
              <a:gd name="connsiteX15966" fmla="*/ 11149827 w 12079138"/>
              <a:gd name="connsiteY15966" fmla="*/ 330172 h 2145765"/>
              <a:gd name="connsiteX15967" fmla="*/ 11163308 w 12079138"/>
              <a:gd name="connsiteY15967" fmla="*/ 321408 h 2145765"/>
              <a:gd name="connsiteX15968" fmla="*/ 11173487 w 12079138"/>
              <a:gd name="connsiteY15968" fmla="*/ 320443 h 2145765"/>
              <a:gd name="connsiteX15969" fmla="*/ 11177927 w 12079138"/>
              <a:gd name="connsiteY15969" fmla="*/ 325974 h 2145765"/>
              <a:gd name="connsiteX15970" fmla="*/ 11163128 w 12079138"/>
              <a:gd name="connsiteY15970" fmla="*/ 352098 h 2145765"/>
              <a:gd name="connsiteX15971" fmla="*/ 11148112 w 12079138"/>
              <a:gd name="connsiteY15971" fmla="*/ 359101 h 2145765"/>
              <a:gd name="connsiteX15972" fmla="*/ 11110014 w 12079138"/>
              <a:gd name="connsiteY15972" fmla="*/ 363116 h 2145765"/>
              <a:gd name="connsiteX15973" fmla="*/ 11109093 w 12079138"/>
              <a:gd name="connsiteY15973" fmla="*/ 346613 h 2145765"/>
              <a:gd name="connsiteX15974" fmla="*/ 11100340 w 12079138"/>
              <a:gd name="connsiteY15974" fmla="*/ 321209 h 2145765"/>
              <a:gd name="connsiteX15975" fmla="*/ 11080867 w 12079138"/>
              <a:gd name="connsiteY15975" fmla="*/ 306699 h 2145765"/>
              <a:gd name="connsiteX15976" fmla="*/ 11090504 w 12079138"/>
              <a:gd name="connsiteY15976" fmla="*/ 281280 h 2145765"/>
              <a:gd name="connsiteX15977" fmla="*/ 11098482 w 12079138"/>
              <a:gd name="connsiteY15977" fmla="*/ 277082 h 2145765"/>
              <a:gd name="connsiteX15978" fmla="*/ 10859896 w 12079138"/>
              <a:gd name="connsiteY15978" fmla="*/ 276030 h 2145765"/>
              <a:gd name="connsiteX15979" fmla="*/ 10863921 w 12079138"/>
              <a:gd name="connsiteY15979" fmla="*/ 277777 h 2145765"/>
              <a:gd name="connsiteX15980" fmla="*/ 10863001 w 12079138"/>
              <a:gd name="connsiteY15980" fmla="*/ 282235 h 2145765"/>
              <a:gd name="connsiteX15981" fmla="*/ 10850565 w 12079138"/>
              <a:gd name="connsiteY15981" fmla="*/ 284013 h 2145765"/>
              <a:gd name="connsiteX15982" fmla="*/ 10846901 w 12079138"/>
              <a:gd name="connsiteY15982" fmla="*/ 280335 h 2145765"/>
              <a:gd name="connsiteX15983" fmla="*/ 10859896 w 12079138"/>
              <a:gd name="connsiteY15983" fmla="*/ 276030 h 2145765"/>
              <a:gd name="connsiteX15984" fmla="*/ 550887 w 12079138"/>
              <a:gd name="connsiteY15984" fmla="*/ 275175 h 2145765"/>
              <a:gd name="connsiteX15985" fmla="*/ 542838 w 12079138"/>
              <a:gd name="connsiteY15985" fmla="*/ 287571 h 2145765"/>
              <a:gd name="connsiteX15986" fmla="*/ 550545 w 12079138"/>
              <a:gd name="connsiteY15986" fmla="*/ 323331 h 2145765"/>
              <a:gd name="connsiteX15987" fmla="*/ 541052 w 12079138"/>
              <a:gd name="connsiteY15987" fmla="*/ 324526 h 2145765"/>
              <a:gd name="connsiteX15988" fmla="*/ 514486 w 12079138"/>
              <a:gd name="connsiteY15988" fmla="*/ 314904 h 2145765"/>
              <a:gd name="connsiteX15989" fmla="*/ 493858 w 12079138"/>
              <a:gd name="connsiteY15989" fmla="*/ 301099 h 2145765"/>
              <a:gd name="connsiteX15990" fmla="*/ 499742 w 12079138"/>
              <a:gd name="connsiteY15990" fmla="*/ 288168 h 2145765"/>
              <a:gd name="connsiteX15991" fmla="*/ 550887 w 12079138"/>
              <a:gd name="connsiteY15991" fmla="*/ 275175 h 2145765"/>
              <a:gd name="connsiteX15992" fmla="*/ 11502526 w 12079138"/>
              <a:gd name="connsiteY15992" fmla="*/ 274922 h 2145765"/>
              <a:gd name="connsiteX15993" fmla="*/ 11506604 w 12079138"/>
              <a:gd name="connsiteY15993" fmla="*/ 276485 h 2145765"/>
              <a:gd name="connsiteX15994" fmla="*/ 11504313 w 12079138"/>
              <a:gd name="connsiteY15994" fmla="*/ 280606 h 2145765"/>
              <a:gd name="connsiteX15995" fmla="*/ 11499295 w 12079138"/>
              <a:gd name="connsiteY15995" fmla="*/ 278661 h 2145765"/>
              <a:gd name="connsiteX15996" fmla="*/ 11502526 w 12079138"/>
              <a:gd name="connsiteY15996" fmla="*/ 274922 h 2145765"/>
              <a:gd name="connsiteX15997" fmla="*/ 1854712 w 12079138"/>
              <a:gd name="connsiteY15997" fmla="*/ 274785 h 2145765"/>
              <a:gd name="connsiteX15998" fmla="*/ 1853142 w 12079138"/>
              <a:gd name="connsiteY15998" fmla="*/ 274831 h 2145765"/>
              <a:gd name="connsiteX15999" fmla="*/ 1854044 w 12079138"/>
              <a:gd name="connsiteY15999" fmla="*/ 275613 h 2145765"/>
              <a:gd name="connsiteX16000" fmla="*/ 9570663 w 12079138"/>
              <a:gd name="connsiteY16000" fmla="*/ 274448 h 2145765"/>
              <a:gd name="connsiteX16001" fmla="*/ 9566837 w 12079138"/>
              <a:gd name="connsiteY16001" fmla="*/ 276149 h 2145765"/>
              <a:gd name="connsiteX16002" fmla="*/ 9570447 w 12079138"/>
              <a:gd name="connsiteY16002" fmla="*/ 278003 h 2145765"/>
              <a:gd name="connsiteX16003" fmla="*/ 9572450 w 12079138"/>
              <a:gd name="connsiteY16003" fmla="*/ 277160 h 2145765"/>
              <a:gd name="connsiteX16004" fmla="*/ 9570663 w 12079138"/>
              <a:gd name="connsiteY16004" fmla="*/ 274448 h 2145765"/>
              <a:gd name="connsiteX16005" fmla="*/ 3218363 w 12079138"/>
              <a:gd name="connsiteY16005" fmla="*/ 274372 h 2145765"/>
              <a:gd name="connsiteX16006" fmla="*/ 3218243 w 12079138"/>
              <a:gd name="connsiteY16006" fmla="*/ 275797 h 2145765"/>
              <a:gd name="connsiteX16007" fmla="*/ 3220294 w 12079138"/>
              <a:gd name="connsiteY16007" fmla="*/ 276347 h 2145765"/>
              <a:gd name="connsiteX16008" fmla="*/ 3221682 w 12079138"/>
              <a:gd name="connsiteY16008" fmla="*/ 275245 h 2145765"/>
              <a:gd name="connsiteX16009" fmla="*/ 3218363 w 12079138"/>
              <a:gd name="connsiteY16009" fmla="*/ 274372 h 2145765"/>
              <a:gd name="connsiteX16010" fmla="*/ 11998685 w 12079138"/>
              <a:gd name="connsiteY16010" fmla="*/ 273844 h 2145765"/>
              <a:gd name="connsiteX16011" fmla="*/ 11995725 w 12079138"/>
              <a:gd name="connsiteY16011" fmla="*/ 294175 h 2145765"/>
              <a:gd name="connsiteX16012" fmla="*/ 11990364 w 12079138"/>
              <a:gd name="connsiteY16012" fmla="*/ 278732 h 2145765"/>
              <a:gd name="connsiteX16013" fmla="*/ 11993775 w 12079138"/>
              <a:gd name="connsiteY16013" fmla="*/ 274334 h 2145765"/>
              <a:gd name="connsiteX16014" fmla="*/ 11998685 w 12079138"/>
              <a:gd name="connsiteY16014" fmla="*/ 273844 h 2145765"/>
              <a:gd name="connsiteX16015" fmla="*/ 9493565 w 12079138"/>
              <a:gd name="connsiteY16015" fmla="*/ 272962 h 2145765"/>
              <a:gd name="connsiteX16016" fmla="*/ 9488385 w 12079138"/>
              <a:gd name="connsiteY16016" fmla="*/ 277635 h 2145765"/>
              <a:gd name="connsiteX16017" fmla="*/ 9492789 w 12079138"/>
              <a:gd name="connsiteY16017" fmla="*/ 280960 h 2145765"/>
              <a:gd name="connsiteX16018" fmla="*/ 9498402 w 12079138"/>
              <a:gd name="connsiteY16018" fmla="*/ 278968 h 2145765"/>
              <a:gd name="connsiteX16019" fmla="*/ 9493565 w 12079138"/>
              <a:gd name="connsiteY16019" fmla="*/ 272962 h 2145765"/>
              <a:gd name="connsiteX16020" fmla="*/ 9644712 w 12079138"/>
              <a:gd name="connsiteY16020" fmla="*/ 272595 h 2145765"/>
              <a:gd name="connsiteX16021" fmla="*/ 9641554 w 12079138"/>
              <a:gd name="connsiteY16021" fmla="*/ 277467 h 2145765"/>
              <a:gd name="connsiteX16022" fmla="*/ 9645055 w 12079138"/>
              <a:gd name="connsiteY16022" fmla="*/ 279275 h 2145765"/>
              <a:gd name="connsiteX16023" fmla="*/ 9650054 w 12079138"/>
              <a:gd name="connsiteY16023" fmla="*/ 276425 h 2145765"/>
              <a:gd name="connsiteX16024" fmla="*/ 9644712 w 12079138"/>
              <a:gd name="connsiteY16024" fmla="*/ 272595 h 2145765"/>
              <a:gd name="connsiteX16025" fmla="*/ 2394233 w 12079138"/>
              <a:gd name="connsiteY16025" fmla="*/ 271261 h 2145765"/>
              <a:gd name="connsiteX16026" fmla="*/ 2386762 w 12079138"/>
              <a:gd name="connsiteY16026" fmla="*/ 271583 h 2145765"/>
              <a:gd name="connsiteX16027" fmla="*/ 2380482 w 12079138"/>
              <a:gd name="connsiteY16027" fmla="*/ 293080 h 2145765"/>
              <a:gd name="connsiteX16028" fmla="*/ 2396651 w 12079138"/>
              <a:gd name="connsiteY16028" fmla="*/ 275475 h 2145765"/>
              <a:gd name="connsiteX16029" fmla="*/ 2394233 w 12079138"/>
              <a:gd name="connsiteY16029" fmla="*/ 271261 h 2145765"/>
              <a:gd name="connsiteX16030" fmla="*/ 9874473 w 12079138"/>
              <a:gd name="connsiteY16030" fmla="*/ 271062 h 2145765"/>
              <a:gd name="connsiteX16031" fmla="*/ 9859782 w 12079138"/>
              <a:gd name="connsiteY16031" fmla="*/ 278999 h 2145765"/>
              <a:gd name="connsiteX16032" fmla="*/ 9870466 w 12079138"/>
              <a:gd name="connsiteY16032" fmla="*/ 285388 h 2145765"/>
              <a:gd name="connsiteX16033" fmla="*/ 9885085 w 12079138"/>
              <a:gd name="connsiteY16033" fmla="*/ 275766 h 2145765"/>
              <a:gd name="connsiteX16034" fmla="*/ 9874473 w 12079138"/>
              <a:gd name="connsiteY16034" fmla="*/ 271062 h 2145765"/>
              <a:gd name="connsiteX16035" fmla="*/ 466350 w 12079138"/>
              <a:gd name="connsiteY16035" fmla="*/ 270669 h 2145765"/>
              <a:gd name="connsiteX16036" fmla="*/ 467920 w 12079138"/>
              <a:gd name="connsiteY16036" fmla="*/ 271389 h 2145765"/>
              <a:gd name="connsiteX16037" fmla="*/ 466079 w 12079138"/>
              <a:gd name="connsiteY16037" fmla="*/ 271880 h 2145765"/>
              <a:gd name="connsiteX16038" fmla="*/ 1459873 w 12079138"/>
              <a:gd name="connsiteY16038" fmla="*/ 270576 h 2145765"/>
              <a:gd name="connsiteX16039" fmla="*/ 1462580 w 12079138"/>
              <a:gd name="connsiteY16039" fmla="*/ 276904 h 2145765"/>
              <a:gd name="connsiteX16040" fmla="*/ 1456443 w 12079138"/>
              <a:gd name="connsiteY16040" fmla="*/ 279064 h 2145765"/>
              <a:gd name="connsiteX16041" fmla="*/ 1452129 w 12079138"/>
              <a:gd name="connsiteY16041" fmla="*/ 274146 h 2145765"/>
              <a:gd name="connsiteX16042" fmla="*/ 1459873 w 12079138"/>
              <a:gd name="connsiteY16042" fmla="*/ 270576 h 2145765"/>
              <a:gd name="connsiteX16043" fmla="*/ 1385744 w 12079138"/>
              <a:gd name="connsiteY16043" fmla="*/ 270344 h 2145765"/>
              <a:gd name="connsiteX16044" fmla="*/ 1390003 w 12079138"/>
              <a:gd name="connsiteY16044" fmla="*/ 276902 h 2145765"/>
              <a:gd name="connsiteX16045" fmla="*/ 1378218 w 12079138"/>
              <a:gd name="connsiteY16045" fmla="*/ 288393 h 2145765"/>
              <a:gd name="connsiteX16046" fmla="*/ 1360839 w 12079138"/>
              <a:gd name="connsiteY16046" fmla="*/ 297034 h 2145765"/>
              <a:gd name="connsiteX16047" fmla="*/ 1331855 w 12079138"/>
              <a:gd name="connsiteY16047" fmla="*/ 317106 h 2145765"/>
              <a:gd name="connsiteX16048" fmla="*/ 1314674 w 12079138"/>
              <a:gd name="connsiteY16048" fmla="*/ 323418 h 2145765"/>
              <a:gd name="connsiteX16049" fmla="*/ 1308014 w 12079138"/>
              <a:gd name="connsiteY16049" fmla="*/ 314424 h 2145765"/>
              <a:gd name="connsiteX16050" fmla="*/ 1320756 w 12079138"/>
              <a:gd name="connsiteY16050" fmla="*/ 303086 h 2145765"/>
              <a:gd name="connsiteX16051" fmla="*/ 1342972 w 12079138"/>
              <a:gd name="connsiteY16051" fmla="*/ 290554 h 2145765"/>
              <a:gd name="connsiteX16052" fmla="*/ 1375402 w 12079138"/>
              <a:gd name="connsiteY16052" fmla="*/ 274695 h 2145765"/>
              <a:gd name="connsiteX16053" fmla="*/ 1385744 w 12079138"/>
              <a:gd name="connsiteY16053" fmla="*/ 270344 h 2145765"/>
              <a:gd name="connsiteX16054" fmla="*/ 1920731 w 12079138"/>
              <a:gd name="connsiteY16054" fmla="*/ 270244 h 2145765"/>
              <a:gd name="connsiteX16055" fmla="*/ 1902499 w 12079138"/>
              <a:gd name="connsiteY16055" fmla="*/ 273361 h 2145765"/>
              <a:gd name="connsiteX16056" fmla="*/ 1900387 w 12079138"/>
              <a:gd name="connsiteY16056" fmla="*/ 279765 h 2145765"/>
              <a:gd name="connsiteX16057" fmla="*/ 1938131 w 12079138"/>
              <a:gd name="connsiteY16057" fmla="*/ 275184 h 2145765"/>
              <a:gd name="connsiteX16058" fmla="*/ 1920731 w 12079138"/>
              <a:gd name="connsiteY16058" fmla="*/ 270244 h 2145765"/>
              <a:gd name="connsiteX16059" fmla="*/ 11917633 w 12079138"/>
              <a:gd name="connsiteY16059" fmla="*/ 269662 h 2145765"/>
              <a:gd name="connsiteX16060" fmla="*/ 11925700 w 12079138"/>
              <a:gd name="connsiteY16060" fmla="*/ 271485 h 2145765"/>
              <a:gd name="connsiteX16061" fmla="*/ 11932919 w 12079138"/>
              <a:gd name="connsiteY16061" fmla="*/ 285336 h 2145765"/>
              <a:gd name="connsiteX16062" fmla="*/ 11912183 w 12079138"/>
              <a:gd name="connsiteY16062" fmla="*/ 301165 h 2145765"/>
              <a:gd name="connsiteX16063" fmla="*/ 11904440 w 12079138"/>
              <a:gd name="connsiteY16063" fmla="*/ 300874 h 2145765"/>
              <a:gd name="connsiteX16064" fmla="*/ 11902059 w 12079138"/>
              <a:gd name="connsiteY16064" fmla="*/ 298024 h 2145765"/>
              <a:gd name="connsiteX16065" fmla="*/ 11911191 w 12079138"/>
              <a:gd name="connsiteY16065" fmla="*/ 272742 h 2145765"/>
              <a:gd name="connsiteX16066" fmla="*/ 11917633 w 12079138"/>
              <a:gd name="connsiteY16066" fmla="*/ 269662 h 2145765"/>
              <a:gd name="connsiteX16067" fmla="*/ 2826277 w 12079138"/>
              <a:gd name="connsiteY16067" fmla="*/ 269591 h 2145765"/>
              <a:gd name="connsiteX16068" fmla="*/ 2812741 w 12079138"/>
              <a:gd name="connsiteY16068" fmla="*/ 279934 h 2145765"/>
              <a:gd name="connsiteX16069" fmla="*/ 2821165 w 12079138"/>
              <a:gd name="connsiteY16069" fmla="*/ 281880 h 2145765"/>
              <a:gd name="connsiteX16070" fmla="*/ 2835125 w 12079138"/>
              <a:gd name="connsiteY16070" fmla="*/ 275138 h 2145765"/>
              <a:gd name="connsiteX16071" fmla="*/ 2826277 w 12079138"/>
              <a:gd name="connsiteY16071" fmla="*/ 269591 h 2145765"/>
              <a:gd name="connsiteX16072" fmla="*/ 9237039 w 12079138"/>
              <a:gd name="connsiteY16072" fmla="*/ 269285 h 2145765"/>
              <a:gd name="connsiteX16073" fmla="*/ 9228955 w 12079138"/>
              <a:gd name="connsiteY16073" fmla="*/ 274510 h 2145765"/>
              <a:gd name="connsiteX16074" fmla="*/ 9237039 w 12079138"/>
              <a:gd name="connsiteY16074" fmla="*/ 278172 h 2145765"/>
              <a:gd name="connsiteX16075" fmla="*/ 9247200 w 12079138"/>
              <a:gd name="connsiteY16075" fmla="*/ 272457 h 2145765"/>
              <a:gd name="connsiteX16076" fmla="*/ 9237039 w 12079138"/>
              <a:gd name="connsiteY16076" fmla="*/ 269285 h 2145765"/>
              <a:gd name="connsiteX16077" fmla="*/ 1545414 w 12079138"/>
              <a:gd name="connsiteY16077" fmla="*/ 268277 h 2145765"/>
              <a:gd name="connsiteX16078" fmla="*/ 1557019 w 12079138"/>
              <a:gd name="connsiteY16078" fmla="*/ 271127 h 2145765"/>
              <a:gd name="connsiteX16079" fmla="*/ 1547994 w 12079138"/>
              <a:gd name="connsiteY16079" fmla="*/ 276321 h 2145765"/>
              <a:gd name="connsiteX16080" fmla="*/ 1539872 w 12079138"/>
              <a:gd name="connsiteY16080" fmla="*/ 272981 h 2145765"/>
              <a:gd name="connsiteX16081" fmla="*/ 1545414 w 12079138"/>
              <a:gd name="connsiteY16081" fmla="*/ 268277 h 2145765"/>
              <a:gd name="connsiteX16082" fmla="*/ 372728 w 12079138"/>
              <a:gd name="connsiteY16082" fmla="*/ 267697 h 2145765"/>
              <a:gd name="connsiteX16083" fmla="*/ 377852 w 12079138"/>
              <a:gd name="connsiteY16083" fmla="*/ 270961 h 2145765"/>
              <a:gd name="connsiteX16084" fmla="*/ 361881 w 12079138"/>
              <a:gd name="connsiteY16084" fmla="*/ 281733 h 2145765"/>
              <a:gd name="connsiteX16085" fmla="*/ 353651 w 12079138"/>
              <a:gd name="connsiteY16085" fmla="*/ 279496 h 2145765"/>
              <a:gd name="connsiteX16086" fmla="*/ 372728 w 12079138"/>
              <a:gd name="connsiteY16086" fmla="*/ 267697 h 2145765"/>
              <a:gd name="connsiteX16087" fmla="*/ 10240419 w 12079138"/>
              <a:gd name="connsiteY16087" fmla="*/ 266205 h 2145765"/>
              <a:gd name="connsiteX16088" fmla="*/ 10225458 w 12079138"/>
              <a:gd name="connsiteY16088" fmla="*/ 268105 h 2145765"/>
              <a:gd name="connsiteX16089" fmla="*/ 10211236 w 12079138"/>
              <a:gd name="connsiteY16089" fmla="*/ 273698 h 2145765"/>
              <a:gd name="connsiteX16090" fmla="*/ 10177813 w 12079138"/>
              <a:gd name="connsiteY16090" fmla="*/ 271261 h 2145765"/>
              <a:gd name="connsiteX16091" fmla="*/ 10169186 w 12079138"/>
              <a:gd name="connsiteY16091" fmla="*/ 266910 h 2145765"/>
              <a:gd name="connsiteX16092" fmla="*/ 10157924 w 12079138"/>
              <a:gd name="connsiteY16092" fmla="*/ 269821 h 2145765"/>
              <a:gd name="connsiteX16093" fmla="*/ 10158574 w 12079138"/>
              <a:gd name="connsiteY16093" fmla="*/ 276670 h 2145765"/>
              <a:gd name="connsiteX16094" fmla="*/ 10152654 w 12079138"/>
              <a:gd name="connsiteY16094" fmla="*/ 283780 h 2145765"/>
              <a:gd name="connsiteX16095" fmla="*/ 10138361 w 12079138"/>
              <a:gd name="connsiteY16095" fmla="*/ 280041 h 2145765"/>
              <a:gd name="connsiteX16096" fmla="*/ 10131341 w 12079138"/>
              <a:gd name="connsiteY16096" fmla="*/ 272533 h 2145765"/>
              <a:gd name="connsiteX16097" fmla="*/ 10112391 w 12079138"/>
              <a:gd name="connsiteY16097" fmla="*/ 266619 h 2145765"/>
              <a:gd name="connsiteX16098" fmla="*/ 10090589 w 12079138"/>
              <a:gd name="connsiteY16098" fmla="*/ 269821 h 2145765"/>
              <a:gd name="connsiteX16099" fmla="*/ 10083407 w 12079138"/>
              <a:gd name="connsiteY16099" fmla="*/ 274249 h 2145765"/>
              <a:gd name="connsiteX16100" fmla="*/ 10086276 w 12079138"/>
              <a:gd name="connsiteY16100" fmla="*/ 276961 h 2145765"/>
              <a:gd name="connsiteX16101" fmla="*/ 10097051 w 12079138"/>
              <a:gd name="connsiteY16101" fmla="*/ 276011 h 2145765"/>
              <a:gd name="connsiteX16102" fmla="*/ 10122516 w 12079138"/>
              <a:gd name="connsiteY16102" fmla="*/ 281098 h 2145765"/>
              <a:gd name="connsiteX16103" fmla="*/ 10132171 w 12079138"/>
              <a:gd name="connsiteY16103" fmla="*/ 287426 h 2145765"/>
              <a:gd name="connsiteX16104" fmla="*/ 10171406 w 12079138"/>
              <a:gd name="connsiteY16104" fmla="*/ 294275 h 2145765"/>
              <a:gd name="connsiteX16105" fmla="*/ 10263970 w 12079138"/>
              <a:gd name="connsiteY16105" fmla="*/ 295194 h 2145765"/>
              <a:gd name="connsiteX16106" fmla="*/ 10286620 w 12079138"/>
              <a:gd name="connsiteY16106" fmla="*/ 288514 h 2145765"/>
              <a:gd name="connsiteX16107" fmla="*/ 10276767 w 12079138"/>
              <a:gd name="connsiteY16107" fmla="*/ 280792 h 2145765"/>
              <a:gd name="connsiteX16108" fmla="*/ 10260307 w 12079138"/>
              <a:gd name="connsiteY16108" fmla="*/ 283228 h 2145765"/>
              <a:gd name="connsiteX16109" fmla="*/ 10249082 w 12079138"/>
              <a:gd name="connsiteY16109" fmla="*/ 283565 h 2145765"/>
              <a:gd name="connsiteX16110" fmla="*/ 10237243 w 12079138"/>
              <a:gd name="connsiteY16110" fmla="*/ 274249 h 2145765"/>
              <a:gd name="connsiteX16111" fmla="*/ 10240419 w 12079138"/>
              <a:gd name="connsiteY16111" fmla="*/ 266205 h 2145765"/>
              <a:gd name="connsiteX16112" fmla="*/ 9446082 w 12079138"/>
              <a:gd name="connsiteY16112" fmla="*/ 265378 h 2145765"/>
              <a:gd name="connsiteX16113" fmla="*/ 9441896 w 12079138"/>
              <a:gd name="connsiteY16113" fmla="*/ 266634 h 2145765"/>
              <a:gd name="connsiteX16114" fmla="*/ 9443520 w 12079138"/>
              <a:gd name="connsiteY16114" fmla="*/ 269515 h 2145765"/>
              <a:gd name="connsiteX16115" fmla="*/ 9449168 w 12079138"/>
              <a:gd name="connsiteY16115" fmla="*/ 267691 h 2145765"/>
              <a:gd name="connsiteX16116" fmla="*/ 9446082 w 12079138"/>
              <a:gd name="connsiteY16116" fmla="*/ 265378 h 2145765"/>
              <a:gd name="connsiteX16117" fmla="*/ 10530151 w 12079138"/>
              <a:gd name="connsiteY16117" fmla="*/ 264387 h 2145765"/>
              <a:gd name="connsiteX16118" fmla="*/ 10538256 w 12079138"/>
              <a:gd name="connsiteY16118" fmla="*/ 268156 h 2145765"/>
              <a:gd name="connsiteX16119" fmla="*/ 10533149 w 12079138"/>
              <a:gd name="connsiteY16119" fmla="*/ 270807 h 2145765"/>
              <a:gd name="connsiteX16120" fmla="*/ 10526415 w 12079138"/>
              <a:gd name="connsiteY16120" fmla="*/ 266272 h 2145765"/>
              <a:gd name="connsiteX16121" fmla="*/ 10530151 w 12079138"/>
              <a:gd name="connsiteY16121" fmla="*/ 264387 h 2145765"/>
              <a:gd name="connsiteX16122" fmla="*/ 2478173 w 12079138"/>
              <a:gd name="connsiteY16122" fmla="*/ 262788 h 2145765"/>
              <a:gd name="connsiteX16123" fmla="*/ 2470033 w 12079138"/>
              <a:gd name="connsiteY16123" fmla="*/ 268488 h 2145765"/>
              <a:gd name="connsiteX16124" fmla="*/ 2476114 w 12079138"/>
              <a:gd name="connsiteY16124" fmla="*/ 272625 h 2145765"/>
              <a:gd name="connsiteX16125" fmla="*/ 2483604 w 12079138"/>
              <a:gd name="connsiteY16125" fmla="*/ 268856 h 2145765"/>
              <a:gd name="connsiteX16126" fmla="*/ 2478173 w 12079138"/>
              <a:gd name="connsiteY16126" fmla="*/ 262788 h 2145765"/>
              <a:gd name="connsiteX16127" fmla="*/ 11048183 w 12079138"/>
              <a:gd name="connsiteY16127" fmla="*/ 261913 h 2145765"/>
              <a:gd name="connsiteX16128" fmla="*/ 11047461 w 12079138"/>
              <a:gd name="connsiteY16128" fmla="*/ 263001 h 2145765"/>
              <a:gd name="connsiteX16129" fmla="*/ 11046324 w 12079138"/>
              <a:gd name="connsiteY16129" fmla="*/ 262082 h 2145765"/>
              <a:gd name="connsiteX16130" fmla="*/ 2674060 w 12079138"/>
              <a:gd name="connsiteY16130" fmla="*/ 261517 h 2145765"/>
              <a:gd name="connsiteX16131" fmla="*/ 2672272 w 12079138"/>
              <a:gd name="connsiteY16131" fmla="*/ 264152 h 2145765"/>
              <a:gd name="connsiteX16132" fmla="*/ 2676295 w 12079138"/>
              <a:gd name="connsiteY16132" fmla="*/ 265408 h 2145765"/>
              <a:gd name="connsiteX16133" fmla="*/ 2679508 w 12079138"/>
              <a:gd name="connsiteY16133" fmla="*/ 263355 h 2145765"/>
              <a:gd name="connsiteX16134" fmla="*/ 2674060 w 12079138"/>
              <a:gd name="connsiteY16134" fmla="*/ 261517 h 2145765"/>
              <a:gd name="connsiteX16135" fmla="*/ 1483821 w 12079138"/>
              <a:gd name="connsiteY16135" fmla="*/ 257292 h 2145765"/>
              <a:gd name="connsiteX16136" fmla="*/ 1488839 w 12079138"/>
              <a:gd name="connsiteY16136" fmla="*/ 260034 h 2145765"/>
              <a:gd name="connsiteX16137" fmla="*/ 1483984 w 12079138"/>
              <a:gd name="connsiteY16137" fmla="*/ 263987 h 2145765"/>
              <a:gd name="connsiteX16138" fmla="*/ 1478876 w 12079138"/>
              <a:gd name="connsiteY16138" fmla="*/ 260218 h 2145765"/>
              <a:gd name="connsiteX16139" fmla="*/ 1483821 w 12079138"/>
              <a:gd name="connsiteY16139" fmla="*/ 257292 h 2145765"/>
              <a:gd name="connsiteX16140" fmla="*/ 651912 w 12079138"/>
              <a:gd name="connsiteY16140" fmla="*/ 257183 h 2145765"/>
              <a:gd name="connsiteX16141" fmla="*/ 653031 w 12079138"/>
              <a:gd name="connsiteY16141" fmla="*/ 258118 h 2145765"/>
              <a:gd name="connsiteX16142" fmla="*/ 651118 w 12079138"/>
              <a:gd name="connsiteY16142" fmla="*/ 258179 h 2145765"/>
              <a:gd name="connsiteX16143" fmla="*/ 832526 w 12079138"/>
              <a:gd name="connsiteY16143" fmla="*/ 256723 h 2145765"/>
              <a:gd name="connsiteX16144" fmla="*/ 834638 w 12079138"/>
              <a:gd name="connsiteY16144" fmla="*/ 259205 h 2145765"/>
              <a:gd name="connsiteX16145" fmla="*/ 830722 w 12079138"/>
              <a:gd name="connsiteY16145" fmla="*/ 260707 h 2145765"/>
              <a:gd name="connsiteX16146" fmla="*/ 828664 w 12079138"/>
              <a:gd name="connsiteY16146" fmla="*/ 258240 h 2145765"/>
              <a:gd name="connsiteX16147" fmla="*/ 832526 w 12079138"/>
              <a:gd name="connsiteY16147" fmla="*/ 256723 h 2145765"/>
              <a:gd name="connsiteX16148" fmla="*/ 11849326 w 12079138"/>
              <a:gd name="connsiteY16148" fmla="*/ 253533 h 2145765"/>
              <a:gd name="connsiteX16149" fmla="*/ 11838171 w 12079138"/>
              <a:gd name="connsiteY16149" fmla="*/ 276317 h 2145765"/>
              <a:gd name="connsiteX16150" fmla="*/ 11833045 w 12079138"/>
              <a:gd name="connsiteY16150" fmla="*/ 276699 h 2145765"/>
              <a:gd name="connsiteX16151" fmla="*/ 11830013 w 12079138"/>
              <a:gd name="connsiteY16151" fmla="*/ 274172 h 2145765"/>
              <a:gd name="connsiteX16152" fmla="*/ 11849326 w 12079138"/>
              <a:gd name="connsiteY16152" fmla="*/ 253533 h 2145765"/>
              <a:gd name="connsiteX16153" fmla="*/ 10738923 w 12079138"/>
              <a:gd name="connsiteY16153" fmla="*/ 253232 h 2145765"/>
              <a:gd name="connsiteX16154" fmla="*/ 10741288 w 12079138"/>
              <a:gd name="connsiteY16154" fmla="*/ 255775 h 2145765"/>
              <a:gd name="connsiteX16155" fmla="*/ 10739104 w 12079138"/>
              <a:gd name="connsiteY16155" fmla="*/ 256649 h 2145765"/>
              <a:gd name="connsiteX16156" fmla="*/ 10736740 w 12079138"/>
              <a:gd name="connsiteY16156" fmla="*/ 254121 h 2145765"/>
              <a:gd name="connsiteX16157" fmla="*/ 10738923 w 12079138"/>
              <a:gd name="connsiteY16157" fmla="*/ 253232 h 2145765"/>
              <a:gd name="connsiteX16158" fmla="*/ 11430127 w 12079138"/>
              <a:gd name="connsiteY16158" fmla="*/ 252531 h 2145765"/>
              <a:gd name="connsiteX16159" fmla="*/ 11443926 w 12079138"/>
              <a:gd name="connsiteY16159" fmla="*/ 259632 h 2145765"/>
              <a:gd name="connsiteX16160" fmla="*/ 11410574 w 12079138"/>
              <a:gd name="connsiteY16160" fmla="*/ 253579 h 2145765"/>
              <a:gd name="connsiteX16161" fmla="*/ 11430127 w 12079138"/>
              <a:gd name="connsiteY16161" fmla="*/ 252531 h 2145765"/>
              <a:gd name="connsiteX16162" fmla="*/ 1738755 w 12079138"/>
              <a:gd name="connsiteY16162" fmla="*/ 252477 h 2145765"/>
              <a:gd name="connsiteX16163" fmla="*/ 1730309 w 12079138"/>
              <a:gd name="connsiteY16163" fmla="*/ 255955 h 2145765"/>
              <a:gd name="connsiteX16164" fmla="*/ 1736932 w 12079138"/>
              <a:gd name="connsiteY16164" fmla="*/ 259632 h 2145765"/>
              <a:gd name="connsiteX16165" fmla="*/ 1743014 w 12079138"/>
              <a:gd name="connsiteY16165" fmla="*/ 255648 h 2145765"/>
              <a:gd name="connsiteX16166" fmla="*/ 1738755 w 12079138"/>
              <a:gd name="connsiteY16166" fmla="*/ 252477 h 2145765"/>
              <a:gd name="connsiteX16167" fmla="*/ 2572126 w 12079138"/>
              <a:gd name="connsiteY16167" fmla="*/ 249826 h 2145765"/>
              <a:gd name="connsiteX16168" fmla="*/ 2549945 w 12079138"/>
              <a:gd name="connsiteY16168" fmla="*/ 265393 h 2145765"/>
              <a:gd name="connsiteX16169" fmla="*/ 2546968 w 12079138"/>
              <a:gd name="connsiteY16169" fmla="*/ 276716 h 2145765"/>
              <a:gd name="connsiteX16170" fmla="*/ 2554997 w 12079138"/>
              <a:gd name="connsiteY16170" fmla="*/ 280822 h 2145765"/>
              <a:gd name="connsiteX16171" fmla="*/ 2564060 w 12079138"/>
              <a:gd name="connsiteY16171" fmla="*/ 278018 h 2145765"/>
              <a:gd name="connsiteX16172" fmla="*/ 2572126 w 12079138"/>
              <a:gd name="connsiteY16172" fmla="*/ 249826 h 2145765"/>
              <a:gd name="connsiteX16173" fmla="*/ 1783621 w 12079138"/>
              <a:gd name="connsiteY16173" fmla="*/ 249688 h 2145765"/>
              <a:gd name="connsiteX16174" fmla="*/ 1782502 w 12079138"/>
              <a:gd name="connsiteY16174" fmla="*/ 250761 h 2145765"/>
              <a:gd name="connsiteX16175" fmla="*/ 1784379 w 12079138"/>
              <a:gd name="connsiteY16175" fmla="*/ 251389 h 2145765"/>
              <a:gd name="connsiteX16176" fmla="*/ 1785480 w 12079138"/>
              <a:gd name="connsiteY16176" fmla="*/ 250270 h 2145765"/>
              <a:gd name="connsiteX16177" fmla="*/ 1783621 w 12079138"/>
              <a:gd name="connsiteY16177" fmla="*/ 249688 h 2145765"/>
              <a:gd name="connsiteX16178" fmla="*/ 902554 w 12079138"/>
              <a:gd name="connsiteY16178" fmla="*/ 249492 h 2145765"/>
              <a:gd name="connsiteX16179" fmla="*/ 952165 w 12079138"/>
              <a:gd name="connsiteY16179" fmla="*/ 268124 h 2145765"/>
              <a:gd name="connsiteX16180" fmla="*/ 950379 w 12079138"/>
              <a:gd name="connsiteY16180" fmla="*/ 275814 h 2145765"/>
              <a:gd name="connsiteX16181" fmla="*/ 939893 w 12079138"/>
              <a:gd name="connsiteY16181" fmla="*/ 276228 h 2145765"/>
              <a:gd name="connsiteX16182" fmla="*/ 932674 w 12079138"/>
              <a:gd name="connsiteY16182" fmla="*/ 273685 h 2145765"/>
              <a:gd name="connsiteX16183" fmla="*/ 898909 w 12079138"/>
              <a:gd name="connsiteY16183" fmla="*/ 258501 h 2145765"/>
              <a:gd name="connsiteX16184" fmla="*/ 895732 w 12079138"/>
              <a:gd name="connsiteY16184" fmla="*/ 254196 h 2145765"/>
              <a:gd name="connsiteX16185" fmla="*/ 902554 w 12079138"/>
              <a:gd name="connsiteY16185" fmla="*/ 249492 h 2145765"/>
              <a:gd name="connsiteX16186" fmla="*/ 1227709 w 12079138"/>
              <a:gd name="connsiteY16186" fmla="*/ 248250 h 2145765"/>
              <a:gd name="connsiteX16187" fmla="*/ 1238483 w 12079138"/>
              <a:gd name="connsiteY16187" fmla="*/ 252648 h 2145765"/>
              <a:gd name="connsiteX16188" fmla="*/ 1241551 w 12079138"/>
              <a:gd name="connsiteY16188" fmla="*/ 259206 h 2145765"/>
              <a:gd name="connsiteX16189" fmla="*/ 1257433 w 12079138"/>
              <a:gd name="connsiteY16189" fmla="*/ 283030 h 2145765"/>
              <a:gd name="connsiteX16190" fmla="*/ 1263082 w 12079138"/>
              <a:gd name="connsiteY16190" fmla="*/ 289021 h 2145765"/>
              <a:gd name="connsiteX16191" fmla="*/ 1262216 w 12079138"/>
              <a:gd name="connsiteY16191" fmla="*/ 298705 h 2145765"/>
              <a:gd name="connsiteX16192" fmla="*/ 1248860 w 12079138"/>
              <a:gd name="connsiteY16192" fmla="*/ 295364 h 2145765"/>
              <a:gd name="connsiteX16193" fmla="*/ 1217801 w 12079138"/>
              <a:gd name="connsiteY16193" fmla="*/ 288470 h 2145765"/>
              <a:gd name="connsiteX16194" fmla="*/ 1196306 w 12079138"/>
              <a:gd name="connsiteY16194" fmla="*/ 261887 h 2145765"/>
              <a:gd name="connsiteX16195" fmla="*/ 1227709 w 12079138"/>
              <a:gd name="connsiteY16195" fmla="*/ 248250 h 2145765"/>
              <a:gd name="connsiteX16196" fmla="*/ 1899612 w 12079138"/>
              <a:gd name="connsiteY16196" fmla="*/ 247987 h 2145765"/>
              <a:gd name="connsiteX16197" fmla="*/ 1886383 w 12079138"/>
              <a:gd name="connsiteY16197" fmla="*/ 256767 h 2145765"/>
              <a:gd name="connsiteX16198" fmla="*/ 1889614 w 12079138"/>
              <a:gd name="connsiteY16198" fmla="*/ 259418 h 2145765"/>
              <a:gd name="connsiteX16199" fmla="*/ 1901850 w 12079138"/>
              <a:gd name="connsiteY16199" fmla="*/ 257272 h 2145765"/>
              <a:gd name="connsiteX16200" fmla="*/ 1904230 w 12079138"/>
              <a:gd name="connsiteY16200" fmla="*/ 249611 h 2145765"/>
              <a:gd name="connsiteX16201" fmla="*/ 1899612 w 12079138"/>
              <a:gd name="connsiteY16201" fmla="*/ 247987 h 2145765"/>
              <a:gd name="connsiteX16202" fmla="*/ 9272412 w 12079138"/>
              <a:gd name="connsiteY16202" fmla="*/ 246256 h 2145765"/>
              <a:gd name="connsiteX16203" fmla="*/ 9249456 w 12079138"/>
              <a:gd name="connsiteY16203" fmla="*/ 246378 h 2145765"/>
              <a:gd name="connsiteX16204" fmla="*/ 9248067 w 12079138"/>
              <a:gd name="connsiteY16204" fmla="*/ 249320 h 2145765"/>
              <a:gd name="connsiteX16205" fmla="*/ 9251911 w 12079138"/>
              <a:gd name="connsiteY16205" fmla="*/ 251404 h 2145765"/>
              <a:gd name="connsiteX16206" fmla="*/ 9272412 w 12079138"/>
              <a:gd name="connsiteY16206" fmla="*/ 246256 h 2145765"/>
              <a:gd name="connsiteX16207" fmla="*/ 1828432 w 12079138"/>
              <a:gd name="connsiteY16207" fmla="*/ 245904 h 2145765"/>
              <a:gd name="connsiteX16208" fmla="*/ 1819933 w 12079138"/>
              <a:gd name="connsiteY16208" fmla="*/ 249765 h 2145765"/>
              <a:gd name="connsiteX16209" fmla="*/ 1823883 w 12079138"/>
              <a:gd name="connsiteY16209" fmla="*/ 254990 h 2145765"/>
              <a:gd name="connsiteX16210" fmla="*/ 1847562 w 12079138"/>
              <a:gd name="connsiteY16210" fmla="*/ 255602 h 2145765"/>
              <a:gd name="connsiteX16211" fmla="*/ 1847129 w 12079138"/>
              <a:gd name="connsiteY16211" fmla="*/ 248263 h 2145765"/>
              <a:gd name="connsiteX16212" fmla="*/ 1828432 w 12079138"/>
              <a:gd name="connsiteY16212" fmla="*/ 245904 h 2145765"/>
              <a:gd name="connsiteX16213" fmla="*/ 583498 w 12079138"/>
              <a:gd name="connsiteY16213" fmla="*/ 245830 h 2145765"/>
              <a:gd name="connsiteX16214" fmla="*/ 596852 w 12079138"/>
              <a:gd name="connsiteY16214" fmla="*/ 252894 h 2145765"/>
              <a:gd name="connsiteX16215" fmla="*/ 582884 w 12079138"/>
              <a:gd name="connsiteY16215" fmla="*/ 261536 h 2145765"/>
              <a:gd name="connsiteX16216" fmla="*/ 571568 w 12079138"/>
              <a:gd name="connsiteY16216" fmla="*/ 253399 h 2145765"/>
              <a:gd name="connsiteX16217" fmla="*/ 583498 w 12079138"/>
              <a:gd name="connsiteY16217" fmla="*/ 245830 h 2145765"/>
              <a:gd name="connsiteX16218" fmla="*/ 1929215 w 12079138"/>
              <a:gd name="connsiteY16218" fmla="*/ 244862 h 2145765"/>
              <a:gd name="connsiteX16219" fmla="*/ 1923363 w 12079138"/>
              <a:gd name="connsiteY16219" fmla="*/ 251159 h 2145765"/>
              <a:gd name="connsiteX16220" fmla="*/ 1930729 w 12079138"/>
              <a:gd name="connsiteY16220" fmla="*/ 254836 h 2145765"/>
              <a:gd name="connsiteX16221" fmla="*/ 1938728 w 12079138"/>
              <a:gd name="connsiteY16221" fmla="*/ 251435 h 2145765"/>
              <a:gd name="connsiteX16222" fmla="*/ 1929215 w 12079138"/>
              <a:gd name="connsiteY16222" fmla="*/ 244862 h 2145765"/>
              <a:gd name="connsiteX16223" fmla="*/ 9982648 w 12079138"/>
              <a:gd name="connsiteY16223" fmla="*/ 244387 h 2145765"/>
              <a:gd name="connsiteX16224" fmla="*/ 9943414 w 12079138"/>
              <a:gd name="connsiteY16224" fmla="*/ 251588 h 2145765"/>
              <a:gd name="connsiteX16225" fmla="*/ 9930907 w 12079138"/>
              <a:gd name="connsiteY16225" fmla="*/ 266358 h 2145765"/>
              <a:gd name="connsiteX16226" fmla="*/ 9942836 w 12079138"/>
              <a:gd name="connsiteY16226" fmla="*/ 285802 h 2145765"/>
              <a:gd name="connsiteX16227" fmla="*/ 9970106 w 12079138"/>
              <a:gd name="connsiteY16227" fmla="*/ 286599 h 2145765"/>
              <a:gd name="connsiteX16228" fmla="*/ 9972740 w 12079138"/>
              <a:gd name="connsiteY16228" fmla="*/ 283550 h 2145765"/>
              <a:gd name="connsiteX16229" fmla="*/ 9982648 w 12079138"/>
              <a:gd name="connsiteY16229" fmla="*/ 244387 h 2145765"/>
              <a:gd name="connsiteX16230" fmla="*/ 11251090 w 12079138"/>
              <a:gd name="connsiteY16230" fmla="*/ 240459 h 2145765"/>
              <a:gd name="connsiteX16231" fmla="*/ 11268741 w 12079138"/>
              <a:gd name="connsiteY16231" fmla="*/ 242390 h 2145765"/>
              <a:gd name="connsiteX16232" fmla="*/ 11279081 w 12079138"/>
              <a:gd name="connsiteY16232" fmla="*/ 254632 h 2145765"/>
              <a:gd name="connsiteX16233" fmla="*/ 11307290 w 12079138"/>
              <a:gd name="connsiteY16233" fmla="*/ 257789 h 2145765"/>
              <a:gd name="connsiteX16234" fmla="*/ 11334398 w 12079138"/>
              <a:gd name="connsiteY16234" fmla="*/ 249377 h 2145765"/>
              <a:gd name="connsiteX16235" fmla="*/ 11345407 w 12079138"/>
              <a:gd name="connsiteY16235" fmla="*/ 253376 h 2145765"/>
              <a:gd name="connsiteX16236" fmla="*/ 11342122 w 12079138"/>
              <a:gd name="connsiteY16236" fmla="*/ 259367 h 2145765"/>
              <a:gd name="connsiteX16237" fmla="*/ 11326006 w 12079138"/>
              <a:gd name="connsiteY16237" fmla="*/ 280037 h 2145765"/>
              <a:gd name="connsiteX16238" fmla="*/ 11276735 w 12079138"/>
              <a:gd name="connsiteY16238" fmla="*/ 267962 h 2145765"/>
              <a:gd name="connsiteX16239" fmla="*/ 11266574 w 12079138"/>
              <a:gd name="connsiteY16239" fmla="*/ 265066 h 2145765"/>
              <a:gd name="connsiteX16240" fmla="*/ 11246361 w 12079138"/>
              <a:gd name="connsiteY16240" fmla="*/ 250940 h 2145765"/>
              <a:gd name="connsiteX16241" fmla="*/ 11251090 w 12079138"/>
              <a:gd name="connsiteY16241" fmla="*/ 240459 h 2145765"/>
              <a:gd name="connsiteX16242" fmla="*/ 10170973 w 12079138"/>
              <a:gd name="connsiteY16242" fmla="*/ 239913 h 2145765"/>
              <a:gd name="connsiteX16243" fmla="*/ 10158718 w 12079138"/>
              <a:gd name="connsiteY16243" fmla="*/ 244984 h 2145765"/>
              <a:gd name="connsiteX16244" fmla="*/ 10171478 w 12079138"/>
              <a:gd name="connsiteY16244" fmla="*/ 250332 h 2145765"/>
              <a:gd name="connsiteX16245" fmla="*/ 10180177 w 12079138"/>
              <a:gd name="connsiteY16245" fmla="*/ 245137 h 2145765"/>
              <a:gd name="connsiteX16246" fmla="*/ 10170973 w 12079138"/>
              <a:gd name="connsiteY16246" fmla="*/ 239913 h 2145765"/>
              <a:gd name="connsiteX16247" fmla="*/ 286418 w 12079138"/>
              <a:gd name="connsiteY16247" fmla="*/ 238539 h 2145765"/>
              <a:gd name="connsiteX16248" fmla="*/ 291146 w 12079138"/>
              <a:gd name="connsiteY16248" fmla="*/ 242231 h 2145765"/>
              <a:gd name="connsiteX16249" fmla="*/ 288818 w 12079138"/>
              <a:gd name="connsiteY16249" fmla="*/ 245081 h 2145765"/>
              <a:gd name="connsiteX16250" fmla="*/ 226971 w 12079138"/>
              <a:gd name="connsiteY16250" fmla="*/ 265428 h 2145765"/>
              <a:gd name="connsiteX16251" fmla="*/ 185661 w 12079138"/>
              <a:gd name="connsiteY16251" fmla="*/ 285392 h 2145765"/>
              <a:gd name="connsiteX16252" fmla="*/ 189938 w 12079138"/>
              <a:gd name="connsiteY16252" fmla="*/ 264141 h 2145765"/>
              <a:gd name="connsiteX16253" fmla="*/ 262451 w 12079138"/>
              <a:gd name="connsiteY16253" fmla="*/ 241802 h 2145765"/>
              <a:gd name="connsiteX16254" fmla="*/ 286418 w 12079138"/>
              <a:gd name="connsiteY16254" fmla="*/ 238539 h 2145765"/>
              <a:gd name="connsiteX16255" fmla="*/ 9345866 w 12079138"/>
              <a:gd name="connsiteY16255" fmla="*/ 237539 h 2145765"/>
              <a:gd name="connsiteX16256" fmla="*/ 9339855 w 12079138"/>
              <a:gd name="connsiteY16256" fmla="*/ 241981 h 2145765"/>
              <a:gd name="connsiteX16257" fmla="*/ 9351658 w 12079138"/>
              <a:gd name="connsiteY16257" fmla="*/ 247773 h 2145765"/>
              <a:gd name="connsiteX16258" fmla="*/ 9361621 w 12079138"/>
              <a:gd name="connsiteY16258" fmla="*/ 245199 h 2145765"/>
              <a:gd name="connsiteX16259" fmla="*/ 9345866 w 12079138"/>
              <a:gd name="connsiteY16259" fmla="*/ 237539 h 2145765"/>
              <a:gd name="connsiteX16260" fmla="*/ 10931759 w 12079138"/>
              <a:gd name="connsiteY16260" fmla="*/ 237321 h 2145765"/>
              <a:gd name="connsiteX16261" fmla="*/ 10948798 w 12079138"/>
              <a:gd name="connsiteY16261" fmla="*/ 239910 h 2145765"/>
              <a:gd name="connsiteX16262" fmla="*/ 10985163 w 12079138"/>
              <a:gd name="connsiteY16262" fmla="*/ 258067 h 2145765"/>
              <a:gd name="connsiteX16263" fmla="*/ 10985162 w 12079138"/>
              <a:gd name="connsiteY16263" fmla="*/ 258067 h 2145765"/>
              <a:gd name="connsiteX16264" fmla="*/ 10989457 w 12079138"/>
              <a:gd name="connsiteY16264" fmla="*/ 260764 h 2145765"/>
              <a:gd name="connsiteX16265" fmla="*/ 10990541 w 12079138"/>
              <a:gd name="connsiteY16265" fmla="*/ 265498 h 2145765"/>
              <a:gd name="connsiteX16266" fmla="*/ 10992472 w 12079138"/>
              <a:gd name="connsiteY16266" fmla="*/ 287362 h 2145765"/>
              <a:gd name="connsiteX16267" fmla="*/ 10993212 w 12079138"/>
              <a:gd name="connsiteY16267" fmla="*/ 290717 h 2145765"/>
              <a:gd name="connsiteX16268" fmla="*/ 10986787 w 12079138"/>
              <a:gd name="connsiteY16268" fmla="*/ 297735 h 2145765"/>
              <a:gd name="connsiteX16269" fmla="*/ 10974154 w 12079138"/>
              <a:gd name="connsiteY16269" fmla="*/ 296876 h 2145765"/>
              <a:gd name="connsiteX16270" fmla="*/ 10958688 w 12079138"/>
              <a:gd name="connsiteY16270" fmla="*/ 286120 h 2145765"/>
              <a:gd name="connsiteX16271" fmla="*/ 10941831 w 12079138"/>
              <a:gd name="connsiteY16271" fmla="*/ 293061 h 2145765"/>
              <a:gd name="connsiteX16272" fmla="*/ 10924812 w 12079138"/>
              <a:gd name="connsiteY16272" fmla="*/ 301825 h 2145765"/>
              <a:gd name="connsiteX16273" fmla="*/ 10905537 w 12079138"/>
              <a:gd name="connsiteY16273" fmla="*/ 298133 h 2145765"/>
              <a:gd name="connsiteX16274" fmla="*/ 10894780 w 12079138"/>
              <a:gd name="connsiteY16274" fmla="*/ 283822 h 2145765"/>
              <a:gd name="connsiteX16275" fmla="*/ 10907504 w 12079138"/>
              <a:gd name="connsiteY16275" fmla="*/ 271474 h 2145765"/>
              <a:gd name="connsiteX16276" fmla="*/ 10924559 w 12079138"/>
              <a:gd name="connsiteY16276" fmla="*/ 240063 h 2145765"/>
              <a:gd name="connsiteX16277" fmla="*/ 10931759 w 12079138"/>
              <a:gd name="connsiteY16277" fmla="*/ 237321 h 2145765"/>
              <a:gd name="connsiteX16278" fmla="*/ 2106911 w 12079138"/>
              <a:gd name="connsiteY16278" fmla="*/ 237248 h 2145765"/>
              <a:gd name="connsiteX16279" fmla="*/ 2085473 w 12079138"/>
              <a:gd name="connsiteY16279" fmla="*/ 247681 h 2145765"/>
              <a:gd name="connsiteX16280" fmla="*/ 2093410 w 12079138"/>
              <a:gd name="connsiteY16280" fmla="*/ 255005 h 2145765"/>
              <a:gd name="connsiteX16281" fmla="*/ 2098786 w 12079138"/>
              <a:gd name="connsiteY16281" fmla="*/ 254545 h 2145765"/>
              <a:gd name="connsiteX16282" fmla="*/ 2101678 w 12079138"/>
              <a:gd name="connsiteY16282" fmla="*/ 254055 h 2145765"/>
              <a:gd name="connsiteX16283" fmla="*/ 2120715 w 12079138"/>
              <a:gd name="connsiteY16283" fmla="*/ 258161 h 2145765"/>
              <a:gd name="connsiteX16284" fmla="*/ 2113082 w 12079138"/>
              <a:gd name="connsiteY16284" fmla="*/ 268258 h 2145765"/>
              <a:gd name="connsiteX16285" fmla="*/ 2110681 w 12079138"/>
              <a:gd name="connsiteY16285" fmla="*/ 269208 h 2145765"/>
              <a:gd name="connsiteX16286" fmla="*/ 2104581 w 12079138"/>
              <a:gd name="connsiteY16286" fmla="*/ 276057 h 2145765"/>
              <a:gd name="connsiteX16287" fmla="*/ 2119759 w 12079138"/>
              <a:gd name="connsiteY16287" fmla="*/ 276655 h 2145765"/>
              <a:gd name="connsiteX16288" fmla="*/ 2134008 w 12079138"/>
              <a:gd name="connsiteY16288" fmla="*/ 264351 h 2145765"/>
              <a:gd name="connsiteX16289" fmla="*/ 2119759 w 12079138"/>
              <a:gd name="connsiteY16289" fmla="*/ 239177 h 2145765"/>
              <a:gd name="connsiteX16290" fmla="*/ 2106911 w 12079138"/>
              <a:gd name="connsiteY16290" fmla="*/ 237248 h 2145765"/>
              <a:gd name="connsiteX16291" fmla="*/ 10215712 w 12079138"/>
              <a:gd name="connsiteY16291" fmla="*/ 237094 h 2145765"/>
              <a:gd name="connsiteX16292" fmla="*/ 10213619 w 12079138"/>
              <a:gd name="connsiteY16292" fmla="*/ 243559 h 2145765"/>
              <a:gd name="connsiteX16293" fmla="*/ 10220188 w 12079138"/>
              <a:gd name="connsiteY16293" fmla="*/ 245229 h 2145765"/>
              <a:gd name="connsiteX16294" fmla="*/ 10223978 w 12079138"/>
              <a:gd name="connsiteY16294" fmla="*/ 240066 h 2145765"/>
              <a:gd name="connsiteX16295" fmla="*/ 10215712 w 12079138"/>
              <a:gd name="connsiteY16295" fmla="*/ 237094 h 2145765"/>
              <a:gd name="connsiteX16296" fmla="*/ 10845567 w 12079138"/>
              <a:gd name="connsiteY16296" fmla="*/ 236977 h 2145765"/>
              <a:gd name="connsiteX16297" fmla="*/ 10852281 w 12079138"/>
              <a:gd name="connsiteY16297" fmla="*/ 240547 h 2145765"/>
              <a:gd name="connsiteX16298" fmla="*/ 10844593 w 12079138"/>
              <a:gd name="connsiteY16298" fmla="*/ 244914 h 2145765"/>
              <a:gd name="connsiteX16299" fmla="*/ 10838618 w 12079138"/>
              <a:gd name="connsiteY16299" fmla="*/ 240746 h 2145765"/>
              <a:gd name="connsiteX16300" fmla="*/ 10845567 w 12079138"/>
              <a:gd name="connsiteY16300" fmla="*/ 236977 h 2145765"/>
              <a:gd name="connsiteX16301" fmla="*/ 10761231 w 12079138"/>
              <a:gd name="connsiteY16301" fmla="*/ 235797 h 2145765"/>
              <a:gd name="connsiteX16302" fmla="*/ 10766177 w 12079138"/>
              <a:gd name="connsiteY16302" fmla="*/ 241635 h 2145765"/>
              <a:gd name="connsiteX16303" fmla="*/ 10761556 w 12079138"/>
              <a:gd name="connsiteY16303" fmla="*/ 244653 h 2145765"/>
              <a:gd name="connsiteX16304" fmla="*/ 10755672 w 12079138"/>
              <a:gd name="connsiteY16304" fmla="*/ 240562 h 2145765"/>
              <a:gd name="connsiteX16305" fmla="*/ 10761231 w 12079138"/>
              <a:gd name="connsiteY16305" fmla="*/ 235797 h 2145765"/>
              <a:gd name="connsiteX16306" fmla="*/ 9909737 w 12079138"/>
              <a:gd name="connsiteY16306" fmla="*/ 235455 h 2145765"/>
              <a:gd name="connsiteX16307" fmla="*/ 9904485 w 12079138"/>
              <a:gd name="connsiteY16307" fmla="*/ 238198 h 2145765"/>
              <a:gd name="connsiteX16308" fmla="*/ 9907788 w 12079138"/>
              <a:gd name="connsiteY16308" fmla="*/ 240326 h 2145765"/>
              <a:gd name="connsiteX16309" fmla="*/ 9913780 w 12079138"/>
              <a:gd name="connsiteY16309" fmla="*/ 238106 h 2145765"/>
              <a:gd name="connsiteX16310" fmla="*/ 9909737 w 12079138"/>
              <a:gd name="connsiteY16310" fmla="*/ 235455 h 2145765"/>
              <a:gd name="connsiteX16311" fmla="*/ 10460399 w 12079138"/>
              <a:gd name="connsiteY16311" fmla="*/ 235368 h 2145765"/>
              <a:gd name="connsiteX16312" fmla="*/ 10461699 w 12079138"/>
              <a:gd name="connsiteY16312" fmla="*/ 236195 h 2145765"/>
              <a:gd name="connsiteX16313" fmla="*/ 10460471 w 12079138"/>
              <a:gd name="connsiteY16313" fmla="*/ 237069 h 2145765"/>
              <a:gd name="connsiteX16314" fmla="*/ 10459171 w 12079138"/>
              <a:gd name="connsiteY16314" fmla="*/ 236180 h 2145765"/>
              <a:gd name="connsiteX16315" fmla="*/ 10460399 w 12079138"/>
              <a:gd name="connsiteY16315" fmla="*/ 235368 h 2145765"/>
              <a:gd name="connsiteX16316" fmla="*/ 1116720 w 12079138"/>
              <a:gd name="connsiteY16316" fmla="*/ 234921 h 2145765"/>
              <a:gd name="connsiteX16317" fmla="*/ 1106667 w 12079138"/>
              <a:gd name="connsiteY16317" fmla="*/ 239196 h 2145765"/>
              <a:gd name="connsiteX16318" fmla="*/ 1122982 w 12079138"/>
              <a:gd name="connsiteY16318" fmla="*/ 277944 h 2145765"/>
              <a:gd name="connsiteX16319" fmla="*/ 1128433 w 12079138"/>
              <a:gd name="connsiteY16319" fmla="*/ 278343 h 2145765"/>
              <a:gd name="connsiteX16320" fmla="*/ 1145343 w 12079138"/>
              <a:gd name="connsiteY16320" fmla="*/ 262592 h 2145765"/>
              <a:gd name="connsiteX16321" fmla="*/ 1129804 w 12079138"/>
              <a:gd name="connsiteY16321" fmla="*/ 240575 h 2145765"/>
              <a:gd name="connsiteX16322" fmla="*/ 1116720 w 12079138"/>
              <a:gd name="connsiteY16322" fmla="*/ 234921 h 2145765"/>
              <a:gd name="connsiteX16323" fmla="*/ 10043360 w 12079138"/>
              <a:gd name="connsiteY16323" fmla="*/ 234490 h 2145765"/>
              <a:gd name="connsiteX16324" fmla="*/ 10009196 w 12079138"/>
              <a:gd name="connsiteY16324" fmla="*/ 251573 h 2145765"/>
              <a:gd name="connsiteX16325" fmla="*/ 10012138 w 12079138"/>
              <a:gd name="connsiteY16325" fmla="*/ 264351 h 2145765"/>
              <a:gd name="connsiteX16326" fmla="*/ 10035311 w 12079138"/>
              <a:gd name="connsiteY16326" fmla="*/ 266144 h 2145765"/>
              <a:gd name="connsiteX16327" fmla="*/ 10045760 w 12079138"/>
              <a:gd name="connsiteY16327" fmla="*/ 260505 h 2145765"/>
              <a:gd name="connsiteX16328" fmla="*/ 10087071 w 12079138"/>
              <a:gd name="connsiteY16328" fmla="*/ 247543 h 2145765"/>
              <a:gd name="connsiteX16329" fmla="*/ 10043360 w 12079138"/>
              <a:gd name="connsiteY16329" fmla="*/ 234490 h 2145765"/>
              <a:gd name="connsiteX16330" fmla="*/ 10710337 w 12079138"/>
              <a:gd name="connsiteY16330" fmla="*/ 233867 h 2145765"/>
              <a:gd name="connsiteX16331" fmla="*/ 10721058 w 12079138"/>
              <a:gd name="connsiteY16331" fmla="*/ 239996 h 2145765"/>
              <a:gd name="connsiteX16332" fmla="*/ 10710464 w 12079138"/>
              <a:gd name="connsiteY16332" fmla="*/ 246126 h 2145765"/>
              <a:gd name="connsiteX16333" fmla="*/ 10701710 w 12079138"/>
              <a:gd name="connsiteY16333" fmla="*/ 242401 h 2145765"/>
              <a:gd name="connsiteX16334" fmla="*/ 10710337 w 12079138"/>
              <a:gd name="connsiteY16334" fmla="*/ 233867 h 2145765"/>
              <a:gd name="connsiteX16335" fmla="*/ 212298 w 12079138"/>
              <a:gd name="connsiteY16335" fmla="*/ 233743 h 2145765"/>
              <a:gd name="connsiteX16336" fmla="*/ 214266 w 12079138"/>
              <a:gd name="connsiteY16336" fmla="*/ 234433 h 2145765"/>
              <a:gd name="connsiteX16337" fmla="*/ 211992 w 12079138"/>
              <a:gd name="connsiteY16337" fmla="*/ 236578 h 2145765"/>
              <a:gd name="connsiteX16338" fmla="*/ 210042 w 12079138"/>
              <a:gd name="connsiteY16338" fmla="*/ 235858 h 2145765"/>
              <a:gd name="connsiteX16339" fmla="*/ 212298 w 12079138"/>
              <a:gd name="connsiteY16339" fmla="*/ 233743 h 2145765"/>
              <a:gd name="connsiteX16340" fmla="*/ 11383757 w 12079138"/>
              <a:gd name="connsiteY16340" fmla="*/ 233303 h 2145765"/>
              <a:gd name="connsiteX16341" fmla="*/ 11387113 w 12079138"/>
              <a:gd name="connsiteY16341" fmla="*/ 235249 h 2145765"/>
              <a:gd name="connsiteX16342" fmla="*/ 11383720 w 12079138"/>
              <a:gd name="connsiteY16342" fmla="*/ 237179 h 2145765"/>
              <a:gd name="connsiteX16343" fmla="*/ 11380526 w 12079138"/>
              <a:gd name="connsiteY16343" fmla="*/ 235463 h 2145765"/>
              <a:gd name="connsiteX16344" fmla="*/ 11383757 w 12079138"/>
              <a:gd name="connsiteY16344" fmla="*/ 233303 h 2145765"/>
              <a:gd name="connsiteX16345" fmla="*/ 8817258 w 12079138"/>
              <a:gd name="connsiteY16345" fmla="*/ 232924 h 2145765"/>
              <a:gd name="connsiteX16346" fmla="*/ 8820922 w 12079138"/>
              <a:gd name="connsiteY16346" fmla="*/ 234502 h 2145765"/>
              <a:gd name="connsiteX16347" fmla="*/ 8819694 w 12079138"/>
              <a:gd name="connsiteY16347" fmla="*/ 235636 h 2145765"/>
              <a:gd name="connsiteX16348" fmla="*/ 8815417 w 12079138"/>
              <a:gd name="connsiteY16348" fmla="*/ 235222 h 2145765"/>
              <a:gd name="connsiteX16349" fmla="*/ 8817258 w 12079138"/>
              <a:gd name="connsiteY16349" fmla="*/ 232924 h 2145765"/>
              <a:gd name="connsiteX16350" fmla="*/ 9823741 w 12079138"/>
              <a:gd name="connsiteY16350" fmla="*/ 232237 h 2145765"/>
              <a:gd name="connsiteX16351" fmla="*/ 9788802 w 12079138"/>
              <a:gd name="connsiteY16351" fmla="*/ 249014 h 2145765"/>
              <a:gd name="connsiteX16352" fmla="*/ 9800840 w 12079138"/>
              <a:gd name="connsiteY16352" fmla="*/ 260919 h 2145765"/>
              <a:gd name="connsiteX16353" fmla="*/ 9792068 w 12079138"/>
              <a:gd name="connsiteY16353" fmla="*/ 267722 h 2145765"/>
              <a:gd name="connsiteX16354" fmla="*/ 9779290 w 12079138"/>
              <a:gd name="connsiteY16354" fmla="*/ 264489 h 2145765"/>
              <a:gd name="connsiteX16355" fmla="*/ 9758140 w 12079138"/>
              <a:gd name="connsiteY16355" fmla="*/ 255878 h 2145765"/>
              <a:gd name="connsiteX16356" fmla="*/ 9714428 w 12079138"/>
              <a:gd name="connsiteY16356" fmla="*/ 260965 h 2145765"/>
              <a:gd name="connsiteX16357" fmla="*/ 9698042 w 12079138"/>
              <a:gd name="connsiteY16357" fmla="*/ 275077 h 2145765"/>
              <a:gd name="connsiteX16358" fmla="*/ 9670267 w 12079138"/>
              <a:gd name="connsiteY16358" fmla="*/ 299485 h 2145765"/>
              <a:gd name="connsiteX16359" fmla="*/ 9678370 w 12079138"/>
              <a:gd name="connsiteY16359" fmla="*/ 304326 h 2145765"/>
              <a:gd name="connsiteX16360" fmla="*/ 9728325 w 12079138"/>
              <a:gd name="connsiteY16360" fmla="*/ 308218 h 2145765"/>
              <a:gd name="connsiteX16361" fmla="*/ 9740634 w 12079138"/>
              <a:gd name="connsiteY16361" fmla="*/ 296052 h 2145765"/>
              <a:gd name="connsiteX16362" fmla="*/ 9732169 w 12079138"/>
              <a:gd name="connsiteY16362" fmla="*/ 285128 h 2145765"/>
              <a:gd name="connsiteX16363" fmla="*/ 9732223 w 12079138"/>
              <a:gd name="connsiteY16363" fmla="*/ 271660 h 2145765"/>
              <a:gd name="connsiteX16364" fmla="*/ 9749711 w 12079138"/>
              <a:gd name="connsiteY16364" fmla="*/ 269668 h 2145765"/>
              <a:gd name="connsiteX16365" fmla="*/ 9791075 w 12079138"/>
              <a:gd name="connsiteY16365" fmla="*/ 282753 h 2145765"/>
              <a:gd name="connsiteX16366" fmla="*/ 9809538 w 12079138"/>
              <a:gd name="connsiteY16366" fmla="*/ 280301 h 2145765"/>
              <a:gd name="connsiteX16367" fmla="*/ 9834245 w 12079138"/>
              <a:gd name="connsiteY16367" fmla="*/ 268841 h 2145765"/>
              <a:gd name="connsiteX16368" fmla="*/ 9835851 w 12079138"/>
              <a:gd name="connsiteY16368" fmla="*/ 259693 h 2145765"/>
              <a:gd name="connsiteX16369" fmla="*/ 9826990 w 12079138"/>
              <a:gd name="connsiteY16369" fmla="*/ 237645 h 2145765"/>
              <a:gd name="connsiteX16370" fmla="*/ 9823741 w 12079138"/>
              <a:gd name="connsiteY16370" fmla="*/ 232237 h 2145765"/>
              <a:gd name="connsiteX16371" fmla="*/ 10803697 w 12079138"/>
              <a:gd name="connsiteY16371" fmla="*/ 231811 h 2145765"/>
              <a:gd name="connsiteX16372" fmla="*/ 10809202 w 12079138"/>
              <a:gd name="connsiteY16372" fmla="*/ 235182 h 2145765"/>
              <a:gd name="connsiteX16373" fmla="*/ 10802378 w 12079138"/>
              <a:gd name="connsiteY16373" fmla="*/ 237649 h 2145765"/>
              <a:gd name="connsiteX16374" fmla="*/ 10798553 w 12079138"/>
              <a:gd name="connsiteY16374" fmla="*/ 234370 h 2145765"/>
              <a:gd name="connsiteX16375" fmla="*/ 10803697 w 12079138"/>
              <a:gd name="connsiteY16375" fmla="*/ 231811 h 2145765"/>
              <a:gd name="connsiteX16376" fmla="*/ 10876210 w 12079138"/>
              <a:gd name="connsiteY16376" fmla="*/ 231551 h 2145765"/>
              <a:gd name="connsiteX16377" fmla="*/ 10876480 w 12079138"/>
              <a:gd name="connsiteY16377" fmla="*/ 232884 h 2145765"/>
              <a:gd name="connsiteX16378" fmla="*/ 10874369 w 12079138"/>
              <a:gd name="connsiteY16378" fmla="*/ 233191 h 2145765"/>
              <a:gd name="connsiteX16379" fmla="*/ 10873990 w 12079138"/>
              <a:gd name="connsiteY16379" fmla="*/ 231812 h 2145765"/>
              <a:gd name="connsiteX16380" fmla="*/ 10876210 w 12079138"/>
              <a:gd name="connsiteY16380" fmla="*/ 231551 h 2145765"/>
              <a:gd name="connsiteX16381" fmla="*/ 9683297 w 12079138"/>
              <a:gd name="connsiteY16381" fmla="*/ 231012 h 2145765"/>
              <a:gd name="connsiteX16382" fmla="*/ 9676348 w 12079138"/>
              <a:gd name="connsiteY16382" fmla="*/ 233739 h 2145765"/>
              <a:gd name="connsiteX16383" fmla="*/ 9675862 w 12079138"/>
              <a:gd name="connsiteY16383" fmla="*/ 238535 h 2145765"/>
              <a:gd name="connsiteX16384" fmla="*/ 9695298 w 12079138"/>
              <a:gd name="connsiteY16384" fmla="*/ 247650 h 2145765"/>
              <a:gd name="connsiteX16385" fmla="*/ 9708617 w 12079138"/>
              <a:gd name="connsiteY16385" fmla="*/ 242824 h 2145765"/>
              <a:gd name="connsiteX16386" fmla="*/ 9702337 w 12079138"/>
              <a:gd name="connsiteY16386" fmla="*/ 234275 h 2145765"/>
              <a:gd name="connsiteX16387" fmla="*/ 9683297 w 12079138"/>
              <a:gd name="connsiteY16387" fmla="*/ 231012 h 2145765"/>
              <a:gd name="connsiteX16388" fmla="*/ 1740253 w 12079138"/>
              <a:gd name="connsiteY16388" fmla="*/ 230996 h 2145765"/>
              <a:gd name="connsiteX16389" fmla="*/ 1739729 w 12079138"/>
              <a:gd name="connsiteY16389" fmla="*/ 232268 h 2145765"/>
              <a:gd name="connsiteX16390" fmla="*/ 1741751 w 12079138"/>
              <a:gd name="connsiteY16390" fmla="*/ 231931 h 2145765"/>
              <a:gd name="connsiteX16391" fmla="*/ 11653330 w 12079138"/>
              <a:gd name="connsiteY16391" fmla="*/ 230589 h 2145765"/>
              <a:gd name="connsiteX16392" fmla="*/ 11655352 w 12079138"/>
              <a:gd name="connsiteY16392" fmla="*/ 230650 h 2145765"/>
              <a:gd name="connsiteX16393" fmla="*/ 11654287 w 12079138"/>
              <a:gd name="connsiteY16393" fmla="*/ 231738 h 2145765"/>
              <a:gd name="connsiteX16394" fmla="*/ 595220 w 12079138"/>
              <a:gd name="connsiteY16394" fmla="*/ 230188 h 2145765"/>
              <a:gd name="connsiteX16395" fmla="*/ 596881 w 12079138"/>
              <a:gd name="connsiteY16395" fmla="*/ 232379 h 2145765"/>
              <a:gd name="connsiteX16396" fmla="*/ 594769 w 12079138"/>
              <a:gd name="connsiteY16396" fmla="*/ 232854 h 2145765"/>
              <a:gd name="connsiteX16397" fmla="*/ 593018 w 12079138"/>
              <a:gd name="connsiteY16397" fmla="*/ 230694 h 2145765"/>
              <a:gd name="connsiteX16398" fmla="*/ 595220 w 12079138"/>
              <a:gd name="connsiteY16398" fmla="*/ 230188 h 2145765"/>
              <a:gd name="connsiteX16399" fmla="*/ 11939904 w 12079138"/>
              <a:gd name="connsiteY16399" fmla="*/ 230081 h 2145765"/>
              <a:gd name="connsiteX16400" fmla="*/ 11942123 w 12079138"/>
              <a:gd name="connsiteY16400" fmla="*/ 230725 h 2145765"/>
              <a:gd name="connsiteX16401" fmla="*/ 11941582 w 12079138"/>
              <a:gd name="connsiteY16401" fmla="*/ 232257 h 2145765"/>
              <a:gd name="connsiteX16402" fmla="*/ 11938008 w 12079138"/>
              <a:gd name="connsiteY16402" fmla="*/ 231123 h 2145765"/>
              <a:gd name="connsiteX16403" fmla="*/ 11939904 w 12079138"/>
              <a:gd name="connsiteY16403" fmla="*/ 230081 h 2145765"/>
              <a:gd name="connsiteX16404" fmla="*/ 27370 w 12079138"/>
              <a:gd name="connsiteY16404" fmla="*/ 229851 h 2145765"/>
              <a:gd name="connsiteX16405" fmla="*/ 45471 w 12079138"/>
              <a:gd name="connsiteY16405" fmla="*/ 230142 h 2145765"/>
              <a:gd name="connsiteX16406" fmla="*/ 51463 w 12079138"/>
              <a:gd name="connsiteY16406" fmla="*/ 235644 h 2145765"/>
              <a:gd name="connsiteX16407" fmla="*/ 46572 w 12079138"/>
              <a:gd name="connsiteY16407" fmla="*/ 240363 h 2145765"/>
              <a:gd name="connsiteX16408" fmla="*/ 39335 w 12079138"/>
              <a:gd name="connsiteY16408" fmla="*/ 242937 h 2145765"/>
              <a:gd name="connsiteX16409" fmla="*/ 21270 w 12079138"/>
              <a:gd name="connsiteY16409" fmla="*/ 242217 h 2145765"/>
              <a:gd name="connsiteX16410" fmla="*/ 27370 w 12079138"/>
              <a:gd name="connsiteY16410" fmla="*/ 229851 h 2145765"/>
              <a:gd name="connsiteX16411" fmla="*/ 9599323 w 12079138"/>
              <a:gd name="connsiteY16411" fmla="*/ 229449 h 2145765"/>
              <a:gd name="connsiteX16412" fmla="*/ 9583278 w 12079138"/>
              <a:gd name="connsiteY16412" fmla="*/ 234980 h 2145765"/>
              <a:gd name="connsiteX16413" fmla="*/ 9582575 w 12079138"/>
              <a:gd name="connsiteY16413" fmla="*/ 250960 h 2145765"/>
              <a:gd name="connsiteX16414" fmla="*/ 9615078 w 12079138"/>
              <a:gd name="connsiteY16414" fmla="*/ 237430 h 2145765"/>
              <a:gd name="connsiteX16415" fmla="*/ 9599323 w 12079138"/>
              <a:gd name="connsiteY16415" fmla="*/ 229449 h 2145765"/>
              <a:gd name="connsiteX16416" fmla="*/ 9752256 w 12079138"/>
              <a:gd name="connsiteY16416" fmla="*/ 229265 h 2145765"/>
              <a:gd name="connsiteX16417" fmla="*/ 9742077 w 12079138"/>
              <a:gd name="connsiteY16417" fmla="*/ 232115 h 2145765"/>
              <a:gd name="connsiteX16418" fmla="*/ 9740002 w 12079138"/>
              <a:gd name="connsiteY16418" fmla="*/ 238120 h 2145765"/>
              <a:gd name="connsiteX16419" fmla="*/ 9754529 w 12079138"/>
              <a:gd name="connsiteY16419" fmla="*/ 241230 h 2145765"/>
              <a:gd name="connsiteX16420" fmla="*/ 9764871 w 12079138"/>
              <a:gd name="connsiteY16420" fmla="*/ 236313 h 2145765"/>
              <a:gd name="connsiteX16421" fmla="*/ 9762543 w 12079138"/>
              <a:gd name="connsiteY16421" fmla="*/ 231854 h 2145765"/>
              <a:gd name="connsiteX16422" fmla="*/ 9752256 w 12079138"/>
              <a:gd name="connsiteY16422" fmla="*/ 229265 h 2145765"/>
              <a:gd name="connsiteX16423" fmla="*/ 120745 w 12079138"/>
              <a:gd name="connsiteY16423" fmla="*/ 228426 h 2145765"/>
              <a:gd name="connsiteX16424" fmla="*/ 129841 w 12079138"/>
              <a:gd name="connsiteY16424" fmla="*/ 236210 h 2145765"/>
              <a:gd name="connsiteX16425" fmla="*/ 123073 w 12079138"/>
              <a:gd name="connsiteY16425" fmla="*/ 242079 h 2145765"/>
              <a:gd name="connsiteX16426" fmla="*/ 114518 w 12079138"/>
              <a:gd name="connsiteY16426" fmla="*/ 236931 h 2145765"/>
              <a:gd name="connsiteX16427" fmla="*/ 120745 w 12079138"/>
              <a:gd name="connsiteY16427" fmla="*/ 228426 h 2145765"/>
              <a:gd name="connsiteX16428" fmla="*/ 329145 w 12079138"/>
              <a:gd name="connsiteY16428" fmla="*/ 226033 h 2145765"/>
              <a:gd name="connsiteX16429" fmla="*/ 332952 w 12079138"/>
              <a:gd name="connsiteY16429" fmla="*/ 226110 h 2145765"/>
              <a:gd name="connsiteX16430" fmla="*/ 332195 w 12079138"/>
              <a:gd name="connsiteY16430" fmla="*/ 227458 h 2145765"/>
              <a:gd name="connsiteX16431" fmla="*/ 329848 w 12079138"/>
              <a:gd name="connsiteY16431" fmla="*/ 227412 h 2145765"/>
              <a:gd name="connsiteX16432" fmla="*/ 329145 w 12079138"/>
              <a:gd name="connsiteY16432" fmla="*/ 226033 h 2145765"/>
              <a:gd name="connsiteX16433" fmla="*/ 9521485 w 12079138"/>
              <a:gd name="connsiteY16433" fmla="*/ 225695 h 2145765"/>
              <a:gd name="connsiteX16434" fmla="*/ 9514428 w 12079138"/>
              <a:gd name="connsiteY16434" fmla="*/ 230199 h 2145765"/>
              <a:gd name="connsiteX16435" fmla="*/ 9527314 w 12079138"/>
              <a:gd name="connsiteY16435" fmla="*/ 233356 h 2145765"/>
              <a:gd name="connsiteX16436" fmla="*/ 9531591 w 12079138"/>
              <a:gd name="connsiteY16436" fmla="*/ 229694 h 2145765"/>
              <a:gd name="connsiteX16437" fmla="*/ 9521485 w 12079138"/>
              <a:gd name="connsiteY16437" fmla="*/ 225695 h 2145765"/>
              <a:gd name="connsiteX16438" fmla="*/ 1654763 w 12079138"/>
              <a:gd name="connsiteY16438" fmla="*/ 225572 h 2145765"/>
              <a:gd name="connsiteX16439" fmla="*/ 1638340 w 12079138"/>
              <a:gd name="connsiteY16439" fmla="*/ 226078 h 2145765"/>
              <a:gd name="connsiteX16440" fmla="*/ 1631248 w 12079138"/>
              <a:gd name="connsiteY16440" fmla="*/ 230383 h 2145765"/>
              <a:gd name="connsiteX16441" fmla="*/ 1637095 w 12079138"/>
              <a:gd name="connsiteY16441" fmla="*/ 235194 h 2145765"/>
              <a:gd name="connsiteX16442" fmla="*/ 1650648 w 12079138"/>
              <a:gd name="connsiteY16442" fmla="*/ 236788 h 2145765"/>
              <a:gd name="connsiteX16443" fmla="*/ 1673659 w 12079138"/>
              <a:gd name="connsiteY16443" fmla="*/ 230828 h 2145765"/>
              <a:gd name="connsiteX16444" fmla="*/ 1654763 w 12079138"/>
              <a:gd name="connsiteY16444" fmla="*/ 225572 h 2145765"/>
              <a:gd name="connsiteX16445" fmla="*/ 11039901 w 12079138"/>
              <a:gd name="connsiteY16445" fmla="*/ 222588 h 2145765"/>
              <a:gd name="connsiteX16446" fmla="*/ 11053293 w 12079138"/>
              <a:gd name="connsiteY16446" fmla="*/ 230740 h 2145765"/>
              <a:gd name="connsiteX16447" fmla="*/ 11045640 w 12079138"/>
              <a:gd name="connsiteY16447" fmla="*/ 236884 h 2145765"/>
              <a:gd name="connsiteX16448" fmla="*/ 11033493 w 12079138"/>
              <a:gd name="connsiteY16448" fmla="*/ 228044 h 2145765"/>
              <a:gd name="connsiteX16449" fmla="*/ 11039901 w 12079138"/>
              <a:gd name="connsiteY16449" fmla="*/ 222588 h 2145765"/>
              <a:gd name="connsiteX16450" fmla="*/ 1534706 w 12079138"/>
              <a:gd name="connsiteY16450" fmla="*/ 222391 h 2145765"/>
              <a:gd name="connsiteX16451" fmla="*/ 1538388 w 12079138"/>
              <a:gd name="connsiteY16451" fmla="*/ 224597 h 2145765"/>
              <a:gd name="connsiteX16452" fmla="*/ 1534507 w 12079138"/>
              <a:gd name="connsiteY16452" fmla="*/ 226742 h 2145765"/>
              <a:gd name="connsiteX16453" fmla="*/ 1530320 w 12079138"/>
              <a:gd name="connsiteY16453" fmla="*/ 225440 h 2145765"/>
              <a:gd name="connsiteX16454" fmla="*/ 1534706 w 12079138"/>
              <a:gd name="connsiteY16454" fmla="*/ 222391 h 2145765"/>
              <a:gd name="connsiteX16455" fmla="*/ 2290285 w 12079138"/>
              <a:gd name="connsiteY16455" fmla="*/ 222309 h 2145765"/>
              <a:gd name="connsiteX16456" fmla="*/ 2327569 w 12079138"/>
              <a:gd name="connsiteY16456" fmla="*/ 245214 h 2145765"/>
              <a:gd name="connsiteX16457" fmla="*/ 2335166 w 12079138"/>
              <a:gd name="connsiteY16457" fmla="*/ 255219 h 2145765"/>
              <a:gd name="connsiteX16458" fmla="*/ 2325168 w 12079138"/>
              <a:gd name="connsiteY16458" fmla="*/ 263478 h 2145765"/>
              <a:gd name="connsiteX16459" fmla="*/ 2324718 w 12079138"/>
              <a:gd name="connsiteY16459" fmla="*/ 269745 h 2145765"/>
              <a:gd name="connsiteX16460" fmla="*/ 2335979 w 12079138"/>
              <a:gd name="connsiteY16460" fmla="*/ 273621 h 2145765"/>
              <a:gd name="connsiteX16461" fmla="*/ 2361425 w 12079138"/>
              <a:gd name="connsiteY16461" fmla="*/ 262390 h 2145765"/>
              <a:gd name="connsiteX16462" fmla="*/ 2351337 w 12079138"/>
              <a:gd name="connsiteY16462" fmla="*/ 240771 h 2145765"/>
              <a:gd name="connsiteX16463" fmla="*/ 2322624 w 12079138"/>
              <a:gd name="connsiteY16463" fmla="*/ 234061 h 2145765"/>
              <a:gd name="connsiteX16464" fmla="*/ 2290285 w 12079138"/>
              <a:gd name="connsiteY16464" fmla="*/ 222309 h 2145765"/>
              <a:gd name="connsiteX16465" fmla="*/ 11153255 w 12079138"/>
              <a:gd name="connsiteY16465" fmla="*/ 221480 h 2145765"/>
              <a:gd name="connsiteX16466" fmla="*/ 11162351 w 12079138"/>
              <a:gd name="connsiteY16466" fmla="*/ 228099 h 2145765"/>
              <a:gd name="connsiteX16467" fmla="*/ 11158037 w 12079138"/>
              <a:gd name="connsiteY16467" fmla="*/ 235269 h 2145765"/>
              <a:gd name="connsiteX16468" fmla="*/ 11181012 w 12079138"/>
              <a:gd name="connsiteY16468" fmla="*/ 235284 h 2145765"/>
              <a:gd name="connsiteX16469" fmla="*/ 11181012 w 12079138"/>
              <a:gd name="connsiteY16469" fmla="*/ 235285 h 2145765"/>
              <a:gd name="connsiteX16470" fmla="*/ 11189909 w 12079138"/>
              <a:gd name="connsiteY16470" fmla="*/ 243375 h 2145765"/>
              <a:gd name="connsiteX16471" fmla="*/ 11174298 w 12079138"/>
              <a:gd name="connsiteY16471" fmla="*/ 255310 h 2145765"/>
              <a:gd name="connsiteX16472" fmla="*/ 11135785 w 12079138"/>
              <a:gd name="connsiteY16472" fmla="*/ 269483 h 2145765"/>
              <a:gd name="connsiteX16473" fmla="*/ 11128566 w 12079138"/>
              <a:gd name="connsiteY16473" fmla="*/ 268380 h 2145765"/>
              <a:gd name="connsiteX16474" fmla="*/ 11128224 w 12079138"/>
              <a:gd name="connsiteY16474" fmla="*/ 263707 h 2145765"/>
              <a:gd name="connsiteX16475" fmla="*/ 11137012 w 12079138"/>
              <a:gd name="connsiteY16475" fmla="*/ 257042 h 2145765"/>
              <a:gd name="connsiteX16476" fmla="*/ 11129631 w 12079138"/>
              <a:gd name="connsiteY16476" fmla="*/ 244631 h 2145765"/>
              <a:gd name="connsiteX16477" fmla="*/ 11105105 w 12079138"/>
              <a:gd name="connsiteY16477" fmla="*/ 246577 h 2145765"/>
              <a:gd name="connsiteX16478" fmla="*/ 11092706 w 12079138"/>
              <a:gd name="connsiteY16478" fmla="*/ 250545 h 2145765"/>
              <a:gd name="connsiteX16479" fmla="*/ 11084910 w 12079138"/>
              <a:gd name="connsiteY16479" fmla="*/ 250070 h 2145765"/>
              <a:gd name="connsiteX16480" fmla="*/ 11081499 w 12079138"/>
              <a:gd name="connsiteY16480" fmla="*/ 244064 h 2145765"/>
              <a:gd name="connsiteX16481" fmla="*/ 11095937 w 12079138"/>
              <a:gd name="connsiteY16481" fmla="*/ 234595 h 2145765"/>
              <a:gd name="connsiteX16482" fmla="*/ 11145079 w 12079138"/>
              <a:gd name="connsiteY16482" fmla="*/ 222384 h 2145765"/>
              <a:gd name="connsiteX16483" fmla="*/ 11153255 w 12079138"/>
              <a:gd name="connsiteY16483" fmla="*/ 221480 h 2145765"/>
              <a:gd name="connsiteX16484" fmla="*/ 10535530 w 12079138"/>
              <a:gd name="connsiteY16484" fmla="*/ 220782 h 2145765"/>
              <a:gd name="connsiteX16485" fmla="*/ 10540890 w 12079138"/>
              <a:gd name="connsiteY16485" fmla="*/ 229362 h 2145765"/>
              <a:gd name="connsiteX16486" fmla="*/ 10534664 w 12079138"/>
              <a:gd name="connsiteY16486" fmla="*/ 233853 h 2145765"/>
              <a:gd name="connsiteX16487" fmla="*/ 10527408 w 12079138"/>
              <a:gd name="connsiteY16487" fmla="*/ 226804 h 2145765"/>
              <a:gd name="connsiteX16488" fmla="*/ 10535530 w 12079138"/>
              <a:gd name="connsiteY16488" fmla="*/ 220782 h 2145765"/>
              <a:gd name="connsiteX16489" fmla="*/ 1266888 w 12079138"/>
              <a:gd name="connsiteY16489" fmla="*/ 220166 h 2145765"/>
              <a:gd name="connsiteX16490" fmla="*/ 1274558 w 12079138"/>
              <a:gd name="connsiteY16490" fmla="*/ 224946 h 2145765"/>
              <a:gd name="connsiteX16491" fmla="*/ 1269667 w 12079138"/>
              <a:gd name="connsiteY16491" fmla="*/ 230417 h 2145765"/>
              <a:gd name="connsiteX16492" fmla="*/ 1251728 w 12079138"/>
              <a:gd name="connsiteY16492" fmla="*/ 229835 h 2145765"/>
              <a:gd name="connsiteX16493" fmla="*/ 1250194 w 12079138"/>
              <a:gd name="connsiteY16493" fmla="*/ 226725 h 2145765"/>
              <a:gd name="connsiteX16494" fmla="*/ 1266888 w 12079138"/>
              <a:gd name="connsiteY16494" fmla="*/ 220166 h 2145765"/>
              <a:gd name="connsiteX16495" fmla="*/ 1855072 w 12079138"/>
              <a:gd name="connsiteY16495" fmla="*/ 218968 h 2145765"/>
              <a:gd name="connsiteX16496" fmla="*/ 1846100 w 12079138"/>
              <a:gd name="connsiteY16496" fmla="*/ 226905 h 2145765"/>
              <a:gd name="connsiteX16497" fmla="*/ 1856730 w 12079138"/>
              <a:gd name="connsiteY16497" fmla="*/ 228192 h 2145765"/>
              <a:gd name="connsiteX16498" fmla="*/ 1864222 w 12079138"/>
              <a:gd name="connsiteY16498" fmla="*/ 221083 h 2145765"/>
              <a:gd name="connsiteX16499" fmla="*/ 1855072 w 12079138"/>
              <a:gd name="connsiteY16499" fmla="*/ 218968 h 2145765"/>
              <a:gd name="connsiteX16500" fmla="*/ 11254231 w 12079138"/>
              <a:gd name="connsiteY16500" fmla="*/ 218507 h 2145765"/>
              <a:gd name="connsiteX16501" fmla="*/ 11247517 w 12079138"/>
              <a:gd name="connsiteY16501" fmla="*/ 226735 h 2145765"/>
              <a:gd name="connsiteX16502" fmla="*/ 11216114 w 12079138"/>
              <a:gd name="connsiteY16502" fmla="*/ 225065 h 2145765"/>
              <a:gd name="connsiteX16503" fmla="*/ 11254231 w 12079138"/>
              <a:gd name="connsiteY16503" fmla="*/ 218507 h 2145765"/>
              <a:gd name="connsiteX16504" fmla="*/ 10840097 w 12079138"/>
              <a:gd name="connsiteY16504" fmla="*/ 218422 h 2145765"/>
              <a:gd name="connsiteX16505" fmla="*/ 10843996 w 12079138"/>
              <a:gd name="connsiteY16505" fmla="*/ 219602 h 2145765"/>
              <a:gd name="connsiteX16506" fmla="*/ 10841703 w 12079138"/>
              <a:gd name="connsiteY16506" fmla="*/ 221823 h 2145765"/>
              <a:gd name="connsiteX16507" fmla="*/ 10837787 w 12079138"/>
              <a:gd name="connsiteY16507" fmla="*/ 220690 h 2145765"/>
              <a:gd name="connsiteX16508" fmla="*/ 10840097 w 12079138"/>
              <a:gd name="connsiteY16508" fmla="*/ 218422 h 2145765"/>
              <a:gd name="connsiteX16509" fmla="*/ 980055 w 12079138"/>
              <a:gd name="connsiteY16509" fmla="*/ 217648 h 2145765"/>
              <a:gd name="connsiteX16510" fmla="*/ 1001129 w 12079138"/>
              <a:gd name="connsiteY16510" fmla="*/ 225177 h 2145765"/>
              <a:gd name="connsiteX16511" fmla="*/ 1020277 w 12079138"/>
              <a:gd name="connsiteY16511" fmla="*/ 232409 h 2145765"/>
              <a:gd name="connsiteX16512" fmla="*/ 1030221 w 12079138"/>
              <a:gd name="connsiteY16512" fmla="*/ 257476 h 2145765"/>
              <a:gd name="connsiteX16513" fmla="*/ 996581 w 12079138"/>
              <a:gd name="connsiteY16513" fmla="*/ 280612 h 2145765"/>
              <a:gd name="connsiteX16514" fmla="*/ 993549 w 12079138"/>
              <a:gd name="connsiteY16514" fmla="*/ 280643 h 2145765"/>
              <a:gd name="connsiteX16515" fmla="*/ 992033 w 12079138"/>
              <a:gd name="connsiteY16515" fmla="*/ 273288 h 2145765"/>
              <a:gd name="connsiteX16516" fmla="*/ 983424 w 12079138"/>
              <a:gd name="connsiteY16516" fmla="*/ 262302 h 2145765"/>
              <a:gd name="connsiteX16517" fmla="*/ 958952 w 12079138"/>
              <a:gd name="connsiteY16517" fmla="*/ 258089 h 2145765"/>
              <a:gd name="connsiteX16518" fmla="*/ 954911 w 12079138"/>
              <a:gd name="connsiteY16518" fmla="*/ 246230 h 2145765"/>
              <a:gd name="connsiteX16519" fmla="*/ 961588 w 12079138"/>
              <a:gd name="connsiteY16519" fmla="*/ 241955 h 2145765"/>
              <a:gd name="connsiteX16520" fmla="*/ 946482 w 12079138"/>
              <a:gd name="connsiteY16520" fmla="*/ 231812 h 2145765"/>
              <a:gd name="connsiteX16521" fmla="*/ 958466 w 12079138"/>
              <a:gd name="connsiteY16521" fmla="*/ 225254 h 2145765"/>
              <a:gd name="connsiteX16522" fmla="*/ 980055 w 12079138"/>
              <a:gd name="connsiteY16522" fmla="*/ 217648 h 2145765"/>
              <a:gd name="connsiteX16523" fmla="*/ 11302344 w 12079138"/>
              <a:gd name="connsiteY16523" fmla="*/ 216367 h 2145765"/>
              <a:gd name="connsiteX16524" fmla="*/ 11326475 w 12079138"/>
              <a:gd name="connsiteY16524" fmla="*/ 219369 h 2145765"/>
              <a:gd name="connsiteX16525" fmla="*/ 11330390 w 12079138"/>
              <a:gd name="connsiteY16525" fmla="*/ 231366 h 2145765"/>
              <a:gd name="connsiteX16526" fmla="*/ 11297507 w 12079138"/>
              <a:gd name="connsiteY16526" fmla="*/ 239073 h 2145765"/>
              <a:gd name="connsiteX16527" fmla="*/ 11291317 w 12079138"/>
              <a:gd name="connsiteY16527" fmla="*/ 236009 h 2145765"/>
              <a:gd name="connsiteX16528" fmla="*/ 11288430 w 12079138"/>
              <a:gd name="connsiteY16528" fmla="*/ 230570 h 2145765"/>
              <a:gd name="connsiteX16529" fmla="*/ 11302344 w 12079138"/>
              <a:gd name="connsiteY16529" fmla="*/ 216367 h 2145765"/>
              <a:gd name="connsiteX16530" fmla="*/ 11102397 w 12079138"/>
              <a:gd name="connsiteY16530" fmla="*/ 214937 h 2145765"/>
              <a:gd name="connsiteX16531" fmla="*/ 11111566 w 12079138"/>
              <a:gd name="connsiteY16531" fmla="*/ 219825 h 2145765"/>
              <a:gd name="connsiteX16532" fmla="*/ 11098265 w 12079138"/>
              <a:gd name="connsiteY16532" fmla="*/ 226781 h 2145765"/>
              <a:gd name="connsiteX16533" fmla="*/ 11082979 w 12079138"/>
              <a:gd name="connsiteY16533" fmla="*/ 225448 h 2145765"/>
              <a:gd name="connsiteX16534" fmla="*/ 11082545 w 12079138"/>
              <a:gd name="connsiteY16534" fmla="*/ 219319 h 2145765"/>
              <a:gd name="connsiteX16535" fmla="*/ 11102397 w 12079138"/>
              <a:gd name="connsiteY16535" fmla="*/ 214937 h 2145765"/>
              <a:gd name="connsiteX16536" fmla="*/ 2710624 w 12079138"/>
              <a:gd name="connsiteY16536" fmla="*/ 212564 h 2145765"/>
              <a:gd name="connsiteX16537" fmla="*/ 2694470 w 12079138"/>
              <a:gd name="connsiteY16537" fmla="*/ 223826 h 2145765"/>
              <a:gd name="connsiteX16538" fmla="*/ 2670502 w 12079138"/>
              <a:gd name="connsiteY16538" fmla="*/ 231594 h 2145765"/>
              <a:gd name="connsiteX16539" fmla="*/ 2655660 w 12079138"/>
              <a:gd name="connsiteY16539" fmla="*/ 222891 h 2145765"/>
              <a:gd name="connsiteX16540" fmla="*/ 2654178 w 12079138"/>
              <a:gd name="connsiteY16540" fmla="*/ 221451 h 2145765"/>
              <a:gd name="connsiteX16541" fmla="*/ 2636394 w 12079138"/>
              <a:gd name="connsiteY16541" fmla="*/ 218540 h 2145765"/>
              <a:gd name="connsiteX16542" fmla="*/ 2629517 w 12079138"/>
              <a:gd name="connsiteY16542" fmla="*/ 238198 h 2145765"/>
              <a:gd name="connsiteX16543" fmla="*/ 2676225 w 12079138"/>
              <a:gd name="connsiteY16543" fmla="*/ 248570 h 2145765"/>
              <a:gd name="connsiteX16544" fmla="*/ 2690899 w 12079138"/>
              <a:gd name="connsiteY16544" fmla="*/ 244173 h 2145765"/>
              <a:gd name="connsiteX16545" fmla="*/ 2706365 w 12079138"/>
              <a:gd name="connsiteY16545" fmla="*/ 234092 h 2145765"/>
              <a:gd name="connsiteX16546" fmla="*/ 2745239 w 12079138"/>
              <a:gd name="connsiteY16546" fmla="*/ 217314 h 2145765"/>
              <a:gd name="connsiteX16547" fmla="*/ 2759157 w 12079138"/>
              <a:gd name="connsiteY16547" fmla="*/ 212595 h 2145765"/>
              <a:gd name="connsiteX16548" fmla="*/ 2710624 w 12079138"/>
              <a:gd name="connsiteY16548" fmla="*/ 212564 h 2145765"/>
              <a:gd name="connsiteX16549" fmla="*/ 9719589 w 12079138"/>
              <a:gd name="connsiteY16549" fmla="*/ 212518 h 2145765"/>
              <a:gd name="connsiteX16550" fmla="*/ 9719735 w 12079138"/>
              <a:gd name="connsiteY16550" fmla="*/ 214785 h 2145765"/>
              <a:gd name="connsiteX16551" fmla="*/ 9719734 w 12079138"/>
              <a:gd name="connsiteY16551" fmla="*/ 214785 h 2145765"/>
              <a:gd name="connsiteX16552" fmla="*/ 9719735 w 12079138"/>
              <a:gd name="connsiteY16552" fmla="*/ 214786 h 2145765"/>
              <a:gd name="connsiteX16553" fmla="*/ 9719735 w 12079138"/>
              <a:gd name="connsiteY16553" fmla="*/ 214785 h 2145765"/>
              <a:gd name="connsiteX16554" fmla="*/ 9721917 w 12079138"/>
              <a:gd name="connsiteY16554" fmla="*/ 214311 h 2145765"/>
              <a:gd name="connsiteX16555" fmla="*/ 9721755 w 12079138"/>
              <a:gd name="connsiteY16555" fmla="*/ 212947 h 2145765"/>
              <a:gd name="connsiteX16556" fmla="*/ 9719589 w 12079138"/>
              <a:gd name="connsiteY16556" fmla="*/ 212518 h 2145765"/>
              <a:gd name="connsiteX16557" fmla="*/ 10293846 w 12079138"/>
              <a:gd name="connsiteY16557" fmla="*/ 212445 h 2145765"/>
              <a:gd name="connsiteX16558" fmla="*/ 10271190 w 12079138"/>
              <a:gd name="connsiteY16558" fmla="*/ 212993 h 2145765"/>
              <a:gd name="connsiteX16559" fmla="*/ 10254009 w 12079138"/>
              <a:gd name="connsiteY16559" fmla="*/ 215705 h 2145765"/>
              <a:gd name="connsiteX16560" fmla="*/ 10280935 w 12079138"/>
              <a:gd name="connsiteY16560" fmla="*/ 241583 h 2145765"/>
              <a:gd name="connsiteX16561" fmla="*/ 10290970 w 12079138"/>
              <a:gd name="connsiteY16561" fmla="*/ 244754 h 2145765"/>
              <a:gd name="connsiteX16562" fmla="*/ 10316777 w 12079138"/>
              <a:gd name="connsiteY16562" fmla="*/ 268182 h 2145765"/>
              <a:gd name="connsiteX16563" fmla="*/ 10319142 w 12079138"/>
              <a:gd name="connsiteY16563" fmla="*/ 278417 h 2145765"/>
              <a:gd name="connsiteX16564" fmla="*/ 10326361 w 12079138"/>
              <a:gd name="connsiteY16564" fmla="*/ 283044 h 2145765"/>
              <a:gd name="connsiteX16565" fmla="*/ 10350400 w 12079138"/>
              <a:gd name="connsiteY16565" fmla="*/ 270373 h 2145765"/>
              <a:gd name="connsiteX16566" fmla="*/ 10340384 w 12079138"/>
              <a:gd name="connsiteY16566" fmla="*/ 245275 h 2145765"/>
              <a:gd name="connsiteX16567" fmla="*/ 10330674 w 12079138"/>
              <a:gd name="connsiteY16567" fmla="*/ 239606 h 2145765"/>
              <a:gd name="connsiteX16568" fmla="*/ 10316976 w 12079138"/>
              <a:gd name="connsiteY16568" fmla="*/ 237859 h 2145765"/>
              <a:gd name="connsiteX16569" fmla="*/ 10299704 w 12079138"/>
              <a:gd name="connsiteY16569" fmla="*/ 225940 h 2145765"/>
              <a:gd name="connsiteX16570" fmla="*/ 10293846 w 12079138"/>
              <a:gd name="connsiteY16570" fmla="*/ 212445 h 2145765"/>
              <a:gd name="connsiteX16571" fmla="*/ 865323 w 12079138"/>
              <a:gd name="connsiteY16571" fmla="*/ 211999 h 2145765"/>
              <a:gd name="connsiteX16572" fmla="*/ 868842 w 12079138"/>
              <a:gd name="connsiteY16572" fmla="*/ 213439 h 2145765"/>
              <a:gd name="connsiteX16573" fmla="*/ 866911 w 12079138"/>
              <a:gd name="connsiteY16573" fmla="*/ 214435 h 2145765"/>
              <a:gd name="connsiteX16574" fmla="*/ 864799 w 12079138"/>
              <a:gd name="connsiteY16574" fmla="*/ 213577 h 2145765"/>
              <a:gd name="connsiteX16575" fmla="*/ 865323 w 12079138"/>
              <a:gd name="connsiteY16575" fmla="*/ 211999 h 2145765"/>
              <a:gd name="connsiteX16576" fmla="*/ 503127 w 12079138"/>
              <a:gd name="connsiteY16576" fmla="*/ 211067 h 2145765"/>
              <a:gd name="connsiteX16577" fmla="*/ 511466 w 12079138"/>
              <a:gd name="connsiteY16577" fmla="*/ 213564 h 2145765"/>
              <a:gd name="connsiteX16578" fmla="*/ 508523 w 12079138"/>
              <a:gd name="connsiteY16578" fmla="*/ 215893 h 2145765"/>
              <a:gd name="connsiteX16579" fmla="*/ 496106 w 12079138"/>
              <a:gd name="connsiteY16579" fmla="*/ 215709 h 2145765"/>
              <a:gd name="connsiteX16580" fmla="*/ 503127 w 12079138"/>
              <a:gd name="connsiteY16580" fmla="*/ 211067 h 2145765"/>
              <a:gd name="connsiteX16581" fmla="*/ 1411108 w 12079138"/>
              <a:gd name="connsiteY16581" fmla="*/ 210713 h 2145765"/>
              <a:gd name="connsiteX16582" fmla="*/ 1459095 w 12079138"/>
              <a:gd name="connsiteY16582" fmla="*/ 222725 h 2145765"/>
              <a:gd name="connsiteX16583" fmla="*/ 1474436 w 12079138"/>
              <a:gd name="connsiteY16583" fmla="*/ 230218 h 2145765"/>
              <a:gd name="connsiteX16584" fmla="*/ 1469779 w 12079138"/>
              <a:gd name="connsiteY16584" fmla="*/ 246260 h 2145765"/>
              <a:gd name="connsiteX16585" fmla="*/ 1430419 w 12079138"/>
              <a:gd name="connsiteY16585" fmla="*/ 284565 h 2145765"/>
              <a:gd name="connsiteX16586" fmla="*/ 1421269 w 12079138"/>
              <a:gd name="connsiteY16586" fmla="*/ 295229 h 2145765"/>
              <a:gd name="connsiteX16587" fmla="*/ 1412426 w 12079138"/>
              <a:gd name="connsiteY16587" fmla="*/ 285576 h 2145765"/>
              <a:gd name="connsiteX16588" fmla="*/ 1392935 w 12079138"/>
              <a:gd name="connsiteY16588" fmla="*/ 259391 h 2145765"/>
              <a:gd name="connsiteX16589" fmla="*/ 1414339 w 12079138"/>
              <a:gd name="connsiteY16589" fmla="*/ 258885 h 2145765"/>
              <a:gd name="connsiteX16590" fmla="*/ 1426088 w 12079138"/>
              <a:gd name="connsiteY16590" fmla="*/ 248911 h 2145765"/>
              <a:gd name="connsiteX16591" fmla="*/ 1407734 w 12079138"/>
              <a:gd name="connsiteY16591" fmla="*/ 241020 h 2145765"/>
              <a:gd name="connsiteX16592" fmla="*/ 1386889 w 12079138"/>
              <a:gd name="connsiteY16592" fmla="*/ 246229 h 2145765"/>
              <a:gd name="connsiteX16593" fmla="*/ 1367976 w 12079138"/>
              <a:gd name="connsiteY16593" fmla="*/ 242276 h 2145765"/>
              <a:gd name="connsiteX16594" fmla="*/ 1365612 w 12079138"/>
              <a:gd name="connsiteY16594" fmla="*/ 239151 h 2145765"/>
              <a:gd name="connsiteX16595" fmla="*/ 1338506 w 12079138"/>
              <a:gd name="connsiteY16595" fmla="*/ 238875 h 2145765"/>
              <a:gd name="connsiteX16596" fmla="*/ 1332892 w 12079138"/>
              <a:gd name="connsiteY16596" fmla="*/ 255438 h 2145765"/>
              <a:gd name="connsiteX16597" fmla="*/ 1319068 w 12079138"/>
              <a:gd name="connsiteY16597" fmla="*/ 261184 h 2145765"/>
              <a:gd name="connsiteX16598" fmla="*/ 1301599 w 12079138"/>
              <a:gd name="connsiteY16598" fmla="*/ 255591 h 2145765"/>
              <a:gd name="connsiteX16599" fmla="*/ 1297520 w 12079138"/>
              <a:gd name="connsiteY16599" fmla="*/ 234386 h 2145765"/>
              <a:gd name="connsiteX16600" fmla="*/ 1315730 w 12079138"/>
              <a:gd name="connsiteY16600" fmla="*/ 236714 h 2145765"/>
              <a:gd name="connsiteX16601" fmla="*/ 1341049 w 12079138"/>
              <a:gd name="connsiteY16601" fmla="*/ 221071 h 2145765"/>
              <a:gd name="connsiteX16602" fmla="*/ 1374600 w 12079138"/>
              <a:gd name="connsiteY16602" fmla="*/ 215893 h 2145765"/>
              <a:gd name="connsiteX16603" fmla="*/ 1381710 w 12079138"/>
              <a:gd name="connsiteY16603" fmla="*/ 228624 h 2145765"/>
              <a:gd name="connsiteX16604" fmla="*/ 1393079 w 12079138"/>
              <a:gd name="connsiteY16604" fmla="*/ 232348 h 2145765"/>
              <a:gd name="connsiteX16605" fmla="*/ 1401597 w 12079138"/>
              <a:gd name="connsiteY16605" fmla="*/ 228640 h 2145765"/>
              <a:gd name="connsiteX16606" fmla="*/ 1406434 w 12079138"/>
              <a:gd name="connsiteY16606" fmla="*/ 218818 h 2145765"/>
              <a:gd name="connsiteX16607" fmla="*/ 1411108 w 12079138"/>
              <a:gd name="connsiteY16607" fmla="*/ 210713 h 2145765"/>
              <a:gd name="connsiteX16608" fmla="*/ 10371786 w 12079138"/>
              <a:gd name="connsiteY16608" fmla="*/ 209147 h 2145765"/>
              <a:gd name="connsiteX16609" fmla="*/ 10353179 w 12079138"/>
              <a:gd name="connsiteY16609" fmla="*/ 218310 h 2145765"/>
              <a:gd name="connsiteX16610" fmla="*/ 10363376 w 12079138"/>
              <a:gd name="connsiteY16610" fmla="*/ 222952 h 2145765"/>
              <a:gd name="connsiteX16611" fmla="*/ 10375865 w 12079138"/>
              <a:gd name="connsiteY16611" fmla="*/ 215659 h 2145765"/>
              <a:gd name="connsiteX16612" fmla="*/ 10371786 w 12079138"/>
              <a:gd name="connsiteY16612" fmla="*/ 209147 h 2145765"/>
              <a:gd name="connsiteX16613" fmla="*/ 11454665 w 12079138"/>
              <a:gd name="connsiteY16613" fmla="*/ 208844 h 2145765"/>
              <a:gd name="connsiteX16614" fmla="*/ 11463671 w 12079138"/>
              <a:gd name="connsiteY16614" fmla="*/ 213748 h 2145765"/>
              <a:gd name="connsiteX16615" fmla="*/ 11457589 w 12079138"/>
              <a:gd name="connsiteY16615" fmla="*/ 218728 h 2145765"/>
              <a:gd name="connsiteX16616" fmla="*/ 11448347 w 12079138"/>
              <a:gd name="connsiteY16616" fmla="*/ 212476 h 2145765"/>
              <a:gd name="connsiteX16617" fmla="*/ 11454665 w 12079138"/>
              <a:gd name="connsiteY16617" fmla="*/ 208844 h 2145765"/>
              <a:gd name="connsiteX16618" fmla="*/ 9776548 w 12079138"/>
              <a:gd name="connsiteY16618" fmla="*/ 207860 h 2145765"/>
              <a:gd name="connsiteX16619" fmla="*/ 9774129 w 12079138"/>
              <a:gd name="connsiteY16619" fmla="*/ 212043 h 2145765"/>
              <a:gd name="connsiteX16620" fmla="*/ 9774134 w 12079138"/>
              <a:gd name="connsiteY16620" fmla="*/ 212043 h 2145765"/>
              <a:gd name="connsiteX16621" fmla="*/ 9788319 w 12079138"/>
              <a:gd name="connsiteY16621" fmla="*/ 215797 h 2145765"/>
              <a:gd name="connsiteX16622" fmla="*/ 9792235 w 12079138"/>
              <a:gd name="connsiteY16622" fmla="*/ 213606 h 2145765"/>
              <a:gd name="connsiteX16623" fmla="*/ 9792357 w 12079138"/>
              <a:gd name="connsiteY16623" fmla="*/ 211936 h 2145765"/>
              <a:gd name="connsiteX16624" fmla="*/ 9776548 w 12079138"/>
              <a:gd name="connsiteY16624" fmla="*/ 207860 h 2145765"/>
              <a:gd name="connsiteX16625" fmla="*/ 10686443 w 12079138"/>
              <a:gd name="connsiteY16625" fmla="*/ 207206 h 2145765"/>
              <a:gd name="connsiteX16626" fmla="*/ 10692669 w 12079138"/>
              <a:gd name="connsiteY16626" fmla="*/ 211772 h 2145765"/>
              <a:gd name="connsiteX16627" fmla="*/ 10684404 w 12079138"/>
              <a:gd name="connsiteY16627" fmla="*/ 216936 h 2145765"/>
              <a:gd name="connsiteX16628" fmla="*/ 10679295 w 12079138"/>
              <a:gd name="connsiteY16628" fmla="*/ 213949 h 2145765"/>
              <a:gd name="connsiteX16629" fmla="*/ 10686443 w 12079138"/>
              <a:gd name="connsiteY16629" fmla="*/ 207206 h 2145765"/>
              <a:gd name="connsiteX16630" fmla="*/ 10637372 w 12079138"/>
              <a:gd name="connsiteY16630" fmla="*/ 206945 h 2145765"/>
              <a:gd name="connsiteX16631" fmla="*/ 10649030 w 12079138"/>
              <a:gd name="connsiteY16631" fmla="*/ 209626 h 2145765"/>
              <a:gd name="connsiteX16632" fmla="*/ 10639646 w 12079138"/>
              <a:gd name="connsiteY16632" fmla="*/ 214835 h 2145765"/>
              <a:gd name="connsiteX16633" fmla="*/ 10631036 w 12079138"/>
              <a:gd name="connsiteY16633" fmla="*/ 211863 h 2145765"/>
              <a:gd name="connsiteX16634" fmla="*/ 10637372 w 12079138"/>
              <a:gd name="connsiteY16634" fmla="*/ 206945 h 2145765"/>
              <a:gd name="connsiteX16635" fmla="*/ 11866054 w 12079138"/>
              <a:gd name="connsiteY16635" fmla="*/ 206045 h 2145765"/>
              <a:gd name="connsiteX16636" fmla="*/ 11872065 w 12079138"/>
              <a:gd name="connsiteY16636" fmla="*/ 209692 h 2145765"/>
              <a:gd name="connsiteX16637" fmla="*/ 11863888 w 12079138"/>
              <a:gd name="connsiteY16637" fmla="*/ 211668 h 2145765"/>
              <a:gd name="connsiteX16638" fmla="*/ 11859538 w 12079138"/>
              <a:gd name="connsiteY16638" fmla="*/ 208129 h 2145765"/>
              <a:gd name="connsiteX16639" fmla="*/ 11866054 w 12079138"/>
              <a:gd name="connsiteY16639" fmla="*/ 206045 h 2145765"/>
              <a:gd name="connsiteX16640" fmla="*/ 444033 w 12079138"/>
              <a:gd name="connsiteY16640" fmla="*/ 205994 h 2145765"/>
              <a:gd name="connsiteX16641" fmla="*/ 452136 w 12079138"/>
              <a:gd name="connsiteY16641" fmla="*/ 212399 h 2145765"/>
              <a:gd name="connsiteX16642" fmla="*/ 476933 w 12079138"/>
              <a:gd name="connsiteY16642" fmla="*/ 234661 h 2145765"/>
              <a:gd name="connsiteX16643" fmla="*/ 482872 w 12079138"/>
              <a:gd name="connsiteY16643" fmla="*/ 240269 h 2145765"/>
              <a:gd name="connsiteX16644" fmla="*/ 481572 w 12079138"/>
              <a:gd name="connsiteY16644" fmla="*/ 244897 h 2145765"/>
              <a:gd name="connsiteX16645" fmla="*/ 474244 w 12079138"/>
              <a:gd name="connsiteY16645" fmla="*/ 245939 h 2145765"/>
              <a:gd name="connsiteX16646" fmla="*/ 474244 w 12079138"/>
              <a:gd name="connsiteY16646" fmla="*/ 245938 h 2145765"/>
              <a:gd name="connsiteX16647" fmla="*/ 439178 w 12079138"/>
              <a:gd name="connsiteY16647" fmla="*/ 213211 h 2145765"/>
              <a:gd name="connsiteX16648" fmla="*/ 444033 w 12079138"/>
              <a:gd name="connsiteY16648" fmla="*/ 205994 h 2145765"/>
              <a:gd name="connsiteX16649" fmla="*/ 3171954 w 12079138"/>
              <a:gd name="connsiteY16649" fmla="*/ 205516 h 2145765"/>
              <a:gd name="connsiteX16650" fmla="*/ 3169697 w 12079138"/>
              <a:gd name="connsiteY16650" fmla="*/ 207676 h 2145765"/>
              <a:gd name="connsiteX16651" fmla="*/ 3171702 w 12079138"/>
              <a:gd name="connsiteY16651" fmla="*/ 208381 h 2145765"/>
              <a:gd name="connsiteX16652" fmla="*/ 3173977 w 12079138"/>
              <a:gd name="connsiteY16652" fmla="*/ 206236 h 2145765"/>
              <a:gd name="connsiteX16653" fmla="*/ 3171954 w 12079138"/>
              <a:gd name="connsiteY16653" fmla="*/ 205516 h 2145765"/>
              <a:gd name="connsiteX16654" fmla="*/ 755172 w 12079138"/>
              <a:gd name="connsiteY16654" fmla="*/ 204171 h 2145765"/>
              <a:gd name="connsiteX16655" fmla="*/ 770818 w 12079138"/>
              <a:gd name="connsiteY16655" fmla="*/ 216812 h 2145765"/>
              <a:gd name="connsiteX16656" fmla="*/ 770530 w 12079138"/>
              <a:gd name="connsiteY16656" fmla="*/ 247870 h 2145765"/>
              <a:gd name="connsiteX16657" fmla="*/ 765748 w 12079138"/>
              <a:gd name="connsiteY16657" fmla="*/ 255485 h 2145765"/>
              <a:gd name="connsiteX16658" fmla="*/ 758167 w 12079138"/>
              <a:gd name="connsiteY16658" fmla="*/ 256878 h 2145765"/>
              <a:gd name="connsiteX16659" fmla="*/ 752231 w 12079138"/>
              <a:gd name="connsiteY16659" fmla="*/ 253799 h 2145765"/>
              <a:gd name="connsiteX16660" fmla="*/ 741131 w 12079138"/>
              <a:gd name="connsiteY16660" fmla="*/ 214774 h 2145765"/>
              <a:gd name="connsiteX16661" fmla="*/ 755172 w 12079138"/>
              <a:gd name="connsiteY16661" fmla="*/ 204171 h 2145765"/>
              <a:gd name="connsiteX16662" fmla="*/ 9250467 w 12079138"/>
              <a:gd name="connsiteY16662" fmla="*/ 203524 h 2145765"/>
              <a:gd name="connsiteX16663" fmla="*/ 9244872 w 12079138"/>
              <a:gd name="connsiteY16663" fmla="*/ 207753 h 2145765"/>
              <a:gd name="connsiteX16664" fmla="*/ 9251513 w 12079138"/>
              <a:gd name="connsiteY16664" fmla="*/ 211522 h 2145765"/>
              <a:gd name="connsiteX16665" fmla="*/ 9256279 w 12079138"/>
              <a:gd name="connsiteY16665" fmla="*/ 208718 h 2145765"/>
              <a:gd name="connsiteX16666" fmla="*/ 9250467 w 12079138"/>
              <a:gd name="connsiteY16666" fmla="*/ 203524 h 2145765"/>
              <a:gd name="connsiteX16667" fmla="*/ 12042089 w 12079138"/>
              <a:gd name="connsiteY16667" fmla="*/ 203240 h 2145765"/>
              <a:gd name="connsiteX16668" fmla="*/ 12047846 w 12079138"/>
              <a:gd name="connsiteY16668" fmla="*/ 206197 h 2145765"/>
              <a:gd name="connsiteX16669" fmla="*/ 12044471 w 12079138"/>
              <a:gd name="connsiteY16669" fmla="*/ 209783 h 2145765"/>
              <a:gd name="connsiteX16670" fmla="*/ 12037142 w 12079138"/>
              <a:gd name="connsiteY16670" fmla="*/ 207116 h 2145765"/>
              <a:gd name="connsiteX16671" fmla="*/ 12042089 w 12079138"/>
              <a:gd name="connsiteY16671" fmla="*/ 203240 h 2145765"/>
              <a:gd name="connsiteX16672" fmla="*/ 10465558 w 12079138"/>
              <a:gd name="connsiteY16672" fmla="*/ 203008 h 2145765"/>
              <a:gd name="connsiteX16673" fmla="*/ 10470285 w 12079138"/>
              <a:gd name="connsiteY16673" fmla="*/ 204539 h 2145765"/>
              <a:gd name="connsiteX16674" fmla="*/ 10467649 w 12079138"/>
              <a:gd name="connsiteY16674" fmla="*/ 215189 h 2145765"/>
              <a:gd name="connsiteX16675" fmla="*/ 10460845 w 12079138"/>
              <a:gd name="connsiteY16675" fmla="*/ 214239 h 2145765"/>
              <a:gd name="connsiteX16676" fmla="*/ 10460939 w 12079138"/>
              <a:gd name="connsiteY16676" fmla="*/ 204493 h 2145765"/>
              <a:gd name="connsiteX16677" fmla="*/ 10465556 w 12079138"/>
              <a:gd name="connsiteY16677" fmla="*/ 203007 h 2145765"/>
              <a:gd name="connsiteX16678" fmla="*/ 10465561 w 12079138"/>
              <a:gd name="connsiteY16678" fmla="*/ 203007 h 2145765"/>
              <a:gd name="connsiteX16679" fmla="*/ 10465558 w 12079138"/>
              <a:gd name="connsiteY16679" fmla="*/ 203008 h 2145765"/>
              <a:gd name="connsiteX16680" fmla="*/ 828291 w 12079138"/>
              <a:gd name="connsiteY16680" fmla="*/ 202776 h 2145765"/>
              <a:gd name="connsiteX16681" fmla="*/ 829807 w 12079138"/>
              <a:gd name="connsiteY16681" fmla="*/ 204078 h 2145765"/>
              <a:gd name="connsiteX16682" fmla="*/ 825728 w 12079138"/>
              <a:gd name="connsiteY16682" fmla="*/ 204860 h 2145765"/>
              <a:gd name="connsiteX16683" fmla="*/ 825854 w 12079138"/>
              <a:gd name="connsiteY16683" fmla="*/ 203282 h 2145765"/>
              <a:gd name="connsiteX16684" fmla="*/ 828291 w 12079138"/>
              <a:gd name="connsiteY16684" fmla="*/ 202776 h 2145765"/>
              <a:gd name="connsiteX16685" fmla="*/ 9167648 w 12079138"/>
              <a:gd name="connsiteY16685" fmla="*/ 201302 h 2145765"/>
              <a:gd name="connsiteX16686" fmla="*/ 9165500 w 12079138"/>
              <a:gd name="connsiteY16686" fmla="*/ 203830 h 2145765"/>
              <a:gd name="connsiteX16687" fmla="*/ 9169543 w 12079138"/>
              <a:gd name="connsiteY16687" fmla="*/ 205470 h 2145765"/>
              <a:gd name="connsiteX16688" fmla="*/ 9172250 w 12079138"/>
              <a:gd name="connsiteY16688" fmla="*/ 201884 h 2145765"/>
              <a:gd name="connsiteX16689" fmla="*/ 9167648 w 12079138"/>
              <a:gd name="connsiteY16689" fmla="*/ 201302 h 2145765"/>
              <a:gd name="connsiteX16690" fmla="*/ 10989661 w 12079138"/>
              <a:gd name="connsiteY16690" fmla="*/ 201167 h 2145765"/>
              <a:gd name="connsiteX16691" fmla="*/ 10998504 w 12079138"/>
              <a:gd name="connsiteY16691" fmla="*/ 204600 h 2145765"/>
              <a:gd name="connsiteX16692" fmla="*/ 11001735 w 12079138"/>
              <a:gd name="connsiteY16692" fmla="*/ 212797 h 2145765"/>
              <a:gd name="connsiteX16693" fmla="*/ 11001856 w 12079138"/>
              <a:gd name="connsiteY16693" fmla="*/ 227062 h 2145765"/>
              <a:gd name="connsiteX16694" fmla="*/ 11002849 w 12079138"/>
              <a:gd name="connsiteY16694" fmla="*/ 238522 h 2145765"/>
              <a:gd name="connsiteX16695" fmla="*/ 11002854 w 12079138"/>
              <a:gd name="connsiteY16695" fmla="*/ 238522 h 2145765"/>
              <a:gd name="connsiteX16696" fmla="*/ 10986322 w 12079138"/>
              <a:gd name="connsiteY16696" fmla="*/ 243671 h 2145765"/>
              <a:gd name="connsiteX16697" fmla="*/ 10970152 w 12079138"/>
              <a:gd name="connsiteY16697" fmla="*/ 228594 h 2145765"/>
              <a:gd name="connsiteX16698" fmla="*/ 10980421 w 12079138"/>
              <a:gd name="connsiteY16698" fmla="*/ 204048 h 2145765"/>
              <a:gd name="connsiteX16699" fmla="*/ 10989661 w 12079138"/>
              <a:gd name="connsiteY16699" fmla="*/ 201167 h 2145765"/>
              <a:gd name="connsiteX16700" fmla="*/ 1734008 w 12079138"/>
              <a:gd name="connsiteY16700" fmla="*/ 200230 h 2145765"/>
              <a:gd name="connsiteX16701" fmla="*/ 1720816 w 12079138"/>
              <a:gd name="connsiteY16701" fmla="*/ 205317 h 2145765"/>
              <a:gd name="connsiteX16702" fmla="*/ 1720274 w 12079138"/>
              <a:gd name="connsiteY16702" fmla="*/ 210112 h 2145765"/>
              <a:gd name="connsiteX16703" fmla="*/ 1726429 w 12079138"/>
              <a:gd name="connsiteY16703" fmla="*/ 213100 h 2145765"/>
              <a:gd name="connsiteX16704" fmla="*/ 1744404 w 12079138"/>
              <a:gd name="connsiteY16704" fmla="*/ 206420 h 2145765"/>
              <a:gd name="connsiteX16705" fmla="*/ 1734008 w 12079138"/>
              <a:gd name="connsiteY16705" fmla="*/ 200230 h 2145765"/>
              <a:gd name="connsiteX16706" fmla="*/ 1321119 w 12079138"/>
              <a:gd name="connsiteY16706" fmla="*/ 200140 h 2145765"/>
              <a:gd name="connsiteX16707" fmla="*/ 1321588 w 12079138"/>
              <a:gd name="connsiteY16707" fmla="*/ 201534 h 2145765"/>
              <a:gd name="connsiteX16708" fmla="*/ 1319350 w 12079138"/>
              <a:gd name="connsiteY16708" fmla="*/ 201688 h 2145765"/>
              <a:gd name="connsiteX16709" fmla="*/ 1318791 w 12079138"/>
              <a:gd name="connsiteY16709" fmla="*/ 200339 h 2145765"/>
              <a:gd name="connsiteX16710" fmla="*/ 1321119 w 12079138"/>
              <a:gd name="connsiteY16710" fmla="*/ 200140 h 2145765"/>
              <a:gd name="connsiteX16711" fmla="*/ 11959756 w 12079138"/>
              <a:gd name="connsiteY16711" fmla="*/ 199958 h 2145765"/>
              <a:gd name="connsiteX16712" fmla="*/ 11963618 w 12079138"/>
              <a:gd name="connsiteY16712" fmla="*/ 202639 h 2145765"/>
              <a:gd name="connsiteX16713" fmla="*/ 11961273 w 12079138"/>
              <a:gd name="connsiteY16713" fmla="*/ 205290 h 2145765"/>
              <a:gd name="connsiteX16714" fmla="*/ 11957374 w 12079138"/>
              <a:gd name="connsiteY16714" fmla="*/ 204340 h 2145765"/>
              <a:gd name="connsiteX16715" fmla="*/ 11959756 w 12079138"/>
              <a:gd name="connsiteY16715" fmla="*/ 199958 h 2145765"/>
              <a:gd name="connsiteX16716" fmla="*/ 1068551 w 12079138"/>
              <a:gd name="connsiteY16716" fmla="*/ 199542 h 2145765"/>
              <a:gd name="connsiteX16717" fmla="*/ 1069038 w 12079138"/>
              <a:gd name="connsiteY16717" fmla="*/ 200891 h 2145765"/>
              <a:gd name="connsiteX16718" fmla="*/ 1065825 w 12079138"/>
              <a:gd name="connsiteY16718" fmla="*/ 199726 h 2145765"/>
              <a:gd name="connsiteX16719" fmla="*/ 1068551 w 12079138"/>
              <a:gd name="connsiteY16719" fmla="*/ 199542 h 2145765"/>
              <a:gd name="connsiteX16720" fmla="*/ 10538327 w 12079138"/>
              <a:gd name="connsiteY16720" fmla="*/ 198901 h 2145765"/>
              <a:gd name="connsiteX16721" fmla="*/ 10555384 w 12079138"/>
              <a:gd name="connsiteY16721" fmla="*/ 207099 h 2145765"/>
              <a:gd name="connsiteX16722" fmla="*/ 10550150 w 12079138"/>
              <a:gd name="connsiteY16722" fmla="*/ 210148 h 2145765"/>
              <a:gd name="connsiteX16723" fmla="*/ 10535711 w 12079138"/>
              <a:gd name="connsiteY16723" fmla="*/ 204020 h 2145765"/>
              <a:gd name="connsiteX16724" fmla="*/ 10538327 w 12079138"/>
              <a:gd name="connsiteY16724" fmla="*/ 198901 h 2145765"/>
              <a:gd name="connsiteX16725" fmla="*/ 9400603 w 12079138"/>
              <a:gd name="connsiteY16725" fmla="*/ 198299 h 2145765"/>
              <a:gd name="connsiteX16726" fmla="*/ 9385226 w 12079138"/>
              <a:gd name="connsiteY16726" fmla="*/ 200858 h 2145765"/>
              <a:gd name="connsiteX16727" fmla="*/ 9368154 w 12079138"/>
              <a:gd name="connsiteY16727" fmla="*/ 224423 h 2145765"/>
              <a:gd name="connsiteX16728" fmla="*/ 9386309 w 12079138"/>
              <a:gd name="connsiteY16728" fmla="*/ 215368 h 2145765"/>
              <a:gd name="connsiteX16729" fmla="*/ 9396272 w 12079138"/>
              <a:gd name="connsiteY16729" fmla="*/ 225388 h 2145765"/>
              <a:gd name="connsiteX16730" fmla="*/ 9410565 w 12079138"/>
              <a:gd name="connsiteY16730" fmla="*/ 227334 h 2145765"/>
              <a:gd name="connsiteX16731" fmla="*/ 9420221 w 12079138"/>
              <a:gd name="connsiteY16731" fmla="*/ 211966 h 2145765"/>
              <a:gd name="connsiteX16732" fmla="*/ 9400603 w 12079138"/>
              <a:gd name="connsiteY16732" fmla="*/ 198299 h 2145765"/>
              <a:gd name="connsiteX16733" fmla="*/ 8818738 w 12079138"/>
              <a:gd name="connsiteY16733" fmla="*/ 196828 h 2145765"/>
              <a:gd name="connsiteX16734" fmla="*/ 8806285 w 12079138"/>
              <a:gd name="connsiteY16734" fmla="*/ 199632 h 2145765"/>
              <a:gd name="connsiteX16735" fmla="*/ 8801466 w 12079138"/>
              <a:gd name="connsiteY16735" fmla="*/ 212932 h 2145765"/>
              <a:gd name="connsiteX16736" fmla="*/ 8803127 w 12079138"/>
              <a:gd name="connsiteY16736" fmla="*/ 231946 h 2145765"/>
              <a:gd name="connsiteX16737" fmla="*/ 8824658 w 12079138"/>
              <a:gd name="connsiteY16737" fmla="*/ 250102 h 2145765"/>
              <a:gd name="connsiteX16738" fmla="*/ 8831299 w 12079138"/>
              <a:gd name="connsiteY16738" fmla="*/ 252461 h 2145765"/>
              <a:gd name="connsiteX16739" fmla="*/ 8823791 w 12079138"/>
              <a:gd name="connsiteY16739" fmla="*/ 264688 h 2145765"/>
              <a:gd name="connsiteX16740" fmla="*/ 8843228 w 12079138"/>
              <a:gd name="connsiteY16740" fmla="*/ 269040 h 2145765"/>
              <a:gd name="connsiteX16741" fmla="*/ 8859236 w 12079138"/>
              <a:gd name="connsiteY16741" fmla="*/ 262788 h 2145765"/>
              <a:gd name="connsiteX16742" fmla="*/ 8880514 w 12079138"/>
              <a:gd name="connsiteY16742" fmla="*/ 240250 h 2145765"/>
              <a:gd name="connsiteX16743" fmla="*/ 8872610 w 12079138"/>
              <a:gd name="connsiteY16743" fmla="*/ 234827 h 2145765"/>
              <a:gd name="connsiteX16744" fmla="*/ 8858171 w 12079138"/>
              <a:gd name="connsiteY16744" fmla="*/ 229403 h 2145765"/>
              <a:gd name="connsiteX16745" fmla="*/ 8818738 w 12079138"/>
              <a:gd name="connsiteY16745" fmla="*/ 196828 h 2145765"/>
              <a:gd name="connsiteX16746" fmla="*/ 10334915 w 12079138"/>
              <a:gd name="connsiteY16746" fmla="*/ 195097 h 2145765"/>
              <a:gd name="connsiteX16747" fmla="*/ 10333706 w 12079138"/>
              <a:gd name="connsiteY16747" fmla="*/ 196368 h 2145765"/>
              <a:gd name="connsiteX16748" fmla="*/ 10337387 w 12079138"/>
              <a:gd name="connsiteY16748" fmla="*/ 196751 h 2145765"/>
              <a:gd name="connsiteX16749" fmla="*/ 10337117 w 12079138"/>
              <a:gd name="connsiteY16749" fmla="*/ 195357 h 2145765"/>
              <a:gd name="connsiteX16750" fmla="*/ 10337116 w 12079138"/>
              <a:gd name="connsiteY16750" fmla="*/ 195357 h 2145765"/>
              <a:gd name="connsiteX16751" fmla="*/ 10334915 w 12079138"/>
              <a:gd name="connsiteY16751" fmla="*/ 195097 h 2145765"/>
              <a:gd name="connsiteX16752" fmla="*/ 11995634 w 12079138"/>
              <a:gd name="connsiteY16752" fmla="*/ 195090 h 2145765"/>
              <a:gd name="connsiteX16753" fmla="*/ 11995760 w 12079138"/>
              <a:gd name="connsiteY16753" fmla="*/ 196239 h 2145765"/>
              <a:gd name="connsiteX16754" fmla="*/ 11994081 w 12079138"/>
              <a:gd name="connsiteY16754" fmla="*/ 195718 h 2145765"/>
              <a:gd name="connsiteX16755" fmla="*/ 11747856 w 12079138"/>
              <a:gd name="connsiteY16755" fmla="*/ 194283 h 2145765"/>
              <a:gd name="connsiteX16756" fmla="*/ 11769376 w 12079138"/>
              <a:gd name="connsiteY16756" fmla="*/ 197626 h 2145765"/>
              <a:gd name="connsiteX16757" fmla="*/ 11787116 w 12079138"/>
              <a:gd name="connsiteY16757" fmla="*/ 202698 h 2145765"/>
              <a:gd name="connsiteX16758" fmla="*/ 11812816 w 12079138"/>
              <a:gd name="connsiteY16758" fmla="*/ 217100 h 2145765"/>
              <a:gd name="connsiteX16759" fmla="*/ 11750966 w 12079138"/>
              <a:gd name="connsiteY16759" fmla="*/ 206850 h 2145765"/>
              <a:gd name="connsiteX16760" fmla="*/ 11738604 w 12079138"/>
              <a:gd name="connsiteY16760" fmla="*/ 214879 h 2145765"/>
              <a:gd name="connsiteX16761" fmla="*/ 11713698 w 12079138"/>
              <a:gd name="connsiteY16761" fmla="*/ 220149 h 2145765"/>
              <a:gd name="connsiteX16762" fmla="*/ 11693972 w 12079138"/>
              <a:gd name="connsiteY16762" fmla="*/ 205808 h 2145765"/>
              <a:gd name="connsiteX16763" fmla="*/ 11716460 w 12079138"/>
              <a:gd name="connsiteY16763" fmla="*/ 208060 h 2145765"/>
              <a:gd name="connsiteX16764" fmla="*/ 11728299 w 12079138"/>
              <a:gd name="connsiteY16764" fmla="*/ 200399 h 2145765"/>
              <a:gd name="connsiteX16765" fmla="*/ 11747856 w 12079138"/>
              <a:gd name="connsiteY16765" fmla="*/ 194283 h 2145765"/>
              <a:gd name="connsiteX16766" fmla="*/ 193577 w 12079138"/>
              <a:gd name="connsiteY16766" fmla="*/ 194089 h 2145765"/>
              <a:gd name="connsiteX16767" fmla="*/ 193035 w 12079138"/>
              <a:gd name="connsiteY16767" fmla="*/ 196724 h 2145765"/>
              <a:gd name="connsiteX16768" fmla="*/ 188595 w 12079138"/>
              <a:gd name="connsiteY16768" fmla="*/ 196939 h 2145765"/>
              <a:gd name="connsiteX16769" fmla="*/ 189173 w 12079138"/>
              <a:gd name="connsiteY16769" fmla="*/ 194166 h 2145765"/>
              <a:gd name="connsiteX16770" fmla="*/ 193577 w 12079138"/>
              <a:gd name="connsiteY16770" fmla="*/ 194089 h 2145765"/>
              <a:gd name="connsiteX16771" fmla="*/ 379154 w 12079138"/>
              <a:gd name="connsiteY16771" fmla="*/ 193123 h 2145765"/>
              <a:gd name="connsiteX16772" fmla="*/ 385597 w 12079138"/>
              <a:gd name="connsiteY16772" fmla="*/ 194992 h 2145765"/>
              <a:gd name="connsiteX16773" fmla="*/ 387149 w 12079138"/>
              <a:gd name="connsiteY16773" fmla="*/ 199513 h 2145765"/>
              <a:gd name="connsiteX16774" fmla="*/ 381194 w 12079138"/>
              <a:gd name="connsiteY16774" fmla="*/ 202807 h 2145765"/>
              <a:gd name="connsiteX16775" fmla="*/ 355548 w 12079138"/>
              <a:gd name="connsiteY16775" fmla="*/ 202072 h 2145765"/>
              <a:gd name="connsiteX16776" fmla="*/ 355025 w 12079138"/>
              <a:gd name="connsiteY16776" fmla="*/ 200433 h 2145765"/>
              <a:gd name="connsiteX16777" fmla="*/ 379154 w 12079138"/>
              <a:gd name="connsiteY16777" fmla="*/ 193123 h 2145765"/>
              <a:gd name="connsiteX16778" fmla="*/ 930997 w 12079138"/>
              <a:gd name="connsiteY16778" fmla="*/ 191408 h 2145765"/>
              <a:gd name="connsiteX16779" fmla="*/ 945832 w 12079138"/>
              <a:gd name="connsiteY16779" fmla="*/ 194288 h 2145765"/>
              <a:gd name="connsiteX16780" fmla="*/ 951372 w 12079138"/>
              <a:gd name="connsiteY16780" fmla="*/ 207112 h 2145765"/>
              <a:gd name="connsiteX16781" fmla="*/ 938108 w 12079138"/>
              <a:gd name="connsiteY16781" fmla="*/ 219446 h 2145765"/>
              <a:gd name="connsiteX16782" fmla="*/ 905929 w 12079138"/>
              <a:gd name="connsiteY16782" fmla="*/ 206821 h 2145765"/>
              <a:gd name="connsiteX16783" fmla="*/ 907499 w 12079138"/>
              <a:gd name="connsiteY16783" fmla="*/ 196770 h 2145765"/>
              <a:gd name="connsiteX16784" fmla="*/ 930997 w 12079138"/>
              <a:gd name="connsiteY16784" fmla="*/ 191408 h 2145765"/>
              <a:gd name="connsiteX16785" fmla="*/ 11398303 w 12079138"/>
              <a:gd name="connsiteY16785" fmla="*/ 191021 h 2145765"/>
              <a:gd name="connsiteX16786" fmla="*/ 11411261 w 12079138"/>
              <a:gd name="connsiteY16786" fmla="*/ 198207 h 2145765"/>
              <a:gd name="connsiteX16787" fmla="*/ 11404836 w 12079138"/>
              <a:gd name="connsiteY16787" fmla="*/ 206681 h 2145765"/>
              <a:gd name="connsiteX16788" fmla="*/ 11402147 w 12079138"/>
              <a:gd name="connsiteY16788" fmla="*/ 206865 h 2145765"/>
              <a:gd name="connsiteX16789" fmla="*/ 11393068 w 12079138"/>
              <a:gd name="connsiteY16789" fmla="*/ 199312 h 2145765"/>
              <a:gd name="connsiteX16790" fmla="*/ 11395829 w 12079138"/>
              <a:gd name="connsiteY16790" fmla="*/ 191665 h 2145765"/>
              <a:gd name="connsiteX16791" fmla="*/ 11398303 w 12079138"/>
              <a:gd name="connsiteY16791" fmla="*/ 191021 h 2145765"/>
              <a:gd name="connsiteX16792" fmla="*/ 11501010 w 12079138"/>
              <a:gd name="connsiteY16792" fmla="*/ 189080 h 2145765"/>
              <a:gd name="connsiteX16793" fmla="*/ 11510323 w 12079138"/>
              <a:gd name="connsiteY16793" fmla="*/ 192604 h 2145765"/>
              <a:gd name="connsiteX16794" fmla="*/ 11504188 w 12079138"/>
              <a:gd name="connsiteY16794" fmla="*/ 197032 h 2145765"/>
              <a:gd name="connsiteX16795" fmla="*/ 11497202 w 12079138"/>
              <a:gd name="connsiteY16795" fmla="*/ 193171 h 2145765"/>
              <a:gd name="connsiteX16796" fmla="*/ 11501010 w 12079138"/>
              <a:gd name="connsiteY16796" fmla="*/ 189080 h 2145765"/>
              <a:gd name="connsiteX16797" fmla="*/ 11927054 w 12079138"/>
              <a:gd name="connsiteY16797" fmla="*/ 188675 h 2145765"/>
              <a:gd name="connsiteX16798" fmla="*/ 11934201 w 12079138"/>
              <a:gd name="connsiteY16798" fmla="*/ 189625 h 2145765"/>
              <a:gd name="connsiteX16799" fmla="*/ 11931728 w 12079138"/>
              <a:gd name="connsiteY16799" fmla="*/ 193103 h 2145765"/>
              <a:gd name="connsiteX16800" fmla="*/ 11924942 w 12079138"/>
              <a:gd name="connsiteY16800" fmla="*/ 191525 h 2145765"/>
              <a:gd name="connsiteX16801" fmla="*/ 11927054 w 12079138"/>
              <a:gd name="connsiteY16801" fmla="*/ 188675 h 2145765"/>
              <a:gd name="connsiteX16802" fmla="*/ 11043472 w 12079138"/>
              <a:gd name="connsiteY16802" fmla="*/ 188054 h 2145765"/>
              <a:gd name="connsiteX16803" fmla="*/ 11046902 w 12079138"/>
              <a:gd name="connsiteY16803" fmla="*/ 193738 h 2145765"/>
              <a:gd name="connsiteX16804" fmla="*/ 11040567 w 12079138"/>
              <a:gd name="connsiteY16804" fmla="*/ 196052 h 2145765"/>
              <a:gd name="connsiteX16805" fmla="*/ 11017755 w 12079138"/>
              <a:gd name="connsiteY16805" fmla="*/ 188789 h 2145765"/>
              <a:gd name="connsiteX16806" fmla="*/ 11043472 w 12079138"/>
              <a:gd name="connsiteY16806" fmla="*/ 188054 h 2145765"/>
              <a:gd name="connsiteX16807" fmla="*/ 10010514 w 12079138"/>
              <a:gd name="connsiteY16807" fmla="*/ 187390 h 2145765"/>
              <a:gd name="connsiteX16808" fmla="*/ 10000822 w 12079138"/>
              <a:gd name="connsiteY16808" fmla="*/ 194821 h 2145765"/>
              <a:gd name="connsiteX16809" fmla="*/ 10002771 w 12079138"/>
              <a:gd name="connsiteY16809" fmla="*/ 201394 h 2145765"/>
              <a:gd name="connsiteX16810" fmla="*/ 10020314 w 12079138"/>
              <a:gd name="connsiteY16810" fmla="*/ 222492 h 2145765"/>
              <a:gd name="connsiteX16811" fmla="*/ 10029571 w 12079138"/>
              <a:gd name="connsiteY16811" fmla="*/ 223703 h 2145765"/>
              <a:gd name="connsiteX16812" fmla="*/ 10040652 w 12079138"/>
              <a:gd name="connsiteY16812" fmla="*/ 209760 h 2145765"/>
              <a:gd name="connsiteX16813" fmla="*/ 10023237 w 12079138"/>
              <a:gd name="connsiteY16813" fmla="*/ 189351 h 2145765"/>
              <a:gd name="connsiteX16814" fmla="*/ 10010514 w 12079138"/>
              <a:gd name="connsiteY16814" fmla="*/ 187390 h 2145765"/>
              <a:gd name="connsiteX16815" fmla="*/ 9961064 w 12079138"/>
              <a:gd name="connsiteY16815" fmla="*/ 186271 h 2145765"/>
              <a:gd name="connsiteX16816" fmla="*/ 9959277 w 12079138"/>
              <a:gd name="connsiteY16816" fmla="*/ 187145 h 2145765"/>
              <a:gd name="connsiteX16817" fmla="*/ 9962400 w 12079138"/>
              <a:gd name="connsiteY16817" fmla="*/ 188416 h 2145765"/>
              <a:gd name="connsiteX16818" fmla="*/ 9962905 w 12079138"/>
              <a:gd name="connsiteY16818" fmla="*/ 187083 h 2145765"/>
              <a:gd name="connsiteX16819" fmla="*/ 9961064 w 12079138"/>
              <a:gd name="connsiteY16819" fmla="*/ 186271 h 2145765"/>
              <a:gd name="connsiteX16820" fmla="*/ 1031012 w 12079138"/>
              <a:gd name="connsiteY16820" fmla="*/ 185661 h 2145765"/>
              <a:gd name="connsiteX16821" fmla="*/ 1042112 w 12079138"/>
              <a:gd name="connsiteY16821" fmla="*/ 206283 h 2145765"/>
              <a:gd name="connsiteX16822" fmla="*/ 1033774 w 12079138"/>
              <a:gd name="connsiteY16822" fmla="*/ 209792 h 2145765"/>
              <a:gd name="connsiteX16823" fmla="*/ 1026482 w 12079138"/>
              <a:gd name="connsiteY16823" fmla="*/ 205885 h 2145765"/>
              <a:gd name="connsiteX16824" fmla="*/ 1031012 w 12079138"/>
              <a:gd name="connsiteY16824" fmla="*/ 185661 h 2145765"/>
              <a:gd name="connsiteX16825" fmla="*/ 9867145 w 12079138"/>
              <a:gd name="connsiteY16825" fmla="*/ 184525 h 2145765"/>
              <a:gd name="connsiteX16826" fmla="*/ 9861641 w 12079138"/>
              <a:gd name="connsiteY16826" fmla="*/ 187742 h 2145765"/>
              <a:gd name="connsiteX16827" fmla="*/ 9868283 w 12079138"/>
              <a:gd name="connsiteY16827" fmla="*/ 189228 h 2145765"/>
              <a:gd name="connsiteX16828" fmla="*/ 9872470 w 12079138"/>
              <a:gd name="connsiteY16828" fmla="*/ 187727 h 2145765"/>
              <a:gd name="connsiteX16829" fmla="*/ 9867145 w 12079138"/>
              <a:gd name="connsiteY16829" fmla="*/ 184525 h 2145765"/>
              <a:gd name="connsiteX16830" fmla="*/ 9734930 w 12079138"/>
              <a:gd name="connsiteY16830" fmla="*/ 184402 h 2145765"/>
              <a:gd name="connsiteX16831" fmla="*/ 9731032 w 12079138"/>
              <a:gd name="connsiteY16831" fmla="*/ 186041 h 2145765"/>
              <a:gd name="connsiteX16832" fmla="*/ 9735237 w 12079138"/>
              <a:gd name="connsiteY16832" fmla="*/ 188999 h 2145765"/>
              <a:gd name="connsiteX16833" fmla="*/ 9737764 w 12079138"/>
              <a:gd name="connsiteY16833" fmla="*/ 186608 h 2145765"/>
              <a:gd name="connsiteX16834" fmla="*/ 9734930 w 12079138"/>
              <a:gd name="connsiteY16834" fmla="*/ 184402 h 2145765"/>
              <a:gd name="connsiteX16835" fmla="*/ 600148 w 12079138"/>
              <a:gd name="connsiteY16835" fmla="*/ 184162 h 2145765"/>
              <a:gd name="connsiteX16836" fmla="*/ 615092 w 12079138"/>
              <a:gd name="connsiteY16836" fmla="*/ 192957 h 2145765"/>
              <a:gd name="connsiteX16837" fmla="*/ 610092 w 12079138"/>
              <a:gd name="connsiteY16837" fmla="*/ 195961 h 2145765"/>
              <a:gd name="connsiteX16838" fmla="*/ 596122 w 12079138"/>
              <a:gd name="connsiteY16838" fmla="*/ 187518 h 2145765"/>
              <a:gd name="connsiteX16839" fmla="*/ 600148 w 12079138"/>
              <a:gd name="connsiteY16839" fmla="*/ 184162 h 2145765"/>
              <a:gd name="connsiteX16840" fmla="*/ 1195478 w 12079138"/>
              <a:gd name="connsiteY16840" fmla="*/ 183302 h 2145765"/>
              <a:gd name="connsiteX16841" fmla="*/ 1203546 w 12079138"/>
              <a:gd name="connsiteY16841" fmla="*/ 188911 h 2145765"/>
              <a:gd name="connsiteX16842" fmla="*/ 1198365 w 12079138"/>
              <a:gd name="connsiteY16842" fmla="*/ 193799 h 2145765"/>
              <a:gd name="connsiteX16843" fmla="*/ 1190822 w 12079138"/>
              <a:gd name="connsiteY16843" fmla="*/ 190504 h 2145765"/>
              <a:gd name="connsiteX16844" fmla="*/ 1195478 w 12079138"/>
              <a:gd name="connsiteY16844" fmla="*/ 183302 h 2145765"/>
              <a:gd name="connsiteX16845" fmla="*/ 9812029 w 12079138"/>
              <a:gd name="connsiteY16845" fmla="*/ 183069 h 2145765"/>
              <a:gd name="connsiteX16846" fmla="*/ 9808077 w 12079138"/>
              <a:gd name="connsiteY16846" fmla="*/ 184371 h 2145765"/>
              <a:gd name="connsiteX16847" fmla="*/ 9810819 w 12079138"/>
              <a:gd name="connsiteY16847" fmla="*/ 186516 h 2145765"/>
              <a:gd name="connsiteX16848" fmla="*/ 9814844 w 12079138"/>
              <a:gd name="connsiteY16848" fmla="*/ 185214 h 2145765"/>
              <a:gd name="connsiteX16849" fmla="*/ 9812029 w 12079138"/>
              <a:gd name="connsiteY16849" fmla="*/ 183069 h 2145765"/>
              <a:gd name="connsiteX16850" fmla="*/ 9470031 w 12079138"/>
              <a:gd name="connsiteY16850" fmla="*/ 182073 h 2145765"/>
              <a:gd name="connsiteX16851" fmla="*/ 9464924 w 12079138"/>
              <a:gd name="connsiteY16851" fmla="*/ 185429 h 2145765"/>
              <a:gd name="connsiteX16852" fmla="*/ 9490497 w 12079138"/>
              <a:gd name="connsiteY16852" fmla="*/ 219658 h 2145765"/>
              <a:gd name="connsiteX16853" fmla="*/ 9490317 w 12079138"/>
              <a:gd name="connsiteY16853" fmla="*/ 211859 h 2145765"/>
              <a:gd name="connsiteX16854" fmla="*/ 9490316 w 12079138"/>
              <a:gd name="connsiteY16854" fmla="*/ 211859 h 2145765"/>
              <a:gd name="connsiteX16855" fmla="*/ 9477521 w 12079138"/>
              <a:gd name="connsiteY16855" fmla="*/ 186026 h 2145765"/>
              <a:gd name="connsiteX16856" fmla="*/ 9470031 w 12079138"/>
              <a:gd name="connsiteY16856" fmla="*/ 182073 h 2145765"/>
              <a:gd name="connsiteX16857" fmla="*/ 2127433 w 12079138"/>
              <a:gd name="connsiteY16857" fmla="*/ 181951 h 2145765"/>
              <a:gd name="connsiteX16858" fmla="*/ 2121059 w 12079138"/>
              <a:gd name="connsiteY16858" fmla="*/ 200015 h 2145765"/>
              <a:gd name="connsiteX16859" fmla="*/ 2129271 w 12079138"/>
              <a:gd name="connsiteY16859" fmla="*/ 203616 h 2145765"/>
              <a:gd name="connsiteX16860" fmla="*/ 2139217 w 12079138"/>
              <a:gd name="connsiteY16860" fmla="*/ 198943 h 2145765"/>
              <a:gd name="connsiteX16861" fmla="*/ 2127433 w 12079138"/>
              <a:gd name="connsiteY16861" fmla="*/ 181951 h 2145765"/>
              <a:gd name="connsiteX16862" fmla="*/ 766183 w 12079138"/>
              <a:gd name="connsiteY16862" fmla="*/ 178830 h 2145765"/>
              <a:gd name="connsiteX16863" fmla="*/ 773492 w 12079138"/>
              <a:gd name="connsiteY16863" fmla="*/ 185266 h 2145765"/>
              <a:gd name="connsiteX16864" fmla="*/ 768150 w 12079138"/>
              <a:gd name="connsiteY16864" fmla="*/ 188131 h 2145765"/>
              <a:gd name="connsiteX16865" fmla="*/ 760010 w 12079138"/>
              <a:gd name="connsiteY16865" fmla="*/ 183320 h 2145765"/>
              <a:gd name="connsiteX16866" fmla="*/ 766183 w 12079138"/>
              <a:gd name="connsiteY16866" fmla="*/ 178830 h 2145765"/>
              <a:gd name="connsiteX16867" fmla="*/ 1736318 w 12079138"/>
              <a:gd name="connsiteY16867" fmla="*/ 177875 h 2145765"/>
              <a:gd name="connsiteX16868" fmla="*/ 1732384 w 12079138"/>
              <a:gd name="connsiteY16868" fmla="*/ 184402 h 2145765"/>
              <a:gd name="connsiteX16869" fmla="*/ 1738195 w 12079138"/>
              <a:gd name="connsiteY16869" fmla="*/ 186869 h 2145765"/>
              <a:gd name="connsiteX16870" fmla="*/ 1743321 w 12079138"/>
              <a:gd name="connsiteY16870" fmla="*/ 181996 h 2145765"/>
              <a:gd name="connsiteX16871" fmla="*/ 1736318 w 12079138"/>
              <a:gd name="connsiteY16871" fmla="*/ 177875 h 2145765"/>
              <a:gd name="connsiteX16872" fmla="*/ 11632397 w 12079138"/>
              <a:gd name="connsiteY16872" fmla="*/ 177486 h 2145765"/>
              <a:gd name="connsiteX16873" fmla="*/ 11644234 w 12079138"/>
              <a:gd name="connsiteY16873" fmla="*/ 180173 h 2145765"/>
              <a:gd name="connsiteX16874" fmla="*/ 11620104 w 12079138"/>
              <a:gd name="connsiteY16874" fmla="*/ 196277 h 2145765"/>
              <a:gd name="connsiteX16875" fmla="*/ 11611676 w 12079138"/>
              <a:gd name="connsiteY16875" fmla="*/ 187083 h 2145765"/>
              <a:gd name="connsiteX16876" fmla="*/ 11622252 w 12079138"/>
              <a:gd name="connsiteY16876" fmla="*/ 179729 h 2145765"/>
              <a:gd name="connsiteX16877" fmla="*/ 11632397 w 12079138"/>
              <a:gd name="connsiteY16877" fmla="*/ 177486 h 2145765"/>
              <a:gd name="connsiteX16878" fmla="*/ 10574333 w 12079138"/>
              <a:gd name="connsiteY16878" fmla="*/ 177451 h 2145765"/>
              <a:gd name="connsiteX16879" fmla="*/ 10583140 w 12079138"/>
              <a:gd name="connsiteY16879" fmla="*/ 184423 h 2145765"/>
              <a:gd name="connsiteX16880" fmla="*/ 10574568 w 12079138"/>
              <a:gd name="connsiteY16880" fmla="*/ 187902 h 2145765"/>
              <a:gd name="connsiteX16881" fmla="*/ 10565849 w 12079138"/>
              <a:gd name="connsiteY16881" fmla="*/ 182829 h 2145765"/>
              <a:gd name="connsiteX16882" fmla="*/ 10574333 w 12079138"/>
              <a:gd name="connsiteY16882" fmla="*/ 177451 h 2145765"/>
              <a:gd name="connsiteX16883" fmla="*/ 2093085 w 12079138"/>
              <a:gd name="connsiteY16883" fmla="*/ 177323 h 2145765"/>
              <a:gd name="connsiteX16884" fmla="*/ 2091516 w 12079138"/>
              <a:gd name="connsiteY16884" fmla="*/ 177507 h 2145765"/>
              <a:gd name="connsiteX16885" fmla="*/ 2091078 w 12079138"/>
              <a:gd name="connsiteY16885" fmla="*/ 177599 h 2145765"/>
              <a:gd name="connsiteX16886" fmla="*/ 2091823 w 12079138"/>
              <a:gd name="connsiteY16886" fmla="*/ 177691 h 2145765"/>
              <a:gd name="connsiteX16887" fmla="*/ 971458 w 12079138"/>
              <a:gd name="connsiteY16887" fmla="*/ 176805 h 2145765"/>
              <a:gd name="connsiteX16888" fmla="*/ 978804 w 12079138"/>
              <a:gd name="connsiteY16888" fmla="*/ 182750 h 2145765"/>
              <a:gd name="connsiteX16889" fmla="*/ 971711 w 12079138"/>
              <a:gd name="connsiteY16889" fmla="*/ 186827 h 2145765"/>
              <a:gd name="connsiteX16890" fmla="*/ 965375 w 12079138"/>
              <a:gd name="connsiteY16890" fmla="*/ 185065 h 2145765"/>
              <a:gd name="connsiteX16891" fmla="*/ 971458 w 12079138"/>
              <a:gd name="connsiteY16891" fmla="*/ 176805 h 2145765"/>
              <a:gd name="connsiteX16892" fmla="*/ 1144549 w 12079138"/>
              <a:gd name="connsiteY16892" fmla="*/ 175227 h 2145765"/>
              <a:gd name="connsiteX16893" fmla="*/ 1159564 w 12079138"/>
              <a:gd name="connsiteY16893" fmla="*/ 177893 h 2145765"/>
              <a:gd name="connsiteX16894" fmla="*/ 1165176 w 12079138"/>
              <a:gd name="connsiteY16894" fmla="*/ 185738 h 2145765"/>
              <a:gd name="connsiteX16895" fmla="*/ 1157181 w 12079138"/>
              <a:gd name="connsiteY16895" fmla="*/ 213930 h 2145765"/>
              <a:gd name="connsiteX16896" fmla="*/ 1152687 w 12079138"/>
              <a:gd name="connsiteY16896" fmla="*/ 218282 h 2145765"/>
              <a:gd name="connsiteX16897" fmla="*/ 1153627 w 12079138"/>
              <a:gd name="connsiteY16897" fmla="*/ 224533 h 2145765"/>
              <a:gd name="connsiteX16898" fmla="*/ 1161188 w 12079138"/>
              <a:gd name="connsiteY16898" fmla="*/ 225177 h 2145765"/>
              <a:gd name="connsiteX16899" fmla="*/ 1176654 w 12079138"/>
              <a:gd name="connsiteY16899" fmla="*/ 220917 h 2145765"/>
              <a:gd name="connsiteX16900" fmla="*/ 1191868 w 12079138"/>
              <a:gd name="connsiteY16900" fmla="*/ 216305 h 2145765"/>
              <a:gd name="connsiteX16901" fmla="*/ 1207786 w 12079138"/>
              <a:gd name="connsiteY16901" fmla="*/ 217531 h 2145765"/>
              <a:gd name="connsiteX16902" fmla="*/ 1207263 w 12079138"/>
              <a:gd name="connsiteY16902" fmla="*/ 228777 h 2145765"/>
              <a:gd name="connsiteX16903" fmla="*/ 1190875 w 12079138"/>
              <a:gd name="connsiteY16903" fmla="*/ 234906 h 2145765"/>
              <a:gd name="connsiteX16904" fmla="*/ 1163264 w 12079138"/>
              <a:gd name="connsiteY16904" fmla="*/ 259451 h 2145765"/>
              <a:gd name="connsiteX16905" fmla="*/ 1164636 w 12079138"/>
              <a:gd name="connsiteY16905" fmla="*/ 264584 h 2145765"/>
              <a:gd name="connsiteX16906" fmla="*/ 1157038 w 12079138"/>
              <a:gd name="connsiteY16906" fmla="*/ 282281 h 2145765"/>
              <a:gd name="connsiteX16907" fmla="*/ 1141896 w 12079138"/>
              <a:gd name="connsiteY16907" fmla="*/ 302506 h 2145765"/>
              <a:gd name="connsiteX16908" fmla="*/ 1145289 w 12079138"/>
              <a:gd name="connsiteY16908" fmla="*/ 319483 h 2145765"/>
              <a:gd name="connsiteX16909" fmla="*/ 1141445 w 12079138"/>
              <a:gd name="connsiteY16909" fmla="*/ 323497 h 2145765"/>
              <a:gd name="connsiteX16910" fmla="*/ 1134045 w 12079138"/>
              <a:gd name="connsiteY16910" fmla="*/ 322471 h 2145765"/>
              <a:gd name="connsiteX16911" fmla="*/ 1124679 w 12079138"/>
              <a:gd name="connsiteY16911" fmla="*/ 311868 h 2145765"/>
              <a:gd name="connsiteX16912" fmla="*/ 1112930 w 12079138"/>
              <a:gd name="connsiteY16912" fmla="*/ 292301 h 2145765"/>
              <a:gd name="connsiteX16913" fmla="*/ 1086058 w 12079138"/>
              <a:gd name="connsiteY16913" fmla="*/ 281668 h 2145765"/>
              <a:gd name="connsiteX16914" fmla="*/ 1080464 w 12079138"/>
              <a:gd name="connsiteY16914" fmla="*/ 281591 h 2145765"/>
              <a:gd name="connsiteX16915" fmla="*/ 1075916 w 12079138"/>
              <a:gd name="connsiteY16915" fmla="*/ 280411 h 2145765"/>
              <a:gd name="connsiteX16916" fmla="*/ 1070790 w 12079138"/>
              <a:gd name="connsiteY16916" fmla="*/ 257765 h 2145765"/>
              <a:gd name="connsiteX16917" fmla="*/ 1070429 w 12079138"/>
              <a:gd name="connsiteY16917" fmla="*/ 252648 h 2145765"/>
              <a:gd name="connsiteX16918" fmla="*/ 1095514 w 12079138"/>
              <a:gd name="connsiteY16918" fmla="*/ 226111 h 2145765"/>
              <a:gd name="connsiteX16919" fmla="*/ 1138034 w 12079138"/>
              <a:gd name="connsiteY16919" fmla="*/ 199389 h 2145765"/>
              <a:gd name="connsiteX16920" fmla="*/ 1144062 w 12079138"/>
              <a:gd name="connsiteY16920" fmla="*/ 194517 h 2145765"/>
              <a:gd name="connsiteX16921" fmla="*/ 1138070 w 12079138"/>
              <a:gd name="connsiteY16921" fmla="*/ 183715 h 2145765"/>
              <a:gd name="connsiteX16922" fmla="*/ 1144549 w 12079138"/>
              <a:gd name="connsiteY16922" fmla="*/ 175227 h 2145765"/>
              <a:gd name="connsiteX16923" fmla="*/ 10499310 w 12079138"/>
              <a:gd name="connsiteY16923" fmla="*/ 173912 h 2145765"/>
              <a:gd name="connsiteX16924" fmla="*/ 10508731 w 12079138"/>
              <a:gd name="connsiteY16924" fmla="*/ 183045 h 2145765"/>
              <a:gd name="connsiteX16925" fmla="*/ 10500428 w 12079138"/>
              <a:gd name="connsiteY16925" fmla="*/ 188700 h 2145765"/>
              <a:gd name="connsiteX16926" fmla="*/ 10487361 w 12079138"/>
              <a:gd name="connsiteY16926" fmla="*/ 181620 h 2145765"/>
              <a:gd name="connsiteX16927" fmla="*/ 10499310 w 12079138"/>
              <a:gd name="connsiteY16927" fmla="*/ 173912 h 2145765"/>
              <a:gd name="connsiteX16928" fmla="*/ 9106088 w 12079138"/>
              <a:gd name="connsiteY16928" fmla="*/ 173309 h 2145765"/>
              <a:gd name="connsiteX16929" fmla="*/ 9111971 w 12079138"/>
              <a:gd name="connsiteY16929" fmla="*/ 191588 h 2145765"/>
              <a:gd name="connsiteX16930" fmla="*/ 9113108 w 12079138"/>
              <a:gd name="connsiteY16930" fmla="*/ 208029 h 2145765"/>
              <a:gd name="connsiteX16931" fmla="*/ 9118504 w 12079138"/>
              <a:gd name="connsiteY16931" fmla="*/ 180051 h 2145765"/>
              <a:gd name="connsiteX16932" fmla="*/ 9106088 w 12079138"/>
              <a:gd name="connsiteY16932" fmla="*/ 173309 h 2145765"/>
              <a:gd name="connsiteX16933" fmla="*/ 1086869 w 12079138"/>
              <a:gd name="connsiteY16933" fmla="*/ 170600 h 2145765"/>
              <a:gd name="connsiteX16934" fmla="*/ 1099719 w 12079138"/>
              <a:gd name="connsiteY16934" fmla="*/ 175658 h 2145765"/>
              <a:gd name="connsiteX16935" fmla="*/ 1087826 w 12079138"/>
              <a:gd name="connsiteY16935" fmla="*/ 183426 h 2145765"/>
              <a:gd name="connsiteX16936" fmla="*/ 1074977 w 12079138"/>
              <a:gd name="connsiteY16936" fmla="*/ 176224 h 2145765"/>
              <a:gd name="connsiteX16937" fmla="*/ 1086869 w 12079138"/>
              <a:gd name="connsiteY16937" fmla="*/ 170600 h 2145765"/>
              <a:gd name="connsiteX16938" fmla="*/ 11528225 w 12079138"/>
              <a:gd name="connsiteY16938" fmla="*/ 170033 h 2145765"/>
              <a:gd name="connsiteX16939" fmla="*/ 11579354 w 12079138"/>
              <a:gd name="connsiteY16939" fmla="*/ 183041 h 2145765"/>
              <a:gd name="connsiteX16940" fmla="*/ 11585237 w 12079138"/>
              <a:gd name="connsiteY16940" fmla="*/ 195973 h 2145765"/>
              <a:gd name="connsiteX16941" fmla="*/ 11564627 w 12079138"/>
              <a:gd name="connsiteY16941" fmla="*/ 209794 h 2145765"/>
              <a:gd name="connsiteX16942" fmla="*/ 11538043 w 12079138"/>
              <a:gd name="connsiteY16942" fmla="*/ 219400 h 2145765"/>
              <a:gd name="connsiteX16943" fmla="*/ 11528550 w 12079138"/>
              <a:gd name="connsiteY16943" fmla="*/ 218205 h 2145765"/>
              <a:gd name="connsiteX16944" fmla="*/ 11536275 w 12079138"/>
              <a:gd name="connsiteY16944" fmla="*/ 182444 h 2145765"/>
              <a:gd name="connsiteX16945" fmla="*/ 11528225 w 12079138"/>
              <a:gd name="connsiteY16945" fmla="*/ 170033 h 2145765"/>
              <a:gd name="connsiteX16946" fmla="*/ 69377 w 12079138"/>
              <a:gd name="connsiteY16946" fmla="*/ 169682 h 2145765"/>
              <a:gd name="connsiteX16947" fmla="*/ 78780 w 12079138"/>
              <a:gd name="connsiteY16947" fmla="*/ 173880 h 2145765"/>
              <a:gd name="connsiteX16948" fmla="*/ 68817 w 12079138"/>
              <a:gd name="connsiteY16948" fmla="*/ 179626 h 2145765"/>
              <a:gd name="connsiteX16949" fmla="*/ 64107 w 12079138"/>
              <a:gd name="connsiteY16949" fmla="*/ 176087 h 2145765"/>
              <a:gd name="connsiteX16950" fmla="*/ 69377 w 12079138"/>
              <a:gd name="connsiteY16950" fmla="*/ 169682 h 2145765"/>
              <a:gd name="connsiteX16951" fmla="*/ 10224339 w 12079138"/>
              <a:gd name="connsiteY16951" fmla="*/ 169678 h 2145765"/>
              <a:gd name="connsiteX16952" fmla="*/ 10225006 w 12079138"/>
              <a:gd name="connsiteY16952" fmla="*/ 170506 h 2145765"/>
              <a:gd name="connsiteX16953" fmla="*/ 10225909 w 12079138"/>
              <a:gd name="connsiteY16953" fmla="*/ 169724 h 2145765"/>
              <a:gd name="connsiteX16954" fmla="*/ 1182520 w 12079138"/>
              <a:gd name="connsiteY16954" fmla="*/ 169420 h 2145765"/>
              <a:gd name="connsiteX16955" fmla="*/ 1184721 w 12079138"/>
              <a:gd name="connsiteY16955" fmla="*/ 170125 h 2145765"/>
              <a:gd name="connsiteX16956" fmla="*/ 1183458 w 12079138"/>
              <a:gd name="connsiteY16956" fmla="*/ 171381 h 2145765"/>
              <a:gd name="connsiteX16957" fmla="*/ 1181291 w 12079138"/>
              <a:gd name="connsiteY16957" fmla="*/ 170753 h 2145765"/>
              <a:gd name="connsiteX16958" fmla="*/ 1182520 w 12079138"/>
              <a:gd name="connsiteY16958" fmla="*/ 169420 h 2145765"/>
              <a:gd name="connsiteX16959" fmla="*/ 8860752 w 12079138"/>
              <a:gd name="connsiteY16959" fmla="*/ 169249 h 2145765"/>
              <a:gd name="connsiteX16960" fmla="*/ 8857432 w 12079138"/>
              <a:gd name="connsiteY16960" fmla="*/ 170137 h 2145765"/>
              <a:gd name="connsiteX16961" fmla="*/ 8858820 w 12079138"/>
              <a:gd name="connsiteY16961" fmla="*/ 171224 h 2145765"/>
              <a:gd name="connsiteX16962" fmla="*/ 8858816 w 12079138"/>
              <a:gd name="connsiteY16962" fmla="*/ 171225 h 2145765"/>
              <a:gd name="connsiteX16963" fmla="*/ 8858821 w 12079138"/>
              <a:gd name="connsiteY16963" fmla="*/ 171225 h 2145765"/>
              <a:gd name="connsiteX16964" fmla="*/ 8858820 w 12079138"/>
              <a:gd name="connsiteY16964" fmla="*/ 171224 h 2145765"/>
              <a:gd name="connsiteX16965" fmla="*/ 8860874 w 12079138"/>
              <a:gd name="connsiteY16965" fmla="*/ 170690 h 2145765"/>
              <a:gd name="connsiteX16966" fmla="*/ 8860752 w 12079138"/>
              <a:gd name="connsiteY16966" fmla="*/ 169249 h 2145765"/>
              <a:gd name="connsiteX16967" fmla="*/ 457675 w 12079138"/>
              <a:gd name="connsiteY16967" fmla="*/ 167582 h 2145765"/>
              <a:gd name="connsiteX16968" fmla="*/ 461772 w 12079138"/>
              <a:gd name="connsiteY16968" fmla="*/ 168409 h 2145765"/>
              <a:gd name="connsiteX16969" fmla="*/ 459534 w 12079138"/>
              <a:gd name="connsiteY16969" fmla="*/ 170677 h 2145765"/>
              <a:gd name="connsiteX16970" fmla="*/ 456430 w 12079138"/>
              <a:gd name="connsiteY16970" fmla="*/ 168731 h 2145765"/>
              <a:gd name="connsiteX16971" fmla="*/ 457675 w 12079138"/>
              <a:gd name="connsiteY16971" fmla="*/ 167582 h 2145765"/>
              <a:gd name="connsiteX16972" fmla="*/ 2831332 w 12079138"/>
              <a:gd name="connsiteY16972" fmla="*/ 166737 h 2145765"/>
              <a:gd name="connsiteX16973" fmla="*/ 2831928 w 12079138"/>
              <a:gd name="connsiteY16973" fmla="*/ 168054 h 2145765"/>
              <a:gd name="connsiteX16974" fmla="*/ 2833536 w 12079138"/>
              <a:gd name="connsiteY16974" fmla="*/ 167074 h 2145765"/>
              <a:gd name="connsiteX16975" fmla="*/ 9684867 w 12079138"/>
              <a:gd name="connsiteY16975" fmla="*/ 166139 h 2145765"/>
              <a:gd name="connsiteX16976" fmla="*/ 9682430 w 12079138"/>
              <a:gd name="connsiteY16976" fmla="*/ 170368 h 2145765"/>
              <a:gd name="connsiteX16977" fmla="*/ 9698601 w 12079138"/>
              <a:gd name="connsiteY16977" fmla="*/ 187957 h 2145765"/>
              <a:gd name="connsiteX16978" fmla="*/ 9692339 w 12079138"/>
              <a:gd name="connsiteY16978" fmla="*/ 166476 h 2145765"/>
              <a:gd name="connsiteX16979" fmla="*/ 9684867 w 12079138"/>
              <a:gd name="connsiteY16979" fmla="*/ 166139 h 2145765"/>
              <a:gd name="connsiteX16980" fmla="*/ 2458739 w 12079138"/>
              <a:gd name="connsiteY16980" fmla="*/ 166017 h 2145765"/>
              <a:gd name="connsiteX16981" fmla="*/ 2453050 w 12079138"/>
              <a:gd name="connsiteY16981" fmla="*/ 169249 h 2145765"/>
              <a:gd name="connsiteX16982" fmla="*/ 2454566 w 12079138"/>
              <a:gd name="connsiteY16982" fmla="*/ 172298 h 2145765"/>
              <a:gd name="connsiteX16983" fmla="*/ 2461263 w 12079138"/>
              <a:gd name="connsiteY16983" fmla="*/ 175285 h 2145765"/>
              <a:gd name="connsiteX16984" fmla="*/ 2483332 w 12079138"/>
              <a:gd name="connsiteY16984" fmla="*/ 182027 h 2145765"/>
              <a:gd name="connsiteX16985" fmla="*/ 2482630 w 12079138"/>
              <a:gd name="connsiteY16985" fmla="*/ 199831 h 2145765"/>
              <a:gd name="connsiteX16986" fmla="*/ 2507537 w 12079138"/>
              <a:gd name="connsiteY16986" fmla="*/ 187344 h 2145765"/>
              <a:gd name="connsiteX16987" fmla="*/ 2495516 w 12079138"/>
              <a:gd name="connsiteY16987" fmla="*/ 173186 h 2145765"/>
              <a:gd name="connsiteX16988" fmla="*/ 2466983 w 12079138"/>
              <a:gd name="connsiteY16988" fmla="*/ 166063 h 2145765"/>
              <a:gd name="connsiteX16989" fmla="*/ 2458739 w 12079138"/>
              <a:gd name="connsiteY16989" fmla="*/ 166017 h 2145765"/>
              <a:gd name="connsiteX16990" fmla="*/ 273561 w 12079138"/>
              <a:gd name="connsiteY16990" fmla="*/ 165959 h 2145765"/>
              <a:gd name="connsiteX16991" fmla="*/ 279174 w 12079138"/>
              <a:gd name="connsiteY16991" fmla="*/ 169192 h 2145765"/>
              <a:gd name="connsiteX16992" fmla="*/ 277983 w 12079138"/>
              <a:gd name="connsiteY16992" fmla="*/ 172302 h 2145765"/>
              <a:gd name="connsiteX16993" fmla="*/ 248132 w 12079138"/>
              <a:gd name="connsiteY16993" fmla="*/ 180378 h 2145765"/>
              <a:gd name="connsiteX16994" fmla="*/ 244198 w 12079138"/>
              <a:gd name="connsiteY16994" fmla="*/ 178279 h 2145765"/>
              <a:gd name="connsiteX16995" fmla="*/ 244073 w 12079138"/>
              <a:gd name="connsiteY16995" fmla="*/ 176608 h 2145765"/>
              <a:gd name="connsiteX16996" fmla="*/ 273561 w 12079138"/>
              <a:gd name="connsiteY16996" fmla="*/ 165959 h 2145765"/>
              <a:gd name="connsiteX16997" fmla="*/ 11612759 w 12079138"/>
              <a:gd name="connsiteY16997" fmla="*/ 165529 h 2145765"/>
              <a:gd name="connsiteX16998" fmla="*/ 11613012 w 12079138"/>
              <a:gd name="connsiteY16998" fmla="*/ 166739 h 2145765"/>
              <a:gd name="connsiteX16999" fmla="*/ 11611189 w 12079138"/>
              <a:gd name="connsiteY16999" fmla="*/ 166249 h 2145765"/>
              <a:gd name="connsiteX17000" fmla="*/ 10619198 w 12079138"/>
              <a:gd name="connsiteY17000" fmla="*/ 165440 h 2145765"/>
              <a:gd name="connsiteX17001" fmla="*/ 10626941 w 12079138"/>
              <a:gd name="connsiteY17001" fmla="*/ 169025 h 2145765"/>
              <a:gd name="connsiteX17002" fmla="*/ 10622628 w 12079138"/>
              <a:gd name="connsiteY17002" fmla="*/ 173928 h 2145765"/>
              <a:gd name="connsiteX17003" fmla="*/ 10616509 w 12079138"/>
              <a:gd name="connsiteY17003" fmla="*/ 171783 h 2145765"/>
              <a:gd name="connsiteX17004" fmla="*/ 10619198 w 12079138"/>
              <a:gd name="connsiteY17004" fmla="*/ 165440 h 2145765"/>
              <a:gd name="connsiteX17005" fmla="*/ 10693318 w 12079138"/>
              <a:gd name="connsiteY17005" fmla="*/ 165224 h 2145765"/>
              <a:gd name="connsiteX17006" fmla="*/ 10703677 w 12079138"/>
              <a:gd name="connsiteY17006" fmla="*/ 169575 h 2145765"/>
              <a:gd name="connsiteX17007" fmla="*/ 10736108 w 12079138"/>
              <a:gd name="connsiteY17007" fmla="*/ 185418 h 2145765"/>
              <a:gd name="connsiteX17008" fmla="*/ 10758325 w 12079138"/>
              <a:gd name="connsiteY17008" fmla="*/ 197967 h 2145765"/>
              <a:gd name="connsiteX17009" fmla="*/ 10771048 w 12079138"/>
              <a:gd name="connsiteY17009" fmla="*/ 209305 h 2145765"/>
              <a:gd name="connsiteX17010" fmla="*/ 10764389 w 12079138"/>
              <a:gd name="connsiteY17010" fmla="*/ 218299 h 2145765"/>
              <a:gd name="connsiteX17011" fmla="*/ 10747207 w 12079138"/>
              <a:gd name="connsiteY17011" fmla="*/ 211987 h 2145765"/>
              <a:gd name="connsiteX17012" fmla="*/ 10718223 w 12079138"/>
              <a:gd name="connsiteY17012" fmla="*/ 191915 h 2145765"/>
              <a:gd name="connsiteX17013" fmla="*/ 10700843 w 12079138"/>
              <a:gd name="connsiteY17013" fmla="*/ 183273 h 2145765"/>
              <a:gd name="connsiteX17014" fmla="*/ 10689059 w 12079138"/>
              <a:gd name="connsiteY17014" fmla="*/ 171782 h 2145765"/>
              <a:gd name="connsiteX17015" fmla="*/ 10693318 w 12079138"/>
              <a:gd name="connsiteY17015" fmla="*/ 165224 h 2145765"/>
              <a:gd name="connsiteX17016" fmla="*/ 10158335 w 12079138"/>
              <a:gd name="connsiteY17016" fmla="*/ 165129 h 2145765"/>
              <a:gd name="connsiteX17017" fmla="*/ 10140942 w 12079138"/>
              <a:gd name="connsiteY17017" fmla="*/ 170062 h 2145765"/>
              <a:gd name="connsiteX17018" fmla="*/ 10178679 w 12079138"/>
              <a:gd name="connsiteY17018" fmla="*/ 174657 h 2145765"/>
              <a:gd name="connsiteX17019" fmla="*/ 10176568 w 12079138"/>
              <a:gd name="connsiteY17019" fmla="*/ 168254 h 2145765"/>
              <a:gd name="connsiteX17020" fmla="*/ 10158335 w 12079138"/>
              <a:gd name="connsiteY17020" fmla="*/ 165129 h 2145765"/>
              <a:gd name="connsiteX17021" fmla="*/ 9252795 w 12079138"/>
              <a:gd name="connsiteY17021" fmla="*/ 164484 h 2145765"/>
              <a:gd name="connsiteX17022" fmla="*/ 9243952 w 12079138"/>
              <a:gd name="connsiteY17022" fmla="*/ 170015 h 2145765"/>
              <a:gd name="connsiteX17023" fmla="*/ 9257903 w 12079138"/>
              <a:gd name="connsiteY17023" fmla="*/ 176772 h 2145765"/>
              <a:gd name="connsiteX17024" fmla="*/ 9266330 w 12079138"/>
              <a:gd name="connsiteY17024" fmla="*/ 174826 h 2145765"/>
              <a:gd name="connsiteX17025" fmla="*/ 9252795 w 12079138"/>
              <a:gd name="connsiteY17025" fmla="*/ 164484 h 2145765"/>
              <a:gd name="connsiteX17026" fmla="*/ 1496363 w 12079138"/>
              <a:gd name="connsiteY17026" fmla="*/ 163308 h 2145765"/>
              <a:gd name="connsiteX17027" fmla="*/ 1509158 w 12079138"/>
              <a:gd name="connsiteY17027" fmla="*/ 168977 h 2145765"/>
              <a:gd name="connsiteX17028" fmla="*/ 1544801 w 12079138"/>
              <a:gd name="connsiteY17028" fmla="*/ 197537 h 2145765"/>
              <a:gd name="connsiteX17029" fmla="*/ 1546227 w 12079138"/>
              <a:gd name="connsiteY17029" fmla="*/ 198993 h 2145765"/>
              <a:gd name="connsiteX17030" fmla="*/ 1545198 w 12079138"/>
              <a:gd name="connsiteY17030" fmla="*/ 205214 h 2145765"/>
              <a:gd name="connsiteX17031" fmla="*/ 1537745 w 12079138"/>
              <a:gd name="connsiteY17031" fmla="*/ 205459 h 2145765"/>
              <a:gd name="connsiteX17032" fmla="*/ 1521322 w 12079138"/>
              <a:gd name="connsiteY17032" fmla="*/ 198824 h 2145765"/>
              <a:gd name="connsiteX17033" fmla="*/ 1510746 w 12079138"/>
              <a:gd name="connsiteY17033" fmla="*/ 196725 h 2145765"/>
              <a:gd name="connsiteX17034" fmla="*/ 1500567 w 12079138"/>
              <a:gd name="connsiteY17034" fmla="*/ 203344 h 2145765"/>
              <a:gd name="connsiteX17035" fmla="*/ 1510277 w 12079138"/>
              <a:gd name="connsiteY17035" fmla="*/ 217609 h 2145765"/>
              <a:gd name="connsiteX17036" fmla="*/ 1505945 w 12079138"/>
              <a:gd name="connsiteY17036" fmla="*/ 224780 h 2145765"/>
              <a:gd name="connsiteX17037" fmla="*/ 1495857 w 12079138"/>
              <a:gd name="connsiteY17037" fmla="*/ 223432 h 2145765"/>
              <a:gd name="connsiteX17038" fmla="*/ 1464816 w 12079138"/>
              <a:gd name="connsiteY17038" fmla="*/ 190842 h 2145765"/>
              <a:gd name="connsiteX17039" fmla="*/ 1463679 w 12079138"/>
              <a:gd name="connsiteY17039" fmla="*/ 182277 h 2145765"/>
              <a:gd name="connsiteX17040" fmla="*/ 1496363 w 12079138"/>
              <a:gd name="connsiteY17040" fmla="*/ 163308 h 2145765"/>
              <a:gd name="connsiteX17041" fmla="*/ 10533672 w 12079138"/>
              <a:gd name="connsiteY17041" fmla="*/ 163156 h 2145765"/>
              <a:gd name="connsiteX17042" fmla="*/ 10539194 w 12079138"/>
              <a:gd name="connsiteY17042" fmla="*/ 167860 h 2145765"/>
              <a:gd name="connsiteX17043" fmla="*/ 10531073 w 12079138"/>
              <a:gd name="connsiteY17043" fmla="*/ 171185 h 2145765"/>
              <a:gd name="connsiteX17044" fmla="*/ 10522048 w 12079138"/>
              <a:gd name="connsiteY17044" fmla="*/ 166006 h 2145765"/>
              <a:gd name="connsiteX17045" fmla="*/ 10533672 w 12079138"/>
              <a:gd name="connsiteY17045" fmla="*/ 163156 h 2145765"/>
              <a:gd name="connsiteX17046" fmla="*/ 11706370 w 12079138"/>
              <a:gd name="connsiteY17046" fmla="*/ 162571 h 2145765"/>
              <a:gd name="connsiteX17047" fmla="*/ 11725446 w 12079138"/>
              <a:gd name="connsiteY17047" fmla="*/ 174355 h 2145765"/>
              <a:gd name="connsiteX17048" fmla="*/ 11717235 w 12079138"/>
              <a:gd name="connsiteY17048" fmla="*/ 176607 h 2145765"/>
              <a:gd name="connsiteX17049" fmla="*/ 11701245 w 12079138"/>
              <a:gd name="connsiteY17049" fmla="*/ 165835 h 2145765"/>
              <a:gd name="connsiteX17050" fmla="*/ 11706370 w 12079138"/>
              <a:gd name="connsiteY17050" fmla="*/ 162571 h 2145765"/>
              <a:gd name="connsiteX17051" fmla="*/ 3015077 w 12079138"/>
              <a:gd name="connsiteY17051" fmla="*/ 160133 h 2145765"/>
              <a:gd name="connsiteX17052" fmla="*/ 2988128 w 12079138"/>
              <a:gd name="connsiteY17052" fmla="*/ 162692 h 2145765"/>
              <a:gd name="connsiteX17053" fmla="*/ 3015077 w 12079138"/>
              <a:gd name="connsiteY17053" fmla="*/ 160133 h 2145765"/>
              <a:gd name="connsiteX17054" fmla="*/ 9600911 w 12079138"/>
              <a:gd name="connsiteY17054" fmla="*/ 157681 h 2145765"/>
              <a:gd name="connsiteX17055" fmla="*/ 9595479 w 12079138"/>
              <a:gd name="connsiteY17055" fmla="*/ 163749 h 2145765"/>
              <a:gd name="connsiteX17056" fmla="*/ 9602968 w 12079138"/>
              <a:gd name="connsiteY17056" fmla="*/ 167503 h 2145765"/>
              <a:gd name="connsiteX17057" fmla="*/ 9609050 w 12079138"/>
              <a:gd name="connsiteY17057" fmla="*/ 163381 h 2145765"/>
              <a:gd name="connsiteX17058" fmla="*/ 9600911 w 12079138"/>
              <a:gd name="connsiteY17058" fmla="*/ 157681 h 2145765"/>
              <a:gd name="connsiteX17059" fmla="*/ 1136551 w 12079138"/>
              <a:gd name="connsiteY17059" fmla="*/ 157304 h 2145765"/>
              <a:gd name="connsiteX17060" fmla="*/ 1140196 w 12079138"/>
              <a:gd name="connsiteY17060" fmla="*/ 158913 h 2145765"/>
              <a:gd name="connsiteX17061" fmla="*/ 1136858 w 12079138"/>
              <a:gd name="connsiteY17061" fmla="*/ 160644 h 2145765"/>
              <a:gd name="connsiteX17062" fmla="*/ 1134981 w 12079138"/>
              <a:gd name="connsiteY17062" fmla="*/ 159848 h 2145765"/>
              <a:gd name="connsiteX17063" fmla="*/ 1136551 w 12079138"/>
              <a:gd name="connsiteY17063" fmla="*/ 157304 h 2145765"/>
              <a:gd name="connsiteX17064" fmla="*/ 9405043 w 12079138"/>
              <a:gd name="connsiteY17064" fmla="*/ 156410 h 2145765"/>
              <a:gd name="connsiteX17065" fmla="*/ 9399592 w 12079138"/>
              <a:gd name="connsiteY17065" fmla="*/ 158248 h 2145765"/>
              <a:gd name="connsiteX17066" fmla="*/ 9402805 w 12079138"/>
              <a:gd name="connsiteY17066" fmla="*/ 160301 h 2145765"/>
              <a:gd name="connsiteX17067" fmla="*/ 9406811 w 12079138"/>
              <a:gd name="connsiteY17067" fmla="*/ 159045 h 2145765"/>
              <a:gd name="connsiteX17068" fmla="*/ 9405043 w 12079138"/>
              <a:gd name="connsiteY17068" fmla="*/ 156410 h 2145765"/>
              <a:gd name="connsiteX17069" fmla="*/ 2801240 w 12079138"/>
              <a:gd name="connsiteY17069" fmla="*/ 154004 h 2145765"/>
              <a:gd name="connsiteX17070" fmla="*/ 2799005 w 12079138"/>
              <a:gd name="connsiteY17070" fmla="*/ 154127 h 2145765"/>
              <a:gd name="connsiteX17071" fmla="*/ 2801547 w 12079138"/>
              <a:gd name="connsiteY17071" fmla="*/ 155123 h 2145765"/>
              <a:gd name="connsiteX17072" fmla="*/ 1358352 w 12079138"/>
              <a:gd name="connsiteY17072" fmla="*/ 152692 h 2145765"/>
              <a:gd name="connsiteX17073" fmla="*/ 1365264 w 12079138"/>
              <a:gd name="connsiteY17073" fmla="*/ 156676 h 2145765"/>
              <a:gd name="connsiteX17074" fmla="*/ 1358116 w 12079138"/>
              <a:gd name="connsiteY17074" fmla="*/ 162668 h 2145765"/>
              <a:gd name="connsiteX17075" fmla="*/ 1352323 w 12079138"/>
              <a:gd name="connsiteY17075" fmla="*/ 160231 h 2145765"/>
              <a:gd name="connsiteX17076" fmla="*/ 1358352 w 12079138"/>
              <a:gd name="connsiteY17076" fmla="*/ 152692 h 2145765"/>
              <a:gd name="connsiteX17077" fmla="*/ 10595250 w 12079138"/>
              <a:gd name="connsiteY17077" fmla="*/ 152156 h 2145765"/>
              <a:gd name="connsiteX17078" fmla="*/ 10600195 w 12079138"/>
              <a:gd name="connsiteY17078" fmla="*/ 155097 h 2145765"/>
              <a:gd name="connsiteX17079" fmla="*/ 10595088 w 12079138"/>
              <a:gd name="connsiteY17079" fmla="*/ 158867 h 2145765"/>
              <a:gd name="connsiteX17080" fmla="*/ 10590250 w 12079138"/>
              <a:gd name="connsiteY17080" fmla="*/ 154914 h 2145765"/>
              <a:gd name="connsiteX17081" fmla="*/ 10595250 w 12079138"/>
              <a:gd name="connsiteY17081" fmla="*/ 152156 h 2145765"/>
              <a:gd name="connsiteX17082" fmla="*/ 11427178 w 12079138"/>
              <a:gd name="connsiteY17082" fmla="*/ 152056 h 2145765"/>
              <a:gd name="connsiteX17083" fmla="*/ 11427973 w 12079138"/>
              <a:gd name="connsiteY17083" fmla="*/ 153067 h 2145765"/>
              <a:gd name="connsiteX17084" fmla="*/ 11426058 w 12079138"/>
              <a:gd name="connsiteY17084" fmla="*/ 153006 h 2145765"/>
              <a:gd name="connsiteX17085" fmla="*/ 11246560 w 12079138"/>
              <a:gd name="connsiteY17085" fmla="*/ 151611 h 2145765"/>
              <a:gd name="connsiteX17086" fmla="*/ 11250422 w 12079138"/>
              <a:gd name="connsiteY17086" fmla="*/ 153128 h 2145765"/>
              <a:gd name="connsiteX17087" fmla="*/ 11248346 w 12079138"/>
              <a:gd name="connsiteY17087" fmla="*/ 155610 h 2145765"/>
              <a:gd name="connsiteX17088" fmla="*/ 11244448 w 12079138"/>
              <a:gd name="connsiteY17088" fmla="*/ 154078 h 2145765"/>
              <a:gd name="connsiteX17089" fmla="*/ 11246560 w 12079138"/>
              <a:gd name="connsiteY17089" fmla="*/ 151611 h 2145765"/>
              <a:gd name="connsiteX17090" fmla="*/ 10340311 w 12079138"/>
              <a:gd name="connsiteY17090" fmla="*/ 147370 h 2145765"/>
              <a:gd name="connsiteX17091" fmla="*/ 10336052 w 12079138"/>
              <a:gd name="connsiteY17091" fmla="*/ 150541 h 2145765"/>
              <a:gd name="connsiteX17092" fmla="*/ 10342134 w 12079138"/>
              <a:gd name="connsiteY17092" fmla="*/ 154525 h 2145765"/>
              <a:gd name="connsiteX17093" fmla="*/ 10348739 w 12079138"/>
              <a:gd name="connsiteY17093" fmla="*/ 150832 h 2145765"/>
              <a:gd name="connsiteX17094" fmla="*/ 10340311 w 12079138"/>
              <a:gd name="connsiteY17094" fmla="*/ 147370 h 2145765"/>
              <a:gd name="connsiteX17095" fmla="*/ 1301535 w 12079138"/>
              <a:gd name="connsiteY17095" fmla="*/ 146364 h 2145765"/>
              <a:gd name="connsiteX17096" fmla="*/ 1303683 w 12079138"/>
              <a:gd name="connsiteY17096" fmla="*/ 153458 h 2145765"/>
              <a:gd name="connsiteX17097" fmla="*/ 1297420 w 12079138"/>
              <a:gd name="connsiteY17097" fmla="*/ 155128 h 2145765"/>
              <a:gd name="connsiteX17098" fmla="*/ 1294949 w 12079138"/>
              <a:gd name="connsiteY17098" fmla="*/ 150807 h 2145765"/>
              <a:gd name="connsiteX17099" fmla="*/ 1301535 w 12079138"/>
              <a:gd name="connsiteY17099" fmla="*/ 146364 h 2145765"/>
              <a:gd name="connsiteX17100" fmla="*/ 9506956 w 12079138"/>
              <a:gd name="connsiteY17100" fmla="*/ 144719 h 2145765"/>
              <a:gd name="connsiteX17101" fmla="*/ 9515023 w 12079138"/>
              <a:gd name="connsiteY17101" fmla="*/ 172926 h 2145765"/>
              <a:gd name="connsiteX17102" fmla="*/ 9524083 w 12079138"/>
              <a:gd name="connsiteY17102" fmla="*/ 175699 h 2145765"/>
              <a:gd name="connsiteX17103" fmla="*/ 9532132 w 12079138"/>
              <a:gd name="connsiteY17103" fmla="*/ 171608 h 2145765"/>
              <a:gd name="connsiteX17104" fmla="*/ 9529154 w 12079138"/>
              <a:gd name="connsiteY17104" fmla="*/ 160286 h 2145765"/>
              <a:gd name="connsiteX17105" fmla="*/ 9506956 w 12079138"/>
              <a:gd name="connsiteY17105" fmla="*/ 144719 h 2145765"/>
              <a:gd name="connsiteX17106" fmla="*/ 10295445 w 12079138"/>
              <a:gd name="connsiteY17106" fmla="*/ 144581 h 2145765"/>
              <a:gd name="connsiteX17107" fmla="*/ 10293568 w 12079138"/>
              <a:gd name="connsiteY17107" fmla="*/ 145148 h 2145765"/>
              <a:gd name="connsiteX17108" fmla="*/ 10294687 w 12079138"/>
              <a:gd name="connsiteY17108" fmla="*/ 146282 h 2145765"/>
              <a:gd name="connsiteX17109" fmla="*/ 10296546 w 12079138"/>
              <a:gd name="connsiteY17109" fmla="*/ 145638 h 2145765"/>
              <a:gd name="connsiteX17110" fmla="*/ 10296545 w 12079138"/>
              <a:gd name="connsiteY17110" fmla="*/ 145638 h 2145765"/>
              <a:gd name="connsiteX17111" fmla="*/ 10295445 w 12079138"/>
              <a:gd name="connsiteY17111" fmla="*/ 144581 h 2145765"/>
              <a:gd name="connsiteX17112" fmla="*/ 11176536 w 12079138"/>
              <a:gd name="connsiteY17112" fmla="*/ 144364 h 2145765"/>
              <a:gd name="connsiteX17113" fmla="*/ 11183339 w 12079138"/>
              <a:gd name="connsiteY17113" fmla="*/ 149083 h 2145765"/>
              <a:gd name="connsiteX17114" fmla="*/ 11180182 w 12079138"/>
              <a:gd name="connsiteY17114" fmla="*/ 153373 h 2145765"/>
              <a:gd name="connsiteX17115" fmla="*/ 11146397 w 12079138"/>
              <a:gd name="connsiteY17115" fmla="*/ 168573 h 2145765"/>
              <a:gd name="connsiteX17116" fmla="*/ 11139196 w 12079138"/>
              <a:gd name="connsiteY17116" fmla="*/ 171116 h 2145765"/>
              <a:gd name="connsiteX17117" fmla="*/ 11128711 w 12079138"/>
              <a:gd name="connsiteY17117" fmla="*/ 170687 h 2145765"/>
              <a:gd name="connsiteX17118" fmla="*/ 11126924 w 12079138"/>
              <a:gd name="connsiteY17118" fmla="*/ 163011 h 2145765"/>
              <a:gd name="connsiteX17119" fmla="*/ 11176536 w 12079138"/>
              <a:gd name="connsiteY17119" fmla="*/ 144364 h 2145765"/>
              <a:gd name="connsiteX17120" fmla="*/ 1438173 w 12079138"/>
              <a:gd name="connsiteY17120" fmla="*/ 144311 h 2145765"/>
              <a:gd name="connsiteX17121" fmla="*/ 1447377 w 12079138"/>
              <a:gd name="connsiteY17121" fmla="*/ 153290 h 2145765"/>
              <a:gd name="connsiteX17122" fmla="*/ 1431748 w 12079138"/>
              <a:gd name="connsiteY17122" fmla="*/ 176872 h 2145765"/>
              <a:gd name="connsiteX17123" fmla="*/ 1424728 w 12079138"/>
              <a:gd name="connsiteY17123" fmla="*/ 178572 h 2145765"/>
              <a:gd name="connsiteX17124" fmla="*/ 1420361 w 12079138"/>
              <a:gd name="connsiteY17124" fmla="*/ 176841 h 2145765"/>
              <a:gd name="connsiteX17125" fmla="*/ 1415397 w 12079138"/>
              <a:gd name="connsiteY17125" fmla="*/ 163695 h 2145765"/>
              <a:gd name="connsiteX17126" fmla="*/ 1420180 w 12079138"/>
              <a:gd name="connsiteY17126" fmla="*/ 150149 h 2145765"/>
              <a:gd name="connsiteX17127" fmla="*/ 1438173 w 12079138"/>
              <a:gd name="connsiteY17127" fmla="*/ 144311 h 2145765"/>
              <a:gd name="connsiteX17128" fmla="*/ 1246222 w 12079138"/>
              <a:gd name="connsiteY17128" fmla="*/ 143744 h 2145765"/>
              <a:gd name="connsiteX17129" fmla="*/ 1252358 w 12079138"/>
              <a:gd name="connsiteY17129" fmla="*/ 150516 h 2145765"/>
              <a:gd name="connsiteX17130" fmla="*/ 1245302 w 12079138"/>
              <a:gd name="connsiteY17130" fmla="*/ 154578 h 2145765"/>
              <a:gd name="connsiteX17131" fmla="*/ 1240482 w 12079138"/>
              <a:gd name="connsiteY17131" fmla="*/ 150961 h 2145765"/>
              <a:gd name="connsiteX17132" fmla="*/ 1246222 w 12079138"/>
              <a:gd name="connsiteY17132" fmla="*/ 143744 h 2145765"/>
              <a:gd name="connsiteX17133" fmla="*/ 10851360 w 12079138"/>
              <a:gd name="connsiteY17133" fmla="*/ 143116 h 2145765"/>
              <a:gd name="connsiteX17134" fmla="*/ 10882780 w 12079138"/>
              <a:gd name="connsiteY17134" fmla="*/ 156768 h 2145765"/>
              <a:gd name="connsiteX17135" fmla="*/ 10861268 w 12079138"/>
              <a:gd name="connsiteY17135" fmla="*/ 183335 h 2145765"/>
              <a:gd name="connsiteX17136" fmla="*/ 10830189 w 12079138"/>
              <a:gd name="connsiteY17136" fmla="*/ 190245 h 2145765"/>
              <a:gd name="connsiteX17137" fmla="*/ 10816852 w 12079138"/>
              <a:gd name="connsiteY17137" fmla="*/ 193570 h 2145765"/>
              <a:gd name="connsiteX17138" fmla="*/ 10815986 w 12079138"/>
              <a:gd name="connsiteY17138" fmla="*/ 183902 h 2145765"/>
              <a:gd name="connsiteX17139" fmla="*/ 10821634 w 12079138"/>
              <a:gd name="connsiteY17139" fmla="*/ 177911 h 2145765"/>
              <a:gd name="connsiteX17140" fmla="*/ 10837534 w 12079138"/>
              <a:gd name="connsiteY17140" fmla="*/ 154071 h 2145765"/>
              <a:gd name="connsiteX17141" fmla="*/ 10840603 w 12079138"/>
              <a:gd name="connsiteY17141" fmla="*/ 147529 h 2145765"/>
              <a:gd name="connsiteX17142" fmla="*/ 10851360 w 12079138"/>
              <a:gd name="connsiteY17142" fmla="*/ 143116 h 2145765"/>
              <a:gd name="connsiteX17143" fmla="*/ 10179455 w 12079138"/>
              <a:gd name="connsiteY17143" fmla="*/ 142880 h 2145765"/>
              <a:gd name="connsiteX17144" fmla="*/ 10174835 w 12079138"/>
              <a:gd name="connsiteY17144" fmla="*/ 144489 h 2145765"/>
              <a:gd name="connsiteX17145" fmla="*/ 10177217 w 12079138"/>
              <a:gd name="connsiteY17145" fmla="*/ 152150 h 2145765"/>
              <a:gd name="connsiteX17146" fmla="*/ 10189453 w 12079138"/>
              <a:gd name="connsiteY17146" fmla="*/ 154311 h 2145765"/>
              <a:gd name="connsiteX17147" fmla="*/ 10192666 w 12079138"/>
              <a:gd name="connsiteY17147" fmla="*/ 151660 h 2145765"/>
              <a:gd name="connsiteX17148" fmla="*/ 10179455 w 12079138"/>
              <a:gd name="connsiteY17148" fmla="*/ 142880 h 2145765"/>
              <a:gd name="connsiteX17149" fmla="*/ 2353159 w 12079138"/>
              <a:gd name="connsiteY17149" fmla="*/ 142099 h 2145765"/>
              <a:gd name="connsiteX17150" fmla="*/ 2323221 w 12079138"/>
              <a:gd name="connsiteY17150" fmla="*/ 151216 h 2145765"/>
              <a:gd name="connsiteX17151" fmla="*/ 2312102 w 12079138"/>
              <a:gd name="connsiteY17151" fmla="*/ 169034 h 2145765"/>
              <a:gd name="connsiteX17152" fmla="*/ 2309866 w 12079138"/>
              <a:gd name="connsiteY17152" fmla="*/ 177354 h 2145765"/>
              <a:gd name="connsiteX17153" fmla="*/ 2354477 w 12079138"/>
              <a:gd name="connsiteY17153" fmla="*/ 179453 h 2145765"/>
              <a:gd name="connsiteX17154" fmla="*/ 2357310 w 12079138"/>
              <a:gd name="connsiteY17154" fmla="*/ 173952 h 2145765"/>
              <a:gd name="connsiteX17155" fmla="*/ 2374400 w 12079138"/>
              <a:gd name="connsiteY17155" fmla="*/ 154479 h 2145765"/>
              <a:gd name="connsiteX17156" fmla="*/ 2387159 w 12079138"/>
              <a:gd name="connsiteY17156" fmla="*/ 150741 h 2145765"/>
              <a:gd name="connsiteX17157" fmla="*/ 2390697 w 12079138"/>
              <a:gd name="connsiteY17157" fmla="*/ 144688 h 2145765"/>
              <a:gd name="connsiteX17158" fmla="*/ 2353159 w 12079138"/>
              <a:gd name="connsiteY17158" fmla="*/ 142099 h 2145765"/>
              <a:gd name="connsiteX17159" fmla="*/ 2005157 w 12079138"/>
              <a:gd name="connsiteY17159" fmla="*/ 142007 h 2145765"/>
              <a:gd name="connsiteX17160" fmla="*/ 1988889 w 12079138"/>
              <a:gd name="connsiteY17160" fmla="*/ 146879 h 2145765"/>
              <a:gd name="connsiteX17161" fmla="*/ 1987355 w 12079138"/>
              <a:gd name="connsiteY17161" fmla="*/ 148304 h 2145765"/>
              <a:gd name="connsiteX17162" fmla="*/ 1996888 w 12079138"/>
              <a:gd name="connsiteY17162" fmla="*/ 158968 h 2145765"/>
              <a:gd name="connsiteX17163" fmla="*/ 2012866 w 12079138"/>
              <a:gd name="connsiteY17163" fmla="*/ 153805 h 2145765"/>
              <a:gd name="connsiteX17164" fmla="*/ 2005157 w 12079138"/>
              <a:gd name="connsiteY17164" fmla="*/ 142007 h 2145765"/>
              <a:gd name="connsiteX17165" fmla="*/ 10250598 w 12079138"/>
              <a:gd name="connsiteY17165" fmla="*/ 140797 h 2145765"/>
              <a:gd name="connsiteX17166" fmla="*/ 10231919 w 12079138"/>
              <a:gd name="connsiteY17166" fmla="*/ 143141 h 2145765"/>
              <a:gd name="connsiteX17167" fmla="*/ 10231504 w 12079138"/>
              <a:gd name="connsiteY17167" fmla="*/ 150495 h 2145765"/>
              <a:gd name="connsiteX17168" fmla="*/ 10255182 w 12079138"/>
              <a:gd name="connsiteY17168" fmla="*/ 149883 h 2145765"/>
              <a:gd name="connsiteX17169" fmla="*/ 10259116 w 12079138"/>
              <a:gd name="connsiteY17169" fmla="*/ 144658 h 2145765"/>
              <a:gd name="connsiteX17170" fmla="*/ 10259117 w 12079138"/>
              <a:gd name="connsiteY17170" fmla="*/ 144658 h 2145765"/>
              <a:gd name="connsiteX17171" fmla="*/ 10250598 w 12079138"/>
              <a:gd name="connsiteY17171" fmla="*/ 140797 h 2145765"/>
              <a:gd name="connsiteX17172" fmla="*/ 11495596 w 12079138"/>
              <a:gd name="connsiteY17172" fmla="*/ 140703 h 2145765"/>
              <a:gd name="connsiteX17173" fmla="*/ 11507507 w 12079138"/>
              <a:gd name="connsiteY17173" fmla="*/ 148272 h 2145765"/>
              <a:gd name="connsiteX17174" fmla="*/ 11496210 w 12079138"/>
              <a:gd name="connsiteY17174" fmla="*/ 156425 h 2145765"/>
              <a:gd name="connsiteX17175" fmla="*/ 11482223 w 12079138"/>
              <a:gd name="connsiteY17175" fmla="*/ 147767 h 2145765"/>
              <a:gd name="connsiteX17176" fmla="*/ 11495596 w 12079138"/>
              <a:gd name="connsiteY17176" fmla="*/ 140703 h 2145765"/>
              <a:gd name="connsiteX17177" fmla="*/ 10149840 w 12079138"/>
              <a:gd name="connsiteY17177" fmla="*/ 139755 h 2145765"/>
              <a:gd name="connsiteX17178" fmla="*/ 10140328 w 12079138"/>
              <a:gd name="connsiteY17178" fmla="*/ 146312 h 2145765"/>
              <a:gd name="connsiteX17179" fmla="*/ 10148324 w 12079138"/>
              <a:gd name="connsiteY17179" fmla="*/ 149729 h 2145765"/>
              <a:gd name="connsiteX17180" fmla="*/ 10155669 w 12079138"/>
              <a:gd name="connsiteY17180" fmla="*/ 146052 h 2145765"/>
              <a:gd name="connsiteX17181" fmla="*/ 10149840 w 12079138"/>
              <a:gd name="connsiteY17181" fmla="*/ 139755 h 2145765"/>
              <a:gd name="connsiteX17182" fmla="*/ 429985 w 12079138"/>
              <a:gd name="connsiteY17182" fmla="*/ 133478 h 2145765"/>
              <a:gd name="connsiteX17183" fmla="*/ 438828 w 12079138"/>
              <a:gd name="connsiteY17183" fmla="*/ 138396 h 2145765"/>
              <a:gd name="connsiteX17184" fmla="*/ 433125 w 12079138"/>
              <a:gd name="connsiteY17184" fmla="*/ 143055 h 2145765"/>
              <a:gd name="connsiteX17185" fmla="*/ 421176 w 12079138"/>
              <a:gd name="connsiteY17185" fmla="*/ 138382 h 2145765"/>
              <a:gd name="connsiteX17186" fmla="*/ 429985 w 12079138"/>
              <a:gd name="connsiteY17186" fmla="*/ 133478 h 2145765"/>
              <a:gd name="connsiteX17187" fmla="*/ 11792691 w 12079138"/>
              <a:gd name="connsiteY17187" fmla="*/ 133410 h 2145765"/>
              <a:gd name="connsiteX17188" fmla="*/ 11816658 w 12079138"/>
              <a:gd name="connsiteY17188" fmla="*/ 136673 h 2145765"/>
              <a:gd name="connsiteX17189" fmla="*/ 11889155 w 12079138"/>
              <a:gd name="connsiteY17189" fmla="*/ 159013 h 2145765"/>
              <a:gd name="connsiteX17190" fmla="*/ 11893450 w 12079138"/>
              <a:gd name="connsiteY17190" fmla="*/ 180248 h 2145765"/>
              <a:gd name="connsiteX17191" fmla="*/ 11852121 w 12079138"/>
              <a:gd name="connsiteY17191" fmla="*/ 160300 h 2145765"/>
              <a:gd name="connsiteX17192" fmla="*/ 11790273 w 12079138"/>
              <a:gd name="connsiteY17192" fmla="*/ 139937 h 2145765"/>
              <a:gd name="connsiteX17193" fmla="*/ 11787945 w 12079138"/>
              <a:gd name="connsiteY17193" fmla="*/ 137102 h 2145765"/>
              <a:gd name="connsiteX17194" fmla="*/ 11792691 w 12079138"/>
              <a:gd name="connsiteY17194" fmla="*/ 133410 h 2145765"/>
              <a:gd name="connsiteX17195" fmla="*/ 2547851 w 12079138"/>
              <a:gd name="connsiteY17195" fmla="*/ 133304 h 2145765"/>
              <a:gd name="connsiteX17196" fmla="*/ 2542637 w 12079138"/>
              <a:gd name="connsiteY17196" fmla="*/ 135556 h 2145765"/>
              <a:gd name="connsiteX17197" fmla="*/ 2547979 w 12079138"/>
              <a:gd name="connsiteY17197" fmla="*/ 138606 h 2145765"/>
              <a:gd name="connsiteX17198" fmla="*/ 2552474 w 12079138"/>
              <a:gd name="connsiteY17198" fmla="*/ 136644 h 2145765"/>
              <a:gd name="connsiteX17199" fmla="*/ 2547851 w 12079138"/>
              <a:gd name="connsiteY17199" fmla="*/ 133304 h 2145765"/>
              <a:gd name="connsiteX17200" fmla="*/ 9972181 w 12079138"/>
              <a:gd name="connsiteY17200" fmla="*/ 132140 h 2145765"/>
              <a:gd name="connsiteX17201" fmla="*/ 9959349 w 12079138"/>
              <a:gd name="connsiteY17201" fmla="*/ 134070 h 2145765"/>
              <a:gd name="connsiteX17202" fmla="*/ 9945092 w 12079138"/>
              <a:gd name="connsiteY17202" fmla="*/ 159229 h 2145765"/>
              <a:gd name="connsiteX17203" fmla="*/ 9959349 w 12079138"/>
              <a:gd name="connsiteY17203" fmla="*/ 171547 h 2145765"/>
              <a:gd name="connsiteX17204" fmla="*/ 9974509 w 12079138"/>
              <a:gd name="connsiteY17204" fmla="*/ 170950 h 2145765"/>
              <a:gd name="connsiteX17205" fmla="*/ 9968409 w 12079138"/>
              <a:gd name="connsiteY17205" fmla="*/ 164101 h 2145765"/>
              <a:gd name="connsiteX17206" fmla="*/ 9966027 w 12079138"/>
              <a:gd name="connsiteY17206" fmla="*/ 163151 h 2145765"/>
              <a:gd name="connsiteX17207" fmla="*/ 9958374 w 12079138"/>
              <a:gd name="connsiteY17207" fmla="*/ 153070 h 2145765"/>
              <a:gd name="connsiteX17208" fmla="*/ 9977433 w 12079138"/>
              <a:gd name="connsiteY17208" fmla="*/ 148933 h 2145765"/>
              <a:gd name="connsiteX17209" fmla="*/ 9980320 w 12079138"/>
              <a:gd name="connsiteY17209" fmla="*/ 149438 h 2145765"/>
              <a:gd name="connsiteX17210" fmla="*/ 9985698 w 12079138"/>
              <a:gd name="connsiteY17210" fmla="*/ 149898 h 2145765"/>
              <a:gd name="connsiteX17211" fmla="*/ 9993621 w 12079138"/>
              <a:gd name="connsiteY17211" fmla="*/ 142559 h 2145765"/>
              <a:gd name="connsiteX17212" fmla="*/ 9972181 w 12079138"/>
              <a:gd name="connsiteY17212" fmla="*/ 132140 h 2145765"/>
              <a:gd name="connsiteX17213" fmla="*/ 1142720 w 12079138"/>
              <a:gd name="connsiteY17213" fmla="*/ 131851 h 2145765"/>
              <a:gd name="connsiteX17214" fmla="*/ 1144958 w 12079138"/>
              <a:gd name="connsiteY17214" fmla="*/ 134072 h 2145765"/>
              <a:gd name="connsiteX17215" fmla="*/ 1141041 w 12079138"/>
              <a:gd name="connsiteY17215" fmla="*/ 135176 h 2145765"/>
              <a:gd name="connsiteX17216" fmla="*/ 1138803 w 12079138"/>
              <a:gd name="connsiteY17216" fmla="*/ 132985 h 2145765"/>
              <a:gd name="connsiteX17217" fmla="*/ 1142720 w 12079138"/>
              <a:gd name="connsiteY17217" fmla="*/ 131851 h 2145765"/>
              <a:gd name="connsiteX17218" fmla="*/ 10962368 w 12079138"/>
              <a:gd name="connsiteY17218" fmla="*/ 129784 h 2145765"/>
              <a:gd name="connsiteX17219" fmla="*/ 10949266 w 12079138"/>
              <a:gd name="connsiteY17219" fmla="*/ 135438 h 2145765"/>
              <a:gd name="connsiteX17220" fmla="*/ 10933727 w 12079138"/>
              <a:gd name="connsiteY17220" fmla="*/ 157471 h 2145765"/>
              <a:gd name="connsiteX17221" fmla="*/ 10950638 w 12079138"/>
              <a:gd name="connsiteY17221" fmla="*/ 173222 h 2145765"/>
              <a:gd name="connsiteX17222" fmla="*/ 10956088 w 12079138"/>
              <a:gd name="connsiteY17222" fmla="*/ 172824 h 2145765"/>
              <a:gd name="connsiteX17223" fmla="*/ 10972402 w 12079138"/>
              <a:gd name="connsiteY17223" fmla="*/ 134074 h 2145765"/>
              <a:gd name="connsiteX17224" fmla="*/ 10962368 w 12079138"/>
              <a:gd name="connsiteY17224" fmla="*/ 129784 h 2145765"/>
              <a:gd name="connsiteX17225" fmla="*/ 1407581 w 12079138"/>
              <a:gd name="connsiteY17225" fmla="*/ 129449 h 2145765"/>
              <a:gd name="connsiteX17226" fmla="*/ 1413771 w 12079138"/>
              <a:gd name="connsiteY17226" fmla="*/ 133065 h 2145765"/>
              <a:gd name="connsiteX17227" fmla="*/ 1410125 w 12079138"/>
              <a:gd name="connsiteY17227" fmla="*/ 136941 h 2145765"/>
              <a:gd name="connsiteX17228" fmla="*/ 1404261 w 12079138"/>
              <a:gd name="connsiteY17228" fmla="*/ 134245 h 2145765"/>
              <a:gd name="connsiteX17229" fmla="*/ 1407581 w 12079138"/>
              <a:gd name="connsiteY17229" fmla="*/ 129449 h 2145765"/>
              <a:gd name="connsiteX17230" fmla="*/ 11866812 w 12079138"/>
              <a:gd name="connsiteY17230" fmla="*/ 128599 h 2145765"/>
              <a:gd name="connsiteX17231" fmla="*/ 11869068 w 12079138"/>
              <a:gd name="connsiteY17231" fmla="*/ 130729 h 2145765"/>
              <a:gd name="connsiteX17232" fmla="*/ 11867118 w 12079138"/>
              <a:gd name="connsiteY17232" fmla="*/ 131449 h 2145765"/>
              <a:gd name="connsiteX17233" fmla="*/ 11864844 w 12079138"/>
              <a:gd name="connsiteY17233" fmla="*/ 129304 h 2145765"/>
              <a:gd name="connsiteX17234" fmla="*/ 11866812 w 12079138"/>
              <a:gd name="connsiteY17234" fmla="*/ 128599 h 2145765"/>
              <a:gd name="connsiteX17235" fmla="*/ 2803331 w 12079138"/>
              <a:gd name="connsiteY17235" fmla="*/ 128447 h 2145765"/>
              <a:gd name="connsiteX17236" fmla="*/ 2771268 w 12079138"/>
              <a:gd name="connsiteY17236" fmla="*/ 137610 h 2145765"/>
              <a:gd name="connsiteX17237" fmla="*/ 2767295 w 12079138"/>
              <a:gd name="connsiteY17237" fmla="*/ 165143 h 2145765"/>
              <a:gd name="connsiteX17238" fmla="*/ 2783260 w 12079138"/>
              <a:gd name="connsiteY17238" fmla="*/ 145255 h 2145765"/>
              <a:gd name="connsiteX17239" fmla="*/ 2803331 w 12079138"/>
              <a:gd name="connsiteY17239" fmla="*/ 128447 h 2145765"/>
              <a:gd name="connsiteX17240" fmla="*/ 2201169 w 12079138"/>
              <a:gd name="connsiteY17240" fmla="*/ 128355 h 2145765"/>
              <a:gd name="connsiteX17241" fmla="*/ 2196187 w 12079138"/>
              <a:gd name="connsiteY17241" fmla="*/ 129075 h 2145765"/>
              <a:gd name="connsiteX17242" fmla="*/ 2198735 w 12079138"/>
              <a:gd name="connsiteY17242" fmla="*/ 132829 h 2145765"/>
              <a:gd name="connsiteX17243" fmla="*/ 2202866 w 12079138"/>
              <a:gd name="connsiteY17243" fmla="*/ 131082 h 2145765"/>
              <a:gd name="connsiteX17244" fmla="*/ 2201169 w 12079138"/>
              <a:gd name="connsiteY17244" fmla="*/ 128355 h 2145765"/>
              <a:gd name="connsiteX17245" fmla="*/ 1681932 w 12079138"/>
              <a:gd name="connsiteY17245" fmla="*/ 126890 h 2145765"/>
              <a:gd name="connsiteX17246" fmla="*/ 1697236 w 12079138"/>
              <a:gd name="connsiteY17246" fmla="*/ 126936 h 2145765"/>
              <a:gd name="connsiteX17247" fmla="*/ 1700214 w 12079138"/>
              <a:gd name="connsiteY17247" fmla="*/ 134567 h 2145765"/>
              <a:gd name="connsiteX17248" fmla="*/ 1679928 w 12079138"/>
              <a:gd name="connsiteY17248" fmla="*/ 150241 h 2145765"/>
              <a:gd name="connsiteX17249" fmla="*/ 1667025 w 12079138"/>
              <a:gd name="connsiteY17249" fmla="*/ 144480 h 2145765"/>
              <a:gd name="connsiteX17250" fmla="*/ 1681932 w 12079138"/>
              <a:gd name="connsiteY17250" fmla="*/ 126890 h 2145765"/>
              <a:gd name="connsiteX17251" fmla="*/ 2358862 w 12079138"/>
              <a:gd name="connsiteY17251" fmla="*/ 126608 h 2145765"/>
              <a:gd name="connsiteX17252" fmla="*/ 2357798 w 12079138"/>
              <a:gd name="connsiteY17252" fmla="*/ 127482 h 2145765"/>
              <a:gd name="connsiteX17253" fmla="*/ 2359548 w 12079138"/>
              <a:gd name="connsiteY17253" fmla="*/ 127635 h 2145765"/>
              <a:gd name="connsiteX17254" fmla="*/ 614831 w 12079138"/>
              <a:gd name="connsiteY17254" fmla="*/ 126447 h 2145765"/>
              <a:gd name="connsiteX17255" fmla="*/ 616545 w 12079138"/>
              <a:gd name="connsiteY17255" fmla="*/ 127642 h 2145765"/>
              <a:gd name="connsiteX17256" fmla="*/ 612737 w 12079138"/>
              <a:gd name="connsiteY17256" fmla="*/ 128607 h 2145765"/>
              <a:gd name="connsiteX17257" fmla="*/ 612521 w 12079138"/>
              <a:gd name="connsiteY17257" fmla="*/ 127060 h 2145765"/>
              <a:gd name="connsiteX17258" fmla="*/ 614831 w 12079138"/>
              <a:gd name="connsiteY17258" fmla="*/ 126447 h 2145765"/>
              <a:gd name="connsiteX17259" fmla="*/ 3005833 w 12079138"/>
              <a:gd name="connsiteY17259" fmla="*/ 126440 h 2145765"/>
              <a:gd name="connsiteX17260" fmla="*/ 3003650 w 12079138"/>
              <a:gd name="connsiteY17260" fmla="*/ 131695 h 2145765"/>
              <a:gd name="connsiteX17261" fmla="*/ 3007044 w 12079138"/>
              <a:gd name="connsiteY17261" fmla="*/ 133886 h 2145765"/>
              <a:gd name="connsiteX17262" fmla="*/ 3011158 w 12079138"/>
              <a:gd name="connsiteY17262" fmla="*/ 130761 h 2145765"/>
              <a:gd name="connsiteX17263" fmla="*/ 3005833 w 12079138"/>
              <a:gd name="connsiteY17263" fmla="*/ 126440 h 2145765"/>
              <a:gd name="connsiteX17264" fmla="*/ 2121889 w 12079138"/>
              <a:gd name="connsiteY17264" fmla="*/ 126172 h 2145765"/>
              <a:gd name="connsiteX17265" fmla="*/ 2110988 w 12079138"/>
              <a:gd name="connsiteY17265" fmla="*/ 127114 h 2145765"/>
              <a:gd name="connsiteX17266" fmla="*/ 2097537 w 12079138"/>
              <a:gd name="connsiteY17266" fmla="*/ 132599 h 2145765"/>
              <a:gd name="connsiteX17267" fmla="*/ 2064678 w 12079138"/>
              <a:gd name="connsiteY17267" fmla="*/ 154724 h 2145765"/>
              <a:gd name="connsiteX17268" fmla="*/ 2088159 w 12079138"/>
              <a:gd name="connsiteY17268" fmla="*/ 156149 h 2145765"/>
              <a:gd name="connsiteX17269" fmla="*/ 2133215 w 12079138"/>
              <a:gd name="connsiteY17269" fmla="*/ 129688 h 2145765"/>
              <a:gd name="connsiteX17270" fmla="*/ 2121889 w 12079138"/>
              <a:gd name="connsiteY17270" fmla="*/ 126172 h 2145765"/>
              <a:gd name="connsiteX17271" fmla="*/ 10338813 w 12079138"/>
              <a:gd name="connsiteY17271" fmla="*/ 125873 h 2145765"/>
              <a:gd name="connsiteX17272" fmla="*/ 10337315 w 12079138"/>
              <a:gd name="connsiteY17272" fmla="*/ 126823 h 2145765"/>
              <a:gd name="connsiteX17273" fmla="*/ 10339318 w 12079138"/>
              <a:gd name="connsiteY17273" fmla="*/ 127145 h 2145765"/>
              <a:gd name="connsiteX17274" fmla="*/ 1318393 w 12079138"/>
              <a:gd name="connsiteY17274" fmla="*/ 125603 h 2145765"/>
              <a:gd name="connsiteX17275" fmla="*/ 1325216 w 12079138"/>
              <a:gd name="connsiteY17275" fmla="*/ 129450 h 2145765"/>
              <a:gd name="connsiteX17276" fmla="*/ 1320342 w 12079138"/>
              <a:gd name="connsiteY17276" fmla="*/ 134307 h 2145765"/>
              <a:gd name="connsiteX17277" fmla="*/ 1308322 w 12079138"/>
              <a:gd name="connsiteY17277" fmla="*/ 129343 h 2145765"/>
              <a:gd name="connsiteX17278" fmla="*/ 1318393 w 12079138"/>
              <a:gd name="connsiteY17278" fmla="*/ 125603 h 2145765"/>
              <a:gd name="connsiteX17279" fmla="*/ 11483883 w 12079138"/>
              <a:gd name="connsiteY17279" fmla="*/ 125058 h 2145765"/>
              <a:gd name="connsiteX17280" fmla="*/ 11486067 w 12079138"/>
              <a:gd name="connsiteY17280" fmla="*/ 125564 h 2145765"/>
              <a:gd name="connsiteX17281" fmla="*/ 11484334 w 12079138"/>
              <a:gd name="connsiteY17281" fmla="*/ 127724 h 2145765"/>
              <a:gd name="connsiteX17282" fmla="*/ 11482204 w 12079138"/>
              <a:gd name="connsiteY17282" fmla="*/ 127249 h 2145765"/>
              <a:gd name="connsiteX17283" fmla="*/ 11483883 w 12079138"/>
              <a:gd name="connsiteY17283" fmla="*/ 125058 h 2145765"/>
              <a:gd name="connsiteX17284" fmla="*/ 535044 w 12079138"/>
              <a:gd name="connsiteY17284" fmla="*/ 124991 h 2145765"/>
              <a:gd name="connsiteX17285" fmla="*/ 536777 w 12079138"/>
              <a:gd name="connsiteY17285" fmla="*/ 125543 h 2145765"/>
              <a:gd name="connsiteX17286" fmla="*/ 535135 w 12079138"/>
              <a:gd name="connsiteY17286" fmla="*/ 126155 h 2145765"/>
              <a:gd name="connsiteX17287" fmla="*/ 12051743 w 12079138"/>
              <a:gd name="connsiteY17287" fmla="*/ 124706 h 2145765"/>
              <a:gd name="connsiteX17288" fmla="*/ 12057844 w 12079138"/>
              <a:gd name="connsiteY17288" fmla="*/ 137087 h 2145765"/>
              <a:gd name="connsiteX17289" fmla="*/ 12039778 w 12079138"/>
              <a:gd name="connsiteY17289" fmla="*/ 137809 h 2145765"/>
              <a:gd name="connsiteX17290" fmla="*/ 12032541 w 12079138"/>
              <a:gd name="connsiteY17290" fmla="*/ 135233 h 2145765"/>
              <a:gd name="connsiteX17291" fmla="*/ 12027650 w 12079138"/>
              <a:gd name="connsiteY17291" fmla="*/ 130499 h 2145765"/>
              <a:gd name="connsiteX17292" fmla="*/ 12033623 w 12079138"/>
              <a:gd name="connsiteY17292" fmla="*/ 125013 h 2145765"/>
              <a:gd name="connsiteX17293" fmla="*/ 12051743 w 12079138"/>
              <a:gd name="connsiteY17293" fmla="*/ 124706 h 2145765"/>
              <a:gd name="connsiteX17294" fmla="*/ 1625211 w 12079138"/>
              <a:gd name="connsiteY17294" fmla="*/ 124255 h 2145765"/>
              <a:gd name="connsiteX17295" fmla="*/ 1631835 w 12079138"/>
              <a:gd name="connsiteY17295" fmla="*/ 127519 h 2145765"/>
              <a:gd name="connsiteX17296" fmla="*/ 1629363 w 12079138"/>
              <a:gd name="connsiteY17296" fmla="*/ 131656 h 2145765"/>
              <a:gd name="connsiteX17297" fmla="*/ 1621421 w 12079138"/>
              <a:gd name="connsiteY17297" fmla="*/ 128882 h 2145765"/>
              <a:gd name="connsiteX17298" fmla="*/ 1625211 w 12079138"/>
              <a:gd name="connsiteY17298" fmla="*/ 124255 h 2145765"/>
              <a:gd name="connsiteX17299" fmla="*/ 2275341 w 12079138"/>
              <a:gd name="connsiteY17299" fmla="*/ 123697 h 2145765"/>
              <a:gd name="connsiteX17300" fmla="*/ 2270578 w 12079138"/>
              <a:gd name="connsiteY17300" fmla="*/ 127957 h 2145765"/>
              <a:gd name="connsiteX17301" fmla="*/ 2276624 w 12079138"/>
              <a:gd name="connsiteY17301" fmla="*/ 130178 h 2145765"/>
              <a:gd name="connsiteX17302" fmla="*/ 2281532 w 12079138"/>
              <a:gd name="connsiteY17302" fmla="*/ 127007 h 2145765"/>
              <a:gd name="connsiteX17303" fmla="*/ 2275341 w 12079138"/>
              <a:gd name="connsiteY17303" fmla="*/ 123697 h 2145765"/>
              <a:gd name="connsiteX17304" fmla="*/ 11958367 w 12079138"/>
              <a:gd name="connsiteY17304" fmla="*/ 123282 h 2145765"/>
              <a:gd name="connsiteX17305" fmla="*/ 11964575 w 12079138"/>
              <a:gd name="connsiteY17305" fmla="*/ 131787 h 2145765"/>
              <a:gd name="connsiteX17306" fmla="*/ 11956021 w 12079138"/>
              <a:gd name="connsiteY17306" fmla="*/ 136950 h 2145765"/>
              <a:gd name="connsiteX17307" fmla="*/ 11949252 w 12079138"/>
              <a:gd name="connsiteY17307" fmla="*/ 131067 h 2145765"/>
              <a:gd name="connsiteX17308" fmla="*/ 11958367 w 12079138"/>
              <a:gd name="connsiteY17308" fmla="*/ 123282 h 2145765"/>
              <a:gd name="connsiteX17309" fmla="*/ 893406 w 12079138"/>
              <a:gd name="connsiteY17309" fmla="*/ 121421 h 2145765"/>
              <a:gd name="connsiteX17310" fmla="*/ 900877 w 12079138"/>
              <a:gd name="connsiteY17310" fmla="*/ 125297 h 2145765"/>
              <a:gd name="connsiteX17311" fmla="*/ 862724 w 12079138"/>
              <a:gd name="connsiteY17311" fmla="*/ 140742 h 2145765"/>
              <a:gd name="connsiteX17312" fmla="*/ 858231 w 12079138"/>
              <a:gd name="connsiteY17312" fmla="*/ 137340 h 2145765"/>
              <a:gd name="connsiteX17313" fmla="*/ 860450 w 12079138"/>
              <a:gd name="connsiteY17313" fmla="*/ 133786 h 2145765"/>
              <a:gd name="connsiteX17314" fmla="*/ 893406 w 12079138"/>
              <a:gd name="connsiteY17314" fmla="*/ 121421 h 2145765"/>
              <a:gd name="connsiteX17315" fmla="*/ 1443568 w 12079138"/>
              <a:gd name="connsiteY17315" fmla="*/ 121083 h 2145765"/>
              <a:gd name="connsiteX17316" fmla="*/ 1451636 w 12079138"/>
              <a:gd name="connsiteY17316" fmla="*/ 124224 h 2145765"/>
              <a:gd name="connsiteX17317" fmla="*/ 1446240 w 12079138"/>
              <a:gd name="connsiteY17317" fmla="*/ 128912 h 2145765"/>
              <a:gd name="connsiteX17318" fmla="*/ 1434453 w 12079138"/>
              <a:gd name="connsiteY17318" fmla="*/ 126308 h 2145765"/>
              <a:gd name="connsiteX17319" fmla="*/ 1443568 w 12079138"/>
              <a:gd name="connsiteY17319" fmla="*/ 121083 h 2145765"/>
              <a:gd name="connsiteX17320" fmla="*/ 11749938 w 12079138"/>
              <a:gd name="connsiteY17320" fmla="*/ 120877 h 2145765"/>
              <a:gd name="connsiteX17321" fmla="*/ 11749234 w 12079138"/>
              <a:gd name="connsiteY17321" fmla="*/ 122271 h 2145765"/>
              <a:gd name="connsiteX17322" fmla="*/ 11746888 w 12079138"/>
              <a:gd name="connsiteY17322" fmla="*/ 122317 h 2145765"/>
              <a:gd name="connsiteX17323" fmla="*/ 11746129 w 12079138"/>
              <a:gd name="connsiteY17323" fmla="*/ 120969 h 2145765"/>
              <a:gd name="connsiteX17324" fmla="*/ 11749938 w 12079138"/>
              <a:gd name="connsiteY17324" fmla="*/ 120877 h 2145765"/>
              <a:gd name="connsiteX17325" fmla="*/ 1245067 w 12079138"/>
              <a:gd name="connsiteY17325" fmla="*/ 120685 h 2145765"/>
              <a:gd name="connsiteX17326" fmla="*/ 1248388 w 12079138"/>
              <a:gd name="connsiteY17326" fmla="*/ 122662 h 2145765"/>
              <a:gd name="connsiteX17327" fmla="*/ 1245356 w 12079138"/>
              <a:gd name="connsiteY17327" fmla="*/ 125067 h 2145765"/>
              <a:gd name="connsiteX17328" fmla="*/ 1242017 w 12079138"/>
              <a:gd name="connsiteY17328" fmla="*/ 123091 h 2145765"/>
              <a:gd name="connsiteX17329" fmla="*/ 1245067 w 12079138"/>
              <a:gd name="connsiteY17329" fmla="*/ 120685 h 2145765"/>
              <a:gd name="connsiteX17330" fmla="*/ 10424286 w 12079138"/>
              <a:gd name="connsiteY17330" fmla="*/ 120464 h 2145765"/>
              <a:gd name="connsiteX17331" fmla="*/ 10405390 w 12079138"/>
              <a:gd name="connsiteY17331" fmla="*/ 125720 h 2145765"/>
              <a:gd name="connsiteX17332" fmla="*/ 10428418 w 12079138"/>
              <a:gd name="connsiteY17332" fmla="*/ 131665 h 2145765"/>
              <a:gd name="connsiteX17333" fmla="*/ 10441972 w 12079138"/>
              <a:gd name="connsiteY17333" fmla="*/ 130087 h 2145765"/>
              <a:gd name="connsiteX17334" fmla="*/ 10447819 w 12079138"/>
              <a:gd name="connsiteY17334" fmla="*/ 125260 h 2145765"/>
              <a:gd name="connsiteX17335" fmla="*/ 10440709 w 12079138"/>
              <a:gd name="connsiteY17335" fmla="*/ 120970 h 2145765"/>
              <a:gd name="connsiteX17336" fmla="*/ 10424286 w 12079138"/>
              <a:gd name="connsiteY17336" fmla="*/ 120464 h 2145765"/>
              <a:gd name="connsiteX17337" fmla="*/ 10544391 w 12079138"/>
              <a:gd name="connsiteY17337" fmla="*/ 117267 h 2145765"/>
              <a:gd name="connsiteX17338" fmla="*/ 10548759 w 12079138"/>
              <a:gd name="connsiteY17338" fmla="*/ 120316 h 2145765"/>
              <a:gd name="connsiteX17339" fmla="*/ 10544572 w 12079138"/>
              <a:gd name="connsiteY17339" fmla="*/ 121618 h 2145765"/>
              <a:gd name="connsiteX17340" fmla="*/ 10540691 w 12079138"/>
              <a:gd name="connsiteY17340" fmla="*/ 119473 h 2145765"/>
              <a:gd name="connsiteX17341" fmla="*/ 10544391 w 12079138"/>
              <a:gd name="connsiteY17341" fmla="*/ 117267 h 2145765"/>
              <a:gd name="connsiteX17342" fmla="*/ 9788801 w 12079138"/>
              <a:gd name="connsiteY17342" fmla="*/ 117201 h 2145765"/>
              <a:gd name="connsiteX17343" fmla="*/ 9756460 w 12079138"/>
              <a:gd name="connsiteY17343" fmla="*/ 128953 h 2145765"/>
              <a:gd name="connsiteX17344" fmla="*/ 9727765 w 12079138"/>
              <a:gd name="connsiteY17344" fmla="*/ 135664 h 2145765"/>
              <a:gd name="connsiteX17345" fmla="*/ 9717659 w 12079138"/>
              <a:gd name="connsiteY17345" fmla="*/ 157268 h 2145765"/>
              <a:gd name="connsiteX17346" fmla="*/ 9743124 w 12079138"/>
              <a:gd name="connsiteY17346" fmla="*/ 168514 h 2145765"/>
              <a:gd name="connsiteX17347" fmla="*/ 9754367 w 12079138"/>
              <a:gd name="connsiteY17347" fmla="*/ 164638 h 2145765"/>
              <a:gd name="connsiteX17348" fmla="*/ 9753916 w 12079138"/>
              <a:gd name="connsiteY17348" fmla="*/ 158371 h 2145765"/>
              <a:gd name="connsiteX17349" fmla="*/ 9743936 w 12079138"/>
              <a:gd name="connsiteY17349" fmla="*/ 150097 h 2145765"/>
              <a:gd name="connsiteX17350" fmla="*/ 9751516 w 12079138"/>
              <a:gd name="connsiteY17350" fmla="*/ 140092 h 2145765"/>
              <a:gd name="connsiteX17351" fmla="*/ 9788801 w 12079138"/>
              <a:gd name="connsiteY17351" fmla="*/ 117201 h 2145765"/>
              <a:gd name="connsiteX17352" fmla="*/ 581162 w 12079138"/>
              <a:gd name="connsiteY17352" fmla="*/ 116225 h 2145765"/>
              <a:gd name="connsiteX17353" fmla="*/ 582011 w 12079138"/>
              <a:gd name="connsiteY17353" fmla="*/ 117512 h 2145765"/>
              <a:gd name="connsiteX17354" fmla="*/ 580261 w 12079138"/>
              <a:gd name="connsiteY17354" fmla="*/ 118446 h 2145765"/>
              <a:gd name="connsiteX17355" fmla="*/ 580261 w 12079138"/>
              <a:gd name="connsiteY17355" fmla="*/ 118447 h 2145765"/>
              <a:gd name="connsiteX17356" fmla="*/ 578924 w 12079138"/>
              <a:gd name="connsiteY17356" fmla="*/ 116347 h 2145765"/>
              <a:gd name="connsiteX17357" fmla="*/ 581162 w 12079138"/>
              <a:gd name="connsiteY17357" fmla="*/ 116225 h 2145765"/>
              <a:gd name="connsiteX17358" fmla="*/ 10812178 w 12079138"/>
              <a:gd name="connsiteY17358" fmla="*/ 115030 h 2145765"/>
              <a:gd name="connsiteX17359" fmla="*/ 10828890 w 12079138"/>
              <a:gd name="connsiteY17359" fmla="*/ 121604 h 2145765"/>
              <a:gd name="connsiteX17360" fmla="*/ 10827338 w 12079138"/>
              <a:gd name="connsiteY17360" fmla="*/ 124699 h 2145765"/>
              <a:gd name="connsiteX17361" fmla="*/ 10809417 w 12079138"/>
              <a:gd name="connsiteY17361" fmla="*/ 125281 h 2145765"/>
              <a:gd name="connsiteX17362" fmla="*/ 10804526 w 12079138"/>
              <a:gd name="connsiteY17362" fmla="*/ 119827 h 2145765"/>
              <a:gd name="connsiteX17363" fmla="*/ 10812178 w 12079138"/>
              <a:gd name="connsiteY17363" fmla="*/ 115030 h 2145765"/>
              <a:gd name="connsiteX17364" fmla="*/ 1281018 w 12079138"/>
              <a:gd name="connsiteY17364" fmla="*/ 114787 h 2145765"/>
              <a:gd name="connsiteX17365" fmla="*/ 1282336 w 12079138"/>
              <a:gd name="connsiteY17365" fmla="*/ 115522 h 2145765"/>
              <a:gd name="connsiteX17366" fmla="*/ 1280693 w 12079138"/>
              <a:gd name="connsiteY17366" fmla="*/ 115860 h 2145765"/>
              <a:gd name="connsiteX17367" fmla="*/ 930177 w 12079138"/>
              <a:gd name="connsiteY17367" fmla="*/ 114080 h 2145765"/>
              <a:gd name="connsiteX17368" fmla="*/ 934599 w 12079138"/>
              <a:gd name="connsiteY17368" fmla="*/ 117466 h 2145765"/>
              <a:gd name="connsiteX17369" fmla="*/ 927524 w 12079138"/>
              <a:gd name="connsiteY17369" fmla="*/ 121174 h 2145765"/>
              <a:gd name="connsiteX17370" fmla="*/ 916713 w 12079138"/>
              <a:gd name="connsiteY17370" fmla="*/ 118263 h 2145765"/>
              <a:gd name="connsiteX17371" fmla="*/ 930177 w 12079138"/>
              <a:gd name="connsiteY17371" fmla="*/ 114080 h 2145765"/>
              <a:gd name="connsiteX17372" fmla="*/ 10223996 w 12079138"/>
              <a:gd name="connsiteY17372" fmla="*/ 113845 h 2145765"/>
              <a:gd name="connsiteX17373" fmla="*/ 10214845 w 12079138"/>
              <a:gd name="connsiteY17373" fmla="*/ 115975 h 2145765"/>
              <a:gd name="connsiteX17374" fmla="*/ 10222317 w 12079138"/>
              <a:gd name="connsiteY17374" fmla="*/ 123084 h 2145765"/>
              <a:gd name="connsiteX17375" fmla="*/ 10232965 w 12079138"/>
              <a:gd name="connsiteY17375" fmla="*/ 121797 h 2145765"/>
              <a:gd name="connsiteX17376" fmla="*/ 10223996 w 12079138"/>
              <a:gd name="connsiteY17376" fmla="*/ 113845 h 2145765"/>
              <a:gd name="connsiteX17377" fmla="*/ 11099026 w 12079138"/>
              <a:gd name="connsiteY17377" fmla="*/ 112511 h 2145765"/>
              <a:gd name="connsiteX17378" fmla="*/ 11120608 w 12079138"/>
              <a:gd name="connsiteY17378" fmla="*/ 120115 h 2145765"/>
              <a:gd name="connsiteX17379" fmla="*/ 11132591 w 12079138"/>
              <a:gd name="connsiteY17379" fmla="*/ 126673 h 2145765"/>
              <a:gd name="connsiteX17380" fmla="*/ 11117486 w 12079138"/>
              <a:gd name="connsiteY17380" fmla="*/ 136816 h 2145765"/>
              <a:gd name="connsiteX17381" fmla="*/ 11117486 w 12079138"/>
              <a:gd name="connsiteY17381" fmla="*/ 136817 h 2145765"/>
              <a:gd name="connsiteX17382" fmla="*/ 11124181 w 12079138"/>
              <a:gd name="connsiteY17382" fmla="*/ 141107 h 2145765"/>
              <a:gd name="connsiteX17383" fmla="*/ 11120138 w 12079138"/>
              <a:gd name="connsiteY17383" fmla="*/ 152982 h 2145765"/>
              <a:gd name="connsiteX17384" fmla="*/ 11095648 w 12079138"/>
              <a:gd name="connsiteY17384" fmla="*/ 157165 h 2145765"/>
              <a:gd name="connsiteX17385" fmla="*/ 11087040 w 12079138"/>
              <a:gd name="connsiteY17385" fmla="*/ 168150 h 2145765"/>
              <a:gd name="connsiteX17386" fmla="*/ 11085524 w 12079138"/>
              <a:gd name="connsiteY17386" fmla="*/ 175536 h 2145765"/>
              <a:gd name="connsiteX17387" fmla="*/ 11082492 w 12079138"/>
              <a:gd name="connsiteY17387" fmla="*/ 175490 h 2145765"/>
              <a:gd name="connsiteX17388" fmla="*/ 11048870 w 12079138"/>
              <a:gd name="connsiteY17388" fmla="*/ 152353 h 2145765"/>
              <a:gd name="connsiteX17389" fmla="*/ 11058796 w 12079138"/>
              <a:gd name="connsiteY17389" fmla="*/ 127271 h 2145765"/>
              <a:gd name="connsiteX17390" fmla="*/ 11077944 w 12079138"/>
              <a:gd name="connsiteY17390" fmla="*/ 120054 h 2145765"/>
              <a:gd name="connsiteX17391" fmla="*/ 11099026 w 12079138"/>
              <a:gd name="connsiteY17391" fmla="*/ 112511 h 2145765"/>
              <a:gd name="connsiteX17392" fmla="*/ 1942989 w 12079138"/>
              <a:gd name="connsiteY17392" fmla="*/ 111807 h 2145765"/>
              <a:gd name="connsiteX17393" fmla="*/ 1933725 w 12079138"/>
              <a:gd name="connsiteY17393" fmla="*/ 114581 h 2145765"/>
              <a:gd name="connsiteX17394" fmla="*/ 1923146 w 12079138"/>
              <a:gd name="connsiteY17394" fmla="*/ 125015 h 2145765"/>
              <a:gd name="connsiteX17395" fmla="*/ 1900513 w 12079138"/>
              <a:gd name="connsiteY17395" fmla="*/ 119070 h 2145765"/>
              <a:gd name="connsiteX17396" fmla="*/ 1892429 w 12079138"/>
              <a:gd name="connsiteY17396" fmla="*/ 137303 h 2145765"/>
              <a:gd name="connsiteX17397" fmla="*/ 1887845 w 12079138"/>
              <a:gd name="connsiteY17397" fmla="*/ 165787 h 2145765"/>
              <a:gd name="connsiteX17398" fmla="*/ 1853340 w 12079138"/>
              <a:gd name="connsiteY17398" fmla="*/ 180418 h 2145765"/>
              <a:gd name="connsiteX17399" fmla="*/ 1828053 w 12079138"/>
              <a:gd name="connsiteY17399" fmla="*/ 181460 h 2145765"/>
              <a:gd name="connsiteX17400" fmla="*/ 1787122 w 12079138"/>
              <a:gd name="connsiteY17400" fmla="*/ 178917 h 2145765"/>
              <a:gd name="connsiteX17401" fmla="*/ 1777863 w 12079138"/>
              <a:gd name="connsiteY17401" fmla="*/ 179300 h 2145765"/>
              <a:gd name="connsiteX17402" fmla="*/ 1804429 w 12079138"/>
              <a:gd name="connsiteY17402" fmla="*/ 194469 h 2145765"/>
              <a:gd name="connsiteX17403" fmla="*/ 1804429 w 12079138"/>
              <a:gd name="connsiteY17403" fmla="*/ 208289 h 2145765"/>
              <a:gd name="connsiteX17404" fmla="*/ 1827909 w 12079138"/>
              <a:gd name="connsiteY17404" fmla="*/ 198314 h 2145765"/>
              <a:gd name="connsiteX17405" fmla="*/ 1865178 w 12079138"/>
              <a:gd name="connsiteY17405" fmla="*/ 188141 h 2145765"/>
              <a:gd name="connsiteX17406" fmla="*/ 1901759 w 12079138"/>
              <a:gd name="connsiteY17406" fmla="*/ 186241 h 2145765"/>
              <a:gd name="connsiteX17407" fmla="*/ 1913002 w 12079138"/>
              <a:gd name="connsiteY17407" fmla="*/ 186026 h 2145765"/>
              <a:gd name="connsiteX17408" fmla="*/ 1925294 w 12079138"/>
              <a:gd name="connsiteY17408" fmla="*/ 192140 h 2145765"/>
              <a:gd name="connsiteX17409" fmla="*/ 1917331 w 12079138"/>
              <a:gd name="connsiteY17409" fmla="*/ 200276 h 2145765"/>
              <a:gd name="connsiteX17410" fmla="*/ 1898673 w 12079138"/>
              <a:gd name="connsiteY17410" fmla="*/ 203968 h 2145765"/>
              <a:gd name="connsiteX17411" fmla="*/ 1896525 w 12079138"/>
              <a:gd name="connsiteY17411" fmla="*/ 206895 h 2145765"/>
              <a:gd name="connsiteX17412" fmla="*/ 1899575 w 12079138"/>
              <a:gd name="connsiteY17412" fmla="*/ 209469 h 2145765"/>
              <a:gd name="connsiteX17413" fmla="*/ 1916267 w 12079138"/>
              <a:gd name="connsiteY17413" fmla="*/ 210158 h 2145765"/>
              <a:gd name="connsiteX17414" fmla="*/ 1916261 w 12079138"/>
              <a:gd name="connsiteY17414" fmla="*/ 210158 h 2145765"/>
              <a:gd name="connsiteX17415" fmla="*/ 1934553 w 12079138"/>
              <a:gd name="connsiteY17415" fmla="*/ 227089 h 2145765"/>
              <a:gd name="connsiteX17416" fmla="*/ 1934485 w 12079138"/>
              <a:gd name="connsiteY17416" fmla="*/ 231303 h 2145765"/>
              <a:gd name="connsiteX17417" fmla="*/ 1944811 w 12079138"/>
              <a:gd name="connsiteY17417" fmla="*/ 230537 h 2145765"/>
              <a:gd name="connsiteX17418" fmla="*/ 1951813 w 12079138"/>
              <a:gd name="connsiteY17418" fmla="*/ 225419 h 2145765"/>
              <a:gd name="connsiteX17419" fmla="*/ 1950151 w 12079138"/>
              <a:gd name="connsiteY17419" fmla="*/ 201593 h 2145765"/>
              <a:gd name="connsiteX17420" fmla="*/ 1939865 w 12079138"/>
              <a:gd name="connsiteY17420" fmla="*/ 185398 h 2145765"/>
              <a:gd name="connsiteX17421" fmla="*/ 1945622 w 12079138"/>
              <a:gd name="connsiteY17421" fmla="*/ 160945 h 2145765"/>
              <a:gd name="connsiteX17422" fmla="*/ 1953778 w 12079138"/>
              <a:gd name="connsiteY17422" fmla="*/ 143156 h 2145765"/>
              <a:gd name="connsiteX17423" fmla="*/ 1953545 w 12079138"/>
              <a:gd name="connsiteY17423" fmla="*/ 127558 h 2145765"/>
              <a:gd name="connsiteX17424" fmla="*/ 1952391 w 12079138"/>
              <a:gd name="connsiteY17424" fmla="*/ 117262 h 2145765"/>
              <a:gd name="connsiteX17425" fmla="*/ 1942989 w 12079138"/>
              <a:gd name="connsiteY17425" fmla="*/ 111807 h 2145765"/>
              <a:gd name="connsiteX17426" fmla="*/ 1987613 w 12079138"/>
              <a:gd name="connsiteY17426" fmla="*/ 111532 h 2145765"/>
              <a:gd name="connsiteX17427" fmla="*/ 1987735 w 12079138"/>
              <a:gd name="connsiteY17427" fmla="*/ 112482 h 2145765"/>
              <a:gd name="connsiteX17428" fmla="*/ 1989093 w 12079138"/>
              <a:gd name="connsiteY17428" fmla="*/ 111930 h 2145765"/>
              <a:gd name="connsiteX17429" fmla="*/ 686336 w 12079138"/>
              <a:gd name="connsiteY17429" fmla="*/ 110804 h 2145765"/>
              <a:gd name="connsiteX17430" fmla="*/ 692112 w 12079138"/>
              <a:gd name="connsiteY17430" fmla="*/ 115415 h 2145765"/>
              <a:gd name="connsiteX17431" fmla="*/ 687239 w 12079138"/>
              <a:gd name="connsiteY17431" fmla="*/ 118388 h 2145765"/>
              <a:gd name="connsiteX17432" fmla="*/ 676409 w 12079138"/>
              <a:gd name="connsiteY17432" fmla="*/ 114618 h 2145765"/>
              <a:gd name="connsiteX17433" fmla="*/ 686336 w 12079138"/>
              <a:gd name="connsiteY17433" fmla="*/ 110804 h 2145765"/>
              <a:gd name="connsiteX17434" fmla="*/ 9368461 w 12079138"/>
              <a:gd name="connsiteY17434" fmla="*/ 107441 h 2145765"/>
              <a:gd name="connsiteX17435" fmla="*/ 9319949 w 12079138"/>
              <a:gd name="connsiteY17435" fmla="*/ 107471 h 2145765"/>
              <a:gd name="connsiteX17436" fmla="*/ 9333846 w 12079138"/>
              <a:gd name="connsiteY17436" fmla="*/ 112206 h 2145765"/>
              <a:gd name="connsiteX17437" fmla="*/ 9372738 w 12079138"/>
              <a:gd name="connsiteY17437" fmla="*/ 128983 h 2145765"/>
              <a:gd name="connsiteX17438" fmla="*/ 9388205 w 12079138"/>
              <a:gd name="connsiteY17438" fmla="*/ 139065 h 2145765"/>
              <a:gd name="connsiteX17439" fmla="*/ 9402877 w 12079138"/>
              <a:gd name="connsiteY17439" fmla="*/ 143463 h 2145765"/>
              <a:gd name="connsiteX17440" fmla="*/ 9449566 w 12079138"/>
              <a:gd name="connsiteY17440" fmla="*/ 133090 h 2145765"/>
              <a:gd name="connsiteX17441" fmla="*/ 9442708 w 12079138"/>
              <a:gd name="connsiteY17441" fmla="*/ 113431 h 2145765"/>
              <a:gd name="connsiteX17442" fmla="*/ 9424913 w 12079138"/>
              <a:gd name="connsiteY17442" fmla="*/ 116327 h 2145765"/>
              <a:gd name="connsiteX17443" fmla="*/ 9423415 w 12079138"/>
              <a:gd name="connsiteY17443" fmla="*/ 117783 h 2145765"/>
              <a:gd name="connsiteX17444" fmla="*/ 9408580 w 12079138"/>
              <a:gd name="connsiteY17444" fmla="*/ 126486 h 2145765"/>
              <a:gd name="connsiteX17445" fmla="*/ 9384631 w 12079138"/>
              <a:gd name="connsiteY17445" fmla="*/ 118718 h 2145765"/>
              <a:gd name="connsiteX17446" fmla="*/ 9368461 w 12079138"/>
              <a:gd name="connsiteY17446" fmla="*/ 107441 h 2145765"/>
              <a:gd name="connsiteX17447" fmla="*/ 11213749 w 12079138"/>
              <a:gd name="connsiteY17447" fmla="*/ 106873 h 2145765"/>
              <a:gd name="connsiteX17448" fmla="*/ 11214273 w 12079138"/>
              <a:gd name="connsiteY17448" fmla="*/ 108466 h 2145765"/>
              <a:gd name="connsiteX17449" fmla="*/ 11212179 w 12079138"/>
              <a:gd name="connsiteY17449" fmla="*/ 109309 h 2145765"/>
              <a:gd name="connsiteX17450" fmla="*/ 11210229 w 12079138"/>
              <a:gd name="connsiteY17450" fmla="*/ 108329 h 2145765"/>
              <a:gd name="connsiteX17451" fmla="*/ 11213749 w 12079138"/>
              <a:gd name="connsiteY17451" fmla="*/ 106873 h 2145765"/>
              <a:gd name="connsiteX17452" fmla="*/ 2410566 w 12079138"/>
              <a:gd name="connsiteY17452" fmla="*/ 106445 h 2145765"/>
              <a:gd name="connsiteX17453" fmla="*/ 2408327 w 12079138"/>
              <a:gd name="connsiteY17453" fmla="*/ 106766 h 2145765"/>
              <a:gd name="connsiteX17454" fmla="*/ 2408093 w 12079138"/>
              <a:gd name="connsiteY17454" fmla="*/ 108084 h 2145765"/>
              <a:gd name="connsiteX17455" fmla="*/ 2410278 w 12079138"/>
              <a:gd name="connsiteY17455" fmla="*/ 108605 h 2145765"/>
              <a:gd name="connsiteX17456" fmla="*/ 2410566 w 12079138"/>
              <a:gd name="connsiteY17456" fmla="*/ 106445 h 2145765"/>
              <a:gd name="connsiteX17457" fmla="*/ 11575962 w 12079138"/>
              <a:gd name="connsiteY17457" fmla="*/ 105937 h 2145765"/>
              <a:gd name="connsiteX17458" fmla="*/ 11582982 w 12079138"/>
              <a:gd name="connsiteY17458" fmla="*/ 110579 h 2145765"/>
              <a:gd name="connsiteX17459" fmla="*/ 11570583 w 12079138"/>
              <a:gd name="connsiteY17459" fmla="*/ 110763 h 2145765"/>
              <a:gd name="connsiteX17460" fmla="*/ 11567623 w 12079138"/>
              <a:gd name="connsiteY17460" fmla="*/ 108434 h 2145765"/>
              <a:gd name="connsiteX17461" fmla="*/ 11575962 w 12079138"/>
              <a:gd name="connsiteY17461" fmla="*/ 105937 h 2145765"/>
              <a:gd name="connsiteX17462" fmla="*/ 2656397 w 12079138"/>
              <a:gd name="connsiteY17462" fmla="*/ 105786 h 2145765"/>
              <a:gd name="connsiteX17463" fmla="*/ 2645529 w 12079138"/>
              <a:gd name="connsiteY17463" fmla="*/ 112926 h 2145765"/>
              <a:gd name="connsiteX17464" fmla="*/ 2659936 w 12079138"/>
              <a:gd name="connsiteY17464" fmla="*/ 125229 h 2145765"/>
              <a:gd name="connsiteX17465" fmla="*/ 2670737 w 12079138"/>
              <a:gd name="connsiteY17465" fmla="*/ 132553 h 2145765"/>
              <a:gd name="connsiteX17466" fmla="*/ 2657296 w 12079138"/>
              <a:gd name="connsiteY17466" fmla="*/ 164331 h 2145765"/>
              <a:gd name="connsiteX17467" fmla="*/ 2648489 w 12079138"/>
              <a:gd name="connsiteY17467" fmla="*/ 170781 h 2145765"/>
              <a:gd name="connsiteX17468" fmla="*/ 2641916 w 12079138"/>
              <a:gd name="connsiteY17468" fmla="*/ 195939 h 2145765"/>
              <a:gd name="connsiteX17469" fmla="*/ 2694361 w 12079138"/>
              <a:gd name="connsiteY17469" fmla="*/ 184724 h 2145765"/>
              <a:gd name="connsiteX17470" fmla="*/ 2687995 w 12079138"/>
              <a:gd name="connsiteY17470" fmla="*/ 178166 h 2145765"/>
              <a:gd name="connsiteX17471" fmla="*/ 2694325 w 12079138"/>
              <a:gd name="connsiteY17471" fmla="*/ 164178 h 2145765"/>
              <a:gd name="connsiteX17472" fmla="*/ 2715985 w 12079138"/>
              <a:gd name="connsiteY17472" fmla="*/ 158478 h 2145765"/>
              <a:gd name="connsiteX17473" fmla="*/ 2718077 w 12079138"/>
              <a:gd name="connsiteY17473" fmla="*/ 155919 h 2145765"/>
              <a:gd name="connsiteX17474" fmla="*/ 2706525 w 12079138"/>
              <a:gd name="connsiteY17474" fmla="*/ 117109 h 2145765"/>
              <a:gd name="connsiteX17475" fmla="*/ 2691855 w 12079138"/>
              <a:gd name="connsiteY17475" fmla="*/ 110122 h 2145765"/>
              <a:gd name="connsiteX17476" fmla="*/ 2656397 w 12079138"/>
              <a:gd name="connsiteY17476" fmla="*/ 105786 h 2145765"/>
              <a:gd name="connsiteX17477" fmla="*/ 10667961 w 12079138"/>
              <a:gd name="connsiteY17477" fmla="*/ 105577 h 2145765"/>
              <a:gd name="connsiteX17478" fmla="*/ 10672654 w 12079138"/>
              <a:gd name="connsiteY17478" fmla="*/ 113698 h 2145765"/>
              <a:gd name="connsiteX17479" fmla="*/ 10677491 w 12079138"/>
              <a:gd name="connsiteY17479" fmla="*/ 123519 h 2145765"/>
              <a:gd name="connsiteX17480" fmla="*/ 10685991 w 12079138"/>
              <a:gd name="connsiteY17480" fmla="*/ 127212 h 2145765"/>
              <a:gd name="connsiteX17481" fmla="*/ 10697379 w 12079138"/>
              <a:gd name="connsiteY17481" fmla="*/ 123488 h 2145765"/>
              <a:gd name="connsiteX17482" fmla="*/ 10704489 w 12079138"/>
              <a:gd name="connsiteY17482" fmla="*/ 110786 h 2145765"/>
              <a:gd name="connsiteX17483" fmla="*/ 10738022 w 12079138"/>
              <a:gd name="connsiteY17483" fmla="*/ 115950 h 2145765"/>
              <a:gd name="connsiteX17484" fmla="*/ 10763342 w 12079138"/>
              <a:gd name="connsiteY17484" fmla="*/ 131578 h 2145765"/>
              <a:gd name="connsiteX17485" fmla="*/ 10781552 w 12079138"/>
              <a:gd name="connsiteY17485" fmla="*/ 129265 h 2145765"/>
              <a:gd name="connsiteX17486" fmla="*/ 10777491 w 12079138"/>
              <a:gd name="connsiteY17486" fmla="*/ 150470 h 2145765"/>
              <a:gd name="connsiteX17487" fmla="*/ 10760003 w 12079138"/>
              <a:gd name="connsiteY17487" fmla="*/ 156048 h 2145765"/>
              <a:gd name="connsiteX17488" fmla="*/ 10746197 w 12079138"/>
              <a:gd name="connsiteY17488" fmla="*/ 150317 h 2145765"/>
              <a:gd name="connsiteX17489" fmla="*/ 10740584 w 12079138"/>
              <a:gd name="connsiteY17489" fmla="*/ 133754 h 2145765"/>
              <a:gd name="connsiteX17490" fmla="*/ 10713459 w 12079138"/>
              <a:gd name="connsiteY17490" fmla="*/ 134030 h 2145765"/>
              <a:gd name="connsiteX17491" fmla="*/ 10711095 w 12079138"/>
              <a:gd name="connsiteY17491" fmla="*/ 137171 h 2145765"/>
              <a:gd name="connsiteX17492" fmla="*/ 10692181 w 12079138"/>
              <a:gd name="connsiteY17492" fmla="*/ 141109 h 2145765"/>
              <a:gd name="connsiteX17493" fmla="*/ 10671354 w 12079138"/>
              <a:gd name="connsiteY17493" fmla="*/ 135899 h 2145765"/>
              <a:gd name="connsiteX17494" fmla="*/ 10653001 w 12079138"/>
              <a:gd name="connsiteY17494" fmla="*/ 143790 h 2145765"/>
              <a:gd name="connsiteX17495" fmla="*/ 10664731 w 12079138"/>
              <a:gd name="connsiteY17495" fmla="*/ 153765 h 2145765"/>
              <a:gd name="connsiteX17496" fmla="*/ 10686153 w 12079138"/>
              <a:gd name="connsiteY17496" fmla="*/ 154270 h 2145765"/>
              <a:gd name="connsiteX17497" fmla="*/ 10666644 w 12079138"/>
              <a:gd name="connsiteY17497" fmla="*/ 180457 h 2145765"/>
              <a:gd name="connsiteX17498" fmla="*/ 10657819 w 12079138"/>
              <a:gd name="connsiteY17498" fmla="*/ 190109 h 2145765"/>
              <a:gd name="connsiteX17499" fmla="*/ 10648669 w 12079138"/>
              <a:gd name="connsiteY17499" fmla="*/ 179445 h 2145765"/>
              <a:gd name="connsiteX17500" fmla="*/ 10609290 w 12079138"/>
              <a:gd name="connsiteY17500" fmla="*/ 141139 h 2145765"/>
              <a:gd name="connsiteX17501" fmla="*/ 10604633 w 12079138"/>
              <a:gd name="connsiteY17501" fmla="*/ 125097 h 2145765"/>
              <a:gd name="connsiteX17502" fmla="*/ 10619974 w 12079138"/>
              <a:gd name="connsiteY17502" fmla="*/ 117589 h 2145765"/>
              <a:gd name="connsiteX17503" fmla="*/ 10667961 w 12079138"/>
              <a:gd name="connsiteY17503" fmla="*/ 105577 h 2145765"/>
              <a:gd name="connsiteX17504" fmla="*/ 2956865 w 12079138"/>
              <a:gd name="connsiteY17504" fmla="*/ 104775 h 2145765"/>
              <a:gd name="connsiteX17505" fmla="*/ 2954428 w 12079138"/>
              <a:gd name="connsiteY17505" fmla="*/ 106858 h 2145765"/>
              <a:gd name="connsiteX17506" fmla="*/ 2958452 w 12079138"/>
              <a:gd name="connsiteY17506" fmla="*/ 107931 h 2145765"/>
              <a:gd name="connsiteX17507" fmla="*/ 2959644 w 12079138"/>
              <a:gd name="connsiteY17507" fmla="*/ 106797 h 2145765"/>
              <a:gd name="connsiteX17508" fmla="*/ 2956865 w 12079138"/>
              <a:gd name="connsiteY17508" fmla="*/ 104775 h 2145765"/>
              <a:gd name="connsiteX17509" fmla="*/ 387205 w 12079138"/>
              <a:gd name="connsiteY17509" fmla="*/ 102024 h 2145765"/>
              <a:gd name="connsiteX17510" fmla="*/ 390544 w 12079138"/>
              <a:gd name="connsiteY17510" fmla="*/ 106193 h 2145765"/>
              <a:gd name="connsiteX17511" fmla="*/ 386104 w 12079138"/>
              <a:gd name="connsiteY17511" fmla="*/ 114237 h 2145765"/>
              <a:gd name="connsiteX17512" fmla="*/ 379119 w 12079138"/>
              <a:gd name="connsiteY17512" fmla="*/ 115968 h 2145765"/>
              <a:gd name="connsiteX17513" fmla="*/ 373000 w 12079138"/>
              <a:gd name="connsiteY17513" fmla="*/ 111954 h 2145765"/>
              <a:gd name="connsiteX17514" fmla="*/ 379858 w 12079138"/>
              <a:gd name="connsiteY17514" fmla="*/ 102913 h 2145765"/>
              <a:gd name="connsiteX17515" fmla="*/ 387205 w 12079138"/>
              <a:gd name="connsiteY17515" fmla="*/ 102024 h 2145765"/>
              <a:gd name="connsiteX17516" fmla="*/ 1219483 w 12079138"/>
              <a:gd name="connsiteY17516" fmla="*/ 101887 h 2145765"/>
              <a:gd name="connsiteX17517" fmla="*/ 1226034 w 12079138"/>
              <a:gd name="connsiteY17517" fmla="*/ 103864 h 2145765"/>
              <a:gd name="connsiteX17518" fmla="*/ 1224716 w 12079138"/>
              <a:gd name="connsiteY17518" fmla="*/ 110820 h 2145765"/>
              <a:gd name="connsiteX17519" fmla="*/ 1214303 w 12079138"/>
              <a:gd name="connsiteY17519" fmla="*/ 111402 h 2145765"/>
              <a:gd name="connsiteX17520" fmla="*/ 1207788 w 12079138"/>
              <a:gd name="connsiteY17520" fmla="*/ 107219 h 2145765"/>
              <a:gd name="connsiteX17521" fmla="*/ 1213509 w 12079138"/>
              <a:gd name="connsiteY17521" fmla="*/ 102362 h 2145765"/>
              <a:gd name="connsiteX17522" fmla="*/ 1219483 w 12079138"/>
              <a:gd name="connsiteY17522" fmla="*/ 101887 h 2145765"/>
              <a:gd name="connsiteX17523" fmla="*/ 2371117 w 12079138"/>
              <a:gd name="connsiteY17523" fmla="*/ 101068 h 2145765"/>
              <a:gd name="connsiteX17524" fmla="*/ 2370700 w 12079138"/>
              <a:gd name="connsiteY17524" fmla="*/ 102262 h 2145765"/>
              <a:gd name="connsiteX17525" fmla="*/ 2370701 w 12079138"/>
              <a:gd name="connsiteY17525" fmla="*/ 102262 h 2145765"/>
              <a:gd name="connsiteX17526" fmla="*/ 2372668 w 12079138"/>
              <a:gd name="connsiteY17526" fmla="*/ 102583 h 2145765"/>
              <a:gd name="connsiteX17527" fmla="*/ 2372993 w 12079138"/>
              <a:gd name="connsiteY17527" fmla="*/ 101420 h 2145765"/>
              <a:gd name="connsiteX17528" fmla="*/ 2371117 w 12079138"/>
              <a:gd name="connsiteY17528" fmla="*/ 101068 h 2145765"/>
              <a:gd name="connsiteX17529" fmla="*/ 248634 w 12079138"/>
              <a:gd name="connsiteY17529" fmla="*/ 100919 h 2145765"/>
              <a:gd name="connsiteX17530" fmla="*/ 255022 w 12079138"/>
              <a:gd name="connsiteY17530" fmla="*/ 105011 h 2145765"/>
              <a:gd name="connsiteX17531" fmla="*/ 245908 w 12079138"/>
              <a:gd name="connsiteY17531" fmla="*/ 109914 h 2145765"/>
              <a:gd name="connsiteX17532" fmla="*/ 238707 w 12079138"/>
              <a:gd name="connsiteY17532" fmla="*/ 106160 h 2145765"/>
              <a:gd name="connsiteX17533" fmla="*/ 248634 w 12079138"/>
              <a:gd name="connsiteY17533" fmla="*/ 100919 h 2145765"/>
              <a:gd name="connsiteX17534" fmla="*/ 11635067 w 12079138"/>
              <a:gd name="connsiteY17534" fmla="*/ 100850 h 2145765"/>
              <a:gd name="connsiteX17535" fmla="*/ 11639921 w 12079138"/>
              <a:gd name="connsiteY17535" fmla="*/ 108051 h 2145765"/>
              <a:gd name="connsiteX17536" fmla="*/ 11604836 w 12079138"/>
              <a:gd name="connsiteY17536" fmla="*/ 140795 h 2145765"/>
              <a:gd name="connsiteX17537" fmla="*/ 11597527 w 12079138"/>
              <a:gd name="connsiteY17537" fmla="*/ 139754 h 2145765"/>
              <a:gd name="connsiteX17538" fmla="*/ 11596210 w 12079138"/>
              <a:gd name="connsiteY17538" fmla="*/ 135126 h 2145765"/>
              <a:gd name="connsiteX17539" fmla="*/ 11602165 w 12079138"/>
              <a:gd name="connsiteY17539" fmla="*/ 129518 h 2145765"/>
              <a:gd name="connsiteX17540" fmla="*/ 11626964 w 12079138"/>
              <a:gd name="connsiteY17540" fmla="*/ 107255 h 2145765"/>
              <a:gd name="connsiteX17541" fmla="*/ 11635067 w 12079138"/>
              <a:gd name="connsiteY17541" fmla="*/ 100850 h 2145765"/>
              <a:gd name="connsiteX17542" fmla="*/ 8907151 w 12079138"/>
              <a:gd name="connsiteY17542" fmla="*/ 100393 h 2145765"/>
              <a:gd name="connsiteX17543" fmla="*/ 8905131 w 12079138"/>
              <a:gd name="connsiteY17543" fmla="*/ 101113 h 2145765"/>
              <a:gd name="connsiteX17544" fmla="*/ 8907404 w 12079138"/>
              <a:gd name="connsiteY17544" fmla="*/ 103273 h 2145765"/>
              <a:gd name="connsiteX17545" fmla="*/ 8909426 w 12079138"/>
              <a:gd name="connsiteY17545" fmla="*/ 102568 h 2145765"/>
              <a:gd name="connsiteX17546" fmla="*/ 8907151 w 12079138"/>
              <a:gd name="connsiteY17546" fmla="*/ 100393 h 2145765"/>
              <a:gd name="connsiteX17547" fmla="*/ 482374 w 12079138"/>
              <a:gd name="connsiteY17547" fmla="*/ 99570 h 2145765"/>
              <a:gd name="connsiteX17548" fmla="*/ 483294 w 12079138"/>
              <a:gd name="connsiteY17548" fmla="*/ 102466 h 2145765"/>
              <a:gd name="connsiteX17549" fmla="*/ 480822 w 12079138"/>
              <a:gd name="connsiteY17549" fmla="*/ 102910 h 2145765"/>
              <a:gd name="connsiteX17550" fmla="*/ 479883 w 12079138"/>
              <a:gd name="connsiteY17550" fmla="*/ 99999 h 2145765"/>
              <a:gd name="connsiteX17551" fmla="*/ 482374 w 12079138"/>
              <a:gd name="connsiteY17551" fmla="*/ 99570 h 2145765"/>
              <a:gd name="connsiteX17552" fmla="*/ 11323929 w 12079138"/>
              <a:gd name="connsiteY17552" fmla="*/ 99026 h 2145765"/>
              <a:gd name="connsiteX17553" fmla="*/ 11337951 w 12079138"/>
              <a:gd name="connsiteY17553" fmla="*/ 109644 h 2145765"/>
              <a:gd name="connsiteX17554" fmla="*/ 11326870 w 12079138"/>
              <a:gd name="connsiteY17554" fmla="*/ 148669 h 2145765"/>
              <a:gd name="connsiteX17555" fmla="*/ 11320915 w 12079138"/>
              <a:gd name="connsiteY17555" fmla="*/ 151749 h 2145765"/>
              <a:gd name="connsiteX17556" fmla="*/ 11313353 w 12079138"/>
              <a:gd name="connsiteY17556" fmla="*/ 150355 h 2145765"/>
              <a:gd name="connsiteX17557" fmla="*/ 11308534 w 12079138"/>
              <a:gd name="connsiteY17557" fmla="*/ 142740 h 2145765"/>
              <a:gd name="connsiteX17558" fmla="*/ 11308264 w 12079138"/>
              <a:gd name="connsiteY17558" fmla="*/ 111682 h 2145765"/>
              <a:gd name="connsiteX17559" fmla="*/ 11323929 w 12079138"/>
              <a:gd name="connsiteY17559" fmla="*/ 99026 h 2145765"/>
              <a:gd name="connsiteX17560" fmla="*/ 182920 w 12079138"/>
              <a:gd name="connsiteY17560" fmla="*/ 97824 h 2145765"/>
              <a:gd name="connsiteX17561" fmla="*/ 194380 w 12079138"/>
              <a:gd name="connsiteY17561" fmla="*/ 101409 h 2145765"/>
              <a:gd name="connsiteX17562" fmla="*/ 199920 w 12079138"/>
              <a:gd name="connsiteY17562" fmla="*/ 112625 h 2145765"/>
              <a:gd name="connsiteX17563" fmla="*/ 197304 w 12079138"/>
              <a:gd name="connsiteY17563" fmla="*/ 119566 h 2145765"/>
              <a:gd name="connsiteX17564" fmla="*/ 155595 w 12079138"/>
              <a:gd name="connsiteY17564" fmla="*/ 138090 h 2145765"/>
              <a:gd name="connsiteX17565" fmla="*/ 151012 w 12079138"/>
              <a:gd name="connsiteY17565" fmla="*/ 136573 h 2145765"/>
              <a:gd name="connsiteX17566" fmla="*/ 150506 w 12079138"/>
              <a:gd name="connsiteY17566" fmla="*/ 133448 h 2145765"/>
              <a:gd name="connsiteX17567" fmla="*/ 163139 w 12079138"/>
              <a:gd name="connsiteY17567" fmla="*/ 124362 h 2145765"/>
              <a:gd name="connsiteX17568" fmla="*/ 171639 w 12079138"/>
              <a:gd name="connsiteY17568" fmla="*/ 107385 h 2145765"/>
              <a:gd name="connsiteX17569" fmla="*/ 171297 w 12079138"/>
              <a:gd name="connsiteY17569" fmla="*/ 104014 h 2145765"/>
              <a:gd name="connsiteX17570" fmla="*/ 182920 w 12079138"/>
              <a:gd name="connsiteY17570" fmla="*/ 97824 h 2145765"/>
              <a:gd name="connsiteX17571" fmla="*/ 11250783 w 12079138"/>
              <a:gd name="connsiteY17571" fmla="*/ 97664 h 2145765"/>
              <a:gd name="connsiteX17572" fmla="*/ 11253220 w 12079138"/>
              <a:gd name="connsiteY17572" fmla="*/ 98170 h 2145765"/>
              <a:gd name="connsiteX17573" fmla="*/ 11253219 w 12079138"/>
              <a:gd name="connsiteY17573" fmla="*/ 98170 h 2145765"/>
              <a:gd name="connsiteX17574" fmla="*/ 11253363 w 12079138"/>
              <a:gd name="connsiteY17574" fmla="*/ 99732 h 2145765"/>
              <a:gd name="connsiteX17575" fmla="*/ 11249267 w 12079138"/>
              <a:gd name="connsiteY17575" fmla="*/ 98966 h 2145765"/>
              <a:gd name="connsiteX17576" fmla="*/ 11250783 w 12079138"/>
              <a:gd name="connsiteY17576" fmla="*/ 97664 h 2145765"/>
              <a:gd name="connsiteX17577" fmla="*/ 2195504 w 12079138"/>
              <a:gd name="connsiteY17577" fmla="*/ 97191 h 2145765"/>
              <a:gd name="connsiteX17578" fmla="*/ 2193264 w 12079138"/>
              <a:gd name="connsiteY17578" fmla="*/ 98187 h 2145765"/>
              <a:gd name="connsiteX17579" fmla="*/ 2193319 w 12079138"/>
              <a:gd name="connsiteY17579" fmla="*/ 99764 h 2145765"/>
              <a:gd name="connsiteX17580" fmla="*/ 2206801 w 12079138"/>
              <a:gd name="connsiteY17580" fmla="*/ 103518 h 2145765"/>
              <a:gd name="connsiteX17581" fmla="*/ 2208010 w 12079138"/>
              <a:gd name="connsiteY17581" fmla="*/ 102124 h 2145765"/>
              <a:gd name="connsiteX17582" fmla="*/ 2195504 w 12079138"/>
              <a:gd name="connsiteY17582" fmla="*/ 97191 h 2145765"/>
              <a:gd name="connsiteX17583" fmla="*/ 712622 w 12079138"/>
              <a:gd name="connsiteY17583" fmla="*/ 96108 h 2145765"/>
              <a:gd name="connsiteX17584" fmla="*/ 739313 w 12079138"/>
              <a:gd name="connsiteY17584" fmla="*/ 108045 h 2145765"/>
              <a:gd name="connsiteX17585" fmla="*/ 740143 w 12079138"/>
              <a:gd name="connsiteY17585" fmla="*/ 113974 h 2145765"/>
              <a:gd name="connsiteX17586" fmla="*/ 732510 w 12079138"/>
              <a:gd name="connsiteY17586" fmla="*/ 113438 h 2145765"/>
              <a:gd name="connsiteX17587" fmla="*/ 709156 w 12079138"/>
              <a:gd name="connsiteY17587" fmla="*/ 99035 h 2145765"/>
              <a:gd name="connsiteX17588" fmla="*/ 712622 w 12079138"/>
              <a:gd name="connsiteY17588" fmla="*/ 96108 h 2145765"/>
              <a:gd name="connsiteX17589" fmla="*/ 10345040 w 12079138"/>
              <a:gd name="connsiteY17589" fmla="*/ 95123 h 2145765"/>
              <a:gd name="connsiteX17590" fmla="*/ 10334645 w 12079138"/>
              <a:gd name="connsiteY17590" fmla="*/ 101312 h 2145765"/>
              <a:gd name="connsiteX17591" fmla="*/ 10352638 w 12079138"/>
              <a:gd name="connsiteY17591" fmla="*/ 107977 h 2145765"/>
              <a:gd name="connsiteX17592" fmla="*/ 10358774 w 12079138"/>
              <a:gd name="connsiteY17592" fmla="*/ 104989 h 2145765"/>
              <a:gd name="connsiteX17593" fmla="*/ 10358251 w 12079138"/>
              <a:gd name="connsiteY17593" fmla="*/ 100210 h 2145765"/>
              <a:gd name="connsiteX17594" fmla="*/ 10345040 w 12079138"/>
              <a:gd name="connsiteY17594" fmla="*/ 95123 h 2145765"/>
              <a:gd name="connsiteX17595" fmla="*/ 10757964 w 12079138"/>
              <a:gd name="connsiteY17595" fmla="*/ 95020 h 2145765"/>
              <a:gd name="connsiteX17596" fmla="*/ 10760274 w 12079138"/>
              <a:gd name="connsiteY17596" fmla="*/ 95204 h 2145765"/>
              <a:gd name="connsiteX17597" fmla="*/ 10759714 w 12079138"/>
              <a:gd name="connsiteY17597" fmla="*/ 96552 h 2145765"/>
              <a:gd name="connsiteX17598" fmla="*/ 10757476 w 12079138"/>
              <a:gd name="connsiteY17598" fmla="*/ 96414 h 2145765"/>
              <a:gd name="connsiteX17599" fmla="*/ 11010536 w 12079138"/>
              <a:gd name="connsiteY17599" fmla="*/ 94422 h 2145765"/>
              <a:gd name="connsiteX17600" fmla="*/ 11013244 w 12079138"/>
              <a:gd name="connsiteY17600" fmla="*/ 94590 h 2145765"/>
              <a:gd name="connsiteX17601" fmla="*/ 11010031 w 12079138"/>
              <a:gd name="connsiteY17601" fmla="*/ 95770 h 2145765"/>
              <a:gd name="connsiteX17602" fmla="*/ 11010536 w 12079138"/>
              <a:gd name="connsiteY17602" fmla="*/ 94422 h 2145765"/>
              <a:gd name="connsiteX17603" fmla="*/ 1490896 w 12079138"/>
              <a:gd name="connsiteY17603" fmla="*/ 93119 h 2145765"/>
              <a:gd name="connsiteX17604" fmla="*/ 1495949 w 12079138"/>
              <a:gd name="connsiteY17604" fmla="*/ 93364 h 2145765"/>
              <a:gd name="connsiteX17605" fmla="*/ 1496617 w 12079138"/>
              <a:gd name="connsiteY17605" fmla="*/ 103998 h 2145765"/>
              <a:gd name="connsiteX17606" fmla="*/ 1488261 w 12079138"/>
              <a:gd name="connsiteY17606" fmla="*/ 106587 h 2145765"/>
              <a:gd name="connsiteX17607" fmla="*/ 1481492 w 12079138"/>
              <a:gd name="connsiteY17607" fmla="*/ 101378 h 2145765"/>
              <a:gd name="connsiteX17608" fmla="*/ 1490896 w 12079138"/>
              <a:gd name="connsiteY17608" fmla="*/ 93119 h 2145765"/>
              <a:gd name="connsiteX17609" fmla="*/ 2725227 w 12079138"/>
              <a:gd name="connsiteY17609" fmla="*/ 92947 h 2145765"/>
              <a:gd name="connsiteX17610" fmla="*/ 2713331 w 12079138"/>
              <a:gd name="connsiteY17610" fmla="*/ 95322 h 2145765"/>
              <a:gd name="connsiteX17611" fmla="*/ 2715100 w 12079138"/>
              <a:gd name="connsiteY17611" fmla="*/ 101496 h 2145765"/>
              <a:gd name="connsiteX17612" fmla="*/ 2736108 w 12079138"/>
              <a:gd name="connsiteY17612" fmla="*/ 114933 h 2145765"/>
              <a:gd name="connsiteX17613" fmla="*/ 2741302 w 12079138"/>
              <a:gd name="connsiteY17613" fmla="*/ 114657 h 2145765"/>
              <a:gd name="connsiteX17614" fmla="*/ 2744355 w 12079138"/>
              <a:gd name="connsiteY17614" fmla="*/ 112007 h 2145765"/>
              <a:gd name="connsiteX17615" fmla="*/ 2732571 w 12079138"/>
              <a:gd name="connsiteY17615" fmla="*/ 95215 h 2145765"/>
              <a:gd name="connsiteX17616" fmla="*/ 2725227 w 12079138"/>
              <a:gd name="connsiteY17616" fmla="*/ 92947 h 2145765"/>
              <a:gd name="connsiteX17617" fmla="*/ 349550 w 12079138"/>
              <a:gd name="connsiteY17617" fmla="*/ 91864 h 2145765"/>
              <a:gd name="connsiteX17618" fmla="*/ 355578 w 12079138"/>
              <a:gd name="connsiteY17618" fmla="*/ 93442 h 2145765"/>
              <a:gd name="connsiteX17619" fmla="*/ 355830 w 12079138"/>
              <a:gd name="connsiteY17619" fmla="*/ 97977 h 2145765"/>
              <a:gd name="connsiteX17620" fmla="*/ 344820 w 12079138"/>
              <a:gd name="connsiteY17620" fmla="*/ 102269 h 2145765"/>
              <a:gd name="connsiteX17621" fmla="*/ 338107 w 12079138"/>
              <a:gd name="connsiteY17621" fmla="*/ 100368 h 2145765"/>
              <a:gd name="connsiteX17622" fmla="*/ 339171 w 12079138"/>
              <a:gd name="connsiteY17622" fmla="*/ 95940 h 2145765"/>
              <a:gd name="connsiteX17623" fmla="*/ 349550 w 12079138"/>
              <a:gd name="connsiteY17623" fmla="*/ 91864 h 2145765"/>
              <a:gd name="connsiteX17624" fmla="*/ 2911506 w 12079138"/>
              <a:gd name="connsiteY17624" fmla="*/ 90158 h 2145765"/>
              <a:gd name="connsiteX17625" fmla="*/ 2904631 w 12079138"/>
              <a:gd name="connsiteY17625" fmla="*/ 93361 h 2145765"/>
              <a:gd name="connsiteX17626" fmla="*/ 2903675 w 12079138"/>
              <a:gd name="connsiteY17626" fmla="*/ 99551 h 2145765"/>
              <a:gd name="connsiteX17627" fmla="*/ 2903676 w 12079138"/>
              <a:gd name="connsiteY17627" fmla="*/ 99551 h 2145765"/>
              <a:gd name="connsiteX17628" fmla="*/ 2915748 w 12079138"/>
              <a:gd name="connsiteY17628" fmla="*/ 99980 h 2145765"/>
              <a:gd name="connsiteX17629" fmla="*/ 2920588 w 12079138"/>
              <a:gd name="connsiteY17629" fmla="*/ 95950 h 2145765"/>
              <a:gd name="connsiteX17630" fmla="*/ 2911506 w 12079138"/>
              <a:gd name="connsiteY17630" fmla="*/ 90158 h 2145765"/>
              <a:gd name="connsiteX17631" fmla="*/ 11885509 w 12079138"/>
              <a:gd name="connsiteY17631" fmla="*/ 88930 h 2145765"/>
              <a:gd name="connsiteX17632" fmla="*/ 11889914 w 12079138"/>
              <a:gd name="connsiteY17632" fmla="*/ 89022 h 2145765"/>
              <a:gd name="connsiteX17633" fmla="*/ 11890472 w 12079138"/>
              <a:gd name="connsiteY17633" fmla="*/ 91811 h 2145765"/>
              <a:gd name="connsiteX17634" fmla="*/ 11886051 w 12079138"/>
              <a:gd name="connsiteY17634" fmla="*/ 91581 h 2145765"/>
              <a:gd name="connsiteX17635" fmla="*/ 11885509 w 12079138"/>
              <a:gd name="connsiteY17635" fmla="*/ 88930 h 2145765"/>
              <a:gd name="connsiteX17636" fmla="*/ 1846082 w 12079138"/>
              <a:gd name="connsiteY17636" fmla="*/ 88626 h 2145765"/>
              <a:gd name="connsiteX17637" fmla="*/ 1841517 w 12079138"/>
              <a:gd name="connsiteY17637" fmla="*/ 89530 h 2145765"/>
              <a:gd name="connsiteX17638" fmla="*/ 1845143 w 12079138"/>
              <a:gd name="connsiteY17638" fmla="*/ 92365 h 2145765"/>
              <a:gd name="connsiteX17639" fmla="*/ 1848881 w 12079138"/>
              <a:gd name="connsiteY17639" fmla="*/ 90787 h 2145765"/>
              <a:gd name="connsiteX17640" fmla="*/ 1846082 w 12079138"/>
              <a:gd name="connsiteY17640" fmla="*/ 88626 h 2145765"/>
              <a:gd name="connsiteX17641" fmla="*/ 1146815 w 12079138"/>
              <a:gd name="connsiteY17641" fmla="*/ 88604 h 2145765"/>
              <a:gd name="connsiteX17642" fmla="*/ 1153510 w 12079138"/>
              <a:gd name="connsiteY17642" fmla="*/ 93335 h 2145765"/>
              <a:gd name="connsiteX17643" fmla="*/ 1136962 w 12079138"/>
              <a:gd name="connsiteY17643" fmla="*/ 113805 h 2145765"/>
              <a:gd name="connsiteX17644" fmla="*/ 1116027 w 12079138"/>
              <a:gd name="connsiteY17644" fmla="*/ 118693 h 2145765"/>
              <a:gd name="connsiteX17645" fmla="*/ 1100524 w 12079138"/>
              <a:gd name="connsiteY17645" fmla="*/ 138979 h 2145765"/>
              <a:gd name="connsiteX17646" fmla="*/ 1102274 w 12079138"/>
              <a:gd name="connsiteY17646" fmla="*/ 144050 h 2145765"/>
              <a:gd name="connsiteX17647" fmla="*/ 1092060 w 12079138"/>
              <a:gd name="connsiteY17647" fmla="*/ 155066 h 2145765"/>
              <a:gd name="connsiteX17648" fmla="*/ 1050172 w 12079138"/>
              <a:gd name="connsiteY17648" fmla="*/ 165301 h 2145765"/>
              <a:gd name="connsiteX17649" fmla="*/ 1032936 w 12079138"/>
              <a:gd name="connsiteY17649" fmla="*/ 161119 h 2145765"/>
              <a:gd name="connsiteX17650" fmla="*/ 1064700 w 12079138"/>
              <a:gd name="connsiteY17650" fmla="*/ 135210 h 2145765"/>
              <a:gd name="connsiteX17651" fmla="*/ 1078596 w 12079138"/>
              <a:gd name="connsiteY17651" fmla="*/ 112518 h 2145765"/>
              <a:gd name="connsiteX17652" fmla="*/ 1097799 w 12079138"/>
              <a:gd name="connsiteY17652" fmla="*/ 100797 h 2145765"/>
              <a:gd name="connsiteX17653" fmla="*/ 1138008 w 12079138"/>
              <a:gd name="connsiteY17653" fmla="*/ 89229 h 2145765"/>
              <a:gd name="connsiteX17654" fmla="*/ 1146815 w 12079138"/>
              <a:gd name="connsiteY17654" fmla="*/ 88604 h 2145765"/>
              <a:gd name="connsiteX17655" fmla="*/ 747881 w 12079138"/>
              <a:gd name="connsiteY17655" fmla="*/ 88477 h 2145765"/>
              <a:gd name="connsiteX17656" fmla="*/ 749108 w 12079138"/>
              <a:gd name="connsiteY17656" fmla="*/ 89212 h 2145765"/>
              <a:gd name="connsiteX17657" fmla="*/ 747429 w 12079138"/>
              <a:gd name="connsiteY17657" fmla="*/ 89504 h 2145765"/>
              <a:gd name="connsiteX17658" fmla="*/ 11699946 w 12079138"/>
              <a:gd name="connsiteY17658" fmla="*/ 87998 h 2145765"/>
              <a:gd name="connsiteX17659" fmla="*/ 11724075 w 12079138"/>
              <a:gd name="connsiteY17659" fmla="*/ 95292 h 2145765"/>
              <a:gd name="connsiteX17660" fmla="*/ 11723534 w 12079138"/>
              <a:gd name="connsiteY17660" fmla="*/ 96947 h 2145765"/>
              <a:gd name="connsiteX17661" fmla="*/ 11697907 w 12079138"/>
              <a:gd name="connsiteY17661" fmla="*/ 97698 h 2145765"/>
              <a:gd name="connsiteX17662" fmla="*/ 11691933 w 12079138"/>
              <a:gd name="connsiteY17662" fmla="*/ 94388 h 2145765"/>
              <a:gd name="connsiteX17663" fmla="*/ 11693485 w 12079138"/>
              <a:gd name="connsiteY17663" fmla="*/ 89867 h 2145765"/>
              <a:gd name="connsiteX17664" fmla="*/ 11699946 w 12079138"/>
              <a:gd name="connsiteY17664" fmla="*/ 87998 h 2145765"/>
              <a:gd name="connsiteX17665" fmla="*/ 2591240 w 12079138"/>
              <a:gd name="connsiteY17665" fmla="*/ 87646 h 2145765"/>
              <a:gd name="connsiteX17666" fmla="*/ 2586619 w 12079138"/>
              <a:gd name="connsiteY17666" fmla="*/ 90863 h 2145765"/>
              <a:gd name="connsiteX17667" fmla="*/ 2591202 w 12079138"/>
              <a:gd name="connsiteY17667" fmla="*/ 98386 h 2145765"/>
              <a:gd name="connsiteX17668" fmla="*/ 2600678 w 12079138"/>
              <a:gd name="connsiteY17668" fmla="*/ 100148 h 2145765"/>
              <a:gd name="connsiteX17669" fmla="*/ 2601868 w 12079138"/>
              <a:gd name="connsiteY17669" fmla="*/ 94157 h 2145765"/>
              <a:gd name="connsiteX17670" fmla="*/ 2591240 w 12079138"/>
              <a:gd name="connsiteY17670" fmla="*/ 87646 h 2145765"/>
              <a:gd name="connsiteX17671" fmla="*/ 3023341 w 12079138"/>
              <a:gd name="connsiteY17671" fmla="*/ 87109 h 2145765"/>
              <a:gd name="connsiteX17672" fmla="*/ 3016842 w 12079138"/>
              <a:gd name="connsiteY17672" fmla="*/ 93621 h 2145765"/>
              <a:gd name="connsiteX17673" fmla="*/ 3032853 w 12079138"/>
              <a:gd name="connsiteY17673" fmla="*/ 119269 h 2145765"/>
              <a:gd name="connsiteX17674" fmla="*/ 3040049 w 12079138"/>
              <a:gd name="connsiteY17674" fmla="*/ 121001 h 2145765"/>
              <a:gd name="connsiteX17675" fmla="*/ 3046283 w 12079138"/>
              <a:gd name="connsiteY17675" fmla="*/ 118013 h 2145765"/>
              <a:gd name="connsiteX17676" fmla="*/ 3048177 w 12079138"/>
              <a:gd name="connsiteY17676" fmla="*/ 113217 h 2145765"/>
              <a:gd name="connsiteX17677" fmla="*/ 3035161 w 12079138"/>
              <a:gd name="connsiteY17677" fmla="*/ 90128 h 2145765"/>
              <a:gd name="connsiteX17678" fmla="*/ 3023341 w 12079138"/>
              <a:gd name="connsiteY17678" fmla="*/ 87109 h 2145765"/>
              <a:gd name="connsiteX17679" fmla="*/ 11148077 w 12079138"/>
              <a:gd name="connsiteY17679" fmla="*/ 86280 h 2145765"/>
              <a:gd name="connsiteX17680" fmla="*/ 11171574 w 12079138"/>
              <a:gd name="connsiteY17680" fmla="*/ 91658 h 2145765"/>
              <a:gd name="connsiteX17681" fmla="*/ 11173145 w 12079138"/>
              <a:gd name="connsiteY17681" fmla="*/ 101694 h 2145765"/>
              <a:gd name="connsiteX17682" fmla="*/ 11140966 w 12079138"/>
              <a:gd name="connsiteY17682" fmla="*/ 114334 h 2145765"/>
              <a:gd name="connsiteX17683" fmla="*/ 11127718 w 12079138"/>
              <a:gd name="connsiteY17683" fmla="*/ 102000 h 2145765"/>
              <a:gd name="connsiteX17684" fmla="*/ 11133241 w 12079138"/>
              <a:gd name="connsiteY17684" fmla="*/ 89176 h 2145765"/>
              <a:gd name="connsiteX17685" fmla="*/ 11148077 w 12079138"/>
              <a:gd name="connsiteY17685" fmla="*/ 86280 h 2145765"/>
              <a:gd name="connsiteX17686" fmla="*/ 1923112 w 12079138"/>
              <a:gd name="connsiteY17686" fmla="*/ 84842 h 2145765"/>
              <a:gd name="connsiteX17687" fmla="*/ 1919209 w 12079138"/>
              <a:gd name="connsiteY17687" fmla="*/ 87431 h 2145765"/>
              <a:gd name="connsiteX17688" fmla="*/ 1924085 w 12079138"/>
              <a:gd name="connsiteY17688" fmla="*/ 90419 h 2145765"/>
              <a:gd name="connsiteX17689" fmla="*/ 1927245 w 12079138"/>
              <a:gd name="connsiteY17689" fmla="*/ 88504 h 2145765"/>
              <a:gd name="connsiteX17690" fmla="*/ 1923112 w 12079138"/>
              <a:gd name="connsiteY17690" fmla="*/ 84842 h 2145765"/>
              <a:gd name="connsiteX17691" fmla="*/ 2124958 w 12079138"/>
              <a:gd name="connsiteY17691" fmla="*/ 84091 h 2145765"/>
              <a:gd name="connsiteX17692" fmla="*/ 2118838 w 12079138"/>
              <a:gd name="connsiteY17692" fmla="*/ 87860 h 2145765"/>
              <a:gd name="connsiteX17693" fmla="*/ 2125338 w 12079138"/>
              <a:gd name="connsiteY17693" fmla="*/ 90909 h 2145765"/>
              <a:gd name="connsiteX17694" fmla="*/ 2131287 w 12079138"/>
              <a:gd name="connsiteY17694" fmla="*/ 88105 h 2145765"/>
              <a:gd name="connsiteX17695" fmla="*/ 2124958 w 12079138"/>
              <a:gd name="connsiteY17695" fmla="*/ 84091 h 2145765"/>
              <a:gd name="connsiteX17696" fmla="*/ 11048058 w 12079138"/>
              <a:gd name="connsiteY17696" fmla="*/ 80523 h 2145765"/>
              <a:gd name="connsiteX17697" fmla="*/ 11052606 w 12079138"/>
              <a:gd name="connsiteY17697" fmla="*/ 100762 h 2145765"/>
              <a:gd name="connsiteX17698" fmla="*/ 11045279 w 12079138"/>
              <a:gd name="connsiteY17698" fmla="*/ 104669 h 2145765"/>
              <a:gd name="connsiteX17699" fmla="*/ 11036958 w 12079138"/>
              <a:gd name="connsiteY17699" fmla="*/ 101145 h 2145765"/>
              <a:gd name="connsiteX17700" fmla="*/ 11048058 w 12079138"/>
              <a:gd name="connsiteY17700" fmla="*/ 80523 h 2145765"/>
              <a:gd name="connsiteX17701" fmla="*/ 1524372 w 12079138"/>
              <a:gd name="connsiteY17701" fmla="*/ 79345 h 2145765"/>
              <a:gd name="connsiteX17702" fmla="*/ 1524173 w 12079138"/>
              <a:gd name="connsiteY17702" fmla="*/ 80356 h 2145765"/>
              <a:gd name="connsiteX17703" fmla="*/ 1522910 w 12079138"/>
              <a:gd name="connsiteY17703" fmla="*/ 79713 h 2145765"/>
              <a:gd name="connsiteX17704" fmla="*/ 11478939 w 12079138"/>
              <a:gd name="connsiteY17704" fmla="*/ 79032 h 2145765"/>
              <a:gd name="connsiteX17705" fmla="*/ 11482965 w 12079138"/>
              <a:gd name="connsiteY17705" fmla="*/ 82388 h 2145765"/>
              <a:gd name="connsiteX17706" fmla="*/ 11468994 w 12079138"/>
              <a:gd name="connsiteY17706" fmla="*/ 90816 h 2145765"/>
              <a:gd name="connsiteX17707" fmla="*/ 11464013 w 12079138"/>
              <a:gd name="connsiteY17707" fmla="*/ 87827 h 2145765"/>
              <a:gd name="connsiteX17708" fmla="*/ 11478939 w 12079138"/>
              <a:gd name="connsiteY17708" fmla="*/ 79032 h 2145765"/>
              <a:gd name="connsiteX17709" fmla="*/ 10883592 w 12079138"/>
              <a:gd name="connsiteY17709" fmla="*/ 78166 h 2145765"/>
              <a:gd name="connsiteX17710" fmla="*/ 10888248 w 12079138"/>
              <a:gd name="connsiteY17710" fmla="*/ 85384 h 2145765"/>
              <a:gd name="connsiteX17711" fmla="*/ 10880704 w 12079138"/>
              <a:gd name="connsiteY17711" fmla="*/ 88678 h 2145765"/>
              <a:gd name="connsiteX17712" fmla="*/ 10875524 w 12079138"/>
              <a:gd name="connsiteY17712" fmla="*/ 83774 h 2145765"/>
              <a:gd name="connsiteX17713" fmla="*/ 10883592 w 12079138"/>
              <a:gd name="connsiteY17713" fmla="*/ 78166 h 2145765"/>
              <a:gd name="connsiteX17714" fmla="*/ 9951679 w 12079138"/>
              <a:gd name="connsiteY17714" fmla="*/ 76828 h 2145765"/>
              <a:gd name="connsiteX17715" fmla="*/ 9939876 w 12079138"/>
              <a:gd name="connsiteY17715" fmla="*/ 93836 h 2145765"/>
              <a:gd name="connsiteX17716" fmla="*/ 9949839 w 12079138"/>
              <a:gd name="connsiteY17716" fmla="*/ 98494 h 2145765"/>
              <a:gd name="connsiteX17717" fmla="*/ 9958031 w 12079138"/>
              <a:gd name="connsiteY17717" fmla="*/ 94908 h 2145765"/>
              <a:gd name="connsiteX17718" fmla="*/ 9951679 w 12079138"/>
              <a:gd name="connsiteY17718" fmla="*/ 76828 h 2145765"/>
              <a:gd name="connsiteX17719" fmla="*/ 1354950 w 12079138"/>
              <a:gd name="connsiteY17719" fmla="*/ 76277 h 2145765"/>
              <a:gd name="connsiteX17720" fmla="*/ 1363337 w 12079138"/>
              <a:gd name="connsiteY17720" fmla="*/ 82869 h 2145765"/>
              <a:gd name="connsiteX17721" fmla="*/ 1363229 w 12079138"/>
              <a:gd name="connsiteY17721" fmla="*/ 94758 h 2145765"/>
              <a:gd name="connsiteX17722" fmla="*/ 1349802 w 12079138"/>
              <a:gd name="connsiteY17722" fmla="*/ 122307 h 2145765"/>
              <a:gd name="connsiteX17723" fmla="*/ 1319266 w 12079138"/>
              <a:gd name="connsiteY17723" fmla="*/ 109145 h 2145765"/>
              <a:gd name="connsiteX17724" fmla="*/ 1313527 w 12079138"/>
              <a:gd name="connsiteY17724" fmla="*/ 99339 h 2145765"/>
              <a:gd name="connsiteX17725" fmla="*/ 1328397 w 12079138"/>
              <a:gd name="connsiteY17725" fmla="*/ 82716 h 2145765"/>
              <a:gd name="connsiteX17726" fmla="*/ 1341283 w 12079138"/>
              <a:gd name="connsiteY17726" fmla="*/ 76327 h 2145765"/>
              <a:gd name="connsiteX17727" fmla="*/ 1354950 w 12079138"/>
              <a:gd name="connsiteY17727" fmla="*/ 76277 h 2145765"/>
              <a:gd name="connsiteX17728" fmla="*/ 141479 w 12079138"/>
              <a:gd name="connsiteY17728" fmla="*/ 75528 h 2145765"/>
              <a:gd name="connsiteX17729" fmla="*/ 142183 w 12079138"/>
              <a:gd name="connsiteY17729" fmla="*/ 76863 h 2145765"/>
              <a:gd name="connsiteX17730" fmla="*/ 140522 w 12079138"/>
              <a:gd name="connsiteY17730" fmla="*/ 77721 h 2145765"/>
              <a:gd name="connsiteX17731" fmla="*/ 139223 w 12079138"/>
              <a:gd name="connsiteY17731" fmla="*/ 75651 h 2145765"/>
              <a:gd name="connsiteX17732" fmla="*/ 141479 w 12079138"/>
              <a:gd name="connsiteY17732" fmla="*/ 75528 h 2145765"/>
              <a:gd name="connsiteX17733" fmla="*/ 317493 w 12079138"/>
              <a:gd name="connsiteY17733" fmla="*/ 75359 h 2145765"/>
              <a:gd name="connsiteX17734" fmla="*/ 319261 w 12079138"/>
              <a:gd name="connsiteY17734" fmla="*/ 77583 h 2145765"/>
              <a:gd name="connsiteX17735" fmla="*/ 316681 w 12079138"/>
              <a:gd name="connsiteY17735" fmla="*/ 77629 h 2145765"/>
              <a:gd name="connsiteX17736" fmla="*/ 315471 w 12079138"/>
              <a:gd name="connsiteY17736" fmla="*/ 76296 h 2145765"/>
              <a:gd name="connsiteX17737" fmla="*/ 317493 w 12079138"/>
              <a:gd name="connsiteY17737" fmla="*/ 75359 h 2145765"/>
              <a:gd name="connsiteX17738" fmla="*/ 11312921 w 12079138"/>
              <a:gd name="connsiteY17738" fmla="*/ 73684 h 2145765"/>
              <a:gd name="connsiteX17739" fmla="*/ 11319075 w 12079138"/>
              <a:gd name="connsiteY17739" fmla="*/ 78205 h 2145765"/>
              <a:gd name="connsiteX17740" fmla="*/ 11310936 w 12079138"/>
              <a:gd name="connsiteY17740" fmla="*/ 83002 h 2145765"/>
              <a:gd name="connsiteX17741" fmla="*/ 11305593 w 12079138"/>
              <a:gd name="connsiteY17741" fmla="*/ 80136 h 2145765"/>
              <a:gd name="connsiteX17742" fmla="*/ 11312921 w 12079138"/>
              <a:gd name="connsiteY17742" fmla="*/ 73684 h 2145765"/>
              <a:gd name="connsiteX17743" fmla="*/ 10342747 w 12079138"/>
              <a:gd name="connsiteY17743" fmla="*/ 72764 h 2145765"/>
              <a:gd name="connsiteX17744" fmla="*/ 10335728 w 12079138"/>
              <a:gd name="connsiteY17744" fmla="*/ 76874 h 2145765"/>
              <a:gd name="connsiteX17745" fmla="*/ 10340835 w 12079138"/>
              <a:gd name="connsiteY17745" fmla="*/ 81762 h 2145765"/>
              <a:gd name="connsiteX17746" fmla="*/ 10346664 w 12079138"/>
              <a:gd name="connsiteY17746" fmla="*/ 79280 h 2145765"/>
              <a:gd name="connsiteX17747" fmla="*/ 10342747 w 12079138"/>
              <a:gd name="connsiteY17747" fmla="*/ 72764 h 2145765"/>
              <a:gd name="connsiteX17748" fmla="*/ 9986024 w 12079138"/>
              <a:gd name="connsiteY17748" fmla="*/ 72212 h 2145765"/>
              <a:gd name="connsiteX17749" fmla="*/ 9987268 w 12079138"/>
              <a:gd name="connsiteY17749" fmla="*/ 72580 h 2145765"/>
              <a:gd name="connsiteX17750" fmla="*/ 9987269 w 12079138"/>
              <a:gd name="connsiteY17750" fmla="*/ 72580 h 2145765"/>
              <a:gd name="connsiteX17751" fmla="*/ 9988008 w 12079138"/>
              <a:gd name="connsiteY17751" fmla="*/ 72488 h 2145765"/>
              <a:gd name="connsiteX17752" fmla="*/ 9987593 w 12079138"/>
              <a:gd name="connsiteY17752" fmla="*/ 72381 h 2145765"/>
              <a:gd name="connsiteX17753" fmla="*/ 9987268 w 12079138"/>
              <a:gd name="connsiteY17753" fmla="*/ 72580 h 2145765"/>
              <a:gd name="connsiteX17754" fmla="*/ 9987575 w 12079138"/>
              <a:gd name="connsiteY17754" fmla="*/ 72381 h 2145765"/>
              <a:gd name="connsiteX17755" fmla="*/ 9986024 w 12079138"/>
              <a:gd name="connsiteY17755" fmla="*/ 72212 h 2145765"/>
              <a:gd name="connsiteX17756" fmla="*/ 11107633 w 12079138"/>
              <a:gd name="connsiteY17756" fmla="*/ 71664 h 2145765"/>
              <a:gd name="connsiteX17757" fmla="*/ 11113696 w 12079138"/>
              <a:gd name="connsiteY17757" fmla="*/ 79927 h 2145765"/>
              <a:gd name="connsiteX17758" fmla="*/ 11107380 w 12079138"/>
              <a:gd name="connsiteY17758" fmla="*/ 81704 h 2145765"/>
              <a:gd name="connsiteX17759" fmla="*/ 11100268 w 12079138"/>
              <a:gd name="connsiteY17759" fmla="*/ 77627 h 2145765"/>
              <a:gd name="connsiteX17760" fmla="*/ 11107633 w 12079138"/>
              <a:gd name="connsiteY17760" fmla="*/ 71664 h 2145765"/>
              <a:gd name="connsiteX17761" fmla="*/ 1457907 w 12079138"/>
              <a:gd name="connsiteY17761" fmla="*/ 71374 h 2145765"/>
              <a:gd name="connsiteX17762" fmla="*/ 1457908 w 12079138"/>
              <a:gd name="connsiteY17762" fmla="*/ 71374 h 2145765"/>
              <a:gd name="connsiteX17763" fmla="*/ 1468808 w 12079138"/>
              <a:gd name="connsiteY17763" fmla="*/ 76404 h 2145765"/>
              <a:gd name="connsiteX17764" fmla="*/ 1462672 w 12079138"/>
              <a:gd name="connsiteY17764" fmla="*/ 82793 h 2145765"/>
              <a:gd name="connsiteX17765" fmla="*/ 1429591 w 12079138"/>
              <a:gd name="connsiteY17765" fmla="*/ 91327 h 2145765"/>
              <a:gd name="connsiteX17766" fmla="*/ 1422462 w 12079138"/>
              <a:gd name="connsiteY17766" fmla="*/ 89412 h 2145765"/>
              <a:gd name="connsiteX17767" fmla="*/ 1421180 w 12079138"/>
              <a:gd name="connsiteY17767" fmla="*/ 83099 h 2145765"/>
              <a:gd name="connsiteX17768" fmla="*/ 1457907 w 12079138"/>
              <a:gd name="connsiteY17768" fmla="*/ 71374 h 2145765"/>
              <a:gd name="connsiteX17769" fmla="*/ 2848986 w 12079138"/>
              <a:gd name="connsiteY17769" fmla="*/ 70174 h 2145765"/>
              <a:gd name="connsiteX17770" fmla="*/ 2843355 w 12079138"/>
              <a:gd name="connsiteY17770" fmla="*/ 74926 h 2145765"/>
              <a:gd name="connsiteX17771" fmla="*/ 2823532 w 12079138"/>
              <a:gd name="connsiteY17771" fmla="*/ 94449 h 2145765"/>
              <a:gd name="connsiteX17772" fmla="*/ 2818132 w 12079138"/>
              <a:gd name="connsiteY17772" fmla="*/ 98371 h 2145765"/>
              <a:gd name="connsiteX17773" fmla="*/ 2817661 w 12079138"/>
              <a:gd name="connsiteY17773" fmla="*/ 109754 h 2145765"/>
              <a:gd name="connsiteX17774" fmla="*/ 2836355 w 12079138"/>
              <a:gd name="connsiteY17774" fmla="*/ 136062 h 2145765"/>
              <a:gd name="connsiteX17775" fmla="*/ 2854492 w 12079138"/>
              <a:gd name="connsiteY17775" fmla="*/ 141241 h 2145765"/>
              <a:gd name="connsiteX17776" fmla="*/ 2866697 w 12079138"/>
              <a:gd name="connsiteY17776" fmla="*/ 127359 h 2145765"/>
              <a:gd name="connsiteX17777" fmla="*/ 2856045 w 12079138"/>
              <a:gd name="connsiteY17777" fmla="*/ 113477 h 2145765"/>
              <a:gd name="connsiteX17778" fmla="*/ 2860991 w 12079138"/>
              <a:gd name="connsiteY17778" fmla="*/ 99306 h 2145765"/>
              <a:gd name="connsiteX17779" fmla="*/ 2880467 w 12079138"/>
              <a:gd name="connsiteY17779" fmla="*/ 89760 h 2145765"/>
              <a:gd name="connsiteX17780" fmla="*/ 2878954 w 12079138"/>
              <a:gd name="connsiteY17780" fmla="*/ 80414 h 2145765"/>
              <a:gd name="connsiteX17781" fmla="*/ 2856099 w 12079138"/>
              <a:gd name="connsiteY17781" fmla="*/ 70512 h 2145765"/>
              <a:gd name="connsiteX17782" fmla="*/ 2848986 w 12079138"/>
              <a:gd name="connsiteY17782" fmla="*/ 70174 h 2145765"/>
              <a:gd name="connsiteX17783" fmla="*/ 10934521 w 12079138"/>
              <a:gd name="connsiteY17783" fmla="*/ 70102 h 2145765"/>
              <a:gd name="connsiteX17784" fmla="*/ 10941000 w 12079138"/>
              <a:gd name="connsiteY17784" fmla="*/ 78593 h 2145765"/>
              <a:gd name="connsiteX17785" fmla="*/ 10935027 w 12079138"/>
              <a:gd name="connsiteY17785" fmla="*/ 89395 h 2145765"/>
              <a:gd name="connsiteX17786" fmla="*/ 10935028 w 12079138"/>
              <a:gd name="connsiteY17786" fmla="*/ 89395 h 2145765"/>
              <a:gd name="connsiteX17787" fmla="*/ 10941037 w 12079138"/>
              <a:gd name="connsiteY17787" fmla="*/ 94268 h 2145765"/>
              <a:gd name="connsiteX17788" fmla="*/ 10983575 w 12079138"/>
              <a:gd name="connsiteY17788" fmla="*/ 120989 h 2145765"/>
              <a:gd name="connsiteX17789" fmla="*/ 11008643 w 12079138"/>
              <a:gd name="connsiteY17789" fmla="*/ 147527 h 2145765"/>
              <a:gd name="connsiteX17790" fmla="*/ 11008281 w 12079138"/>
              <a:gd name="connsiteY17790" fmla="*/ 152645 h 2145765"/>
              <a:gd name="connsiteX17791" fmla="*/ 11003156 w 12079138"/>
              <a:gd name="connsiteY17791" fmla="*/ 175290 h 2145765"/>
              <a:gd name="connsiteX17792" fmla="*/ 10998608 w 12079138"/>
              <a:gd name="connsiteY17792" fmla="*/ 176455 h 2145765"/>
              <a:gd name="connsiteX17793" fmla="*/ 10993013 w 12079138"/>
              <a:gd name="connsiteY17793" fmla="*/ 176547 h 2145765"/>
              <a:gd name="connsiteX17794" fmla="*/ 10966158 w 12079138"/>
              <a:gd name="connsiteY17794" fmla="*/ 187165 h 2145765"/>
              <a:gd name="connsiteX17795" fmla="*/ 10954392 w 12079138"/>
              <a:gd name="connsiteY17795" fmla="*/ 206747 h 2145765"/>
              <a:gd name="connsiteX17796" fmla="*/ 10945025 w 12079138"/>
              <a:gd name="connsiteY17796" fmla="*/ 217334 h 2145765"/>
              <a:gd name="connsiteX17797" fmla="*/ 10937644 w 12079138"/>
              <a:gd name="connsiteY17797" fmla="*/ 218376 h 2145765"/>
              <a:gd name="connsiteX17798" fmla="*/ 10933782 w 12079138"/>
              <a:gd name="connsiteY17798" fmla="*/ 214362 h 2145765"/>
              <a:gd name="connsiteX17799" fmla="*/ 10937193 w 12079138"/>
              <a:gd name="connsiteY17799" fmla="*/ 197369 h 2145765"/>
              <a:gd name="connsiteX17800" fmla="*/ 10922032 w 12079138"/>
              <a:gd name="connsiteY17800" fmla="*/ 177160 h 2145765"/>
              <a:gd name="connsiteX17801" fmla="*/ 10914434 w 12079138"/>
              <a:gd name="connsiteY17801" fmla="*/ 159463 h 2145765"/>
              <a:gd name="connsiteX17802" fmla="*/ 10915825 w 12079138"/>
              <a:gd name="connsiteY17802" fmla="*/ 154330 h 2145765"/>
              <a:gd name="connsiteX17803" fmla="*/ 10888194 w 12079138"/>
              <a:gd name="connsiteY17803" fmla="*/ 129769 h 2145765"/>
              <a:gd name="connsiteX17804" fmla="*/ 10871825 w 12079138"/>
              <a:gd name="connsiteY17804" fmla="*/ 123655 h 2145765"/>
              <a:gd name="connsiteX17805" fmla="*/ 10871283 w 12079138"/>
              <a:gd name="connsiteY17805" fmla="*/ 112409 h 2145765"/>
              <a:gd name="connsiteX17806" fmla="*/ 10887220 w 12079138"/>
              <a:gd name="connsiteY17806" fmla="*/ 111168 h 2145765"/>
              <a:gd name="connsiteX17807" fmla="*/ 10902415 w 12079138"/>
              <a:gd name="connsiteY17807" fmla="*/ 115780 h 2145765"/>
              <a:gd name="connsiteX17808" fmla="*/ 10917900 w 12079138"/>
              <a:gd name="connsiteY17808" fmla="*/ 120055 h 2145765"/>
              <a:gd name="connsiteX17809" fmla="*/ 10925462 w 12079138"/>
              <a:gd name="connsiteY17809" fmla="*/ 119411 h 2145765"/>
              <a:gd name="connsiteX17810" fmla="*/ 10926399 w 12079138"/>
              <a:gd name="connsiteY17810" fmla="*/ 113144 h 2145765"/>
              <a:gd name="connsiteX17811" fmla="*/ 10921906 w 12079138"/>
              <a:gd name="connsiteY17811" fmla="*/ 108793 h 2145765"/>
              <a:gd name="connsiteX17812" fmla="*/ 10913893 w 12079138"/>
              <a:gd name="connsiteY17812" fmla="*/ 80601 h 2145765"/>
              <a:gd name="connsiteX17813" fmla="*/ 10919523 w 12079138"/>
              <a:gd name="connsiteY17813" fmla="*/ 72769 h 2145765"/>
              <a:gd name="connsiteX17814" fmla="*/ 10934521 w 12079138"/>
              <a:gd name="connsiteY17814" fmla="*/ 70102 h 2145765"/>
              <a:gd name="connsiteX17815" fmla="*/ 1263588 w 12079138"/>
              <a:gd name="connsiteY17815" fmla="*/ 69629 h 2145765"/>
              <a:gd name="connsiteX17816" fmla="*/ 1271294 w 12079138"/>
              <a:gd name="connsiteY17816" fmla="*/ 70733 h 2145765"/>
              <a:gd name="connsiteX17817" fmla="*/ 1273514 w 12079138"/>
              <a:gd name="connsiteY17817" fmla="*/ 75254 h 2145765"/>
              <a:gd name="connsiteX17818" fmla="*/ 1261079 w 12079138"/>
              <a:gd name="connsiteY17818" fmla="*/ 92663 h 2145765"/>
              <a:gd name="connsiteX17819" fmla="*/ 1252380 w 12079138"/>
              <a:gd name="connsiteY17819" fmla="*/ 96187 h 2145765"/>
              <a:gd name="connsiteX17820" fmla="*/ 1242960 w 12079138"/>
              <a:gd name="connsiteY17820" fmla="*/ 90932 h 2145765"/>
              <a:gd name="connsiteX17821" fmla="*/ 1242147 w 12079138"/>
              <a:gd name="connsiteY17821" fmla="*/ 87515 h 2145765"/>
              <a:gd name="connsiteX17822" fmla="*/ 1263588 w 12079138"/>
              <a:gd name="connsiteY17822" fmla="*/ 69629 h 2145765"/>
              <a:gd name="connsiteX17823" fmla="*/ 728298 w 12079138"/>
              <a:gd name="connsiteY17823" fmla="*/ 66210 h 2145765"/>
              <a:gd name="connsiteX17824" fmla="*/ 731889 w 12079138"/>
              <a:gd name="connsiteY17824" fmla="*/ 68033 h 2145765"/>
              <a:gd name="connsiteX17825" fmla="*/ 730698 w 12079138"/>
              <a:gd name="connsiteY17825" fmla="*/ 69320 h 2145765"/>
              <a:gd name="connsiteX17826" fmla="*/ 726186 w 12079138"/>
              <a:gd name="connsiteY17826" fmla="*/ 68798 h 2145765"/>
              <a:gd name="connsiteX17827" fmla="*/ 728298 w 12079138"/>
              <a:gd name="connsiteY17827" fmla="*/ 66210 h 2145765"/>
              <a:gd name="connsiteX17828" fmla="*/ 10992201 w 12079138"/>
              <a:gd name="connsiteY17828" fmla="*/ 65475 h 2145765"/>
              <a:gd name="connsiteX17829" fmla="*/ 11004094 w 12079138"/>
              <a:gd name="connsiteY17829" fmla="*/ 71083 h 2145765"/>
              <a:gd name="connsiteX17830" fmla="*/ 10991244 w 12079138"/>
              <a:gd name="connsiteY17830" fmla="*/ 78303 h 2145765"/>
              <a:gd name="connsiteX17831" fmla="*/ 10979351 w 12079138"/>
              <a:gd name="connsiteY17831" fmla="*/ 70532 h 2145765"/>
              <a:gd name="connsiteX17832" fmla="*/ 10992201 w 12079138"/>
              <a:gd name="connsiteY17832" fmla="*/ 65475 h 2145765"/>
              <a:gd name="connsiteX17833" fmla="*/ 12009712 w 12079138"/>
              <a:gd name="connsiteY17833" fmla="*/ 64542 h 2145765"/>
              <a:gd name="connsiteX17834" fmla="*/ 12015000 w 12079138"/>
              <a:gd name="connsiteY17834" fmla="*/ 70946 h 2145765"/>
              <a:gd name="connsiteX17835" fmla="*/ 12010289 w 12079138"/>
              <a:gd name="connsiteY17835" fmla="*/ 74517 h 2145765"/>
              <a:gd name="connsiteX17836" fmla="*/ 12000308 w 12079138"/>
              <a:gd name="connsiteY17836" fmla="*/ 68755 h 2145765"/>
              <a:gd name="connsiteX17837" fmla="*/ 12009712 w 12079138"/>
              <a:gd name="connsiteY17837" fmla="*/ 64542 h 2145765"/>
              <a:gd name="connsiteX17838" fmla="*/ 10896567 w 12079138"/>
              <a:gd name="connsiteY17838" fmla="*/ 64296 h 2145765"/>
              <a:gd name="connsiteX17839" fmla="*/ 10897795 w 12079138"/>
              <a:gd name="connsiteY17839" fmla="*/ 65629 h 2145765"/>
              <a:gd name="connsiteX17840" fmla="*/ 10895610 w 12079138"/>
              <a:gd name="connsiteY17840" fmla="*/ 66257 h 2145765"/>
              <a:gd name="connsiteX17841" fmla="*/ 10894365 w 12079138"/>
              <a:gd name="connsiteY17841" fmla="*/ 65001 h 2145765"/>
              <a:gd name="connsiteX17842" fmla="*/ 10896567 w 12079138"/>
              <a:gd name="connsiteY17842" fmla="*/ 64296 h 2145765"/>
              <a:gd name="connsiteX17843" fmla="*/ 3003414 w 12079138"/>
              <a:gd name="connsiteY17843" fmla="*/ 62866 h 2145765"/>
              <a:gd name="connsiteX17844" fmla="*/ 2975258 w 12079138"/>
              <a:gd name="connsiteY17844" fmla="*/ 82068 h 2145765"/>
              <a:gd name="connsiteX17845" fmla="*/ 2990293 w 12079138"/>
              <a:gd name="connsiteY17845" fmla="*/ 79816 h 2145765"/>
              <a:gd name="connsiteX17846" fmla="*/ 3011825 w 12079138"/>
              <a:gd name="connsiteY17846" fmla="*/ 71952 h 2145765"/>
              <a:gd name="connsiteX17847" fmla="*/ 3013340 w 12079138"/>
              <a:gd name="connsiteY17847" fmla="*/ 64475 h 2145765"/>
              <a:gd name="connsiteX17848" fmla="*/ 3003414 w 12079138"/>
              <a:gd name="connsiteY17848" fmla="*/ 62866 h 2145765"/>
              <a:gd name="connsiteX17849" fmla="*/ 11621404 w 12079138"/>
              <a:gd name="connsiteY17849" fmla="*/ 62457 h 2145765"/>
              <a:gd name="connsiteX17850" fmla="*/ 11622667 w 12079138"/>
              <a:gd name="connsiteY17850" fmla="*/ 63606 h 2145765"/>
              <a:gd name="connsiteX17851" fmla="*/ 11619564 w 12079138"/>
              <a:gd name="connsiteY17851" fmla="*/ 65552 h 2145765"/>
              <a:gd name="connsiteX17852" fmla="*/ 11617307 w 12079138"/>
              <a:gd name="connsiteY17852" fmla="*/ 63269 h 2145765"/>
              <a:gd name="connsiteX17853" fmla="*/ 11621404 w 12079138"/>
              <a:gd name="connsiteY17853" fmla="*/ 62457 h 2145765"/>
              <a:gd name="connsiteX17854" fmla="*/ 2083315 w 12079138"/>
              <a:gd name="connsiteY17854" fmla="*/ 61718 h 2145765"/>
              <a:gd name="connsiteX17855" fmla="*/ 2076551 w 12079138"/>
              <a:gd name="connsiteY17855" fmla="*/ 64505 h 2145765"/>
              <a:gd name="connsiteX17856" fmla="*/ 2067222 w 12079138"/>
              <a:gd name="connsiteY17856" fmla="*/ 73086 h 2145765"/>
              <a:gd name="connsiteX17857" fmla="*/ 2028087 w 12079138"/>
              <a:gd name="connsiteY17857" fmla="*/ 84106 h 2145765"/>
              <a:gd name="connsiteX17858" fmla="*/ 1963782 w 12079138"/>
              <a:gd name="connsiteY17858" fmla="*/ 90817 h 2145765"/>
              <a:gd name="connsiteX17859" fmla="*/ 1978147 w 12079138"/>
              <a:gd name="connsiteY17859" fmla="*/ 95398 h 2145765"/>
              <a:gd name="connsiteX17860" fmla="*/ 2005424 w 12079138"/>
              <a:gd name="connsiteY17860" fmla="*/ 91170 h 2145765"/>
              <a:gd name="connsiteX17861" fmla="*/ 2036352 w 12079138"/>
              <a:gd name="connsiteY17861" fmla="*/ 98416 h 2145765"/>
              <a:gd name="connsiteX17862" fmla="*/ 2038998 w 12079138"/>
              <a:gd name="connsiteY17862" fmla="*/ 118901 h 2145765"/>
              <a:gd name="connsiteX17863" fmla="*/ 2035101 w 12079138"/>
              <a:gd name="connsiteY17863" fmla="*/ 130408 h 2145765"/>
              <a:gd name="connsiteX17864" fmla="*/ 2040315 w 12079138"/>
              <a:gd name="connsiteY17864" fmla="*/ 133948 h 2145765"/>
              <a:gd name="connsiteX17865" fmla="*/ 2047730 w 12079138"/>
              <a:gd name="connsiteY17865" fmla="*/ 132707 h 2145765"/>
              <a:gd name="connsiteX17866" fmla="*/ 2071370 w 12079138"/>
              <a:gd name="connsiteY17866" fmla="*/ 108927 h 2145765"/>
              <a:gd name="connsiteX17867" fmla="*/ 2071411 w 12079138"/>
              <a:gd name="connsiteY17867" fmla="*/ 82743 h 2145765"/>
              <a:gd name="connsiteX17868" fmla="*/ 2093050 w 12079138"/>
              <a:gd name="connsiteY17868" fmla="*/ 63264 h 2145765"/>
              <a:gd name="connsiteX17869" fmla="*/ 2083315 w 12079138"/>
              <a:gd name="connsiteY17869" fmla="*/ 61718 h 2145765"/>
              <a:gd name="connsiteX17870" fmla="*/ 9247742 w 12079138"/>
              <a:gd name="connsiteY17870" fmla="*/ 61625 h 2145765"/>
              <a:gd name="connsiteX17871" fmla="*/ 9245540 w 12079138"/>
              <a:gd name="connsiteY17871" fmla="*/ 61962 h 2145765"/>
              <a:gd name="connsiteX17872" fmla="*/ 9247164 w 12079138"/>
              <a:gd name="connsiteY17872" fmla="*/ 62942 h 2145765"/>
              <a:gd name="connsiteX17873" fmla="*/ 9620347 w 12079138"/>
              <a:gd name="connsiteY17873" fmla="*/ 60889 h 2145765"/>
              <a:gd name="connsiteX17874" fmla="*/ 9612100 w 12079138"/>
              <a:gd name="connsiteY17874" fmla="*/ 60951 h 2145765"/>
              <a:gd name="connsiteX17875" fmla="*/ 9583567 w 12079138"/>
              <a:gd name="connsiteY17875" fmla="*/ 68075 h 2145765"/>
              <a:gd name="connsiteX17876" fmla="*/ 9571547 w 12079138"/>
              <a:gd name="connsiteY17876" fmla="*/ 82237 h 2145765"/>
              <a:gd name="connsiteX17877" fmla="*/ 9596471 w 12079138"/>
              <a:gd name="connsiteY17877" fmla="*/ 94709 h 2145765"/>
              <a:gd name="connsiteX17878" fmla="*/ 9595749 w 12079138"/>
              <a:gd name="connsiteY17878" fmla="*/ 76920 h 2145765"/>
              <a:gd name="connsiteX17879" fmla="*/ 9617821 w 12079138"/>
              <a:gd name="connsiteY17879" fmla="*/ 70174 h 2145765"/>
              <a:gd name="connsiteX17880" fmla="*/ 9624517 w 12079138"/>
              <a:gd name="connsiteY17880" fmla="*/ 67171 h 2145765"/>
              <a:gd name="connsiteX17881" fmla="*/ 9626033 w 12079138"/>
              <a:gd name="connsiteY17881" fmla="*/ 64122 h 2145765"/>
              <a:gd name="connsiteX17882" fmla="*/ 9620347 w 12079138"/>
              <a:gd name="connsiteY17882" fmla="*/ 60889 h 2145765"/>
              <a:gd name="connsiteX17883" fmla="*/ 11805523 w 12079138"/>
              <a:gd name="connsiteY17883" fmla="*/ 60813 h 2145765"/>
              <a:gd name="connsiteX17884" fmla="*/ 11835031 w 12079138"/>
              <a:gd name="connsiteY17884" fmla="*/ 71479 h 2145765"/>
              <a:gd name="connsiteX17885" fmla="*/ 11834886 w 12079138"/>
              <a:gd name="connsiteY17885" fmla="*/ 73150 h 2145765"/>
              <a:gd name="connsiteX17886" fmla="*/ 11830969 w 12079138"/>
              <a:gd name="connsiteY17886" fmla="*/ 75249 h 2145765"/>
              <a:gd name="connsiteX17887" fmla="*/ 11801101 w 12079138"/>
              <a:gd name="connsiteY17887" fmla="*/ 67158 h 2145765"/>
              <a:gd name="connsiteX17888" fmla="*/ 11799910 w 12079138"/>
              <a:gd name="connsiteY17888" fmla="*/ 64047 h 2145765"/>
              <a:gd name="connsiteX17889" fmla="*/ 11805523 w 12079138"/>
              <a:gd name="connsiteY17889" fmla="*/ 60813 h 2145765"/>
              <a:gd name="connsiteX17890" fmla="*/ 2140058 w 12079138"/>
              <a:gd name="connsiteY17890" fmla="*/ 60598 h 2145765"/>
              <a:gd name="connsiteX17891" fmla="*/ 2136665 w 12079138"/>
              <a:gd name="connsiteY17891" fmla="*/ 62483 h 2145765"/>
              <a:gd name="connsiteX17892" fmla="*/ 2139841 w 12079138"/>
              <a:gd name="connsiteY17892" fmla="*/ 64291 h 2145765"/>
              <a:gd name="connsiteX17893" fmla="*/ 2144338 w 12079138"/>
              <a:gd name="connsiteY17893" fmla="*/ 61778 h 2145765"/>
              <a:gd name="connsiteX17894" fmla="*/ 2140058 w 12079138"/>
              <a:gd name="connsiteY17894" fmla="*/ 60598 h 2145765"/>
              <a:gd name="connsiteX17895" fmla="*/ 1578419 w 12079138"/>
              <a:gd name="connsiteY17895" fmla="*/ 59916 h 2145765"/>
              <a:gd name="connsiteX17896" fmla="*/ 1589664 w 12079138"/>
              <a:gd name="connsiteY17896" fmla="*/ 64575 h 2145765"/>
              <a:gd name="connsiteX17897" fmla="*/ 1583329 w 12079138"/>
              <a:gd name="connsiteY17897" fmla="*/ 69293 h 2145765"/>
              <a:gd name="connsiteX17898" fmla="*/ 1574232 w 12079138"/>
              <a:gd name="connsiteY17898" fmla="*/ 64529 h 2145765"/>
              <a:gd name="connsiteX17899" fmla="*/ 1578419 w 12079138"/>
              <a:gd name="connsiteY17899" fmla="*/ 59916 h 2145765"/>
              <a:gd name="connsiteX17900" fmla="*/ 2783784 w 12079138"/>
              <a:gd name="connsiteY17900" fmla="*/ 59205 h 2145765"/>
              <a:gd name="connsiteX17901" fmla="*/ 2777156 w 12079138"/>
              <a:gd name="connsiteY17901" fmla="*/ 63433 h 2145765"/>
              <a:gd name="connsiteX17902" fmla="*/ 2782283 w 12079138"/>
              <a:gd name="connsiteY17902" fmla="*/ 66405 h 2145765"/>
              <a:gd name="connsiteX17903" fmla="*/ 2791236 w 12079138"/>
              <a:gd name="connsiteY17903" fmla="*/ 62789 h 2145765"/>
              <a:gd name="connsiteX17904" fmla="*/ 2783784 w 12079138"/>
              <a:gd name="connsiteY17904" fmla="*/ 59205 h 2145765"/>
              <a:gd name="connsiteX17905" fmla="*/ 10582724 w 12079138"/>
              <a:gd name="connsiteY17905" fmla="*/ 58168 h 2145765"/>
              <a:gd name="connsiteX17906" fmla="*/ 10615390 w 12079138"/>
              <a:gd name="connsiteY17906" fmla="*/ 77154 h 2145765"/>
              <a:gd name="connsiteX17907" fmla="*/ 10614270 w 12079138"/>
              <a:gd name="connsiteY17907" fmla="*/ 85704 h 2145765"/>
              <a:gd name="connsiteX17908" fmla="*/ 10583211 w 12079138"/>
              <a:gd name="connsiteY17908" fmla="*/ 118295 h 2145765"/>
              <a:gd name="connsiteX17909" fmla="*/ 10573105 w 12079138"/>
              <a:gd name="connsiteY17909" fmla="*/ 119643 h 2145765"/>
              <a:gd name="connsiteX17910" fmla="*/ 10568809 w 12079138"/>
              <a:gd name="connsiteY17910" fmla="*/ 112472 h 2145765"/>
              <a:gd name="connsiteX17911" fmla="*/ 10578518 w 12079138"/>
              <a:gd name="connsiteY17911" fmla="*/ 98222 h 2145765"/>
              <a:gd name="connsiteX17912" fmla="*/ 10568322 w 12079138"/>
              <a:gd name="connsiteY17912" fmla="*/ 91603 h 2145765"/>
              <a:gd name="connsiteX17913" fmla="*/ 10557746 w 12079138"/>
              <a:gd name="connsiteY17913" fmla="*/ 93702 h 2145765"/>
              <a:gd name="connsiteX17914" fmla="*/ 10541341 w 12079138"/>
              <a:gd name="connsiteY17914" fmla="*/ 100321 h 2145765"/>
              <a:gd name="connsiteX17915" fmla="*/ 10533887 w 12079138"/>
              <a:gd name="connsiteY17915" fmla="*/ 100091 h 2145765"/>
              <a:gd name="connsiteX17916" fmla="*/ 10532841 w 12079138"/>
              <a:gd name="connsiteY17916" fmla="*/ 93870 h 2145765"/>
              <a:gd name="connsiteX17917" fmla="*/ 10534285 w 12079138"/>
              <a:gd name="connsiteY17917" fmla="*/ 92415 h 2145765"/>
              <a:gd name="connsiteX17918" fmla="*/ 10569928 w 12079138"/>
              <a:gd name="connsiteY17918" fmla="*/ 63852 h 2145765"/>
              <a:gd name="connsiteX17919" fmla="*/ 10582724 w 12079138"/>
              <a:gd name="connsiteY17919" fmla="*/ 58168 h 2145765"/>
              <a:gd name="connsiteX17920" fmla="*/ 1313705 w 12079138"/>
              <a:gd name="connsiteY17920" fmla="*/ 56590 h 2145765"/>
              <a:gd name="connsiteX17921" fmla="*/ 1321213 w 12079138"/>
              <a:gd name="connsiteY17921" fmla="*/ 60314 h 2145765"/>
              <a:gd name="connsiteX17922" fmla="*/ 1315040 w 12079138"/>
              <a:gd name="connsiteY17922" fmla="*/ 64574 h 2145765"/>
              <a:gd name="connsiteX17923" fmla="*/ 1311196 w 12079138"/>
              <a:gd name="connsiteY17923" fmla="*/ 63118 h 2145765"/>
              <a:gd name="connsiteX17924" fmla="*/ 1313705 w 12079138"/>
              <a:gd name="connsiteY17924" fmla="*/ 56590 h 2145765"/>
              <a:gd name="connsiteX17925" fmla="*/ 1426877 w 12079138"/>
              <a:gd name="connsiteY17925" fmla="*/ 55992 h 2145765"/>
              <a:gd name="connsiteX17926" fmla="*/ 1434908 w 12079138"/>
              <a:gd name="connsiteY17926" fmla="*/ 57832 h 2145765"/>
              <a:gd name="connsiteX17927" fmla="*/ 1428447 w 12079138"/>
              <a:gd name="connsiteY17927" fmla="*/ 61218 h 2145765"/>
              <a:gd name="connsiteX17928" fmla="*/ 1424297 w 12079138"/>
              <a:gd name="connsiteY17928" fmla="*/ 59824 h 2145765"/>
              <a:gd name="connsiteX17929" fmla="*/ 1426877 w 12079138"/>
              <a:gd name="connsiteY17929" fmla="*/ 55992 h 2145765"/>
              <a:gd name="connsiteX17930" fmla="*/ 1225635 w 12079138"/>
              <a:gd name="connsiteY17930" fmla="*/ 55472 h 2145765"/>
              <a:gd name="connsiteX17931" fmla="*/ 1234028 w 12079138"/>
              <a:gd name="connsiteY17931" fmla="*/ 62520 h 2145765"/>
              <a:gd name="connsiteX17932" fmla="*/ 1221719 w 12079138"/>
              <a:gd name="connsiteY17932" fmla="*/ 66781 h 2145765"/>
              <a:gd name="connsiteX17933" fmla="*/ 1214751 w 12079138"/>
              <a:gd name="connsiteY17933" fmla="*/ 60804 h 2145765"/>
              <a:gd name="connsiteX17934" fmla="*/ 1225635 w 12079138"/>
              <a:gd name="connsiteY17934" fmla="*/ 55472 h 2145765"/>
              <a:gd name="connsiteX17935" fmla="*/ 9064019 w 12079138"/>
              <a:gd name="connsiteY17935" fmla="*/ 55007 h 2145765"/>
              <a:gd name="connsiteX17936" fmla="*/ 9090964 w 12079138"/>
              <a:gd name="connsiteY17936" fmla="*/ 57564 h 2145765"/>
              <a:gd name="connsiteX17937" fmla="*/ 9064019 w 12079138"/>
              <a:gd name="connsiteY17937" fmla="*/ 55007 h 2145765"/>
              <a:gd name="connsiteX17938" fmla="*/ 2345725 w 12079138"/>
              <a:gd name="connsiteY17938" fmla="*/ 54945 h 2145765"/>
              <a:gd name="connsiteX17939" fmla="*/ 2334102 w 12079138"/>
              <a:gd name="connsiteY17939" fmla="*/ 60644 h 2145765"/>
              <a:gd name="connsiteX17940" fmla="*/ 2277652 w 12079138"/>
              <a:gd name="connsiteY17940" fmla="*/ 82482 h 2145765"/>
              <a:gd name="connsiteX17941" fmla="*/ 2267185 w 12079138"/>
              <a:gd name="connsiteY17941" fmla="*/ 84918 h 2145765"/>
              <a:gd name="connsiteX17942" fmla="*/ 2262330 w 12079138"/>
              <a:gd name="connsiteY17942" fmla="*/ 98754 h 2145765"/>
              <a:gd name="connsiteX17943" fmla="*/ 2280143 w 12079138"/>
              <a:gd name="connsiteY17943" fmla="*/ 100777 h 2145765"/>
              <a:gd name="connsiteX17944" fmla="*/ 2296763 w 12079138"/>
              <a:gd name="connsiteY17944" fmla="*/ 94311 h 2145765"/>
              <a:gd name="connsiteX17945" fmla="*/ 2331595 w 12079138"/>
              <a:gd name="connsiteY17945" fmla="*/ 83631 h 2145765"/>
              <a:gd name="connsiteX17946" fmla="*/ 2342439 w 12079138"/>
              <a:gd name="connsiteY17946" fmla="*/ 81701 h 2145765"/>
              <a:gd name="connsiteX17947" fmla="*/ 2355830 w 12079138"/>
              <a:gd name="connsiteY17947" fmla="*/ 61349 h 2145765"/>
              <a:gd name="connsiteX17948" fmla="*/ 2345725 w 12079138"/>
              <a:gd name="connsiteY17948" fmla="*/ 54945 h 2145765"/>
              <a:gd name="connsiteX17949" fmla="*/ 10942534 w 12079138"/>
              <a:gd name="connsiteY17949" fmla="*/ 52185 h 2145765"/>
              <a:gd name="connsiteX17950" fmla="*/ 10944123 w 12079138"/>
              <a:gd name="connsiteY17950" fmla="*/ 54728 h 2145765"/>
              <a:gd name="connsiteX17951" fmla="*/ 10942228 w 12079138"/>
              <a:gd name="connsiteY17951" fmla="*/ 55525 h 2145765"/>
              <a:gd name="connsiteX17952" fmla="*/ 10938888 w 12079138"/>
              <a:gd name="connsiteY17952" fmla="*/ 53778 h 2145765"/>
              <a:gd name="connsiteX17953" fmla="*/ 10942534 w 12079138"/>
              <a:gd name="connsiteY17953" fmla="*/ 52185 h 2145765"/>
              <a:gd name="connsiteX17954" fmla="*/ 2968272 w 12079138"/>
              <a:gd name="connsiteY17954" fmla="*/ 51253 h 2145765"/>
              <a:gd name="connsiteX17955" fmla="*/ 2966377 w 12079138"/>
              <a:gd name="connsiteY17955" fmla="*/ 51789 h 2145765"/>
              <a:gd name="connsiteX17956" fmla="*/ 2967296 w 12079138"/>
              <a:gd name="connsiteY17956" fmla="*/ 52831 h 2145765"/>
              <a:gd name="connsiteX17957" fmla="*/ 2969139 w 12079138"/>
              <a:gd name="connsiteY17957" fmla="*/ 52387 h 2145765"/>
              <a:gd name="connsiteX17958" fmla="*/ 2968272 w 12079138"/>
              <a:gd name="connsiteY17958" fmla="*/ 51253 h 2145765"/>
              <a:gd name="connsiteX17959" fmla="*/ 9277845 w 12079138"/>
              <a:gd name="connsiteY17959" fmla="*/ 48893 h 2145765"/>
              <a:gd name="connsiteX17960" fmla="*/ 9277520 w 12079138"/>
              <a:gd name="connsiteY17960" fmla="*/ 49996 h 2145765"/>
              <a:gd name="connsiteX17961" fmla="*/ 9280082 w 12079138"/>
              <a:gd name="connsiteY17961" fmla="*/ 49016 h 2145765"/>
              <a:gd name="connsiteX17962" fmla="*/ 9277845 w 12079138"/>
              <a:gd name="connsiteY17962" fmla="*/ 48893 h 2145765"/>
              <a:gd name="connsiteX17963" fmla="*/ 10720733 w 12079138"/>
              <a:gd name="connsiteY17963" fmla="*/ 47573 h 2145765"/>
              <a:gd name="connsiteX17964" fmla="*/ 10726778 w 12079138"/>
              <a:gd name="connsiteY17964" fmla="*/ 55097 h 2145765"/>
              <a:gd name="connsiteX17965" fmla="*/ 10720985 w 12079138"/>
              <a:gd name="connsiteY17965" fmla="*/ 57533 h 2145765"/>
              <a:gd name="connsiteX17966" fmla="*/ 10713837 w 12079138"/>
              <a:gd name="connsiteY17966" fmla="*/ 51558 h 2145765"/>
              <a:gd name="connsiteX17967" fmla="*/ 10720733 w 12079138"/>
              <a:gd name="connsiteY17967" fmla="*/ 47573 h 2145765"/>
              <a:gd name="connsiteX17968" fmla="*/ 2845629 w 12079138"/>
              <a:gd name="connsiteY17968" fmla="*/ 43545 h 2145765"/>
              <a:gd name="connsiteX17969" fmla="*/ 2838934 w 12079138"/>
              <a:gd name="connsiteY17969" fmla="*/ 47237 h 2145765"/>
              <a:gd name="connsiteX17970" fmla="*/ 2846314 w 12079138"/>
              <a:gd name="connsiteY17970" fmla="*/ 50732 h 2145765"/>
              <a:gd name="connsiteX17971" fmla="*/ 2852704 w 12079138"/>
              <a:gd name="connsiteY17971" fmla="*/ 48402 h 2145765"/>
              <a:gd name="connsiteX17972" fmla="*/ 2845629 w 12079138"/>
              <a:gd name="connsiteY17972" fmla="*/ 43545 h 2145765"/>
              <a:gd name="connsiteX17973" fmla="*/ 10777545 w 12079138"/>
              <a:gd name="connsiteY17973" fmla="*/ 41236 h 2145765"/>
              <a:gd name="connsiteX17974" fmla="*/ 10784132 w 12079138"/>
              <a:gd name="connsiteY17974" fmla="*/ 45679 h 2145765"/>
              <a:gd name="connsiteX17975" fmla="*/ 10781660 w 12079138"/>
              <a:gd name="connsiteY17975" fmla="*/ 49986 h 2145765"/>
              <a:gd name="connsiteX17976" fmla="*/ 10775397 w 12079138"/>
              <a:gd name="connsiteY17976" fmla="*/ 48331 h 2145765"/>
              <a:gd name="connsiteX17977" fmla="*/ 10777545 w 12079138"/>
              <a:gd name="connsiteY17977" fmla="*/ 41236 h 2145765"/>
              <a:gd name="connsiteX17978" fmla="*/ 2911922 w 12079138"/>
              <a:gd name="connsiteY17978" fmla="*/ 40235 h 2145765"/>
              <a:gd name="connsiteX17979" fmla="*/ 2905786 w 12079138"/>
              <a:gd name="connsiteY17979" fmla="*/ 45429 h 2145765"/>
              <a:gd name="connsiteX17980" fmla="*/ 2920132 w 12079138"/>
              <a:gd name="connsiteY17980" fmla="*/ 64659 h 2145765"/>
              <a:gd name="connsiteX17981" fmla="*/ 2934102 w 12079138"/>
              <a:gd name="connsiteY17981" fmla="*/ 61686 h 2145765"/>
              <a:gd name="connsiteX17982" fmla="*/ 2935727 w 12079138"/>
              <a:gd name="connsiteY17982" fmla="*/ 57381 h 2145765"/>
              <a:gd name="connsiteX17983" fmla="*/ 2924775 w 12079138"/>
              <a:gd name="connsiteY17983" fmla="*/ 41507 h 2145765"/>
              <a:gd name="connsiteX17984" fmla="*/ 2911922 w 12079138"/>
              <a:gd name="connsiteY17984" fmla="*/ 40235 h 2145765"/>
              <a:gd name="connsiteX17985" fmla="*/ 10640926 w 12079138"/>
              <a:gd name="connsiteY17985" fmla="*/ 39167 h 2145765"/>
              <a:gd name="connsiteX17986" fmla="*/ 10658901 w 12079138"/>
              <a:gd name="connsiteY17986" fmla="*/ 45020 h 2145765"/>
              <a:gd name="connsiteX17987" fmla="*/ 10663684 w 12079138"/>
              <a:gd name="connsiteY17987" fmla="*/ 58565 h 2145765"/>
              <a:gd name="connsiteX17988" fmla="*/ 10658720 w 12079138"/>
              <a:gd name="connsiteY17988" fmla="*/ 71696 h 2145765"/>
              <a:gd name="connsiteX17989" fmla="*/ 10654335 w 12079138"/>
              <a:gd name="connsiteY17989" fmla="*/ 73443 h 2145765"/>
              <a:gd name="connsiteX17990" fmla="*/ 10647351 w 12079138"/>
              <a:gd name="connsiteY17990" fmla="*/ 71726 h 2145765"/>
              <a:gd name="connsiteX17991" fmla="*/ 10631704 w 12079138"/>
              <a:gd name="connsiteY17991" fmla="*/ 48146 h 2145765"/>
              <a:gd name="connsiteX17992" fmla="*/ 10640926 w 12079138"/>
              <a:gd name="connsiteY17992" fmla="*/ 39167 h 2145765"/>
              <a:gd name="connsiteX17993" fmla="*/ 2401091 w 12079138"/>
              <a:gd name="connsiteY17993" fmla="*/ 39086 h 2145765"/>
              <a:gd name="connsiteX17994" fmla="*/ 2395785 w 12079138"/>
              <a:gd name="connsiteY17994" fmla="*/ 39944 h 2145765"/>
              <a:gd name="connsiteX17995" fmla="*/ 2383207 w 12079138"/>
              <a:gd name="connsiteY17995" fmla="*/ 56369 h 2145765"/>
              <a:gd name="connsiteX17996" fmla="*/ 2390010 w 12079138"/>
              <a:gd name="connsiteY17996" fmla="*/ 61165 h 2145765"/>
              <a:gd name="connsiteX17997" fmla="*/ 2412696 w 12079138"/>
              <a:gd name="connsiteY17997" fmla="*/ 54423 h 2145765"/>
              <a:gd name="connsiteX17998" fmla="*/ 2403798 w 12079138"/>
              <a:gd name="connsiteY17998" fmla="*/ 39531 h 2145765"/>
              <a:gd name="connsiteX17999" fmla="*/ 2401091 w 12079138"/>
              <a:gd name="connsiteY17999" fmla="*/ 39086 h 2145765"/>
              <a:gd name="connsiteX18000" fmla="*/ 10832861 w 12079138"/>
              <a:gd name="connsiteY18000" fmla="*/ 38616 h 2145765"/>
              <a:gd name="connsiteX18001" fmla="*/ 10838601 w 12079138"/>
              <a:gd name="connsiteY18001" fmla="*/ 45833 h 2145765"/>
              <a:gd name="connsiteX18002" fmla="*/ 10833800 w 12079138"/>
              <a:gd name="connsiteY18002" fmla="*/ 49450 h 2145765"/>
              <a:gd name="connsiteX18003" fmla="*/ 10826743 w 12079138"/>
              <a:gd name="connsiteY18003" fmla="*/ 45388 h 2145765"/>
              <a:gd name="connsiteX18004" fmla="*/ 10832861 w 12079138"/>
              <a:gd name="connsiteY18004" fmla="*/ 38616 h 2145765"/>
              <a:gd name="connsiteX18005" fmla="*/ 2143487 w 12079138"/>
              <a:gd name="connsiteY18005" fmla="*/ 38335 h 2145765"/>
              <a:gd name="connsiteX18006" fmla="*/ 2147461 w 12079138"/>
              <a:gd name="connsiteY18006" fmla="*/ 42351 h 2145765"/>
              <a:gd name="connsiteX18007" fmla="*/ 2156990 w 12079138"/>
              <a:gd name="connsiteY18007" fmla="*/ 42855 h 2145765"/>
              <a:gd name="connsiteX18008" fmla="*/ 2150856 w 12079138"/>
              <a:gd name="connsiteY18008" fmla="*/ 38335 h 2145765"/>
              <a:gd name="connsiteX18009" fmla="*/ 2143487 w 12079138"/>
              <a:gd name="connsiteY18009" fmla="*/ 38335 h 2145765"/>
              <a:gd name="connsiteX18010" fmla="*/ 1820565 w 12079138"/>
              <a:gd name="connsiteY18010" fmla="*/ 37247 h 2145765"/>
              <a:gd name="connsiteX18011" fmla="*/ 1811504 w 12079138"/>
              <a:gd name="connsiteY18011" fmla="*/ 40404 h 2145765"/>
              <a:gd name="connsiteX18012" fmla="*/ 1812171 w 12079138"/>
              <a:gd name="connsiteY18012" fmla="*/ 45092 h 2145765"/>
              <a:gd name="connsiteX18013" fmla="*/ 1824191 w 12079138"/>
              <a:gd name="connsiteY18013" fmla="*/ 54025 h 2145765"/>
              <a:gd name="connsiteX18014" fmla="*/ 1816684 w 12079138"/>
              <a:gd name="connsiteY18014" fmla="*/ 58209 h 2145765"/>
              <a:gd name="connsiteX18015" fmla="*/ 1771438 w 12079138"/>
              <a:gd name="connsiteY18015" fmla="*/ 85592 h 2145765"/>
              <a:gd name="connsiteX18016" fmla="*/ 1767828 w 12079138"/>
              <a:gd name="connsiteY18016" fmla="*/ 93790 h 2145765"/>
              <a:gd name="connsiteX18017" fmla="*/ 1770301 w 12079138"/>
              <a:gd name="connsiteY18017" fmla="*/ 111072 h 2145765"/>
              <a:gd name="connsiteX18018" fmla="*/ 1796092 w 12079138"/>
              <a:gd name="connsiteY18018" fmla="*/ 122441 h 2145765"/>
              <a:gd name="connsiteX18019" fmla="*/ 1802501 w 12079138"/>
              <a:gd name="connsiteY18019" fmla="*/ 124034 h 2145765"/>
              <a:gd name="connsiteX18020" fmla="*/ 1823848 w 12079138"/>
              <a:gd name="connsiteY18020" fmla="*/ 140827 h 2145765"/>
              <a:gd name="connsiteX18021" fmla="*/ 1825778 w 12079138"/>
              <a:gd name="connsiteY18021" fmla="*/ 151461 h 2145765"/>
              <a:gd name="connsiteX18022" fmla="*/ 1804971 w 12079138"/>
              <a:gd name="connsiteY18022" fmla="*/ 155138 h 2145765"/>
              <a:gd name="connsiteX18023" fmla="*/ 1792103 w 12079138"/>
              <a:gd name="connsiteY18023" fmla="*/ 155919 h 2145765"/>
              <a:gd name="connsiteX18024" fmla="*/ 1804827 w 12079138"/>
              <a:gd name="connsiteY18024" fmla="*/ 165710 h 2145765"/>
              <a:gd name="connsiteX18025" fmla="*/ 1859023 w 12079138"/>
              <a:gd name="connsiteY18025" fmla="*/ 153008 h 2145765"/>
              <a:gd name="connsiteX18026" fmla="*/ 1858770 w 12079138"/>
              <a:gd name="connsiteY18026" fmla="*/ 134132 h 2145765"/>
              <a:gd name="connsiteX18027" fmla="*/ 1844711 w 12079138"/>
              <a:gd name="connsiteY18027" fmla="*/ 120572 h 2145765"/>
              <a:gd name="connsiteX18028" fmla="*/ 1868156 w 12079138"/>
              <a:gd name="connsiteY18028" fmla="*/ 111179 h 2145765"/>
              <a:gd name="connsiteX18029" fmla="*/ 1855902 w 12079138"/>
              <a:gd name="connsiteY18029" fmla="*/ 108299 h 2145765"/>
              <a:gd name="connsiteX18030" fmla="*/ 1800083 w 12079138"/>
              <a:gd name="connsiteY18030" fmla="*/ 96961 h 2145765"/>
              <a:gd name="connsiteX18031" fmla="*/ 1795406 w 12079138"/>
              <a:gd name="connsiteY18031" fmla="*/ 81884 h 2145765"/>
              <a:gd name="connsiteX18032" fmla="*/ 1801363 w 12079138"/>
              <a:gd name="connsiteY18032" fmla="*/ 78177 h 2145765"/>
              <a:gd name="connsiteX18033" fmla="*/ 1838575 w 12079138"/>
              <a:gd name="connsiteY18033" fmla="*/ 70772 h 2145765"/>
              <a:gd name="connsiteX18034" fmla="*/ 1889128 w 12079138"/>
              <a:gd name="connsiteY18034" fmla="*/ 71952 h 2145765"/>
              <a:gd name="connsiteX18035" fmla="*/ 1899485 w 12079138"/>
              <a:gd name="connsiteY18035" fmla="*/ 69592 h 2145765"/>
              <a:gd name="connsiteX18036" fmla="*/ 1902246 w 12079138"/>
              <a:gd name="connsiteY18036" fmla="*/ 65195 h 2145765"/>
              <a:gd name="connsiteX18037" fmla="*/ 1896868 w 12079138"/>
              <a:gd name="connsiteY18037" fmla="*/ 61809 h 2145765"/>
              <a:gd name="connsiteX18038" fmla="*/ 1885788 w 12079138"/>
              <a:gd name="connsiteY18038" fmla="*/ 61993 h 2145765"/>
              <a:gd name="connsiteX18039" fmla="*/ 1856983 w 12079138"/>
              <a:gd name="connsiteY18039" fmla="*/ 54730 h 2145765"/>
              <a:gd name="connsiteX18040" fmla="*/ 1833721 w 12079138"/>
              <a:gd name="connsiteY18040" fmla="*/ 39852 h 2145765"/>
              <a:gd name="connsiteX18041" fmla="*/ 1820565 w 12079138"/>
              <a:gd name="connsiteY18041" fmla="*/ 37247 h 2145765"/>
              <a:gd name="connsiteX18042" fmla="*/ 9725925 w 12079138"/>
              <a:gd name="connsiteY18042" fmla="*/ 36987 h 2145765"/>
              <a:gd name="connsiteX18043" fmla="*/ 9688404 w 12079138"/>
              <a:gd name="connsiteY18043" fmla="*/ 39577 h 2145765"/>
              <a:gd name="connsiteX18044" fmla="*/ 9691942 w 12079138"/>
              <a:gd name="connsiteY18044" fmla="*/ 45629 h 2145765"/>
              <a:gd name="connsiteX18045" fmla="*/ 9704683 w 12079138"/>
              <a:gd name="connsiteY18045" fmla="*/ 49353 h 2145765"/>
              <a:gd name="connsiteX18046" fmla="*/ 9721774 w 12079138"/>
              <a:gd name="connsiteY18046" fmla="*/ 68841 h 2145765"/>
              <a:gd name="connsiteX18047" fmla="*/ 9724625 w 12079138"/>
              <a:gd name="connsiteY18047" fmla="*/ 74328 h 2145765"/>
              <a:gd name="connsiteX18048" fmla="*/ 9769221 w 12079138"/>
              <a:gd name="connsiteY18048" fmla="*/ 72228 h 2145765"/>
              <a:gd name="connsiteX18049" fmla="*/ 9766983 w 12079138"/>
              <a:gd name="connsiteY18049" fmla="*/ 63908 h 2145765"/>
              <a:gd name="connsiteX18050" fmla="*/ 9755865 w 12079138"/>
              <a:gd name="connsiteY18050" fmla="*/ 46104 h 2145765"/>
              <a:gd name="connsiteX18051" fmla="*/ 9725925 w 12079138"/>
              <a:gd name="connsiteY18051" fmla="*/ 36987 h 2145765"/>
              <a:gd name="connsiteX18052" fmla="*/ 10073932 w 12079138"/>
              <a:gd name="connsiteY18052" fmla="*/ 36895 h 2145765"/>
              <a:gd name="connsiteX18053" fmla="*/ 10066226 w 12079138"/>
              <a:gd name="connsiteY18053" fmla="*/ 48678 h 2145765"/>
              <a:gd name="connsiteX18054" fmla="*/ 10082216 w 12079138"/>
              <a:gd name="connsiteY18054" fmla="*/ 53841 h 2145765"/>
              <a:gd name="connsiteX18055" fmla="*/ 10091727 w 12079138"/>
              <a:gd name="connsiteY18055" fmla="*/ 43192 h 2145765"/>
              <a:gd name="connsiteX18056" fmla="*/ 10090211 w 12079138"/>
              <a:gd name="connsiteY18056" fmla="*/ 41753 h 2145765"/>
              <a:gd name="connsiteX18057" fmla="*/ 10073932 w 12079138"/>
              <a:gd name="connsiteY18057" fmla="*/ 36895 h 2145765"/>
              <a:gd name="connsiteX18058" fmla="*/ 2219263 w 12079138"/>
              <a:gd name="connsiteY18058" fmla="*/ 36591 h 2145765"/>
              <a:gd name="connsiteX18059" fmla="*/ 2210679 w 12079138"/>
              <a:gd name="connsiteY18059" fmla="*/ 38596 h 2145765"/>
              <a:gd name="connsiteX18060" fmla="*/ 2226129 w 12079138"/>
              <a:gd name="connsiteY18060" fmla="*/ 43100 h 2145765"/>
              <a:gd name="connsiteX18061" fmla="*/ 2228078 w 12079138"/>
              <a:gd name="connsiteY18061" fmla="*/ 42135 h 2145765"/>
              <a:gd name="connsiteX18062" fmla="*/ 2227194 w 12079138"/>
              <a:gd name="connsiteY18062" fmla="*/ 39194 h 2145765"/>
              <a:gd name="connsiteX18063" fmla="*/ 2227193 w 12079138"/>
              <a:gd name="connsiteY18063" fmla="*/ 39194 h 2145765"/>
              <a:gd name="connsiteX18064" fmla="*/ 2219263 w 12079138"/>
              <a:gd name="connsiteY18064" fmla="*/ 36591 h 2145765"/>
              <a:gd name="connsiteX18065" fmla="*/ 1577072 w 12079138"/>
              <a:gd name="connsiteY18065" fmla="*/ 33376 h 2145765"/>
              <a:gd name="connsiteX18066" fmla="*/ 1578225 w 12079138"/>
              <a:gd name="connsiteY18066" fmla="*/ 35918 h 2145765"/>
              <a:gd name="connsiteX18067" fmla="*/ 1574166 w 12079138"/>
              <a:gd name="connsiteY18067" fmla="*/ 36087 h 2145765"/>
              <a:gd name="connsiteX18068" fmla="*/ 1573679 w 12079138"/>
              <a:gd name="connsiteY18068" fmla="*/ 34786 h 2145765"/>
              <a:gd name="connsiteX18069" fmla="*/ 1577072 w 12079138"/>
              <a:gd name="connsiteY18069" fmla="*/ 33376 h 2145765"/>
              <a:gd name="connsiteX18070" fmla="*/ 2474453 w 12079138"/>
              <a:gd name="connsiteY18070" fmla="*/ 29358 h 2145765"/>
              <a:gd name="connsiteX18071" fmla="*/ 2463663 w 12079138"/>
              <a:gd name="connsiteY18071" fmla="*/ 41338 h 2145765"/>
              <a:gd name="connsiteX18072" fmla="*/ 2467377 w 12079138"/>
              <a:gd name="connsiteY18072" fmla="*/ 59985 h 2145765"/>
              <a:gd name="connsiteX18073" fmla="*/ 2463050 w 12079138"/>
              <a:gd name="connsiteY18073" fmla="*/ 73761 h 2145765"/>
              <a:gd name="connsiteX18074" fmla="*/ 2447148 w 12079138"/>
              <a:gd name="connsiteY18074" fmla="*/ 77319 h 2145765"/>
              <a:gd name="connsiteX18075" fmla="*/ 2431175 w 12079138"/>
              <a:gd name="connsiteY18075" fmla="*/ 80628 h 2145765"/>
              <a:gd name="connsiteX18076" fmla="*/ 2423920 w 12079138"/>
              <a:gd name="connsiteY18076" fmla="*/ 88764 h 2145765"/>
              <a:gd name="connsiteX18077" fmla="*/ 2439024 w 12079138"/>
              <a:gd name="connsiteY18077" fmla="*/ 90863 h 2145765"/>
              <a:gd name="connsiteX18078" fmla="*/ 2457063 w 12079138"/>
              <a:gd name="connsiteY18078" fmla="*/ 85945 h 2145765"/>
              <a:gd name="connsiteX18079" fmla="*/ 2470643 w 12079138"/>
              <a:gd name="connsiteY18079" fmla="*/ 84152 h 2145765"/>
              <a:gd name="connsiteX18080" fmla="*/ 2479379 w 12079138"/>
              <a:gd name="connsiteY18080" fmla="*/ 89821 h 2145765"/>
              <a:gd name="connsiteX18081" fmla="*/ 2477107 w 12079138"/>
              <a:gd name="connsiteY18081" fmla="*/ 94770 h 2145765"/>
              <a:gd name="connsiteX18082" fmla="*/ 2479686 w 12079138"/>
              <a:gd name="connsiteY18082" fmla="*/ 117614 h 2145765"/>
              <a:gd name="connsiteX18083" fmla="*/ 2498438 w 12079138"/>
              <a:gd name="connsiteY18083" fmla="*/ 119652 h 2145765"/>
              <a:gd name="connsiteX18084" fmla="*/ 2521468 w 12079138"/>
              <a:gd name="connsiteY18084" fmla="*/ 107119 h 2145765"/>
              <a:gd name="connsiteX18085" fmla="*/ 2532836 w 12079138"/>
              <a:gd name="connsiteY18085" fmla="*/ 94065 h 2145765"/>
              <a:gd name="connsiteX18086" fmla="*/ 2535490 w 12079138"/>
              <a:gd name="connsiteY18086" fmla="*/ 87109 h 2145765"/>
              <a:gd name="connsiteX18087" fmla="*/ 2546590 w 12079138"/>
              <a:gd name="connsiteY18087" fmla="*/ 85470 h 2145765"/>
              <a:gd name="connsiteX18088" fmla="*/ 2558486 w 12079138"/>
              <a:gd name="connsiteY18088" fmla="*/ 84642 h 2145765"/>
              <a:gd name="connsiteX18089" fmla="*/ 2546841 w 12079138"/>
              <a:gd name="connsiteY18089" fmla="*/ 74312 h 2145765"/>
              <a:gd name="connsiteX18090" fmla="*/ 2532547 w 12079138"/>
              <a:gd name="connsiteY18090" fmla="*/ 52065 h 2145765"/>
              <a:gd name="connsiteX18091" fmla="*/ 2533616 w 12079138"/>
              <a:gd name="connsiteY18091" fmla="*/ 40297 h 2145765"/>
              <a:gd name="connsiteX18092" fmla="*/ 2518348 w 12079138"/>
              <a:gd name="connsiteY18092" fmla="*/ 47130 h 2145765"/>
              <a:gd name="connsiteX18093" fmla="*/ 2495426 w 12079138"/>
              <a:gd name="connsiteY18093" fmla="*/ 40833 h 2145765"/>
              <a:gd name="connsiteX18094" fmla="*/ 2491312 w 12079138"/>
              <a:gd name="connsiteY18094" fmla="*/ 30875 h 2145765"/>
              <a:gd name="connsiteX18095" fmla="*/ 2474455 w 12079138"/>
              <a:gd name="connsiteY18095" fmla="*/ 29358 h 2145765"/>
              <a:gd name="connsiteX18096" fmla="*/ 11649107 w 12079138"/>
              <a:gd name="connsiteY18096" fmla="*/ 28330 h 2145765"/>
              <a:gd name="connsiteX18097" fmla="*/ 11657932 w 12079138"/>
              <a:gd name="connsiteY18097" fmla="*/ 33248 h 2145765"/>
              <a:gd name="connsiteX18098" fmla="*/ 11645967 w 12079138"/>
              <a:gd name="connsiteY18098" fmla="*/ 37906 h 2145765"/>
              <a:gd name="connsiteX18099" fmla="*/ 11640263 w 12079138"/>
              <a:gd name="connsiteY18099" fmla="*/ 33248 h 2145765"/>
              <a:gd name="connsiteX18100" fmla="*/ 11649107 w 12079138"/>
              <a:gd name="connsiteY18100" fmla="*/ 28330 h 2145765"/>
              <a:gd name="connsiteX18101" fmla="*/ 9531248 w 12079138"/>
              <a:gd name="connsiteY18101" fmla="*/ 28178 h 2145765"/>
              <a:gd name="connsiteX18102" fmla="*/ 9526610 w 12079138"/>
              <a:gd name="connsiteY18102" fmla="*/ 31518 h 2145765"/>
              <a:gd name="connsiteX18103" fmla="*/ 9531103 w 12079138"/>
              <a:gd name="connsiteY18103" fmla="*/ 33479 h 2145765"/>
              <a:gd name="connsiteX18104" fmla="*/ 9536445 w 12079138"/>
              <a:gd name="connsiteY18104" fmla="*/ 30445 h 2145765"/>
              <a:gd name="connsiteX18105" fmla="*/ 9531248 w 12079138"/>
              <a:gd name="connsiteY18105" fmla="*/ 28178 h 2145765"/>
              <a:gd name="connsiteX18106" fmla="*/ 1346100 w 12079138"/>
              <a:gd name="connsiteY18106" fmla="*/ 28155 h 2145765"/>
              <a:gd name="connsiteX18107" fmla="*/ 1348464 w 12079138"/>
              <a:gd name="connsiteY18107" fmla="*/ 46066 h 2145765"/>
              <a:gd name="connsiteX18108" fmla="*/ 1320112 w 12079138"/>
              <a:gd name="connsiteY18108" fmla="*/ 41117 h 2145765"/>
              <a:gd name="connsiteX18109" fmla="*/ 1318000 w 12079138"/>
              <a:gd name="connsiteY18109" fmla="*/ 31311 h 2145765"/>
              <a:gd name="connsiteX18110" fmla="*/ 1346100 w 12079138"/>
              <a:gd name="connsiteY18110" fmla="*/ 28155 h 2145765"/>
              <a:gd name="connsiteX18111" fmla="*/ 243152 w 12079138"/>
              <a:gd name="connsiteY18111" fmla="*/ 27741 h 2145765"/>
              <a:gd name="connsiteX18112" fmla="*/ 249125 w 12079138"/>
              <a:gd name="connsiteY18112" fmla="*/ 31065 h 2145765"/>
              <a:gd name="connsiteX18113" fmla="*/ 243259 w 12079138"/>
              <a:gd name="connsiteY18113" fmla="*/ 35186 h 2145765"/>
              <a:gd name="connsiteX18114" fmla="*/ 238729 w 12079138"/>
              <a:gd name="connsiteY18114" fmla="*/ 31969 h 2145765"/>
              <a:gd name="connsiteX18115" fmla="*/ 243152 w 12079138"/>
              <a:gd name="connsiteY18115" fmla="*/ 27741 h 2145765"/>
              <a:gd name="connsiteX18116" fmla="*/ 1491469 w 12079138"/>
              <a:gd name="connsiteY18116" fmla="*/ 26898 h 2145765"/>
              <a:gd name="connsiteX18117" fmla="*/ 1494068 w 12079138"/>
              <a:gd name="connsiteY18117" fmla="*/ 27281 h 2145765"/>
              <a:gd name="connsiteX18118" fmla="*/ 1492552 w 12079138"/>
              <a:gd name="connsiteY18118" fmla="*/ 29885 h 2145765"/>
              <a:gd name="connsiteX18119" fmla="*/ 1490079 w 12079138"/>
              <a:gd name="connsiteY18119" fmla="*/ 29548 h 2145765"/>
              <a:gd name="connsiteX18120" fmla="*/ 1491469 w 12079138"/>
              <a:gd name="connsiteY18120" fmla="*/ 26898 h 2145765"/>
              <a:gd name="connsiteX18121" fmla="*/ 10936343 w 12079138"/>
              <a:gd name="connsiteY18121" fmla="*/ 26727 h 2145765"/>
              <a:gd name="connsiteX18122" fmla="*/ 10940278 w 12079138"/>
              <a:gd name="connsiteY18122" fmla="*/ 27862 h 2145765"/>
              <a:gd name="connsiteX18123" fmla="*/ 10938040 w 12079138"/>
              <a:gd name="connsiteY18123" fmla="*/ 30052 h 2145765"/>
              <a:gd name="connsiteX18124" fmla="*/ 10934105 w 12079138"/>
              <a:gd name="connsiteY18124" fmla="*/ 28933 h 2145765"/>
              <a:gd name="connsiteX18125" fmla="*/ 10936343 w 12079138"/>
              <a:gd name="connsiteY18125" fmla="*/ 26727 h 2145765"/>
              <a:gd name="connsiteX18126" fmla="*/ 1137911 w 12079138"/>
              <a:gd name="connsiteY18126" fmla="*/ 26404 h 2145765"/>
              <a:gd name="connsiteX18127" fmla="*/ 1131378 w 12079138"/>
              <a:gd name="connsiteY18127" fmla="*/ 33483 h 2145765"/>
              <a:gd name="connsiteX18128" fmla="*/ 1114053 w 12079138"/>
              <a:gd name="connsiteY18128" fmla="*/ 39151 h 2145765"/>
              <a:gd name="connsiteX18129" fmla="*/ 1093443 w 12079138"/>
              <a:gd name="connsiteY18129" fmla="*/ 70529 h 2145765"/>
              <a:gd name="connsiteX18130" fmla="*/ 1102809 w 12079138"/>
              <a:gd name="connsiteY18130" fmla="*/ 87403 h 2145765"/>
              <a:gd name="connsiteX18131" fmla="*/ 1092667 w 12079138"/>
              <a:gd name="connsiteY18131" fmla="*/ 86698 h 2145765"/>
              <a:gd name="connsiteX18132" fmla="*/ 1060741 w 12079138"/>
              <a:gd name="connsiteY18132" fmla="*/ 92398 h 2145765"/>
              <a:gd name="connsiteX18133" fmla="*/ 1027517 w 12079138"/>
              <a:gd name="connsiteY18133" fmla="*/ 113175 h 2145765"/>
              <a:gd name="connsiteX18134" fmla="*/ 995447 w 12079138"/>
              <a:gd name="connsiteY18134" fmla="*/ 116453 h 2145765"/>
              <a:gd name="connsiteX18135" fmla="*/ 985773 w 12079138"/>
              <a:gd name="connsiteY18135" fmla="*/ 116361 h 2145765"/>
              <a:gd name="connsiteX18136" fmla="*/ 946466 w 12079138"/>
              <a:gd name="connsiteY18136" fmla="*/ 138854 h 2145765"/>
              <a:gd name="connsiteX18137" fmla="*/ 936341 w 12079138"/>
              <a:gd name="connsiteY18137" fmla="*/ 137827 h 2145765"/>
              <a:gd name="connsiteX18138" fmla="*/ 938671 w 12079138"/>
              <a:gd name="connsiteY18138" fmla="*/ 131530 h 2145765"/>
              <a:gd name="connsiteX18139" fmla="*/ 948776 w 12079138"/>
              <a:gd name="connsiteY18139" fmla="*/ 125524 h 2145765"/>
              <a:gd name="connsiteX18140" fmla="*/ 954299 w 12079138"/>
              <a:gd name="connsiteY18140" fmla="*/ 105529 h 2145765"/>
              <a:gd name="connsiteX18141" fmla="*/ 951104 w 12079138"/>
              <a:gd name="connsiteY18141" fmla="*/ 99538 h 2145765"/>
              <a:gd name="connsiteX18142" fmla="*/ 965741 w 12079138"/>
              <a:gd name="connsiteY18142" fmla="*/ 96474 h 2145765"/>
              <a:gd name="connsiteX18143" fmla="*/ 998009 w 12079138"/>
              <a:gd name="connsiteY18143" fmla="*/ 102219 h 2145765"/>
              <a:gd name="connsiteX18144" fmla="*/ 1029231 w 12079138"/>
              <a:gd name="connsiteY18144" fmla="*/ 98557 h 2145765"/>
              <a:gd name="connsiteX18145" fmla="*/ 1053342 w 12079138"/>
              <a:gd name="connsiteY18145" fmla="*/ 73748 h 2145765"/>
              <a:gd name="connsiteX18146" fmla="*/ 1076550 w 12079138"/>
              <a:gd name="connsiteY18146" fmla="*/ 44605 h 2145765"/>
              <a:gd name="connsiteX18147" fmla="*/ 1137911 w 12079138"/>
              <a:gd name="connsiteY18147" fmla="*/ 26404 h 2145765"/>
              <a:gd name="connsiteX18148" fmla="*/ 10671498 w 12079138"/>
              <a:gd name="connsiteY18148" fmla="*/ 24322 h 2145765"/>
              <a:gd name="connsiteX18149" fmla="*/ 10674819 w 12079138"/>
              <a:gd name="connsiteY18149" fmla="*/ 29117 h 2145765"/>
              <a:gd name="connsiteX18150" fmla="*/ 10668972 w 12079138"/>
              <a:gd name="connsiteY18150" fmla="*/ 31813 h 2145765"/>
              <a:gd name="connsiteX18151" fmla="*/ 10665326 w 12079138"/>
              <a:gd name="connsiteY18151" fmla="*/ 27937 h 2145765"/>
              <a:gd name="connsiteX18152" fmla="*/ 10671498 w 12079138"/>
              <a:gd name="connsiteY18152" fmla="*/ 24322 h 2145765"/>
              <a:gd name="connsiteX18153" fmla="*/ 9275770 w 12079138"/>
              <a:gd name="connsiteY18153" fmla="*/ 23337 h 2145765"/>
              <a:gd name="connsiteX18154" fmla="*/ 9295838 w 12079138"/>
              <a:gd name="connsiteY18154" fmla="*/ 40143 h 2145765"/>
              <a:gd name="connsiteX18155" fmla="*/ 9311810 w 12079138"/>
              <a:gd name="connsiteY18155" fmla="*/ 60031 h 2145765"/>
              <a:gd name="connsiteX18156" fmla="*/ 9307822 w 12079138"/>
              <a:gd name="connsiteY18156" fmla="*/ 32499 h 2145765"/>
              <a:gd name="connsiteX18157" fmla="*/ 9275770 w 12079138"/>
              <a:gd name="connsiteY18157" fmla="*/ 23337 h 2145765"/>
              <a:gd name="connsiteX18158" fmla="*/ 9877938 w 12079138"/>
              <a:gd name="connsiteY18158" fmla="*/ 23230 h 2145765"/>
              <a:gd name="connsiteX18159" fmla="*/ 9876241 w 12079138"/>
              <a:gd name="connsiteY18159" fmla="*/ 25972 h 2145765"/>
              <a:gd name="connsiteX18160" fmla="*/ 9880374 w 12079138"/>
              <a:gd name="connsiteY18160" fmla="*/ 27704 h 2145765"/>
              <a:gd name="connsiteX18161" fmla="*/ 9882900 w 12079138"/>
              <a:gd name="connsiteY18161" fmla="*/ 23965 h 2145765"/>
              <a:gd name="connsiteX18162" fmla="*/ 9877938 w 12079138"/>
              <a:gd name="connsiteY18162" fmla="*/ 23230 h 2145765"/>
              <a:gd name="connsiteX18163" fmla="*/ 1421789 w 12079138"/>
              <a:gd name="connsiteY18163" fmla="*/ 22209 h 2145765"/>
              <a:gd name="connsiteX18164" fmla="*/ 1424442 w 12079138"/>
              <a:gd name="connsiteY18164" fmla="*/ 25611 h 2145765"/>
              <a:gd name="connsiteX18165" fmla="*/ 1417746 w 12079138"/>
              <a:gd name="connsiteY18165" fmla="*/ 26744 h 2145765"/>
              <a:gd name="connsiteX18166" fmla="*/ 1415689 w 12079138"/>
              <a:gd name="connsiteY18166" fmla="*/ 24233 h 2145765"/>
              <a:gd name="connsiteX18167" fmla="*/ 1421789 w 12079138"/>
              <a:gd name="connsiteY18167" fmla="*/ 22209 h 2145765"/>
              <a:gd name="connsiteX18168" fmla="*/ 2880360 w 12079138"/>
              <a:gd name="connsiteY18168" fmla="*/ 21850 h 2145765"/>
              <a:gd name="connsiteX18169" fmla="*/ 2869694 w 12079138"/>
              <a:gd name="connsiteY18169" fmla="*/ 25789 h 2145765"/>
              <a:gd name="connsiteX18170" fmla="*/ 2876912 w 12079138"/>
              <a:gd name="connsiteY18170" fmla="*/ 31625 h 2145765"/>
              <a:gd name="connsiteX18171" fmla="*/ 2889516 w 12079138"/>
              <a:gd name="connsiteY18171" fmla="*/ 27076 h 2145765"/>
              <a:gd name="connsiteX18172" fmla="*/ 2880360 w 12079138"/>
              <a:gd name="connsiteY18172" fmla="*/ 21850 h 2145765"/>
              <a:gd name="connsiteX18173" fmla="*/ 10397142 w 12079138"/>
              <a:gd name="connsiteY18173" fmla="*/ 21763 h 2145765"/>
              <a:gd name="connsiteX18174" fmla="*/ 10412067 w 12079138"/>
              <a:gd name="connsiteY18174" fmla="*/ 39352 h 2145765"/>
              <a:gd name="connsiteX18175" fmla="*/ 10399164 w 12079138"/>
              <a:gd name="connsiteY18175" fmla="*/ 45113 h 2145765"/>
              <a:gd name="connsiteX18176" fmla="*/ 10378878 w 12079138"/>
              <a:gd name="connsiteY18176" fmla="*/ 29423 h 2145765"/>
              <a:gd name="connsiteX18177" fmla="*/ 10381838 w 12079138"/>
              <a:gd name="connsiteY18177" fmla="*/ 21793 h 2145765"/>
              <a:gd name="connsiteX18178" fmla="*/ 10397142 w 12079138"/>
              <a:gd name="connsiteY18178" fmla="*/ 21763 h 2145765"/>
              <a:gd name="connsiteX18179" fmla="*/ 9720239 w 12079138"/>
              <a:gd name="connsiteY18179" fmla="*/ 21497 h 2145765"/>
              <a:gd name="connsiteX18180" fmla="*/ 9719536 w 12079138"/>
              <a:gd name="connsiteY18180" fmla="*/ 22509 h 2145765"/>
              <a:gd name="connsiteX18181" fmla="*/ 9721305 w 12079138"/>
              <a:gd name="connsiteY18181" fmla="*/ 22371 h 2145765"/>
              <a:gd name="connsiteX18182" fmla="*/ 9073260 w 12079138"/>
              <a:gd name="connsiteY18182" fmla="*/ 21314 h 2145765"/>
              <a:gd name="connsiteX18183" fmla="*/ 9067936 w 12079138"/>
              <a:gd name="connsiteY18183" fmla="*/ 25636 h 2145765"/>
              <a:gd name="connsiteX18184" fmla="*/ 9072050 w 12079138"/>
              <a:gd name="connsiteY18184" fmla="*/ 28775 h 2145765"/>
              <a:gd name="connsiteX18185" fmla="*/ 9075443 w 12079138"/>
              <a:gd name="connsiteY18185" fmla="*/ 26585 h 2145765"/>
              <a:gd name="connsiteX18186" fmla="*/ 9073260 w 12079138"/>
              <a:gd name="connsiteY18186" fmla="*/ 21314 h 2145765"/>
              <a:gd name="connsiteX18187" fmla="*/ 11464265 w 12079138"/>
              <a:gd name="connsiteY18187" fmla="*/ 21312 h 2145765"/>
              <a:gd name="connsiteX18188" fmla="*/ 11466593 w 12079138"/>
              <a:gd name="connsiteY18188" fmla="*/ 21925 h 2145765"/>
              <a:gd name="connsiteX18189" fmla="*/ 11466359 w 12079138"/>
              <a:gd name="connsiteY18189" fmla="*/ 23489 h 2145765"/>
              <a:gd name="connsiteX18190" fmla="*/ 11462568 w 12079138"/>
              <a:gd name="connsiteY18190" fmla="*/ 22508 h 2145765"/>
              <a:gd name="connsiteX18191" fmla="*/ 11464265 w 12079138"/>
              <a:gd name="connsiteY18191" fmla="*/ 21312 h 2145765"/>
              <a:gd name="connsiteX18192" fmla="*/ 9957209 w 12079138"/>
              <a:gd name="connsiteY18192" fmla="*/ 21047 h 2145765"/>
              <a:gd name="connsiteX18193" fmla="*/ 9945868 w 12079138"/>
              <a:gd name="connsiteY18193" fmla="*/ 24578 h 2145765"/>
              <a:gd name="connsiteX18194" fmla="*/ 9990932 w 12079138"/>
              <a:gd name="connsiteY18194" fmla="*/ 51038 h 2145765"/>
              <a:gd name="connsiteX18195" fmla="*/ 10014412 w 12079138"/>
              <a:gd name="connsiteY18195" fmla="*/ 49613 h 2145765"/>
              <a:gd name="connsiteX18196" fmla="*/ 9981566 w 12079138"/>
              <a:gd name="connsiteY18196" fmla="*/ 27489 h 2145765"/>
              <a:gd name="connsiteX18197" fmla="*/ 9968102 w 12079138"/>
              <a:gd name="connsiteY18197" fmla="*/ 21988 h 2145765"/>
              <a:gd name="connsiteX18198" fmla="*/ 9957209 w 12079138"/>
              <a:gd name="connsiteY18198" fmla="*/ 21047 h 2145765"/>
              <a:gd name="connsiteX18199" fmla="*/ 10760707 w 12079138"/>
              <a:gd name="connsiteY18199" fmla="*/ 20475 h 2145765"/>
              <a:gd name="connsiteX18200" fmla="*/ 10770760 w 12079138"/>
              <a:gd name="connsiteY18200" fmla="*/ 24215 h 2145765"/>
              <a:gd name="connsiteX18201" fmla="*/ 10758740 w 12079138"/>
              <a:gd name="connsiteY18201" fmla="*/ 29194 h 2145765"/>
              <a:gd name="connsiteX18202" fmla="*/ 10753867 w 12079138"/>
              <a:gd name="connsiteY18202" fmla="*/ 24322 h 2145765"/>
              <a:gd name="connsiteX18203" fmla="*/ 10760707 w 12079138"/>
              <a:gd name="connsiteY18203" fmla="*/ 20475 h 2145765"/>
              <a:gd name="connsiteX18204" fmla="*/ 938276 w 12079138"/>
              <a:gd name="connsiteY18204" fmla="*/ 20091 h 2145765"/>
              <a:gd name="connsiteX18205" fmla="*/ 953815 w 12079138"/>
              <a:gd name="connsiteY18205" fmla="*/ 31368 h 2145765"/>
              <a:gd name="connsiteX18206" fmla="*/ 972115 w 12079138"/>
              <a:gd name="connsiteY18206" fmla="*/ 57829 h 2145765"/>
              <a:gd name="connsiteX18207" fmla="*/ 976320 w 12079138"/>
              <a:gd name="connsiteY18207" fmla="*/ 65689 h 2145765"/>
              <a:gd name="connsiteX18208" fmla="*/ 964409 w 12079138"/>
              <a:gd name="connsiteY18208" fmla="*/ 64709 h 2145765"/>
              <a:gd name="connsiteX18209" fmla="*/ 939630 w 12079138"/>
              <a:gd name="connsiteY18209" fmla="*/ 58779 h 2145765"/>
              <a:gd name="connsiteX18210" fmla="*/ 933674 w 12079138"/>
              <a:gd name="connsiteY18210" fmla="*/ 65030 h 2145765"/>
              <a:gd name="connsiteX18211" fmla="*/ 909418 w 12079138"/>
              <a:gd name="connsiteY18211" fmla="*/ 68432 h 2145765"/>
              <a:gd name="connsiteX18212" fmla="*/ 938276 w 12079138"/>
              <a:gd name="connsiteY18212" fmla="*/ 20091 h 2145765"/>
              <a:gd name="connsiteX18213" fmla="*/ 11544071 w 12079138"/>
              <a:gd name="connsiteY18213" fmla="*/ 19855 h 2145765"/>
              <a:gd name="connsiteX18214" fmla="*/ 11543963 w 12079138"/>
              <a:gd name="connsiteY18214" fmla="*/ 21036 h 2145765"/>
              <a:gd name="connsiteX18215" fmla="*/ 11542320 w 12079138"/>
              <a:gd name="connsiteY18215" fmla="*/ 20423 h 2145765"/>
              <a:gd name="connsiteX18216" fmla="*/ 2960619 w 12079138"/>
              <a:gd name="connsiteY18216" fmla="*/ 19765 h 2145765"/>
              <a:gd name="connsiteX18217" fmla="*/ 2951071 w 12079138"/>
              <a:gd name="connsiteY18217" fmla="*/ 24548 h 2145765"/>
              <a:gd name="connsiteX18218" fmla="*/ 2961647 w 12079138"/>
              <a:gd name="connsiteY18218" fmla="*/ 28300 h 2145765"/>
              <a:gd name="connsiteX18219" fmla="*/ 2969228 w 12079138"/>
              <a:gd name="connsiteY18219" fmla="*/ 24578 h 2145765"/>
              <a:gd name="connsiteX18220" fmla="*/ 2960619 w 12079138"/>
              <a:gd name="connsiteY18220" fmla="*/ 19765 h 2145765"/>
              <a:gd name="connsiteX18221" fmla="*/ 10453866 w 12079138"/>
              <a:gd name="connsiteY18221" fmla="*/ 19126 h 2145765"/>
              <a:gd name="connsiteX18222" fmla="*/ 10457674 w 12079138"/>
              <a:gd name="connsiteY18222" fmla="*/ 23740 h 2145765"/>
              <a:gd name="connsiteX18223" fmla="*/ 10449697 w 12079138"/>
              <a:gd name="connsiteY18223" fmla="*/ 26528 h 2145765"/>
              <a:gd name="connsiteX18224" fmla="*/ 10447242 w 12079138"/>
              <a:gd name="connsiteY18224" fmla="*/ 22391 h 2145765"/>
              <a:gd name="connsiteX18225" fmla="*/ 10453866 w 12079138"/>
              <a:gd name="connsiteY18225" fmla="*/ 19126 h 2145765"/>
              <a:gd name="connsiteX18226" fmla="*/ 9803745 w 12079138"/>
              <a:gd name="connsiteY18226" fmla="*/ 18585 h 2145765"/>
              <a:gd name="connsiteX18227" fmla="*/ 9797555 w 12079138"/>
              <a:gd name="connsiteY18227" fmla="*/ 21881 h 2145765"/>
              <a:gd name="connsiteX18228" fmla="*/ 9802482 w 12079138"/>
              <a:gd name="connsiteY18228" fmla="*/ 25053 h 2145765"/>
              <a:gd name="connsiteX18229" fmla="*/ 9808510 w 12079138"/>
              <a:gd name="connsiteY18229" fmla="*/ 22847 h 2145765"/>
              <a:gd name="connsiteX18230" fmla="*/ 9803745 w 12079138"/>
              <a:gd name="connsiteY18230" fmla="*/ 18585 h 2145765"/>
              <a:gd name="connsiteX18231" fmla="*/ 11185686 w 12079138"/>
              <a:gd name="connsiteY18231" fmla="*/ 16301 h 2145765"/>
              <a:gd name="connsiteX18232" fmla="*/ 11218641 w 12079138"/>
              <a:gd name="connsiteY18232" fmla="*/ 28668 h 2145765"/>
              <a:gd name="connsiteX18233" fmla="*/ 11220861 w 12079138"/>
              <a:gd name="connsiteY18233" fmla="*/ 32206 h 2145765"/>
              <a:gd name="connsiteX18234" fmla="*/ 11216367 w 12079138"/>
              <a:gd name="connsiteY18234" fmla="*/ 35623 h 2145765"/>
              <a:gd name="connsiteX18235" fmla="*/ 11178232 w 12079138"/>
              <a:gd name="connsiteY18235" fmla="*/ 20177 h 2145765"/>
              <a:gd name="connsiteX18236" fmla="*/ 11185686 w 12079138"/>
              <a:gd name="connsiteY18236" fmla="*/ 16301 h 2145765"/>
              <a:gd name="connsiteX18237" fmla="*/ 10635513 w 12079138"/>
              <a:gd name="connsiteY18237" fmla="*/ 15954 h 2145765"/>
              <a:gd name="connsiteX18238" fmla="*/ 10644627 w 12079138"/>
              <a:gd name="connsiteY18238" fmla="*/ 21164 h 2145765"/>
              <a:gd name="connsiteX18239" fmla="*/ 10632860 w 12079138"/>
              <a:gd name="connsiteY18239" fmla="*/ 23770 h 2145765"/>
              <a:gd name="connsiteX18240" fmla="*/ 10627446 w 12079138"/>
              <a:gd name="connsiteY18240" fmla="*/ 19110 h 2145765"/>
              <a:gd name="connsiteX18241" fmla="*/ 10635513 w 12079138"/>
              <a:gd name="connsiteY18241" fmla="*/ 15954 h 2145765"/>
              <a:gd name="connsiteX18242" fmla="*/ 10834015 w 12079138"/>
              <a:gd name="connsiteY18242" fmla="*/ 15542 h 2145765"/>
              <a:gd name="connsiteX18243" fmla="*/ 10837065 w 12079138"/>
              <a:gd name="connsiteY18243" fmla="*/ 17947 h 2145765"/>
              <a:gd name="connsiteX18244" fmla="*/ 10833745 w 12079138"/>
              <a:gd name="connsiteY18244" fmla="*/ 19923 h 2145765"/>
              <a:gd name="connsiteX18245" fmla="*/ 10830712 w 12079138"/>
              <a:gd name="connsiteY18245" fmla="*/ 17533 h 2145765"/>
              <a:gd name="connsiteX18246" fmla="*/ 10834015 w 12079138"/>
              <a:gd name="connsiteY18246" fmla="*/ 15542 h 2145765"/>
              <a:gd name="connsiteX18247" fmla="*/ 439159 w 12079138"/>
              <a:gd name="connsiteY18247" fmla="*/ 14409 h 2145765"/>
              <a:gd name="connsiteX18248" fmla="*/ 446848 w 12079138"/>
              <a:gd name="connsiteY18248" fmla="*/ 15083 h 2145765"/>
              <a:gd name="connsiteX18249" fmla="*/ 451486 w 12079138"/>
              <a:gd name="connsiteY18249" fmla="*/ 20324 h 2145765"/>
              <a:gd name="connsiteX18250" fmla="*/ 437787 w 12079138"/>
              <a:gd name="connsiteY18250" fmla="*/ 28232 h 2145765"/>
              <a:gd name="connsiteX18251" fmla="*/ 427844 w 12079138"/>
              <a:gd name="connsiteY18251" fmla="*/ 27252 h 2145765"/>
              <a:gd name="connsiteX18252" fmla="*/ 426959 w 12079138"/>
              <a:gd name="connsiteY18252" fmla="*/ 21167 h 2145765"/>
              <a:gd name="connsiteX18253" fmla="*/ 439159 w 12079138"/>
              <a:gd name="connsiteY18253" fmla="*/ 14409 h 2145765"/>
              <a:gd name="connsiteX18254" fmla="*/ 2003983 w 12079138"/>
              <a:gd name="connsiteY18254" fmla="*/ 14096 h 2145765"/>
              <a:gd name="connsiteX18255" fmla="*/ 1994036 w 12079138"/>
              <a:gd name="connsiteY18255" fmla="*/ 18094 h 2145765"/>
              <a:gd name="connsiteX18256" fmla="*/ 1996763 w 12079138"/>
              <a:gd name="connsiteY18256" fmla="*/ 20776 h 2145765"/>
              <a:gd name="connsiteX18257" fmla="*/ 2006908 w 12079138"/>
              <a:gd name="connsiteY18257" fmla="*/ 16716 h 2145765"/>
              <a:gd name="connsiteX18258" fmla="*/ 2003983 w 12079138"/>
              <a:gd name="connsiteY18258" fmla="*/ 14096 h 2145765"/>
              <a:gd name="connsiteX18259" fmla="*/ 2358555 w 12079138"/>
              <a:gd name="connsiteY18259" fmla="*/ 11629 h 2145765"/>
              <a:gd name="connsiteX18260" fmla="*/ 2342890 w 12079138"/>
              <a:gd name="connsiteY18260" fmla="*/ 28071 h 2145765"/>
              <a:gd name="connsiteX18261" fmla="*/ 2355253 w 12079138"/>
              <a:gd name="connsiteY18261" fmla="*/ 35011 h 2145765"/>
              <a:gd name="connsiteX18262" fmla="*/ 2370069 w 12079138"/>
              <a:gd name="connsiteY18262" fmla="*/ 13269 h 2145765"/>
              <a:gd name="connsiteX18263" fmla="*/ 2358555 w 12079138"/>
              <a:gd name="connsiteY18263" fmla="*/ 11629 h 2145765"/>
              <a:gd name="connsiteX18264" fmla="*/ 1515922 w 12079138"/>
              <a:gd name="connsiteY18264" fmla="*/ 11407 h 2145765"/>
              <a:gd name="connsiteX18265" fmla="*/ 1518106 w 12079138"/>
              <a:gd name="connsiteY18265" fmla="*/ 12173 h 2145765"/>
              <a:gd name="connsiteX18266" fmla="*/ 1515597 w 12079138"/>
              <a:gd name="connsiteY18266" fmla="*/ 14577 h 2145765"/>
              <a:gd name="connsiteX18267" fmla="*/ 1513395 w 12079138"/>
              <a:gd name="connsiteY18267" fmla="*/ 13797 h 2145765"/>
              <a:gd name="connsiteX18268" fmla="*/ 1515922 w 12079138"/>
              <a:gd name="connsiteY18268" fmla="*/ 11407 h 2145765"/>
              <a:gd name="connsiteX18269" fmla="*/ 11497923 w 12079138"/>
              <a:gd name="connsiteY18269" fmla="*/ 11082 h 2145765"/>
              <a:gd name="connsiteX18270" fmla="*/ 11500179 w 12079138"/>
              <a:gd name="connsiteY18270" fmla="*/ 11220 h 2145765"/>
              <a:gd name="connsiteX18271" fmla="*/ 11498826 w 12079138"/>
              <a:gd name="connsiteY18271" fmla="*/ 13319 h 2145765"/>
              <a:gd name="connsiteX18272" fmla="*/ 11497093 w 12079138"/>
              <a:gd name="connsiteY18272" fmla="*/ 12369 h 2145765"/>
              <a:gd name="connsiteX18273" fmla="*/ 11497923 w 12079138"/>
              <a:gd name="connsiteY18273" fmla="*/ 11082 h 2145765"/>
              <a:gd name="connsiteX18274" fmla="*/ 1005895 w 12079138"/>
              <a:gd name="connsiteY18274" fmla="*/ 11081 h 2145765"/>
              <a:gd name="connsiteX18275" fmla="*/ 1017806 w 12079138"/>
              <a:gd name="connsiteY18275" fmla="*/ 13215 h 2145765"/>
              <a:gd name="connsiteX18276" fmla="*/ 992431 w 12079138"/>
              <a:gd name="connsiteY18276" fmla="*/ 18392 h 2145765"/>
              <a:gd name="connsiteX18277" fmla="*/ 995066 w 12079138"/>
              <a:gd name="connsiteY18277" fmla="*/ 12694 h 2145765"/>
              <a:gd name="connsiteX18278" fmla="*/ 1005895 w 12079138"/>
              <a:gd name="connsiteY18278" fmla="*/ 11081 h 2145765"/>
              <a:gd name="connsiteX18279" fmla="*/ 1565467 w 12079138"/>
              <a:gd name="connsiteY18279" fmla="*/ 10560 h 2145765"/>
              <a:gd name="connsiteX18280" fmla="*/ 1574690 w 12079138"/>
              <a:gd name="connsiteY18280" fmla="*/ 12598 h 2145765"/>
              <a:gd name="connsiteX18281" fmla="*/ 1573462 w 12079138"/>
              <a:gd name="connsiteY18281" fmla="*/ 17164 h 2145765"/>
              <a:gd name="connsiteX18282" fmla="*/ 1552888 w 12079138"/>
              <a:gd name="connsiteY18282" fmla="*/ 28779 h 2145765"/>
              <a:gd name="connsiteX18283" fmla="*/ 1542006 w 12079138"/>
              <a:gd name="connsiteY18283" fmla="*/ 48865 h 2145765"/>
              <a:gd name="connsiteX18284" fmla="*/ 1543035 w 12079138"/>
              <a:gd name="connsiteY18284" fmla="*/ 53829 h 2145765"/>
              <a:gd name="connsiteX18285" fmla="*/ 1534968 w 12079138"/>
              <a:gd name="connsiteY18285" fmla="*/ 59514 h 2145765"/>
              <a:gd name="connsiteX18286" fmla="*/ 1525331 w 12079138"/>
              <a:gd name="connsiteY18286" fmla="*/ 54488 h 2145765"/>
              <a:gd name="connsiteX18287" fmla="*/ 1565467 w 12079138"/>
              <a:gd name="connsiteY18287" fmla="*/ 10560 h 2145765"/>
              <a:gd name="connsiteX18288" fmla="*/ 10798064 w 12079138"/>
              <a:gd name="connsiteY18288" fmla="*/ 9652 h 2145765"/>
              <a:gd name="connsiteX18289" fmla="*/ 10798390 w 12079138"/>
              <a:gd name="connsiteY18289" fmla="*/ 10740 h 2145765"/>
              <a:gd name="connsiteX18290" fmla="*/ 10796747 w 12079138"/>
              <a:gd name="connsiteY18290" fmla="*/ 10387 h 2145765"/>
              <a:gd name="connsiteX18291" fmla="*/ 2087185 w 12079138"/>
              <a:gd name="connsiteY18291" fmla="*/ 9040 h 2145765"/>
              <a:gd name="connsiteX18292" fmla="*/ 2056737 w 12079138"/>
              <a:gd name="connsiteY18292" fmla="*/ 13468 h 2145765"/>
              <a:gd name="connsiteX18293" fmla="*/ 2046292 w 12079138"/>
              <a:gd name="connsiteY18293" fmla="*/ 20793 h 2145765"/>
              <a:gd name="connsiteX18294" fmla="*/ 2053182 w 12079138"/>
              <a:gd name="connsiteY18294" fmla="*/ 26785 h 2145765"/>
              <a:gd name="connsiteX18295" fmla="*/ 2090628 w 12079138"/>
              <a:gd name="connsiteY18295" fmla="*/ 20255 h 2145765"/>
              <a:gd name="connsiteX18296" fmla="*/ 2095535 w 12079138"/>
              <a:gd name="connsiteY18296" fmla="*/ 13299 h 2145765"/>
              <a:gd name="connsiteX18297" fmla="*/ 2087185 w 12079138"/>
              <a:gd name="connsiteY18297" fmla="*/ 9040 h 2145765"/>
              <a:gd name="connsiteX18298" fmla="*/ 11148924 w 12079138"/>
              <a:gd name="connsiteY18298" fmla="*/ 8953 h 2145765"/>
              <a:gd name="connsiteX18299" fmla="*/ 11162370 w 12079138"/>
              <a:gd name="connsiteY18299" fmla="*/ 13135 h 2145765"/>
              <a:gd name="connsiteX18300" fmla="*/ 11151578 w 12079138"/>
              <a:gd name="connsiteY18300" fmla="*/ 16031 h 2145765"/>
              <a:gd name="connsiteX18301" fmla="*/ 11144502 w 12079138"/>
              <a:gd name="connsiteY18301" fmla="*/ 12323 h 2145765"/>
              <a:gd name="connsiteX18302" fmla="*/ 11148924 w 12079138"/>
              <a:gd name="connsiteY18302" fmla="*/ 8953 h 2145765"/>
              <a:gd name="connsiteX18303" fmla="*/ 1245810 w 12079138"/>
              <a:gd name="connsiteY18303" fmla="*/ 8310 h 2145765"/>
              <a:gd name="connsiteX18304" fmla="*/ 1246694 w 12079138"/>
              <a:gd name="connsiteY18304" fmla="*/ 9474 h 2145765"/>
              <a:gd name="connsiteX18305" fmla="*/ 1244564 w 12079138"/>
              <a:gd name="connsiteY18305" fmla="*/ 9307 h 2145765"/>
              <a:gd name="connsiteX18306" fmla="*/ 10136087 w 12079138"/>
              <a:gd name="connsiteY18306" fmla="*/ 6696 h 2145765"/>
              <a:gd name="connsiteX18307" fmla="*/ 10126666 w 12079138"/>
              <a:gd name="connsiteY18307" fmla="*/ 12150 h 2145765"/>
              <a:gd name="connsiteX18308" fmla="*/ 10125529 w 12079138"/>
              <a:gd name="connsiteY18308" fmla="*/ 22432 h 2145765"/>
              <a:gd name="connsiteX18309" fmla="*/ 10125525 w 12079138"/>
              <a:gd name="connsiteY18309" fmla="*/ 22432 h 2145765"/>
              <a:gd name="connsiteX18310" fmla="*/ 10125273 w 12079138"/>
              <a:gd name="connsiteY18310" fmla="*/ 38044 h 2145765"/>
              <a:gd name="connsiteX18311" fmla="*/ 10133430 w 12079138"/>
              <a:gd name="connsiteY18311" fmla="*/ 55818 h 2145765"/>
              <a:gd name="connsiteX18312" fmla="*/ 10139187 w 12079138"/>
              <a:gd name="connsiteY18312" fmla="*/ 80291 h 2145765"/>
              <a:gd name="connsiteX18313" fmla="*/ 10128917 w 12079138"/>
              <a:gd name="connsiteY18313" fmla="*/ 96471 h 2145765"/>
              <a:gd name="connsiteX18314" fmla="*/ 10127240 w 12079138"/>
              <a:gd name="connsiteY18314" fmla="*/ 120296 h 2145765"/>
              <a:gd name="connsiteX18315" fmla="*/ 10134260 w 12079138"/>
              <a:gd name="connsiteY18315" fmla="*/ 125413 h 2145765"/>
              <a:gd name="connsiteX18316" fmla="*/ 10144565 w 12079138"/>
              <a:gd name="connsiteY18316" fmla="*/ 126195 h 2145765"/>
              <a:gd name="connsiteX18317" fmla="*/ 10144497 w 12079138"/>
              <a:gd name="connsiteY18317" fmla="*/ 121981 h 2145765"/>
              <a:gd name="connsiteX18318" fmla="*/ 10162779 w 12079138"/>
              <a:gd name="connsiteY18318" fmla="*/ 105050 h 2145765"/>
              <a:gd name="connsiteX18319" fmla="*/ 10179473 w 12079138"/>
              <a:gd name="connsiteY18319" fmla="*/ 104346 h 2145765"/>
              <a:gd name="connsiteX18320" fmla="*/ 10182523 w 12079138"/>
              <a:gd name="connsiteY18320" fmla="*/ 101771 h 2145765"/>
              <a:gd name="connsiteX18321" fmla="*/ 10180394 w 12079138"/>
              <a:gd name="connsiteY18321" fmla="*/ 98861 h 2145765"/>
              <a:gd name="connsiteX18322" fmla="*/ 10161715 w 12079138"/>
              <a:gd name="connsiteY18322" fmla="*/ 95169 h 2145765"/>
              <a:gd name="connsiteX18323" fmla="*/ 10153774 w 12079138"/>
              <a:gd name="connsiteY18323" fmla="*/ 87017 h 2145765"/>
              <a:gd name="connsiteX18324" fmla="*/ 10166064 w 12079138"/>
              <a:gd name="connsiteY18324" fmla="*/ 80919 h 2145765"/>
              <a:gd name="connsiteX18325" fmla="*/ 10177307 w 12079138"/>
              <a:gd name="connsiteY18325" fmla="*/ 81134 h 2145765"/>
              <a:gd name="connsiteX18326" fmla="*/ 10213890 w 12079138"/>
              <a:gd name="connsiteY18326" fmla="*/ 83034 h 2145765"/>
              <a:gd name="connsiteX18327" fmla="*/ 10251157 w 12079138"/>
              <a:gd name="connsiteY18327" fmla="*/ 93207 h 2145765"/>
              <a:gd name="connsiteX18328" fmla="*/ 10274619 w 12079138"/>
              <a:gd name="connsiteY18328" fmla="*/ 103181 h 2145765"/>
              <a:gd name="connsiteX18329" fmla="*/ 10274619 w 12079138"/>
              <a:gd name="connsiteY18329" fmla="*/ 89362 h 2145765"/>
              <a:gd name="connsiteX18330" fmla="*/ 10301202 w 12079138"/>
              <a:gd name="connsiteY18330" fmla="*/ 74175 h 2145765"/>
              <a:gd name="connsiteX18331" fmla="*/ 10291926 w 12079138"/>
              <a:gd name="connsiteY18331" fmla="*/ 73822 h 2145765"/>
              <a:gd name="connsiteX18332" fmla="*/ 10250995 w 12079138"/>
              <a:gd name="connsiteY18332" fmla="*/ 76353 h 2145765"/>
              <a:gd name="connsiteX18333" fmla="*/ 10225710 w 12079138"/>
              <a:gd name="connsiteY18333" fmla="*/ 75309 h 2145765"/>
              <a:gd name="connsiteX18334" fmla="*/ 10191222 w 12079138"/>
              <a:gd name="connsiteY18334" fmla="*/ 60690 h 2145765"/>
              <a:gd name="connsiteX18335" fmla="*/ 10186601 w 12079138"/>
              <a:gd name="connsiteY18335" fmla="*/ 32192 h 2145765"/>
              <a:gd name="connsiteX18336" fmla="*/ 10178535 w 12079138"/>
              <a:gd name="connsiteY18336" fmla="*/ 13958 h 2145765"/>
              <a:gd name="connsiteX18337" fmla="*/ 10155922 w 12079138"/>
              <a:gd name="connsiteY18337" fmla="*/ 19888 h 2145765"/>
              <a:gd name="connsiteX18338" fmla="*/ 10145327 w 12079138"/>
              <a:gd name="connsiteY18338" fmla="*/ 9469 h 2145765"/>
              <a:gd name="connsiteX18339" fmla="*/ 10136087 w 12079138"/>
              <a:gd name="connsiteY18339" fmla="*/ 6696 h 2145765"/>
              <a:gd name="connsiteX18340" fmla="*/ 10091474 w 12079138"/>
              <a:gd name="connsiteY18340" fmla="*/ 6420 h 2145765"/>
              <a:gd name="connsiteX18341" fmla="*/ 10090012 w 12079138"/>
              <a:gd name="connsiteY18341" fmla="*/ 6818 h 2145765"/>
              <a:gd name="connsiteX18342" fmla="*/ 10091366 w 12079138"/>
              <a:gd name="connsiteY18342" fmla="*/ 7370 h 2145765"/>
              <a:gd name="connsiteX18343" fmla="*/ 2760799 w 12079138"/>
              <a:gd name="connsiteY18343" fmla="*/ 6389 h 2145765"/>
              <a:gd name="connsiteX18344" fmla="*/ 2748503 w 12079138"/>
              <a:gd name="connsiteY18344" fmla="*/ 11323 h 2145765"/>
              <a:gd name="connsiteX18345" fmla="*/ 2752928 w 12079138"/>
              <a:gd name="connsiteY18345" fmla="*/ 14280 h 2145765"/>
              <a:gd name="connsiteX18346" fmla="*/ 2763850 w 12079138"/>
              <a:gd name="connsiteY18346" fmla="*/ 8779 h 2145765"/>
              <a:gd name="connsiteX18347" fmla="*/ 2760799 w 12079138"/>
              <a:gd name="connsiteY18347" fmla="*/ 6389 h 2145765"/>
              <a:gd name="connsiteX18348" fmla="*/ 11392763 w 12079138"/>
              <a:gd name="connsiteY18348" fmla="*/ 5688 h 2145765"/>
              <a:gd name="connsiteX18349" fmla="*/ 11402689 w 12079138"/>
              <a:gd name="connsiteY18349" fmla="*/ 9488 h 2145765"/>
              <a:gd name="connsiteX18350" fmla="*/ 11391878 w 12079138"/>
              <a:gd name="connsiteY18350" fmla="*/ 13257 h 2145765"/>
              <a:gd name="connsiteX18351" fmla="*/ 11386986 w 12079138"/>
              <a:gd name="connsiteY18351" fmla="*/ 10269 h 2145765"/>
              <a:gd name="connsiteX18352" fmla="*/ 11392763 w 12079138"/>
              <a:gd name="connsiteY18352" fmla="*/ 5688 h 2145765"/>
              <a:gd name="connsiteX18353" fmla="*/ 125159 w 12079138"/>
              <a:gd name="connsiteY18353" fmla="*/ 5522 h 2145765"/>
              <a:gd name="connsiteX18354" fmla="*/ 117380 w 12079138"/>
              <a:gd name="connsiteY18354" fmla="*/ 22563 h 2145765"/>
              <a:gd name="connsiteX18355" fmla="*/ 104532 w 12079138"/>
              <a:gd name="connsiteY18355" fmla="*/ 21306 h 2145765"/>
              <a:gd name="connsiteX18356" fmla="*/ 103340 w 12079138"/>
              <a:gd name="connsiteY18356" fmla="*/ 13337 h 2145765"/>
              <a:gd name="connsiteX18357" fmla="*/ 107202 w 12079138"/>
              <a:gd name="connsiteY18357" fmla="*/ 10870 h 2145765"/>
              <a:gd name="connsiteX18358" fmla="*/ 125159 w 12079138"/>
              <a:gd name="connsiteY18358" fmla="*/ 5522 h 2145765"/>
              <a:gd name="connsiteX18359" fmla="*/ 1435185 w 12079138"/>
              <a:gd name="connsiteY18359" fmla="*/ 4340 h 2145765"/>
              <a:gd name="connsiteX18360" fmla="*/ 1438307 w 12079138"/>
              <a:gd name="connsiteY18360" fmla="*/ 8033 h 2145765"/>
              <a:gd name="connsiteX18361" fmla="*/ 1434571 w 12079138"/>
              <a:gd name="connsiteY18361" fmla="*/ 9657 h 2145765"/>
              <a:gd name="connsiteX18362" fmla="*/ 1430096 w 12079138"/>
              <a:gd name="connsiteY18362" fmla="*/ 6500 h 2145765"/>
              <a:gd name="connsiteX18363" fmla="*/ 1435185 w 12079138"/>
              <a:gd name="connsiteY18363" fmla="*/ 4340 h 2145765"/>
              <a:gd name="connsiteX18364" fmla="*/ 9668517 w 12079138"/>
              <a:gd name="connsiteY18364" fmla="*/ 1334 h 2145765"/>
              <a:gd name="connsiteX18365" fmla="*/ 9668805 w 12079138"/>
              <a:gd name="connsiteY18365" fmla="*/ 3493 h 2145765"/>
              <a:gd name="connsiteX18366" fmla="*/ 9671007 w 12079138"/>
              <a:gd name="connsiteY18366" fmla="*/ 2972 h 2145765"/>
              <a:gd name="connsiteX18367" fmla="*/ 9670753 w 12079138"/>
              <a:gd name="connsiteY18367" fmla="*/ 1655 h 2145765"/>
              <a:gd name="connsiteX18368" fmla="*/ 9422693 w 12079138"/>
              <a:gd name="connsiteY18368" fmla="*/ 690 h 2145765"/>
              <a:gd name="connsiteX18369" fmla="*/ 9387230 w 12079138"/>
              <a:gd name="connsiteY18369" fmla="*/ 5011 h 2145765"/>
              <a:gd name="connsiteX18370" fmla="*/ 9372557 w 12079138"/>
              <a:gd name="connsiteY18370" fmla="*/ 11997 h 2145765"/>
              <a:gd name="connsiteX18371" fmla="*/ 9361007 w 12079138"/>
              <a:gd name="connsiteY18371" fmla="*/ 50808 h 2145765"/>
              <a:gd name="connsiteX18372" fmla="*/ 9363101 w 12079138"/>
              <a:gd name="connsiteY18372" fmla="*/ 53366 h 2145765"/>
              <a:gd name="connsiteX18373" fmla="*/ 9384775 w 12079138"/>
              <a:gd name="connsiteY18373" fmla="*/ 59067 h 2145765"/>
              <a:gd name="connsiteX18374" fmla="*/ 9391092 w 12079138"/>
              <a:gd name="connsiteY18374" fmla="*/ 73040 h 2145765"/>
              <a:gd name="connsiteX18375" fmla="*/ 9384722 w 12079138"/>
              <a:gd name="connsiteY18375" fmla="*/ 79617 h 2145765"/>
              <a:gd name="connsiteX18376" fmla="*/ 9437167 w 12079138"/>
              <a:gd name="connsiteY18376" fmla="*/ 90817 h 2145765"/>
              <a:gd name="connsiteX18377" fmla="*/ 9430615 w 12079138"/>
              <a:gd name="connsiteY18377" fmla="*/ 65670 h 2145765"/>
              <a:gd name="connsiteX18378" fmla="*/ 9421791 w 12079138"/>
              <a:gd name="connsiteY18378" fmla="*/ 59220 h 2145765"/>
              <a:gd name="connsiteX18379" fmla="*/ 9408345 w 12079138"/>
              <a:gd name="connsiteY18379" fmla="*/ 27443 h 2145765"/>
              <a:gd name="connsiteX18380" fmla="*/ 9419156 w 12079138"/>
              <a:gd name="connsiteY18380" fmla="*/ 20117 h 2145765"/>
              <a:gd name="connsiteX18381" fmla="*/ 9433557 w 12079138"/>
              <a:gd name="connsiteY18381" fmla="*/ 7814 h 2145765"/>
              <a:gd name="connsiteX18382" fmla="*/ 9422693 w 12079138"/>
              <a:gd name="connsiteY18382" fmla="*/ 690 h 2145765"/>
              <a:gd name="connsiteX18383" fmla="*/ 2688426 w 12079138"/>
              <a:gd name="connsiteY18383" fmla="*/ 414 h 2145765"/>
              <a:gd name="connsiteX18384" fmla="*/ 2666331 w 12079138"/>
              <a:gd name="connsiteY18384" fmla="*/ 20240 h 2145765"/>
              <a:gd name="connsiteX18385" fmla="*/ 2669382 w 12079138"/>
              <a:gd name="connsiteY18385" fmla="*/ 33893 h 2145765"/>
              <a:gd name="connsiteX18386" fmla="*/ 2666008 w 12079138"/>
              <a:gd name="connsiteY18386" fmla="*/ 47100 h 2145765"/>
              <a:gd name="connsiteX18387" fmla="*/ 2663044 w 12079138"/>
              <a:gd name="connsiteY18387" fmla="*/ 54332 h 2145765"/>
              <a:gd name="connsiteX18388" fmla="*/ 2734722 w 12079138"/>
              <a:gd name="connsiteY18388" fmla="*/ 54930 h 2145765"/>
              <a:gd name="connsiteX18389" fmla="*/ 2746179 w 12079138"/>
              <a:gd name="connsiteY18389" fmla="*/ 41692 h 2145765"/>
              <a:gd name="connsiteX18390" fmla="*/ 2737586 w 12079138"/>
              <a:gd name="connsiteY18390" fmla="*/ 34552 h 2145765"/>
              <a:gd name="connsiteX18391" fmla="*/ 2717302 w 12079138"/>
              <a:gd name="connsiteY18391" fmla="*/ 41522 h 2145765"/>
              <a:gd name="connsiteX18392" fmla="*/ 2682741 w 12079138"/>
              <a:gd name="connsiteY18392" fmla="*/ 19688 h 2145765"/>
              <a:gd name="connsiteX18393" fmla="*/ 2700409 w 12079138"/>
              <a:gd name="connsiteY18393" fmla="*/ 9285 h 2145765"/>
              <a:gd name="connsiteX18394" fmla="*/ 2701055 w 12079138"/>
              <a:gd name="connsiteY18394" fmla="*/ 1594 h 2145765"/>
              <a:gd name="connsiteX18395" fmla="*/ 2688426 w 12079138"/>
              <a:gd name="connsiteY18395" fmla="*/ 414 h 2145765"/>
              <a:gd name="connsiteX18396" fmla="*/ 10584185 w 12079138"/>
              <a:gd name="connsiteY18396" fmla="*/ 20 h 2145765"/>
              <a:gd name="connsiteX18397" fmla="*/ 10593534 w 12079138"/>
              <a:gd name="connsiteY18397" fmla="*/ 20 h 2145765"/>
              <a:gd name="connsiteX18398" fmla="*/ 10590827 w 12079138"/>
              <a:gd name="connsiteY18398" fmla="*/ 1460 h 2145765"/>
              <a:gd name="connsiteX18399" fmla="*/ 10584185 w 12079138"/>
              <a:gd name="connsiteY18399" fmla="*/ 20 h 2145765"/>
              <a:gd name="connsiteX18400" fmla="*/ 10438020 w 12079138"/>
              <a:gd name="connsiteY18400" fmla="*/ 20 h 2145765"/>
              <a:gd name="connsiteX18401" fmla="*/ 10457893 w 12079138"/>
              <a:gd name="connsiteY18401" fmla="*/ 20 h 2145765"/>
              <a:gd name="connsiteX18402" fmla="*/ 10456954 w 12079138"/>
              <a:gd name="connsiteY18402" fmla="*/ 909 h 2145765"/>
              <a:gd name="connsiteX18403" fmla="*/ 10447424 w 12079138"/>
              <a:gd name="connsiteY18403" fmla="*/ 3191 h 2145765"/>
              <a:gd name="connsiteX18404" fmla="*/ 10438020 w 12079138"/>
              <a:gd name="connsiteY18404" fmla="*/ 20 h 2145765"/>
              <a:gd name="connsiteX18405" fmla="*/ 1593530 w 12079138"/>
              <a:gd name="connsiteY18405" fmla="*/ 20 h 2145765"/>
              <a:gd name="connsiteX18406" fmla="*/ 1656478 w 12079138"/>
              <a:gd name="connsiteY18406" fmla="*/ 20 h 2145765"/>
              <a:gd name="connsiteX18407" fmla="*/ 1651696 w 12079138"/>
              <a:gd name="connsiteY18407" fmla="*/ 4586 h 2145765"/>
              <a:gd name="connsiteX18408" fmla="*/ 1646805 w 12079138"/>
              <a:gd name="connsiteY18408" fmla="*/ 10853 h 2145765"/>
              <a:gd name="connsiteX18409" fmla="*/ 1625546 w 12079138"/>
              <a:gd name="connsiteY18409" fmla="*/ 9795 h 2145765"/>
              <a:gd name="connsiteX18410" fmla="*/ 1618814 w 12079138"/>
              <a:gd name="connsiteY18410" fmla="*/ 3575 h 2145765"/>
              <a:gd name="connsiteX18411" fmla="*/ 1597951 w 12079138"/>
              <a:gd name="connsiteY18411" fmla="*/ 8723 h 2145765"/>
              <a:gd name="connsiteX18412" fmla="*/ 1593530 w 12079138"/>
              <a:gd name="connsiteY18412" fmla="*/ 20 h 2145765"/>
              <a:gd name="connsiteX18413" fmla="*/ 1666476 w 12079138"/>
              <a:gd name="connsiteY18413" fmla="*/ 16 h 2145765"/>
              <a:gd name="connsiteX18414" fmla="*/ 1717188 w 12079138"/>
              <a:gd name="connsiteY18414" fmla="*/ 16 h 2145765"/>
              <a:gd name="connsiteX18415" fmla="*/ 1724642 w 12079138"/>
              <a:gd name="connsiteY18415" fmla="*/ 1364 h 2145765"/>
              <a:gd name="connsiteX18416" fmla="*/ 1746551 w 12079138"/>
              <a:gd name="connsiteY18416" fmla="*/ 4904 h 2145765"/>
              <a:gd name="connsiteX18417" fmla="*/ 1752561 w 12079138"/>
              <a:gd name="connsiteY18417" fmla="*/ 16976 h 2145765"/>
              <a:gd name="connsiteX18418" fmla="*/ 1750720 w 12079138"/>
              <a:gd name="connsiteY18418" fmla="*/ 24318 h 2145765"/>
              <a:gd name="connsiteX18419" fmla="*/ 1782519 w 12079138"/>
              <a:gd name="connsiteY18419" fmla="*/ 18217 h 2145765"/>
              <a:gd name="connsiteX18420" fmla="*/ 1796598 w 12079138"/>
              <a:gd name="connsiteY18420" fmla="*/ 5684 h 2145765"/>
              <a:gd name="connsiteX18421" fmla="*/ 1796454 w 12079138"/>
              <a:gd name="connsiteY18421" fmla="*/ 16 h 2145765"/>
              <a:gd name="connsiteX18422" fmla="*/ 1854061 w 12079138"/>
              <a:gd name="connsiteY18422" fmla="*/ 16 h 2145765"/>
              <a:gd name="connsiteX18423" fmla="*/ 1861153 w 12079138"/>
              <a:gd name="connsiteY18423" fmla="*/ 6681 h 2145765"/>
              <a:gd name="connsiteX18424" fmla="*/ 1887665 w 12079138"/>
              <a:gd name="connsiteY18424" fmla="*/ 9300 h 2145765"/>
              <a:gd name="connsiteX18425" fmla="*/ 1900712 w 12079138"/>
              <a:gd name="connsiteY18425" fmla="*/ 2650 h 2145765"/>
              <a:gd name="connsiteX18426" fmla="*/ 1905874 w 12079138"/>
              <a:gd name="connsiteY18426" fmla="*/ 16 h 2145765"/>
              <a:gd name="connsiteX18427" fmla="*/ 1946271 w 12079138"/>
              <a:gd name="connsiteY18427" fmla="*/ 16 h 2145765"/>
              <a:gd name="connsiteX18428" fmla="*/ 1945135 w 12079138"/>
              <a:gd name="connsiteY18428" fmla="*/ 1961 h 2145765"/>
              <a:gd name="connsiteX18429" fmla="*/ 1955803 w 12079138"/>
              <a:gd name="connsiteY18429" fmla="*/ 7875 h 2145765"/>
              <a:gd name="connsiteX18430" fmla="*/ 1963939 w 12079138"/>
              <a:gd name="connsiteY18430" fmla="*/ 1993 h 2145765"/>
              <a:gd name="connsiteX18431" fmla="*/ 1963291 w 12079138"/>
              <a:gd name="connsiteY18431" fmla="*/ 16 h 2145765"/>
              <a:gd name="connsiteX18432" fmla="*/ 2176190 w 12079138"/>
              <a:gd name="connsiteY18432" fmla="*/ 16 h 2145765"/>
              <a:gd name="connsiteX18433" fmla="*/ 2159032 w 12079138"/>
              <a:gd name="connsiteY18433" fmla="*/ 10817 h 2145765"/>
              <a:gd name="connsiteX18434" fmla="*/ 2145798 w 12079138"/>
              <a:gd name="connsiteY18434" fmla="*/ 13330 h 2145765"/>
              <a:gd name="connsiteX18435" fmla="*/ 2140871 w 12079138"/>
              <a:gd name="connsiteY18435" fmla="*/ 18508 h 2145765"/>
              <a:gd name="connsiteX18436" fmla="*/ 2148995 w 12079138"/>
              <a:gd name="connsiteY18436" fmla="*/ 21957 h 2145765"/>
              <a:gd name="connsiteX18437" fmla="*/ 2181443 w 12079138"/>
              <a:gd name="connsiteY18437" fmla="*/ 17283 h 2145765"/>
              <a:gd name="connsiteX18438" fmla="*/ 2203732 w 12079138"/>
              <a:gd name="connsiteY18438" fmla="*/ 2758 h 2145765"/>
              <a:gd name="connsiteX18439" fmla="*/ 2204400 w 12079138"/>
              <a:gd name="connsiteY18439" fmla="*/ 16 h 2145765"/>
              <a:gd name="connsiteX18440" fmla="*/ 2316074 w 12079138"/>
              <a:gd name="connsiteY18440" fmla="*/ 16 h 2145765"/>
              <a:gd name="connsiteX18441" fmla="*/ 2297757 w 12079138"/>
              <a:gd name="connsiteY18441" fmla="*/ 5761 h 2145765"/>
              <a:gd name="connsiteX18442" fmla="*/ 2292866 w 12079138"/>
              <a:gd name="connsiteY18442" fmla="*/ 7339 h 2145765"/>
              <a:gd name="connsiteX18443" fmla="*/ 2288461 w 12079138"/>
              <a:gd name="connsiteY18443" fmla="*/ 12885 h 2145765"/>
              <a:gd name="connsiteX18444" fmla="*/ 2296656 w 12079138"/>
              <a:gd name="connsiteY18444" fmla="*/ 16272 h 2145765"/>
              <a:gd name="connsiteX18445" fmla="*/ 2340292 w 12079138"/>
              <a:gd name="connsiteY18445" fmla="*/ 16 h 2145765"/>
              <a:gd name="connsiteX18446" fmla="*/ 2481311 w 12079138"/>
              <a:gd name="connsiteY18446" fmla="*/ 16 h 2145765"/>
              <a:gd name="connsiteX18447" fmla="*/ 2469634 w 12079138"/>
              <a:gd name="connsiteY18447" fmla="*/ 7799 h 2145765"/>
              <a:gd name="connsiteX18448" fmla="*/ 2495677 w 12079138"/>
              <a:gd name="connsiteY18448" fmla="*/ 2957 h 2145765"/>
              <a:gd name="connsiteX18449" fmla="*/ 2498602 w 12079138"/>
              <a:gd name="connsiteY18449" fmla="*/ 16 h 2145765"/>
              <a:gd name="connsiteX18450" fmla="*/ 3001537 w 12079138"/>
              <a:gd name="connsiteY18450" fmla="*/ 16 h 2145765"/>
              <a:gd name="connsiteX18451" fmla="*/ 3001826 w 12079138"/>
              <a:gd name="connsiteY18451" fmla="*/ 12012 h 2145765"/>
              <a:gd name="connsiteX18452" fmla="*/ 3019044 w 12079138"/>
              <a:gd name="connsiteY18452" fmla="*/ 12671 h 2145765"/>
              <a:gd name="connsiteX18453" fmla="*/ 3040123 w 12079138"/>
              <a:gd name="connsiteY18453" fmla="*/ 1762 h 2145765"/>
              <a:gd name="connsiteX18454" fmla="*/ 3043141 w 12079138"/>
              <a:gd name="connsiteY18454" fmla="*/ 16 h 2145765"/>
              <a:gd name="connsiteX18455" fmla="*/ 3140165 w 12079138"/>
              <a:gd name="connsiteY18455" fmla="*/ 16 h 2145765"/>
              <a:gd name="connsiteX18456" fmla="*/ 3137529 w 12079138"/>
              <a:gd name="connsiteY18456" fmla="*/ 1976 h 2145765"/>
              <a:gd name="connsiteX18457" fmla="*/ 3140597 w 12079138"/>
              <a:gd name="connsiteY18457" fmla="*/ 3968 h 2145765"/>
              <a:gd name="connsiteX18458" fmla="*/ 3148179 w 12079138"/>
              <a:gd name="connsiteY18458" fmla="*/ 721 h 2145765"/>
              <a:gd name="connsiteX18459" fmla="*/ 3147060 w 12079138"/>
              <a:gd name="connsiteY18459" fmla="*/ 16 h 2145765"/>
              <a:gd name="connsiteX18460" fmla="*/ 9035198 w 12079138"/>
              <a:gd name="connsiteY18460" fmla="*/ 16 h 2145765"/>
              <a:gd name="connsiteX18461" fmla="*/ 9030921 w 12079138"/>
              <a:gd name="connsiteY18461" fmla="*/ 8105 h 2145765"/>
              <a:gd name="connsiteX18462" fmla="*/ 9032833 w 12079138"/>
              <a:gd name="connsiteY18462" fmla="*/ 12885 h 2145765"/>
              <a:gd name="connsiteX18463" fmla="*/ 9039042 w 12079138"/>
              <a:gd name="connsiteY18463" fmla="*/ 15889 h 2145765"/>
              <a:gd name="connsiteX18464" fmla="*/ 9046261 w 12079138"/>
              <a:gd name="connsiteY18464" fmla="*/ 14142 h 2145765"/>
              <a:gd name="connsiteX18465" fmla="*/ 9055501 w 12079138"/>
              <a:gd name="connsiteY18465" fmla="*/ 16 h 2145765"/>
              <a:gd name="connsiteX18466" fmla="*/ 9121681 w 12079138"/>
              <a:gd name="connsiteY18466" fmla="*/ 16 h 2145765"/>
              <a:gd name="connsiteX18467" fmla="*/ 9119444 w 12079138"/>
              <a:gd name="connsiteY18467" fmla="*/ 1686 h 2145765"/>
              <a:gd name="connsiteX18468" fmla="*/ 9120652 w 12079138"/>
              <a:gd name="connsiteY18468" fmla="*/ 2804 h 2145765"/>
              <a:gd name="connsiteX18469" fmla="*/ 9124677 w 12079138"/>
              <a:gd name="connsiteY18469" fmla="*/ 1747 h 2145765"/>
              <a:gd name="connsiteX18470" fmla="*/ 9122638 w 12079138"/>
              <a:gd name="connsiteY18470" fmla="*/ 16 h 2145765"/>
              <a:gd name="connsiteX18471" fmla="*/ 9226951 w 12079138"/>
              <a:gd name="connsiteY18471" fmla="*/ 16 h 2145765"/>
              <a:gd name="connsiteX18472" fmla="*/ 9223035 w 12079138"/>
              <a:gd name="connsiteY18472" fmla="*/ 8365 h 2145765"/>
              <a:gd name="connsiteX18473" fmla="*/ 9212405 w 12079138"/>
              <a:gd name="connsiteY18473" fmla="*/ 22248 h 2145765"/>
              <a:gd name="connsiteX18474" fmla="*/ 9224605 w 12079138"/>
              <a:gd name="connsiteY18474" fmla="*/ 36129 h 2145765"/>
              <a:gd name="connsiteX18475" fmla="*/ 9242743 w 12079138"/>
              <a:gd name="connsiteY18475" fmla="*/ 30951 h 2145765"/>
              <a:gd name="connsiteX18476" fmla="*/ 9261421 w 12079138"/>
              <a:gd name="connsiteY18476" fmla="*/ 4628 h 2145765"/>
              <a:gd name="connsiteX18477" fmla="*/ 9264273 w 12079138"/>
              <a:gd name="connsiteY18477" fmla="*/ 16 h 2145765"/>
              <a:gd name="connsiteX18478" fmla="*/ 9336950 w 12079138"/>
              <a:gd name="connsiteY18478" fmla="*/ 16 h 2145765"/>
              <a:gd name="connsiteX18479" fmla="*/ 9334730 w 12079138"/>
              <a:gd name="connsiteY18479" fmla="*/ 6895 h 2145765"/>
              <a:gd name="connsiteX18480" fmla="*/ 9337798 w 12079138"/>
              <a:gd name="connsiteY18480" fmla="*/ 9545 h 2145765"/>
              <a:gd name="connsiteX18481" fmla="*/ 9342960 w 12079138"/>
              <a:gd name="connsiteY18481" fmla="*/ 9806 h 2145765"/>
              <a:gd name="connsiteX18482" fmla="*/ 9358589 w 12079138"/>
              <a:gd name="connsiteY18482" fmla="*/ 16 h 2145765"/>
              <a:gd name="connsiteX18483" fmla="*/ 9553771 w 12079138"/>
              <a:gd name="connsiteY18483" fmla="*/ 16 h 2145765"/>
              <a:gd name="connsiteX18484" fmla="*/ 9557615 w 12079138"/>
              <a:gd name="connsiteY18484" fmla="*/ 1993 h 2145765"/>
              <a:gd name="connsiteX18485" fmla="*/ 9580644 w 12079138"/>
              <a:gd name="connsiteY18485" fmla="*/ 14540 h 2145765"/>
              <a:gd name="connsiteX18486" fmla="*/ 9599395 w 12079138"/>
              <a:gd name="connsiteY18486" fmla="*/ 12502 h 2145765"/>
              <a:gd name="connsiteX18487" fmla="*/ 9606487 w 12079138"/>
              <a:gd name="connsiteY18487" fmla="*/ 16 h 2145765"/>
              <a:gd name="connsiteX18488" fmla="*/ 10012824 w 12079138"/>
              <a:gd name="connsiteY18488" fmla="*/ 16 h 2145765"/>
              <a:gd name="connsiteX18489" fmla="*/ 10007698 w 12079138"/>
              <a:gd name="connsiteY18489" fmla="*/ 3815 h 2145765"/>
              <a:gd name="connsiteX18490" fmla="*/ 10031358 w 12079138"/>
              <a:gd name="connsiteY18490" fmla="*/ 27597 h 2145765"/>
              <a:gd name="connsiteX18491" fmla="*/ 10038794 w 12079138"/>
              <a:gd name="connsiteY18491" fmla="*/ 28821 h 2145765"/>
              <a:gd name="connsiteX18492" fmla="*/ 10044010 w 12079138"/>
              <a:gd name="connsiteY18492" fmla="*/ 25298 h 2145765"/>
              <a:gd name="connsiteX18493" fmla="*/ 10040094 w 12079138"/>
              <a:gd name="connsiteY18493" fmla="*/ 13789 h 2145765"/>
              <a:gd name="connsiteX18494" fmla="*/ 10037892 w 12079138"/>
              <a:gd name="connsiteY18494" fmla="*/ 16 h 2145765"/>
              <a:gd name="connsiteX18495" fmla="*/ 10249840 w 12079138"/>
              <a:gd name="connsiteY18495" fmla="*/ 16 h 2145765"/>
              <a:gd name="connsiteX18496" fmla="*/ 10223148 w 12079138"/>
              <a:gd name="connsiteY18496" fmla="*/ 3187 h 2145765"/>
              <a:gd name="connsiteX18497" fmla="*/ 10210912 w 12079138"/>
              <a:gd name="connsiteY18497" fmla="*/ 6067 h 2145765"/>
              <a:gd name="connsiteX18498" fmla="*/ 10234337 w 12079138"/>
              <a:gd name="connsiteY18498" fmla="*/ 15444 h 2145765"/>
              <a:gd name="connsiteX18499" fmla="*/ 10220296 w 12079138"/>
              <a:gd name="connsiteY18499" fmla="*/ 29005 h 2145765"/>
              <a:gd name="connsiteX18500" fmla="*/ 10220044 w 12079138"/>
              <a:gd name="connsiteY18500" fmla="*/ 47896 h 2145765"/>
              <a:gd name="connsiteX18501" fmla="*/ 10274222 w 12079138"/>
              <a:gd name="connsiteY18501" fmla="*/ 60598 h 2145765"/>
              <a:gd name="connsiteX18502" fmla="*/ 10286963 w 12079138"/>
              <a:gd name="connsiteY18502" fmla="*/ 50808 h 2145765"/>
              <a:gd name="connsiteX18503" fmla="*/ 10274096 w 12079138"/>
              <a:gd name="connsiteY18503" fmla="*/ 50012 h 2145765"/>
              <a:gd name="connsiteX18504" fmla="*/ 10253287 w 12079138"/>
              <a:gd name="connsiteY18504" fmla="*/ 46364 h 2145765"/>
              <a:gd name="connsiteX18505" fmla="*/ 10255200 w 12079138"/>
              <a:gd name="connsiteY18505" fmla="*/ 35716 h 2145765"/>
              <a:gd name="connsiteX18506" fmla="*/ 10276568 w 12079138"/>
              <a:gd name="connsiteY18506" fmla="*/ 18922 h 2145765"/>
              <a:gd name="connsiteX18507" fmla="*/ 10282957 w 12079138"/>
              <a:gd name="connsiteY18507" fmla="*/ 17314 h 2145765"/>
              <a:gd name="connsiteX18508" fmla="*/ 10308747 w 12079138"/>
              <a:gd name="connsiteY18508" fmla="*/ 5946 h 2145765"/>
              <a:gd name="connsiteX18509" fmla="*/ 10310118 w 12079138"/>
              <a:gd name="connsiteY18509" fmla="*/ 16 h 2145765"/>
              <a:gd name="connsiteX18510" fmla="*/ 10370432 w 12079138"/>
              <a:gd name="connsiteY18510" fmla="*/ 16 h 2145765"/>
              <a:gd name="connsiteX18511" fmla="*/ 10354821 w 12079138"/>
              <a:gd name="connsiteY18511" fmla="*/ 11047 h 2145765"/>
              <a:gd name="connsiteX18512" fmla="*/ 10330204 w 12079138"/>
              <a:gd name="connsiteY18512" fmla="*/ 22325 h 2145765"/>
              <a:gd name="connsiteX18513" fmla="*/ 10327010 w 12079138"/>
              <a:gd name="connsiteY18513" fmla="*/ 31687 h 2145765"/>
              <a:gd name="connsiteX18514" fmla="*/ 10331720 w 12079138"/>
              <a:gd name="connsiteY18514" fmla="*/ 58071 h 2145765"/>
              <a:gd name="connsiteX18515" fmla="*/ 10361065 w 12079138"/>
              <a:gd name="connsiteY18515" fmla="*/ 62452 h 2145765"/>
              <a:gd name="connsiteX18516" fmla="*/ 10369619 w 12079138"/>
              <a:gd name="connsiteY18516" fmla="*/ 75064 h 2145765"/>
              <a:gd name="connsiteX18517" fmla="*/ 10388371 w 12079138"/>
              <a:gd name="connsiteY18517" fmla="*/ 76093 h 2145765"/>
              <a:gd name="connsiteX18518" fmla="*/ 10405804 w 12079138"/>
              <a:gd name="connsiteY18518" fmla="*/ 62636 h 2145765"/>
              <a:gd name="connsiteX18519" fmla="*/ 10415730 w 12079138"/>
              <a:gd name="connsiteY18519" fmla="*/ 63034 h 2145765"/>
              <a:gd name="connsiteX18520" fmla="*/ 10416813 w 12079138"/>
              <a:gd name="connsiteY18520" fmla="*/ 67585 h 2145765"/>
              <a:gd name="connsiteX18521" fmla="*/ 10403133 w 12079138"/>
              <a:gd name="connsiteY18521" fmla="*/ 90250 h 2145765"/>
              <a:gd name="connsiteX18522" fmla="*/ 10412446 w 12079138"/>
              <a:gd name="connsiteY18522" fmla="*/ 103273 h 2145765"/>
              <a:gd name="connsiteX18523" fmla="*/ 10447097 w 12079138"/>
              <a:gd name="connsiteY18523" fmla="*/ 96762 h 2145765"/>
              <a:gd name="connsiteX18524" fmla="*/ 10452709 w 12079138"/>
              <a:gd name="connsiteY18524" fmla="*/ 88810 h 2145765"/>
              <a:gd name="connsiteX18525" fmla="*/ 10492216 w 12079138"/>
              <a:gd name="connsiteY18525" fmla="*/ 57979 h 2145765"/>
              <a:gd name="connsiteX18526" fmla="*/ 10502503 w 12079138"/>
              <a:gd name="connsiteY18526" fmla="*/ 56109 h 2145765"/>
              <a:gd name="connsiteX18527" fmla="*/ 10532443 w 12079138"/>
              <a:gd name="connsiteY18527" fmla="*/ 71845 h 2145765"/>
              <a:gd name="connsiteX18528" fmla="*/ 10514233 w 12079138"/>
              <a:gd name="connsiteY18528" fmla="*/ 73209 h 2145765"/>
              <a:gd name="connsiteX18529" fmla="*/ 10494093 w 12079138"/>
              <a:gd name="connsiteY18529" fmla="*/ 88580 h 2145765"/>
              <a:gd name="connsiteX18530" fmla="*/ 10500969 w 12079138"/>
              <a:gd name="connsiteY18530" fmla="*/ 107119 h 2145765"/>
              <a:gd name="connsiteX18531" fmla="*/ 10499868 w 12079138"/>
              <a:gd name="connsiteY18531" fmla="*/ 116802 h 2145765"/>
              <a:gd name="connsiteX18532" fmla="*/ 10482489 w 12079138"/>
              <a:gd name="connsiteY18532" fmla="*/ 113983 h 2145765"/>
              <a:gd name="connsiteX18533" fmla="*/ 10473393 w 12079138"/>
              <a:gd name="connsiteY18533" fmla="*/ 108559 h 2145765"/>
              <a:gd name="connsiteX18534" fmla="*/ 10466679 w 12079138"/>
              <a:gd name="connsiteY18534" fmla="*/ 115194 h 2145765"/>
              <a:gd name="connsiteX18535" fmla="*/ 10479853 w 12079138"/>
              <a:gd name="connsiteY18535" fmla="*/ 123850 h 2145765"/>
              <a:gd name="connsiteX18536" fmla="*/ 10505896 w 12079138"/>
              <a:gd name="connsiteY18536" fmla="*/ 130470 h 2145765"/>
              <a:gd name="connsiteX18537" fmla="*/ 10524773 w 12079138"/>
              <a:gd name="connsiteY18537" fmla="*/ 134009 h 2145765"/>
              <a:gd name="connsiteX18538" fmla="*/ 10530458 w 12079138"/>
              <a:gd name="connsiteY18538" fmla="*/ 139326 h 2145765"/>
              <a:gd name="connsiteX18539" fmla="*/ 10519810 w 12079138"/>
              <a:gd name="connsiteY18539" fmla="*/ 143294 h 2145765"/>
              <a:gd name="connsiteX18540" fmla="*/ 10483517 w 12079138"/>
              <a:gd name="connsiteY18540" fmla="*/ 141946 h 2145765"/>
              <a:gd name="connsiteX18541" fmla="*/ 10473230 w 12079138"/>
              <a:gd name="connsiteY18541" fmla="*/ 144351 h 2145765"/>
              <a:gd name="connsiteX18542" fmla="*/ 10488637 w 12079138"/>
              <a:gd name="connsiteY18542" fmla="*/ 160148 h 2145765"/>
              <a:gd name="connsiteX18543" fmla="*/ 10462775 w 12079138"/>
              <a:gd name="connsiteY18543" fmla="*/ 173094 h 2145765"/>
              <a:gd name="connsiteX18544" fmla="*/ 10449457 w 12079138"/>
              <a:gd name="connsiteY18544" fmla="*/ 172144 h 2145765"/>
              <a:gd name="connsiteX18545" fmla="*/ 10429623 w 12079138"/>
              <a:gd name="connsiteY18545" fmla="*/ 165771 h 2145765"/>
              <a:gd name="connsiteX18546" fmla="*/ 10420148 w 12079138"/>
              <a:gd name="connsiteY18546" fmla="*/ 167978 h 2145765"/>
              <a:gd name="connsiteX18547" fmla="*/ 10420364 w 12079138"/>
              <a:gd name="connsiteY18547" fmla="*/ 174305 h 2145765"/>
              <a:gd name="connsiteX18548" fmla="*/ 10428684 w 12079138"/>
              <a:gd name="connsiteY18548" fmla="*/ 178794 h 2145765"/>
              <a:gd name="connsiteX18549" fmla="*/ 10439674 w 12079138"/>
              <a:gd name="connsiteY18549" fmla="*/ 184187 h 2145765"/>
              <a:gd name="connsiteX18550" fmla="*/ 10443447 w 12079138"/>
              <a:gd name="connsiteY18550" fmla="*/ 195373 h 2145765"/>
              <a:gd name="connsiteX18551" fmla="*/ 10425634 w 12079138"/>
              <a:gd name="connsiteY18551" fmla="*/ 196231 h 2145765"/>
              <a:gd name="connsiteX18552" fmla="*/ 10404140 w 12079138"/>
              <a:gd name="connsiteY18552" fmla="*/ 177890 h 2145765"/>
              <a:gd name="connsiteX18553" fmla="*/ 10401306 w 12079138"/>
              <a:gd name="connsiteY18553" fmla="*/ 169524 h 2145765"/>
              <a:gd name="connsiteX18554" fmla="*/ 10385930 w 12079138"/>
              <a:gd name="connsiteY18554" fmla="*/ 166262 h 2145765"/>
              <a:gd name="connsiteX18555" fmla="*/ 10378314 w 12079138"/>
              <a:gd name="connsiteY18555" fmla="*/ 183728 h 2145765"/>
              <a:gd name="connsiteX18556" fmla="*/ 10399718 w 12079138"/>
              <a:gd name="connsiteY18556" fmla="*/ 197763 h 2145765"/>
              <a:gd name="connsiteX18557" fmla="*/ 10424714 w 12079138"/>
              <a:gd name="connsiteY18557" fmla="*/ 227258 h 2145765"/>
              <a:gd name="connsiteX18558" fmla="*/ 10425200 w 12079138"/>
              <a:gd name="connsiteY18558" fmla="*/ 235930 h 2145765"/>
              <a:gd name="connsiteX18559" fmla="*/ 10435542 w 12079138"/>
              <a:gd name="connsiteY18559" fmla="*/ 251588 h 2145765"/>
              <a:gd name="connsiteX18560" fmla="*/ 10445089 w 12079138"/>
              <a:gd name="connsiteY18560" fmla="*/ 257993 h 2145765"/>
              <a:gd name="connsiteX18561" fmla="*/ 10472250 w 12079138"/>
              <a:gd name="connsiteY18561" fmla="*/ 268779 h 2145765"/>
              <a:gd name="connsiteX18562" fmla="*/ 10497823 w 12079138"/>
              <a:gd name="connsiteY18562" fmla="*/ 284852 h 2145765"/>
              <a:gd name="connsiteX18563" fmla="*/ 10495297 w 12079138"/>
              <a:gd name="connsiteY18563" fmla="*/ 289449 h 2145765"/>
              <a:gd name="connsiteX18564" fmla="*/ 10487771 w 12079138"/>
              <a:gd name="connsiteY18564" fmla="*/ 290184 h 2145765"/>
              <a:gd name="connsiteX18565" fmla="*/ 10476473 w 12079138"/>
              <a:gd name="connsiteY18565" fmla="*/ 285067 h 2145765"/>
              <a:gd name="connsiteX18566" fmla="*/ 10457686 w 12079138"/>
              <a:gd name="connsiteY18566" fmla="*/ 283826 h 2145765"/>
              <a:gd name="connsiteX18567" fmla="*/ 10448933 w 12079138"/>
              <a:gd name="connsiteY18567" fmla="*/ 287794 h 2145765"/>
              <a:gd name="connsiteX18568" fmla="*/ 10453878 w 12079138"/>
              <a:gd name="connsiteY18568" fmla="*/ 294965 h 2145765"/>
              <a:gd name="connsiteX18569" fmla="*/ 10466602 w 12079138"/>
              <a:gd name="connsiteY18569" fmla="*/ 302656 h 2145765"/>
              <a:gd name="connsiteX18570" fmla="*/ 10456423 w 12079138"/>
              <a:gd name="connsiteY18570" fmla="*/ 317027 h 2145765"/>
              <a:gd name="connsiteX18571" fmla="*/ 10473712 w 12079138"/>
              <a:gd name="connsiteY18571" fmla="*/ 332932 h 2145765"/>
              <a:gd name="connsiteX18572" fmla="*/ 10509861 w 12079138"/>
              <a:gd name="connsiteY18572" fmla="*/ 322114 h 2145765"/>
              <a:gd name="connsiteX18573" fmla="*/ 10525941 w 12079138"/>
              <a:gd name="connsiteY18573" fmla="*/ 307896 h 2145765"/>
              <a:gd name="connsiteX18574" fmla="*/ 10535957 w 12079138"/>
              <a:gd name="connsiteY18574" fmla="*/ 306625 h 2145765"/>
              <a:gd name="connsiteX18575" fmla="*/ 10541787 w 12079138"/>
              <a:gd name="connsiteY18575" fmla="*/ 311757 h 2145765"/>
              <a:gd name="connsiteX18576" fmla="*/ 10540632 w 12079138"/>
              <a:gd name="connsiteY18576" fmla="*/ 325577 h 2145765"/>
              <a:gd name="connsiteX18577" fmla="*/ 10546768 w 12079138"/>
              <a:gd name="connsiteY18577" fmla="*/ 332441 h 2145765"/>
              <a:gd name="connsiteX18578" fmla="*/ 10558716 w 12079138"/>
              <a:gd name="connsiteY18578" fmla="*/ 330174 h 2145765"/>
              <a:gd name="connsiteX18579" fmla="*/ 10585137 w 12079138"/>
              <a:gd name="connsiteY18579" fmla="*/ 312431 h 2145765"/>
              <a:gd name="connsiteX18580" fmla="*/ 10590280 w 12079138"/>
              <a:gd name="connsiteY18580" fmla="*/ 298198 h 2145765"/>
              <a:gd name="connsiteX18581" fmla="*/ 10584614 w 12079138"/>
              <a:gd name="connsiteY18581" fmla="*/ 292253 h 2145765"/>
              <a:gd name="connsiteX18582" fmla="*/ 10567974 w 12079138"/>
              <a:gd name="connsiteY18582" fmla="*/ 256874 h 2145765"/>
              <a:gd name="connsiteX18583" fmla="*/ 10571854 w 12079138"/>
              <a:gd name="connsiteY18583" fmla="*/ 232666 h 2145765"/>
              <a:gd name="connsiteX18584" fmla="*/ 10589090 w 12079138"/>
              <a:gd name="connsiteY18584" fmla="*/ 211384 h 2145765"/>
              <a:gd name="connsiteX18585" fmla="*/ 10596597 w 12079138"/>
              <a:gd name="connsiteY18585" fmla="*/ 210511 h 2145765"/>
              <a:gd name="connsiteX18586" fmla="*/ 10600658 w 12079138"/>
              <a:gd name="connsiteY18586" fmla="*/ 216119 h 2145765"/>
              <a:gd name="connsiteX18587" fmla="*/ 10594305 w 12079138"/>
              <a:gd name="connsiteY18587" fmla="*/ 225710 h 2145765"/>
              <a:gd name="connsiteX18588" fmla="*/ 10600369 w 12079138"/>
              <a:gd name="connsiteY18588" fmla="*/ 248125 h 2145765"/>
              <a:gd name="connsiteX18589" fmla="*/ 10619662 w 12079138"/>
              <a:gd name="connsiteY18589" fmla="*/ 257993 h 2145765"/>
              <a:gd name="connsiteX18590" fmla="*/ 10629462 w 12079138"/>
              <a:gd name="connsiteY18590" fmla="*/ 256568 h 2145765"/>
              <a:gd name="connsiteX18591" fmla="*/ 10629502 w 12079138"/>
              <a:gd name="connsiteY18591" fmla="*/ 250485 h 2145765"/>
              <a:gd name="connsiteX18592" fmla="*/ 10614360 w 12079138"/>
              <a:gd name="connsiteY18592" fmla="*/ 240388 h 2145765"/>
              <a:gd name="connsiteX18593" fmla="*/ 10621254 w 12079138"/>
              <a:gd name="connsiteY18593" fmla="*/ 230736 h 2145765"/>
              <a:gd name="connsiteX18594" fmla="*/ 10661193 w 12079138"/>
              <a:gd name="connsiteY18594" fmla="*/ 229004 h 2145765"/>
              <a:gd name="connsiteX18595" fmla="*/ 10676895 w 12079138"/>
              <a:gd name="connsiteY18595" fmla="*/ 256889 h 2145765"/>
              <a:gd name="connsiteX18596" fmla="*/ 10671480 w 12079138"/>
              <a:gd name="connsiteY18596" fmla="*/ 265592 h 2145765"/>
              <a:gd name="connsiteX18597" fmla="*/ 10619919 w 12079138"/>
              <a:gd name="connsiteY18597" fmla="*/ 271384 h 2145765"/>
              <a:gd name="connsiteX18598" fmla="*/ 10604164 w 12079138"/>
              <a:gd name="connsiteY18598" fmla="*/ 281221 h 2145765"/>
              <a:gd name="connsiteX18599" fmla="*/ 10622031 w 12079138"/>
              <a:gd name="connsiteY18599" fmla="*/ 304817 h 2145765"/>
              <a:gd name="connsiteX18600" fmla="*/ 10639988 w 12079138"/>
              <a:gd name="connsiteY18600" fmla="*/ 312415 h 2145765"/>
              <a:gd name="connsiteX18601" fmla="*/ 10651231 w 12079138"/>
              <a:gd name="connsiteY18601" fmla="*/ 313381 h 2145765"/>
              <a:gd name="connsiteX18602" fmla="*/ 10678356 w 12079138"/>
              <a:gd name="connsiteY18602" fmla="*/ 326879 h 2145765"/>
              <a:gd name="connsiteX18603" fmla="*/ 10691531 w 12079138"/>
              <a:gd name="connsiteY18603" fmla="*/ 341634 h 2145765"/>
              <a:gd name="connsiteX18604" fmla="*/ 10710300 w 12079138"/>
              <a:gd name="connsiteY18604" fmla="*/ 335061 h 2145765"/>
              <a:gd name="connsiteX18605" fmla="*/ 10710047 w 12079138"/>
              <a:gd name="connsiteY18605" fmla="*/ 324106 h 2145765"/>
              <a:gd name="connsiteX18606" fmla="*/ 10695934 w 12079138"/>
              <a:gd name="connsiteY18606" fmla="*/ 313457 h 2145765"/>
              <a:gd name="connsiteX18607" fmla="*/ 10697107 w 12079138"/>
              <a:gd name="connsiteY18607" fmla="*/ 308739 h 2145765"/>
              <a:gd name="connsiteX18608" fmla="*/ 10704344 w 12079138"/>
              <a:gd name="connsiteY18608" fmla="*/ 307406 h 2145765"/>
              <a:gd name="connsiteX18609" fmla="*/ 10726434 w 12079138"/>
              <a:gd name="connsiteY18609" fmla="*/ 315005 h 2145765"/>
              <a:gd name="connsiteX18610" fmla="*/ 10739735 w 12079138"/>
              <a:gd name="connsiteY18610" fmla="*/ 315802 h 2145765"/>
              <a:gd name="connsiteX18611" fmla="*/ 10746250 w 12079138"/>
              <a:gd name="connsiteY18611" fmla="*/ 307146 h 2145765"/>
              <a:gd name="connsiteX18612" fmla="*/ 10740494 w 12079138"/>
              <a:gd name="connsiteY18612" fmla="*/ 293769 h 2145765"/>
              <a:gd name="connsiteX18613" fmla="*/ 10745276 w 12079138"/>
              <a:gd name="connsiteY18613" fmla="*/ 284500 h 2145765"/>
              <a:gd name="connsiteX18614" fmla="*/ 10763438 w 12079138"/>
              <a:gd name="connsiteY18614" fmla="*/ 285954 h 2145765"/>
              <a:gd name="connsiteX18615" fmla="*/ 10772822 w 12079138"/>
              <a:gd name="connsiteY18615" fmla="*/ 303283 h 2145765"/>
              <a:gd name="connsiteX18616" fmla="*/ 10764556 w 12079138"/>
              <a:gd name="connsiteY18616" fmla="*/ 323491 h 2145765"/>
              <a:gd name="connsiteX18617" fmla="*/ 10747591 w 12079138"/>
              <a:gd name="connsiteY18617" fmla="*/ 334600 h 2145765"/>
              <a:gd name="connsiteX18618" fmla="*/ 10704530 w 12079138"/>
              <a:gd name="connsiteY18618" fmla="*/ 351086 h 2145765"/>
              <a:gd name="connsiteX18619" fmla="*/ 10678361 w 12079138"/>
              <a:gd name="connsiteY18619" fmla="*/ 356771 h 2145765"/>
              <a:gd name="connsiteX18620" fmla="*/ 10641653 w 12079138"/>
              <a:gd name="connsiteY18620" fmla="*/ 356602 h 2145765"/>
              <a:gd name="connsiteX18621" fmla="*/ 10597997 w 12079138"/>
              <a:gd name="connsiteY18621" fmla="*/ 360616 h 2145765"/>
              <a:gd name="connsiteX18622" fmla="*/ 10568363 w 12079138"/>
              <a:gd name="connsiteY18622" fmla="*/ 360096 h 2145765"/>
              <a:gd name="connsiteX18623" fmla="*/ 10561577 w 12079138"/>
              <a:gd name="connsiteY18623" fmla="*/ 353339 h 2145765"/>
              <a:gd name="connsiteX18624" fmla="*/ 10569229 w 12079138"/>
              <a:gd name="connsiteY18624" fmla="*/ 349309 h 2145765"/>
              <a:gd name="connsiteX18625" fmla="*/ 10579264 w 12079138"/>
              <a:gd name="connsiteY18625" fmla="*/ 347317 h 2145765"/>
              <a:gd name="connsiteX18626" fmla="*/ 10569680 w 12079138"/>
              <a:gd name="connsiteY18626" fmla="*/ 342843 h 2145765"/>
              <a:gd name="connsiteX18627" fmla="*/ 10546868 w 12079138"/>
              <a:gd name="connsiteY18627" fmla="*/ 349585 h 2145765"/>
              <a:gd name="connsiteX18628" fmla="*/ 10520537 w 12079138"/>
              <a:gd name="connsiteY18628" fmla="*/ 359789 h 2145765"/>
              <a:gd name="connsiteX18629" fmla="*/ 10503519 w 12079138"/>
              <a:gd name="connsiteY18629" fmla="*/ 362195 h 2145765"/>
              <a:gd name="connsiteX18630" fmla="*/ 10499224 w 12079138"/>
              <a:gd name="connsiteY18630" fmla="*/ 353369 h 2145765"/>
              <a:gd name="connsiteX18631" fmla="*/ 10475581 w 12079138"/>
              <a:gd name="connsiteY18631" fmla="*/ 347777 h 2145765"/>
              <a:gd name="connsiteX18632" fmla="*/ 10454682 w 12079138"/>
              <a:gd name="connsiteY18632" fmla="*/ 356740 h 2145765"/>
              <a:gd name="connsiteX18633" fmla="*/ 10431329 w 12079138"/>
              <a:gd name="connsiteY18633" fmla="*/ 366592 h 2145765"/>
              <a:gd name="connsiteX18634" fmla="*/ 10434361 w 12079138"/>
              <a:gd name="connsiteY18634" fmla="*/ 383476 h 2145765"/>
              <a:gd name="connsiteX18635" fmla="*/ 10447301 w 12079138"/>
              <a:gd name="connsiteY18635" fmla="*/ 386831 h 2145765"/>
              <a:gd name="connsiteX18636" fmla="*/ 10450820 w 12079138"/>
              <a:gd name="connsiteY18636" fmla="*/ 397664 h 2145765"/>
              <a:gd name="connsiteX18637" fmla="*/ 10433530 w 12079138"/>
              <a:gd name="connsiteY18637" fmla="*/ 400024 h 2145765"/>
              <a:gd name="connsiteX18638" fmla="*/ 10372910 w 12079138"/>
              <a:gd name="connsiteY18638" fmla="*/ 368844 h 2145765"/>
              <a:gd name="connsiteX18639" fmla="*/ 10360566 w 12079138"/>
              <a:gd name="connsiteY18639" fmla="*/ 366163 h 2145765"/>
              <a:gd name="connsiteX18640" fmla="*/ 10354429 w 12079138"/>
              <a:gd name="connsiteY18640" fmla="*/ 376674 h 2145765"/>
              <a:gd name="connsiteX18641" fmla="*/ 10356865 w 12079138"/>
              <a:gd name="connsiteY18641" fmla="*/ 379783 h 2145765"/>
              <a:gd name="connsiteX18642" fmla="*/ 10388557 w 12079138"/>
              <a:gd name="connsiteY18642" fmla="*/ 412496 h 2145765"/>
              <a:gd name="connsiteX18643" fmla="*/ 10393268 w 12079138"/>
              <a:gd name="connsiteY18643" fmla="*/ 428906 h 2145765"/>
              <a:gd name="connsiteX18644" fmla="*/ 10391156 w 12079138"/>
              <a:gd name="connsiteY18644" fmla="*/ 459748 h 2145765"/>
              <a:gd name="connsiteX18645" fmla="*/ 10389820 w 12079138"/>
              <a:gd name="connsiteY18645" fmla="*/ 483803 h 2145765"/>
              <a:gd name="connsiteX18646" fmla="*/ 10389170 w 12079138"/>
              <a:gd name="connsiteY18646" fmla="*/ 490606 h 2145765"/>
              <a:gd name="connsiteX18647" fmla="*/ 10395162 w 12079138"/>
              <a:gd name="connsiteY18647" fmla="*/ 495892 h 2145765"/>
              <a:gd name="connsiteX18648" fmla="*/ 10407867 w 12079138"/>
              <a:gd name="connsiteY18648" fmla="*/ 494621 h 2145765"/>
              <a:gd name="connsiteX18649" fmla="*/ 10425210 w 12079138"/>
              <a:gd name="connsiteY18649" fmla="*/ 468420 h 2145765"/>
              <a:gd name="connsiteX18650" fmla="*/ 10426203 w 12079138"/>
              <a:gd name="connsiteY18650" fmla="*/ 463854 h 2145765"/>
              <a:gd name="connsiteX18651" fmla="*/ 10439360 w 12079138"/>
              <a:gd name="connsiteY18651" fmla="*/ 464743 h 2145765"/>
              <a:gd name="connsiteX18652" fmla="*/ 10449484 w 12079138"/>
              <a:gd name="connsiteY18652" fmla="*/ 470780 h 2145765"/>
              <a:gd name="connsiteX18653" fmla="*/ 10465131 w 12079138"/>
              <a:gd name="connsiteY18653" fmla="*/ 470887 h 2145765"/>
              <a:gd name="connsiteX18654" fmla="*/ 10487889 w 12079138"/>
              <a:gd name="connsiteY18654" fmla="*/ 463440 h 2145765"/>
              <a:gd name="connsiteX18655" fmla="*/ 10492924 w 12079138"/>
              <a:gd name="connsiteY18655" fmla="*/ 477797 h 2145765"/>
              <a:gd name="connsiteX18656" fmla="*/ 10495703 w 12079138"/>
              <a:gd name="connsiteY18656" fmla="*/ 480754 h 2145765"/>
              <a:gd name="connsiteX18657" fmla="*/ 10506532 w 12079138"/>
              <a:gd name="connsiteY18657" fmla="*/ 477337 h 2145765"/>
              <a:gd name="connsiteX18658" fmla="*/ 10549864 w 12079138"/>
              <a:gd name="connsiteY18658" fmla="*/ 456898 h 2145765"/>
              <a:gd name="connsiteX18659" fmla="*/ 10580544 w 12079138"/>
              <a:gd name="connsiteY18659" fmla="*/ 443109 h 2145765"/>
              <a:gd name="connsiteX18660" fmla="*/ 10601443 w 12079138"/>
              <a:gd name="connsiteY18660" fmla="*/ 421306 h 2145765"/>
              <a:gd name="connsiteX18661" fmla="*/ 10570401 w 12079138"/>
              <a:gd name="connsiteY18661" fmla="*/ 405784 h 2145765"/>
              <a:gd name="connsiteX18662" fmla="*/ 10546832 w 12079138"/>
              <a:gd name="connsiteY18662" fmla="*/ 415039 h 2145765"/>
              <a:gd name="connsiteX18663" fmla="*/ 10547607 w 12079138"/>
              <a:gd name="connsiteY18663" fmla="*/ 421995 h 2145765"/>
              <a:gd name="connsiteX18664" fmla="*/ 10522684 w 12079138"/>
              <a:gd name="connsiteY18664" fmla="*/ 440381 h 2145765"/>
              <a:gd name="connsiteX18665" fmla="*/ 10504185 w 12079138"/>
              <a:gd name="connsiteY18665" fmla="*/ 444595 h 2145765"/>
              <a:gd name="connsiteX18666" fmla="*/ 10456810 w 12079138"/>
              <a:gd name="connsiteY18666" fmla="*/ 448579 h 2145765"/>
              <a:gd name="connsiteX18667" fmla="*/ 10443438 w 12079138"/>
              <a:gd name="connsiteY18667" fmla="*/ 439202 h 2145765"/>
              <a:gd name="connsiteX18668" fmla="*/ 10452082 w 12079138"/>
              <a:gd name="connsiteY18668" fmla="*/ 412802 h 2145765"/>
              <a:gd name="connsiteX18669" fmla="*/ 10467729 w 12079138"/>
              <a:gd name="connsiteY18669" fmla="*/ 415851 h 2145765"/>
              <a:gd name="connsiteX18670" fmla="*/ 10475580 w 12079138"/>
              <a:gd name="connsiteY18670" fmla="*/ 425075 h 2145765"/>
              <a:gd name="connsiteX18671" fmla="*/ 10493248 w 12079138"/>
              <a:gd name="connsiteY18671" fmla="*/ 432491 h 2145765"/>
              <a:gd name="connsiteX18672" fmla="*/ 10513299 w 12079138"/>
              <a:gd name="connsiteY18672" fmla="*/ 424140 h 2145765"/>
              <a:gd name="connsiteX18673" fmla="*/ 10516818 w 12079138"/>
              <a:gd name="connsiteY18673" fmla="*/ 415805 h 2145765"/>
              <a:gd name="connsiteX18674" fmla="*/ 10524236 w 12079138"/>
              <a:gd name="connsiteY18674" fmla="*/ 391872 h 2145765"/>
              <a:gd name="connsiteX18675" fmla="*/ 10576627 w 12079138"/>
              <a:gd name="connsiteY18675" fmla="*/ 379339 h 2145765"/>
              <a:gd name="connsiteX18676" fmla="*/ 10579894 w 12079138"/>
              <a:gd name="connsiteY18676" fmla="*/ 380013 h 2145765"/>
              <a:gd name="connsiteX18677" fmla="*/ 10599945 w 12079138"/>
              <a:gd name="connsiteY18677" fmla="*/ 397112 h 2145765"/>
              <a:gd name="connsiteX18678" fmla="*/ 10618208 w 12079138"/>
              <a:gd name="connsiteY18678" fmla="*/ 370269 h 2145765"/>
              <a:gd name="connsiteX18679" fmla="*/ 10636148 w 12079138"/>
              <a:gd name="connsiteY18679" fmla="*/ 380411 h 2145765"/>
              <a:gd name="connsiteX18680" fmla="*/ 10655187 w 12079138"/>
              <a:gd name="connsiteY18680" fmla="*/ 387490 h 2145765"/>
              <a:gd name="connsiteX18681" fmla="*/ 10677657 w 12079138"/>
              <a:gd name="connsiteY18681" fmla="*/ 413415 h 2145765"/>
              <a:gd name="connsiteX18682" fmla="*/ 10680833 w 12079138"/>
              <a:gd name="connsiteY18682" fmla="*/ 420019 h 2145765"/>
              <a:gd name="connsiteX18683" fmla="*/ 10689207 w 12079138"/>
              <a:gd name="connsiteY18683" fmla="*/ 423864 h 2145765"/>
              <a:gd name="connsiteX18684" fmla="*/ 10700775 w 12079138"/>
              <a:gd name="connsiteY18684" fmla="*/ 420248 h 2145765"/>
              <a:gd name="connsiteX18685" fmla="*/ 10706063 w 12079138"/>
              <a:gd name="connsiteY18685" fmla="*/ 410534 h 2145765"/>
              <a:gd name="connsiteX18686" fmla="*/ 10706785 w 12079138"/>
              <a:gd name="connsiteY18686" fmla="*/ 398399 h 2145765"/>
              <a:gd name="connsiteX18687" fmla="*/ 10746182 w 12079138"/>
              <a:gd name="connsiteY18687" fmla="*/ 374084 h 2145765"/>
              <a:gd name="connsiteX18688" fmla="*/ 10750712 w 12079138"/>
              <a:gd name="connsiteY18688" fmla="*/ 375739 h 2145765"/>
              <a:gd name="connsiteX18689" fmla="*/ 10750807 w 12079138"/>
              <a:gd name="connsiteY18689" fmla="*/ 380503 h 2145765"/>
              <a:gd name="connsiteX18690" fmla="*/ 10737036 w 12079138"/>
              <a:gd name="connsiteY18690" fmla="*/ 389099 h 2145765"/>
              <a:gd name="connsiteX18691" fmla="*/ 10727057 w 12079138"/>
              <a:gd name="connsiteY18691" fmla="*/ 396315 h 2145765"/>
              <a:gd name="connsiteX18692" fmla="*/ 10749236 w 12079138"/>
              <a:gd name="connsiteY18692" fmla="*/ 404145 h 2145765"/>
              <a:gd name="connsiteX18693" fmla="*/ 10754109 w 12079138"/>
              <a:gd name="connsiteY18693" fmla="*/ 419988 h 2145765"/>
              <a:gd name="connsiteX18694" fmla="*/ 10731532 w 12079138"/>
              <a:gd name="connsiteY18694" fmla="*/ 426668 h 2145765"/>
              <a:gd name="connsiteX18695" fmla="*/ 10711987 w 12079138"/>
              <a:gd name="connsiteY18695" fmla="*/ 437976 h 2145765"/>
              <a:gd name="connsiteX18696" fmla="*/ 10701519 w 12079138"/>
              <a:gd name="connsiteY18696" fmla="*/ 454017 h 2145765"/>
              <a:gd name="connsiteX18697" fmla="*/ 10701140 w 12079138"/>
              <a:gd name="connsiteY18697" fmla="*/ 468849 h 2145765"/>
              <a:gd name="connsiteX18698" fmla="*/ 10680170 w 12079138"/>
              <a:gd name="connsiteY18698" fmla="*/ 467470 h 2145765"/>
              <a:gd name="connsiteX18699" fmla="*/ 10677047 w 12079138"/>
              <a:gd name="connsiteY18699" fmla="*/ 470381 h 2145765"/>
              <a:gd name="connsiteX18700" fmla="*/ 10680855 w 12079138"/>
              <a:gd name="connsiteY18700" fmla="*/ 483987 h 2145765"/>
              <a:gd name="connsiteX18701" fmla="*/ 10710867 w 12079138"/>
              <a:gd name="connsiteY18701" fmla="*/ 503339 h 2145765"/>
              <a:gd name="connsiteX18702" fmla="*/ 10760516 w 12079138"/>
              <a:gd name="connsiteY18702" fmla="*/ 512639 h 2145765"/>
              <a:gd name="connsiteX18703" fmla="*/ 10756347 w 12079138"/>
              <a:gd name="connsiteY18703" fmla="*/ 519182 h 2145765"/>
              <a:gd name="connsiteX18704" fmla="*/ 10747450 w 12079138"/>
              <a:gd name="connsiteY18704" fmla="*/ 523455 h 2145765"/>
              <a:gd name="connsiteX18705" fmla="*/ 10736171 w 12079138"/>
              <a:gd name="connsiteY18705" fmla="*/ 539360 h 2145765"/>
              <a:gd name="connsiteX18706" fmla="*/ 10733030 w 12079138"/>
              <a:gd name="connsiteY18706" fmla="*/ 545289 h 2145765"/>
              <a:gd name="connsiteX18707" fmla="*/ 10720144 w 12079138"/>
              <a:gd name="connsiteY18707" fmla="*/ 544998 h 2145765"/>
              <a:gd name="connsiteX18708" fmla="*/ 10702314 w 12079138"/>
              <a:gd name="connsiteY18708" fmla="*/ 535728 h 2145765"/>
              <a:gd name="connsiteX18709" fmla="*/ 10712095 w 12079138"/>
              <a:gd name="connsiteY18709" fmla="*/ 524697 h 2145765"/>
              <a:gd name="connsiteX18710" fmla="*/ 10699408 w 12079138"/>
              <a:gd name="connsiteY18710" fmla="*/ 512394 h 2145765"/>
              <a:gd name="connsiteX18711" fmla="*/ 10676145 w 12079138"/>
              <a:gd name="connsiteY18711" fmla="*/ 524559 h 2145765"/>
              <a:gd name="connsiteX18712" fmla="*/ 10689536 w 12079138"/>
              <a:gd name="connsiteY18712" fmla="*/ 552337 h 2145765"/>
              <a:gd name="connsiteX18713" fmla="*/ 10724909 w 12079138"/>
              <a:gd name="connsiteY18713" fmla="*/ 579258 h 2145765"/>
              <a:gd name="connsiteX18714" fmla="*/ 10730142 w 12079138"/>
              <a:gd name="connsiteY18714" fmla="*/ 586996 h 2145765"/>
              <a:gd name="connsiteX18715" fmla="*/ 10690221 w 12079138"/>
              <a:gd name="connsiteY18715" fmla="*/ 632123 h 2145765"/>
              <a:gd name="connsiteX18716" fmla="*/ 10686179 w 12079138"/>
              <a:gd name="connsiteY18716" fmla="*/ 635693 h 2145765"/>
              <a:gd name="connsiteX18717" fmla="*/ 10691954 w 12079138"/>
              <a:gd name="connsiteY18717" fmla="*/ 640702 h 2145765"/>
              <a:gd name="connsiteX18718" fmla="*/ 10717635 w 12079138"/>
              <a:gd name="connsiteY18718" fmla="*/ 656852 h 2145765"/>
              <a:gd name="connsiteX18719" fmla="*/ 10734708 w 12079138"/>
              <a:gd name="connsiteY18719" fmla="*/ 659503 h 2145765"/>
              <a:gd name="connsiteX18720" fmla="*/ 10736171 w 12079138"/>
              <a:gd name="connsiteY18720" fmla="*/ 648425 h 2145765"/>
              <a:gd name="connsiteX18721" fmla="*/ 10729294 w 12079138"/>
              <a:gd name="connsiteY18721" fmla="*/ 639294 h 2145765"/>
              <a:gd name="connsiteX18722" fmla="*/ 10767356 w 12079138"/>
              <a:gd name="connsiteY18722" fmla="*/ 652638 h 2145765"/>
              <a:gd name="connsiteX18723" fmla="*/ 10766760 w 12079138"/>
              <a:gd name="connsiteY18723" fmla="*/ 661296 h 2145765"/>
              <a:gd name="connsiteX18724" fmla="*/ 10788832 w 12079138"/>
              <a:gd name="connsiteY18724" fmla="*/ 667103 h 2145765"/>
              <a:gd name="connsiteX18725" fmla="*/ 10797152 w 12079138"/>
              <a:gd name="connsiteY18725" fmla="*/ 662445 h 2145765"/>
              <a:gd name="connsiteX18726" fmla="*/ 10810616 w 12079138"/>
              <a:gd name="connsiteY18726" fmla="*/ 666061 h 2145765"/>
              <a:gd name="connsiteX18727" fmla="*/ 10811789 w 12079138"/>
              <a:gd name="connsiteY18727" fmla="*/ 671164 h 2145765"/>
              <a:gd name="connsiteX18728" fmla="*/ 10811934 w 12079138"/>
              <a:gd name="connsiteY18728" fmla="*/ 702329 h 2145765"/>
              <a:gd name="connsiteX18729" fmla="*/ 10808432 w 12079138"/>
              <a:gd name="connsiteY18729" fmla="*/ 708427 h 2145765"/>
              <a:gd name="connsiteX18730" fmla="*/ 10800311 w 12079138"/>
              <a:gd name="connsiteY18730" fmla="*/ 703785 h 2145765"/>
              <a:gd name="connsiteX18731" fmla="*/ 10794825 w 12079138"/>
              <a:gd name="connsiteY18731" fmla="*/ 694513 h 2145765"/>
              <a:gd name="connsiteX18732" fmla="*/ 10778348 w 12079138"/>
              <a:gd name="connsiteY18732" fmla="*/ 702529 h 2145765"/>
              <a:gd name="connsiteX18733" fmla="*/ 10780640 w 12079138"/>
              <a:gd name="connsiteY18733" fmla="*/ 712731 h 2145765"/>
              <a:gd name="connsiteX18734" fmla="*/ 10775497 w 12079138"/>
              <a:gd name="connsiteY18734" fmla="*/ 722215 h 2145765"/>
              <a:gd name="connsiteX18735" fmla="*/ 10751529 w 12079138"/>
              <a:gd name="connsiteY18735" fmla="*/ 739100 h 2145765"/>
              <a:gd name="connsiteX18736" fmla="*/ 10742813 w 12079138"/>
              <a:gd name="connsiteY18736" fmla="*/ 734183 h 2145765"/>
              <a:gd name="connsiteX18737" fmla="*/ 10747541 w 12079138"/>
              <a:gd name="connsiteY18737" fmla="*/ 711920 h 2145765"/>
              <a:gd name="connsiteX18738" fmla="*/ 10752288 w 12079138"/>
              <a:gd name="connsiteY18738" fmla="*/ 689687 h 2145765"/>
              <a:gd name="connsiteX18739" fmla="*/ 10735720 w 12079138"/>
              <a:gd name="connsiteY18739" fmla="*/ 682793 h 2145765"/>
              <a:gd name="connsiteX18740" fmla="*/ 10700076 w 12079138"/>
              <a:gd name="connsiteY18740" fmla="*/ 680326 h 2145765"/>
              <a:gd name="connsiteX18741" fmla="*/ 10681073 w 12079138"/>
              <a:gd name="connsiteY18741" fmla="*/ 685044 h 2145765"/>
              <a:gd name="connsiteX18742" fmla="*/ 10668999 w 12079138"/>
              <a:gd name="connsiteY18742" fmla="*/ 702314 h 2145765"/>
              <a:gd name="connsiteX18743" fmla="*/ 10662033 w 12079138"/>
              <a:gd name="connsiteY18743" fmla="*/ 715214 h 2145765"/>
              <a:gd name="connsiteX18744" fmla="*/ 10688436 w 12079138"/>
              <a:gd name="connsiteY18744" fmla="*/ 758239 h 2145765"/>
              <a:gd name="connsiteX18745" fmla="*/ 10689265 w 12079138"/>
              <a:gd name="connsiteY18745" fmla="*/ 761164 h 2145765"/>
              <a:gd name="connsiteX18746" fmla="*/ 10672896 w 12079138"/>
              <a:gd name="connsiteY18746" fmla="*/ 765623 h 2145765"/>
              <a:gd name="connsiteX18747" fmla="*/ 10664342 w 12079138"/>
              <a:gd name="connsiteY18747" fmla="*/ 781343 h 2145765"/>
              <a:gd name="connsiteX18748" fmla="*/ 10674430 w 12079138"/>
              <a:gd name="connsiteY18748" fmla="*/ 803989 h 2145765"/>
              <a:gd name="connsiteX18749" fmla="*/ 10684591 w 12079138"/>
              <a:gd name="connsiteY18749" fmla="*/ 811390 h 2145765"/>
              <a:gd name="connsiteX18750" fmla="*/ 10725739 w 12079138"/>
              <a:gd name="connsiteY18750" fmla="*/ 791349 h 2145765"/>
              <a:gd name="connsiteX18751" fmla="*/ 10723339 w 12079138"/>
              <a:gd name="connsiteY18751" fmla="*/ 779382 h 2145765"/>
              <a:gd name="connsiteX18752" fmla="*/ 10728663 w 12079138"/>
              <a:gd name="connsiteY18752" fmla="*/ 776058 h 2145765"/>
              <a:gd name="connsiteX18753" fmla="*/ 10736116 w 12079138"/>
              <a:gd name="connsiteY18753" fmla="*/ 777635 h 2145765"/>
              <a:gd name="connsiteX18754" fmla="*/ 10739221 w 12079138"/>
              <a:gd name="connsiteY18754" fmla="*/ 780439 h 2145765"/>
              <a:gd name="connsiteX18755" fmla="*/ 10748822 w 12079138"/>
              <a:gd name="connsiteY18755" fmla="*/ 805813 h 2145765"/>
              <a:gd name="connsiteX18756" fmla="*/ 10737831 w 12079138"/>
              <a:gd name="connsiteY18756" fmla="*/ 816201 h 2145765"/>
              <a:gd name="connsiteX18757" fmla="*/ 10695311 w 12079138"/>
              <a:gd name="connsiteY18757" fmla="*/ 834313 h 2145765"/>
              <a:gd name="connsiteX18758" fmla="*/ 10670189 w 12079138"/>
              <a:gd name="connsiteY18758" fmla="*/ 845573 h 2145765"/>
              <a:gd name="connsiteX18759" fmla="*/ 10652052 w 12079138"/>
              <a:gd name="connsiteY18759" fmla="*/ 819081 h 2145765"/>
              <a:gd name="connsiteX18760" fmla="*/ 10630304 w 12079138"/>
              <a:gd name="connsiteY18760" fmla="*/ 795822 h 2145765"/>
              <a:gd name="connsiteX18761" fmla="*/ 10622003 w 12079138"/>
              <a:gd name="connsiteY18761" fmla="*/ 780715 h 2145765"/>
              <a:gd name="connsiteX18762" fmla="*/ 10616715 w 12079138"/>
              <a:gd name="connsiteY18762" fmla="*/ 761150 h 2145765"/>
              <a:gd name="connsiteX18763" fmla="*/ 10598632 w 12079138"/>
              <a:gd name="connsiteY18763" fmla="*/ 721434 h 2145765"/>
              <a:gd name="connsiteX18764" fmla="*/ 10609731 w 12079138"/>
              <a:gd name="connsiteY18764" fmla="*/ 695096 h 2145765"/>
              <a:gd name="connsiteX18765" fmla="*/ 10615812 w 12079138"/>
              <a:gd name="connsiteY18765" fmla="*/ 689227 h 2145765"/>
              <a:gd name="connsiteX18766" fmla="*/ 10618556 w 12079138"/>
              <a:gd name="connsiteY18766" fmla="*/ 677797 h 2145765"/>
              <a:gd name="connsiteX18767" fmla="*/ 10600707 w 12079138"/>
              <a:gd name="connsiteY18767" fmla="*/ 677046 h 2145765"/>
              <a:gd name="connsiteX18768" fmla="*/ 10589897 w 12079138"/>
              <a:gd name="connsiteY18768" fmla="*/ 679069 h 2145765"/>
              <a:gd name="connsiteX18769" fmla="*/ 10569503 w 12079138"/>
              <a:gd name="connsiteY18769" fmla="*/ 669769 h 2145765"/>
              <a:gd name="connsiteX18770" fmla="*/ 10577588 w 12079138"/>
              <a:gd name="connsiteY18770" fmla="*/ 664270 h 2145765"/>
              <a:gd name="connsiteX18771" fmla="*/ 10590781 w 12079138"/>
              <a:gd name="connsiteY18771" fmla="*/ 667180 h 2145765"/>
              <a:gd name="connsiteX18772" fmla="*/ 10603072 w 12079138"/>
              <a:gd name="connsiteY18772" fmla="*/ 664867 h 2145765"/>
              <a:gd name="connsiteX18773" fmla="*/ 10601556 w 12079138"/>
              <a:gd name="connsiteY18773" fmla="*/ 658889 h 2145765"/>
              <a:gd name="connsiteX18774" fmla="*/ 10591701 w 12079138"/>
              <a:gd name="connsiteY18774" fmla="*/ 638083 h 2145765"/>
              <a:gd name="connsiteX18775" fmla="*/ 10600761 w 12079138"/>
              <a:gd name="connsiteY18775" fmla="*/ 629962 h 2145765"/>
              <a:gd name="connsiteX18776" fmla="*/ 10635935 w 12079138"/>
              <a:gd name="connsiteY18776" fmla="*/ 628736 h 2145765"/>
              <a:gd name="connsiteX18777" fmla="*/ 10646782 w 12079138"/>
              <a:gd name="connsiteY18777" fmla="*/ 629747 h 2145765"/>
              <a:gd name="connsiteX18778" fmla="*/ 10655066 w 12079138"/>
              <a:gd name="connsiteY18778" fmla="*/ 625840 h 2145765"/>
              <a:gd name="connsiteX18779" fmla="*/ 10653207 w 12079138"/>
              <a:gd name="connsiteY18779" fmla="*/ 621198 h 2145765"/>
              <a:gd name="connsiteX18780" fmla="*/ 10639689 w 12079138"/>
              <a:gd name="connsiteY18780" fmla="*/ 615023 h 2145765"/>
              <a:gd name="connsiteX18781" fmla="*/ 10645609 w 12079138"/>
              <a:gd name="connsiteY18781" fmla="*/ 599881 h 2145765"/>
              <a:gd name="connsiteX18782" fmla="*/ 10675604 w 12079138"/>
              <a:gd name="connsiteY18782" fmla="*/ 602106 h 2145765"/>
              <a:gd name="connsiteX18783" fmla="*/ 10691936 w 12079138"/>
              <a:gd name="connsiteY18783" fmla="*/ 608972 h 2145765"/>
              <a:gd name="connsiteX18784" fmla="*/ 10711644 w 12079138"/>
              <a:gd name="connsiteY18784" fmla="*/ 605416 h 2145765"/>
              <a:gd name="connsiteX18785" fmla="*/ 10693200 w 12079138"/>
              <a:gd name="connsiteY18785" fmla="*/ 577512 h 2145765"/>
              <a:gd name="connsiteX18786" fmla="*/ 10680025 w 12079138"/>
              <a:gd name="connsiteY18786" fmla="*/ 579381 h 2145765"/>
              <a:gd name="connsiteX18787" fmla="*/ 10663331 w 12079138"/>
              <a:gd name="connsiteY18787" fmla="*/ 588726 h 2145765"/>
              <a:gd name="connsiteX18788" fmla="*/ 10630196 w 12079138"/>
              <a:gd name="connsiteY18788" fmla="*/ 589278 h 2145765"/>
              <a:gd name="connsiteX18789" fmla="*/ 10616101 w 12079138"/>
              <a:gd name="connsiteY18789" fmla="*/ 580775 h 2145765"/>
              <a:gd name="connsiteX18790" fmla="*/ 10607006 w 12079138"/>
              <a:gd name="connsiteY18790" fmla="*/ 574110 h 2145765"/>
              <a:gd name="connsiteX18791" fmla="*/ 10573546 w 12079138"/>
              <a:gd name="connsiteY18791" fmla="*/ 570034 h 2145765"/>
              <a:gd name="connsiteX18792" fmla="*/ 10527272 w 12079138"/>
              <a:gd name="connsiteY18792" fmla="*/ 583135 h 2145765"/>
              <a:gd name="connsiteX18793" fmla="*/ 10519620 w 12079138"/>
              <a:gd name="connsiteY18793" fmla="*/ 585433 h 2145765"/>
              <a:gd name="connsiteX18794" fmla="*/ 10502204 w 12079138"/>
              <a:gd name="connsiteY18794" fmla="*/ 582981 h 2145765"/>
              <a:gd name="connsiteX18795" fmla="*/ 10508719 w 12079138"/>
              <a:gd name="connsiteY18795" fmla="*/ 567905 h 2145765"/>
              <a:gd name="connsiteX18796" fmla="*/ 10525089 w 12079138"/>
              <a:gd name="connsiteY18796" fmla="*/ 565867 h 2145765"/>
              <a:gd name="connsiteX18797" fmla="*/ 10547251 w 12079138"/>
              <a:gd name="connsiteY18797" fmla="*/ 563952 h 2145765"/>
              <a:gd name="connsiteX18798" fmla="*/ 10562158 w 12079138"/>
              <a:gd name="connsiteY18798" fmla="*/ 556474 h 2145765"/>
              <a:gd name="connsiteX18799" fmla="*/ 10555967 w 12079138"/>
              <a:gd name="connsiteY18799" fmla="*/ 545090 h 2145765"/>
              <a:gd name="connsiteX18800" fmla="*/ 10539653 w 12079138"/>
              <a:gd name="connsiteY18800" fmla="*/ 542179 h 2145765"/>
              <a:gd name="connsiteX18801" fmla="*/ 10529871 w 12079138"/>
              <a:gd name="connsiteY18801" fmla="*/ 538777 h 2145765"/>
              <a:gd name="connsiteX18802" fmla="*/ 10525468 w 12079138"/>
              <a:gd name="connsiteY18802" fmla="*/ 535131 h 2145765"/>
              <a:gd name="connsiteX18803" fmla="*/ 10557736 w 12079138"/>
              <a:gd name="connsiteY18803" fmla="*/ 528925 h 2145765"/>
              <a:gd name="connsiteX18804" fmla="*/ 10580241 w 12079138"/>
              <a:gd name="connsiteY18804" fmla="*/ 542685 h 2145765"/>
              <a:gd name="connsiteX18805" fmla="*/ 10612889 w 12079138"/>
              <a:gd name="connsiteY18805" fmla="*/ 556367 h 2145765"/>
              <a:gd name="connsiteX18806" fmla="*/ 10604659 w 12079138"/>
              <a:gd name="connsiteY18806" fmla="*/ 523134 h 2145765"/>
              <a:gd name="connsiteX18807" fmla="*/ 10593958 w 12079138"/>
              <a:gd name="connsiteY18807" fmla="*/ 517802 h 2145765"/>
              <a:gd name="connsiteX18808" fmla="*/ 10577606 w 12079138"/>
              <a:gd name="connsiteY18808" fmla="*/ 512287 h 2145765"/>
              <a:gd name="connsiteX18809" fmla="*/ 10587190 w 12079138"/>
              <a:gd name="connsiteY18809" fmla="*/ 504289 h 2145765"/>
              <a:gd name="connsiteX18810" fmla="*/ 10583020 w 12079138"/>
              <a:gd name="connsiteY18810" fmla="*/ 493349 h 2145765"/>
              <a:gd name="connsiteX18811" fmla="*/ 10551257 w 12079138"/>
              <a:gd name="connsiteY18811" fmla="*/ 496811 h 2145765"/>
              <a:gd name="connsiteX18812" fmla="*/ 10530142 w 12079138"/>
              <a:gd name="connsiteY18812" fmla="*/ 508364 h 2145765"/>
              <a:gd name="connsiteX18813" fmla="*/ 10510362 w 12079138"/>
              <a:gd name="connsiteY18813" fmla="*/ 506801 h 2145765"/>
              <a:gd name="connsiteX18814" fmla="*/ 10497134 w 12079138"/>
              <a:gd name="connsiteY18814" fmla="*/ 495586 h 2145765"/>
              <a:gd name="connsiteX18815" fmla="*/ 10477786 w 12079138"/>
              <a:gd name="connsiteY18815" fmla="*/ 496306 h 2145765"/>
              <a:gd name="connsiteX18816" fmla="*/ 10454794 w 12079138"/>
              <a:gd name="connsiteY18816" fmla="*/ 507797 h 2145765"/>
              <a:gd name="connsiteX18817" fmla="*/ 10445012 w 12079138"/>
              <a:gd name="connsiteY18817" fmla="*/ 518752 h 2145765"/>
              <a:gd name="connsiteX18818" fmla="*/ 10446528 w 12079138"/>
              <a:gd name="connsiteY18818" fmla="*/ 522092 h 2145765"/>
              <a:gd name="connsiteX18819" fmla="*/ 10439057 w 12079138"/>
              <a:gd name="connsiteY18819" fmla="*/ 546040 h 2145765"/>
              <a:gd name="connsiteX18820" fmla="*/ 10437216 w 12079138"/>
              <a:gd name="connsiteY18820" fmla="*/ 550621 h 2145765"/>
              <a:gd name="connsiteX18821" fmla="*/ 10445644 w 12079138"/>
              <a:gd name="connsiteY18821" fmla="*/ 554345 h 2145765"/>
              <a:gd name="connsiteX18822" fmla="*/ 10456905 w 12079138"/>
              <a:gd name="connsiteY18822" fmla="*/ 554559 h 2145765"/>
              <a:gd name="connsiteX18823" fmla="*/ 10472318 w 12079138"/>
              <a:gd name="connsiteY18823" fmla="*/ 569498 h 2145765"/>
              <a:gd name="connsiteX18824" fmla="*/ 10465207 w 12079138"/>
              <a:gd name="connsiteY18824" fmla="*/ 576853 h 2145765"/>
              <a:gd name="connsiteX18825" fmla="*/ 10457465 w 12079138"/>
              <a:gd name="connsiteY18825" fmla="*/ 600865 h 2145765"/>
              <a:gd name="connsiteX18826" fmla="*/ 10461724 w 12079138"/>
              <a:gd name="connsiteY18826" fmla="*/ 619636 h 2145765"/>
              <a:gd name="connsiteX18827" fmla="*/ 10457213 w 12079138"/>
              <a:gd name="connsiteY18827" fmla="*/ 623358 h 2145765"/>
              <a:gd name="connsiteX18828" fmla="*/ 10447990 w 12079138"/>
              <a:gd name="connsiteY18828" fmla="*/ 620969 h 2145765"/>
              <a:gd name="connsiteX18829" fmla="*/ 10440843 w 12079138"/>
              <a:gd name="connsiteY18829" fmla="*/ 611561 h 2145765"/>
              <a:gd name="connsiteX18830" fmla="*/ 10417237 w 12079138"/>
              <a:gd name="connsiteY18830" fmla="*/ 604527 h 2145765"/>
              <a:gd name="connsiteX18831" fmla="*/ 10397331 w 12079138"/>
              <a:gd name="connsiteY18831" fmla="*/ 615161 h 2145765"/>
              <a:gd name="connsiteX18832" fmla="*/ 10393686 w 12079138"/>
              <a:gd name="connsiteY18832" fmla="*/ 639248 h 2145765"/>
              <a:gd name="connsiteX18833" fmla="*/ 10367842 w 12079138"/>
              <a:gd name="connsiteY18833" fmla="*/ 658154 h 2145765"/>
              <a:gd name="connsiteX18834" fmla="*/ 10345860 w 12079138"/>
              <a:gd name="connsiteY18834" fmla="*/ 647827 h 2145765"/>
              <a:gd name="connsiteX18835" fmla="*/ 10345464 w 12079138"/>
              <a:gd name="connsiteY18835" fmla="*/ 642633 h 2145765"/>
              <a:gd name="connsiteX18836" fmla="*/ 10342377 w 12079138"/>
              <a:gd name="connsiteY18836" fmla="*/ 638298 h 2145765"/>
              <a:gd name="connsiteX18837" fmla="*/ 10336295 w 12079138"/>
              <a:gd name="connsiteY18837" fmla="*/ 638099 h 2145765"/>
              <a:gd name="connsiteX18838" fmla="*/ 10291538 w 12079138"/>
              <a:gd name="connsiteY18838" fmla="*/ 652332 h 2145765"/>
              <a:gd name="connsiteX18839" fmla="*/ 10271198 w 12079138"/>
              <a:gd name="connsiteY18839" fmla="*/ 663534 h 2145765"/>
              <a:gd name="connsiteX18840" fmla="*/ 10273869 w 12079138"/>
              <a:gd name="connsiteY18840" fmla="*/ 679698 h 2145765"/>
              <a:gd name="connsiteX18841" fmla="*/ 10327019 w 12079138"/>
              <a:gd name="connsiteY18841" fmla="*/ 706803 h 2145765"/>
              <a:gd name="connsiteX18842" fmla="*/ 10340717 w 12079138"/>
              <a:gd name="connsiteY18842" fmla="*/ 725526 h 2145765"/>
              <a:gd name="connsiteX18843" fmla="*/ 10348261 w 12079138"/>
              <a:gd name="connsiteY18843" fmla="*/ 732512 h 2145765"/>
              <a:gd name="connsiteX18844" fmla="*/ 10346023 w 12079138"/>
              <a:gd name="connsiteY18844" fmla="*/ 740495 h 2145765"/>
              <a:gd name="connsiteX18845" fmla="*/ 10333281 w 12079138"/>
              <a:gd name="connsiteY18845" fmla="*/ 741552 h 2145765"/>
              <a:gd name="connsiteX18846" fmla="*/ 10298126 w 12079138"/>
              <a:gd name="connsiteY18846" fmla="*/ 724760 h 2145765"/>
              <a:gd name="connsiteX18847" fmla="*/ 10292747 w 12079138"/>
              <a:gd name="connsiteY18847" fmla="*/ 721511 h 2145765"/>
              <a:gd name="connsiteX18848" fmla="*/ 10274718 w 12079138"/>
              <a:gd name="connsiteY18848" fmla="*/ 725756 h 2145765"/>
              <a:gd name="connsiteX18849" fmla="*/ 10241962 w 12079138"/>
              <a:gd name="connsiteY18849" fmla="*/ 730888 h 2145765"/>
              <a:gd name="connsiteX18850" fmla="*/ 10241637 w 12079138"/>
              <a:gd name="connsiteY18850" fmla="*/ 730598 h 2145765"/>
              <a:gd name="connsiteX18851" fmla="*/ 10241258 w 12079138"/>
              <a:gd name="connsiteY18851" fmla="*/ 730766 h 2145765"/>
              <a:gd name="connsiteX18852" fmla="*/ 10241655 w 12079138"/>
              <a:gd name="connsiteY18852" fmla="*/ 730581 h 2145765"/>
              <a:gd name="connsiteX18853" fmla="*/ 10241475 w 12079138"/>
              <a:gd name="connsiteY18853" fmla="*/ 730382 h 2145765"/>
              <a:gd name="connsiteX18854" fmla="*/ 10258854 w 12079138"/>
              <a:gd name="connsiteY18854" fmla="*/ 715337 h 2145765"/>
              <a:gd name="connsiteX18855" fmla="*/ 10260442 w 12079138"/>
              <a:gd name="connsiteY18855" fmla="*/ 699585 h 2145765"/>
              <a:gd name="connsiteX18856" fmla="*/ 10221930 w 12079138"/>
              <a:gd name="connsiteY18856" fmla="*/ 688768 h 2145765"/>
              <a:gd name="connsiteX18857" fmla="*/ 10193757 w 12079138"/>
              <a:gd name="connsiteY18857" fmla="*/ 684815 h 2145765"/>
              <a:gd name="connsiteX18858" fmla="*/ 10149523 w 12079138"/>
              <a:gd name="connsiteY18858" fmla="*/ 680510 h 2145765"/>
              <a:gd name="connsiteX18859" fmla="*/ 10129887 w 12079138"/>
              <a:gd name="connsiteY18859" fmla="*/ 685121 h 2145765"/>
              <a:gd name="connsiteX18860" fmla="*/ 10127776 w 12079138"/>
              <a:gd name="connsiteY18860" fmla="*/ 677705 h 2145765"/>
              <a:gd name="connsiteX18861" fmla="*/ 10132180 w 12079138"/>
              <a:gd name="connsiteY18861" fmla="*/ 662476 h 2145765"/>
              <a:gd name="connsiteX18862" fmla="*/ 10127668 w 12079138"/>
              <a:gd name="connsiteY18862" fmla="*/ 656745 h 2145765"/>
              <a:gd name="connsiteX18863" fmla="*/ 10120124 w 12079138"/>
              <a:gd name="connsiteY18863" fmla="*/ 660698 h 2145765"/>
              <a:gd name="connsiteX18864" fmla="*/ 10117706 w 12079138"/>
              <a:gd name="connsiteY18864" fmla="*/ 667410 h 2145765"/>
              <a:gd name="connsiteX18865" fmla="*/ 10096211 w 12079138"/>
              <a:gd name="connsiteY18865" fmla="*/ 681613 h 2145765"/>
              <a:gd name="connsiteX18866" fmla="*/ 10090779 w 12079138"/>
              <a:gd name="connsiteY18866" fmla="*/ 682547 h 2145765"/>
              <a:gd name="connsiteX18867" fmla="*/ 10086881 w 12079138"/>
              <a:gd name="connsiteY18867" fmla="*/ 700459 h 2145765"/>
              <a:gd name="connsiteX18868" fmla="*/ 10098359 w 12079138"/>
              <a:gd name="connsiteY18868" fmla="*/ 705517 h 2145765"/>
              <a:gd name="connsiteX18869" fmla="*/ 10119691 w 12079138"/>
              <a:gd name="connsiteY18869" fmla="*/ 706695 h 2145765"/>
              <a:gd name="connsiteX18870" fmla="*/ 10130068 w 12079138"/>
              <a:gd name="connsiteY18870" fmla="*/ 703954 h 2145765"/>
              <a:gd name="connsiteX18871" fmla="*/ 10174446 w 12079138"/>
              <a:gd name="connsiteY18871" fmla="*/ 707032 h 2145765"/>
              <a:gd name="connsiteX18872" fmla="*/ 10204622 w 12079138"/>
              <a:gd name="connsiteY18872" fmla="*/ 707154 h 2145765"/>
              <a:gd name="connsiteX18873" fmla="*/ 10211155 w 12079138"/>
              <a:gd name="connsiteY18873" fmla="*/ 703862 h 2145765"/>
              <a:gd name="connsiteX18874" fmla="*/ 10229292 w 12079138"/>
              <a:gd name="connsiteY18874" fmla="*/ 707722 h 2145765"/>
              <a:gd name="connsiteX18875" fmla="*/ 10234562 w 12079138"/>
              <a:gd name="connsiteY18875" fmla="*/ 721174 h 2145765"/>
              <a:gd name="connsiteX18876" fmla="*/ 10241475 w 12079138"/>
              <a:gd name="connsiteY18876" fmla="*/ 730382 h 2145765"/>
              <a:gd name="connsiteX18877" fmla="*/ 10241258 w 12079138"/>
              <a:gd name="connsiteY18877" fmla="*/ 730766 h 2145765"/>
              <a:gd name="connsiteX18878" fmla="*/ 10241962 w 12079138"/>
              <a:gd name="connsiteY18878" fmla="*/ 730888 h 2145765"/>
              <a:gd name="connsiteX18879" fmla="*/ 10280294 w 12079138"/>
              <a:gd name="connsiteY18879" fmla="*/ 749703 h 2145765"/>
              <a:gd name="connsiteX18880" fmla="*/ 10289408 w 12079138"/>
              <a:gd name="connsiteY18880" fmla="*/ 753336 h 2145765"/>
              <a:gd name="connsiteX18881" fmla="*/ 10290582 w 12079138"/>
              <a:gd name="connsiteY18881" fmla="*/ 763050 h 2145765"/>
              <a:gd name="connsiteX18882" fmla="*/ 10280006 w 12079138"/>
              <a:gd name="connsiteY18882" fmla="*/ 767478 h 2145765"/>
              <a:gd name="connsiteX18883" fmla="*/ 10234779 w 12079138"/>
              <a:gd name="connsiteY18883" fmla="*/ 775016 h 2145765"/>
              <a:gd name="connsiteX18884" fmla="*/ 10213935 w 12079138"/>
              <a:gd name="connsiteY18884" fmla="*/ 767509 h 2145765"/>
              <a:gd name="connsiteX18885" fmla="*/ 10206391 w 12079138"/>
              <a:gd name="connsiteY18885" fmla="*/ 768581 h 2145765"/>
              <a:gd name="connsiteX18886" fmla="*/ 10178093 w 12079138"/>
              <a:gd name="connsiteY18886" fmla="*/ 776334 h 2145765"/>
              <a:gd name="connsiteX18887" fmla="*/ 10140464 w 12079138"/>
              <a:gd name="connsiteY18887" fmla="*/ 772671 h 2145765"/>
              <a:gd name="connsiteX18888" fmla="*/ 10114133 w 12079138"/>
              <a:gd name="connsiteY18888" fmla="*/ 762620 h 2145765"/>
              <a:gd name="connsiteX18889" fmla="*/ 10110469 w 12079138"/>
              <a:gd name="connsiteY18889" fmla="*/ 751772 h 2145765"/>
              <a:gd name="connsiteX18890" fmla="*/ 10122200 w 12079138"/>
              <a:gd name="connsiteY18890" fmla="*/ 742119 h 2145765"/>
              <a:gd name="connsiteX18891" fmla="*/ 10121550 w 12079138"/>
              <a:gd name="connsiteY18891" fmla="*/ 738932 h 2145765"/>
              <a:gd name="connsiteX18892" fmla="*/ 10114349 w 12079138"/>
              <a:gd name="connsiteY18892" fmla="*/ 737277 h 2145765"/>
              <a:gd name="connsiteX18893" fmla="*/ 10093071 w 12079138"/>
              <a:gd name="connsiteY18893" fmla="*/ 748263 h 2145765"/>
              <a:gd name="connsiteX18894" fmla="*/ 10076287 w 12079138"/>
              <a:gd name="connsiteY18894" fmla="*/ 747359 h 2145765"/>
              <a:gd name="connsiteX18895" fmla="*/ 10068671 w 12079138"/>
              <a:gd name="connsiteY18895" fmla="*/ 738074 h 2145765"/>
              <a:gd name="connsiteX18896" fmla="*/ 10074663 w 12079138"/>
              <a:gd name="connsiteY18896" fmla="*/ 722813 h 2145765"/>
              <a:gd name="connsiteX18897" fmla="*/ 10076648 w 12079138"/>
              <a:gd name="connsiteY18897" fmla="*/ 719075 h 2145765"/>
              <a:gd name="connsiteX18898" fmla="*/ 10048603 w 12079138"/>
              <a:gd name="connsiteY18898" fmla="*/ 723227 h 2145765"/>
              <a:gd name="connsiteX18899" fmla="*/ 10047177 w 12079138"/>
              <a:gd name="connsiteY18899" fmla="*/ 734352 h 2145765"/>
              <a:gd name="connsiteX18900" fmla="*/ 10058818 w 12079138"/>
              <a:gd name="connsiteY18900" fmla="*/ 741904 h 2145765"/>
              <a:gd name="connsiteX18901" fmla="*/ 10059450 w 12079138"/>
              <a:gd name="connsiteY18901" fmla="*/ 760353 h 2145765"/>
              <a:gd name="connsiteX18902" fmla="*/ 10057554 w 12079138"/>
              <a:gd name="connsiteY18902" fmla="*/ 787796 h 2145765"/>
              <a:gd name="connsiteX18903" fmla="*/ 10062914 w 12079138"/>
              <a:gd name="connsiteY18903" fmla="*/ 831019 h 2145765"/>
              <a:gd name="connsiteX18904" fmla="*/ 10062607 w 12079138"/>
              <a:gd name="connsiteY18904" fmla="*/ 850829 h 2145765"/>
              <a:gd name="connsiteX18905" fmla="*/ 10063925 w 12079138"/>
              <a:gd name="connsiteY18905" fmla="*/ 862416 h 2145765"/>
              <a:gd name="connsiteX18906" fmla="*/ 10061777 w 12079138"/>
              <a:gd name="connsiteY18906" fmla="*/ 875561 h 2145765"/>
              <a:gd name="connsiteX18907" fmla="*/ 10086051 w 12079138"/>
              <a:gd name="connsiteY18907" fmla="*/ 885949 h 2145765"/>
              <a:gd name="connsiteX18908" fmla="*/ 10074193 w 12079138"/>
              <a:gd name="connsiteY18908" fmla="*/ 839093 h 2145765"/>
              <a:gd name="connsiteX18909" fmla="*/ 10086881 w 12079138"/>
              <a:gd name="connsiteY18909" fmla="*/ 826114 h 2145765"/>
              <a:gd name="connsiteX18910" fmla="*/ 10126964 w 12079138"/>
              <a:gd name="connsiteY18910" fmla="*/ 825593 h 2145765"/>
              <a:gd name="connsiteX18911" fmla="*/ 10138568 w 12079138"/>
              <a:gd name="connsiteY18911" fmla="*/ 835354 h 2145765"/>
              <a:gd name="connsiteX18912" fmla="*/ 10130699 w 12079138"/>
              <a:gd name="connsiteY18912" fmla="*/ 849313 h 2145765"/>
              <a:gd name="connsiteX18913" fmla="*/ 10124166 w 12079138"/>
              <a:gd name="connsiteY18913" fmla="*/ 852453 h 2145765"/>
              <a:gd name="connsiteX18914" fmla="*/ 10122560 w 12079138"/>
              <a:gd name="connsiteY18914" fmla="*/ 855180 h 2145765"/>
              <a:gd name="connsiteX18915" fmla="*/ 10161164 w 12079138"/>
              <a:gd name="connsiteY18915" fmla="*/ 875914 h 2145765"/>
              <a:gd name="connsiteX18916" fmla="*/ 10179463 w 12079138"/>
              <a:gd name="connsiteY18916" fmla="*/ 882946 h 2145765"/>
              <a:gd name="connsiteX18917" fmla="*/ 10198756 w 12079138"/>
              <a:gd name="connsiteY18917" fmla="*/ 888768 h 2145765"/>
              <a:gd name="connsiteX18918" fmla="*/ 10234111 w 12079138"/>
              <a:gd name="connsiteY18918" fmla="*/ 897945 h 2145765"/>
              <a:gd name="connsiteX18919" fmla="*/ 10249325 w 12079138"/>
              <a:gd name="connsiteY18919" fmla="*/ 905730 h 2145765"/>
              <a:gd name="connsiteX18920" fmla="*/ 10288127 w 12079138"/>
              <a:gd name="connsiteY18920" fmla="*/ 940662 h 2145765"/>
              <a:gd name="connsiteX18921" fmla="*/ 10293072 w 12079138"/>
              <a:gd name="connsiteY18921" fmla="*/ 948739 h 2145765"/>
              <a:gd name="connsiteX18922" fmla="*/ 10298035 w 12079138"/>
              <a:gd name="connsiteY18922" fmla="*/ 972473 h 2145765"/>
              <a:gd name="connsiteX18923" fmla="*/ 10320270 w 12079138"/>
              <a:gd name="connsiteY18923" fmla="*/ 987871 h 2145765"/>
              <a:gd name="connsiteX18924" fmla="*/ 10318411 w 12079138"/>
              <a:gd name="connsiteY18924" fmla="*/ 999959 h 2145765"/>
              <a:gd name="connsiteX18925" fmla="*/ 10301843 w 12079138"/>
              <a:gd name="connsiteY18925" fmla="*/ 995500 h 2145765"/>
              <a:gd name="connsiteX18926" fmla="*/ 10291231 w 12079138"/>
              <a:gd name="connsiteY18926" fmla="*/ 987734 h 2145765"/>
              <a:gd name="connsiteX18927" fmla="*/ 10294624 w 12079138"/>
              <a:gd name="connsiteY18927" fmla="*/ 1008048 h 2145765"/>
              <a:gd name="connsiteX18928" fmla="*/ 10266037 w 12079138"/>
              <a:gd name="connsiteY18928" fmla="*/ 1029468 h 2145765"/>
              <a:gd name="connsiteX18929" fmla="*/ 10256165 w 12079138"/>
              <a:gd name="connsiteY18929" fmla="*/ 1026879 h 2145765"/>
              <a:gd name="connsiteX18930" fmla="*/ 10250642 w 12079138"/>
              <a:gd name="connsiteY18930" fmla="*/ 1014055 h 2145765"/>
              <a:gd name="connsiteX18931" fmla="*/ 10246708 w 12079138"/>
              <a:gd name="connsiteY18931" fmla="*/ 992390 h 2145765"/>
              <a:gd name="connsiteX18932" fmla="*/ 10250390 w 12079138"/>
              <a:gd name="connsiteY18932" fmla="*/ 967967 h 2145765"/>
              <a:gd name="connsiteX18933" fmla="*/ 10259991 w 12079138"/>
              <a:gd name="connsiteY18933" fmla="*/ 959437 h 2145765"/>
              <a:gd name="connsiteX18934" fmla="*/ 10248314 w 12079138"/>
              <a:gd name="connsiteY18934" fmla="*/ 949017 h 2145765"/>
              <a:gd name="connsiteX18935" fmla="*/ 10231999 w 12079138"/>
              <a:gd name="connsiteY18935" fmla="*/ 951500 h 2145765"/>
              <a:gd name="connsiteX18936" fmla="*/ 10215938 w 12079138"/>
              <a:gd name="connsiteY18936" fmla="*/ 956219 h 2145765"/>
              <a:gd name="connsiteX18937" fmla="*/ 10182821 w 12079138"/>
              <a:gd name="connsiteY18937" fmla="*/ 947927 h 2145765"/>
              <a:gd name="connsiteX18938" fmla="*/ 10172353 w 12079138"/>
              <a:gd name="connsiteY18938" fmla="*/ 943315 h 2145765"/>
              <a:gd name="connsiteX18939" fmla="*/ 10180944 w 12079138"/>
              <a:gd name="connsiteY18939" fmla="*/ 935605 h 2145765"/>
              <a:gd name="connsiteX18940" fmla="*/ 10198828 w 12079138"/>
              <a:gd name="connsiteY18940" fmla="*/ 930457 h 2145765"/>
              <a:gd name="connsiteX18941" fmla="*/ 10211263 w 12079138"/>
              <a:gd name="connsiteY18941" fmla="*/ 917497 h 2145765"/>
              <a:gd name="connsiteX18942" fmla="*/ 10203521 w 12079138"/>
              <a:gd name="connsiteY18942" fmla="*/ 906986 h 2145765"/>
              <a:gd name="connsiteX18943" fmla="*/ 10167372 w 12079138"/>
              <a:gd name="connsiteY18943" fmla="*/ 896413 h 2145765"/>
              <a:gd name="connsiteX18944" fmla="*/ 10178959 w 12079138"/>
              <a:gd name="connsiteY18944" fmla="*/ 908855 h 2145765"/>
              <a:gd name="connsiteX18945" fmla="*/ 10185221 w 12079138"/>
              <a:gd name="connsiteY18945" fmla="*/ 914569 h 2145765"/>
              <a:gd name="connsiteX18946" fmla="*/ 10184805 w 12079138"/>
              <a:gd name="connsiteY18946" fmla="*/ 919396 h 2145765"/>
              <a:gd name="connsiteX18947" fmla="*/ 10175601 w 12079138"/>
              <a:gd name="connsiteY18947" fmla="*/ 922368 h 2145765"/>
              <a:gd name="connsiteX18948" fmla="*/ 10157571 w 12079138"/>
              <a:gd name="connsiteY18948" fmla="*/ 917894 h 2145765"/>
              <a:gd name="connsiteX18949" fmla="*/ 10115034 w 12079138"/>
              <a:gd name="connsiteY18949" fmla="*/ 908564 h 2145765"/>
              <a:gd name="connsiteX18950" fmla="*/ 10110558 w 12079138"/>
              <a:gd name="connsiteY18950" fmla="*/ 911061 h 2145765"/>
              <a:gd name="connsiteX18951" fmla="*/ 10101138 w 12079138"/>
              <a:gd name="connsiteY18951" fmla="*/ 929784 h 2145765"/>
              <a:gd name="connsiteX18952" fmla="*/ 10109042 w 12079138"/>
              <a:gd name="connsiteY18952" fmla="*/ 934379 h 2145765"/>
              <a:gd name="connsiteX18953" fmla="*/ 10112363 w 12079138"/>
              <a:gd name="connsiteY18953" fmla="*/ 940342 h 2145765"/>
              <a:gd name="connsiteX18954" fmla="*/ 10104296 w 12079138"/>
              <a:gd name="connsiteY18954" fmla="*/ 944263 h 2145765"/>
              <a:gd name="connsiteX18955" fmla="*/ 10087404 w 12079138"/>
              <a:gd name="connsiteY18955" fmla="*/ 944125 h 2145765"/>
              <a:gd name="connsiteX18956" fmla="*/ 10064303 w 12079138"/>
              <a:gd name="connsiteY18956" fmla="*/ 949799 h 2145765"/>
              <a:gd name="connsiteX18957" fmla="*/ 10058348 w 12079138"/>
              <a:gd name="connsiteY18957" fmla="*/ 960663 h 2145765"/>
              <a:gd name="connsiteX18958" fmla="*/ 10070674 w 12079138"/>
              <a:gd name="connsiteY18958" fmla="*/ 963467 h 2145765"/>
              <a:gd name="connsiteX18959" fmla="*/ 10076178 w 12079138"/>
              <a:gd name="connsiteY18959" fmla="*/ 973102 h 2145765"/>
              <a:gd name="connsiteX18960" fmla="*/ 10065585 w 12079138"/>
              <a:gd name="connsiteY18960" fmla="*/ 978784 h 2145765"/>
              <a:gd name="connsiteX18961" fmla="*/ 10056867 w 12079138"/>
              <a:gd name="connsiteY18961" fmla="*/ 987396 h 2145765"/>
              <a:gd name="connsiteX18962" fmla="*/ 10041997 w 12079138"/>
              <a:gd name="connsiteY18962" fmla="*/ 1015971 h 2145765"/>
              <a:gd name="connsiteX18963" fmla="*/ 10055803 w 12079138"/>
              <a:gd name="connsiteY18963" fmla="*/ 1016707 h 2145765"/>
              <a:gd name="connsiteX18964" fmla="*/ 10110252 w 12079138"/>
              <a:gd name="connsiteY18964" fmla="*/ 1012277 h 2145765"/>
              <a:gd name="connsiteX18965" fmla="*/ 10123408 w 12079138"/>
              <a:gd name="connsiteY18965" fmla="*/ 1015450 h 2145765"/>
              <a:gd name="connsiteX18966" fmla="*/ 10170656 w 12079138"/>
              <a:gd name="connsiteY18966" fmla="*/ 1047288 h 2145765"/>
              <a:gd name="connsiteX18967" fmla="*/ 10201156 w 12079138"/>
              <a:gd name="connsiteY18967" fmla="*/ 1075220 h 2145765"/>
              <a:gd name="connsiteX18968" fmla="*/ 10227884 w 12079138"/>
              <a:gd name="connsiteY18968" fmla="*/ 1103167 h 2145765"/>
              <a:gd name="connsiteX18969" fmla="*/ 10225520 w 12079138"/>
              <a:gd name="connsiteY18969" fmla="*/ 1112958 h 2145765"/>
              <a:gd name="connsiteX18970" fmla="*/ 10225033 w 12079138"/>
              <a:gd name="connsiteY18970" fmla="*/ 1112943 h 2145765"/>
              <a:gd name="connsiteX18971" fmla="*/ 10224911 w 12079138"/>
              <a:gd name="connsiteY18971" fmla="*/ 1113127 h 2145765"/>
              <a:gd name="connsiteX18972" fmla="*/ 10170047 w 12079138"/>
              <a:gd name="connsiteY18972" fmla="*/ 1085348 h 2145765"/>
              <a:gd name="connsiteX18973" fmla="*/ 10134223 w 12079138"/>
              <a:gd name="connsiteY18973" fmla="*/ 1084628 h 2145765"/>
              <a:gd name="connsiteX18974" fmla="*/ 10146369 w 12079138"/>
              <a:gd name="connsiteY18974" fmla="*/ 1102800 h 2145765"/>
              <a:gd name="connsiteX18975" fmla="*/ 10146031 w 12079138"/>
              <a:gd name="connsiteY18975" fmla="*/ 1102664 h 2145765"/>
              <a:gd name="connsiteX18976" fmla="*/ 10145990 w 12079138"/>
              <a:gd name="connsiteY18976" fmla="*/ 1102631 h 2145765"/>
              <a:gd name="connsiteX18977" fmla="*/ 10145737 w 12079138"/>
              <a:gd name="connsiteY18977" fmla="*/ 1102815 h 2145765"/>
              <a:gd name="connsiteX18978" fmla="*/ 10110328 w 12079138"/>
              <a:gd name="connsiteY18978" fmla="*/ 1098433 h 2145765"/>
              <a:gd name="connsiteX18979" fmla="*/ 10093580 w 12079138"/>
              <a:gd name="connsiteY18979" fmla="*/ 1097774 h 2145765"/>
              <a:gd name="connsiteX18980" fmla="*/ 10083130 w 12079138"/>
              <a:gd name="connsiteY18980" fmla="*/ 1113648 h 2145765"/>
              <a:gd name="connsiteX18981" fmla="*/ 10106447 w 12079138"/>
              <a:gd name="connsiteY18981" fmla="*/ 1122673 h 2145765"/>
              <a:gd name="connsiteX18982" fmla="*/ 10118810 w 12079138"/>
              <a:gd name="connsiteY18982" fmla="*/ 1120175 h 2145765"/>
              <a:gd name="connsiteX18983" fmla="*/ 10145737 w 12079138"/>
              <a:gd name="connsiteY18983" fmla="*/ 1102815 h 2145765"/>
              <a:gd name="connsiteX18984" fmla="*/ 10146333 w 12079138"/>
              <a:gd name="connsiteY18984" fmla="*/ 1102892 h 2145765"/>
              <a:gd name="connsiteX18985" fmla="*/ 10146373 w 12079138"/>
              <a:gd name="connsiteY18985" fmla="*/ 1102800 h 2145765"/>
              <a:gd name="connsiteX18986" fmla="*/ 10161894 w 12079138"/>
              <a:gd name="connsiteY18986" fmla="*/ 1121493 h 2145765"/>
              <a:gd name="connsiteX18987" fmla="*/ 10195101 w 12079138"/>
              <a:gd name="connsiteY18987" fmla="*/ 1132923 h 2145765"/>
              <a:gd name="connsiteX18988" fmla="*/ 10224915 w 12079138"/>
              <a:gd name="connsiteY18988" fmla="*/ 1113127 h 2145765"/>
              <a:gd name="connsiteX18989" fmla="*/ 10225420 w 12079138"/>
              <a:gd name="connsiteY18989" fmla="*/ 1113250 h 2145765"/>
              <a:gd name="connsiteX18990" fmla="*/ 10225528 w 12079138"/>
              <a:gd name="connsiteY18990" fmla="*/ 1112959 h 2145765"/>
              <a:gd name="connsiteX18991" fmla="*/ 10257327 w 12079138"/>
              <a:gd name="connsiteY18991" fmla="*/ 1122796 h 2145765"/>
              <a:gd name="connsiteX18992" fmla="*/ 10275375 w 12079138"/>
              <a:gd name="connsiteY18992" fmla="*/ 1131069 h 2145765"/>
              <a:gd name="connsiteX18993" fmla="*/ 10290770 w 12079138"/>
              <a:gd name="connsiteY18993" fmla="*/ 1129216 h 2145765"/>
              <a:gd name="connsiteX18994" fmla="*/ 10290390 w 12079138"/>
              <a:gd name="connsiteY18994" fmla="*/ 1119639 h 2145765"/>
              <a:gd name="connsiteX18995" fmla="*/ 10286510 w 12079138"/>
              <a:gd name="connsiteY18995" fmla="*/ 1117157 h 2145765"/>
              <a:gd name="connsiteX18996" fmla="*/ 10251408 w 12079138"/>
              <a:gd name="connsiteY18996" fmla="*/ 1086666 h 2145765"/>
              <a:gd name="connsiteX18997" fmla="*/ 10248141 w 12079138"/>
              <a:gd name="connsiteY18997" fmla="*/ 1076661 h 2145765"/>
              <a:gd name="connsiteX18998" fmla="*/ 10264872 w 12079138"/>
              <a:gd name="connsiteY18998" fmla="*/ 1068570 h 2145765"/>
              <a:gd name="connsiteX18999" fmla="*/ 10304846 w 12079138"/>
              <a:gd name="connsiteY18999" fmla="*/ 1093439 h 2145765"/>
              <a:gd name="connsiteX19000" fmla="*/ 10289578 w 12079138"/>
              <a:gd name="connsiteY19000" fmla="*/ 1101069 h 2145765"/>
              <a:gd name="connsiteX19001" fmla="*/ 10293351 w 12079138"/>
              <a:gd name="connsiteY19001" fmla="*/ 1105390 h 2145765"/>
              <a:gd name="connsiteX19002" fmla="*/ 10333127 w 12079138"/>
              <a:gd name="connsiteY19002" fmla="*/ 1127408 h 2145765"/>
              <a:gd name="connsiteX19003" fmla="*/ 10347763 w 12079138"/>
              <a:gd name="connsiteY19003" fmla="*/ 1131468 h 2145765"/>
              <a:gd name="connsiteX19004" fmla="*/ 10390806 w 12079138"/>
              <a:gd name="connsiteY19004" fmla="*/ 1124741 h 2145765"/>
              <a:gd name="connsiteX19005" fmla="*/ 10427009 w 12079138"/>
              <a:gd name="connsiteY19005" fmla="*/ 1123991 h 2145765"/>
              <a:gd name="connsiteX19006" fmla="*/ 10468572 w 12079138"/>
              <a:gd name="connsiteY19006" fmla="*/ 1148598 h 2145765"/>
              <a:gd name="connsiteX19007" fmla="*/ 10475646 w 12079138"/>
              <a:gd name="connsiteY19007" fmla="*/ 1150467 h 2145765"/>
              <a:gd name="connsiteX19008" fmla="*/ 10481928 w 12079138"/>
              <a:gd name="connsiteY19008" fmla="*/ 1145625 h 2145765"/>
              <a:gd name="connsiteX19009" fmla="*/ 10475611 w 12079138"/>
              <a:gd name="connsiteY19009" fmla="*/ 1132479 h 2145765"/>
              <a:gd name="connsiteX19010" fmla="*/ 10482613 w 12079138"/>
              <a:gd name="connsiteY19010" fmla="*/ 1113863 h 2145765"/>
              <a:gd name="connsiteX19011" fmla="*/ 10502898 w 12079138"/>
              <a:gd name="connsiteY19011" fmla="*/ 1104685 h 2145765"/>
              <a:gd name="connsiteX19012" fmla="*/ 10514178 w 12079138"/>
              <a:gd name="connsiteY19012" fmla="*/ 1109787 h 2145765"/>
              <a:gd name="connsiteX19013" fmla="*/ 10508511 w 12079138"/>
              <a:gd name="connsiteY19013" fmla="*/ 1121355 h 2145765"/>
              <a:gd name="connsiteX19014" fmla="*/ 10508999 w 12079138"/>
              <a:gd name="connsiteY19014" fmla="*/ 1135697 h 2145765"/>
              <a:gd name="connsiteX19015" fmla="*/ 10521054 w 12079138"/>
              <a:gd name="connsiteY19015" fmla="*/ 1134732 h 2145765"/>
              <a:gd name="connsiteX19016" fmla="*/ 10540870 w 12079138"/>
              <a:gd name="connsiteY19016" fmla="*/ 1145518 h 2145765"/>
              <a:gd name="connsiteX19017" fmla="*/ 10528056 w 12079138"/>
              <a:gd name="connsiteY19017" fmla="*/ 1162005 h 2145765"/>
              <a:gd name="connsiteX19018" fmla="*/ 10522300 w 12079138"/>
              <a:gd name="connsiteY19018" fmla="*/ 1162587 h 2145765"/>
              <a:gd name="connsiteX19019" fmla="*/ 10486096 w 12079138"/>
              <a:gd name="connsiteY19019" fmla="*/ 1163675 h 2145765"/>
              <a:gd name="connsiteX19020" fmla="*/ 10456318 w 12079138"/>
              <a:gd name="connsiteY19020" fmla="*/ 1167506 h 2145765"/>
              <a:gd name="connsiteX19021" fmla="*/ 10436719 w 12079138"/>
              <a:gd name="connsiteY19021" fmla="*/ 1165790 h 2145765"/>
              <a:gd name="connsiteX19022" fmla="*/ 10426865 w 12079138"/>
              <a:gd name="connsiteY19022" fmla="*/ 1170601 h 2145765"/>
              <a:gd name="connsiteX19023" fmla="*/ 10434319 w 12079138"/>
              <a:gd name="connsiteY19023" fmla="*/ 1194289 h 2145765"/>
              <a:gd name="connsiteX19024" fmla="*/ 10446139 w 12079138"/>
              <a:gd name="connsiteY19024" fmla="*/ 1201230 h 2145765"/>
              <a:gd name="connsiteX19025" fmla="*/ 10464584 w 12079138"/>
              <a:gd name="connsiteY19025" fmla="*/ 1200433 h 2145765"/>
              <a:gd name="connsiteX19026" fmla="*/ 10460866 w 12079138"/>
              <a:gd name="connsiteY19026" fmla="*/ 1189264 h 2145765"/>
              <a:gd name="connsiteX19027" fmla="*/ 10462255 w 12079138"/>
              <a:gd name="connsiteY19027" fmla="*/ 1182982 h 2145765"/>
              <a:gd name="connsiteX19028" fmla="*/ 10474799 w 12079138"/>
              <a:gd name="connsiteY19028" fmla="*/ 1180867 h 2145765"/>
              <a:gd name="connsiteX19029" fmla="*/ 10487323 w 12079138"/>
              <a:gd name="connsiteY19029" fmla="*/ 1184682 h 2145765"/>
              <a:gd name="connsiteX19030" fmla="*/ 10501040 w 12079138"/>
              <a:gd name="connsiteY19030" fmla="*/ 1190842 h 2145765"/>
              <a:gd name="connsiteX19031" fmla="*/ 10501080 w 12079138"/>
              <a:gd name="connsiteY19031" fmla="*/ 1205045 h 2145765"/>
              <a:gd name="connsiteX19032" fmla="*/ 10492525 w 12079138"/>
              <a:gd name="connsiteY19032" fmla="*/ 1217334 h 2145765"/>
              <a:gd name="connsiteX19033" fmla="*/ 10471987 w 12079138"/>
              <a:gd name="connsiteY19033" fmla="*/ 1244714 h 2145765"/>
              <a:gd name="connsiteX19034" fmla="*/ 10471158 w 12079138"/>
              <a:gd name="connsiteY19034" fmla="*/ 1249877 h 2145765"/>
              <a:gd name="connsiteX19035" fmla="*/ 10453868 w 12079138"/>
              <a:gd name="connsiteY19035" fmla="*/ 1253708 h 2145765"/>
              <a:gd name="connsiteX19036" fmla="*/ 10435009 w 12079138"/>
              <a:gd name="connsiteY19036" fmla="*/ 1230802 h 2145765"/>
              <a:gd name="connsiteX19037" fmla="*/ 10429017 w 12079138"/>
              <a:gd name="connsiteY19037" fmla="*/ 1221639 h 2145765"/>
              <a:gd name="connsiteX19038" fmla="*/ 10420752 w 12079138"/>
              <a:gd name="connsiteY19038" fmla="*/ 1215035 h 2145765"/>
              <a:gd name="connsiteX19039" fmla="*/ 10396893 w 12079138"/>
              <a:gd name="connsiteY19039" fmla="*/ 1194764 h 2145765"/>
              <a:gd name="connsiteX19040" fmla="*/ 10399077 w 12079138"/>
              <a:gd name="connsiteY19040" fmla="*/ 1184698 h 2145765"/>
              <a:gd name="connsiteX19041" fmla="*/ 10400538 w 12079138"/>
              <a:gd name="connsiteY19041" fmla="*/ 1178017 h 2145765"/>
              <a:gd name="connsiteX19042" fmla="*/ 10405718 w 12079138"/>
              <a:gd name="connsiteY19042" fmla="*/ 1151709 h 2145765"/>
              <a:gd name="connsiteX19043" fmla="*/ 10404166 w 12079138"/>
              <a:gd name="connsiteY19043" fmla="*/ 1138502 h 2145765"/>
              <a:gd name="connsiteX19044" fmla="*/ 10380741 w 12079138"/>
              <a:gd name="connsiteY19044" fmla="*/ 1155371 h 2145765"/>
              <a:gd name="connsiteX19045" fmla="*/ 10354139 w 12079138"/>
              <a:gd name="connsiteY19045" fmla="*/ 1187992 h 2145765"/>
              <a:gd name="connsiteX19046" fmla="*/ 10360076 w 12079138"/>
              <a:gd name="connsiteY19046" fmla="*/ 1207451 h 2145765"/>
              <a:gd name="connsiteX19047" fmla="*/ 10375489 w 12079138"/>
              <a:gd name="connsiteY19047" fmla="*/ 1219846 h 2145765"/>
              <a:gd name="connsiteX19048" fmla="*/ 10377889 w 12079138"/>
              <a:gd name="connsiteY19048" fmla="*/ 1229576 h 2145765"/>
              <a:gd name="connsiteX19049" fmla="*/ 10360095 w 12079138"/>
              <a:gd name="connsiteY19049" fmla="*/ 1249249 h 2145765"/>
              <a:gd name="connsiteX19050" fmla="*/ 10350836 w 12079138"/>
              <a:gd name="connsiteY19050" fmla="*/ 1252911 h 2145765"/>
              <a:gd name="connsiteX19051" fmla="*/ 10340459 w 12079138"/>
              <a:gd name="connsiteY19051" fmla="*/ 1248989 h 2145765"/>
              <a:gd name="connsiteX19052" fmla="*/ 10342715 w 12079138"/>
              <a:gd name="connsiteY19052" fmla="*/ 1238371 h 2145765"/>
              <a:gd name="connsiteX19053" fmla="*/ 10306277 w 12079138"/>
              <a:gd name="connsiteY19053" fmla="*/ 1233989 h 2145765"/>
              <a:gd name="connsiteX19054" fmla="*/ 10305881 w 12079138"/>
              <a:gd name="connsiteY19054" fmla="*/ 1242630 h 2145765"/>
              <a:gd name="connsiteX19055" fmla="*/ 10307252 w 12079138"/>
              <a:gd name="connsiteY19055" fmla="*/ 1246001 h 2145765"/>
              <a:gd name="connsiteX19056" fmla="*/ 10303120 w 12079138"/>
              <a:gd name="connsiteY19056" fmla="*/ 1255393 h 2145765"/>
              <a:gd name="connsiteX19057" fmla="*/ 10285271 w 12079138"/>
              <a:gd name="connsiteY19057" fmla="*/ 1252896 h 2145765"/>
              <a:gd name="connsiteX19058" fmla="*/ 10272836 w 12079138"/>
              <a:gd name="connsiteY19058" fmla="*/ 1245786 h 2145765"/>
              <a:gd name="connsiteX19059" fmla="*/ 10260871 w 12079138"/>
              <a:gd name="connsiteY19059" fmla="*/ 1238386 h 2145765"/>
              <a:gd name="connsiteX19060" fmla="*/ 10245981 w 12079138"/>
              <a:gd name="connsiteY19060" fmla="*/ 1235383 h 2145765"/>
              <a:gd name="connsiteX19061" fmla="*/ 10242137 w 12079138"/>
              <a:gd name="connsiteY19061" fmla="*/ 1244331 h 2145765"/>
              <a:gd name="connsiteX19062" fmla="*/ 10244700 w 12079138"/>
              <a:gd name="connsiteY19062" fmla="*/ 1249280 h 2145765"/>
              <a:gd name="connsiteX19063" fmla="*/ 10235604 w 12079138"/>
              <a:gd name="connsiteY19063" fmla="*/ 1256665 h 2145765"/>
              <a:gd name="connsiteX19064" fmla="*/ 10217106 w 12079138"/>
              <a:gd name="connsiteY19064" fmla="*/ 1257753 h 2145765"/>
              <a:gd name="connsiteX19065" fmla="*/ 10215680 w 12079138"/>
              <a:gd name="connsiteY19065" fmla="*/ 1261921 h 2145765"/>
              <a:gd name="connsiteX19066" fmla="*/ 10259138 w 12079138"/>
              <a:gd name="connsiteY19066" fmla="*/ 1274500 h 2145765"/>
              <a:gd name="connsiteX19067" fmla="*/ 10275543 w 12079138"/>
              <a:gd name="connsiteY19067" fmla="*/ 1265261 h 2145765"/>
              <a:gd name="connsiteX19068" fmla="*/ 10294114 w 12079138"/>
              <a:gd name="connsiteY19068" fmla="*/ 1268525 h 2145765"/>
              <a:gd name="connsiteX19069" fmla="*/ 10307288 w 12079138"/>
              <a:gd name="connsiteY19069" fmla="*/ 1285164 h 2145765"/>
              <a:gd name="connsiteX19070" fmla="*/ 10279766 w 12079138"/>
              <a:gd name="connsiteY19070" fmla="*/ 1303229 h 2145765"/>
              <a:gd name="connsiteX19071" fmla="*/ 10245187 w 12079138"/>
              <a:gd name="connsiteY19071" fmla="*/ 1317570 h 2145765"/>
              <a:gd name="connsiteX19072" fmla="*/ 10220281 w 12079138"/>
              <a:gd name="connsiteY19072" fmla="*/ 1319317 h 2145765"/>
              <a:gd name="connsiteX19073" fmla="*/ 10213966 w 12079138"/>
              <a:gd name="connsiteY19073" fmla="*/ 1315900 h 2145765"/>
              <a:gd name="connsiteX19074" fmla="*/ 10203823 w 12079138"/>
              <a:gd name="connsiteY19074" fmla="*/ 1301942 h 2145765"/>
              <a:gd name="connsiteX19075" fmla="*/ 10216889 w 12079138"/>
              <a:gd name="connsiteY19075" fmla="*/ 1291462 h 2145765"/>
              <a:gd name="connsiteX19076" fmla="*/ 10183393 w 12079138"/>
              <a:gd name="connsiteY19076" fmla="*/ 1273091 h 2145765"/>
              <a:gd name="connsiteX19077" fmla="*/ 10190919 w 12079138"/>
              <a:gd name="connsiteY19077" fmla="*/ 1251379 h 2145765"/>
              <a:gd name="connsiteX19078" fmla="*/ 10186895 w 12079138"/>
              <a:gd name="connsiteY19078" fmla="*/ 1245634 h 2145765"/>
              <a:gd name="connsiteX19079" fmla="*/ 10178972 w 12079138"/>
              <a:gd name="connsiteY19079" fmla="*/ 1245530 h 2145765"/>
              <a:gd name="connsiteX19080" fmla="*/ 10174135 w 12079138"/>
              <a:gd name="connsiteY19080" fmla="*/ 1247246 h 2145765"/>
              <a:gd name="connsiteX19081" fmla="*/ 10134629 w 12079138"/>
              <a:gd name="connsiteY19081" fmla="*/ 1252670 h 2145765"/>
              <a:gd name="connsiteX19082" fmla="*/ 10128132 w 12079138"/>
              <a:gd name="connsiteY19082" fmla="*/ 1254800 h 2145765"/>
              <a:gd name="connsiteX19083" fmla="*/ 10129395 w 12079138"/>
              <a:gd name="connsiteY19083" fmla="*/ 1259534 h 2145765"/>
              <a:gd name="connsiteX19084" fmla="*/ 10148056 w 12079138"/>
              <a:gd name="connsiteY19084" fmla="*/ 1271394 h 2145765"/>
              <a:gd name="connsiteX19085" fmla="*/ 10148832 w 12079138"/>
              <a:gd name="connsiteY19085" fmla="*/ 1275714 h 2145765"/>
              <a:gd name="connsiteX19086" fmla="*/ 10169441 w 12079138"/>
              <a:gd name="connsiteY19086" fmla="*/ 1297089 h 2145765"/>
              <a:gd name="connsiteX19087" fmla="*/ 10167907 w 12079138"/>
              <a:gd name="connsiteY19087" fmla="*/ 1306542 h 2145765"/>
              <a:gd name="connsiteX19088" fmla="*/ 10144951 w 12079138"/>
              <a:gd name="connsiteY19088" fmla="*/ 1311384 h 2145765"/>
              <a:gd name="connsiteX19089" fmla="*/ 10111527 w 12079138"/>
              <a:gd name="connsiteY19089" fmla="*/ 1295465 h 2145765"/>
              <a:gd name="connsiteX19090" fmla="*/ 10102305 w 12079138"/>
              <a:gd name="connsiteY19090" fmla="*/ 1288891 h 2145765"/>
              <a:gd name="connsiteX19091" fmla="*/ 10078790 w 12079138"/>
              <a:gd name="connsiteY19091" fmla="*/ 1288662 h 2145765"/>
              <a:gd name="connsiteX19092" fmla="*/ 10081171 w 12079138"/>
              <a:gd name="connsiteY19092" fmla="*/ 1303172 h 2145765"/>
              <a:gd name="connsiteX19093" fmla="*/ 10107232 w 12079138"/>
              <a:gd name="connsiteY19093" fmla="*/ 1313667 h 2145765"/>
              <a:gd name="connsiteX19094" fmla="*/ 10116852 w 12079138"/>
              <a:gd name="connsiteY19094" fmla="*/ 1319735 h 2145765"/>
              <a:gd name="connsiteX19095" fmla="*/ 10115859 w 12079138"/>
              <a:gd name="connsiteY19095" fmla="*/ 1327625 h 2145765"/>
              <a:gd name="connsiteX19096" fmla="*/ 10103623 w 12079138"/>
              <a:gd name="connsiteY19096" fmla="*/ 1330200 h 2145765"/>
              <a:gd name="connsiteX19097" fmla="*/ 10091387 w 12079138"/>
              <a:gd name="connsiteY19097" fmla="*/ 1326185 h 2145765"/>
              <a:gd name="connsiteX19098" fmla="*/ 10062638 w 12079138"/>
              <a:gd name="connsiteY19098" fmla="*/ 1312089 h 2145765"/>
              <a:gd name="connsiteX19099" fmla="*/ 10037587 w 12079138"/>
              <a:gd name="connsiteY19099" fmla="*/ 1304321 h 2145765"/>
              <a:gd name="connsiteX19100" fmla="*/ 10026146 w 12079138"/>
              <a:gd name="connsiteY19100" fmla="*/ 1307523 h 2145765"/>
              <a:gd name="connsiteX19101" fmla="*/ 10029575 w 12079138"/>
              <a:gd name="connsiteY19101" fmla="*/ 1315169 h 2145765"/>
              <a:gd name="connsiteX19102" fmla="*/ 10039031 w 12079138"/>
              <a:gd name="connsiteY19102" fmla="*/ 1318754 h 2145765"/>
              <a:gd name="connsiteX19103" fmla="*/ 10064478 w 12079138"/>
              <a:gd name="connsiteY19103" fmla="*/ 1334137 h 2145765"/>
              <a:gd name="connsiteX19104" fmla="*/ 10088878 w 12079138"/>
              <a:gd name="connsiteY19104" fmla="*/ 1341155 h 2145765"/>
              <a:gd name="connsiteX19105" fmla="*/ 10135152 w 12079138"/>
              <a:gd name="connsiteY19105" fmla="*/ 1346073 h 2145765"/>
              <a:gd name="connsiteX19106" fmla="*/ 10183807 w 12079138"/>
              <a:gd name="connsiteY19106" fmla="*/ 1359878 h 2145765"/>
              <a:gd name="connsiteX19107" fmla="*/ 10198985 w 12079138"/>
              <a:gd name="connsiteY19107" fmla="*/ 1364521 h 2145765"/>
              <a:gd name="connsiteX19108" fmla="*/ 10202378 w 12079138"/>
              <a:gd name="connsiteY19108" fmla="*/ 1374817 h 2145765"/>
              <a:gd name="connsiteX19109" fmla="*/ 10190431 w 12079138"/>
              <a:gd name="connsiteY19109" fmla="*/ 1394705 h 2145765"/>
              <a:gd name="connsiteX19110" fmla="*/ 10186857 w 12079138"/>
              <a:gd name="connsiteY19110" fmla="*/ 1398643 h 2145765"/>
              <a:gd name="connsiteX19111" fmla="*/ 10174676 w 12079138"/>
              <a:gd name="connsiteY19111" fmla="*/ 1397279 h 2145765"/>
              <a:gd name="connsiteX19112" fmla="*/ 10137696 w 12079138"/>
              <a:gd name="connsiteY19112" fmla="*/ 1403806 h 2145765"/>
              <a:gd name="connsiteX19113" fmla="*/ 10127825 w 12079138"/>
              <a:gd name="connsiteY19113" fmla="*/ 1413904 h 2145765"/>
              <a:gd name="connsiteX19114" fmla="*/ 10156863 w 12079138"/>
              <a:gd name="connsiteY19114" fmla="*/ 1425824 h 2145765"/>
              <a:gd name="connsiteX19115" fmla="*/ 10171373 w 12079138"/>
              <a:gd name="connsiteY19115" fmla="*/ 1437760 h 2145765"/>
              <a:gd name="connsiteX19116" fmla="*/ 10186461 w 12079138"/>
              <a:gd name="connsiteY19116" fmla="*/ 1456070 h 2145765"/>
              <a:gd name="connsiteX19117" fmla="*/ 10198697 w 12079138"/>
              <a:gd name="connsiteY19117" fmla="*/ 1467592 h 2145765"/>
              <a:gd name="connsiteX19118" fmla="*/ 10192849 w 12079138"/>
              <a:gd name="connsiteY19118" fmla="*/ 1478133 h 2145765"/>
              <a:gd name="connsiteX19119" fmla="*/ 10177942 w 12079138"/>
              <a:gd name="connsiteY19119" fmla="*/ 1475513 h 2145765"/>
              <a:gd name="connsiteX19120" fmla="*/ 10169460 w 12079138"/>
              <a:gd name="connsiteY19120" fmla="*/ 1468756 h 2145765"/>
              <a:gd name="connsiteX19121" fmla="*/ 10150980 w 12079138"/>
              <a:gd name="connsiteY19121" fmla="*/ 1466060 h 2145765"/>
              <a:gd name="connsiteX19122" fmla="*/ 10140819 w 12079138"/>
              <a:gd name="connsiteY19122" fmla="*/ 1471162 h 2145765"/>
              <a:gd name="connsiteX19123" fmla="*/ 10164515 w 12079138"/>
              <a:gd name="connsiteY19123" fmla="*/ 1492858 h 2145765"/>
              <a:gd name="connsiteX19124" fmla="*/ 10181371 w 12079138"/>
              <a:gd name="connsiteY19124" fmla="*/ 1493303 h 2145765"/>
              <a:gd name="connsiteX19125" fmla="*/ 10193156 w 12079138"/>
              <a:gd name="connsiteY19125" fmla="*/ 1497623 h 2145765"/>
              <a:gd name="connsiteX19126" fmla="*/ 10191442 w 12079138"/>
              <a:gd name="connsiteY19126" fmla="*/ 1505131 h 2145765"/>
              <a:gd name="connsiteX19127" fmla="*/ 10172564 w 12079138"/>
              <a:gd name="connsiteY19127" fmla="*/ 1508609 h 2145765"/>
              <a:gd name="connsiteX19128" fmla="*/ 10145096 w 12079138"/>
              <a:gd name="connsiteY19128" fmla="*/ 1522123 h 2145765"/>
              <a:gd name="connsiteX19129" fmla="*/ 10134990 w 12079138"/>
              <a:gd name="connsiteY19129" fmla="*/ 1530750 h 2145765"/>
              <a:gd name="connsiteX19130" fmla="*/ 10115787 w 12079138"/>
              <a:gd name="connsiteY19130" fmla="*/ 1526674 h 2145765"/>
              <a:gd name="connsiteX19131" fmla="*/ 10104038 w 12079138"/>
              <a:gd name="connsiteY19131" fmla="*/ 1529585 h 2145765"/>
              <a:gd name="connsiteX19132" fmla="*/ 10104218 w 12079138"/>
              <a:gd name="connsiteY19132" fmla="*/ 1537645 h 2145765"/>
              <a:gd name="connsiteX19133" fmla="*/ 10110174 w 12079138"/>
              <a:gd name="connsiteY19133" fmla="*/ 1541123 h 2145765"/>
              <a:gd name="connsiteX19134" fmla="*/ 10129502 w 12079138"/>
              <a:gd name="connsiteY19134" fmla="*/ 1557195 h 2145765"/>
              <a:gd name="connsiteX19135" fmla="*/ 10131253 w 12079138"/>
              <a:gd name="connsiteY19135" fmla="*/ 1583289 h 2145765"/>
              <a:gd name="connsiteX19136" fmla="*/ 10131198 w 12079138"/>
              <a:gd name="connsiteY19136" fmla="*/ 1600112 h 2145765"/>
              <a:gd name="connsiteX19137" fmla="*/ 10124540 w 12079138"/>
              <a:gd name="connsiteY19137" fmla="*/ 1627370 h 2145765"/>
              <a:gd name="connsiteX19138" fmla="*/ 10125748 w 12079138"/>
              <a:gd name="connsiteY19138" fmla="*/ 1630680 h 2145765"/>
              <a:gd name="connsiteX19139" fmla="*/ 10132841 w 12079138"/>
              <a:gd name="connsiteY19139" fmla="*/ 1639383 h 2145765"/>
              <a:gd name="connsiteX19140" fmla="*/ 10116002 w 12079138"/>
              <a:gd name="connsiteY19140" fmla="*/ 1642646 h 2145765"/>
              <a:gd name="connsiteX19141" fmla="*/ 10096458 w 12079138"/>
              <a:gd name="connsiteY19141" fmla="*/ 1640762 h 2145765"/>
              <a:gd name="connsiteX19142" fmla="*/ 10081676 w 12079138"/>
              <a:gd name="connsiteY19142" fmla="*/ 1629285 h 2145765"/>
              <a:gd name="connsiteX19143" fmla="*/ 10093191 w 12079138"/>
              <a:gd name="connsiteY19143" fmla="*/ 1618437 h 2145765"/>
              <a:gd name="connsiteX19144" fmla="*/ 10109975 w 12079138"/>
              <a:gd name="connsiteY19144" fmla="*/ 1613320 h 2145765"/>
              <a:gd name="connsiteX19145" fmla="*/ 10101059 w 12079138"/>
              <a:gd name="connsiteY19145" fmla="*/ 1608095 h 2145765"/>
              <a:gd name="connsiteX19146" fmla="*/ 10087975 w 12079138"/>
              <a:gd name="connsiteY19146" fmla="*/ 1604954 h 2145765"/>
              <a:gd name="connsiteX19147" fmla="*/ 10085467 w 12079138"/>
              <a:gd name="connsiteY19147" fmla="*/ 1595975 h 2145765"/>
              <a:gd name="connsiteX19148" fmla="*/ 10099381 w 12079138"/>
              <a:gd name="connsiteY19148" fmla="*/ 1587610 h 2145765"/>
              <a:gd name="connsiteX19149" fmla="*/ 10094256 w 12079138"/>
              <a:gd name="connsiteY19149" fmla="*/ 1582737 h 2145765"/>
              <a:gd name="connsiteX19150" fmla="*/ 10048668 w 12079138"/>
              <a:gd name="connsiteY19150" fmla="*/ 1588606 h 2145765"/>
              <a:gd name="connsiteX19151" fmla="*/ 10037533 w 12079138"/>
              <a:gd name="connsiteY19151" fmla="*/ 1596297 h 2145765"/>
              <a:gd name="connsiteX19152" fmla="*/ 10027264 w 12079138"/>
              <a:gd name="connsiteY19152" fmla="*/ 1596286 h 2145765"/>
              <a:gd name="connsiteX19153" fmla="*/ 10023420 w 12079138"/>
              <a:gd name="connsiteY19153" fmla="*/ 1590555 h 2145765"/>
              <a:gd name="connsiteX19154" fmla="*/ 10029737 w 12079138"/>
              <a:gd name="connsiteY19154" fmla="*/ 1582910 h 2145765"/>
              <a:gd name="connsiteX19155" fmla="*/ 10038272 w 12079138"/>
              <a:gd name="connsiteY19155" fmla="*/ 1534231 h 2145765"/>
              <a:gd name="connsiteX19156" fmla="*/ 10038959 w 12079138"/>
              <a:gd name="connsiteY19156" fmla="*/ 1520718 h 2145765"/>
              <a:gd name="connsiteX19157" fmla="*/ 10043507 w 12079138"/>
              <a:gd name="connsiteY19157" fmla="*/ 1499389 h 2145765"/>
              <a:gd name="connsiteX19158" fmla="*/ 10032841 w 12079138"/>
              <a:gd name="connsiteY19158" fmla="*/ 1501029 h 2145765"/>
              <a:gd name="connsiteX19159" fmla="*/ 10024052 w 12079138"/>
              <a:gd name="connsiteY19159" fmla="*/ 1507847 h 2145765"/>
              <a:gd name="connsiteX19160" fmla="*/ 10010480 w 12079138"/>
              <a:gd name="connsiteY19160" fmla="*/ 1528088 h 2145765"/>
              <a:gd name="connsiteX19161" fmla="*/ 10003424 w 12079138"/>
              <a:gd name="connsiteY19161" fmla="*/ 1553614 h 2145765"/>
              <a:gd name="connsiteX19162" fmla="*/ 10001168 w 12079138"/>
              <a:gd name="connsiteY19162" fmla="*/ 1597849 h 2145765"/>
              <a:gd name="connsiteX19163" fmla="*/ 10002720 w 12079138"/>
              <a:gd name="connsiteY19163" fmla="*/ 1616664 h 2145765"/>
              <a:gd name="connsiteX19164" fmla="*/ 10002070 w 12079138"/>
              <a:gd name="connsiteY19164" fmla="*/ 1630515 h 2145765"/>
              <a:gd name="connsiteX19165" fmla="*/ 10013728 w 12079138"/>
              <a:gd name="connsiteY19165" fmla="*/ 1639218 h 2145765"/>
              <a:gd name="connsiteX19166" fmla="*/ 10027445 w 12079138"/>
              <a:gd name="connsiteY19166" fmla="*/ 1634177 h 2145765"/>
              <a:gd name="connsiteX19167" fmla="*/ 10035187 w 12079138"/>
              <a:gd name="connsiteY19167" fmla="*/ 1624892 h 2145765"/>
              <a:gd name="connsiteX19168" fmla="*/ 10057403 w 12079138"/>
              <a:gd name="connsiteY19168" fmla="*/ 1625949 h 2145765"/>
              <a:gd name="connsiteX19169" fmla="*/ 10062114 w 12079138"/>
              <a:gd name="connsiteY19169" fmla="*/ 1646036 h 2145765"/>
              <a:gd name="connsiteX19170" fmla="*/ 10067005 w 12079138"/>
              <a:gd name="connsiteY19170" fmla="*/ 1665587 h 2145765"/>
              <a:gd name="connsiteX19171" fmla="*/ 10075631 w 12079138"/>
              <a:gd name="connsiteY19171" fmla="*/ 1680189 h 2145765"/>
              <a:gd name="connsiteX19172" fmla="*/ 10073159 w 12079138"/>
              <a:gd name="connsiteY19172" fmla="*/ 1691742 h 2145765"/>
              <a:gd name="connsiteX19173" fmla="*/ 10071354 w 12079138"/>
              <a:gd name="connsiteY19173" fmla="*/ 1714219 h 2145765"/>
              <a:gd name="connsiteX19174" fmla="*/ 10071449 w 12079138"/>
              <a:gd name="connsiteY19174" fmla="*/ 1717759 h 2145765"/>
              <a:gd name="connsiteX19175" fmla="*/ 10051253 w 12079138"/>
              <a:gd name="connsiteY19175" fmla="*/ 1729265 h 2145765"/>
              <a:gd name="connsiteX19176" fmla="*/ 10022324 w 12079138"/>
              <a:gd name="connsiteY19176" fmla="*/ 1745645 h 2145765"/>
              <a:gd name="connsiteX19177" fmla="*/ 10018137 w 12079138"/>
              <a:gd name="connsiteY19177" fmla="*/ 1755236 h 2145765"/>
              <a:gd name="connsiteX19178" fmla="*/ 10033802 w 12079138"/>
              <a:gd name="connsiteY19178" fmla="*/ 1764613 h 2145765"/>
              <a:gd name="connsiteX19179" fmla="*/ 10082674 w 12079138"/>
              <a:gd name="connsiteY19179" fmla="*/ 1759465 h 2145765"/>
              <a:gd name="connsiteX19180" fmla="*/ 10114203 w 12079138"/>
              <a:gd name="connsiteY19180" fmla="*/ 1770941 h 2145765"/>
              <a:gd name="connsiteX19181" fmla="*/ 10115357 w 12079138"/>
              <a:gd name="connsiteY19181" fmla="*/ 1775599 h 2145765"/>
              <a:gd name="connsiteX19182" fmla="*/ 10108915 w 12079138"/>
              <a:gd name="connsiteY19182" fmla="*/ 1778051 h 2145765"/>
              <a:gd name="connsiteX19183" fmla="*/ 10087402 w 12079138"/>
              <a:gd name="connsiteY19183" fmla="*/ 1773975 h 2145765"/>
              <a:gd name="connsiteX19184" fmla="*/ 10070961 w 12079138"/>
              <a:gd name="connsiteY19184" fmla="*/ 1772857 h 2145765"/>
              <a:gd name="connsiteX19185" fmla="*/ 10073001 w 12079138"/>
              <a:gd name="connsiteY19185" fmla="*/ 1777193 h 2145765"/>
              <a:gd name="connsiteX19186" fmla="*/ 10103970 w 12079138"/>
              <a:gd name="connsiteY19186" fmla="*/ 1789374 h 2145765"/>
              <a:gd name="connsiteX19187" fmla="*/ 10119256 w 12079138"/>
              <a:gd name="connsiteY19187" fmla="*/ 1793909 h 2145765"/>
              <a:gd name="connsiteX19188" fmla="*/ 10153600 w 12079138"/>
              <a:gd name="connsiteY19188" fmla="*/ 1796100 h 2145765"/>
              <a:gd name="connsiteX19189" fmla="*/ 10183974 w 12079138"/>
              <a:gd name="connsiteY19189" fmla="*/ 1796698 h 2145765"/>
              <a:gd name="connsiteX19190" fmla="*/ 10192726 w 12079138"/>
              <a:gd name="connsiteY19190" fmla="*/ 1802612 h 2145765"/>
              <a:gd name="connsiteX19191" fmla="*/ 10187692 w 12079138"/>
              <a:gd name="connsiteY19191" fmla="*/ 1809829 h 2145765"/>
              <a:gd name="connsiteX19192" fmla="*/ 10151777 w 12079138"/>
              <a:gd name="connsiteY19192" fmla="*/ 1820003 h 2145765"/>
              <a:gd name="connsiteX19193" fmla="*/ 10124616 w 12079138"/>
              <a:gd name="connsiteY19193" fmla="*/ 1816800 h 2145765"/>
              <a:gd name="connsiteX19194" fmla="*/ 10117217 w 12079138"/>
              <a:gd name="connsiteY19194" fmla="*/ 1818118 h 2145765"/>
              <a:gd name="connsiteX19195" fmla="*/ 10116225 w 12079138"/>
              <a:gd name="connsiteY19195" fmla="*/ 1824461 h 2145765"/>
              <a:gd name="connsiteX19196" fmla="*/ 10133874 w 12079138"/>
              <a:gd name="connsiteY19196" fmla="*/ 1832291 h 2145765"/>
              <a:gd name="connsiteX19197" fmla="*/ 10161938 w 12079138"/>
              <a:gd name="connsiteY19197" fmla="*/ 1838650 h 2145765"/>
              <a:gd name="connsiteX19198" fmla="*/ 10166288 w 12079138"/>
              <a:gd name="connsiteY19198" fmla="*/ 1855427 h 2145765"/>
              <a:gd name="connsiteX19199" fmla="*/ 10171106 w 12079138"/>
              <a:gd name="connsiteY19199" fmla="*/ 1874304 h 2145765"/>
              <a:gd name="connsiteX19200" fmla="*/ 10189822 w 12079138"/>
              <a:gd name="connsiteY19200" fmla="*/ 1879161 h 2145765"/>
              <a:gd name="connsiteX19201" fmla="*/ 10213698 w 12079138"/>
              <a:gd name="connsiteY19201" fmla="*/ 1875867 h 2145765"/>
              <a:gd name="connsiteX19202" fmla="*/ 10227775 w 12079138"/>
              <a:gd name="connsiteY19202" fmla="*/ 1876587 h 2145765"/>
              <a:gd name="connsiteX19203" fmla="*/ 10244469 w 12079138"/>
              <a:gd name="connsiteY19203" fmla="*/ 1868559 h 2145765"/>
              <a:gd name="connsiteX19204" fmla="*/ 10237665 w 12079138"/>
              <a:gd name="connsiteY19204" fmla="*/ 1845698 h 2145765"/>
              <a:gd name="connsiteX19205" fmla="*/ 10222957 w 12079138"/>
              <a:gd name="connsiteY19205" fmla="*/ 1821704 h 2145765"/>
              <a:gd name="connsiteX19206" fmla="*/ 10228389 w 12079138"/>
              <a:gd name="connsiteY19206" fmla="*/ 1816510 h 2145765"/>
              <a:gd name="connsiteX19207" fmla="*/ 10236113 w 12079138"/>
              <a:gd name="connsiteY19207" fmla="*/ 1817122 h 2145765"/>
              <a:gd name="connsiteX19208" fmla="*/ 10249396 w 12079138"/>
              <a:gd name="connsiteY19208" fmla="*/ 1826009 h 2145765"/>
              <a:gd name="connsiteX19209" fmla="*/ 10259503 w 12079138"/>
              <a:gd name="connsiteY19209" fmla="*/ 1827112 h 2145765"/>
              <a:gd name="connsiteX19210" fmla="*/ 10266667 w 12079138"/>
              <a:gd name="connsiteY19210" fmla="*/ 1820324 h 2145765"/>
              <a:gd name="connsiteX19211" fmla="*/ 10266306 w 12079138"/>
              <a:gd name="connsiteY19211" fmla="*/ 1818654 h 2145765"/>
              <a:gd name="connsiteX19212" fmla="*/ 10250605 w 12079138"/>
              <a:gd name="connsiteY19212" fmla="*/ 1785758 h 2145765"/>
              <a:gd name="connsiteX19213" fmla="*/ 10238676 w 12079138"/>
              <a:gd name="connsiteY19213" fmla="*/ 1772106 h 2145765"/>
              <a:gd name="connsiteX19214" fmla="*/ 10227179 w 12079138"/>
              <a:gd name="connsiteY19214" fmla="*/ 1752754 h 2145765"/>
              <a:gd name="connsiteX19215" fmla="*/ 10228659 w 12079138"/>
              <a:gd name="connsiteY19215" fmla="*/ 1744327 h 2145765"/>
              <a:gd name="connsiteX19216" fmla="*/ 10240624 w 12079138"/>
              <a:gd name="connsiteY19216" fmla="*/ 1737907 h 2145765"/>
              <a:gd name="connsiteX19217" fmla="*/ 10251904 w 12079138"/>
              <a:gd name="connsiteY19217" fmla="*/ 1744220 h 2145765"/>
              <a:gd name="connsiteX19218" fmla="*/ 10277911 w 12079138"/>
              <a:gd name="connsiteY19218" fmla="*/ 1782648 h 2145765"/>
              <a:gd name="connsiteX19219" fmla="*/ 10336095 w 12079138"/>
              <a:gd name="connsiteY19219" fmla="*/ 1805769 h 2145765"/>
              <a:gd name="connsiteX19220" fmla="*/ 10357355 w 12079138"/>
              <a:gd name="connsiteY19220" fmla="*/ 1812694 h 2145765"/>
              <a:gd name="connsiteX19221" fmla="*/ 10375059 w 12079138"/>
              <a:gd name="connsiteY19221" fmla="*/ 1814931 h 2145765"/>
              <a:gd name="connsiteX19222" fmla="*/ 10390364 w 12079138"/>
              <a:gd name="connsiteY19222" fmla="*/ 1810503 h 2145765"/>
              <a:gd name="connsiteX19223" fmla="*/ 10427685 w 12079138"/>
              <a:gd name="connsiteY19223" fmla="*/ 1814640 h 2145765"/>
              <a:gd name="connsiteX19224" fmla="*/ 10437106 w 12079138"/>
              <a:gd name="connsiteY19224" fmla="*/ 1830146 h 2145765"/>
              <a:gd name="connsiteX19225" fmla="*/ 10447501 w 12079138"/>
              <a:gd name="connsiteY19225" fmla="*/ 1850310 h 2145765"/>
              <a:gd name="connsiteX19226" fmla="*/ 10460369 w 12079138"/>
              <a:gd name="connsiteY19226" fmla="*/ 1877475 h 2145765"/>
              <a:gd name="connsiteX19227" fmla="*/ 10455334 w 12079138"/>
              <a:gd name="connsiteY19227" fmla="*/ 1885382 h 2145765"/>
              <a:gd name="connsiteX19228" fmla="*/ 10443405 w 12079138"/>
              <a:gd name="connsiteY19228" fmla="*/ 1888262 h 2145765"/>
              <a:gd name="connsiteX19229" fmla="*/ 10436890 w 12079138"/>
              <a:gd name="connsiteY19229" fmla="*/ 1883328 h 2145765"/>
              <a:gd name="connsiteX19230" fmla="*/ 10436402 w 12079138"/>
              <a:gd name="connsiteY19230" fmla="*/ 1878211 h 2145765"/>
              <a:gd name="connsiteX19231" fmla="*/ 10414240 w 12079138"/>
              <a:gd name="connsiteY19231" fmla="*/ 1847812 h 2145765"/>
              <a:gd name="connsiteX19232" fmla="*/ 10396626 w 12079138"/>
              <a:gd name="connsiteY19232" fmla="*/ 1838803 h 2145765"/>
              <a:gd name="connsiteX19233" fmla="*/ 10399622 w 12079138"/>
              <a:gd name="connsiteY19233" fmla="*/ 1824569 h 2145765"/>
              <a:gd name="connsiteX19234" fmla="*/ 10391068 w 12079138"/>
              <a:gd name="connsiteY19234" fmla="*/ 1824002 h 2145765"/>
              <a:gd name="connsiteX19235" fmla="*/ 10370656 w 12079138"/>
              <a:gd name="connsiteY19235" fmla="*/ 1839677 h 2145765"/>
              <a:gd name="connsiteX19236" fmla="*/ 10369447 w 12079138"/>
              <a:gd name="connsiteY19236" fmla="*/ 1844840 h 2145765"/>
              <a:gd name="connsiteX19237" fmla="*/ 10349198 w 12079138"/>
              <a:gd name="connsiteY19237" fmla="*/ 1851949 h 2145765"/>
              <a:gd name="connsiteX19238" fmla="*/ 10315395 w 12079138"/>
              <a:gd name="connsiteY19238" fmla="*/ 1843400 h 2145765"/>
              <a:gd name="connsiteX19239" fmla="*/ 10298540 w 12079138"/>
              <a:gd name="connsiteY19239" fmla="*/ 1837072 h 2145765"/>
              <a:gd name="connsiteX19240" fmla="*/ 10282242 w 12079138"/>
              <a:gd name="connsiteY19240" fmla="*/ 1834728 h 2145765"/>
              <a:gd name="connsiteX19241" fmla="*/ 10265585 w 12079138"/>
              <a:gd name="connsiteY19241" fmla="*/ 1847460 h 2145765"/>
              <a:gd name="connsiteX19242" fmla="*/ 10276305 w 12079138"/>
              <a:gd name="connsiteY19242" fmla="*/ 1865371 h 2145765"/>
              <a:gd name="connsiteX19243" fmla="*/ 10283199 w 12079138"/>
              <a:gd name="connsiteY19243" fmla="*/ 1887313 h 2145765"/>
              <a:gd name="connsiteX19244" fmla="*/ 10276467 w 12079138"/>
              <a:gd name="connsiteY19244" fmla="*/ 1899310 h 2145765"/>
              <a:gd name="connsiteX19245" fmla="*/ 10262625 w 12079138"/>
              <a:gd name="connsiteY19245" fmla="*/ 1895096 h 2145765"/>
              <a:gd name="connsiteX19246" fmla="*/ 10246707 w 12079138"/>
              <a:gd name="connsiteY19246" fmla="*/ 1893227 h 2145765"/>
              <a:gd name="connsiteX19247" fmla="*/ 10220737 w 12079138"/>
              <a:gd name="connsiteY19247" fmla="*/ 1890561 h 2145765"/>
              <a:gd name="connsiteX19248" fmla="*/ 10204999 w 12079138"/>
              <a:gd name="connsiteY19248" fmla="*/ 1894330 h 2145765"/>
              <a:gd name="connsiteX19249" fmla="*/ 10206462 w 12079138"/>
              <a:gd name="connsiteY19249" fmla="*/ 1918018 h 2145765"/>
              <a:gd name="connsiteX19250" fmla="*/ 10214113 w 12079138"/>
              <a:gd name="connsiteY19250" fmla="*/ 1926675 h 2145765"/>
              <a:gd name="connsiteX19251" fmla="*/ 10196536 w 12079138"/>
              <a:gd name="connsiteY19251" fmla="*/ 1929448 h 2145765"/>
              <a:gd name="connsiteX19252" fmla="*/ 10190760 w 12079138"/>
              <a:gd name="connsiteY19252" fmla="*/ 1936006 h 2145765"/>
              <a:gd name="connsiteX19253" fmla="*/ 10249992 w 12079138"/>
              <a:gd name="connsiteY19253" fmla="*/ 1950455 h 2145765"/>
              <a:gd name="connsiteX19254" fmla="*/ 10265856 w 12079138"/>
              <a:gd name="connsiteY19254" fmla="*/ 1946839 h 2145765"/>
              <a:gd name="connsiteX19255" fmla="*/ 10282440 w 12079138"/>
              <a:gd name="connsiteY19255" fmla="*/ 1951282 h 2145765"/>
              <a:gd name="connsiteX19256" fmla="*/ 10275691 w 12079138"/>
              <a:gd name="connsiteY19256" fmla="*/ 1963478 h 2145765"/>
              <a:gd name="connsiteX19257" fmla="*/ 10256760 w 12079138"/>
              <a:gd name="connsiteY19257" fmla="*/ 1966589 h 2145765"/>
              <a:gd name="connsiteX19258" fmla="*/ 10250984 w 12079138"/>
              <a:gd name="connsiteY19258" fmla="*/ 1974801 h 2145765"/>
              <a:gd name="connsiteX19259" fmla="*/ 10260333 w 12079138"/>
              <a:gd name="connsiteY19259" fmla="*/ 1994505 h 2145765"/>
              <a:gd name="connsiteX19260" fmla="*/ 10269735 w 12079138"/>
              <a:gd name="connsiteY19260" fmla="*/ 2012601 h 2145765"/>
              <a:gd name="connsiteX19261" fmla="*/ 10265946 w 12079138"/>
              <a:gd name="connsiteY19261" fmla="*/ 2032780 h 2145765"/>
              <a:gd name="connsiteX19262" fmla="*/ 10264538 w 12079138"/>
              <a:gd name="connsiteY19262" fmla="*/ 2040824 h 2145765"/>
              <a:gd name="connsiteX19263" fmla="*/ 10255352 w 12079138"/>
              <a:gd name="connsiteY19263" fmla="*/ 2051810 h 2145765"/>
              <a:gd name="connsiteX19264" fmla="*/ 10228010 w 12079138"/>
              <a:gd name="connsiteY19264" fmla="*/ 2060605 h 2145765"/>
              <a:gd name="connsiteX19265" fmla="*/ 10206985 w 12079138"/>
              <a:gd name="connsiteY19265" fmla="*/ 2065155 h 2145765"/>
              <a:gd name="connsiteX19266" fmla="*/ 10186302 w 12079138"/>
              <a:gd name="connsiteY19266" fmla="*/ 2073552 h 2145765"/>
              <a:gd name="connsiteX19267" fmla="*/ 10205577 w 12079138"/>
              <a:gd name="connsiteY19267" fmla="*/ 2078194 h 2145765"/>
              <a:gd name="connsiteX19268" fmla="*/ 10226241 w 12079138"/>
              <a:gd name="connsiteY19268" fmla="*/ 2113282 h 2145765"/>
              <a:gd name="connsiteX19269" fmla="*/ 10219744 w 12079138"/>
              <a:gd name="connsiteY19269" fmla="*/ 2121739 h 2145765"/>
              <a:gd name="connsiteX19270" fmla="*/ 10228569 w 12079138"/>
              <a:gd name="connsiteY19270" fmla="*/ 2135223 h 2145765"/>
              <a:gd name="connsiteX19271" fmla="*/ 10249667 w 12079138"/>
              <a:gd name="connsiteY19271" fmla="*/ 2145764 h 2145765"/>
              <a:gd name="connsiteX19272" fmla="*/ 10193900 w 12079138"/>
              <a:gd name="connsiteY19272" fmla="*/ 2145764 h 2145765"/>
              <a:gd name="connsiteX19273" fmla="*/ 10193539 w 12079138"/>
              <a:gd name="connsiteY19273" fmla="*/ 2140677 h 2145765"/>
              <a:gd name="connsiteX19274" fmla="*/ 10175817 w 12079138"/>
              <a:gd name="connsiteY19274" fmla="*/ 2135820 h 2145765"/>
              <a:gd name="connsiteX19275" fmla="*/ 10164518 w 12079138"/>
              <a:gd name="connsiteY19275" fmla="*/ 2145764 h 2145765"/>
              <a:gd name="connsiteX19276" fmla="*/ 10114348 w 12079138"/>
              <a:gd name="connsiteY19276" fmla="*/ 2145764 h 2145765"/>
              <a:gd name="connsiteX19277" fmla="*/ 10130771 w 12079138"/>
              <a:gd name="connsiteY19277" fmla="*/ 2134778 h 2145765"/>
              <a:gd name="connsiteX19278" fmla="*/ 10133405 w 12079138"/>
              <a:gd name="connsiteY19278" fmla="*/ 2125309 h 2145765"/>
              <a:gd name="connsiteX19279" fmla="*/ 10118696 w 12079138"/>
              <a:gd name="connsiteY19279" fmla="*/ 2121632 h 2145765"/>
              <a:gd name="connsiteX19280" fmla="*/ 10105919 w 12079138"/>
              <a:gd name="connsiteY19280" fmla="*/ 2124942 h 2145765"/>
              <a:gd name="connsiteX19281" fmla="*/ 10091734 w 12079138"/>
              <a:gd name="connsiteY19281" fmla="*/ 2131362 h 2145765"/>
              <a:gd name="connsiteX19282" fmla="*/ 10079318 w 12079138"/>
              <a:gd name="connsiteY19282" fmla="*/ 2105023 h 2145765"/>
              <a:gd name="connsiteX19283" fmla="*/ 10087006 w 12079138"/>
              <a:gd name="connsiteY19283" fmla="*/ 2098067 h 2145765"/>
              <a:gd name="connsiteX19284" fmla="*/ 10133911 w 12079138"/>
              <a:gd name="connsiteY19284" fmla="*/ 2075697 h 2145765"/>
              <a:gd name="connsiteX19285" fmla="*/ 10156705 w 12079138"/>
              <a:gd name="connsiteY19285" fmla="*/ 2069047 h 2145765"/>
              <a:gd name="connsiteX19286" fmla="*/ 10171702 w 12079138"/>
              <a:gd name="connsiteY19286" fmla="*/ 2055809 h 2145765"/>
              <a:gd name="connsiteX19287" fmla="*/ 10171647 w 12079138"/>
              <a:gd name="connsiteY19287" fmla="*/ 2054077 h 2145765"/>
              <a:gd name="connsiteX19288" fmla="*/ 10198628 w 12079138"/>
              <a:gd name="connsiteY19288" fmla="*/ 2037223 h 2145765"/>
              <a:gd name="connsiteX19289" fmla="*/ 10212615 w 12079138"/>
              <a:gd name="connsiteY19289" fmla="*/ 2031493 h 2145765"/>
              <a:gd name="connsiteX19290" fmla="*/ 10191391 w 12079138"/>
              <a:gd name="connsiteY19290" fmla="*/ 1998443 h 2145765"/>
              <a:gd name="connsiteX19291" fmla="*/ 10211172 w 12079138"/>
              <a:gd name="connsiteY19291" fmla="*/ 1987641 h 2145765"/>
              <a:gd name="connsiteX19292" fmla="*/ 10211293 w 12079138"/>
              <a:gd name="connsiteY19292" fmla="*/ 1982937 h 2145765"/>
              <a:gd name="connsiteX19293" fmla="*/ 10206890 w 12079138"/>
              <a:gd name="connsiteY19293" fmla="*/ 1981191 h 2145765"/>
              <a:gd name="connsiteX19294" fmla="*/ 10193138 w 12079138"/>
              <a:gd name="connsiteY19294" fmla="*/ 1982876 h 2145765"/>
              <a:gd name="connsiteX19295" fmla="*/ 10174928 w 12079138"/>
              <a:gd name="connsiteY19295" fmla="*/ 1977207 h 2145765"/>
              <a:gd name="connsiteX19296" fmla="*/ 10139320 w 12079138"/>
              <a:gd name="connsiteY19296" fmla="*/ 1965470 h 2145765"/>
              <a:gd name="connsiteX19297" fmla="*/ 10132769 w 12079138"/>
              <a:gd name="connsiteY19297" fmla="*/ 1964214 h 2145765"/>
              <a:gd name="connsiteX19298" fmla="*/ 10135494 w 12079138"/>
              <a:gd name="connsiteY19298" fmla="*/ 1952278 h 2145765"/>
              <a:gd name="connsiteX19299" fmla="*/ 10151484 w 12079138"/>
              <a:gd name="connsiteY19299" fmla="*/ 1945153 h 2145765"/>
              <a:gd name="connsiteX19300" fmla="*/ 10163035 w 12079138"/>
              <a:gd name="connsiteY19300" fmla="*/ 1908978 h 2145765"/>
              <a:gd name="connsiteX19301" fmla="*/ 10148181 w 12079138"/>
              <a:gd name="connsiteY19301" fmla="*/ 1891373 h 2145765"/>
              <a:gd name="connsiteX19302" fmla="*/ 10134375 w 12079138"/>
              <a:gd name="connsiteY19302" fmla="*/ 1897778 h 2145765"/>
              <a:gd name="connsiteX19303" fmla="*/ 10118060 w 12079138"/>
              <a:gd name="connsiteY19303" fmla="*/ 1907354 h 2145765"/>
              <a:gd name="connsiteX19304" fmla="*/ 10101403 w 12079138"/>
              <a:gd name="connsiteY19304" fmla="*/ 1904810 h 2145765"/>
              <a:gd name="connsiteX19305" fmla="*/ 10095898 w 12079138"/>
              <a:gd name="connsiteY19305" fmla="*/ 1895020 h 2145765"/>
              <a:gd name="connsiteX19306" fmla="*/ 10093011 w 12079138"/>
              <a:gd name="connsiteY19306" fmla="*/ 1884769 h 2145765"/>
              <a:gd name="connsiteX19307" fmla="*/ 10075559 w 12079138"/>
              <a:gd name="connsiteY19307" fmla="*/ 1882011 h 2145765"/>
              <a:gd name="connsiteX19308" fmla="*/ 10064550 w 12079138"/>
              <a:gd name="connsiteY19308" fmla="*/ 1889841 h 2145765"/>
              <a:gd name="connsiteX19309" fmla="*/ 10055508 w 12079138"/>
              <a:gd name="connsiteY19309" fmla="*/ 1898237 h 2145765"/>
              <a:gd name="connsiteX19310" fmla="*/ 10023944 w 12079138"/>
              <a:gd name="connsiteY19310" fmla="*/ 1868007 h 2145765"/>
              <a:gd name="connsiteX19311" fmla="*/ 10025117 w 12079138"/>
              <a:gd name="connsiteY19311" fmla="*/ 1857634 h 2145765"/>
              <a:gd name="connsiteX19312" fmla="*/ 10019955 w 12079138"/>
              <a:gd name="connsiteY19312" fmla="*/ 1846204 h 2145765"/>
              <a:gd name="connsiteX19313" fmla="*/ 10008838 w 12079138"/>
              <a:gd name="connsiteY19313" fmla="*/ 1842327 h 2145765"/>
              <a:gd name="connsiteX19314" fmla="*/ 10000392 w 12079138"/>
              <a:gd name="connsiteY19314" fmla="*/ 1848073 h 2145765"/>
              <a:gd name="connsiteX19315" fmla="*/ 10005013 w 12079138"/>
              <a:gd name="connsiteY19315" fmla="*/ 1873599 h 2145765"/>
              <a:gd name="connsiteX19316" fmla="*/ 10010859 w 12079138"/>
              <a:gd name="connsiteY19316" fmla="*/ 1891158 h 2145765"/>
              <a:gd name="connsiteX19317" fmla="*/ 10000500 w 12079138"/>
              <a:gd name="connsiteY19317" fmla="*/ 1889580 h 2145765"/>
              <a:gd name="connsiteX19318" fmla="*/ 9991513 w 12079138"/>
              <a:gd name="connsiteY19318" fmla="*/ 1885459 h 2145765"/>
              <a:gd name="connsiteX19319" fmla="*/ 9977364 w 12079138"/>
              <a:gd name="connsiteY19319" fmla="*/ 1890775 h 2145765"/>
              <a:gd name="connsiteX19320" fmla="*/ 9981135 w 12079138"/>
              <a:gd name="connsiteY19320" fmla="*/ 1900689 h 2145765"/>
              <a:gd name="connsiteX19321" fmla="*/ 9991477 w 12079138"/>
              <a:gd name="connsiteY19321" fmla="*/ 1911031 h 2145765"/>
              <a:gd name="connsiteX19322" fmla="*/ 10021796 w 12079138"/>
              <a:gd name="connsiteY19322" fmla="*/ 1913682 h 2145765"/>
              <a:gd name="connsiteX19323" fmla="*/ 10072166 w 12079138"/>
              <a:gd name="connsiteY19323" fmla="*/ 1904948 h 2145765"/>
              <a:gd name="connsiteX19324" fmla="*/ 10080505 w 12079138"/>
              <a:gd name="connsiteY19324" fmla="*/ 1912380 h 2145765"/>
              <a:gd name="connsiteX19325" fmla="*/ 10067998 w 12079138"/>
              <a:gd name="connsiteY19325" fmla="*/ 1925755 h 2145765"/>
              <a:gd name="connsiteX19326" fmla="*/ 10021977 w 12079138"/>
              <a:gd name="connsiteY19326" fmla="*/ 1938764 h 2145765"/>
              <a:gd name="connsiteX19327" fmla="*/ 10032896 w 12079138"/>
              <a:gd name="connsiteY19327" fmla="*/ 1951098 h 2145765"/>
              <a:gd name="connsiteX19328" fmla="*/ 10048308 w 12079138"/>
              <a:gd name="connsiteY19328" fmla="*/ 1955327 h 2145765"/>
              <a:gd name="connsiteX19329" fmla="*/ 10057656 w 12079138"/>
              <a:gd name="connsiteY19329" fmla="*/ 1973560 h 2145765"/>
              <a:gd name="connsiteX19330" fmla="*/ 10030784 w 12079138"/>
              <a:gd name="connsiteY19330" fmla="*/ 1995042 h 2145765"/>
              <a:gd name="connsiteX19331" fmla="*/ 10024305 w 12079138"/>
              <a:gd name="connsiteY19331" fmla="*/ 1994659 h 2145765"/>
              <a:gd name="connsiteX19332" fmla="*/ 9976136 w 12079138"/>
              <a:gd name="connsiteY19332" fmla="*/ 1994276 h 2145765"/>
              <a:gd name="connsiteX19333" fmla="*/ 9966589 w 12079138"/>
              <a:gd name="connsiteY19333" fmla="*/ 1997984 h 2145765"/>
              <a:gd name="connsiteX19334" fmla="*/ 9952693 w 12079138"/>
              <a:gd name="connsiteY19334" fmla="*/ 2041208 h 2145765"/>
              <a:gd name="connsiteX19335" fmla="*/ 9956447 w 12079138"/>
              <a:gd name="connsiteY19335" fmla="*/ 2044961 h 2145765"/>
              <a:gd name="connsiteX19336" fmla="*/ 9941955 w 12079138"/>
              <a:gd name="connsiteY19336" fmla="*/ 2075575 h 2145765"/>
              <a:gd name="connsiteX19337" fmla="*/ 9935512 w 12079138"/>
              <a:gd name="connsiteY19337" fmla="*/ 2086867 h 2145765"/>
              <a:gd name="connsiteX19338" fmla="*/ 9942569 w 12079138"/>
              <a:gd name="connsiteY19338" fmla="*/ 2093318 h 2145765"/>
              <a:gd name="connsiteX19339" fmla="*/ 9952260 w 12079138"/>
              <a:gd name="connsiteY19339" fmla="*/ 2091372 h 2145765"/>
              <a:gd name="connsiteX19340" fmla="*/ 9963088 w 12079138"/>
              <a:gd name="connsiteY19340" fmla="*/ 2079344 h 2145765"/>
              <a:gd name="connsiteX19341" fmla="*/ 9991368 w 12079138"/>
              <a:gd name="connsiteY19341" fmla="*/ 2054262 h 2145765"/>
              <a:gd name="connsiteX19342" fmla="*/ 10001673 w 12079138"/>
              <a:gd name="connsiteY19342" fmla="*/ 2046157 h 2145765"/>
              <a:gd name="connsiteX19343" fmla="*/ 9998731 w 12079138"/>
              <a:gd name="connsiteY19343" fmla="*/ 2031723 h 2145765"/>
              <a:gd name="connsiteX19344" fmla="*/ 9974927 w 12079138"/>
              <a:gd name="connsiteY19344" fmla="*/ 2022867 h 2145765"/>
              <a:gd name="connsiteX19345" fmla="*/ 9962403 w 12079138"/>
              <a:gd name="connsiteY19345" fmla="*/ 2020002 h 2145765"/>
              <a:gd name="connsiteX19346" fmla="*/ 9983951 w 12079138"/>
              <a:gd name="connsiteY19346" fmla="*/ 2005569 h 2145765"/>
              <a:gd name="connsiteX19347" fmla="*/ 10008604 w 12079138"/>
              <a:gd name="connsiteY19347" fmla="*/ 2009108 h 2145765"/>
              <a:gd name="connsiteX19348" fmla="*/ 10046142 w 12079138"/>
              <a:gd name="connsiteY19348" fmla="*/ 2016110 h 2145765"/>
              <a:gd name="connsiteX19349" fmla="*/ 10055401 w 12079138"/>
              <a:gd name="connsiteY19349" fmla="*/ 2024966 h 2145765"/>
              <a:gd name="connsiteX19350" fmla="*/ 10048687 w 12079138"/>
              <a:gd name="connsiteY19350" fmla="*/ 2036703 h 2145765"/>
              <a:gd name="connsiteX19351" fmla="*/ 10069026 w 12079138"/>
              <a:gd name="connsiteY19351" fmla="*/ 2053434 h 2145765"/>
              <a:gd name="connsiteX19352" fmla="*/ 10059443 w 12079138"/>
              <a:gd name="connsiteY19352" fmla="*/ 2064221 h 2145765"/>
              <a:gd name="connsiteX19353" fmla="*/ 10034104 w 12079138"/>
              <a:gd name="connsiteY19353" fmla="*/ 2064451 h 2145765"/>
              <a:gd name="connsiteX19354" fmla="*/ 10010751 w 12079138"/>
              <a:gd name="connsiteY19354" fmla="*/ 2059977 h 2145765"/>
              <a:gd name="connsiteX19355" fmla="*/ 10000338 w 12079138"/>
              <a:gd name="connsiteY19355" fmla="*/ 2076969 h 2145765"/>
              <a:gd name="connsiteX19356" fmla="*/ 10013621 w 12079138"/>
              <a:gd name="connsiteY19356" fmla="*/ 2093318 h 2145765"/>
              <a:gd name="connsiteX19357" fmla="*/ 10038148 w 12079138"/>
              <a:gd name="connsiteY19357" fmla="*/ 2092413 h 2145765"/>
              <a:gd name="connsiteX19358" fmla="*/ 10043453 w 12079138"/>
              <a:gd name="connsiteY19358" fmla="*/ 2098603 h 2145765"/>
              <a:gd name="connsiteX19359" fmla="*/ 10049680 w 12079138"/>
              <a:gd name="connsiteY19359" fmla="*/ 2114094 h 2145765"/>
              <a:gd name="connsiteX19360" fmla="*/ 10029052 w 12079138"/>
              <a:gd name="connsiteY19360" fmla="*/ 2136495 h 2145765"/>
              <a:gd name="connsiteX19361" fmla="*/ 10014974 w 12079138"/>
              <a:gd name="connsiteY19361" fmla="*/ 2137874 h 2145765"/>
              <a:gd name="connsiteX19362" fmla="*/ 9991278 w 12079138"/>
              <a:gd name="connsiteY19362" fmla="*/ 2110662 h 2145765"/>
              <a:gd name="connsiteX19363" fmla="*/ 9985864 w 12079138"/>
              <a:gd name="connsiteY19363" fmla="*/ 2099155 h 2145765"/>
              <a:gd name="connsiteX19364" fmla="*/ 9979295 w 12079138"/>
              <a:gd name="connsiteY19364" fmla="*/ 2096765 h 2145765"/>
              <a:gd name="connsiteX19365" fmla="*/ 9971841 w 12079138"/>
              <a:gd name="connsiteY19365" fmla="*/ 2100886 h 2145765"/>
              <a:gd name="connsiteX19366" fmla="*/ 9972762 w 12079138"/>
              <a:gd name="connsiteY19366" fmla="*/ 2116316 h 2145765"/>
              <a:gd name="connsiteX19367" fmla="*/ 9977977 w 12079138"/>
              <a:gd name="connsiteY19367" fmla="*/ 2128022 h 2145765"/>
              <a:gd name="connsiteX19368" fmla="*/ 9979223 w 12079138"/>
              <a:gd name="connsiteY19368" fmla="*/ 2145764 h 2145765"/>
              <a:gd name="connsiteX19369" fmla="*/ 9958450 w 12079138"/>
              <a:gd name="connsiteY19369" fmla="*/ 2145764 h 2145765"/>
              <a:gd name="connsiteX19370" fmla="*/ 9963611 w 12079138"/>
              <a:gd name="connsiteY19370" fmla="*/ 2136633 h 2145765"/>
              <a:gd name="connsiteX19371" fmla="*/ 9952152 w 12079138"/>
              <a:gd name="connsiteY19371" fmla="*/ 2131163 h 2145765"/>
              <a:gd name="connsiteX19372" fmla="*/ 9938417 w 12079138"/>
              <a:gd name="connsiteY19372" fmla="*/ 2136924 h 2145765"/>
              <a:gd name="connsiteX19373" fmla="*/ 9919612 w 12079138"/>
              <a:gd name="connsiteY19373" fmla="*/ 2145764 h 2145765"/>
              <a:gd name="connsiteX19374" fmla="*/ 9835818 w 12079138"/>
              <a:gd name="connsiteY19374" fmla="*/ 2145764 h 2145765"/>
              <a:gd name="connsiteX19375" fmla="*/ 9834464 w 12079138"/>
              <a:gd name="connsiteY19375" fmla="*/ 2142440 h 2145765"/>
              <a:gd name="connsiteX19376" fmla="*/ 9812447 w 12079138"/>
              <a:gd name="connsiteY19376" fmla="*/ 2118767 h 2145765"/>
              <a:gd name="connsiteX19377" fmla="*/ 9784185 w 12079138"/>
              <a:gd name="connsiteY19377" fmla="*/ 2116086 h 2145765"/>
              <a:gd name="connsiteX19378" fmla="*/ 9772400 w 12079138"/>
              <a:gd name="connsiteY19378" fmla="*/ 2120851 h 2145765"/>
              <a:gd name="connsiteX19379" fmla="*/ 9765560 w 12079138"/>
              <a:gd name="connsiteY19379" fmla="*/ 2126765 h 2145765"/>
              <a:gd name="connsiteX19380" fmla="*/ 9793136 w 12079138"/>
              <a:gd name="connsiteY19380" fmla="*/ 2145764 h 2145765"/>
              <a:gd name="connsiteX19381" fmla="*/ 9657420 w 12079138"/>
              <a:gd name="connsiteY19381" fmla="*/ 2145764 h 2145765"/>
              <a:gd name="connsiteX19382" fmla="*/ 9656645 w 12079138"/>
              <a:gd name="connsiteY19382" fmla="*/ 2144799 h 2145765"/>
              <a:gd name="connsiteX19383" fmla="*/ 9649281 w 12079138"/>
              <a:gd name="connsiteY19383" fmla="*/ 2143129 h 2145765"/>
              <a:gd name="connsiteX19384" fmla="*/ 9641304 w 12079138"/>
              <a:gd name="connsiteY19384" fmla="*/ 2144493 h 2145765"/>
              <a:gd name="connsiteX19385" fmla="*/ 9637623 w 12079138"/>
              <a:gd name="connsiteY19385" fmla="*/ 2145764 h 2145765"/>
              <a:gd name="connsiteX19386" fmla="*/ 8999197 w 12079138"/>
              <a:gd name="connsiteY19386" fmla="*/ 2145764 h 2145765"/>
              <a:gd name="connsiteX19387" fmla="*/ 8999721 w 12079138"/>
              <a:gd name="connsiteY19387" fmla="*/ 2145520 h 2145765"/>
              <a:gd name="connsiteX19388" fmla="*/ 8998277 w 12079138"/>
              <a:gd name="connsiteY19388" fmla="*/ 2125050 h 2145765"/>
              <a:gd name="connsiteX19389" fmla="*/ 8985608 w 12079138"/>
              <a:gd name="connsiteY19389" fmla="*/ 2143221 h 2145765"/>
              <a:gd name="connsiteX19390" fmla="*/ 8988279 w 12079138"/>
              <a:gd name="connsiteY19390" fmla="*/ 2145765 h 2145765"/>
              <a:gd name="connsiteX19391" fmla="*/ 8791328 w 12079138"/>
              <a:gd name="connsiteY19391" fmla="*/ 2145765 h 2145765"/>
              <a:gd name="connsiteX19392" fmla="*/ 8791923 w 12079138"/>
              <a:gd name="connsiteY19392" fmla="*/ 2144447 h 2145765"/>
              <a:gd name="connsiteX19393" fmla="*/ 8788133 w 12079138"/>
              <a:gd name="connsiteY19393" fmla="*/ 2139376 h 2145765"/>
              <a:gd name="connsiteX19394" fmla="*/ 8780752 w 12079138"/>
              <a:gd name="connsiteY19394" fmla="*/ 2139421 h 2145765"/>
              <a:gd name="connsiteX19395" fmla="*/ 8765936 w 12079138"/>
              <a:gd name="connsiteY19395" fmla="*/ 2145765 h 2145765"/>
              <a:gd name="connsiteX19396" fmla="*/ 8708292 w 12079138"/>
              <a:gd name="connsiteY19396" fmla="*/ 2145765 h 2145765"/>
              <a:gd name="connsiteX19397" fmla="*/ 8716882 w 12079138"/>
              <a:gd name="connsiteY19397" fmla="*/ 2133094 h 2145765"/>
              <a:gd name="connsiteX19398" fmla="*/ 8750523 w 12079138"/>
              <a:gd name="connsiteY19398" fmla="*/ 2106188 h 2145765"/>
              <a:gd name="connsiteX19399" fmla="*/ 8773299 w 12079138"/>
              <a:gd name="connsiteY19399" fmla="*/ 2108195 h 2145765"/>
              <a:gd name="connsiteX19400" fmla="*/ 8788260 w 12079138"/>
              <a:gd name="connsiteY19400" fmla="*/ 2118430 h 2145765"/>
              <a:gd name="connsiteX19401" fmla="*/ 8804755 w 12079138"/>
              <a:gd name="connsiteY19401" fmla="*/ 2117036 h 2145765"/>
              <a:gd name="connsiteX19402" fmla="*/ 8802734 w 12079138"/>
              <a:gd name="connsiteY19402" fmla="*/ 2113849 h 2145765"/>
              <a:gd name="connsiteX19403" fmla="*/ 8793385 w 12079138"/>
              <a:gd name="connsiteY19403" fmla="*/ 2093639 h 2145765"/>
              <a:gd name="connsiteX19404" fmla="*/ 8790299 w 12079138"/>
              <a:gd name="connsiteY19404" fmla="*/ 2074104 h 2145765"/>
              <a:gd name="connsiteX19405" fmla="*/ 8780969 w 12079138"/>
              <a:gd name="connsiteY19405" fmla="*/ 2071438 h 2145765"/>
              <a:gd name="connsiteX19406" fmla="*/ 8775031 w 12079138"/>
              <a:gd name="connsiteY19406" fmla="*/ 2074517 h 2145765"/>
              <a:gd name="connsiteX19407" fmla="*/ 8771657 w 12079138"/>
              <a:gd name="connsiteY19407" fmla="*/ 2082868 h 2145765"/>
              <a:gd name="connsiteX19408" fmla="*/ 8764220 w 12079138"/>
              <a:gd name="connsiteY19408" fmla="*/ 2089947 h 2145765"/>
              <a:gd name="connsiteX19409" fmla="*/ 8698528 w 12079138"/>
              <a:gd name="connsiteY19409" fmla="*/ 2108379 h 2145765"/>
              <a:gd name="connsiteX19410" fmla="*/ 8660051 w 12079138"/>
              <a:gd name="connsiteY19410" fmla="*/ 2120361 h 2145765"/>
              <a:gd name="connsiteX19411" fmla="*/ 8626916 w 12079138"/>
              <a:gd name="connsiteY19411" fmla="*/ 2132189 h 2145765"/>
              <a:gd name="connsiteX19412" fmla="*/ 8625076 w 12079138"/>
              <a:gd name="connsiteY19412" fmla="*/ 2140448 h 2145765"/>
              <a:gd name="connsiteX19413" fmla="*/ 8638377 w 12079138"/>
              <a:gd name="connsiteY19413" fmla="*/ 2145765 h 2145765"/>
              <a:gd name="connsiteX19414" fmla="*/ 8360465 w 12079138"/>
              <a:gd name="connsiteY19414" fmla="*/ 2145765 h 2145765"/>
              <a:gd name="connsiteX19415" fmla="*/ 8361349 w 12079138"/>
              <a:gd name="connsiteY19415" fmla="*/ 2138104 h 2145765"/>
              <a:gd name="connsiteX19416" fmla="*/ 8354238 w 12079138"/>
              <a:gd name="connsiteY19416" fmla="*/ 2133722 h 2145765"/>
              <a:gd name="connsiteX19417" fmla="*/ 8347326 w 12079138"/>
              <a:gd name="connsiteY19417" fmla="*/ 2135867 h 2145765"/>
              <a:gd name="connsiteX19418" fmla="*/ 8338068 w 12079138"/>
              <a:gd name="connsiteY19418" fmla="*/ 2145765 h 2145765"/>
              <a:gd name="connsiteX19419" fmla="*/ 7620216 w 12079138"/>
              <a:gd name="connsiteY19419" fmla="*/ 2145765 h 2145765"/>
              <a:gd name="connsiteX19420" fmla="*/ 7624692 w 12079138"/>
              <a:gd name="connsiteY19420" fmla="*/ 2141230 h 2145765"/>
              <a:gd name="connsiteX19421" fmla="*/ 7631333 w 12079138"/>
              <a:gd name="connsiteY19421" fmla="*/ 2120238 h 2145765"/>
              <a:gd name="connsiteX19422" fmla="*/ 7625323 w 12079138"/>
              <a:gd name="connsiteY19422" fmla="*/ 2109360 h 2145765"/>
              <a:gd name="connsiteX19423" fmla="*/ 7601663 w 12079138"/>
              <a:gd name="connsiteY19423" fmla="*/ 2107858 h 2145765"/>
              <a:gd name="connsiteX19424" fmla="*/ 7580277 w 12079138"/>
              <a:gd name="connsiteY19424" fmla="*/ 2126061 h 2145765"/>
              <a:gd name="connsiteX19425" fmla="*/ 7582804 w 12079138"/>
              <a:gd name="connsiteY19425" fmla="*/ 2138334 h 2145765"/>
              <a:gd name="connsiteX19426" fmla="*/ 7603540 w 12079138"/>
              <a:gd name="connsiteY19426" fmla="*/ 2145765 h 2145765"/>
              <a:gd name="connsiteX19427" fmla="*/ 3543239 w 12079138"/>
              <a:gd name="connsiteY19427" fmla="*/ 2145765 h 2145765"/>
              <a:gd name="connsiteX19428" fmla="*/ 3551917 w 12079138"/>
              <a:gd name="connsiteY19428" fmla="*/ 2131194 h 2145765"/>
              <a:gd name="connsiteX19429" fmla="*/ 3550672 w 12079138"/>
              <a:gd name="connsiteY19429" fmla="*/ 2090897 h 2145765"/>
              <a:gd name="connsiteX19430" fmla="*/ 3535463 w 12079138"/>
              <a:gd name="connsiteY19430" fmla="*/ 2078884 h 2145765"/>
              <a:gd name="connsiteX19431" fmla="*/ 3522058 w 12079138"/>
              <a:gd name="connsiteY19431" fmla="*/ 2076877 h 2145765"/>
              <a:gd name="connsiteX19432" fmla="*/ 3518719 w 12079138"/>
              <a:gd name="connsiteY19432" fmla="*/ 2087955 h 2145765"/>
              <a:gd name="connsiteX19433" fmla="*/ 3507136 w 12079138"/>
              <a:gd name="connsiteY19433" fmla="*/ 2097470 h 2145765"/>
              <a:gd name="connsiteX19434" fmla="*/ 3503943 w 12079138"/>
              <a:gd name="connsiteY19434" fmla="*/ 2105575 h 2145765"/>
              <a:gd name="connsiteX19435" fmla="*/ 3525214 w 12079138"/>
              <a:gd name="connsiteY19435" fmla="*/ 2118354 h 2145765"/>
              <a:gd name="connsiteX19436" fmla="*/ 3526894 w 12079138"/>
              <a:gd name="connsiteY19436" fmla="*/ 2145765 h 2145765"/>
              <a:gd name="connsiteX19437" fmla="*/ 3460265 w 12079138"/>
              <a:gd name="connsiteY19437" fmla="*/ 2145765 h 2145765"/>
              <a:gd name="connsiteX19438" fmla="*/ 3450938 w 12079138"/>
              <a:gd name="connsiteY19438" fmla="*/ 2137522 h 2145765"/>
              <a:gd name="connsiteX19439" fmla="*/ 3443145 w 12079138"/>
              <a:gd name="connsiteY19439" fmla="*/ 2120989 h 2145765"/>
              <a:gd name="connsiteX19440" fmla="*/ 3434720 w 12079138"/>
              <a:gd name="connsiteY19440" fmla="*/ 2143359 h 2145765"/>
              <a:gd name="connsiteX19441" fmla="*/ 3436525 w 12079138"/>
              <a:gd name="connsiteY19441" fmla="*/ 2145765 h 2145765"/>
              <a:gd name="connsiteX19442" fmla="*/ 3318390 w 12079138"/>
              <a:gd name="connsiteY19442" fmla="*/ 2145765 h 2145765"/>
              <a:gd name="connsiteX19443" fmla="*/ 3319346 w 12079138"/>
              <a:gd name="connsiteY19443" fmla="*/ 2129416 h 2145765"/>
              <a:gd name="connsiteX19444" fmla="*/ 3309025 w 12079138"/>
              <a:gd name="connsiteY19444" fmla="*/ 2123548 h 2145765"/>
              <a:gd name="connsiteX19445" fmla="*/ 3300312 w 12079138"/>
              <a:gd name="connsiteY19445" fmla="*/ 2114799 h 2145765"/>
              <a:gd name="connsiteX19446" fmla="*/ 3275937 w 12079138"/>
              <a:gd name="connsiteY19446" fmla="*/ 2114110 h 2145765"/>
              <a:gd name="connsiteX19447" fmla="*/ 3270001 w 12079138"/>
              <a:gd name="connsiteY19447" fmla="*/ 2121648 h 2145765"/>
              <a:gd name="connsiteX19448" fmla="*/ 3274062 w 12079138"/>
              <a:gd name="connsiteY19448" fmla="*/ 2143497 h 2145765"/>
              <a:gd name="connsiteX19449" fmla="*/ 3287646 w 12079138"/>
              <a:gd name="connsiteY19449" fmla="*/ 2145765 h 2145765"/>
              <a:gd name="connsiteX19450" fmla="*/ 2979070 w 12079138"/>
              <a:gd name="connsiteY19450" fmla="*/ 2145765 h 2145765"/>
              <a:gd name="connsiteX19451" fmla="*/ 2972013 w 12079138"/>
              <a:gd name="connsiteY19451" fmla="*/ 2144462 h 2145765"/>
              <a:gd name="connsiteX19452" fmla="*/ 2971038 w 12079138"/>
              <a:gd name="connsiteY19452" fmla="*/ 2145765 h 2145765"/>
              <a:gd name="connsiteX19453" fmla="*/ 2682889 w 12079138"/>
              <a:gd name="connsiteY19453" fmla="*/ 2145765 h 2145765"/>
              <a:gd name="connsiteX19454" fmla="*/ 2683250 w 12079138"/>
              <a:gd name="connsiteY19454" fmla="*/ 2144662 h 2145765"/>
              <a:gd name="connsiteX19455" fmla="*/ 2681353 w 12079138"/>
              <a:gd name="connsiteY19455" fmla="*/ 2138058 h 2145765"/>
              <a:gd name="connsiteX19456" fmla="*/ 2652774 w 12079138"/>
              <a:gd name="connsiteY19456" fmla="*/ 2125953 h 2145765"/>
              <a:gd name="connsiteX19457" fmla="*/ 2645622 w 12079138"/>
              <a:gd name="connsiteY19457" fmla="*/ 2130795 h 2145765"/>
              <a:gd name="connsiteX19458" fmla="*/ 2647267 w 12079138"/>
              <a:gd name="connsiteY19458" fmla="*/ 2145765 h 2145765"/>
              <a:gd name="connsiteX19459" fmla="*/ 2545690 w 12079138"/>
              <a:gd name="connsiteY19459" fmla="*/ 2145765 h 2145765"/>
              <a:gd name="connsiteX19460" fmla="*/ 2548074 w 12079138"/>
              <a:gd name="connsiteY19460" fmla="*/ 2141015 h 2145765"/>
              <a:gd name="connsiteX19461" fmla="*/ 2539683 w 12079138"/>
              <a:gd name="connsiteY19461" fmla="*/ 2134641 h 2145765"/>
              <a:gd name="connsiteX19462" fmla="*/ 2534795 w 12079138"/>
              <a:gd name="connsiteY19462" fmla="*/ 2143850 h 2145765"/>
              <a:gd name="connsiteX19463" fmla="*/ 2537337 w 12079138"/>
              <a:gd name="connsiteY19463" fmla="*/ 2145765 h 2145765"/>
              <a:gd name="connsiteX19464" fmla="*/ 2472853 w 12079138"/>
              <a:gd name="connsiteY19464" fmla="*/ 2145765 h 2145765"/>
              <a:gd name="connsiteX19465" fmla="*/ 2494292 w 12079138"/>
              <a:gd name="connsiteY19465" fmla="*/ 2121449 h 2145765"/>
              <a:gd name="connsiteX19466" fmla="*/ 2494196 w 12079138"/>
              <a:gd name="connsiteY19466" fmla="*/ 2114707 h 2145765"/>
              <a:gd name="connsiteX19467" fmla="*/ 2435760 w 12079138"/>
              <a:gd name="connsiteY19467" fmla="*/ 2101423 h 2145765"/>
              <a:gd name="connsiteX19468" fmla="*/ 2432294 w 12079138"/>
              <a:gd name="connsiteY19468" fmla="*/ 2105713 h 2145765"/>
              <a:gd name="connsiteX19469" fmla="*/ 2438991 w 12079138"/>
              <a:gd name="connsiteY19469" fmla="*/ 2110478 h 2145765"/>
              <a:gd name="connsiteX19470" fmla="*/ 2460610 w 12079138"/>
              <a:gd name="connsiteY19470" fmla="*/ 2111704 h 2145765"/>
              <a:gd name="connsiteX19471" fmla="*/ 2452601 w 12079138"/>
              <a:gd name="connsiteY19471" fmla="*/ 2119702 h 2145765"/>
              <a:gd name="connsiteX19472" fmla="*/ 2433937 w 12079138"/>
              <a:gd name="connsiteY19472" fmla="*/ 2145765 h 2145765"/>
              <a:gd name="connsiteX19473" fmla="*/ 2382251 w 12079138"/>
              <a:gd name="connsiteY19473" fmla="*/ 2145765 h 2145765"/>
              <a:gd name="connsiteX19474" fmla="*/ 2376402 w 12079138"/>
              <a:gd name="connsiteY19474" fmla="*/ 2140785 h 2145765"/>
              <a:gd name="connsiteX19475" fmla="*/ 2368806 w 12079138"/>
              <a:gd name="connsiteY19475" fmla="*/ 2145765 h 2145765"/>
              <a:gd name="connsiteX19476" fmla="*/ 2250577 w 12079138"/>
              <a:gd name="connsiteY19476" fmla="*/ 2145765 h 2145765"/>
              <a:gd name="connsiteX19477" fmla="*/ 2253537 w 12079138"/>
              <a:gd name="connsiteY19477" fmla="*/ 2141659 h 2145765"/>
              <a:gd name="connsiteX19478" fmla="*/ 2249296 w 12079138"/>
              <a:gd name="connsiteY19478" fmla="*/ 2134243 h 2145765"/>
              <a:gd name="connsiteX19479" fmla="*/ 2239188 w 12079138"/>
              <a:gd name="connsiteY19479" fmla="*/ 2135315 h 2145765"/>
              <a:gd name="connsiteX19480" fmla="*/ 2230582 w 12079138"/>
              <a:gd name="connsiteY19480" fmla="*/ 2139728 h 2145765"/>
              <a:gd name="connsiteX19481" fmla="*/ 2214014 w 12079138"/>
              <a:gd name="connsiteY19481" fmla="*/ 2136847 h 2145765"/>
              <a:gd name="connsiteX19482" fmla="*/ 2209629 w 12079138"/>
              <a:gd name="connsiteY19482" fmla="*/ 2130473 h 2145765"/>
              <a:gd name="connsiteX19483" fmla="*/ 2204161 w 12079138"/>
              <a:gd name="connsiteY19483" fmla="*/ 2120667 h 2145765"/>
              <a:gd name="connsiteX19484" fmla="*/ 2197790 w 12079138"/>
              <a:gd name="connsiteY19484" fmla="*/ 2117894 h 2145765"/>
              <a:gd name="connsiteX19485" fmla="*/ 2190861 w 12079138"/>
              <a:gd name="connsiteY19485" fmla="*/ 2120177 h 2145765"/>
              <a:gd name="connsiteX19486" fmla="*/ 2162184 w 12079138"/>
              <a:gd name="connsiteY19486" fmla="*/ 2145764 h 2145765"/>
              <a:gd name="connsiteX19487" fmla="*/ 2126995 w 12079138"/>
              <a:gd name="connsiteY19487" fmla="*/ 2145764 h 2145765"/>
              <a:gd name="connsiteX19488" fmla="*/ 2112496 w 12079138"/>
              <a:gd name="connsiteY19488" fmla="*/ 2103093 h 2145765"/>
              <a:gd name="connsiteX19489" fmla="*/ 2102935 w 12079138"/>
              <a:gd name="connsiteY19489" fmla="*/ 2099385 h 2145765"/>
              <a:gd name="connsiteX19490" fmla="*/ 2054783 w 12079138"/>
              <a:gd name="connsiteY19490" fmla="*/ 2099784 h 2145765"/>
              <a:gd name="connsiteX19491" fmla="*/ 2048307 w 12079138"/>
              <a:gd name="connsiteY19491" fmla="*/ 2100151 h 2145765"/>
              <a:gd name="connsiteX19492" fmla="*/ 2021439 w 12079138"/>
              <a:gd name="connsiteY19492" fmla="*/ 2078685 h 2145765"/>
              <a:gd name="connsiteX19493" fmla="*/ 2030753 w 12079138"/>
              <a:gd name="connsiteY19493" fmla="*/ 2060437 h 2145765"/>
              <a:gd name="connsiteX19494" fmla="*/ 2046196 w 12079138"/>
              <a:gd name="connsiteY19494" fmla="*/ 2056223 h 2145765"/>
              <a:gd name="connsiteX19495" fmla="*/ 2057074 w 12079138"/>
              <a:gd name="connsiteY19495" fmla="*/ 2043874 h 2145765"/>
              <a:gd name="connsiteX19496" fmla="*/ 2011092 w 12079138"/>
              <a:gd name="connsiteY19496" fmla="*/ 2030865 h 2145765"/>
              <a:gd name="connsiteX19497" fmla="*/ 1998544 w 12079138"/>
              <a:gd name="connsiteY19497" fmla="*/ 2017489 h 2145765"/>
              <a:gd name="connsiteX19498" fmla="*/ 2006922 w 12079138"/>
              <a:gd name="connsiteY19498" fmla="*/ 2010058 h 2145765"/>
              <a:gd name="connsiteX19499" fmla="*/ 2057291 w 12079138"/>
              <a:gd name="connsiteY19499" fmla="*/ 2018791 h 2145765"/>
              <a:gd name="connsiteX19500" fmla="*/ 2087596 w 12079138"/>
              <a:gd name="connsiteY19500" fmla="*/ 2016156 h 2145765"/>
              <a:gd name="connsiteX19501" fmla="*/ 2097949 w 12079138"/>
              <a:gd name="connsiteY19501" fmla="*/ 2005814 h 2145765"/>
              <a:gd name="connsiteX19502" fmla="*/ 2101727 w 12079138"/>
              <a:gd name="connsiteY19502" fmla="*/ 1995885 h 2145765"/>
              <a:gd name="connsiteX19503" fmla="*/ 2087559 w 12079138"/>
              <a:gd name="connsiteY19503" fmla="*/ 1990584 h 2145765"/>
              <a:gd name="connsiteX19504" fmla="*/ 2078567 w 12079138"/>
              <a:gd name="connsiteY19504" fmla="*/ 1994690 h 2145765"/>
              <a:gd name="connsiteX19505" fmla="*/ 2068230 w 12079138"/>
              <a:gd name="connsiteY19505" fmla="*/ 1996283 h 2145765"/>
              <a:gd name="connsiteX19506" fmla="*/ 2074060 w 12079138"/>
              <a:gd name="connsiteY19506" fmla="*/ 1978709 h 2145765"/>
              <a:gd name="connsiteX19507" fmla="*/ 2078694 w 12079138"/>
              <a:gd name="connsiteY19507" fmla="*/ 1953183 h 2145765"/>
              <a:gd name="connsiteX19508" fmla="*/ 2070251 w 12079138"/>
              <a:gd name="connsiteY19508" fmla="*/ 1947437 h 2145765"/>
              <a:gd name="connsiteX19509" fmla="*/ 2059134 w 12079138"/>
              <a:gd name="connsiteY19509" fmla="*/ 1951313 h 2145765"/>
              <a:gd name="connsiteX19510" fmla="*/ 2053956 w 12079138"/>
              <a:gd name="connsiteY19510" fmla="*/ 1962744 h 2145765"/>
              <a:gd name="connsiteX19511" fmla="*/ 2055127 w 12079138"/>
              <a:gd name="connsiteY19511" fmla="*/ 1973116 h 2145765"/>
              <a:gd name="connsiteX19512" fmla="*/ 2023587 w 12079138"/>
              <a:gd name="connsiteY19512" fmla="*/ 2003362 h 2145765"/>
              <a:gd name="connsiteX19513" fmla="*/ 2014541 w 12079138"/>
              <a:gd name="connsiteY19513" fmla="*/ 1994966 h 2145765"/>
              <a:gd name="connsiteX19514" fmla="*/ 2003527 w 12079138"/>
              <a:gd name="connsiteY19514" fmla="*/ 1987121 h 2145765"/>
              <a:gd name="connsiteX19515" fmla="*/ 1986051 w 12079138"/>
              <a:gd name="connsiteY19515" fmla="*/ 1989894 h 2145765"/>
              <a:gd name="connsiteX19516" fmla="*/ 1983181 w 12079138"/>
              <a:gd name="connsiteY19516" fmla="*/ 2000144 h 2145765"/>
              <a:gd name="connsiteX19517" fmla="*/ 1977663 w 12079138"/>
              <a:gd name="connsiteY19517" fmla="*/ 2009920 h 2145765"/>
              <a:gd name="connsiteX19518" fmla="*/ 1960999 w 12079138"/>
              <a:gd name="connsiteY19518" fmla="*/ 2012463 h 2145765"/>
              <a:gd name="connsiteX19519" fmla="*/ 1944661 w 12079138"/>
              <a:gd name="connsiteY19519" fmla="*/ 2002872 h 2145765"/>
              <a:gd name="connsiteX19520" fmla="*/ 1930852 w 12079138"/>
              <a:gd name="connsiteY19520" fmla="*/ 1996483 h 2145765"/>
              <a:gd name="connsiteX19521" fmla="*/ 1916010 w 12079138"/>
              <a:gd name="connsiteY19521" fmla="*/ 2014103 h 2145765"/>
              <a:gd name="connsiteX19522" fmla="*/ 1927566 w 12079138"/>
              <a:gd name="connsiteY19522" fmla="*/ 2050263 h 2145765"/>
              <a:gd name="connsiteX19523" fmla="*/ 1943541 w 12079138"/>
              <a:gd name="connsiteY19523" fmla="*/ 2057388 h 2145765"/>
              <a:gd name="connsiteX19524" fmla="*/ 1946267 w 12079138"/>
              <a:gd name="connsiteY19524" fmla="*/ 2069323 h 2145765"/>
              <a:gd name="connsiteX19525" fmla="*/ 1939717 w 12079138"/>
              <a:gd name="connsiteY19525" fmla="*/ 2070580 h 2145765"/>
              <a:gd name="connsiteX19526" fmla="*/ 1904101 w 12079138"/>
              <a:gd name="connsiteY19526" fmla="*/ 2082316 h 2145765"/>
              <a:gd name="connsiteX19527" fmla="*/ 1885911 w 12079138"/>
              <a:gd name="connsiteY19527" fmla="*/ 2087985 h 2145765"/>
              <a:gd name="connsiteX19528" fmla="*/ 1872139 w 12079138"/>
              <a:gd name="connsiteY19528" fmla="*/ 2086315 h 2145765"/>
              <a:gd name="connsiteX19529" fmla="*/ 1867736 w 12079138"/>
              <a:gd name="connsiteY19529" fmla="*/ 2088031 h 2145765"/>
              <a:gd name="connsiteX19530" fmla="*/ 1867881 w 12079138"/>
              <a:gd name="connsiteY19530" fmla="*/ 2092766 h 2145765"/>
              <a:gd name="connsiteX19531" fmla="*/ 1887643 w 12079138"/>
              <a:gd name="connsiteY19531" fmla="*/ 2103568 h 2145765"/>
              <a:gd name="connsiteX19532" fmla="*/ 1866419 w 12079138"/>
              <a:gd name="connsiteY19532" fmla="*/ 2136617 h 2145765"/>
              <a:gd name="connsiteX19533" fmla="*/ 1880406 w 12079138"/>
              <a:gd name="connsiteY19533" fmla="*/ 2142333 h 2145765"/>
              <a:gd name="connsiteX19534" fmla="*/ 1904190 w 12079138"/>
              <a:gd name="connsiteY19534" fmla="*/ 2145765 h 2145765"/>
              <a:gd name="connsiteX19535" fmla="*/ 1814550 w 12079138"/>
              <a:gd name="connsiteY19535" fmla="*/ 2145765 h 2145765"/>
              <a:gd name="connsiteX19536" fmla="*/ 1813106 w 12079138"/>
              <a:gd name="connsiteY19536" fmla="*/ 2137905 h 2145765"/>
              <a:gd name="connsiteX19537" fmla="*/ 1809316 w 12079138"/>
              <a:gd name="connsiteY19537" fmla="*/ 2117710 h 2145765"/>
              <a:gd name="connsiteX19538" fmla="*/ 1818701 w 12079138"/>
              <a:gd name="connsiteY19538" fmla="*/ 2099630 h 2145765"/>
              <a:gd name="connsiteX19539" fmla="*/ 1828067 w 12079138"/>
              <a:gd name="connsiteY19539" fmla="*/ 2079926 h 2145765"/>
              <a:gd name="connsiteX19540" fmla="*/ 1822275 w 12079138"/>
              <a:gd name="connsiteY19540" fmla="*/ 2071713 h 2145765"/>
              <a:gd name="connsiteX19541" fmla="*/ 1803342 w 12079138"/>
              <a:gd name="connsiteY19541" fmla="*/ 2068588 h 2145765"/>
              <a:gd name="connsiteX19542" fmla="*/ 1796594 w 12079138"/>
              <a:gd name="connsiteY19542" fmla="*/ 2056392 h 2145765"/>
              <a:gd name="connsiteX19543" fmla="*/ 1813197 w 12079138"/>
              <a:gd name="connsiteY19543" fmla="*/ 2051948 h 2145765"/>
              <a:gd name="connsiteX19544" fmla="*/ 1829061 w 12079138"/>
              <a:gd name="connsiteY19544" fmla="*/ 2055580 h 2145765"/>
              <a:gd name="connsiteX19545" fmla="*/ 1888274 w 12079138"/>
              <a:gd name="connsiteY19545" fmla="*/ 2041116 h 2145765"/>
              <a:gd name="connsiteX19546" fmla="*/ 1882517 w 12079138"/>
              <a:gd name="connsiteY19546" fmla="*/ 2034573 h 2145765"/>
              <a:gd name="connsiteX19547" fmla="*/ 1864940 w 12079138"/>
              <a:gd name="connsiteY19547" fmla="*/ 2031784 h 2145765"/>
              <a:gd name="connsiteX19548" fmla="*/ 1872572 w 12079138"/>
              <a:gd name="connsiteY19548" fmla="*/ 2023143 h 2145765"/>
              <a:gd name="connsiteX19549" fmla="*/ 1874054 w 12079138"/>
              <a:gd name="connsiteY19549" fmla="*/ 1999455 h 2145765"/>
              <a:gd name="connsiteX19550" fmla="*/ 1858297 w 12079138"/>
              <a:gd name="connsiteY19550" fmla="*/ 1995686 h 2145765"/>
              <a:gd name="connsiteX19551" fmla="*/ 1832327 w 12079138"/>
              <a:gd name="connsiteY19551" fmla="*/ 1998336 h 2145765"/>
              <a:gd name="connsiteX19552" fmla="*/ 1816409 w 12079138"/>
              <a:gd name="connsiteY19552" fmla="*/ 2000206 h 2145765"/>
              <a:gd name="connsiteX19553" fmla="*/ 1802588 w 12079138"/>
              <a:gd name="connsiteY19553" fmla="*/ 2004419 h 2145765"/>
              <a:gd name="connsiteX19554" fmla="*/ 1795835 w 12079138"/>
              <a:gd name="connsiteY19554" fmla="*/ 1992438 h 2145765"/>
              <a:gd name="connsiteX19555" fmla="*/ 1802730 w 12079138"/>
              <a:gd name="connsiteY19555" fmla="*/ 1970481 h 2145765"/>
              <a:gd name="connsiteX19556" fmla="*/ 1813448 w 12079138"/>
              <a:gd name="connsiteY19556" fmla="*/ 1952570 h 2145765"/>
              <a:gd name="connsiteX19557" fmla="*/ 1796811 w 12079138"/>
              <a:gd name="connsiteY19557" fmla="*/ 1939837 h 2145765"/>
              <a:gd name="connsiteX19558" fmla="*/ 1780513 w 12079138"/>
              <a:gd name="connsiteY19558" fmla="*/ 1942181 h 2145765"/>
              <a:gd name="connsiteX19559" fmla="*/ 1763639 w 12079138"/>
              <a:gd name="connsiteY19559" fmla="*/ 1948509 h 2145765"/>
              <a:gd name="connsiteX19560" fmla="*/ 1729836 w 12079138"/>
              <a:gd name="connsiteY19560" fmla="*/ 1957059 h 2145765"/>
              <a:gd name="connsiteX19561" fmla="*/ 1709586 w 12079138"/>
              <a:gd name="connsiteY19561" fmla="*/ 1949950 h 2145765"/>
              <a:gd name="connsiteX19562" fmla="*/ 1708395 w 12079138"/>
              <a:gd name="connsiteY19562" fmla="*/ 1944786 h 2145765"/>
              <a:gd name="connsiteX19563" fmla="*/ 1687966 w 12079138"/>
              <a:gd name="connsiteY19563" fmla="*/ 1929112 h 2145765"/>
              <a:gd name="connsiteX19564" fmla="*/ 1679412 w 12079138"/>
              <a:gd name="connsiteY19564" fmla="*/ 1929678 h 2145765"/>
              <a:gd name="connsiteX19565" fmla="*/ 1682407 w 12079138"/>
              <a:gd name="connsiteY19565" fmla="*/ 1943928 h 2145765"/>
              <a:gd name="connsiteX19566" fmla="*/ 1664812 w 12079138"/>
              <a:gd name="connsiteY19566" fmla="*/ 1952937 h 2145765"/>
              <a:gd name="connsiteX19567" fmla="*/ 1642632 w 12079138"/>
              <a:gd name="connsiteY19567" fmla="*/ 1983320 h 2145765"/>
              <a:gd name="connsiteX19568" fmla="*/ 1642144 w 12079138"/>
              <a:gd name="connsiteY19568" fmla="*/ 1988438 h 2145765"/>
              <a:gd name="connsiteX19569" fmla="*/ 1635629 w 12079138"/>
              <a:gd name="connsiteY19569" fmla="*/ 1993372 h 2145765"/>
              <a:gd name="connsiteX19570" fmla="*/ 1623701 w 12079138"/>
              <a:gd name="connsiteY19570" fmla="*/ 1990507 h 2145765"/>
              <a:gd name="connsiteX19571" fmla="*/ 1618665 w 12079138"/>
              <a:gd name="connsiteY19571" fmla="*/ 1982585 h 2145765"/>
              <a:gd name="connsiteX19572" fmla="*/ 1631533 w 12079138"/>
              <a:gd name="connsiteY19572" fmla="*/ 1955435 h 2145765"/>
              <a:gd name="connsiteX19573" fmla="*/ 1641928 w 12079138"/>
              <a:gd name="connsiteY19573" fmla="*/ 1935255 h 2145765"/>
              <a:gd name="connsiteX19574" fmla="*/ 1651367 w 12079138"/>
              <a:gd name="connsiteY19574" fmla="*/ 1919765 h 2145765"/>
              <a:gd name="connsiteX19575" fmla="*/ 1688670 w 12079138"/>
              <a:gd name="connsiteY19575" fmla="*/ 1915613 h 2145765"/>
              <a:gd name="connsiteX19576" fmla="*/ 1703992 w 12079138"/>
              <a:gd name="connsiteY19576" fmla="*/ 1920041 h 2145765"/>
              <a:gd name="connsiteX19577" fmla="*/ 1721678 w 12079138"/>
              <a:gd name="connsiteY19577" fmla="*/ 1917819 h 2145765"/>
              <a:gd name="connsiteX19578" fmla="*/ 1742956 w 12079138"/>
              <a:gd name="connsiteY19578" fmla="*/ 1910878 h 2145765"/>
              <a:gd name="connsiteX19579" fmla="*/ 1801125 w 12079138"/>
              <a:gd name="connsiteY19579" fmla="*/ 1887773 h 2145765"/>
              <a:gd name="connsiteX19580" fmla="*/ 1827147 w 12079138"/>
              <a:gd name="connsiteY19580" fmla="*/ 1849345 h 2145765"/>
              <a:gd name="connsiteX19581" fmla="*/ 1838427 w 12079138"/>
              <a:gd name="connsiteY19581" fmla="*/ 1843032 h 2145765"/>
              <a:gd name="connsiteX19582" fmla="*/ 1850375 w 12079138"/>
              <a:gd name="connsiteY19582" fmla="*/ 1849452 h 2145765"/>
              <a:gd name="connsiteX19583" fmla="*/ 1851855 w 12079138"/>
              <a:gd name="connsiteY19583" fmla="*/ 1857864 h 2145765"/>
              <a:gd name="connsiteX19584" fmla="*/ 1840358 w 12079138"/>
              <a:gd name="connsiteY19584" fmla="*/ 1877216 h 2145765"/>
              <a:gd name="connsiteX19585" fmla="*/ 1828428 w 12079138"/>
              <a:gd name="connsiteY19585" fmla="*/ 1890883 h 2145765"/>
              <a:gd name="connsiteX19586" fmla="*/ 1812726 w 12079138"/>
              <a:gd name="connsiteY19586" fmla="*/ 1923764 h 2145765"/>
              <a:gd name="connsiteX19587" fmla="*/ 1812385 w 12079138"/>
              <a:gd name="connsiteY19587" fmla="*/ 1925449 h 2145765"/>
              <a:gd name="connsiteX19588" fmla="*/ 1819532 w 12079138"/>
              <a:gd name="connsiteY19588" fmla="*/ 1932222 h 2145765"/>
              <a:gd name="connsiteX19589" fmla="*/ 1829639 w 12079138"/>
              <a:gd name="connsiteY19589" fmla="*/ 1931134 h 2145765"/>
              <a:gd name="connsiteX19590" fmla="*/ 1842922 w 12079138"/>
              <a:gd name="connsiteY19590" fmla="*/ 1922247 h 2145765"/>
              <a:gd name="connsiteX19591" fmla="*/ 1850664 w 12079138"/>
              <a:gd name="connsiteY19591" fmla="*/ 1921634 h 2145765"/>
              <a:gd name="connsiteX19592" fmla="*/ 1856078 w 12079138"/>
              <a:gd name="connsiteY19592" fmla="*/ 1926813 h 2145765"/>
              <a:gd name="connsiteX19593" fmla="*/ 1841370 w 12079138"/>
              <a:gd name="connsiteY19593" fmla="*/ 1950807 h 2145765"/>
              <a:gd name="connsiteX19594" fmla="*/ 1834568 w 12079138"/>
              <a:gd name="connsiteY19594" fmla="*/ 1973668 h 2145765"/>
              <a:gd name="connsiteX19595" fmla="*/ 1851278 w 12079138"/>
              <a:gd name="connsiteY19595" fmla="*/ 1981697 h 2145765"/>
              <a:gd name="connsiteX19596" fmla="*/ 1865337 w 12079138"/>
              <a:gd name="connsiteY19596" fmla="*/ 1980992 h 2145765"/>
              <a:gd name="connsiteX19597" fmla="*/ 1889231 w 12079138"/>
              <a:gd name="connsiteY19597" fmla="*/ 1984271 h 2145765"/>
              <a:gd name="connsiteX19598" fmla="*/ 1907926 w 12079138"/>
              <a:gd name="connsiteY19598" fmla="*/ 1979414 h 2145765"/>
              <a:gd name="connsiteX19599" fmla="*/ 1912744 w 12079138"/>
              <a:gd name="connsiteY19599" fmla="*/ 1960552 h 2145765"/>
              <a:gd name="connsiteX19600" fmla="*/ 1917094 w 12079138"/>
              <a:gd name="connsiteY19600" fmla="*/ 1943760 h 2145765"/>
              <a:gd name="connsiteX19601" fmla="*/ 1945145 w 12079138"/>
              <a:gd name="connsiteY19601" fmla="*/ 1937401 h 2145765"/>
              <a:gd name="connsiteX19602" fmla="*/ 1962839 w 12079138"/>
              <a:gd name="connsiteY19602" fmla="*/ 1929571 h 2145765"/>
              <a:gd name="connsiteX19603" fmla="*/ 1961843 w 12079138"/>
              <a:gd name="connsiteY19603" fmla="*/ 1923228 h 2145765"/>
              <a:gd name="connsiteX19604" fmla="*/ 1954445 w 12079138"/>
              <a:gd name="connsiteY19604" fmla="*/ 1921910 h 2145765"/>
              <a:gd name="connsiteX19605" fmla="*/ 1927277 w 12079138"/>
              <a:gd name="connsiteY19605" fmla="*/ 1925113 h 2145765"/>
              <a:gd name="connsiteX19606" fmla="*/ 1891361 w 12079138"/>
              <a:gd name="connsiteY19606" fmla="*/ 1914939 h 2145765"/>
              <a:gd name="connsiteX19607" fmla="*/ 1886309 w 12079138"/>
              <a:gd name="connsiteY19607" fmla="*/ 1907722 h 2145765"/>
              <a:gd name="connsiteX19608" fmla="*/ 1895078 w 12079138"/>
              <a:gd name="connsiteY19608" fmla="*/ 1901823 h 2145765"/>
              <a:gd name="connsiteX19609" fmla="*/ 1925437 w 12079138"/>
              <a:gd name="connsiteY19609" fmla="*/ 1901226 h 2145765"/>
              <a:gd name="connsiteX19610" fmla="*/ 1959807 w 12079138"/>
              <a:gd name="connsiteY19610" fmla="*/ 1899019 h 2145765"/>
              <a:gd name="connsiteX19611" fmla="*/ 1975070 w 12079138"/>
              <a:gd name="connsiteY19611" fmla="*/ 1894484 h 2145765"/>
              <a:gd name="connsiteX19612" fmla="*/ 2006074 w 12079138"/>
              <a:gd name="connsiteY19612" fmla="*/ 1882303 h 2145765"/>
              <a:gd name="connsiteX19613" fmla="*/ 2008133 w 12079138"/>
              <a:gd name="connsiteY19613" fmla="*/ 1877967 h 2145765"/>
              <a:gd name="connsiteX19614" fmla="*/ 1991648 w 12079138"/>
              <a:gd name="connsiteY19614" fmla="*/ 1879085 h 2145765"/>
              <a:gd name="connsiteX19615" fmla="*/ 1970146 w 12079138"/>
              <a:gd name="connsiteY19615" fmla="*/ 1883161 h 2145765"/>
              <a:gd name="connsiteX19616" fmla="*/ 1963704 w 12079138"/>
              <a:gd name="connsiteY19616" fmla="*/ 1880724 h 2145765"/>
              <a:gd name="connsiteX19617" fmla="*/ 1964859 w 12079138"/>
              <a:gd name="connsiteY19617" fmla="*/ 1876051 h 2145765"/>
              <a:gd name="connsiteX19618" fmla="*/ 1996415 w 12079138"/>
              <a:gd name="connsiteY19618" fmla="*/ 1864575 h 2145765"/>
              <a:gd name="connsiteX19619" fmla="*/ 2045294 w 12079138"/>
              <a:gd name="connsiteY19619" fmla="*/ 1869723 h 2145765"/>
              <a:gd name="connsiteX19620" fmla="*/ 2060940 w 12079138"/>
              <a:gd name="connsiteY19620" fmla="*/ 1860361 h 2145765"/>
              <a:gd name="connsiteX19621" fmla="*/ 2056768 w 12079138"/>
              <a:gd name="connsiteY19621" fmla="*/ 1850770 h 2145765"/>
              <a:gd name="connsiteX19622" fmla="*/ 2027831 w 12079138"/>
              <a:gd name="connsiteY19622" fmla="*/ 1834375 h 2145765"/>
              <a:gd name="connsiteX19623" fmla="*/ 2007628 w 12079138"/>
              <a:gd name="connsiteY19623" fmla="*/ 1822869 h 2145765"/>
              <a:gd name="connsiteX19624" fmla="*/ 2007734 w 12079138"/>
              <a:gd name="connsiteY19624" fmla="*/ 1819344 h 2145765"/>
              <a:gd name="connsiteX19625" fmla="*/ 2005910 w 12079138"/>
              <a:gd name="connsiteY19625" fmla="*/ 1796852 h 2145765"/>
              <a:gd name="connsiteX19626" fmla="*/ 2003438 w 12079138"/>
              <a:gd name="connsiteY19626" fmla="*/ 1785299 h 2145765"/>
              <a:gd name="connsiteX19627" fmla="*/ 2012069 w 12079138"/>
              <a:gd name="connsiteY19627" fmla="*/ 1770697 h 2145765"/>
              <a:gd name="connsiteX19628" fmla="*/ 2016961 w 12079138"/>
              <a:gd name="connsiteY19628" fmla="*/ 1751146 h 2145765"/>
              <a:gd name="connsiteX19629" fmla="*/ 2021674 w 12079138"/>
              <a:gd name="connsiteY19629" fmla="*/ 1731059 h 2145765"/>
              <a:gd name="connsiteX19630" fmla="*/ 2043906 w 12079138"/>
              <a:gd name="connsiteY19630" fmla="*/ 1730017 h 2145765"/>
              <a:gd name="connsiteX19631" fmla="*/ 2051628 w 12079138"/>
              <a:gd name="connsiteY19631" fmla="*/ 1739286 h 2145765"/>
              <a:gd name="connsiteX19632" fmla="*/ 2065341 w 12079138"/>
              <a:gd name="connsiteY19632" fmla="*/ 1744328 h 2145765"/>
              <a:gd name="connsiteX19633" fmla="*/ 2077014 w 12079138"/>
              <a:gd name="connsiteY19633" fmla="*/ 1735625 h 2145765"/>
              <a:gd name="connsiteX19634" fmla="*/ 2076368 w 12079138"/>
              <a:gd name="connsiteY19634" fmla="*/ 1721789 h 2145765"/>
              <a:gd name="connsiteX19635" fmla="*/ 2077904 w 12079138"/>
              <a:gd name="connsiteY19635" fmla="*/ 1702958 h 2145765"/>
              <a:gd name="connsiteX19636" fmla="*/ 2075649 w 12079138"/>
              <a:gd name="connsiteY19636" fmla="*/ 1658724 h 2145765"/>
              <a:gd name="connsiteX19637" fmla="*/ 2068608 w 12079138"/>
              <a:gd name="connsiteY19637" fmla="*/ 1633197 h 2145765"/>
              <a:gd name="connsiteX19638" fmla="*/ 2055020 w 12079138"/>
              <a:gd name="connsiteY19638" fmla="*/ 1612957 h 2145765"/>
              <a:gd name="connsiteX19639" fmla="*/ 2046233 w 12079138"/>
              <a:gd name="connsiteY19639" fmla="*/ 1606154 h 2145765"/>
              <a:gd name="connsiteX19640" fmla="*/ 2035589 w 12079138"/>
              <a:gd name="connsiteY19640" fmla="*/ 1604499 h 2145765"/>
              <a:gd name="connsiteX19641" fmla="*/ 2040134 w 12079138"/>
              <a:gd name="connsiteY19641" fmla="*/ 1625827 h 2145765"/>
              <a:gd name="connsiteX19642" fmla="*/ 2040822 w 12079138"/>
              <a:gd name="connsiteY19642" fmla="*/ 1639356 h 2145765"/>
              <a:gd name="connsiteX19643" fmla="*/ 2049337 w 12079138"/>
              <a:gd name="connsiteY19643" fmla="*/ 1688019 h 2145765"/>
              <a:gd name="connsiteX19644" fmla="*/ 2055650 w 12079138"/>
              <a:gd name="connsiteY19644" fmla="*/ 1695680 h 2145765"/>
              <a:gd name="connsiteX19645" fmla="*/ 2051808 w 12079138"/>
              <a:gd name="connsiteY19645" fmla="*/ 1701410 h 2145765"/>
              <a:gd name="connsiteX19646" fmla="*/ 2041561 w 12079138"/>
              <a:gd name="connsiteY19646" fmla="*/ 1701422 h 2145765"/>
              <a:gd name="connsiteX19647" fmla="*/ 2030430 w 12079138"/>
              <a:gd name="connsiteY19647" fmla="*/ 1693730 h 2145765"/>
              <a:gd name="connsiteX19648" fmla="*/ 1984806 w 12079138"/>
              <a:gd name="connsiteY19648" fmla="*/ 1687862 h 2145765"/>
              <a:gd name="connsiteX19649" fmla="*/ 1979654 w 12079138"/>
              <a:gd name="connsiteY19649" fmla="*/ 1692719 h 2145765"/>
              <a:gd name="connsiteX19650" fmla="*/ 1993600 w 12079138"/>
              <a:gd name="connsiteY19650" fmla="*/ 1701085 h 2145765"/>
              <a:gd name="connsiteX19651" fmla="*/ 1991107 w 12079138"/>
              <a:gd name="connsiteY19651" fmla="*/ 1710064 h 2145765"/>
              <a:gd name="connsiteX19652" fmla="*/ 1978004 w 12079138"/>
              <a:gd name="connsiteY19652" fmla="*/ 1713205 h 2145765"/>
              <a:gd name="connsiteX19653" fmla="*/ 1969062 w 12079138"/>
              <a:gd name="connsiteY19653" fmla="*/ 1718429 h 2145765"/>
              <a:gd name="connsiteX19654" fmla="*/ 1985891 w 12079138"/>
              <a:gd name="connsiteY19654" fmla="*/ 1723562 h 2145765"/>
              <a:gd name="connsiteX19655" fmla="*/ 1997390 w 12079138"/>
              <a:gd name="connsiteY19655" fmla="*/ 1734410 h 2145765"/>
              <a:gd name="connsiteX19656" fmla="*/ 1982606 w 12079138"/>
              <a:gd name="connsiteY19656" fmla="*/ 1745871 h 2145765"/>
              <a:gd name="connsiteX19657" fmla="*/ 1963035 w 12079138"/>
              <a:gd name="connsiteY19657" fmla="*/ 1747756 h 2145765"/>
              <a:gd name="connsiteX19658" fmla="*/ 1946215 w 12079138"/>
              <a:gd name="connsiteY19658" fmla="*/ 1744492 h 2145765"/>
              <a:gd name="connsiteX19659" fmla="*/ 1953293 w 12079138"/>
              <a:gd name="connsiteY19659" fmla="*/ 1735805 h 2145765"/>
              <a:gd name="connsiteX19660" fmla="*/ 1954519 w 12079138"/>
              <a:gd name="connsiteY19660" fmla="*/ 1732480 h 2145765"/>
              <a:gd name="connsiteX19661" fmla="*/ 1947856 w 12079138"/>
              <a:gd name="connsiteY19661" fmla="*/ 1705237 h 2145765"/>
              <a:gd name="connsiteX19662" fmla="*/ 1947791 w 12079138"/>
              <a:gd name="connsiteY19662" fmla="*/ 1688398 h 2145765"/>
              <a:gd name="connsiteX19663" fmla="*/ 1949524 w 12079138"/>
              <a:gd name="connsiteY19663" fmla="*/ 1662320 h 2145765"/>
              <a:gd name="connsiteX19664" fmla="*/ 1968869 w 12079138"/>
              <a:gd name="connsiteY19664" fmla="*/ 1646232 h 2145765"/>
              <a:gd name="connsiteX19665" fmla="*/ 1974829 w 12079138"/>
              <a:gd name="connsiteY19665" fmla="*/ 1642754 h 2145765"/>
              <a:gd name="connsiteX19666" fmla="*/ 1975006 w 12079138"/>
              <a:gd name="connsiteY19666" fmla="*/ 1634695 h 2145765"/>
              <a:gd name="connsiteX19667" fmla="*/ 1963277 w 12079138"/>
              <a:gd name="connsiteY19667" fmla="*/ 1631799 h 2145765"/>
              <a:gd name="connsiteX19668" fmla="*/ 1944073 w 12079138"/>
              <a:gd name="connsiteY19668" fmla="*/ 1635859 h 2145765"/>
              <a:gd name="connsiteX19669" fmla="*/ 1933964 w 12079138"/>
              <a:gd name="connsiteY19669" fmla="*/ 1627248 h 2145765"/>
              <a:gd name="connsiteX19670" fmla="*/ 1906489 w 12079138"/>
              <a:gd name="connsiteY19670" fmla="*/ 1613719 h 2145765"/>
              <a:gd name="connsiteX19671" fmla="*/ 1887613 w 12079138"/>
              <a:gd name="connsiteY19671" fmla="*/ 1610241 h 2145765"/>
              <a:gd name="connsiteX19672" fmla="*/ 1885897 w 12079138"/>
              <a:gd name="connsiteY19672" fmla="*/ 1602733 h 2145765"/>
              <a:gd name="connsiteX19673" fmla="*/ 1897664 w 12079138"/>
              <a:gd name="connsiteY19673" fmla="*/ 1598412 h 2145765"/>
              <a:gd name="connsiteX19674" fmla="*/ 1914536 w 12079138"/>
              <a:gd name="connsiteY19674" fmla="*/ 1597984 h 2145765"/>
              <a:gd name="connsiteX19675" fmla="*/ 1938224 w 12079138"/>
              <a:gd name="connsiteY19675" fmla="*/ 1576288 h 2145765"/>
              <a:gd name="connsiteX19676" fmla="*/ 1928057 w 12079138"/>
              <a:gd name="connsiteY19676" fmla="*/ 1571185 h 2145765"/>
              <a:gd name="connsiteX19677" fmla="*/ 1909593 w 12079138"/>
              <a:gd name="connsiteY19677" fmla="*/ 1573867 h 2145765"/>
              <a:gd name="connsiteX19678" fmla="*/ 1901110 w 12079138"/>
              <a:gd name="connsiteY19678" fmla="*/ 1580639 h 2145765"/>
              <a:gd name="connsiteX19679" fmla="*/ 1886205 w 12079138"/>
              <a:gd name="connsiteY19679" fmla="*/ 1583259 h 2145765"/>
              <a:gd name="connsiteX19680" fmla="*/ 1880340 w 12079138"/>
              <a:gd name="connsiteY19680" fmla="*/ 1572702 h 2145765"/>
              <a:gd name="connsiteX19681" fmla="*/ 1892593 w 12079138"/>
              <a:gd name="connsiteY19681" fmla="*/ 1561180 h 2145765"/>
              <a:gd name="connsiteX19682" fmla="*/ 1907679 w 12079138"/>
              <a:gd name="connsiteY19682" fmla="*/ 1542886 h 2145765"/>
              <a:gd name="connsiteX19683" fmla="*/ 1922174 w 12079138"/>
              <a:gd name="connsiteY19683" fmla="*/ 1530935 h 2145765"/>
              <a:gd name="connsiteX19684" fmla="*/ 1951217 w 12079138"/>
              <a:gd name="connsiteY19684" fmla="*/ 1519014 h 2145765"/>
              <a:gd name="connsiteX19685" fmla="*/ 1941347 w 12079138"/>
              <a:gd name="connsiteY19685" fmla="*/ 1508917 h 2145765"/>
              <a:gd name="connsiteX19686" fmla="*/ 1904377 w 12079138"/>
              <a:gd name="connsiteY19686" fmla="*/ 1502390 h 2145765"/>
              <a:gd name="connsiteX19687" fmla="*/ 1892196 w 12079138"/>
              <a:gd name="connsiteY19687" fmla="*/ 1503753 h 2145765"/>
              <a:gd name="connsiteX19688" fmla="*/ 1888605 w 12079138"/>
              <a:gd name="connsiteY19688" fmla="*/ 1499816 h 2145765"/>
              <a:gd name="connsiteX19689" fmla="*/ 1876657 w 12079138"/>
              <a:gd name="connsiteY19689" fmla="*/ 1479928 h 2145765"/>
              <a:gd name="connsiteX19690" fmla="*/ 1880069 w 12079138"/>
              <a:gd name="connsiteY19690" fmla="*/ 1469646 h 2145765"/>
              <a:gd name="connsiteX19691" fmla="*/ 1895227 w 12079138"/>
              <a:gd name="connsiteY19691" fmla="*/ 1465004 h 2145765"/>
              <a:gd name="connsiteX19692" fmla="*/ 1943890 w 12079138"/>
              <a:gd name="connsiteY19692" fmla="*/ 1451183 h 2145765"/>
              <a:gd name="connsiteX19693" fmla="*/ 1990190 w 12079138"/>
              <a:gd name="connsiteY19693" fmla="*/ 1446265 h 2145765"/>
              <a:gd name="connsiteX19694" fmla="*/ 2014602 w 12079138"/>
              <a:gd name="connsiteY19694" fmla="*/ 1439248 h 2145765"/>
              <a:gd name="connsiteX19695" fmla="*/ 2040069 w 12079138"/>
              <a:gd name="connsiteY19695" fmla="*/ 1423864 h 2145765"/>
              <a:gd name="connsiteX19696" fmla="*/ 2049504 w 12079138"/>
              <a:gd name="connsiteY19696" fmla="*/ 1420279 h 2145765"/>
              <a:gd name="connsiteX19697" fmla="*/ 2052933 w 12079138"/>
              <a:gd name="connsiteY19697" fmla="*/ 1412649 h 2145765"/>
              <a:gd name="connsiteX19698" fmla="*/ 2041511 w 12079138"/>
              <a:gd name="connsiteY19698" fmla="*/ 1409431 h 2145765"/>
              <a:gd name="connsiteX19699" fmla="*/ 2016460 w 12079138"/>
              <a:gd name="connsiteY19699" fmla="*/ 1417215 h 2145765"/>
              <a:gd name="connsiteX19700" fmla="*/ 1987682 w 12079138"/>
              <a:gd name="connsiteY19700" fmla="*/ 1431311 h 2145765"/>
              <a:gd name="connsiteX19701" fmla="*/ 1975440 w 12079138"/>
              <a:gd name="connsiteY19701" fmla="*/ 1435310 h 2145765"/>
              <a:gd name="connsiteX19702" fmla="*/ 1963184 w 12079138"/>
              <a:gd name="connsiteY19702" fmla="*/ 1432736 h 2145765"/>
              <a:gd name="connsiteX19703" fmla="*/ 1962210 w 12079138"/>
              <a:gd name="connsiteY19703" fmla="*/ 1424860 h 2145765"/>
              <a:gd name="connsiteX19704" fmla="*/ 1971810 w 12079138"/>
              <a:gd name="connsiteY19704" fmla="*/ 1418777 h 2145765"/>
              <a:gd name="connsiteX19705" fmla="*/ 1997900 w 12079138"/>
              <a:gd name="connsiteY19705" fmla="*/ 1408297 h 2145765"/>
              <a:gd name="connsiteX19706" fmla="*/ 2000284 w 12079138"/>
              <a:gd name="connsiteY19706" fmla="*/ 1393757 h 2145765"/>
              <a:gd name="connsiteX19707" fmla="*/ 1976744 w 12079138"/>
              <a:gd name="connsiteY19707" fmla="*/ 1394001 h 2145765"/>
              <a:gd name="connsiteX19708" fmla="*/ 1967531 w 12079138"/>
              <a:gd name="connsiteY19708" fmla="*/ 1400590 h 2145765"/>
              <a:gd name="connsiteX19709" fmla="*/ 1934107 w 12079138"/>
              <a:gd name="connsiteY19709" fmla="*/ 1416509 h 2145765"/>
              <a:gd name="connsiteX19710" fmla="*/ 1911125 w 12079138"/>
              <a:gd name="connsiteY19710" fmla="*/ 1411652 h 2145765"/>
              <a:gd name="connsiteX19711" fmla="*/ 1909610 w 12079138"/>
              <a:gd name="connsiteY19711" fmla="*/ 1402199 h 2145765"/>
              <a:gd name="connsiteX19712" fmla="*/ 1930226 w 12079138"/>
              <a:gd name="connsiteY19712" fmla="*/ 1380840 h 2145765"/>
              <a:gd name="connsiteX19713" fmla="*/ 1931003 w 12079138"/>
              <a:gd name="connsiteY19713" fmla="*/ 1376504 h 2145765"/>
              <a:gd name="connsiteX19714" fmla="*/ 1949651 w 12079138"/>
              <a:gd name="connsiteY19714" fmla="*/ 1364644 h 2145765"/>
              <a:gd name="connsiteX19715" fmla="*/ 1950929 w 12079138"/>
              <a:gd name="connsiteY19715" fmla="*/ 1359910 h 2145765"/>
              <a:gd name="connsiteX19716" fmla="*/ 1944413 w 12079138"/>
              <a:gd name="connsiteY19716" fmla="*/ 1357795 h 2145765"/>
              <a:gd name="connsiteX19717" fmla="*/ 1904900 w 12079138"/>
              <a:gd name="connsiteY19717" fmla="*/ 1352356 h 2145765"/>
              <a:gd name="connsiteX19718" fmla="*/ 1900083 w 12079138"/>
              <a:gd name="connsiteY19718" fmla="*/ 1350640 h 2145765"/>
              <a:gd name="connsiteX19719" fmla="*/ 1892142 w 12079138"/>
              <a:gd name="connsiteY19719" fmla="*/ 1350763 h 2145765"/>
              <a:gd name="connsiteX19720" fmla="*/ 1888136 w 12079138"/>
              <a:gd name="connsiteY19720" fmla="*/ 1356509 h 2145765"/>
              <a:gd name="connsiteX19721" fmla="*/ 1895661 w 12079138"/>
              <a:gd name="connsiteY19721" fmla="*/ 1378220 h 2145765"/>
              <a:gd name="connsiteX19722" fmla="*/ 1862165 w 12079138"/>
              <a:gd name="connsiteY19722" fmla="*/ 1396576 h 2145765"/>
              <a:gd name="connsiteX19723" fmla="*/ 1875215 w 12079138"/>
              <a:gd name="connsiteY19723" fmla="*/ 1407071 h 2145765"/>
              <a:gd name="connsiteX19724" fmla="*/ 1865089 w 12079138"/>
              <a:gd name="connsiteY19724" fmla="*/ 1421014 h 2145765"/>
              <a:gd name="connsiteX19725" fmla="*/ 1858772 w 12079138"/>
              <a:gd name="connsiteY19725" fmla="*/ 1424431 h 2145765"/>
              <a:gd name="connsiteX19726" fmla="*/ 1833850 w 12079138"/>
              <a:gd name="connsiteY19726" fmla="*/ 1422684 h 2145765"/>
              <a:gd name="connsiteX19727" fmla="*/ 1799270 w 12079138"/>
              <a:gd name="connsiteY19727" fmla="*/ 1408358 h 2145765"/>
              <a:gd name="connsiteX19728" fmla="*/ 1771765 w 12079138"/>
              <a:gd name="connsiteY19728" fmla="*/ 1390278 h 2145765"/>
              <a:gd name="connsiteX19729" fmla="*/ 1784922 w 12079138"/>
              <a:gd name="connsiteY19729" fmla="*/ 1373639 h 2145765"/>
              <a:gd name="connsiteX19730" fmla="*/ 1803494 w 12079138"/>
              <a:gd name="connsiteY19730" fmla="*/ 1370375 h 2145765"/>
              <a:gd name="connsiteX19731" fmla="*/ 1819917 w 12079138"/>
              <a:gd name="connsiteY19731" fmla="*/ 1379630 h 2145765"/>
              <a:gd name="connsiteX19732" fmla="*/ 1863375 w 12079138"/>
              <a:gd name="connsiteY19732" fmla="*/ 1367035 h 2145765"/>
              <a:gd name="connsiteX19733" fmla="*/ 1861930 w 12079138"/>
              <a:gd name="connsiteY19733" fmla="*/ 1362883 h 2145765"/>
              <a:gd name="connsiteX19734" fmla="*/ 1843432 w 12079138"/>
              <a:gd name="connsiteY19734" fmla="*/ 1361794 h 2145765"/>
              <a:gd name="connsiteX19735" fmla="*/ 1834357 w 12079138"/>
              <a:gd name="connsiteY19735" fmla="*/ 1354394 h 2145765"/>
              <a:gd name="connsiteX19736" fmla="*/ 1836917 w 12079138"/>
              <a:gd name="connsiteY19736" fmla="*/ 1349445 h 2145765"/>
              <a:gd name="connsiteX19737" fmla="*/ 1833054 w 12079138"/>
              <a:gd name="connsiteY19737" fmla="*/ 1340497 h 2145765"/>
              <a:gd name="connsiteX19738" fmla="*/ 1818183 w 12079138"/>
              <a:gd name="connsiteY19738" fmla="*/ 1343500 h 2145765"/>
              <a:gd name="connsiteX19739" fmla="*/ 1806218 w 12079138"/>
              <a:gd name="connsiteY19739" fmla="*/ 1350916 h 2145765"/>
              <a:gd name="connsiteX19740" fmla="*/ 1793765 w 12079138"/>
              <a:gd name="connsiteY19740" fmla="*/ 1358010 h 2145765"/>
              <a:gd name="connsiteX19741" fmla="*/ 1775917 w 12079138"/>
              <a:gd name="connsiteY19741" fmla="*/ 1360507 h 2145765"/>
              <a:gd name="connsiteX19742" fmla="*/ 1771784 w 12079138"/>
              <a:gd name="connsiteY19742" fmla="*/ 1351100 h 2145765"/>
              <a:gd name="connsiteX19743" fmla="*/ 1773155 w 12079138"/>
              <a:gd name="connsiteY19743" fmla="*/ 1347744 h 2145765"/>
              <a:gd name="connsiteX19744" fmla="*/ 1772758 w 12079138"/>
              <a:gd name="connsiteY19744" fmla="*/ 1339102 h 2145765"/>
              <a:gd name="connsiteX19745" fmla="*/ 1736321 w 12079138"/>
              <a:gd name="connsiteY19745" fmla="*/ 1343485 h 2145765"/>
              <a:gd name="connsiteX19746" fmla="*/ 1738595 w 12079138"/>
              <a:gd name="connsiteY19746" fmla="*/ 1354118 h 2145765"/>
              <a:gd name="connsiteX19747" fmla="*/ 1728199 w 12079138"/>
              <a:gd name="connsiteY19747" fmla="*/ 1358025 h 2145765"/>
              <a:gd name="connsiteX19748" fmla="*/ 1718959 w 12079138"/>
              <a:gd name="connsiteY19748" fmla="*/ 1354363 h 2145765"/>
              <a:gd name="connsiteX19749" fmla="*/ 1701146 w 12079138"/>
              <a:gd name="connsiteY19749" fmla="*/ 1334690 h 2145765"/>
              <a:gd name="connsiteX19750" fmla="*/ 1703546 w 12079138"/>
              <a:gd name="connsiteY19750" fmla="*/ 1324960 h 2145765"/>
              <a:gd name="connsiteX19751" fmla="*/ 1718977 w 12079138"/>
              <a:gd name="connsiteY19751" fmla="*/ 1312580 h 2145765"/>
              <a:gd name="connsiteX19752" fmla="*/ 1724933 w 12079138"/>
              <a:gd name="connsiteY19752" fmla="*/ 1293106 h 2145765"/>
              <a:gd name="connsiteX19753" fmla="*/ 1698313 w 12079138"/>
              <a:gd name="connsiteY19753" fmla="*/ 1260485 h 2145765"/>
              <a:gd name="connsiteX19754" fmla="*/ 1674870 w 12079138"/>
              <a:gd name="connsiteY19754" fmla="*/ 1243631 h 2145765"/>
              <a:gd name="connsiteX19755" fmla="*/ 1673318 w 12079138"/>
              <a:gd name="connsiteY19755" fmla="*/ 1256823 h 2145765"/>
              <a:gd name="connsiteX19756" fmla="*/ 1678516 w 12079138"/>
              <a:gd name="connsiteY19756" fmla="*/ 1283147 h 2145765"/>
              <a:gd name="connsiteX19757" fmla="*/ 1679978 w 12079138"/>
              <a:gd name="connsiteY19757" fmla="*/ 1289812 h 2145765"/>
              <a:gd name="connsiteX19758" fmla="*/ 1682161 w 12079138"/>
              <a:gd name="connsiteY19758" fmla="*/ 1299878 h 2145765"/>
              <a:gd name="connsiteX19759" fmla="*/ 1658303 w 12079138"/>
              <a:gd name="connsiteY19759" fmla="*/ 1320165 h 2145765"/>
              <a:gd name="connsiteX19760" fmla="*/ 1650019 w 12079138"/>
              <a:gd name="connsiteY19760" fmla="*/ 1326753 h 2145765"/>
              <a:gd name="connsiteX19761" fmla="*/ 1644046 w 12079138"/>
              <a:gd name="connsiteY19761" fmla="*/ 1335916 h 2145765"/>
              <a:gd name="connsiteX19762" fmla="*/ 1625186 w 12079138"/>
              <a:gd name="connsiteY19762" fmla="*/ 1358822 h 2145765"/>
              <a:gd name="connsiteX19763" fmla="*/ 1607879 w 12079138"/>
              <a:gd name="connsiteY19763" fmla="*/ 1354992 h 2145765"/>
              <a:gd name="connsiteX19764" fmla="*/ 1607050 w 12079138"/>
              <a:gd name="connsiteY19764" fmla="*/ 1349828 h 2145765"/>
              <a:gd name="connsiteX19765" fmla="*/ 1586530 w 12079138"/>
              <a:gd name="connsiteY19765" fmla="*/ 1322448 h 2145765"/>
              <a:gd name="connsiteX19766" fmla="*/ 1577957 w 12079138"/>
              <a:gd name="connsiteY19766" fmla="*/ 1310159 h 2145765"/>
              <a:gd name="connsiteX19767" fmla="*/ 1577998 w 12079138"/>
              <a:gd name="connsiteY19767" fmla="*/ 1295971 h 2145765"/>
              <a:gd name="connsiteX19768" fmla="*/ 1591696 w 12079138"/>
              <a:gd name="connsiteY19768" fmla="*/ 1289796 h 2145765"/>
              <a:gd name="connsiteX19769" fmla="*/ 1604256 w 12079138"/>
              <a:gd name="connsiteY19769" fmla="*/ 1285981 h 2145765"/>
              <a:gd name="connsiteX19770" fmla="*/ 1616781 w 12079138"/>
              <a:gd name="connsiteY19770" fmla="*/ 1288080 h 2145765"/>
              <a:gd name="connsiteX19771" fmla="*/ 1618188 w 12079138"/>
              <a:gd name="connsiteY19771" fmla="*/ 1294378 h 2145765"/>
              <a:gd name="connsiteX19772" fmla="*/ 1614471 w 12079138"/>
              <a:gd name="connsiteY19772" fmla="*/ 1305563 h 2145765"/>
              <a:gd name="connsiteX19773" fmla="*/ 1632897 w 12079138"/>
              <a:gd name="connsiteY19773" fmla="*/ 1306344 h 2145765"/>
              <a:gd name="connsiteX19774" fmla="*/ 1644718 w 12079138"/>
              <a:gd name="connsiteY19774" fmla="*/ 1299403 h 2145765"/>
              <a:gd name="connsiteX19775" fmla="*/ 1652190 w 12079138"/>
              <a:gd name="connsiteY19775" fmla="*/ 1275715 h 2145765"/>
              <a:gd name="connsiteX19776" fmla="*/ 1642336 w 12079138"/>
              <a:gd name="connsiteY19776" fmla="*/ 1270904 h 2145765"/>
              <a:gd name="connsiteX19777" fmla="*/ 1622736 w 12079138"/>
              <a:gd name="connsiteY19777" fmla="*/ 1272620 h 2145765"/>
              <a:gd name="connsiteX19778" fmla="*/ 1592941 w 12079138"/>
              <a:gd name="connsiteY19778" fmla="*/ 1268790 h 2145765"/>
              <a:gd name="connsiteX19779" fmla="*/ 1556756 w 12079138"/>
              <a:gd name="connsiteY19779" fmla="*/ 1267702 h 2145765"/>
              <a:gd name="connsiteX19780" fmla="*/ 1550981 w 12079138"/>
              <a:gd name="connsiteY19780" fmla="*/ 1267135 h 2145765"/>
              <a:gd name="connsiteX19781" fmla="*/ 1538168 w 12079138"/>
              <a:gd name="connsiteY19781" fmla="*/ 1250649 h 2145765"/>
              <a:gd name="connsiteX19782" fmla="*/ 1558001 w 12079138"/>
              <a:gd name="connsiteY19782" fmla="*/ 1239847 h 2145765"/>
              <a:gd name="connsiteX19783" fmla="*/ 1570057 w 12079138"/>
              <a:gd name="connsiteY19783" fmla="*/ 1240812 h 2145765"/>
              <a:gd name="connsiteX19784" fmla="*/ 1570527 w 12079138"/>
              <a:gd name="connsiteY19784" fmla="*/ 1226470 h 2145765"/>
              <a:gd name="connsiteX19785" fmla="*/ 1564860 w 12079138"/>
              <a:gd name="connsiteY19785" fmla="*/ 1214918 h 2145765"/>
              <a:gd name="connsiteX19786" fmla="*/ 1576140 w 12079138"/>
              <a:gd name="connsiteY19786" fmla="*/ 1209816 h 2145765"/>
              <a:gd name="connsiteX19787" fmla="*/ 1596443 w 12079138"/>
              <a:gd name="connsiteY19787" fmla="*/ 1218978 h 2145765"/>
              <a:gd name="connsiteX19788" fmla="*/ 1603445 w 12079138"/>
              <a:gd name="connsiteY19788" fmla="*/ 1237594 h 2145765"/>
              <a:gd name="connsiteX19789" fmla="*/ 1597129 w 12079138"/>
              <a:gd name="connsiteY19789" fmla="*/ 1250741 h 2145765"/>
              <a:gd name="connsiteX19790" fmla="*/ 1603391 w 12079138"/>
              <a:gd name="connsiteY19790" fmla="*/ 1255582 h 2145765"/>
              <a:gd name="connsiteX19791" fmla="*/ 1610466 w 12079138"/>
              <a:gd name="connsiteY19791" fmla="*/ 1253728 h 2145765"/>
              <a:gd name="connsiteX19792" fmla="*/ 1652046 w 12079138"/>
              <a:gd name="connsiteY19792" fmla="*/ 1229106 h 2145765"/>
              <a:gd name="connsiteX19793" fmla="*/ 1688230 w 12079138"/>
              <a:gd name="connsiteY19793" fmla="*/ 1229856 h 2145765"/>
              <a:gd name="connsiteX19794" fmla="*/ 1731273 w 12079138"/>
              <a:gd name="connsiteY19794" fmla="*/ 1236598 h 2145765"/>
              <a:gd name="connsiteX19795" fmla="*/ 1745909 w 12079138"/>
              <a:gd name="connsiteY19795" fmla="*/ 1232522 h 2145765"/>
              <a:gd name="connsiteX19796" fmla="*/ 1785686 w 12079138"/>
              <a:gd name="connsiteY19796" fmla="*/ 1210505 h 2145765"/>
              <a:gd name="connsiteX19797" fmla="*/ 1789457 w 12079138"/>
              <a:gd name="connsiteY19797" fmla="*/ 1206184 h 2145765"/>
              <a:gd name="connsiteX19798" fmla="*/ 1774207 w 12079138"/>
              <a:gd name="connsiteY19798" fmla="*/ 1198553 h 2145765"/>
              <a:gd name="connsiteX19799" fmla="*/ 1814164 w 12079138"/>
              <a:gd name="connsiteY19799" fmla="*/ 1173655 h 2145765"/>
              <a:gd name="connsiteX19800" fmla="*/ 1830912 w 12079138"/>
              <a:gd name="connsiteY19800" fmla="*/ 1181776 h 2145765"/>
              <a:gd name="connsiteX19801" fmla="*/ 1827627 w 12079138"/>
              <a:gd name="connsiteY19801" fmla="*/ 1191796 h 2145765"/>
              <a:gd name="connsiteX19802" fmla="*/ 1792526 w 12079138"/>
              <a:gd name="connsiteY19802" fmla="*/ 1222272 h 2145765"/>
              <a:gd name="connsiteX19803" fmla="*/ 1788645 w 12079138"/>
              <a:gd name="connsiteY19803" fmla="*/ 1224754 h 2145765"/>
              <a:gd name="connsiteX19804" fmla="*/ 1788267 w 12079138"/>
              <a:gd name="connsiteY19804" fmla="*/ 1234330 h 2145765"/>
              <a:gd name="connsiteX19805" fmla="*/ 1803662 w 12079138"/>
              <a:gd name="connsiteY19805" fmla="*/ 1236184 h 2145765"/>
              <a:gd name="connsiteX19806" fmla="*/ 1821709 w 12079138"/>
              <a:gd name="connsiteY19806" fmla="*/ 1227910 h 2145765"/>
              <a:gd name="connsiteX19807" fmla="*/ 1853528 w 12079138"/>
              <a:gd name="connsiteY19807" fmla="*/ 1218089 h 2145765"/>
              <a:gd name="connsiteX19808" fmla="*/ 1853622 w 12079138"/>
              <a:gd name="connsiteY19808" fmla="*/ 1218365 h 2145765"/>
              <a:gd name="connsiteX19809" fmla="*/ 1853633 w 12079138"/>
              <a:gd name="connsiteY19809" fmla="*/ 1218362 h 2145765"/>
              <a:gd name="connsiteX19810" fmla="*/ 1854130 w 12079138"/>
              <a:gd name="connsiteY19810" fmla="*/ 1218227 h 2145765"/>
              <a:gd name="connsiteX19811" fmla="*/ 1883959 w 12079138"/>
              <a:gd name="connsiteY19811" fmla="*/ 1238038 h 2145765"/>
              <a:gd name="connsiteX19812" fmla="*/ 1917164 w 12079138"/>
              <a:gd name="connsiteY19812" fmla="*/ 1226608 h 2145765"/>
              <a:gd name="connsiteX19813" fmla="*/ 1932690 w 12079138"/>
              <a:gd name="connsiteY19813" fmla="*/ 1207930 h 2145765"/>
              <a:gd name="connsiteX19814" fmla="*/ 1932732 w 12079138"/>
              <a:gd name="connsiteY19814" fmla="*/ 1208011 h 2145765"/>
              <a:gd name="connsiteX19815" fmla="*/ 1933328 w 12079138"/>
              <a:gd name="connsiteY19815" fmla="*/ 1207930 h 2145765"/>
              <a:gd name="connsiteX19816" fmla="*/ 1960243 w 12079138"/>
              <a:gd name="connsiteY19816" fmla="*/ 1225290 h 2145765"/>
              <a:gd name="connsiteX19817" fmla="*/ 1972603 w 12079138"/>
              <a:gd name="connsiteY19817" fmla="*/ 1227788 h 2145765"/>
              <a:gd name="connsiteX19818" fmla="*/ 1995964 w 12079138"/>
              <a:gd name="connsiteY19818" fmla="*/ 1218778 h 2145765"/>
              <a:gd name="connsiteX19819" fmla="*/ 1985512 w 12079138"/>
              <a:gd name="connsiteY19819" fmla="*/ 1202889 h 2145765"/>
              <a:gd name="connsiteX19820" fmla="*/ 1968738 w 12079138"/>
              <a:gd name="connsiteY19820" fmla="*/ 1203548 h 2145765"/>
              <a:gd name="connsiteX19821" fmla="*/ 1933328 w 12079138"/>
              <a:gd name="connsiteY19821" fmla="*/ 1207930 h 2145765"/>
              <a:gd name="connsiteX19822" fmla="*/ 1933058 w 12079138"/>
              <a:gd name="connsiteY19822" fmla="*/ 1207761 h 2145765"/>
              <a:gd name="connsiteX19823" fmla="*/ 1933020 w 12079138"/>
              <a:gd name="connsiteY19823" fmla="*/ 1207791 h 2145765"/>
              <a:gd name="connsiteX19824" fmla="*/ 1932695 w 12079138"/>
              <a:gd name="connsiteY19824" fmla="*/ 1207929 h 2145765"/>
              <a:gd name="connsiteX19825" fmla="*/ 1944842 w 12079138"/>
              <a:gd name="connsiteY19825" fmla="*/ 1189742 h 2145765"/>
              <a:gd name="connsiteX19826" fmla="*/ 1908992 w 12079138"/>
              <a:gd name="connsiteY19826" fmla="*/ 1190462 h 2145765"/>
              <a:gd name="connsiteX19827" fmla="*/ 1854132 w 12079138"/>
              <a:gd name="connsiteY19827" fmla="*/ 1218226 h 2145765"/>
              <a:gd name="connsiteX19828" fmla="*/ 1854008 w 12079138"/>
              <a:gd name="connsiteY19828" fmla="*/ 1218073 h 2145765"/>
              <a:gd name="connsiteX19829" fmla="*/ 1853540 w 12079138"/>
              <a:gd name="connsiteY19829" fmla="*/ 1218084 h 2145765"/>
              <a:gd name="connsiteX19830" fmla="*/ 1851156 w 12079138"/>
              <a:gd name="connsiteY19830" fmla="*/ 1208278 h 2145765"/>
              <a:gd name="connsiteX19831" fmla="*/ 1877885 w 12079138"/>
              <a:gd name="connsiteY19831" fmla="*/ 1180331 h 2145765"/>
              <a:gd name="connsiteX19832" fmla="*/ 1908402 w 12079138"/>
              <a:gd name="connsiteY19832" fmla="*/ 1152368 h 2145765"/>
              <a:gd name="connsiteX19833" fmla="*/ 1955640 w 12079138"/>
              <a:gd name="connsiteY19833" fmla="*/ 1120529 h 2145765"/>
              <a:gd name="connsiteX19834" fmla="*/ 1968813 w 12079138"/>
              <a:gd name="connsiteY19834" fmla="*/ 1117357 h 2145765"/>
              <a:gd name="connsiteX19835" fmla="*/ 2023268 w 12079138"/>
              <a:gd name="connsiteY19835" fmla="*/ 1121786 h 2145765"/>
              <a:gd name="connsiteX19836" fmla="*/ 2037110 w 12079138"/>
              <a:gd name="connsiteY19836" fmla="*/ 1121065 h 2145765"/>
              <a:gd name="connsiteX19837" fmla="*/ 2022220 w 12079138"/>
              <a:gd name="connsiteY19837" fmla="*/ 1092475 h 2145765"/>
              <a:gd name="connsiteX19838" fmla="*/ 2013482 w 12079138"/>
              <a:gd name="connsiteY19838" fmla="*/ 1083879 h 2145765"/>
              <a:gd name="connsiteX19839" fmla="*/ 2002920 w 12079138"/>
              <a:gd name="connsiteY19839" fmla="*/ 1078194 h 2145765"/>
              <a:gd name="connsiteX19840" fmla="*/ 2008408 w 12079138"/>
              <a:gd name="connsiteY19840" fmla="*/ 1068572 h 2145765"/>
              <a:gd name="connsiteX19841" fmla="*/ 2020740 w 12079138"/>
              <a:gd name="connsiteY19841" fmla="*/ 1065768 h 2145765"/>
              <a:gd name="connsiteX19842" fmla="*/ 2014800 w 12079138"/>
              <a:gd name="connsiteY19842" fmla="*/ 1054905 h 2145765"/>
              <a:gd name="connsiteX19843" fmla="*/ 1991671 w 12079138"/>
              <a:gd name="connsiteY19843" fmla="*/ 1049236 h 2145765"/>
              <a:gd name="connsiteX19844" fmla="*/ 1974752 w 12079138"/>
              <a:gd name="connsiteY19844" fmla="*/ 1049374 h 2145765"/>
              <a:gd name="connsiteX19845" fmla="*/ 1966700 w 12079138"/>
              <a:gd name="connsiteY19845" fmla="*/ 1045435 h 2145765"/>
              <a:gd name="connsiteX19846" fmla="*/ 1970004 w 12079138"/>
              <a:gd name="connsiteY19846" fmla="*/ 1039491 h 2145765"/>
              <a:gd name="connsiteX19847" fmla="*/ 1977921 w 12079138"/>
              <a:gd name="connsiteY19847" fmla="*/ 1034912 h 2145765"/>
              <a:gd name="connsiteX19848" fmla="*/ 1968489 w 12079138"/>
              <a:gd name="connsiteY19848" fmla="*/ 1016172 h 2145765"/>
              <a:gd name="connsiteX19849" fmla="*/ 1964034 w 12079138"/>
              <a:gd name="connsiteY19849" fmla="*/ 1013689 h 2145765"/>
              <a:gd name="connsiteX19850" fmla="*/ 1921488 w 12079138"/>
              <a:gd name="connsiteY19850" fmla="*/ 1023006 h 2145765"/>
              <a:gd name="connsiteX19851" fmla="*/ 1903438 w 12079138"/>
              <a:gd name="connsiteY19851" fmla="*/ 1027480 h 2145765"/>
              <a:gd name="connsiteX19852" fmla="*/ 1894254 w 12079138"/>
              <a:gd name="connsiteY19852" fmla="*/ 1024505 h 2145765"/>
              <a:gd name="connsiteX19853" fmla="*/ 1893838 w 12079138"/>
              <a:gd name="connsiteY19853" fmla="*/ 1019666 h 2145765"/>
              <a:gd name="connsiteX19854" fmla="*/ 1900100 w 12079138"/>
              <a:gd name="connsiteY19854" fmla="*/ 1013965 h 2145765"/>
              <a:gd name="connsiteX19855" fmla="*/ 1911685 w 12079138"/>
              <a:gd name="connsiteY19855" fmla="*/ 1001539 h 2145765"/>
              <a:gd name="connsiteX19856" fmla="*/ 1875521 w 12079138"/>
              <a:gd name="connsiteY19856" fmla="*/ 1012095 h 2145765"/>
              <a:gd name="connsiteX19857" fmla="*/ 1867796 w 12079138"/>
              <a:gd name="connsiteY19857" fmla="*/ 1022623 h 2145765"/>
              <a:gd name="connsiteX19858" fmla="*/ 1880213 w 12079138"/>
              <a:gd name="connsiteY19858" fmla="*/ 1035586 h 2145765"/>
              <a:gd name="connsiteX19859" fmla="*/ 1898096 w 12079138"/>
              <a:gd name="connsiteY19859" fmla="*/ 1040717 h 2145765"/>
              <a:gd name="connsiteX19860" fmla="*/ 1906686 w 12079138"/>
              <a:gd name="connsiteY19860" fmla="*/ 1048423 h 2145765"/>
              <a:gd name="connsiteX19861" fmla="*/ 1896219 w 12079138"/>
              <a:gd name="connsiteY19861" fmla="*/ 1053035 h 2145765"/>
              <a:gd name="connsiteX19862" fmla="*/ 1863102 w 12079138"/>
              <a:gd name="connsiteY19862" fmla="*/ 1061324 h 2145765"/>
              <a:gd name="connsiteX19863" fmla="*/ 1847058 w 12079138"/>
              <a:gd name="connsiteY19863" fmla="*/ 1056622 h 2145765"/>
              <a:gd name="connsiteX19864" fmla="*/ 1830725 w 12079138"/>
              <a:gd name="connsiteY19864" fmla="*/ 1054123 h 2145765"/>
              <a:gd name="connsiteX19865" fmla="*/ 1819068 w 12079138"/>
              <a:gd name="connsiteY19865" fmla="*/ 1064542 h 2145765"/>
              <a:gd name="connsiteX19866" fmla="*/ 1828669 w 12079138"/>
              <a:gd name="connsiteY19866" fmla="*/ 1073062 h 2145765"/>
              <a:gd name="connsiteX19867" fmla="*/ 1832334 w 12079138"/>
              <a:gd name="connsiteY19867" fmla="*/ 1097485 h 2145765"/>
              <a:gd name="connsiteX19868" fmla="*/ 1828397 w 12079138"/>
              <a:gd name="connsiteY19868" fmla="*/ 1119150 h 2145765"/>
              <a:gd name="connsiteX19869" fmla="*/ 1822875 w 12079138"/>
              <a:gd name="connsiteY19869" fmla="*/ 1131959 h 2145765"/>
              <a:gd name="connsiteX19870" fmla="*/ 1813020 w 12079138"/>
              <a:gd name="connsiteY19870" fmla="*/ 1134549 h 2145765"/>
              <a:gd name="connsiteX19871" fmla="*/ 1784434 w 12079138"/>
              <a:gd name="connsiteY19871" fmla="*/ 1113129 h 2145765"/>
              <a:gd name="connsiteX19872" fmla="*/ 1787809 w 12079138"/>
              <a:gd name="connsiteY19872" fmla="*/ 1092827 h 2145765"/>
              <a:gd name="connsiteX19873" fmla="*/ 1777215 w 12079138"/>
              <a:gd name="connsiteY19873" fmla="*/ 1100595 h 2145765"/>
              <a:gd name="connsiteX19874" fmla="*/ 1760647 w 12079138"/>
              <a:gd name="connsiteY19874" fmla="*/ 1105054 h 2145765"/>
              <a:gd name="connsiteX19875" fmla="*/ 1758789 w 12079138"/>
              <a:gd name="connsiteY19875" fmla="*/ 1092965 h 2145765"/>
              <a:gd name="connsiteX19876" fmla="*/ 1781004 w 12079138"/>
              <a:gd name="connsiteY19876" fmla="*/ 1077566 h 2145765"/>
              <a:gd name="connsiteX19877" fmla="*/ 1785968 w 12079138"/>
              <a:gd name="connsiteY19877" fmla="*/ 1053847 h 2145765"/>
              <a:gd name="connsiteX19878" fmla="*/ 1790913 w 12079138"/>
              <a:gd name="connsiteY19878" fmla="*/ 1045772 h 2145765"/>
              <a:gd name="connsiteX19879" fmla="*/ 1829716 w 12079138"/>
              <a:gd name="connsiteY19879" fmla="*/ 1010837 h 2145765"/>
              <a:gd name="connsiteX19880" fmla="*/ 1844946 w 12079138"/>
              <a:gd name="connsiteY19880" fmla="*/ 1003057 h 2145765"/>
              <a:gd name="connsiteX19881" fmla="*/ 1880285 w 12079138"/>
              <a:gd name="connsiteY19881" fmla="*/ 993893 h 2145765"/>
              <a:gd name="connsiteX19882" fmla="*/ 1899576 w 12079138"/>
              <a:gd name="connsiteY19882" fmla="*/ 988056 h 2145765"/>
              <a:gd name="connsiteX19883" fmla="*/ 1917894 w 12079138"/>
              <a:gd name="connsiteY19883" fmla="*/ 981023 h 2145765"/>
              <a:gd name="connsiteX19884" fmla="*/ 1956508 w 12079138"/>
              <a:gd name="connsiteY19884" fmla="*/ 960297 h 2145765"/>
              <a:gd name="connsiteX19885" fmla="*/ 1954885 w 12079138"/>
              <a:gd name="connsiteY19885" fmla="*/ 957585 h 2145765"/>
              <a:gd name="connsiteX19886" fmla="*/ 1948365 w 12079138"/>
              <a:gd name="connsiteY19886" fmla="*/ 954428 h 2145765"/>
              <a:gd name="connsiteX19887" fmla="*/ 1940480 w 12079138"/>
              <a:gd name="connsiteY19887" fmla="*/ 940465 h 2145765"/>
              <a:gd name="connsiteX19888" fmla="*/ 1952087 w 12079138"/>
              <a:gd name="connsiteY19888" fmla="*/ 930719 h 2145765"/>
              <a:gd name="connsiteX19889" fmla="*/ 1992212 w 12079138"/>
              <a:gd name="connsiteY19889" fmla="*/ 931225 h 2145765"/>
              <a:gd name="connsiteX19890" fmla="*/ 2004905 w 12079138"/>
              <a:gd name="connsiteY19890" fmla="*/ 944219 h 2145765"/>
              <a:gd name="connsiteX19891" fmla="*/ 1993025 w 12079138"/>
              <a:gd name="connsiteY19891" fmla="*/ 991060 h 2145765"/>
              <a:gd name="connsiteX19892" fmla="*/ 2017309 w 12079138"/>
              <a:gd name="connsiteY19892" fmla="*/ 980686 h 2145765"/>
              <a:gd name="connsiteX19893" fmla="*/ 2015161 w 12079138"/>
              <a:gd name="connsiteY19893" fmla="*/ 967525 h 2145765"/>
              <a:gd name="connsiteX19894" fmla="*/ 2016477 w 12079138"/>
              <a:gd name="connsiteY19894" fmla="*/ 955946 h 2145765"/>
              <a:gd name="connsiteX19895" fmla="*/ 2016189 w 12079138"/>
              <a:gd name="connsiteY19895" fmla="*/ 936129 h 2145765"/>
              <a:gd name="connsiteX19896" fmla="*/ 2021534 w 12079138"/>
              <a:gd name="connsiteY19896" fmla="*/ 892906 h 2145765"/>
              <a:gd name="connsiteX19897" fmla="*/ 2019639 w 12079138"/>
              <a:gd name="connsiteY19897" fmla="*/ 865466 h 2145765"/>
              <a:gd name="connsiteX19898" fmla="*/ 2020270 w 12079138"/>
              <a:gd name="connsiteY19898" fmla="*/ 847015 h 2145765"/>
              <a:gd name="connsiteX19899" fmla="*/ 2031914 w 12079138"/>
              <a:gd name="connsiteY19899" fmla="*/ 839478 h 2145765"/>
              <a:gd name="connsiteX19900" fmla="*/ 2030489 w 12079138"/>
              <a:gd name="connsiteY19900" fmla="*/ 828340 h 2145765"/>
              <a:gd name="connsiteX19901" fmla="*/ 2002452 w 12079138"/>
              <a:gd name="connsiteY19901" fmla="*/ 824201 h 2145765"/>
              <a:gd name="connsiteX19902" fmla="*/ 2004418 w 12079138"/>
              <a:gd name="connsiteY19902" fmla="*/ 827941 h 2145765"/>
              <a:gd name="connsiteX19903" fmla="*/ 2010429 w 12079138"/>
              <a:gd name="connsiteY19903" fmla="*/ 843201 h 2145765"/>
              <a:gd name="connsiteX19904" fmla="*/ 2002793 w 12079138"/>
              <a:gd name="connsiteY19904" fmla="*/ 852470 h 2145765"/>
              <a:gd name="connsiteX19905" fmla="*/ 1986002 w 12079138"/>
              <a:gd name="connsiteY19905" fmla="*/ 853374 h 2145765"/>
              <a:gd name="connsiteX19906" fmla="*/ 1964699 w 12079138"/>
              <a:gd name="connsiteY19906" fmla="*/ 842389 h 2145765"/>
              <a:gd name="connsiteX19907" fmla="*/ 1957498 w 12079138"/>
              <a:gd name="connsiteY19907" fmla="*/ 844059 h 2145765"/>
              <a:gd name="connsiteX19908" fmla="*/ 1956869 w 12079138"/>
              <a:gd name="connsiteY19908" fmla="*/ 847245 h 2145765"/>
              <a:gd name="connsiteX19909" fmla="*/ 1968598 w 12079138"/>
              <a:gd name="connsiteY19909" fmla="*/ 856883 h 2145765"/>
              <a:gd name="connsiteX19910" fmla="*/ 1964936 w 12079138"/>
              <a:gd name="connsiteY19910" fmla="*/ 867718 h 2145765"/>
              <a:gd name="connsiteX19911" fmla="*/ 1938603 w 12079138"/>
              <a:gd name="connsiteY19911" fmla="*/ 877800 h 2145765"/>
              <a:gd name="connsiteX19912" fmla="*/ 1900966 w 12079138"/>
              <a:gd name="connsiteY19912" fmla="*/ 881447 h 2145765"/>
              <a:gd name="connsiteX19913" fmla="*/ 1872650 w 12079138"/>
              <a:gd name="connsiteY19913" fmla="*/ 873694 h 2145765"/>
              <a:gd name="connsiteX19914" fmla="*/ 1865126 w 12079138"/>
              <a:gd name="connsiteY19914" fmla="*/ 872637 h 2145765"/>
              <a:gd name="connsiteX19915" fmla="*/ 1844260 w 12079138"/>
              <a:gd name="connsiteY19915" fmla="*/ 880128 h 2145765"/>
              <a:gd name="connsiteX19916" fmla="*/ 1799052 w 12079138"/>
              <a:gd name="connsiteY19916" fmla="*/ 872591 h 2145765"/>
              <a:gd name="connsiteX19917" fmla="*/ 1788458 w 12079138"/>
              <a:gd name="connsiteY19917" fmla="*/ 868178 h 2145765"/>
              <a:gd name="connsiteX19918" fmla="*/ 1789650 w 12079138"/>
              <a:gd name="connsiteY19918" fmla="*/ 858447 h 2145765"/>
              <a:gd name="connsiteX19919" fmla="*/ 1798745 w 12079138"/>
              <a:gd name="connsiteY19919" fmla="*/ 854830 h 2145765"/>
              <a:gd name="connsiteX19920" fmla="*/ 1837077 w 12079138"/>
              <a:gd name="connsiteY19920" fmla="*/ 836000 h 2145765"/>
              <a:gd name="connsiteX19921" fmla="*/ 1804340 w 12079138"/>
              <a:gd name="connsiteY19921" fmla="*/ 830869 h 2145765"/>
              <a:gd name="connsiteX19922" fmla="*/ 1786312 w 12079138"/>
              <a:gd name="connsiteY19922" fmla="*/ 826638 h 2145765"/>
              <a:gd name="connsiteX19923" fmla="*/ 1780934 w 12079138"/>
              <a:gd name="connsiteY19923" fmla="*/ 829888 h 2145765"/>
              <a:gd name="connsiteX19924" fmla="*/ 1745742 w 12079138"/>
              <a:gd name="connsiteY19924" fmla="*/ 846663 h 2145765"/>
              <a:gd name="connsiteX19925" fmla="*/ 1733018 w 12079138"/>
              <a:gd name="connsiteY19925" fmla="*/ 845606 h 2145765"/>
              <a:gd name="connsiteX19926" fmla="*/ 1730780 w 12079138"/>
              <a:gd name="connsiteY19926" fmla="*/ 837639 h 2145765"/>
              <a:gd name="connsiteX19927" fmla="*/ 1738324 w 12079138"/>
              <a:gd name="connsiteY19927" fmla="*/ 830655 h 2145765"/>
              <a:gd name="connsiteX19928" fmla="*/ 1752040 w 12079138"/>
              <a:gd name="connsiteY19928" fmla="*/ 811913 h 2145765"/>
              <a:gd name="connsiteX19929" fmla="*/ 1805173 w 12079138"/>
              <a:gd name="connsiteY19929" fmla="*/ 784808 h 2145765"/>
              <a:gd name="connsiteX19930" fmla="*/ 1807842 w 12079138"/>
              <a:gd name="connsiteY19930" fmla="*/ 768660 h 2145765"/>
              <a:gd name="connsiteX19931" fmla="*/ 1787503 w 12079138"/>
              <a:gd name="connsiteY19931" fmla="*/ 757446 h 2145765"/>
              <a:gd name="connsiteX19932" fmla="*/ 1742746 w 12079138"/>
              <a:gd name="connsiteY19932" fmla="*/ 743209 h 2145765"/>
              <a:gd name="connsiteX19933" fmla="*/ 1736664 w 12079138"/>
              <a:gd name="connsiteY19933" fmla="*/ 743408 h 2145765"/>
              <a:gd name="connsiteX19934" fmla="*/ 1733578 w 12079138"/>
              <a:gd name="connsiteY19934" fmla="*/ 747744 h 2145765"/>
              <a:gd name="connsiteX19935" fmla="*/ 1733199 w 12079138"/>
              <a:gd name="connsiteY19935" fmla="*/ 752939 h 2145765"/>
              <a:gd name="connsiteX19936" fmla="*/ 1711200 w 12079138"/>
              <a:gd name="connsiteY19936" fmla="*/ 763266 h 2145765"/>
              <a:gd name="connsiteX19937" fmla="*/ 1685355 w 12079138"/>
              <a:gd name="connsiteY19937" fmla="*/ 744373 h 2145765"/>
              <a:gd name="connsiteX19938" fmla="*/ 1681729 w 12079138"/>
              <a:gd name="connsiteY19938" fmla="*/ 720272 h 2145765"/>
              <a:gd name="connsiteX19939" fmla="*/ 1661822 w 12079138"/>
              <a:gd name="connsiteY19939" fmla="*/ 709639 h 2145765"/>
              <a:gd name="connsiteX19940" fmla="*/ 1638198 w 12079138"/>
              <a:gd name="connsiteY19940" fmla="*/ 716672 h 2145765"/>
              <a:gd name="connsiteX19941" fmla="*/ 1631070 w 12079138"/>
              <a:gd name="connsiteY19941" fmla="*/ 726080 h 2145765"/>
              <a:gd name="connsiteX19942" fmla="*/ 1621829 w 12079138"/>
              <a:gd name="connsiteY19942" fmla="*/ 728485 h 2145765"/>
              <a:gd name="connsiteX19943" fmla="*/ 1617317 w 12079138"/>
              <a:gd name="connsiteY19943" fmla="*/ 724747 h 2145765"/>
              <a:gd name="connsiteX19944" fmla="*/ 1621577 w 12079138"/>
              <a:gd name="connsiteY19944" fmla="*/ 705994 h 2145765"/>
              <a:gd name="connsiteX19945" fmla="*/ 1613834 w 12079138"/>
              <a:gd name="connsiteY19945" fmla="*/ 681968 h 2145765"/>
              <a:gd name="connsiteX19946" fmla="*/ 1606725 w 12079138"/>
              <a:gd name="connsiteY19946" fmla="*/ 674612 h 2145765"/>
              <a:gd name="connsiteX19947" fmla="*/ 1622155 w 12079138"/>
              <a:gd name="connsiteY19947" fmla="*/ 659673 h 2145765"/>
              <a:gd name="connsiteX19948" fmla="*/ 1633399 w 12079138"/>
              <a:gd name="connsiteY19948" fmla="*/ 659474 h 2145765"/>
              <a:gd name="connsiteX19949" fmla="*/ 1641826 w 12079138"/>
              <a:gd name="connsiteY19949" fmla="*/ 655736 h 2145765"/>
              <a:gd name="connsiteX19950" fmla="*/ 1640003 w 12079138"/>
              <a:gd name="connsiteY19950" fmla="*/ 651170 h 2145765"/>
              <a:gd name="connsiteX19951" fmla="*/ 1632531 w 12079138"/>
              <a:gd name="connsiteY19951" fmla="*/ 627206 h 2145765"/>
              <a:gd name="connsiteX19952" fmla="*/ 1634047 w 12079138"/>
              <a:gd name="connsiteY19952" fmla="*/ 623866 h 2145765"/>
              <a:gd name="connsiteX19953" fmla="*/ 1624266 w 12079138"/>
              <a:gd name="connsiteY19953" fmla="*/ 612927 h 2145765"/>
              <a:gd name="connsiteX19954" fmla="*/ 1601274 w 12079138"/>
              <a:gd name="connsiteY19954" fmla="*/ 601434 h 2145765"/>
              <a:gd name="connsiteX19955" fmla="*/ 1581909 w 12079138"/>
              <a:gd name="connsiteY19955" fmla="*/ 600714 h 2145765"/>
              <a:gd name="connsiteX19956" fmla="*/ 1568699 w 12079138"/>
              <a:gd name="connsiteY19956" fmla="*/ 611916 h 2145765"/>
              <a:gd name="connsiteX19957" fmla="*/ 1548902 w 12079138"/>
              <a:gd name="connsiteY19957" fmla="*/ 613494 h 2145765"/>
              <a:gd name="connsiteX19958" fmla="*/ 1527787 w 12079138"/>
              <a:gd name="connsiteY19958" fmla="*/ 601940 h 2145765"/>
              <a:gd name="connsiteX19959" fmla="*/ 1496023 w 12079138"/>
              <a:gd name="connsiteY19959" fmla="*/ 598458 h 2145765"/>
              <a:gd name="connsiteX19960" fmla="*/ 1491872 w 12079138"/>
              <a:gd name="connsiteY19960" fmla="*/ 609403 h 2145765"/>
              <a:gd name="connsiteX19961" fmla="*/ 1501437 w 12079138"/>
              <a:gd name="connsiteY19961" fmla="*/ 617415 h 2145765"/>
              <a:gd name="connsiteX19962" fmla="*/ 1485104 w 12079138"/>
              <a:gd name="connsiteY19962" fmla="*/ 622916 h 2145765"/>
              <a:gd name="connsiteX19963" fmla="*/ 1474385 w 12079138"/>
              <a:gd name="connsiteY19963" fmla="*/ 628263 h 2145765"/>
              <a:gd name="connsiteX19964" fmla="*/ 1466156 w 12079138"/>
              <a:gd name="connsiteY19964" fmla="*/ 661482 h 2145765"/>
              <a:gd name="connsiteX19965" fmla="*/ 1498802 w 12079138"/>
              <a:gd name="connsiteY19965" fmla="*/ 647799 h 2145765"/>
              <a:gd name="connsiteX19966" fmla="*/ 1521325 w 12079138"/>
              <a:gd name="connsiteY19966" fmla="*/ 634042 h 2145765"/>
              <a:gd name="connsiteX19967" fmla="*/ 1553593 w 12079138"/>
              <a:gd name="connsiteY19967" fmla="*/ 640245 h 2145765"/>
              <a:gd name="connsiteX19968" fmla="*/ 1549190 w 12079138"/>
              <a:gd name="connsiteY19968" fmla="*/ 643892 h 2145765"/>
              <a:gd name="connsiteX19969" fmla="*/ 1539391 w 12079138"/>
              <a:gd name="connsiteY19969" fmla="*/ 647309 h 2145765"/>
              <a:gd name="connsiteX19970" fmla="*/ 1523094 w 12079138"/>
              <a:gd name="connsiteY19970" fmla="*/ 650204 h 2145765"/>
              <a:gd name="connsiteX19971" fmla="*/ 1516904 w 12079138"/>
              <a:gd name="connsiteY19971" fmla="*/ 661590 h 2145765"/>
              <a:gd name="connsiteX19972" fmla="*/ 1531793 w 12079138"/>
              <a:gd name="connsiteY19972" fmla="*/ 669082 h 2145765"/>
              <a:gd name="connsiteX19973" fmla="*/ 1553972 w 12079138"/>
              <a:gd name="connsiteY19973" fmla="*/ 670997 h 2145765"/>
              <a:gd name="connsiteX19974" fmla="*/ 1570341 w 12079138"/>
              <a:gd name="connsiteY19974" fmla="*/ 673019 h 2145765"/>
              <a:gd name="connsiteX19975" fmla="*/ 1576856 w 12079138"/>
              <a:gd name="connsiteY19975" fmla="*/ 688111 h 2145765"/>
              <a:gd name="connsiteX19976" fmla="*/ 1559423 w 12079138"/>
              <a:gd name="connsiteY19976" fmla="*/ 690547 h 2145765"/>
              <a:gd name="connsiteX19977" fmla="*/ 1551772 w 12079138"/>
              <a:gd name="connsiteY19977" fmla="*/ 688264 h 2145765"/>
              <a:gd name="connsiteX19978" fmla="*/ 1505516 w 12079138"/>
              <a:gd name="connsiteY19978" fmla="*/ 675149 h 2145765"/>
              <a:gd name="connsiteX19979" fmla="*/ 1472038 w 12079138"/>
              <a:gd name="connsiteY19979" fmla="*/ 679241 h 2145765"/>
              <a:gd name="connsiteX19980" fmla="*/ 1462961 w 12079138"/>
              <a:gd name="connsiteY19980" fmla="*/ 685890 h 2145765"/>
              <a:gd name="connsiteX19981" fmla="*/ 1448848 w 12079138"/>
              <a:gd name="connsiteY19981" fmla="*/ 694378 h 2145765"/>
              <a:gd name="connsiteX19982" fmla="*/ 1415695 w 12079138"/>
              <a:gd name="connsiteY19982" fmla="*/ 693857 h 2145765"/>
              <a:gd name="connsiteX19983" fmla="*/ 1399039 w 12079138"/>
              <a:gd name="connsiteY19983" fmla="*/ 684495 h 2145765"/>
              <a:gd name="connsiteX19984" fmla="*/ 1385864 w 12079138"/>
              <a:gd name="connsiteY19984" fmla="*/ 682627 h 2145765"/>
              <a:gd name="connsiteX19985" fmla="*/ 1367420 w 12079138"/>
              <a:gd name="connsiteY19985" fmla="*/ 710543 h 2145765"/>
              <a:gd name="connsiteX19986" fmla="*/ 1387109 w 12079138"/>
              <a:gd name="connsiteY19986" fmla="*/ 714082 h 2145765"/>
              <a:gd name="connsiteX19987" fmla="*/ 1403441 w 12079138"/>
              <a:gd name="connsiteY19987" fmla="*/ 707234 h 2145765"/>
              <a:gd name="connsiteX19988" fmla="*/ 1433436 w 12079138"/>
              <a:gd name="connsiteY19988" fmla="*/ 704999 h 2145765"/>
              <a:gd name="connsiteX19989" fmla="*/ 1439373 w 12079138"/>
              <a:gd name="connsiteY19989" fmla="*/ 720149 h 2145765"/>
              <a:gd name="connsiteX19990" fmla="*/ 1425838 w 12079138"/>
              <a:gd name="connsiteY19990" fmla="*/ 726310 h 2145765"/>
              <a:gd name="connsiteX19991" fmla="*/ 1423979 w 12079138"/>
              <a:gd name="connsiteY19991" fmla="*/ 730967 h 2145765"/>
              <a:gd name="connsiteX19992" fmla="*/ 1432263 w 12079138"/>
              <a:gd name="connsiteY19992" fmla="*/ 734859 h 2145765"/>
              <a:gd name="connsiteX19993" fmla="*/ 1443109 w 12079138"/>
              <a:gd name="connsiteY19993" fmla="*/ 733833 h 2145765"/>
              <a:gd name="connsiteX19994" fmla="*/ 1478302 w 12079138"/>
              <a:gd name="connsiteY19994" fmla="*/ 735073 h 2145765"/>
              <a:gd name="connsiteX19995" fmla="*/ 1487360 w 12079138"/>
              <a:gd name="connsiteY19995" fmla="*/ 743194 h 2145765"/>
              <a:gd name="connsiteX19996" fmla="*/ 1477507 w 12079138"/>
              <a:gd name="connsiteY19996" fmla="*/ 764002 h 2145765"/>
              <a:gd name="connsiteX19997" fmla="*/ 1475992 w 12079138"/>
              <a:gd name="connsiteY19997" fmla="*/ 769992 h 2145765"/>
              <a:gd name="connsiteX19998" fmla="*/ 1488281 w 12079138"/>
              <a:gd name="connsiteY19998" fmla="*/ 772290 h 2145765"/>
              <a:gd name="connsiteX19999" fmla="*/ 1501455 w 12079138"/>
              <a:gd name="connsiteY19999" fmla="*/ 769379 h 2145765"/>
              <a:gd name="connsiteX20000" fmla="*/ 1509541 w 12079138"/>
              <a:gd name="connsiteY20000" fmla="*/ 774881 h 2145765"/>
              <a:gd name="connsiteX20001" fmla="*/ 1489147 w 12079138"/>
              <a:gd name="connsiteY20001" fmla="*/ 784180 h 2145765"/>
              <a:gd name="connsiteX20002" fmla="*/ 1478356 w 12079138"/>
              <a:gd name="connsiteY20002" fmla="*/ 782157 h 2145765"/>
              <a:gd name="connsiteX20003" fmla="*/ 1460489 w 12079138"/>
              <a:gd name="connsiteY20003" fmla="*/ 782908 h 2145765"/>
              <a:gd name="connsiteX20004" fmla="*/ 1463250 w 12079138"/>
              <a:gd name="connsiteY20004" fmla="*/ 794338 h 2145765"/>
              <a:gd name="connsiteX20005" fmla="*/ 1469331 w 12079138"/>
              <a:gd name="connsiteY20005" fmla="*/ 800208 h 2145765"/>
              <a:gd name="connsiteX20006" fmla="*/ 1480413 w 12079138"/>
              <a:gd name="connsiteY20006" fmla="*/ 826546 h 2145765"/>
              <a:gd name="connsiteX20007" fmla="*/ 1462312 w 12079138"/>
              <a:gd name="connsiteY20007" fmla="*/ 866278 h 2145765"/>
              <a:gd name="connsiteX20008" fmla="*/ 1457042 w 12079138"/>
              <a:gd name="connsiteY20008" fmla="*/ 885828 h 2145765"/>
              <a:gd name="connsiteX20009" fmla="*/ 1448740 w 12079138"/>
              <a:gd name="connsiteY20009" fmla="*/ 900934 h 2145765"/>
              <a:gd name="connsiteX20010" fmla="*/ 1426993 w 12079138"/>
              <a:gd name="connsiteY20010" fmla="*/ 924193 h 2145765"/>
              <a:gd name="connsiteX20011" fmla="*/ 1408855 w 12079138"/>
              <a:gd name="connsiteY20011" fmla="*/ 950689 h 2145765"/>
              <a:gd name="connsiteX20012" fmla="*/ 1383733 w 12079138"/>
              <a:gd name="connsiteY20012" fmla="*/ 939424 h 2145765"/>
              <a:gd name="connsiteX20013" fmla="*/ 1341216 w 12079138"/>
              <a:gd name="connsiteY20013" fmla="*/ 921313 h 2145765"/>
              <a:gd name="connsiteX20014" fmla="*/ 1330243 w 12079138"/>
              <a:gd name="connsiteY20014" fmla="*/ 910941 h 2145765"/>
              <a:gd name="connsiteX20015" fmla="*/ 1339825 w 12079138"/>
              <a:gd name="connsiteY20015" fmla="*/ 885552 h 2145765"/>
              <a:gd name="connsiteX20016" fmla="*/ 1342948 w 12079138"/>
              <a:gd name="connsiteY20016" fmla="*/ 882748 h 2145765"/>
              <a:gd name="connsiteX20017" fmla="*/ 1350383 w 12079138"/>
              <a:gd name="connsiteY20017" fmla="*/ 881170 h 2145765"/>
              <a:gd name="connsiteX20018" fmla="*/ 1355725 w 12079138"/>
              <a:gd name="connsiteY20018" fmla="*/ 884495 h 2145765"/>
              <a:gd name="connsiteX20019" fmla="*/ 1353306 w 12079138"/>
              <a:gd name="connsiteY20019" fmla="*/ 896461 h 2145765"/>
              <a:gd name="connsiteX20020" fmla="*/ 1394472 w 12079138"/>
              <a:gd name="connsiteY20020" fmla="*/ 916502 h 2145765"/>
              <a:gd name="connsiteX20021" fmla="*/ 1404633 w 12079138"/>
              <a:gd name="connsiteY20021" fmla="*/ 909118 h 2145765"/>
              <a:gd name="connsiteX20022" fmla="*/ 1414721 w 12079138"/>
              <a:gd name="connsiteY20022" fmla="*/ 886456 h 2145765"/>
              <a:gd name="connsiteX20023" fmla="*/ 1406166 w 12079138"/>
              <a:gd name="connsiteY20023" fmla="*/ 870752 h 2145765"/>
              <a:gd name="connsiteX20024" fmla="*/ 1389780 w 12079138"/>
              <a:gd name="connsiteY20024" fmla="*/ 866295 h 2145765"/>
              <a:gd name="connsiteX20025" fmla="*/ 1390610 w 12079138"/>
              <a:gd name="connsiteY20025" fmla="*/ 863352 h 2145765"/>
              <a:gd name="connsiteX20026" fmla="*/ 1417030 w 12079138"/>
              <a:gd name="connsiteY20026" fmla="*/ 820340 h 2145765"/>
              <a:gd name="connsiteX20027" fmla="*/ 1410046 w 12079138"/>
              <a:gd name="connsiteY20027" fmla="*/ 807423 h 2145765"/>
              <a:gd name="connsiteX20028" fmla="*/ 1397990 w 12079138"/>
              <a:gd name="connsiteY20028" fmla="*/ 790157 h 2145765"/>
              <a:gd name="connsiteX20029" fmla="*/ 1378987 w 12079138"/>
              <a:gd name="connsiteY20029" fmla="*/ 785436 h 2145765"/>
              <a:gd name="connsiteX20030" fmla="*/ 1343344 w 12079138"/>
              <a:gd name="connsiteY20030" fmla="*/ 787904 h 2145765"/>
              <a:gd name="connsiteX20031" fmla="*/ 1326758 w 12079138"/>
              <a:gd name="connsiteY20031" fmla="*/ 794813 h 2145765"/>
              <a:gd name="connsiteX20032" fmla="*/ 1331488 w 12079138"/>
              <a:gd name="connsiteY20032" fmla="*/ 817046 h 2145765"/>
              <a:gd name="connsiteX20033" fmla="*/ 1336251 w 12079138"/>
              <a:gd name="connsiteY20033" fmla="*/ 839294 h 2145765"/>
              <a:gd name="connsiteX20034" fmla="*/ 1327535 w 12079138"/>
              <a:gd name="connsiteY20034" fmla="*/ 844213 h 2145765"/>
              <a:gd name="connsiteX20035" fmla="*/ 1303550 w 12079138"/>
              <a:gd name="connsiteY20035" fmla="*/ 827343 h 2145765"/>
              <a:gd name="connsiteX20036" fmla="*/ 1298407 w 12079138"/>
              <a:gd name="connsiteY20036" fmla="*/ 817858 h 2145765"/>
              <a:gd name="connsiteX20037" fmla="*/ 1300699 w 12079138"/>
              <a:gd name="connsiteY20037" fmla="*/ 807653 h 2145765"/>
              <a:gd name="connsiteX20038" fmla="*/ 1284222 w 12079138"/>
              <a:gd name="connsiteY20038" fmla="*/ 799610 h 2145765"/>
              <a:gd name="connsiteX20039" fmla="*/ 1278753 w 12079138"/>
              <a:gd name="connsiteY20039" fmla="*/ 808910 h 2145765"/>
              <a:gd name="connsiteX20040" fmla="*/ 1270614 w 12079138"/>
              <a:gd name="connsiteY20040" fmla="*/ 813537 h 2145765"/>
              <a:gd name="connsiteX20041" fmla="*/ 1267131 w 12079138"/>
              <a:gd name="connsiteY20041" fmla="*/ 807439 h 2145765"/>
              <a:gd name="connsiteX20042" fmla="*/ 1267275 w 12079138"/>
              <a:gd name="connsiteY20042" fmla="*/ 776290 h 2145765"/>
              <a:gd name="connsiteX20043" fmla="*/ 1268448 w 12079138"/>
              <a:gd name="connsiteY20043" fmla="*/ 771187 h 2145765"/>
              <a:gd name="connsiteX20044" fmla="*/ 1281894 w 12079138"/>
              <a:gd name="connsiteY20044" fmla="*/ 767557 h 2145765"/>
              <a:gd name="connsiteX20045" fmla="*/ 1290213 w 12079138"/>
              <a:gd name="connsiteY20045" fmla="*/ 772213 h 2145765"/>
              <a:gd name="connsiteX20046" fmla="*/ 1312304 w 12079138"/>
              <a:gd name="connsiteY20046" fmla="*/ 766407 h 2145765"/>
              <a:gd name="connsiteX20047" fmla="*/ 1311690 w 12079138"/>
              <a:gd name="connsiteY20047" fmla="*/ 757767 h 2145765"/>
              <a:gd name="connsiteX20048" fmla="*/ 1349769 w 12079138"/>
              <a:gd name="connsiteY20048" fmla="*/ 744419 h 2145765"/>
              <a:gd name="connsiteX20049" fmla="*/ 1342875 w 12079138"/>
              <a:gd name="connsiteY20049" fmla="*/ 753537 h 2145765"/>
              <a:gd name="connsiteX20050" fmla="*/ 1344337 w 12079138"/>
              <a:gd name="connsiteY20050" fmla="*/ 764615 h 2145765"/>
              <a:gd name="connsiteX20051" fmla="*/ 1361410 w 12079138"/>
              <a:gd name="connsiteY20051" fmla="*/ 761964 h 2145765"/>
              <a:gd name="connsiteX20052" fmla="*/ 1387090 w 12079138"/>
              <a:gd name="connsiteY20052" fmla="*/ 745814 h 2145765"/>
              <a:gd name="connsiteX20053" fmla="*/ 1392884 w 12079138"/>
              <a:gd name="connsiteY20053" fmla="*/ 740803 h 2145765"/>
              <a:gd name="connsiteX20054" fmla="*/ 1388841 w 12079138"/>
              <a:gd name="connsiteY20054" fmla="*/ 737249 h 2145765"/>
              <a:gd name="connsiteX20055" fmla="*/ 1348921 w 12079138"/>
              <a:gd name="connsiteY20055" fmla="*/ 692110 h 2145765"/>
              <a:gd name="connsiteX20056" fmla="*/ 1354136 w 12079138"/>
              <a:gd name="connsiteY20056" fmla="*/ 684389 h 2145765"/>
              <a:gd name="connsiteX20057" fmla="*/ 1389527 w 12079138"/>
              <a:gd name="connsiteY20057" fmla="*/ 657467 h 2145765"/>
              <a:gd name="connsiteX20058" fmla="*/ 1402900 w 12079138"/>
              <a:gd name="connsiteY20058" fmla="*/ 629673 h 2145765"/>
              <a:gd name="connsiteX20059" fmla="*/ 1379637 w 12079138"/>
              <a:gd name="connsiteY20059" fmla="*/ 617507 h 2145765"/>
              <a:gd name="connsiteX20060" fmla="*/ 1366950 w 12079138"/>
              <a:gd name="connsiteY20060" fmla="*/ 629811 h 2145765"/>
              <a:gd name="connsiteX20061" fmla="*/ 1376750 w 12079138"/>
              <a:gd name="connsiteY20061" fmla="*/ 640858 h 2145765"/>
              <a:gd name="connsiteX20062" fmla="*/ 1358901 w 12079138"/>
              <a:gd name="connsiteY20062" fmla="*/ 650112 h 2145765"/>
              <a:gd name="connsiteX20063" fmla="*/ 1346034 w 12079138"/>
              <a:gd name="connsiteY20063" fmla="*/ 650419 h 2145765"/>
              <a:gd name="connsiteX20064" fmla="*/ 1342875 w 12079138"/>
              <a:gd name="connsiteY20064" fmla="*/ 644474 h 2145765"/>
              <a:gd name="connsiteX20065" fmla="*/ 1331614 w 12079138"/>
              <a:gd name="connsiteY20065" fmla="*/ 628570 h 2145765"/>
              <a:gd name="connsiteX20066" fmla="*/ 1322717 w 12079138"/>
              <a:gd name="connsiteY20066" fmla="*/ 624310 h 2145765"/>
              <a:gd name="connsiteX20067" fmla="*/ 1318530 w 12079138"/>
              <a:gd name="connsiteY20067" fmla="*/ 617752 h 2145765"/>
              <a:gd name="connsiteX20068" fmla="*/ 1368177 w 12079138"/>
              <a:gd name="connsiteY20068" fmla="*/ 608468 h 2145765"/>
              <a:gd name="connsiteX20069" fmla="*/ 1398189 w 12079138"/>
              <a:gd name="connsiteY20069" fmla="*/ 589112 h 2145765"/>
              <a:gd name="connsiteX20070" fmla="*/ 1401998 w 12079138"/>
              <a:gd name="connsiteY20070" fmla="*/ 575491 h 2145765"/>
              <a:gd name="connsiteX20071" fmla="*/ 1398893 w 12079138"/>
              <a:gd name="connsiteY20071" fmla="*/ 572595 h 2145765"/>
              <a:gd name="connsiteX20072" fmla="*/ 1377923 w 12079138"/>
              <a:gd name="connsiteY20072" fmla="*/ 573974 h 2145765"/>
              <a:gd name="connsiteX20073" fmla="*/ 1377544 w 12079138"/>
              <a:gd name="connsiteY20073" fmla="*/ 559143 h 2145765"/>
              <a:gd name="connsiteX20074" fmla="*/ 1367076 w 12079138"/>
              <a:gd name="connsiteY20074" fmla="*/ 543085 h 2145765"/>
              <a:gd name="connsiteX20075" fmla="*/ 1347531 w 12079138"/>
              <a:gd name="connsiteY20075" fmla="*/ 531793 h 2145765"/>
              <a:gd name="connsiteX20076" fmla="*/ 1324954 w 12079138"/>
              <a:gd name="connsiteY20076" fmla="*/ 525097 h 2145765"/>
              <a:gd name="connsiteX20077" fmla="*/ 1329809 w 12079138"/>
              <a:gd name="connsiteY20077" fmla="*/ 509255 h 2145765"/>
              <a:gd name="connsiteX20078" fmla="*/ 1352007 w 12079138"/>
              <a:gd name="connsiteY20078" fmla="*/ 501426 h 2145765"/>
              <a:gd name="connsiteX20079" fmla="*/ 1342009 w 12079138"/>
              <a:gd name="connsiteY20079" fmla="*/ 494209 h 2145765"/>
              <a:gd name="connsiteX20080" fmla="*/ 1328238 w 12079138"/>
              <a:gd name="connsiteY20080" fmla="*/ 485613 h 2145765"/>
              <a:gd name="connsiteX20081" fmla="*/ 1328330 w 12079138"/>
              <a:gd name="connsiteY20081" fmla="*/ 480848 h 2145765"/>
              <a:gd name="connsiteX20082" fmla="*/ 1332877 w 12079138"/>
              <a:gd name="connsiteY20082" fmla="*/ 479194 h 2145765"/>
              <a:gd name="connsiteX20083" fmla="*/ 1372274 w 12079138"/>
              <a:gd name="connsiteY20083" fmla="*/ 503510 h 2145765"/>
              <a:gd name="connsiteX20084" fmla="*/ 1372996 w 12079138"/>
              <a:gd name="connsiteY20084" fmla="*/ 515645 h 2145765"/>
              <a:gd name="connsiteX20085" fmla="*/ 1378284 w 12079138"/>
              <a:gd name="connsiteY20085" fmla="*/ 525373 h 2145765"/>
              <a:gd name="connsiteX20086" fmla="*/ 1389852 w 12079138"/>
              <a:gd name="connsiteY20086" fmla="*/ 528974 h 2145765"/>
              <a:gd name="connsiteX20087" fmla="*/ 1398225 w 12079138"/>
              <a:gd name="connsiteY20087" fmla="*/ 525128 h 2145765"/>
              <a:gd name="connsiteX20088" fmla="*/ 1401383 w 12079138"/>
              <a:gd name="connsiteY20088" fmla="*/ 518524 h 2145765"/>
              <a:gd name="connsiteX20089" fmla="*/ 1423870 w 12079138"/>
              <a:gd name="connsiteY20089" fmla="*/ 492600 h 2145765"/>
              <a:gd name="connsiteX20090" fmla="*/ 1442910 w 12079138"/>
              <a:gd name="connsiteY20090" fmla="*/ 485522 h 2145765"/>
              <a:gd name="connsiteX20091" fmla="*/ 1460831 w 12079138"/>
              <a:gd name="connsiteY20091" fmla="*/ 475378 h 2145765"/>
              <a:gd name="connsiteX20092" fmla="*/ 1479112 w 12079138"/>
              <a:gd name="connsiteY20092" fmla="*/ 502223 h 2145765"/>
              <a:gd name="connsiteX20093" fmla="*/ 1499145 w 12079138"/>
              <a:gd name="connsiteY20093" fmla="*/ 485123 h 2145765"/>
              <a:gd name="connsiteX20094" fmla="*/ 1502429 w 12079138"/>
              <a:gd name="connsiteY20094" fmla="*/ 484464 h 2145765"/>
              <a:gd name="connsiteX20095" fmla="*/ 1554802 w 12079138"/>
              <a:gd name="connsiteY20095" fmla="*/ 496982 h 2145765"/>
              <a:gd name="connsiteX20096" fmla="*/ 1562219 w 12079138"/>
              <a:gd name="connsiteY20096" fmla="*/ 520930 h 2145765"/>
              <a:gd name="connsiteX20097" fmla="*/ 1565739 w 12079138"/>
              <a:gd name="connsiteY20097" fmla="*/ 529265 h 2145765"/>
              <a:gd name="connsiteX20098" fmla="*/ 1585807 w 12079138"/>
              <a:gd name="connsiteY20098" fmla="*/ 537615 h 2145765"/>
              <a:gd name="connsiteX20099" fmla="*/ 1603458 w 12079138"/>
              <a:gd name="connsiteY20099" fmla="*/ 530184 h 2145765"/>
              <a:gd name="connsiteX20100" fmla="*/ 1611308 w 12079138"/>
              <a:gd name="connsiteY20100" fmla="*/ 520976 h 2145765"/>
              <a:gd name="connsiteX20101" fmla="*/ 1626954 w 12079138"/>
              <a:gd name="connsiteY20101" fmla="*/ 517911 h 2145765"/>
              <a:gd name="connsiteX20102" fmla="*/ 1635617 w 12079138"/>
              <a:gd name="connsiteY20102" fmla="*/ 544311 h 2145765"/>
              <a:gd name="connsiteX20103" fmla="*/ 1622244 w 12079138"/>
              <a:gd name="connsiteY20103" fmla="*/ 553688 h 2145765"/>
              <a:gd name="connsiteX20104" fmla="*/ 1574871 w 12079138"/>
              <a:gd name="connsiteY20104" fmla="*/ 549720 h 2145765"/>
              <a:gd name="connsiteX20105" fmla="*/ 1556354 w 12079138"/>
              <a:gd name="connsiteY20105" fmla="*/ 545491 h 2145765"/>
              <a:gd name="connsiteX20106" fmla="*/ 1531432 w 12079138"/>
              <a:gd name="connsiteY20106" fmla="*/ 527105 h 2145765"/>
              <a:gd name="connsiteX20107" fmla="*/ 1532207 w 12079138"/>
              <a:gd name="connsiteY20107" fmla="*/ 520164 h 2145765"/>
              <a:gd name="connsiteX20108" fmla="*/ 1508637 w 12079138"/>
              <a:gd name="connsiteY20108" fmla="*/ 510895 h 2145765"/>
              <a:gd name="connsiteX20109" fmla="*/ 1477615 w 12079138"/>
              <a:gd name="connsiteY20109" fmla="*/ 526415 h 2145765"/>
              <a:gd name="connsiteX20110" fmla="*/ 1498495 w 12079138"/>
              <a:gd name="connsiteY20110" fmla="*/ 548218 h 2145765"/>
              <a:gd name="connsiteX20111" fmla="*/ 1529175 w 12079138"/>
              <a:gd name="connsiteY20111" fmla="*/ 562008 h 2145765"/>
              <a:gd name="connsiteX20112" fmla="*/ 1572524 w 12079138"/>
              <a:gd name="connsiteY20112" fmla="*/ 582448 h 2145765"/>
              <a:gd name="connsiteX20113" fmla="*/ 1583335 w 12079138"/>
              <a:gd name="connsiteY20113" fmla="*/ 585864 h 2145765"/>
              <a:gd name="connsiteX20114" fmla="*/ 1586114 w 12079138"/>
              <a:gd name="connsiteY20114" fmla="*/ 582923 h 2145765"/>
              <a:gd name="connsiteX20115" fmla="*/ 1591167 w 12079138"/>
              <a:gd name="connsiteY20115" fmla="*/ 568551 h 2145765"/>
              <a:gd name="connsiteX20116" fmla="*/ 1613924 w 12079138"/>
              <a:gd name="connsiteY20116" fmla="*/ 575997 h 2145765"/>
              <a:gd name="connsiteX20117" fmla="*/ 1629553 w 12079138"/>
              <a:gd name="connsiteY20117" fmla="*/ 575905 h 2145765"/>
              <a:gd name="connsiteX20118" fmla="*/ 1639695 w 12079138"/>
              <a:gd name="connsiteY20118" fmla="*/ 569838 h 2145765"/>
              <a:gd name="connsiteX20119" fmla="*/ 1652852 w 12079138"/>
              <a:gd name="connsiteY20119" fmla="*/ 568964 h 2145765"/>
              <a:gd name="connsiteX20120" fmla="*/ 1653844 w 12079138"/>
              <a:gd name="connsiteY20120" fmla="*/ 573530 h 2145765"/>
              <a:gd name="connsiteX20121" fmla="*/ 1671188 w 12079138"/>
              <a:gd name="connsiteY20121" fmla="*/ 599730 h 2145765"/>
              <a:gd name="connsiteX20122" fmla="*/ 1683875 w 12079138"/>
              <a:gd name="connsiteY20122" fmla="*/ 601005 h 2145765"/>
              <a:gd name="connsiteX20123" fmla="*/ 1689866 w 12079138"/>
              <a:gd name="connsiteY20123" fmla="*/ 595715 h 2145765"/>
              <a:gd name="connsiteX20124" fmla="*/ 1689234 w 12079138"/>
              <a:gd name="connsiteY20124" fmla="*/ 588912 h 2145765"/>
              <a:gd name="connsiteX20125" fmla="*/ 1687881 w 12079138"/>
              <a:gd name="connsiteY20125" fmla="*/ 564873 h 2145765"/>
              <a:gd name="connsiteX20126" fmla="*/ 1685787 w 12079138"/>
              <a:gd name="connsiteY20126" fmla="*/ 534015 h 2145765"/>
              <a:gd name="connsiteX20127" fmla="*/ 1690497 w 12079138"/>
              <a:gd name="connsiteY20127" fmla="*/ 517621 h 2145765"/>
              <a:gd name="connsiteX20128" fmla="*/ 1722188 w 12079138"/>
              <a:gd name="connsiteY20128" fmla="*/ 484893 h 2145765"/>
              <a:gd name="connsiteX20129" fmla="*/ 1724606 w 12079138"/>
              <a:gd name="connsiteY20129" fmla="*/ 481783 h 2145765"/>
              <a:gd name="connsiteX20130" fmla="*/ 1718470 w 12079138"/>
              <a:gd name="connsiteY20130" fmla="*/ 471272 h 2145765"/>
              <a:gd name="connsiteX20131" fmla="*/ 1706144 w 12079138"/>
              <a:gd name="connsiteY20131" fmla="*/ 473953 h 2145765"/>
              <a:gd name="connsiteX20132" fmla="*/ 1645507 w 12079138"/>
              <a:gd name="connsiteY20132" fmla="*/ 505134 h 2145765"/>
              <a:gd name="connsiteX20133" fmla="*/ 1628234 w 12079138"/>
              <a:gd name="connsiteY20133" fmla="*/ 502774 h 2145765"/>
              <a:gd name="connsiteX20134" fmla="*/ 1631754 w 12079138"/>
              <a:gd name="connsiteY20134" fmla="*/ 491941 h 2145765"/>
              <a:gd name="connsiteX20135" fmla="*/ 1644694 w 12079138"/>
              <a:gd name="connsiteY20135" fmla="*/ 488586 h 2145765"/>
              <a:gd name="connsiteX20136" fmla="*/ 1647725 w 12079138"/>
              <a:gd name="connsiteY20136" fmla="*/ 471716 h 2145765"/>
              <a:gd name="connsiteX20137" fmla="*/ 1624354 w 12079138"/>
              <a:gd name="connsiteY20137" fmla="*/ 461849 h 2145765"/>
              <a:gd name="connsiteX20138" fmla="*/ 1603474 w 12079138"/>
              <a:gd name="connsiteY20138" fmla="*/ 452886 h 2145765"/>
              <a:gd name="connsiteX20139" fmla="*/ 1579832 w 12079138"/>
              <a:gd name="connsiteY20139" fmla="*/ 458478 h 2145765"/>
              <a:gd name="connsiteX20140" fmla="*/ 1575537 w 12079138"/>
              <a:gd name="connsiteY20140" fmla="*/ 467319 h 2145765"/>
              <a:gd name="connsiteX20141" fmla="*/ 1558501 w 12079138"/>
              <a:gd name="connsiteY20141" fmla="*/ 464898 h 2145765"/>
              <a:gd name="connsiteX20142" fmla="*/ 1532170 w 12079138"/>
              <a:gd name="connsiteY20142" fmla="*/ 454694 h 2145765"/>
              <a:gd name="connsiteX20143" fmla="*/ 1509376 w 12079138"/>
              <a:gd name="connsiteY20143" fmla="*/ 447953 h 2145765"/>
              <a:gd name="connsiteX20144" fmla="*/ 1499793 w 12079138"/>
              <a:gd name="connsiteY20144" fmla="*/ 452411 h 2145765"/>
              <a:gd name="connsiteX20145" fmla="*/ 1509810 w 12079138"/>
              <a:gd name="connsiteY20145" fmla="*/ 454433 h 2145765"/>
              <a:gd name="connsiteX20146" fmla="*/ 1517480 w 12079138"/>
              <a:gd name="connsiteY20146" fmla="*/ 458448 h 2145765"/>
              <a:gd name="connsiteX20147" fmla="*/ 1510694 w 12079138"/>
              <a:gd name="connsiteY20147" fmla="*/ 465189 h 2145765"/>
              <a:gd name="connsiteX20148" fmla="*/ 1481042 w 12079138"/>
              <a:gd name="connsiteY20148" fmla="*/ 465726 h 2145765"/>
              <a:gd name="connsiteX20149" fmla="*/ 1437404 w 12079138"/>
              <a:gd name="connsiteY20149" fmla="*/ 461711 h 2145765"/>
              <a:gd name="connsiteX20150" fmla="*/ 1400679 w 12079138"/>
              <a:gd name="connsiteY20150" fmla="*/ 461864 h 2145765"/>
              <a:gd name="connsiteX20151" fmla="*/ 1374528 w 12079138"/>
              <a:gd name="connsiteY20151" fmla="*/ 456195 h 2145765"/>
              <a:gd name="connsiteX20152" fmla="*/ 1331449 w 12079138"/>
              <a:gd name="connsiteY20152" fmla="*/ 439710 h 2145765"/>
              <a:gd name="connsiteX20153" fmla="*/ 1314504 w 12079138"/>
              <a:gd name="connsiteY20153" fmla="*/ 428601 h 2145765"/>
              <a:gd name="connsiteX20154" fmla="*/ 1306220 w 12079138"/>
              <a:gd name="connsiteY20154" fmla="*/ 408392 h 2145765"/>
              <a:gd name="connsiteX20155" fmla="*/ 1315605 w 12079138"/>
              <a:gd name="connsiteY20155" fmla="*/ 391062 h 2145765"/>
              <a:gd name="connsiteX20156" fmla="*/ 1333777 w 12079138"/>
              <a:gd name="connsiteY20156" fmla="*/ 389591 h 2145765"/>
              <a:gd name="connsiteX20157" fmla="*/ 1338560 w 12079138"/>
              <a:gd name="connsiteY20157" fmla="*/ 398892 h 2145765"/>
              <a:gd name="connsiteX20158" fmla="*/ 1332803 w 12079138"/>
              <a:gd name="connsiteY20158" fmla="*/ 412253 h 2145765"/>
              <a:gd name="connsiteX20159" fmla="*/ 1339318 w 12079138"/>
              <a:gd name="connsiteY20159" fmla="*/ 420910 h 2145765"/>
              <a:gd name="connsiteX20160" fmla="*/ 1352619 w 12079138"/>
              <a:gd name="connsiteY20160" fmla="*/ 420128 h 2145765"/>
              <a:gd name="connsiteX20161" fmla="*/ 1374709 w 12079138"/>
              <a:gd name="connsiteY20161" fmla="*/ 412513 h 2145765"/>
              <a:gd name="connsiteX20162" fmla="*/ 1381946 w 12079138"/>
              <a:gd name="connsiteY20162" fmla="*/ 413846 h 2145765"/>
              <a:gd name="connsiteX20163" fmla="*/ 1383119 w 12079138"/>
              <a:gd name="connsiteY20163" fmla="*/ 418565 h 2145765"/>
              <a:gd name="connsiteX20164" fmla="*/ 1369006 w 12079138"/>
              <a:gd name="connsiteY20164" fmla="*/ 429214 h 2145765"/>
              <a:gd name="connsiteX20165" fmla="*/ 1368772 w 12079138"/>
              <a:gd name="connsiteY20165" fmla="*/ 440169 h 2145765"/>
              <a:gd name="connsiteX20166" fmla="*/ 1387541 w 12079138"/>
              <a:gd name="connsiteY20166" fmla="*/ 446758 h 2145765"/>
              <a:gd name="connsiteX20167" fmla="*/ 1400697 w 12079138"/>
              <a:gd name="connsiteY20167" fmla="*/ 431987 h 2145765"/>
              <a:gd name="connsiteX20168" fmla="*/ 1427822 w 12079138"/>
              <a:gd name="connsiteY20168" fmla="*/ 418489 h 2145765"/>
              <a:gd name="connsiteX20169" fmla="*/ 1439066 w 12079138"/>
              <a:gd name="connsiteY20169" fmla="*/ 417539 h 2145765"/>
              <a:gd name="connsiteX20170" fmla="*/ 1457023 w 12079138"/>
              <a:gd name="connsiteY20170" fmla="*/ 409939 h 2145765"/>
              <a:gd name="connsiteX20171" fmla="*/ 1474907 w 12079138"/>
              <a:gd name="connsiteY20171" fmla="*/ 386328 h 2145765"/>
              <a:gd name="connsiteX20172" fmla="*/ 1459134 w 12079138"/>
              <a:gd name="connsiteY20172" fmla="*/ 376492 h 2145765"/>
              <a:gd name="connsiteX20173" fmla="*/ 1407591 w 12079138"/>
              <a:gd name="connsiteY20173" fmla="*/ 370700 h 2145765"/>
              <a:gd name="connsiteX20174" fmla="*/ 1402160 w 12079138"/>
              <a:gd name="connsiteY20174" fmla="*/ 362013 h 2145765"/>
              <a:gd name="connsiteX20175" fmla="*/ 1417861 w 12079138"/>
              <a:gd name="connsiteY20175" fmla="*/ 334111 h 2145765"/>
              <a:gd name="connsiteX20176" fmla="*/ 1457799 w 12079138"/>
              <a:gd name="connsiteY20176" fmla="*/ 335858 h 2145765"/>
              <a:gd name="connsiteX20177" fmla="*/ 1464692 w 12079138"/>
              <a:gd name="connsiteY20177" fmla="*/ 345496 h 2145765"/>
              <a:gd name="connsiteX20178" fmla="*/ 1449533 w 12079138"/>
              <a:gd name="connsiteY20178" fmla="*/ 355608 h 2145765"/>
              <a:gd name="connsiteX20179" fmla="*/ 1449587 w 12079138"/>
              <a:gd name="connsiteY20179" fmla="*/ 361676 h 2145765"/>
              <a:gd name="connsiteX20180" fmla="*/ 1459387 w 12079138"/>
              <a:gd name="connsiteY20180" fmla="*/ 363101 h 2145765"/>
              <a:gd name="connsiteX20181" fmla="*/ 1478680 w 12079138"/>
              <a:gd name="connsiteY20181" fmla="*/ 353233 h 2145765"/>
              <a:gd name="connsiteX20182" fmla="*/ 1484743 w 12079138"/>
              <a:gd name="connsiteY20182" fmla="*/ 330817 h 2145765"/>
              <a:gd name="connsiteX20183" fmla="*/ 1478390 w 12079138"/>
              <a:gd name="connsiteY20183" fmla="*/ 321226 h 2145765"/>
              <a:gd name="connsiteX20184" fmla="*/ 1482450 w 12079138"/>
              <a:gd name="connsiteY20184" fmla="*/ 315618 h 2145765"/>
              <a:gd name="connsiteX20185" fmla="*/ 1489976 w 12079138"/>
              <a:gd name="connsiteY20185" fmla="*/ 316506 h 2145765"/>
              <a:gd name="connsiteX20186" fmla="*/ 1507193 w 12079138"/>
              <a:gd name="connsiteY20186" fmla="*/ 337789 h 2145765"/>
              <a:gd name="connsiteX20187" fmla="*/ 1511074 w 12079138"/>
              <a:gd name="connsiteY20187" fmla="*/ 361997 h 2145765"/>
              <a:gd name="connsiteX20188" fmla="*/ 1494435 w 12079138"/>
              <a:gd name="connsiteY20188" fmla="*/ 397360 h 2145765"/>
              <a:gd name="connsiteX20189" fmla="*/ 1488785 w 12079138"/>
              <a:gd name="connsiteY20189" fmla="*/ 403305 h 2145765"/>
              <a:gd name="connsiteX20190" fmla="*/ 1493911 w 12079138"/>
              <a:gd name="connsiteY20190" fmla="*/ 417554 h 2145765"/>
              <a:gd name="connsiteX20191" fmla="*/ 1520332 w 12079138"/>
              <a:gd name="connsiteY20191" fmla="*/ 435297 h 2145765"/>
              <a:gd name="connsiteX20192" fmla="*/ 1532279 w 12079138"/>
              <a:gd name="connsiteY20192" fmla="*/ 437549 h 2145765"/>
              <a:gd name="connsiteX20193" fmla="*/ 1538433 w 12079138"/>
              <a:gd name="connsiteY20193" fmla="*/ 430685 h 2145765"/>
              <a:gd name="connsiteX20194" fmla="*/ 1537259 w 12079138"/>
              <a:gd name="connsiteY20194" fmla="*/ 416880 h 2145765"/>
              <a:gd name="connsiteX20195" fmla="*/ 1543088 w 12079138"/>
              <a:gd name="connsiteY20195" fmla="*/ 411747 h 2145765"/>
              <a:gd name="connsiteX20196" fmla="*/ 1553122 w 12079138"/>
              <a:gd name="connsiteY20196" fmla="*/ 413019 h 2145765"/>
              <a:gd name="connsiteX20197" fmla="*/ 1569185 w 12079138"/>
              <a:gd name="connsiteY20197" fmla="*/ 427222 h 2145765"/>
              <a:gd name="connsiteX20198" fmla="*/ 1605352 w 12079138"/>
              <a:gd name="connsiteY20198" fmla="*/ 438040 h 2145765"/>
              <a:gd name="connsiteX20199" fmla="*/ 1622622 w 12079138"/>
              <a:gd name="connsiteY20199" fmla="*/ 422135 h 2145765"/>
              <a:gd name="connsiteX20200" fmla="*/ 1612461 w 12079138"/>
              <a:gd name="connsiteY20200" fmla="*/ 407748 h 2145765"/>
              <a:gd name="connsiteX20201" fmla="*/ 1625167 w 12079138"/>
              <a:gd name="connsiteY20201" fmla="*/ 400072 h 2145765"/>
              <a:gd name="connsiteX20202" fmla="*/ 1630112 w 12079138"/>
              <a:gd name="connsiteY20202" fmla="*/ 392901 h 2145765"/>
              <a:gd name="connsiteX20203" fmla="*/ 1621378 w 12079138"/>
              <a:gd name="connsiteY20203" fmla="*/ 388933 h 2145765"/>
              <a:gd name="connsiteX20204" fmla="*/ 1602590 w 12079138"/>
              <a:gd name="connsiteY20204" fmla="*/ 390174 h 2145765"/>
              <a:gd name="connsiteX20205" fmla="*/ 1591275 w 12079138"/>
              <a:gd name="connsiteY20205" fmla="*/ 395291 h 2145765"/>
              <a:gd name="connsiteX20206" fmla="*/ 1583749 w 12079138"/>
              <a:gd name="connsiteY20206" fmla="*/ 394571 h 2145765"/>
              <a:gd name="connsiteX20207" fmla="*/ 1581222 w 12079138"/>
              <a:gd name="connsiteY20207" fmla="*/ 389974 h 2145765"/>
              <a:gd name="connsiteX20208" fmla="*/ 1606795 w 12079138"/>
              <a:gd name="connsiteY20208" fmla="*/ 373887 h 2145765"/>
              <a:gd name="connsiteX20209" fmla="*/ 1633974 w 12079138"/>
              <a:gd name="connsiteY20209" fmla="*/ 363101 h 2145765"/>
              <a:gd name="connsiteX20210" fmla="*/ 1643503 w 12079138"/>
              <a:gd name="connsiteY20210" fmla="*/ 356696 h 2145765"/>
              <a:gd name="connsiteX20211" fmla="*/ 1653844 w 12079138"/>
              <a:gd name="connsiteY20211" fmla="*/ 341037 h 2145765"/>
              <a:gd name="connsiteX20212" fmla="*/ 1654349 w 12079138"/>
              <a:gd name="connsiteY20212" fmla="*/ 332349 h 2145765"/>
              <a:gd name="connsiteX20213" fmla="*/ 1679326 w 12079138"/>
              <a:gd name="connsiteY20213" fmla="*/ 302871 h 2145765"/>
              <a:gd name="connsiteX20214" fmla="*/ 1700730 w 12079138"/>
              <a:gd name="connsiteY20214" fmla="*/ 288836 h 2145765"/>
              <a:gd name="connsiteX20215" fmla="*/ 1693114 w 12079138"/>
              <a:gd name="connsiteY20215" fmla="*/ 271384 h 2145765"/>
              <a:gd name="connsiteX20216" fmla="*/ 1677755 w 12079138"/>
              <a:gd name="connsiteY20216" fmla="*/ 274632 h 2145765"/>
              <a:gd name="connsiteX20217" fmla="*/ 1674923 w 12079138"/>
              <a:gd name="connsiteY20217" fmla="*/ 282998 h 2145765"/>
              <a:gd name="connsiteX20218" fmla="*/ 1653410 w 12079138"/>
              <a:gd name="connsiteY20218" fmla="*/ 301354 h 2145765"/>
              <a:gd name="connsiteX20219" fmla="*/ 1635616 w 12079138"/>
              <a:gd name="connsiteY20219" fmla="*/ 300481 h 2145765"/>
              <a:gd name="connsiteX20220" fmla="*/ 1639388 w 12079138"/>
              <a:gd name="connsiteY20220" fmla="*/ 289296 h 2145765"/>
              <a:gd name="connsiteX20221" fmla="*/ 1650360 w 12079138"/>
              <a:gd name="connsiteY20221" fmla="*/ 283902 h 2145765"/>
              <a:gd name="connsiteX20222" fmla="*/ 1658680 w 12079138"/>
              <a:gd name="connsiteY20222" fmla="*/ 279413 h 2145765"/>
              <a:gd name="connsiteX20223" fmla="*/ 1658914 w 12079138"/>
              <a:gd name="connsiteY20223" fmla="*/ 273085 h 2145765"/>
              <a:gd name="connsiteX20224" fmla="*/ 1649439 w 12079138"/>
              <a:gd name="connsiteY20224" fmla="*/ 270878 h 2145765"/>
              <a:gd name="connsiteX20225" fmla="*/ 1629587 w 12079138"/>
              <a:gd name="connsiteY20225" fmla="*/ 277252 h 2145765"/>
              <a:gd name="connsiteX20226" fmla="*/ 1616286 w 12079138"/>
              <a:gd name="connsiteY20226" fmla="*/ 278218 h 2145765"/>
              <a:gd name="connsiteX20227" fmla="*/ 1590426 w 12079138"/>
              <a:gd name="connsiteY20227" fmla="*/ 265255 h 2145765"/>
              <a:gd name="connsiteX20228" fmla="*/ 1605820 w 12079138"/>
              <a:gd name="connsiteY20228" fmla="*/ 249458 h 2145765"/>
              <a:gd name="connsiteX20229" fmla="*/ 1595551 w 12079138"/>
              <a:gd name="connsiteY20229" fmla="*/ 247068 h 2145765"/>
              <a:gd name="connsiteX20230" fmla="*/ 1559240 w 12079138"/>
              <a:gd name="connsiteY20230" fmla="*/ 248416 h 2145765"/>
              <a:gd name="connsiteX20231" fmla="*/ 1548592 w 12079138"/>
              <a:gd name="connsiteY20231" fmla="*/ 244448 h 2145765"/>
              <a:gd name="connsiteX20232" fmla="*/ 1554295 w 12079138"/>
              <a:gd name="connsiteY20232" fmla="*/ 239117 h 2145765"/>
              <a:gd name="connsiteX20233" fmla="*/ 1573154 w 12079138"/>
              <a:gd name="connsiteY20233" fmla="*/ 235593 h 2145765"/>
              <a:gd name="connsiteX20234" fmla="*/ 1599196 w 12079138"/>
              <a:gd name="connsiteY20234" fmla="*/ 228958 h 2145765"/>
              <a:gd name="connsiteX20235" fmla="*/ 1612371 w 12079138"/>
              <a:gd name="connsiteY20235" fmla="*/ 220317 h 2145765"/>
              <a:gd name="connsiteX20236" fmla="*/ 1605675 w 12079138"/>
              <a:gd name="connsiteY20236" fmla="*/ 213667 h 2145765"/>
              <a:gd name="connsiteX20237" fmla="*/ 1596562 w 12079138"/>
              <a:gd name="connsiteY20237" fmla="*/ 219091 h 2145765"/>
              <a:gd name="connsiteX20238" fmla="*/ 1579182 w 12079138"/>
              <a:gd name="connsiteY20238" fmla="*/ 221895 h 2145765"/>
              <a:gd name="connsiteX20239" fmla="*/ 1578082 w 12079138"/>
              <a:gd name="connsiteY20239" fmla="*/ 212227 h 2145765"/>
              <a:gd name="connsiteX20240" fmla="*/ 1584957 w 12079138"/>
              <a:gd name="connsiteY20240" fmla="*/ 193687 h 2145765"/>
              <a:gd name="connsiteX20241" fmla="*/ 1564835 w 12079138"/>
              <a:gd name="connsiteY20241" fmla="*/ 178319 h 2145765"/>
              <a:gd name="connsiteX20242" fmla="*/ 1546608 w 12079138"/>
              <a:gd name="connsiteY20242" fmla="*/ 176956 h 2145765"/>
              <a:gd name="connsiteX20243" fmla="*/ 1576547 w 12079138"/>
              <a:gd name="connsiteY20243" fmla="*/ 161221 h 2145765"/>
              <a:gd name="connsiteX20244" fmla="*/ 1586853 w 12079138"/>
              <a:gd name="connsiteY20244" fmla="*/ 163090 h 2145765"/>
              <a:gd name="connsiteX20245" fmla="*/ 1626339 w 12079138"/>
              <a:gd name="connsiteY20245" fmla="*/ 193917 h 2145765"/>
              <a:gd name="connsiteX20246" fmla="*/ 1631953 w 12079138"/>
              <a:gd name="connsiteY20246" fmla="*/ 201869 h 2145765"/>
              <a:gd name="connsiteX20247" fmla="*/ 1666621 w 12079138"/>
              <a:gd name="connsiteY20247" fmla="*/ 208381 h 2145765"/>
              <a:gd name="connsiteX20248" fmla="*/ 1675915 w 12079138"/>
              <a:gd name="connsiteY20248" fmla="*/ 195373 h 2145765"/>
              <a:gd name="connsiteX20249" fmla="*/ 1662235 w 12079138"/>
              <a:gd name="connsiteY20249" fmla="*/ 172696 h 2145765"/>
              <a:gd name="connsiteX20250" fmla="*/ 1663336 w 12079138"/>
              <a:gd name="connsiteY20250" fmla="*/ 168146 h 2145765"/>
              <a:gd name="connsiteX20251" fmla="*/ 1673244 w 12079138"/>
              <a:gd name="connsiteY20251" fmla="*/ 167748 h 2145765"/>
              <a:gd name="connsiteX20252" fmla="*/ 1690677 w 12079138"/>
              <a:gd name="connsiteY20252" fmla="*/ 181215 h 2145765"/>
              <a:gd name="connsiteX20253" fmla="*/ 1709428 w 12079138"/>
              <a:gd name="connsiteY20253" fmla="*/ 180173 h 2145765"/>
              <a:gd name="connsiteX20254" fmla="*/ 1717982 w 12079138"/>
              <a:gd name="connsiteY20254" fmla="*/ 167564 h 2145765"/>
              <a:gd name="connsiteX20255" fmla="*/ 1747327 w 12079138"/>
              <a:gd name="connsiteY20255" fmla="*/ 163182 h 2145765"/>
              <a:gd name="connsiteX20256" fmla="*/ 1752056 w 12079138"/>
              <a:gd name="connsiteY20256" fmla="*/ 136798 h 2145765"/>
              <a:gd name="connsiteX20257" fmla="*/ 1748843 w 12079138"/>
              <a:gd name="connsiteY20257" fmla="*/ 127436 h 2145765"/>
              <a:gd name="connsiteX20258" fmla="*/ 1724245 w 12079138"/>
              <a:gd name="connsiteY20258" fmla="*/ 116174 h 2145765"/>
              <a:gd name="connsiteX20259" fmla="*/ 1707136 w 12079138"/>
              <a:gd name="connsiteY20259" fmla="*/ 97835 h 2145765"/>
              <a:gd name="connsiteX20260" fmla="*/ 1726537 w 12079138"/>
              <a:gd name="connsiteY20260" fmla="*/ 71845 h 2145765"/>
              <a:gd name="connsiteX20261" fmla="*/ 1744783 w 12079138"/>
              <a:gd name="connsiteY20261" fmla="*/ 63479 h 2145765"/>
              <a:gd name="connsiteX20262" fmla="*/ 1707569 w 12079138"/>
              <a:gd name="connsiteY20262" fmla="*/ 68550 h 2145765"/>
              <a:gd name="connsiteX20263" fmla="*/ 1680986 w 12079138"/>
              <a:gd name="connsiteY20263" fmla="*/ 86404 h 2145765"/>
              <a:gd name="connsiteX20264" fmla="*/ 1631645 w 12079138"/>
              <a:gd name="connsiteY20264" fmla="*/ 108299 h 2145765"/>
              <a:gd name="connsiteX20265" fmla="*/ 1622117 w 12079138"/>
              <a:gd name="connsiteY20265" fmla="*/ 106031 h 2145765"/>
              <a:gd name="connsiteX20266" fmla="*/ 1621033 w 12079138"/>
              <a:gd name="connsiteY20266" fmla="*/ 101221 h 2145765"/>
              <a:gd name="connsiteX20267" fmla="*/ 1627206 w 12079138"/>
              <a:gd name="connsiteY20267" fmla="*/ 95720 h 2145765"/>
              <a:gd name="connsiteX20268" fmla="*/ 1674309 w 12079138"/>
              <a:gd name="connsiteY20268" fmla="*/ 71262 h 2145765"/>
              <a:gd name="connsiteX20269" fmla="*/ 1668478 w 12079138"/>
              <a:gd name="connsiteY20269" fmla="*/ 41723 h 2145765"/>
              <a:gd name="connsiteX20270" fmla="*/ 1653139 w 12079138"/>
              <a:gd name="connsiteY20270" fmla="*/ 40664 h 2145765"/>
              <a:gd name="connsiteX20271" fmla="*/ 1658860 w 12079138"/>
              <a:gd name="connsiteY20271" fmla="*/ 53596 h 2145765"/>
              <a:gd name="connsiteX20272" fmla="*/ 1653356 w 12079138"/>
              <a:gd name="connsiteY20272" fmla="*/ 66451 h 2145765"/>
              <a:gd name="connsiteX20273" fmla="*/ 1643718 w 12079138"/>
              <a:gd name="connsiteY20273" fmla="*/ 68918 h 2145765"/>
              <a:gd name="connsiteX20274" fmla="*/ 1612875 w 12079138"/>
              <a:gd name="connsiteY20274" fmla="*/ 49920 h 2145765"/>
              <a:gd name="connsiteX20275" fmla="*/ 1624878 w 12079138"/>
              <a:gd name="connsiteY20275" fmla="*/ 32345 h 2145765"/>
              <a:gd name="connsiteX20276" fmla="*/ 1662469 w 12079138"/>
              <a:gd name="connsiteY20276" fmla="*/ 9377 h 2145765"/>
              <a:gd name="connsiteX20277" fmla="*/ 1666476 w 12079138"/>
              <a:gd name="connsiteY20277" fmla="*/ 16 h 2145765"/>
              <a:gd name="connsiteX20278" fmla="*/ 11034539 w 12079138"/>
              <a:gd name="connsiteY20278" fmla="*/ 15 h 2145765"/>
              <a:gd name="connsiteX20279" fmla="*/ 11125119 w 12079138"/>
              <a:gd name="connsiteY20279" fmla="*/ 15 h 2145765"/>
              <a:gd name="connsiteX20280" fmla="*/ 11124794 w 12079138"/>
              <a:gd name="connsiteY20280" fmla="*/ 413 h 2145765"/>
              <a:gd name="connsiteX20281" fmla="*/ 11130299 w 12079138"/>
              <a:gd name="connsiteY20281" fmla="*/ 20409 h 2145765"/>
              <a:gd name="connsiteX20282" fmla="*/ 11140405 w 12079138"/>
              <a:gd name="connsiteY20282" fmla="*/ 26400 h 2145765"/>
              <a:gd name="connsiteX20283" fmla="*/ 11142733 w 12079138"/>
              <a:gd name="connsiteY20283" fmla="*/ 32698 h 2145765"/>
              <a:gd name="connsiteX20284" fmla="*/ 11132608 w 12079138"/>
              <a:gd name="connsiteY20284" fmla="*/ 33739 h 2145765"/>
              <a:gd name="connsiteX20285" fmla="*/ 11093320 w 12079138"/>
              <a:gd name="connsiteY20285" fmla="*/ 11245 h 2145765"/>
              <a:gd name="connsiteX20286" fmla="*/ 11083628 w 12079138"/>
              <a:gd name="connsiteY20286" fmla="*/ 11337 h 2145765"/>
              <a:gd name="connsiteX20287" fmla="*/ 11051558 w 12079138"/>
              <a:gd name="connsiteY20287" fmla="*/ 8058 h 2145765"/>
              <a:gd name="connsiteX20288" fmla="*/ 11034539 w 12079138"/>
              <a:gd name="connsiteY20288" fmla="*/ 15 h 2145765"/>
              <a:gd name="connsiteX20289" fmla="*/ 10720533 w 12079138"/>
              <a:gd name="connsiteY20289" fmla="*/ 15 h 2145765"/>
              <a:gd name="connsiteX20290" fmla="*/ 10766916 w 12079138"/>
              <a:gd name="connsiteY20290" fmla="*/ 15 h 2145765"/>
              <a:gd name="connsiteX20291" fmla="*/ 10759805 w 12079138"/>
              <a:gd name="connsiteY20291" fmla="*/ 4013 h 2145765"/>
              <a:gd name="connsiteX20292" fmla="*/ 10729286 w 12079138"/>
              <a:gd name="connsiteY20292" fmla="*/ 17191 h 2145765"/>
              <a:gd name="connsiteX20293" fmla="*/ 10720533 w 12079138"/>
              <a:gd name="connsiteY20293" fmla="*/ 15 h 2145765"/>
              <a:gd name="connsiteX20294" fmla="*/ 11824111 w 12079138"/>
              <a:gd name="connsiteY20294" fmla="*/ 5 h 2145765"/>
              <a:gd name="connsiteX20295" fmla="*/ 11838695 w 12079138"/>
              <a:gd name="connsiteY20295" fmla="*/ 5 h 2145765"/>
              <a:gd name="connsiteX20296" fmla="*/ 11840409 w 12079138"/>
              <a:gd name="connsiteY20296" fmla="*/ 1031 h 2145765"/>
              <a:gd name="connsiteX20297" fmla="*/ 11833208 w 12079138"/>
              <a:gd name="connsiteY20297" fmla="*/ 4784 h 2145765"/>
              <a:gd name="connsiteX20298" fmla="*/ 11824111 w 12079138"/>
              <a:gd name="connsiteY20298" fmla="*/ 5 h 2145765"/>
              <a:gd name="connsiteX20299" fmla="*/ 11688702 w 12079138"/>
              <a:gd name="connsiteY20299" fmla="*/ 5 h 2145765"/>
              <a:gd name="connsiteX20300" fmla="*/ 11701283 w 12079138"/>
              <a:gd name="connsiteY20300" fmla="*/ 5 h 2145765"/>
              <a:gd name="connsiteX20301" fmla="*/ 11706119 w 12079138"/>
              <a:gd name="connsiteY20301" fmla="*/ 6823 h 2145765"/>
              <a:gd name="connsiteX20302" fmla="*/ 11706124 w 12079138"/>
              <a:gd name="connsiteY20302" fmla="*/ 6823 h 2145765"/>
              <a:gd name="connsiteX20303" fmla="*/ 11700005 w 12079138"/>
              <a:gd name="connsiteY20303" fmla="*/ 10838 h 2145765"/>
              <a:gd name="connsiteX20304" fmla="*/ 11693020 w 12079138"/>
              <a:gd name="connsiteY20304" fmla="*/ 9091 h 2145765"/>
              <a:gd name="connsiteX20305" fmla="*/ 11688580 w 12079138"/>
              <a:gd name="connsiteY20305" fmla="*/ 1062 h 2145765"/>
              <a:gd name="connsiteX20306" fmla="*/ 11688702 w 12079138"/>
              <a:gd name="connsiteY20306" fmla="*/ 5 h 2145765"/>
              <a:gd name="connsiteX20307" fmla="*/ 11345858 w 12079138"/>
              <a:gd name="connsiteY20307" fmla="*/ 5 h 2145765"/>
              <a:gd name="connsiteX20308" fmla="*/ 11360261 w 12079138"/>
              <a:gd name="connsiteY20308" fmla="*/ 5 h 2145765"/>
              <a:gd name="connsiteX20309" fmla="*/ 11346580 w 12079138"/>
              <a:gd name="connsiteY20309" fmla="*/ 8310 h 2145765"/>
              <a:gd name="connsiteX20310" fmla="*/ 11338963 w 12079138"/>
              <a:gd name="connsiteY20310" fmla="*/ 8847 h 2145765"/>
              <a:gd name="connsiteX20311" fmla="*/ 11339793 w 12079138"/>
              <a:gd name="connsiteY20311" fmla="*/ 2916 h 2145765"/>
              <a:gd name="connsiteX20312" fmla="*/ 11345858 w 12079138"/>
              <a:gd name="connsiteY20312" fmla="*/ 5 h 2145765"/>
              <a:gd name="connsiteX20313" fmla="*/ 10851413 w 12079138"/>
              <a:gd name="connsiteY20313" fmla="*/ 5 h 2145765"/>
              <a:gd name="connsiteX20314" fmla="*/ 10869878 w 12079138"/>
              <a:gd name="connsiteY20314" fmla="*/ 5 h 2145765"/>
              <a:gd name="connsiteX20315" fmla="*/ 10871321 w 12079138"/>
              <a:gd name="connsiteY20315" fmla="*/ 2073 h 2145765"/>
              <a:gd name="connsiteX20316" fmla="*/ 10864787 w 12079138"/>
              <a:gd name="connsiteY20316" fmla="*/ 6272 h 2145765"/>
              <a:gd name="connsiteX20317" fmla="*/ 10854373 w 12079138"/>
              <a:gd name="connsiteY20317" fmla="*/ 5689 h 2145765"/>
              <a:gd name="connsiteX20318" fmla="*/ 10851413 w 12079138"/>
              <a:gd name="connsiteY20318" fmla="*/ 5 h 2145765"/>
              <a:gd name="connsiteX20319" fmla="*/ 11882242 w 12079138"/>
              <a:gd name="connsiteY20319" fmla="*/ 0 h 2145765"/>
              <a:gd name="connsiteX20320" fmla="*/ 11907943 w 12079138"/>
              <a:gd name="connsiteY20320" fmla="*/ 0 h 2145765"/>
              <a:gd name="connsiteX20321" fmla="*/ 11907455 w 12079138"/>
              <a:gd name="connsiteY20321" fmla="*/ 2251 h 2145765"/>
              <a:gd name="connsiteX20322" fmla="*/ 11915974 w 12079138"/>
              <a:gd name="connsiteY20322" fmla="*/ 19213 h 2145765"/>
              <a:gd name="connsiteX20323" fmla="*/ 11928589 w 12079138"/>
              <a:gd name="connsiteY20323" fmla="*/ 28300 h 2145765"/>
              <a:gd name="connsiteX20324" fmla="*/ 11928084 w 12079138"/>
              <a:gd name="connsiteY20324" fmla="*/ 31425 h 2145765"/>
              <a:gd name="connsiteX20325" fmla="*/ 11928083 w 12079138"/>
              <a:gd name="connsiteY20325" fmla="*/ 31425 h 2145765"/>
              <a:gd name="connsiteX20326" fmla="*/ 11923518 w 12079138"/>
              <a:gd name="connsiteY20326" fmla="*/ 32958 h 2145765"/>
              <a:gd name="connsiteX20327" fmla="*/ 11881791 w 12079138"/>
              <a:gd name="connsiteY20327" fmla="*/ 14432 h 2145765"/>
              <a:gd name="connsiteX20328" fmla="*/ 11879174 w 12079138"/>
              <a:gd name="connsiteY20328" fmla="*/ 7491 h 2145765"/>
              <a:gd name="connsiteX20329" fmla="*/ 11882242 w 12079138"/>
              <a:gd name="connsiteY20329" fmla="*/ 0 h 2145765"/>
              <a:gd name="connsiteX20330" fmla="*/ 10925678 w 12079138"/>
              <a:gd name="connsiteY20330" fmla="*/ 0 h 2145765"/>
              <a:gd name="connsiteX20331" fmla="*/ 10993357 w 12079138"/>
              <a:gd name="connsiteY20331" fmla="*/ 0 h 2145765"/>
              <a:gd name="connsiteX20332" fmla="*/ 11000486 w 12079138"/>
              <a:gd name="connsiteY20332" fmla="*/ 7384 h 2145765"/>
              <a:gd name="connsiteX20333" fmla="*/ 11014400 w 12079138"/>
              <a:gd name="connsiteY20333" fmla="*/ 30062 h 2145765"/>
              <a:gd name="connsiteX20334" fmla="*/ 11046145 w 12079138"/>
              <a:gd name="connsiteY20334" fmla="*/ 55987 h 2145765"/>
              <a:gd name="connsiteX20335" fmla="*/ 11028928 w 12079138"/>
              <a:gd name="connsiteY20335" fmla="*/ 60154 h 2145765"/>
              <a:gd name="connsiteX20336" fmla="*/ 10987040 w 12079138"/>
              <a:gd name="connsiteY20336" fmla="*/ 49919 h 2145765"/>
              <a:gd name="connsiteX20337" fmla="*/ 10976806 w 12079138"/>
              <a:gd name="connsiteY20337" fmla="*/ 38918 h 2145765"/>
              <a:gd name="connsiteX20338" fmla="*/ 10978557 w 12079138"/>
              <a:gd name="connsiteY20338" fmla="*/ 33846 h 2145765"/>
              <a:gd name="connsiteX20339" fmla="*/ 10963072 w 12079138"/>
              <a:gd name="connsiteY20339" fmla="*/ 13544 h 2145765"/>
              <a:gd name="connsiteX20340" fmla="*/ 10942138 w 12079138"/>
              <a:gd name="connsiteY20340" fmla="*/ 8671 h 2145765"/>
              <a:gd name="connsiteX20341" fmla="*/ 10925678 w 12079138"/>
              <a:gd name="connsiteY20341" fmla="*/ 0 h 2145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</a:cxnLst>
            <a:rect l="l" t="t" r="r" b="b"/>
            <a:pathLst>
              <a:path w="12079138" h="2145765">
                <a:moveTo>
                  <a:pt x="11121817" y="2145281"/>
                </a:moveTo>
                <a:cubicBezTo>
                  <a:pt x="11122593" y="2145402"/>
                  <a:pt x="11123405" y="2145571"/>
                  <a:pt x="11124199" y="2145755"/>
                </a:cubicBezTo>
                <a:lnTo>
                  <a:pt x="11114958" y="2145755"/>
                </a:lnTo>
                <a:cubicBezTo>
                  <a:pt x="11117341" y="2145223"/>
                  <a:pt x="11119886" y="2145005"/>
                  <a:pt x="11121817" y="2145281"/>
                </a:cubicBezTo>
                <a:close/>
                <a:moveTo>
                  <a:pt x="3007115" y="2142828"/>
                </a:moveTo>
                <a:cubicBezTo>
                  <a:pt x="3006953" y="2143303"/>
                  <a:pt x="3006809" y="2143778"/>
                  <a:pt x="3006663" y="2144253"/>
                </a:cubicBezTo>
                <a:cubicBezTo>
                  <a:pt x="3007441" y="2144360"/>
                  <a:pt x="3008216" y="2144471"/>
                  <a:pt x="3008993" y="2144575"/>
                </a:cubicBezTo>
                <a:cubicBezTo>
                  <a:pt x="3009118" y="2144100"/>
                  <a:pt x="3009641" y="2143472"/>
                  <a:pt x="3009315" y="2143196"/>
                </a:cubicBezTo>
                <a:cubicBezTo>
                  <a:pt x="3008991" y="2142909"/>
                  <a:pt x="3007873" y="2142932"/>
                  <a:pt x="3007115" y="2142828"/>
                </a:cubicBezTo>
                <a:close/>
                <a:moveTo>
                  <a:pt x="1105820" y="2141158"/>
                </a:moveTo>
                <a:cubicBezTo>
                  <a:pt x="1106091" y="2141556"/>
                  <a:pt x="1106380" y="2141955"/>
                  <a:pt x="1106650" y="2142369"/>
                </a:cubicBezTo>
                <a:cubicBezTo>
                  <a:pt x="1106018" y="2142553"/>
                  <a:pt x="1105369" y="2142721"/>
                  <a:pt x="1104755" y="2142905"/>
                </a:cubicBezTo>
                <a:cubicBezTo>
                  <a:pt x="1104485" y="2142522"/>
                  <a:pt x="1103853" y="2142032"/>
                  <a:pt x="1104033" y="2141741"/>
                </a:cubicBezTo>
                <a:cubicBezTo>
                  <a:pt x="1104196" y="2141449"/>
                  <a:pt x="1105188" y="2141327"/>
                  <a:pt x="1105820" y="2141158"/>
                </a:cubicBezTo>
                <a:close/>
                <a:moveTo>
                  <a:pt x="8665064" y="2140419"/>
                </a:moveTo>
                <a:lnTo>
                  <a:pt x="8665064" y="2140423"/>
                </a:lnTo>
                <a:lnTo>
                  <a:pt x="8665062" y="2140423"/>
                </a:lnTo>
                <a:close/>
                <a:moveTo>
                  <a:pt x="1060955" y="2139534"/>
                </a:moveTo>
                <a:cubicBezTo>
                  <a:pt x="1062597" y="2140652"/>
                  <a:pt x="1064240" y="2141740"/>
                  <a:pt x="1067182" y="2143702"/>
                </a:cubicBezTo>
                <a:cubicBezTo>
                  <a:pt x="1065432" y="2144452"/>
                  <a:pt x="1063933" y="2145142"/>
                  <a:pt x="1062525" y="2145755"/>
                </a:cubicBezTo>
                <a:lnTo>
                  <a:pt x="1056010" y="2145755"/>
                </a:lnTo>
                <a:cubicBezTo>
                  <a:pt x="1055054" y="2144973"/>
                  <a:pt x="1054241" y="2144085"/>
                  <a:pt x="1054494" y="2143778"/>
                </a:cubicBezTo>
                <a:cubicBezTo>
                  <a:pt x="1055812" y="2142108"/>
                  <a:pt x="1058699" y="2140913"/>
                  <a:pt x="1060955" y="2139534"/>
                </a:cubicBezTo>
                <a:close/>
                <a:moveTo>
                  <a:pt x="8661455" y="2139151"/>
                </a:moveTo>
                <a:lnTo>
                  <a:pt x="8665062" y="2140423"/>
                </a:lnTo>
                <a:lnTo>
                  <a:pt x="8664506" y="2141660"/>
                </a:lnTo>
                <a:cubicBezTo>
                  <a:pt x="8663152" y="2141786"/>
                  <a:pt x="8661744" y="2141683"/>
                  <a:pt x="8660354" y="2141648"/>
                </a:cubicBezTo>
                <a:cubicBezTo>
                  <a:pt x="8660715" y="2140806"/>
                  <a:pt x="8661076" y="2139993"/>
                  <a:pt x="8661455" y="2139151"/>
                </a:cubicBezTo>
                <a:close/>
                <a:moveTo>
                  <a:pt x="1418599" y="2138963"/>
                </a:moveTo>
                <a:cubicBezTo>
                  <a:pt x="1419393" y="2138997"/>
                  <a:pt x="1420169" y="2139032"/>
                  <a:pt x="1420927" y="2139043"/>
                </a:cubicBezTo>
                <a:cubicBezTo>
                  <a:pt x="1420765" y="2139901"/>
                  <a:pt x="1420674" y="2140744"/>
                  <a:pt x="1420349" y="2141556"/>
                </a:cubicBezTo>
                <a:lnTo>
                  <a:pt x="1420349" y="2141548"/>
                </a:lnTo>
                <a:cubicBezTo>
                  <a:pt x="1420313" y="2141644"/>
                  <a:pt x="1418887" y="2141503"/>
                  <a:pt x="1418129" y="2141491"/>
                </a:cubicBezTo>
                <a:cubicBezTo>
                  <a:pt x="1418292" y="2140648"/>
                  <a:pt x="1418437" y="2139805"/>
                  <a:pt x="1418599" y="2138963"/>
                </a:cubicBezTo>
                <a:close/>
                <a:moveTo>
                  <a:pt x="10064853" y="2137389"/>
                </a:moveTo>
                <a:cubicBezTo>
                  <a:pt x="10065485" y="2137558"/>
                  <a:pt x="10066497" y="2137650"/>
                  <a:pt x="10066677" y="2137940"/>
                </a:cubicBezTo>
                <a:cubicBezTo>
                  <a:pt x="10066876" y="2138217"/>
                  <a:pt x="10066262" y="2138722"/>
                  <a:pt x="10066009" y="2139105"/>
                </a:cubicBezTo>
                <a:cubicBezTo>
                  <a:pt x="10065377" y="2138921"/>
                  <a:pt x="10064403" y="2138829"/>
                  <a:pt x="10064187" y="2138539"/>
                </a:cubicBezTo>
                <a:lnTo>
                  <a:pt x="10064187" y="2138538"/>
                </a:lnTo>
                <a:cubicBezTo>
                  <a:pt x="10063988" y="2138262"/>
                  <a:pt x="10064620" y="2137772"/>
                  <a:pt x="10064853" y="2137389"/>
                </a:cubicBezTo>
                <a:close/>
                <a:moveTo>
                  <a:pt x="869502" y="2136715"/>
                </a:moveTo>
                <a:cubicBezTo>
                  <a:pt x="873636" y="2137159"/>
                  <a:pt x="877805" y="2136837"/>
                  <a:pt x="879953" y="2137971"/>
                </a:cubicBezTo>
                <a:cubicBezTo>
                  <a:pt x="884501" y="2140363"/>
                  <a:pt x="888256" y="2142967"/>
                  <a:pt x="891324" y="2145756"/>
                </a:cubicBezTo>
                <a:lnTo>
                  <a:pt x="873167" y="2145756"/>
                </a:lnTo>
                <a:cubicBezTo>
                  <a:pt x="871976" y="2142814"/>
                  <a:pt x="870766" y="2139825"/>
                  <a:pt x="869502" y="2136715"/>
                </a:cubicBezTo>
                <a:close/>
                <a:moveTo>
                  <a:pt x="7734579" y="2136179"/>
                </a:moveTo>
                <a:cubicBezTo>
                  <a:pt x="7730843" y="2138002"/>
                  <a:pt x="7727107" y="2139167"/>
                  <a:pt x="7727342" y="2139856"/>
                </a:cubicBezTo>
                <a:cubicBezTo>
                  <a:pt x="7727937" y="2141756"/>
                  <a:pt x="7730211" y="2143441"/>
                  <a:pt x="7731817" y="2145204"/>
                </a:cubicBezTo>
                <a:cubicBezTo>
                  <a:pt x="7733928" y="2144407"/>
                  <a:pt x="7737773" y="2143641"/>
                  <a:pt x="7737827" y="2142783"/>
                </a:cubicBezTo>
                <a:cubicBezTo>
                  <a:pt x="7737935" y="2140929"/>
                  <a:pt x="7736130" y="2139029"/>
                  <a:pt x="7734579" y="2136179"/>
                </a:cubicBezTo>
                <a:close/>
                <a:moveTo>
                  <a:pt x="11023099" y="2136147"/>
                </a:moveTo>
                <a:cubicBezTo>
                  <a:pt x="11030263" y="2136729"/>
                  <a:pt x="11036255" y="2141082"/>
                  <a:pt x="11037644" y="2145755"/>
                </a:cubicBezTo>
                <a:lnTo>
                  <a:pt x="10999780" y="2145755"/>
                </a:lnTo>
                <a:cubicBezTo>
                  <a:pt x="11004527" y="2142001"/>
                  <a:pt x="11011042" y="2139212"/>
                  <a:pt x="11017683" y="2136484"/>
                </a:cubicBezTo>
                <a:cubicBezTo>
                  <a:pt x="11019020" y="2135933"/>
                  <a:pt x="11021275" y="2136228"/>
                  <a:pt x="11023099" y="2136148"/>
                </a:cubicBezTo>
                <a:close/>
                <a:moveTo>
                  <a:pt x="3679384" y="2136118"/>
                </a:moveTo>
                <a:cubicBezTo>
                  <a:pt x="3678608" y="2136914"/>
                  <a:pt x="3677004" y="2137880"/>
                  <a:pt x="3677291" y="2138523"/>
                </a:cubicBezTo>
                <a:cubicBezTo>
                  <a:pt x="3677633" y="2139290"/>
                  <a:pt x="3679603" y="2139764"/>
                  <a:pt x="3680865" y="2140362"/>
                </a:cubicBezTo>
                <a:cubicBezTo>
                  <a:pt x="3681890" y="2139274"/>
                  <a:pt x="3682941" y="2138171"/>
                  <a:pt x="3683967" y="2137083"/>
                </a:cubicBezTo>
                <a:cubicBezTo>
                  <a:pt x="3682432" y="2136761"/>
                  <a:pt x="3680918" y="2136424"/>
                  <a:pt x="3679384" y="2136118"/>
                </a:cubicBezTo>
                <a:close/>
                <a:moveTo>
                  <a:pt x="1328994" y="2135964"/>
                </a:moveTo>
                <a:cubicBezTo>
                  <a:pt x="1330167" y="2135719"/>
                  <a:pt x="1332892" y="2136700"/>
                  <a:pt x="1333542" y="2137527"/>
                </a:cubicBezTo>
                <a:cubicBezTo>
                  <a:pt x="1335599" y="2140179"/>
                  <a:pt x="1337476" y="2142937"/>
                  <a:pt x="1339372" y="2145756"/>
                </a:cubicBezTo>
                <a:lnTo>
                  <a:pt x="1321124" y="2145756"/>
                </a:lnTo>
                <a:cubicBezTo>
                  <a:pt x="1321756" y="2143381"/>
                  <a:pt x="1322370" y="2141006"/>
                  <a:pt x="1322821" y="2138615"/>
                </a:cubicBezTo>
                <a:cubicBezTo>
                  <a:pt x="1323039" y="2137542"/>
                  <a:pt x="1326648" y="2136424"/>
                  <a:pt x="1328994" y="2135964"/>
                </a:cubicBezTo>
                <a:close/>
                <a:moveTo>
                  <a:pt x="11588160" y="2135918"/>
                </a:moveTo>
                <a:cubicBezTo>
                  <a:pt x="11588991" y="2135918"/>
                  <a:pt x="11589821" y="2135918"/>
                  <a:pt x="11590868" y="2135918"/>
                </a:cubicBezTo>
                <a:lnTo>
                  <a:pt x="11590867" y="2135922"/>
                </a:lnTo>
                <a:cubicBezTo>
                  <a:pt x="11590867" y="2136811"/>
                  <a:pt x="11590921" y="2137684"/>
                  <a:pt x="11590759" y="2138572"/>
                </a:cubicBezTo>
                <a:cubicBezTo>
                  <a:pt x="11590741" y="2138630"/>
                  <a:pt x="11588462" y="2138664"/>
                  <a:pt x="11588449" y="2138584"/>
                </a:cubicBezTo>
                <a:cubicBezTo>
                  <a:pt x="11588215" y="2137711"/>
                  <a:pt x="11588215" y="2136822"/>
                  <a:pt x="11588160" y="2135918"/>
                </a:cubicBezTo>
                <a:close/>
                <a:moveTo>
                  <a:pt x="10316636" y="2135753"/>
                </a:moveTo>
                <a:cubicBezTo>
                  <a:pt x="10322973" y="2136152"/>
                  <a:pt x="10328780" y="2139060"/>
                  <a:pt x="10332751" y="2144423"/>
                </a:cubicBezTo>
                <a:cubicBezTo>
                  <a:pt x="10333094" y="2144852"/>
                  <a:pt x="10333346" y="2145296"/>
                  <a:pt x="10333617" y="2145756"/>
                </a:cubicBezTo>
                <a:lnTo>
                  <a:pt x="10294146" y="2145756"/>
                </a:lnTo>
                <a:cubicBezTo>
                  <a:pt x="10294760" y="2144515"/>
                  <a:pt x="10295825" y="2143289"/>
                  <a:pt x="10297341" y="2142140"/>
                </a:cubicBezTo>
                <a:cubicBezTo>
                  <a:pt x="10303432" y="2137466"/>
                  <a:pt x="10310299" y="2135355"/>
                  <a:pt x="10316636" y="2135753"/>
                </a:cubicBezTo>
                <a:close/>
                <a:moveTo>
                  <a:pt x="9134332" y="2135582"/>
                </a:moveTo>
                <a:lnTo>
                  <a:pt x="9132546" y="2135720"/>
                </a:lnTo>
                <a:lnTo>
                  <a:pt x="9133538" y="2136639"/>
                </a:lnTo>
                <a:close/>
                <a:moveTo>
                  <a:pt x="9742348" y="2135198"/>
                </a:moveTo>
                <a:cubicBezTo>
                  <a:pt x="9741789" y="2136578"/>
                  <a:pt x="9740881" y="2137865"/>
                  <a:pt x="9740976" y="2139136"/>
                </a:cubicBezTo>
                <a:cubicBezTo>
                  <a:pt x="9741012" y="2139535"/>
                  <a:pt x="9744820" y="2140331"/>
                  <a:pt x="9745019" y="2140147"/>
                </a:cubicBezTo>
                <a:cubicBezTo>
                  <a:pt x="9746228" y="2139060"/>
                  <a:pt x="9746896" y="2137742"/>
                  <a:pt x="9747762" y="2136516"/>
                </a:cubicBezTo>
                <a:cubicBezTo>
                  <a:pt x="9746282" y="2136164"/>
                  <a:pt x="9744784" y="2135796"/>
                  <a:pt x="9742348" y="2135198"/>
                </a:cubicBezTo>
                <a:close/>
                <a:moveTo>
                  <a:pt x="3487271" y="2134110"/>
                </a:moveTo>
                <a:lnTo>
                  <a:pt x="3488028" y="2135198"/>
                </a:lnTo>
                <a:lnTo>
                  <a:pt x="3489164" y="2134263"/>
                </a:lnTo>
                <a:close/>
                <a:moveTo>
                  <a:pt x="1015241" y="2132884"/>
                </a:moveTo>
                <a:cubicBezTo>
                  <a:pt x="1016504" y="2133283"/>
                  <a:pt x="1017749" y="2133666"/>
                  <a:pt x="1019013" y="2134079"/>
                </a:cubicBezTo>
                <a:cubicBezTo>
                  <a:pt x="1018128" y="2134753"/>
                  <a:pt x="1017334" y="2135473"/>
                  <a:pt x="1016306" y="2136010"/>
                </a:cubicBezTo>
                <a:cubicBezTo>
                  <a:pt x="1016107" y="2136133"/>
                  <a:pt x="1014393" y="2135565"/>
                  <a:pt x="1014411" y="2135366"/>
                </a:cubicBezTo>
                <a:cubicBezTo>
                  <a:pt x="1014447" y="2134523"/>
                  <a:pt x="1014934" y="2133696"/>
                  <a:pt x="1015241" y="2132884"/>
                </a:cubicBezTo>
                <a:close/>
                <a:moveTo>
                  <a:pt x="10662113" y="2132701"/>
                </a:moveTo>
                <a:cubicBezTo>
                  <a:pt x="10663991" y="2132777"/>
                  <a:pt x="10665075" y="2132655"/>
                  <a:pt x="10665833" y="2132900"/>
                </a:cubicBezTo>
                <a:cubicBezTo>
                  <a:pt x="10672456" y="2134923"/>
                  <a:pt x="10677871" y="2140256"/>
                  <a:pt x="10680235" y="2145756"/>
                </a:cubicBezTo>
                <a:lnTo>
                  <a:pt x="10662294" y="2145756"/>
                </a:lnTo>
                <a:cubicBezTo>
                  <a:pt x="10660670" y="2142524"/>
                  <a:pt x="10659136" y="2139275"/>
                  <a:pt x="10657710" y="2136010"/>
                </a:cubicBezTo>
                <a:cubicBezTo>
                  <a:pt x="10657331" y="2135137"/>
                  <a:pt x="10660815" y="2133635"/>
                  <a:pt x="10662113" y="2132701"/>
                </a:cubicBezTo>
                <a:close/>
                <a:moveTo>
                  <a:pt x="8539184" y="2132471"/>
                </a:moveTo>
                <a:cubicBezTo>
                  <a:pt x="8536585" y="2132670"/>
                  <a:pt x="8534131" y="2133681"/>
                  <a:pt x="8528139" y="2135198"/>
                </a:cubicBezTo>
                <a:cubicBezTo>
                  <a:pt x="8536242" y="2138017"/>
                  <a:pt x="8538949" y="2139443"/>
                  <a:pt x="8541928" y="2139734"/>
                </a:cubicBezTo>
                <a:cubicBezTo>
                  <a:pt x="8543226" y="2139856"/>
                  <a:pt x="8546353" y="2137558"/>
                  <a:pt x="8546421" y="2136317"/>
                </a:cubicBezTo>
                <a:cubicBezTo>
                  <a:pt x="8546601" y="2133712"/>
                  <a:pt x="8543479" y="2132164"/>
                  <a:pt x="8539184" y="2132471"/>
                </a:cubicBezTo>
                <a:close/>
                <a:moveTo>
                  <a:pt x="8761094" y="2132149"/>
                </a:moveTo>
                <a:cubicBezTo>
                  <a:pt x="8759074" y="2132486"/>
                  <a:pt x="8757720" y="2134294"/>
                  <a:pt x="8756077" y="2135489"/>
                </a:cubicBezTo>
                <a:cubicBezTo>
                  <a:pt x="8757900" y="2136439"/>
                  <a:pt x="8759904" y="2138248"/>
                  <a:pt x="8761528" y="2138125"/>
                </a:cubicBezTo>
                <a:cubicBezTo>
                  <a:pt x="8763512" y="2138002"/>
                  <a:pt x="8765209" y="2136240"/>
                  <a:pt x="8768043" y="2134601"/>
                </a:cubicBezTo>
                <a:cubicBezTo>
                  <a:pt x="8765028" y="2133467"/>
                  <a:pt x="8762647" y="2131873"/>
                  <a:pt x="8761094" y="2132149"/>
                </a:cubicBezTo>
                <a:close/>
                <a:moveTo>
                  <a:pt x="330342" y="2131781"/>
                </a:moveTo>
                <a:cubicBezTo>
                  <a:pt x="333519" y="2132027"/>
                  <a:pt x="334457" y="2132027"/>
                  <a:pt x="335306" y="2132180"/>
                </a:cubicBezTo>
                <a:lnTo>
                  <a:pt x="335306" y="2132179"/>
                </a:lnTo>
                <a:cubicBezTo>
                  <a:pt x="342488" y="2133558"/>
                  <a:pt x="346695" y="2136899"/>
                  <a:pt x="346008" y="2140684"/>
                </a:cubicBezTo>
                <a:cubicBezTo>
                  <a:pt x="345538" y="2143335"/>
                  <a:pt x="340521" y="2145664"/>
                  <a:pt x="336154" y="2145250"/>
                </a:cubicBezTo>
                <a:cubicBezTo>
                  <a:pt x="329602" y="2144652"/>
                  <a:pt x="324043" y="2141511"/>
                  <a:pt x="324476" y="2137329"/>
                </a:cubicBezTo>
                <a:cubicBezTo>
                  <a:pt x="324711" y="2135229"/>
                  <a:pt x="328663" y="2133267"/>
                  <a:pt x="330342" y="2131781"/>
                </a:cubicBezTo>
                <a:close/>
                <a:moveTo>
                  <a:pt x="155389" y="2130924"/>
                </a:moveTo>
                <a:cubicBezTo>
                  <a:pt x="156237" y="2131169"/>
                  <a:pt x="157013" y="2131505"/>
                  <a:pt x="157825" y="2131766"/>
                </a:cubicBezTo>
                <a:cubicBezTo>
                  <a:pt x="185059" y="2140654"/>
                  <a:pt x="185059" y="2140654"/>
                  <a:pt x="212310" y="2140807"/>
                </a:cubicBezTo>
                <a:cubicBezTo>
                  <a:pt x="212346" y="2142738"/>
                  <a:pt x="211896" y="2144362"/>
                  <a:pt x="211084" y="2145757"/>
                </a:cubicBezTo>
                <a:lnTo>
                  <a:pt x="153584" y="2145757"/>
                </a:lnTo>
                <a:cubicBezTo>
                  <a:pt x="150047" y="2144347"/>
                  <a:pt x="146492" y="2142968"/>
                  <a:pt x="143008" y="2141497"/>
                </a:cubicBezTo>
                <a:cubicBezTo>
                  <a:pt x="138460" y="2139582"/>
                  <a:pt x="138802" y="2134863"/>
                  <a:pt x="142684" y="2132134"/>
                </a:cubicBezTo>
                <a:cubicBezTo>
                  <a:pt x="146275" y="2129606"/>
                  <a:pt x="150697" y="2129499"/>
                  <a:pt x="155389" y="2130924"/>
                </a:cubicBezTo>
                <a:close/>
                <a:moveTo>
                  <a:pt x="10916565" y="2130846"/>
                </a:moveTo>
                <a:cubicBezTo>
                  <a:pt x="10936165" y="2130999"/>
                  <a:pt x="10945098" y="2136853"/>
                  <a:pt x="10942842" y="2145035"/>
                </a:cubicBezTo>
                <a:cubicBezTo>
                  <a:pt x="10942770" y="2145265"/>
                  <a:pt x="10942612" y="2145511"/>
                  <a:pt x="10942517" y="2145757"/>
                </a:cubicBezTo>
                <a:lnTo>
                  <a:pt x="10896856" y="2145757"/>
                </a:lnTo>
                <a:cubicBezTo>
                  <a:pt x="10895322" y="2144913"/>
                  <a:pt x="10894091" y="2143902"/>
                  <a:pt x="10893968" y="2143105"/>
                </a:cubicBezTo>
                <a:cubicBezTo>
                  <a:pt x="10893554" y="2140607"/>
                  <a:pt x="10894871" y="2136654"/>
                  <a:pt x="10897722" y="2135582"/>
                </a:cubicBezTo>
                <a:cubicBezTo>
                  <a:pt x="10904671" y="2132992"/>
                  <a:pt x="10912919" y="2131705"/>
                  <a:pt x="10916565" y="2130847"/>
                </a:cubicBezTo>
                <a:close/>
                <a:moveTo>
                  <a:pt x="1720782" y="2130479"/>
                </a:moveTo>
                <a:cubicBezTo>
                  <a:pt x="1723868" y="2132410"/>
                  <a:pt x="1728146" y="2133835"/>
                  <a:pt x="1728345" y="2135475"/>
                </a:cubicBezTo>
                <a:lnTo>
                  <a:pt x="1728340" y="2135475"/>
                </a:lnTo>
                <a:cubicBezTo>
                  <a:pt x="1728756" y="2138846"/>
                  <a:pt x="1728178" y="2142355"/>
                  <a:pt x="1727130" y="2145757"/>
                </a:cubicBezTo>
                <a:lnTo>
                  <a:pt x="1706609" y="2145757"/>
                </a:lnTo>
                <a:cubicBezTo>
                  <a:pt x="1706650" y="2145389"/>
                  <a:pt x="1706691" y="2145052"/>
                  <a:pt x="1706704" y="2144699"/>
                </a:cubicBezTo>
                <a:cubicBezTo>
                  <a:pt x="1706921" y="2141374"/>
                  <a:pt x="1708653" y="2137881"/>
                  <a:pt x="1711108" y="2134893"/>
                </a:cubicBezTo>
                <a:cubicBezTo>
                  <a:pt x="1712516" y="2133145"/>
                  <a:pt x="1716703" y="2132272"/>
                  <a:pt x="1720782" y="2130479"/>
                </a:cubicBezTo>
                <a:close/>
                <a:moveTo>
                  <a:pt x="3217103" y="2129835"/>
                </a:moveTo>
                <a:cubicBezTo>
                  <a:pt x="3215517" y="2129498"/>
                  <a:pt x="3212971" y="2130862"/>
                  <a:pt x="3209867" y="2131735"/>
                </a:cubicBezTo>
                <a:cubicBezTo>
                  <a:pt x="3212178" y="2133451"/>
                  <a:pt x="3213513" y="2135290"/>
                  <a:pt x="3215334" y="2135489"/>
                </a:cubicBezTo>
                <a:cubicBezTo>
                  <a:pt x="3217049" y="2135673"/>
                  <a:pt x="3219285" y="2134141"/>
                  <a:pt x="3221287" y="2133359"/>
                </a:cubicBezTo>
                <a:cubicBezTo>
                  <a:pt x="3219938" y="2132118"/>
                  <a:pt x="3218944" y="2130234"/>
                  <a:pt x="3217103" y="2129835"/>
                </a:cubicBezTo>
                <a:close/>
                <a:moveTo>
                  <a:pt x="2892995" y="2128028"/>
                </a:moveTo>
                <a:cubicBezTo>
                  <a:pt x="2883764" y="2128012"/>
                  <a:pt x="2877456" y="2131169"/>
                  <a:pt x="2877523" y="2135091"/>
                </a:cubicBezTo>
                <a:cubicBezTo>
                  <a:pt x="2877577" y="2137910"/>
                  <a:pt x="2880936" y="2139109"/>
                  <a:pt x="2885118" y="2139121"/>
                </a:cubicBezTo>
                <a:cubicBezTo>
                  <a:pt x="2893551" y="2139151"/>
                  <a:pt x="2899635" y="2136209"/>
                  <a:pt x="2898244" y="2132425"/>
                </a:cubicBezTo>
                <a:cubicBezTo>
                  <a:pt x="2897577" y="2130586"/>
                  <a:pt x="2894312" y="2129085"/>
                  <a:pt x="2892995" y="2128028"/>
                </a:cubicBezTo>
                <a:close/>
                <a:moveTo>
                  <a:pt x="672917" y="2127752"/>
                </a:moveTo>
                <a:cubicBezTo>
                  <a:pt x="676075" y="2129437"/>
                  <a:pt x="678782" y="2130204"/>
                  <a:pt x="679540" y="2131430"/>
                </a:cubicBezTo>
                <a:cubicBezTo>
                  <a:pt x="681201" y="2134096"/>
                  <a:pt x="676779" y="2137314"/>
                  <a:pt x="672321" y="2136624"/>
                </a:cubicBezTo>
                <a:cubicBezTo>
                  <a:pt x="670336" y="2136303"/>
                  <a:pt x="667393" y="2134311"/>
                  <a:pt x="667665" y="2133391"/>
                </a:cubicBezTo>
                <a:cubicBezTo>
                  <a:pt x="668188" y="2131599"/>
                  <a:pt x="670679" y="2129989"/>
                  <a:pt x="672917" y="2127752"/>
                </a:cubicBezTo>
                <a:close/>
                <a:moveTo>
                  <a:pt x="1236756" y="2127169"/>
                </a:moveTo>
                <a:cubicBezTo>
                  <a:pt x="1242008" y="2127368"/>
                  <a:pt x="1244408" y="2130019"/>
                  <a:pt x="1243181" y="2133069"/>
                </a:cubicBezTo>
                <a:cubicBezTo>
                  <a:pt x="1242675" y="2134295"/>
                  <a:pt x="1238777" y="2136225"/>
                  <a:pt x="1237857" y="2135980"/>
                </a:cubicBezTo>
                <a:cubicBezTo>
                  <a:pt x="1234409" y="2134984"/>
                  <a:pt x="1231557" y="2133222"/>
                  <a:pt x="1226323" y="2130725"/>
                </a:cubicBezTo>
                <a:cubicBezTo>
                  <a:pt x="1231413" y="2128901"/>
                  <a:pt x="1234192" y="2127066"/>
                  <a:pt x="1236756" y="2127169"/>
                </a:cubicBezTo>
                <a:close/>
                <a:moveTo>
                  <a:pt x="11061520" y="2126127"/>
                </a:moveTo>
                <a:cubicBezTo>
                  <a:pt x="11062135" y="2127000"/>
                  <a:pt x="11062892" y="2127843"/>
                  <a:pt x="11063289" y="2128717"/>
                </a:cubicBezTo>
                <a:cubicBezTo>
                  <a:pt x="11063362" y="2128885"/>
                  <a:pt x="11061665" y="2129636"/>
                  <a:pt x="11061340" y="2129513"/>
                </a:cubicBezTo>
                <a:cubicBezTo>
                  <a:pt x="11060040" y="2129054"/>
                  <a:pt x="11058957" y="2128348"/>
                  <a:pt x="11057802" y="2127736"/>
                </a:cubicBezTo>
                <a:cubicBezTo>
                  <a:pt x="11059030" y="2127199"/>
                  <a:pt x="11060275" y="2126664"/>
                  <a:pt x="11061520" y="2126127"/>
                </a:cubicBezTo>
                <a:close/>
                <a:moveTo>
                  <a:pt x="9052993" y="2124581"/>
                </a:moveTo>
                <a:cubicBezTo>
                  <a:pt x="9051242" y="2125929"/>
                  <a:pt x="9047055" y="2127768"/>
                  <a:pt x="9046423" y="2129974"/>
                </a:cubicBezTo>
                <a:cubicBezTo>
                  <a:pt x="9045305" y="2133927"/>
                  <a:pt x="9051693" y="2137176"/>
                  <a:pt x="9059111" y="2137467"/>
                </a:cubicBezTo>
                <a:cubicBezTo>
                  <a:pt x="9063875" y="2137635"/>
                  <a:pt x="9068658" y="2134969"/>
                  <a:pt x="9068459" y="2132211"/>
                </a:cubicBezTo>
                <a:cubicBezTo>
                  <a:pt x="9068189" y="2128151"/>
                  <a:pt x="9062576" y="2124917"/>
                  <a:pt x="9052993" y="2124581"/>
                </a:cubicBezTo>
                <a:close/>
                <a:moveTo>
                  <a:pt x="1643504" y="2124197"/>
                </a:moveTo>
                <a:cubicBezTo>
                  <a:pt x="1651878" y="2131398"/>
                  <a:pt x="1660415" y="2137313"/>
                  <a:pt x="1665937" y="2144116"/>
                </a:cubicBezTo>
                <a:cubicBezTo>
                  <a:pt x="1666351" y="2144637"/>
                  <a:pt x="1666641" y="2145172"/>
                  <a:pt x="1666875" y="2145755"/>
                </a:cubicBezTo>
                <a:lnTo>
                  <a:pt x="1624716" y="2145755"/>
                </a:lnTo>
                <a:cubicBezTo>
                  <a:pt x="1628001" y="2138247"/>
                  <a:pt x="1633198" y="2131031"/>
                  <a:pt x="1643504" y="2124197"/>
                </a:cubicBezTo>
                <a:close/>
                <a:moveTo>
                  <a:pt x="1471423" y="2123446"/>
                </a:moveTo>
                <a:cubicBezTo>
                  <a:pt x="1470503" y="2131076"/>
                  <a:pt x="1469962" y="2138554"/>
                  <a:pt x="1468121" y="2145755"/>
                </a:cubicBezTo>
                <a:lnTo>
                  <a:pt x="1441988" y="2145755"/>
                </a:lnTo>
                <a:cubicBezTo>
                  <a:pt x="1446897" y="2141342"/>
                  <a:pt x="1451193" y="2136654"/>
                  <a:pt x="1455019" y="2131705"/>
                </a:cubicBezTo>
                <a:cubicBezTo>
                  <a:pt x="1457003" y="2129146"/>
                  <a:pt x="1459513" y="2126602"/>
                  <a:pt x="1462617" y="2124534"/>
                </a:cubicBezTo>
                <a:cubicBezTo>
                  <a:pt x="1463988" y="2123615"/>
                  <a:pt x="1467434" y="2123891"/>
                  <a:pt x="1471423" y="2123446"/>
                </a:cubicBezTo>
                <a:close/>
                <a:moveTo>
                  <a:pt x="9326393" y="2122696"/>
                </a:moveTo>
                <a:cubicBezTo>
                  <a:pt x="9326303" y="2122681"/>
                  <a:pt x="9325238" y="2123585"/>
                  <a:pt x="9325238" y="2124060"/>
                </a:cubicBezTo>
                <a:cubicBezTo>
                  <a:pt x="9325255" y="2124566"/>
                  <a:pt x="9326050" y="2125040"/>
                  <a:pt x="9326501" y="2125500"/>
                </a:cubicBezTo>
                <a:cubicBezTo>
                  <a:pt x="9327836" y="2125010"/>
                  <a:pt x="9329190" y="2124519"/>
                  <a:pt x="9330543" y="2124014"/>
                </a:cubicBezTo>
                <a:cubicBezTo>
                  <a:pt x="9329172" y="2123538"/>
                  <a:pt x="9327818" y="2123064"/>
                  <a:pt x="9326393" y="2122696"/>
                </a:cubicBezTo>
                <a:close/>
                <a:moveTo>
                  <a:pt x="1375123" y="2122159"/>
                </a:moveTo>
                <a:lnTo>
                  <a:pt x="1375127" y="2122159"/>
                </a:lnTo>
                <a:cubicBezTo>
                  <a:pt x="1379477" y="2121010"/>
                  <a:pt x="1384548" y="2120060"/>
                  <a:pt x="1387399" y="2123063"/>
                </a:cubicBezTo>
                <a:cubicBezTo>
                  <a:pt x="1388911" y="2124673"/>
                  <a:pt x="1388749" y="2127477"/>
                  <a:pt x="1387521" y="2129300"/>
                </a:cubicBezTo>
                <a:cubicBezTo>
                  <a:pt x="1385175" y="2132840"/>
                  <a:pt x="1379869" y="2134479"/>
                  <a:pt x="1374004" y="2132993"/>
                </a:cubicBezTo>
                <a:cubicBezTo>
                  <a:pt x="1370214" y="2132043"/>
                  <a:pt x="1367308" y="2129760"/>
                  <a:pt x="1360991" y="2126496"/>
                </a:cubicBezTo>
                <a:cubicBezTo>
                  <a:pt x="1368680" y="2124120"/>
                  <a:pt x="1371838" y="2123047"/>
                  <a:pt x="1375123" y="2122159"/>
                </a:cubicBezTo>
                <a:close/>
                <a:moveTo>
                  <a:pt x="11128458" y="2120964"/>
                </a:moveTo>
                <a:cubicBezTo>
                  <a:pt x="11130570" y="2121730"/>
                  <a:pt x="11132861" y="2122374"/>
                  <a:pt x="11134630" y="2123385"/>
                </a:cubicBezTo>
                <a:cubicBezTo>
                  <a:pt x="11134973" y="2123569"/>
                  <a:pt x="11133006" y="2125993"/>
                  <a:pt x="11132464" y="2125959"/>
                </a:cubicBezTo>
                <a:cubicBezTo>
                  <a:pt x="11130154" y="2125744"/>
                  <a:pt x="11127952" y="2124979"/>
                  <a:pt x="11125642" y="2124396"/>
                </a:cubicBezTo>
                <a:cubicBezTo>
                  <a:pt x="11126887" y="2122864"/>
                  <a:pt x="11127682" y="2121914"/>
                  <a:pt x="11128458" y="2120964"/>
                </a:cubicBezTo>
                <a:close/>
                <a:moveTo>
                  <a:pt x="1944804" y="2120810"/>
                </a:moveTo>
                <a:cubicBezTo>
                  <a:pt x="1950688" y="2119799"/>
                  <a:pt x="1958883" y="2122312"/>
                  <a:pt x="1960957" y="2125913"/>
                </a:cubicBezTo>
                <a:cubicBezTo>
                  <a:pt x="1962167" y="2128012"/>
                  <a:pt x="1962256" y="2130387"/>
                  <a:pt x="1962779" y="2132624"/>
                </a:cubicBezTo>
                <a:cubicBezTo>
                  <a:pt x="1963304" y="2134845"/>
                  <a:pt x="1963736" y="2137052"/>
                  <a:pt x="1964403" y="2140239"/>
                </a:cubicBezTo>
                <a:cubicBezTo>
                  <a:pt x="1969475" y="2140346"/>
                  <a:pt x="1973860" y="2140652"/>
                  <a:pt x="1978209" y="2140469"/>
                </a:cubicBezTo>
                <a:cubicBezTo>
                  <a:pt x="1982653" y="2140269"/>
                  <a:pt x="1987039" y="2139580"/>
                  <a:pt x="1996478" y="2138584"/>
                </a:cubicBezTo>
                <a:cubicBezTo>
                  <a:pt x="1995232" y="2141526"/>
                  <a:pt x="1994403" y="2143824"/>
                  <a:pt x="1993645" y="2145755"/>
                </a:cubicBezTo>
                <a:lnTo>
                  <a:pt x="1938415" y="2145755"/>
                </a:lnTo>
                <a:cubicBezTo>
                  <a:pt x="1937423" y="2140116"/>
                  <a:pt x="1936466" y="2134324"/>
                  <a:pt x="1935744" y="2128517"/>
                </a:cubicBezTo>
                <a:cubicBezTo>
                  <a:pt x="1935293" y="2124794"/>
                  <a:pt x="1938596" y="2121853"/>
                  <a:pt x="1944804" y="2120810"/>
                </a:cubicBezTo>
                <a:close/>
                <a:moveTo>
                  <a:pt x="11447517" y="2120703"/>
                </a:moveTo>
                <a:cubicBezTo>
                  <a:pt x="11448095" y="2120580"/>
                  <a:pt x="11448978" y="2121040"/>
                  <a:pt x="11450206" y="2121393"/>
                </a:cubicBezTo>
                <a:lnTo>
                  <a:pt x="11450207" y="2121393"/>
                </a:lnTo>
                <a:cubicBezTo>
                  <a:pt x="11448673" y="2121623"/>
                  <a:pt x="11447536" y="2121806"/>
                  <a:pt x="11446416" y="2121990"/>
                </a:cubicBezTo>
                <a:cubicBezTo>
                  <a:pt x="11446777" y="2121516"/>
                  <a:pt x="11446976" y="2120807"/>
                  <a:pt x="11447517" y="2120703"/>
                </a:cubicBezTo>
                <a:close/>
                <a:moveTo>
                  <a:pt x="8693543" y="2119585"/>
                </a:moveTo>
                <a:cubicBezTo>
                  <a:pt x="8694825" y="2119048"/>
                  <a:pt x="8697840" y="2120151"/>
                  <a:pt x="8701612" y="2120780"/>
                </a:cubicBezTo>
                <a:cubicBezTo>
                  <a:pt x="8699049" y="2122619"/>
                  <a:pt x="8697786" y="2123968"/>
                  <a:pt x="8695890" y="2124672"/>
                </a:cubicBezTo>
                <a:cubicBezTo>
                  <a:pt x="8695041" y="2124963"/>
                  <a:pt x="8691580" y="2123966"/>
                  <a:pt x="8691595" y="2123584"/>
                </a:cubicBezTo>
                <a:cubicBezTo>
                  <a:pt x="8691685" y="2122174"/>
                  <a:pt x="8692046" y="2120182"/>
                  <a:pt x="8693543" y="2119585"/>
                </a:cubicBezTo>
                <a:close/>
                <a:moveTo>
                  <a:pt x="2316957" y="2118711"/>
                </a:moveTo>
                <a:cubicBezTo>
                  <a:pt x="2309523" y="2117838"/>
                  <a:pt x="2302053" y="2122481"/>
                  <a:pt x="2302611" y="2127169"/>
                </a:cubicBezTo>
                <a:cubicBezTo>
                  <a:pt x="2303820" y="2137067"/>
                  <a:pt x="2327300" y="2144927"/>
                  <a:pt x="2341249" y="2140085"/>
                </a:cubicBezTo>
                <a:cubicBezTo>
                  <a:pt x="2346107" y="2138400"/>
                  <a:pt x="2348828" y="2133895"/>
                  <a:pt x="2346121" y="2131061"/>
                </a:cubicBezTo>
                <a:cubicBezTo>
                  <a:pt x="2339589" y="2124181"/>
                  <a:pt x="2329518" y="2120198"/>
                  <a:pt x="2316957" y="2118711"/>
                </a:cubicBezTo>
                <a:close/>
                <a:moveTo>
                  <a:pt x="1682650" y="2117946"/>
                </a:moveTo>
                <a:cubicBezTo>
                  <a:pt x="1683120" y="2117777"/>
                  <a:pt x="1683986" y="2118026"/>
                  <a:pt x="1684672" y="2118084"/>
                </a:cubicBezTo>
                <a:cubicBezTo>
                  <a:pt x="1684184" y="2118712"/>
                  <a:pt x="1683697" y="2119325"/>
                  <a:pt x="1683210" y="2119953"/>
                </a:cubicBezTo>
                <a:lnTo>
                  <a:pt x="1683209" y="2119953"/>
                </a:lnTo>
                <a:cubicBezTo>
                  <a:pt x="1682705" y="2119662"/>
                  <a:pt x="1682198" y="2119386"/>
                  <a:pt x="1681693" y="2119095"/>
                </a:cubicBezTo>
                <a:cubicBezTo>
                  <a:pt x="1682001" y="2118696"/>
                  <a:pt x="1682146" y="2118130"/>
                  <a:pt x="1682650" y="2117946"/>
                </a:cubicBezTo>
                <a:close/>
                <a:moveTo>
                  <a:pt x="2787936" y="2117629"/>
                </a:moveTo>
                <a:cubicBezTo>
                  <a:pt x="2786694" y="2118242"/>
                  <a:pt x="2784487" y="2118869"/>
                  <a:pt x="2784487" y="2119498"/>
                </a:cubicBezTo>
                <a:cubicBezTo>
                  <a:pt x="2784470" y="2120310"/>
                  <a:pt x="2786223" y="2121137"/>
                  <a:pt x="2787232" y="2121949"/>
                </a:cubicBezTo>
                <a:cubicBezTo>
                  <a:pt x="2788461" y="2121337"/>
                  <a:pt x="2789687" y="2120709"/>
                  <a:pt x="2790929" y="2120080"/>
                </a:cubicBezTo>
                <a:cubicBezTo>
                  <a:pt x="2789920" y="2119253"/>
                  <a:pt x="2788927" y="2118425"/>
                  <a:pt x="2787936" y="2117629"/>
                </a:cubicBezTo>
                <a:close/>
                <a:moveTo>
                  <a:pt x="10909254" y="2116673"/>
                </a:moveTo>
                <a:lnTo>
                  <a:pt x="10910951" y="2117486"/>
                </a:lnTo>
                <a:lnTo>
                  <a:pt x="10910373" y="2118757"/>
                </a:lnTo>
                <a:cubicBezTo>
                  <a:pt x="10909417" y="2118313"/>
                  <a:pt x="10908442" y="2117883"/>
                  <a:pt x="10907503" y="2117455"/>
                </a:cubicBezTo>
                <a:cubicBezTo>
                  <a:pt x="10908081" y="2117194"/>
                  <a:pt x="10908677" y="2116934"/>
                  <a:pt x="10909254" y="2116673"/>
                </a:cubicBezTo>
                <a:close/>
                <a:moveTo>
                  <a:pt x="10877888" y="2116000"/>
                </a:moveTo>
                <a:cubicBezTo>
                  <a:pt x="10878231" y="2116384"/>
                  <a:pt x="10878931" y="2116827"/>
                  <a:pt x="10878808" y="2117134"/>
                </a:cubicBezTo>
                <a:cubicBezTo>
                  <a:pt x="10878665" y="2117441"/>
                  <a:pt x="10877672" y="2117609"/>
                  <a:pt x="10877076" y="2117824"/>
                </a:cubicBezTo>
                <a:cubicBezTo>
                  <a:pt x="10876734" y="2117440"/>
                  <a:pt x="10876389" y="2117057"/>
                  <a:pt x="10876047" y="2116689"/>
                </a:cubicBezTo>
                <a:cubicBezTo>
                  <a:pt x="10876660" y="2116445"/>
                  <a:pt x="10877275" y="2116230"/>
                  <a:pt x="10877888" y="2116000"/>
                </a:cubicBezTo>
                <a:close/>
                <a:moveTo>
                  <a:pt x="721933" y="2115310"/>
                </a:moveTo>
                <a:cubicBezTo>
                  <a:pt x="723268" y="2115862"/>
                  <a:pt x="724586" y="2116398"/>
                  <a:pt x="725921" y="2116965"/>
                </a:cubicBezTo>
                <a:cubicBezTo>
                  <a:pt x="724766" y="2117593"/>
                  <a:pt x="723683" y="2118313"/>
                  <a:pt x="722384" y="2118803"/>
                </a:cubicBezTo>
                <a:cubicBezTo>
                  <a:pt x="722041" y="2118926"/>
                  <a:pt x="720255" y="2118191"/>
                  <a:pt x="720327" y="2118007"/>
                </a:cubicBezTo>
                <a:cubicBezTo>
                  <a:pt x="720651" y="2117072"/>
                  <a:pt x="721355" y="2116214"/>
                  <a:pt x="721933" y="2115310"/>
                </a:cubicBezTo>
                <a:close/>
                <a:moveTo>
                  <a:pt x="10350327" y="2115234"/>
                </a:moveTo>
                <a:lnTo>
                  <a:pt x="10349804" y="2116138"/>
                </a:lnTo>
                <a:lnTo>
                  <a:pt x="10348739" y="2115403"/>
                </a:lnTo>
                <a:close/>
                <a:moveTo>
                  <a:pt x="3765297" y="2113303"/>
                </a:moveTo>
                <a:lnTo>
                  <a:pt x="3764323" y="2114483"/>
                </a:lnTo>
                <a:lnTo>
                  <a:pt x="3766435" y="2114437"/>
                </a:lnTo>
                <a:close/>
                <a:moveTo>
                  <a:pt x="2614285" y="2111132"/>
                </a:moveTo>
                <a:cubicBezTo>
                  <a:pt x="2612680" y="2111178"/>
                  <a:pt x="2610872" y="2112864"/>
                  <a:pt x="2609881" y="2114044"/>
                </a:cubicBezTo>
                <a:cubicBezTo>
                  <a:pt x="2609594" y="2114396"/>
                  <a:pt x="2611849" y="2116193"/>
                  <a:pt x="2612861" y="2116158"/>
                </a:cubicBezTo>
                <a:cubicBezTo>
                  <a:pt x="2614971" y="2116112"/>
                  <a:pt x="2616992" y="2115270"/>
                  <a:pt x="2620566" y="2114411"/>
                </a:cubicBezTo>
                <a:cubicBezTo>
                  <a:pt x="2617623" y="2112772"/>
                  <a:pt x="2615891" y="2111087"/>
                  <a:pt x="2614285" y="2111132"/>
                </a:cubicBezTo>
                <a:close/>
                <a:moveTo>
                  <a:pt x="10658522" y="2111081"/>
                </a:moveTo>
                <a:cubicBezTo>
                  <a:pt x="10659515" y="2111510"/>
                  <a:pt x="10660525" y="2111939"/>
                  <a:pt x="10661536" y="2112383"/>
                </a:cubicBezTo>
                <a:cubicBezTo>
                  <a:pt x="10660940" y="2112674"/>
                  <a:pt x="10660327" y="2113199"/>
                  <a:pt x="10659695" y="2113211"/>
                </a:cubicBezTo>
                <a:cubicBezTo>
                  <a:pt x="10659101" y="2113227"/>
                  <a:pt x="10658450" y="2112736"/>
                  <a:pt x="10657818" y="2112460"/>
                </a:cubicBezTo>
                <a:cubicBezTo>
                  <a:pt x="10658035" y="2112000"/>
                  <a:pt x="10658270" y="2111541"/>
                  <a:pt x="10658522" y="2111081"/>
                </a:cubicBezTo>
                <a:close/>
                <a:moveTo>
                  <a:pt x="1110314" y="2110989"/>
                </a:moveTo>
                <a:cubicBezTo>
                  <a:pt x="1111577" y="2113318"/>
                  <a:pt x="1113490" y="2115096"/>
                  <a:pt x="1112732" y="2115938"/>
                </a:cubicBezTo>
                <a:cubicBezTo>
                  <a:pt x="1111848" y="2116918"/>
                  <a:pt x="1108635" y="2117271"/>
                  <a:pt x="1106325" y="2117455"/>
                </a:cubicBezTo>
                <a:cubicBezTo>
                  <a:pt x="1105802" y="2117486"/>
                  <a:pt x="1103925" y="2115372"/>
                  <a:pt x="1104394" y="2114743"/>
                </a:cubicBezTo>
                <a:cubicBezTo>
                  <a:pt x="1105315" y="2113548"/>
                  <a:pt x="1107480" y="2112690"/>
                  <a:pt x="1110314" y="2110989"/>
                </a:cubicBezTo>
                <a:close/>
                <a:moveTo>
                  <a:pt x="10749554" y="2110882"/>
                </a:moveTo>
                <a:cubicBezTo>
                  <a:pt x="10750348" y="2111679"/>
                  <a:pt x="10751142" y="2112491"/>
                  <a:pt x="10751937" y="2113288"/>
                </a:cubicBezTo>
                <a:cubicBezTo>
                  <a:pt x="10750582" y="2113748"/>
                  <a:pt x="10749067" y="2114667"/>
                  <a:pt x="10748002" y="2114498"/>
                </a:cubicBezTo>
                <a:cubicBezTo>
                  <a:pt x="10746955" y="2114345"/>
                  <a:pt x="10746359" y="2113057"/>
                  <a:pt x="10745583" y="2112261"/>
                </a:cubicBezTo>
                <a:cubicBezTo>
                  <a:pt x="10746901" y="2111801"/>
                  <a:pt x="10748218" y="2111327"/>
                  <a:pt x="10749554" y="2110882"/>
                </a:cubicBezTo>
                <a:close/>
                <a:moveTo>
                  <a:pt x="2094983" y="2110667"/>
                </a:moveTo>
                <a:cubicBezTo>
                  <a:pt x="2108592" y="2110085"/>
                  <a:pt x="2115089" y="2114636"/>
                  <a:pt x="2116551" y="2125102"/>
                </a:cubicBezTo>
                <a:cubicBezTo>
                  <a:pt x="2112598" y="2126021"/>
                  <a:pt x="2108429" y="2127292"/>
                  <a:pt x="2104026" y="2127967"/>
                </a:cubicBezTo>
                <a:cubicBezTo>
                  <a:pt x="2094513" y="2129423"/>
                  <a:pt x="2086665" y="2132349"/>
                  <a:pt x="2080221" y="2136823"/>
                </a:cubicBezTo>
                <a:cubicBezTo>
                  <a:pt x="2076178" y="2139627"/>
                  <a:pt x="2074229" y="2142630"/>
                  <a:pt x="2074501" y="2145756"/>
                </a:cubicBezTo>
                <a:lnTo>
                  <a:pt x="2025340" y="2145756"/>
                </a:lnTo>
                <a:cubicBezTo>
                  <a:pt x="2026981" y="2144453"/>
                  <a:pt x="2028624" y="2143136"/>
                  <a:pt x="2030266" y="2141818"/>
                </a:cubicBezTo>
                <a:cubicBezTo>
                  <a:pt x="2027830" y="2137605"/>
                  <a:pt x="2025250" y="2133912"/>
                  <a:pt x="2023553" y="2130066"/>
                </a:cubicBezTo>
                <a:cubicBezTo>
                  <a:pt x="2021531" y="2125500"/>
                  <a:pt x="2025214" y="2121439"/>
                  <a:pt x="2032792" y="2121209"/>
                </a:cubicBezTo>
                <a:cubicBezTo>
                  <a:pt x="2046472" y="2120826"/>
                  <a:pt x="2058131" y="2117332"/>
                  <a:pt x="2070331" y="2114207"/>
                </a:cubicBezTo>
                <a:cubicBezTo>
                  <a:pt x="2078018" y="2112215"/>
                  <a:pt x="2086647" y="2111035"/>
                  <a:pt x="2094983" y="2110667"/>
                </a:cubicBezTo>
                <a:close/>
                <a:moveTo>
                  <a:pt x="10490990" y="2110009"/>
                </a:moveTo>
                <a:cubicBezTo>
                  <a:pt x="10492759" y="2109902"/>
                  <a:pt x="10496115" y="2111281"/>
                  <a:pt x="10496476" y="2112307"/>
                </a:cubicBezTo>
                <a:cubicBezTo>
                  <a:pt x="10496856" y="2113319"/>
                  <a:pt x="10494671" y="2115464"/>
                  <a:pt x="10492975" y="2115755"/>
                </a:cubicBezTo>
                <a:cubicBezTo>
                  <a:pt x="10491315" y="2116046"/>
                  <a:pt x="10488859" y="2114636"/>
                  <a:pt x="10485773" y="2113671"/>
                </a:cubicBezTo>
                <a:cubicBezTo>
                  <a:pt x="10487957" y="2112032"/>
                  <a:pt x="10489292" y="2110147"/>
                  <a:pt x="10490990" y="2110009"/>
                </a:cubicBezTo>
                <a:close/>
                <a:moveTo>
                  <a:pt x="680009" y="2109886"/>
                </a:moveTo>
                <a:lnTo>
                  <a:pt x="680803" y="2111050"/>
                </a:lnTo>
                <a:lnTo>
                  <a:pt x="678781" y="2110866"/>
                </a:lnTo>
                <a:close/>
                <a:moveTo>
                  <a:pt x="581956" y="2109764"/>
                </a:moveTo>
                <a:cubicBezTo>
                  <a:pt x="582498" y="2110132"/>
                  <a:pt x="583039" y="2110499"/>
                  <a:pt x="583581" y="2110867"/>
                </a:cubicBezTo>
                <a:cubicBezTo>
                  <a:pt x="582371" y="2111174"/>
                  <a:pt x="581180" y="2111465"/>
                  <a:pt x="579971" y="2111786"/>
                </a:cubicBezTo>
                <a:cubicBezTo>
                  <a:pt x="579880" y="2111281"/>
                  <a:pt x="579430" y="2110653"/>
                  <a:pt x="579755" y="2110331"/>
                </a:cubicBezTo>
                <a:cubicBezTo>
                  <a:pt x="580097" y="2110009"/>
                  <a:pt x="581180" y="2109948"/>
                  <a:pt x="581956" y="2109764"/>
                </a:cubicBezTo>
                <a:close/>
                <a:moveTo>
                  <a:pt x="251311" y="2108844"/>
                </a:moveTo>
                <a:cubicBezTo>
                  <a:pt x="252882" y="2108829"/>
                  <a:pt x="255625" y="2109549"/>
                  <a:pt x="255913" y="2110254"/>
                </a:cubicBezTo>
                <a:cubicBezTo>
                  <a:pt x="257682" y="2114590"/>
                  <a:pt x="258909" y="2119018"/>
                  <a:pt x="259361" y="2120412"/>
                </a:cubicBezTo>
                <a:cubicBezTo>
                  <a:pt x="259180" y="2133482"/>
                  <a:pt x="255282" y="2139090"/>
                  <a:pt x="249885" y="2137374"/>
                </a:cubicBezTo>
                <a:cubicBezTo>
                  <a:pt x="240410" y="2134355"/>
                  <a:pt x="243153" y="2128518"/>
                  <a:pt x="243243" y="2123707"/>
                </a:cubicBezTo>
                <a:cubicBezTo>
                  <a:pt x="243333" y="2119248"/>
                  <a:pt x="245210" y="2114774"/>
                  <a:pt x="246781" y="2110376"/>
                </a:cubicBezTo>
                <a:cubicBezTo>
                  <a:pt x="247033" y="2109657"/>
                  <a:pt x="249723" y="2108879"/>
                  <a:pt x="251311" y="2108844"/>
                </a:cubicBezTo>
                <a:close/>
                <a:moveTo>
                  <a:pt x="1181508" y="2108768"/>
                </a:moveTo>
                <a:cubicBezTo>
                  <a:pt x="1187626" y="2115663"/>
                  <a:pt x="1194087" y="2122451"/>
                  <a:pt x="1199735" y="2129469"/>
                </a:cubicBezTo>
                <a:cubicBezTo>
                  <a:pt x="1202569" y="2132978"/>
                  <a:pt x="1199230" y="2137145"/>
                  <a:pt x="1192968" y="2139658"/>
                </a:cubicBezTo>
                <a:cubicBezTo>
                  <a:pt x="1187012" y="2142049"/>
                  <a:pt x="1178494" y="2140654"/>
                  <a:pt x="1177122" y="2136502"/>
                </a:cubicBezTo>
                <a:cubicBezTo>
                  <a:pt x="1175299" y="2130971"/>
                  <a:pt x="1174451" y="2125271"/>
                  <a:pt x="1174054" y="2119601"/>
                </a:cubicBezTo>
                <a:cubicBezTo>
                  <a:pt x="1173819" y="2116322"/>
                  <a:pt x="1175263" y="2112997"/>
                  <a:pt x="1175949" y="2109687"/>
                </a:cubicBezTo>
                <a:cubicBezTo>
                  <a:pt x="1177808" y="2109380"/>
                  <a:pt x="1179667" y="2109075"/>
                  <a:pt x="1181508" y="2108768"/>
                </a:cubicBezTo>
                <a:close/>
                <a:moveTo>
                  <a:pt x="1852038" y="2108737"/>
                </a:moveTo>
                <a:cubicBezTo>
                  <a:pt x="1851390" y="2109656"/>
                  <a:pt x="1850740" y="2110606"/>
                  <a:pt x="1850107" y="2111525"/>
                </a:cubicBezTo>
                <a:cubicBezTo>
                  <a:pt x="1851552" y="2112000"/>
                  <a:pt x="1853177" y="2112981"/>
                  <a:pt x="1854370" y="2112812"/>
                </a:cubicBezTo>
                <a:cubicBezTo>
                  <a:pt x="1855721" y="2112613"/>
                  <a:pt x="1856676" y="2111387"/>
                  <a:pt x="1857813" y="2110637"/>
                </a:cubicBezTo>
                <a:cubicBezTo>
                  <a:pt x="1855884" y="2109993"/>
                  <a:pt x="1853973" y="2109365"/>
                  <a:pt x="1852038" y="2108737"/>
                </a:cubicBezTo>
                <a:close/>
                <a:moveTo>
                  <a:pt x="1279383" y="2107726"/>
                </a:moveTo>
                <a:cubicBezTo>
                  <a:pt x="1280718" y="2109334"/>
                  <a:pt x="1283967" y="2111526"/>
                  <a:pt x="1284256" y="2113855"/>
                </a:cubicBezTo>
                <a:cubicBezTo>
                  <a:pt x="1284689" y="2117579"/>
                  <a:pt x="1278371" y="2120398"/>
                  <a:pt x="1272813" y="2119034"/>
                </a:cubicBezTo>
                <a:cubicBezTo>
                  <a:pt x="1270087" y="2118360"/>
                  <a:pt x="1267074" y="2115955"/>
                  <a:pt x="1266803" y="2114177"/>
                </a:cubicBezTo>
                <a:cubicBezTo>
                  <a:pt x="1266207" y="2110468"/>
                  <a:pt x="1271964" y="2107312"/>
                  <a:pt x="1279383" y="2107726"/>
                </a:cubicBezTo>
                <a:close/>
                <a:moveTo>
                  <a:pt x="2565052" y="2107134"/>
                </a:moveTo>
                <a:cubicBezTo>
                  <a:pt x="2563646" y="2106842"/>
                  <a:pt x="2560485" y="2107379"/>
                  <a:pt x="2560251" y="2107884"/>
                </a:cubicBezTo>
                <a:cubicBezTo>
                  <a:pt x="2559369" y="2109907"/>
                  <a:pt x="2557980" y="2112496"/>
                  <a:pt x="2559315" y="2114044"/>
                </a:cubicBezTo>
                <a:lnTo>
                  <a:pt x="2568607" y="2119192"/>
                </a:lnTo>
                <a:lnTo>
                  <a:pt x="2574129" y="2116940"/>
                </a:lnTo>
                <a:cubicBezTo>
                  <a:pt x="2574977" y="2112021"/>
                  <a:pt x="2571548" y="2108406"/>
                  <a:pt x="2565052" y="2107134"/>
                </a:cubicBezTo>
                <a:close/>
                <a:moveTo>
                  <a:pt x="1973586" y="2104293"/>
                </a:moveTo>
                <a:lnTo>
                  <a:pt x="1974199" y="2105381"/>
                </a:lnTo>
                <a:lnTo>
                  <a:pt x="1972287" y="2105166"/>
                </a:lnTo>
                <a:close/>
                <a:moveTo>
                  <a:pt x="11292743" y="2103896"/>
                </a:moveTo>
                <a:cubicBezTo>
                  <a:pt x="11320139" y="2098809"/>
                  <a:pt x="11344521" y="2108370"/>
                  <a:pt x="11347318" y="2125285"/>
                </a:cubicBezTo>
                <a:cubicBezTo>
                  <a:pt x="11347481" y="2126189"/>
                  <a:pt x="11346037" y="2127936"/>
                  <a:pt x="11344954" y="2128074"/>
                </a:cubicBezTo>
                <a:cubicBezTo>
                  <a:pt x="11342500" y="2128380"/>
                  <a:pt x="11339142" y="2128457"/>
                  <a:pt x="11337356" y="2127629"/>
                </a:cubicBezTo>
                <a:cubicBezTo>
                  <a:pt x="11334504" y="2126311"/>
                  <a:pt x="11332248" y="2124320"/>
                  <a:pt x="11330389" y="2122389"/>
                </a:cubicBezTo>
                <a:cubicBezTo>
                  <a:pt x="11323279" y="2115035"/>
                  <a:pt x="11313587" y="2110331"/>
                  <a:pt x="11299078" y="2109963"/>
                </a:cubicBezTo>
                <a:cubicBezTo>
                  <a:pt x="11296479" y="2109886"/>
                  <a:pt x="11293934" y="2108937"/>
                  <a:pt x="11289295" y="2107987"/>
                </a:cubicBezTo>
                <a:cubicBezTo>
                  <a:pt x="11291137" y="2105704"/>
                  <a:pt x="11291606" y="2104110"/>
                  <a:pt x="11292743" y="2103896"/>
                </a:cubicBezTo>
                <a:close/>
                <a:moveTo>
                  <a:pt x="11574103" y="2101628"/>
                </a:moveTo>
                <a:cubicBezTo>
                  <a:pt x="11577279" y="2102455"/>
                  <a:pt x="11580235" y="2102900"/>
                  <a:pt x="11580221" y="2103283"/>
                </a:cubicBezTo>
                <a:cubicBezTo>
                  <a:pt x="11580149" y="2105337"/>
                  <a:pt x="11580239" y="2107727"/>
                  <a:pt x="11578543" y="2109305"/>
                </a:cubicBezTo>
                <a:cubicBezTo>
                  <a:pt x="11576052" y="2111649"/>
                  <a:pt x="11571901" y="2113335"/>
                  <a:pt x="11566973" y="2111496"/>
                </a:cubicBezTo>
                <a:cubicBezTo>
                  <a:pt x="11565765" y="2111067"/>
                  <a:pt x="11564519" y="2109213"/>
                  <a:pt x="11565024" y="2108738"/>
                </a:cubicBezTo>
                <a:cubicBezTo>
                  <a:pt x="11567857" y="2106164"/>
                  <a:pt x="11571215" y="2103819"/>
                  <a:pt x="11574103" y="2101628"/>
                </a:cubicBezTo>
                <a:close/>
                <a:moveTo>
                  <a:pt x="9276978" y="2100862"/>
                </a:moveTo>
                <a:cubicBezTo>
                  <a:pt x="9275083" y="2101153"/>
                  <a:pt x="9272597" y="2102992"/>
                  <a:pt x="9272611" y="2104156"/>
                </a:cubicBezTo>
                <a:cubicBezTo>
                  <a:pt x="9272629" y="2105121"/>
                  <a:pt x="9275805" y="2106761"/>
                  <a:pt x="9277737" y="2106853"/>
                </a:cubicBezTo>
                <a:cubicBezTo>
                  <a:pt x="9280082" y="2106975"/>
                  <a:pt x="9282609" y="2105795"/>
                  <a:pt x="9287229" y="2104616"/>
                </a:cubicBezTo>
                <a:cubicBezTo>
                  <a:pt x="9280894" y="2102195"/>
                  <a:pt x="9278566" y="2100617"/>
                  <a:pt x="9276978" y="2100862"/>
                </a:cubicBezTo>
                <a:close/>
                <a:moveTo>
                  <a:pt x="10249354" y="2099544"/>
                </a:moveTo>
                <a:cubicBezTo>
                  <a:pt x="10250797" y="2098885"/>
                  <a:pt x="10255453" y="2099421"/>
                  <a:pt x="10256681" y="2100387"/>
                </a:cubicBezTo>
                <a:cubicBezTo>
                  <a:pt x="10264243" y="2106224"/>
                  <a:pt x="10268340" y="2112583"/>
                  <a:pt x="10261878" y="2121516"/>
                </a:cubicBezTo>
                <a:cubicBezTo>
                  <a:pt x="10251032" y="2116720"/>
                  <a:pt x="10244136" y="2111909"/>
                  <a:pt x="10243812" y="2104646"/>
                </a:cubicBezTo>
                <a:cubicBezTo>
                  <a:pt x="10243740" y="2102915"/>
                  <a:pt x="10246754" y="2100693"/>
                  <a:pt x="10249354" y="2099544"/>
                </a:cubicBezTo>
                <a:close/>
                <a:moveTo>
                  <a:pt x="2342403" y="2098655"/>
                </a:moveTo>
                <a:cubicBezTo>
                  <a:pt x="2341249" y="2098257"/>
                  <a:pt x="2338217" y="2099881"/>
                  <a:pt x="2334571" y="2101076"/>
                </a:cubicBezTo>
                <a:cubicBezTo>
                  <a:pt x="2337531" y="2103834"/>
                  <a:pt x="2339443" y="2106362"/>
                  <a:pt x="2342475" y="2108139"/>
                </a:cubicBezTo>
                <a:cubicBezTo>
                  <a:pt x="2343847" y="2108952"/>
                  <a:pt x="2348214" y="2108906"/>
                  <a:pt x="2349893" y="2108139"/>
                </a:cubicBezTo>
                <a:cubicBezTo>
                  <a:pt x="2351571" y="2107389"/>
                  <a:pt x="2353015" y="2104631"/>
                  <a:pt x="2352113" y="2103849"/>
                </a:cubicBezTo>
                <a:cubicBezTo>
                  <a:pt x="2349622" y="2101735"/>
                  <a:pt x="2346103" y="2099942"/>
                  <a:pt x="2342403" y="2098655"/>
                </a:cubicBezTo>
                <a:close/>
                <a:moveTo>
                  <a:pt x="10136539" y="2097552"/>
                </a:moveTo>
                <a:cubicBezTo>
                  <a:pt x="10134589" y="2099176"/>
                  <a:pt x="10130006" y="2101383"/>
                  <a:pt x="10129247" y="2103987"/>
                </a:cubicBezTo>
                <a:cubicBezTo>
                  <a:pt x="10128147" y="2107741"/>
                  <a:pt x="10135221" y="2110714"/>
                  <a:pt x="10142440" y="2110361"/>
                </a:cubicBezTo>
                <a:cubicBezTo>
                  <a:pt x="10147673" y="2110085"/>
                  <a:pt x="10150814" y="2108124"/>
                  <a:pt x="10151211" y="2104968"/>
                </a:cubicBezTo>
                <a:cubicBezTo>
                  <a:pt x="10151752" y="2100969"/>
                  <a:pt x="10146067" y="2097644"/>
                  <a:pt x="10136539" y="2097552"/>
                </a:cubicBezTo>
                <a:close/>
                <a:moveTo>
                  <a:pt x="11822145" y="2096421"/>
                </a:moveTo>
                <a:cubicBezTo>
                  <a:pt x="11826440" y="2093813"/>
                  <a:pt x="11833387" y="2093966"/>
                  <a:pt x="11837431" y="2096479"/>
                </a:cubicBezTo>
                <a:cubicBezTo>
                  <a:pt x="11841708" y="2099145"/>
                  <a:pt x="11843530" y="2102347"/>
                  <a:pt x="11841076" y="2105902"/>
                </a:cubicBezTo>
                <a:cubicBezTo>
                  <a:pt x="11840047" y="2107434"/>
                  <a:pt x="11838279" y="2109150"/>
                  <a:pt x="11836041" y="2109932"/>
                </a:cubicBezTo>
                <a:cubicBezTo>
                  <a:pt x="11819600" y="2115739"/>
                  <a:pt x="11817326" y="2125085"/>
                  <a:pt x="11818409" y="2135382"/>
                </a:cubicBezTo>
                <a:lnTo>
                  <a:pt x="11818404" y="2135382"/>
                </a:lnTo>
                <a:cubicBezTo>
                  <a:pt x="11818783" y="2138829"/>
                  <a:pt x="11819469" y="2142307"/>
                  <a:pt x="11819054" y="2145724"/>
                </a:cubicBezTo>
                <a:cubicBezTo>
                  <a:pt x="11819054" y="2145747"/>
                  <a:pt x="11819040" y="2145747"/>
                  <a:pt x="11819040" y="2145758"/>
                </a:cubicBezTo>
                <a:lnTo>
                  <a:pt x="11801733" y="2145758"/>
                </a:lnTo>
                <a:cubicBezTo>
                  <a:pt x="11799801" y="2144287"/>
                  <a:pt x="11798069" y="2142725"/>
                  <a:pt x="11796969" y="2141055"/>
                </a:cubicBezTo>
                <a:cubicBezTo>
                  <a:pt x="11791644" y="2132995"/>
                  <a:pt x="11788792" y="2124583"/>
                  <a:pt x="11789966" y="2116478"/>
                </a:cubicBezTo>
                <a:cubicBezTo>
                  <a:pt x="11802527" y="2108618"/>
                  <a:pt x="11812218" y="2102428"/>
                  <a:pt x="11822145" y="2096421"/>
                </a:cubicBezTo>
                <a:close/>
                <a:moveTo>
                  <a:pt x="891577" y="2093033"/>
                </a:moveTo>
                <a:cubicBezTo>
                  <a:pt x="892173" y="2092833"/>
                  <a:pt x="893165" y="2093105"/>
                  <a:pt x="893977" y="2093186"/>
                </a:cubicBezTo>
                <a:cubicBezTo>
                  <a:pt x="894140" y="2093676"/>
                  <a:pt x="894320" y="2094151"/>
                  <a:pt x="894465" y="2094657"/>
                </a:cubicBezTo>
                <a:cubicBezTo>
                  <a:pt x="893165" y="2094549"/>
                  <a:pt x="891848" y="2094454"/>
                  <a:pt x="890530" y="2094351"/>
                </a:cubicBezTo>
                <a:cubicBezTo>
                  <a:pt x="890855" y="2093906"/>
                  <a:pt x="891000" y="2093232"/>
                  <a:pt x="891577" y="2093033"/>
                </a:cubicBezTo>
                <a:close/>
                <a:moveTo>
                  <a:pt x="11485164" y="2092109"/>
                </a:moveTo>
                <a:cubicBezTo>
                  <a:pt x="11486030" y="2092109"/>
                  <a:pt x="11486879" y="2092109"/>
                  <a:pt x="11487854" y="2092109"/>
                </a:cubicBezTo>
                <a:cubicBezTo>
                  <a:pt x="11487854" y="2092982"/>
                  <a:pt x="11487907" y="2093917"/>
                  <a:pt x="11487745" y="2094821"/>
                </a:cubicBezTo>
                <a:cubicBezTo>
                  <a:pt x="11487727" y="2094901"/>
                  <a:pt x="11485394" y="2094913"/>
                  <a:pt x="11485381" y="2094855"/>
                </a:cubicBezTo>
                <a:cubicBezTo>
                  <a:pt x="11485178" y="2093951"/>
                  <a:pt x="11485205" y="2093032"/>
                  <a:pt x="11485164" y="2092113"/>
                </a:cubicBezTo>
                <a:close/>
                <a:moveTo>
                  <a:pt x="1139805" y="2091439"/>
                </a:moveTo>
                <a:cubicBezTo>
                  <a:pt x="1142385" y="2091760"/>
                  <a:pt x="1145527" y="2094028"/>
                  <a:pt x="1146194" y="2095776"/>
                </a:cubicBezTo>
                <a:cubicBezTo>
                  <a:pt x="1147349" y="2098871"/>
                  <a:pt x="1141808" y="2101950"/>
                  <a:pt x="1138072" y="2100587"/>
                </a:cubicBezTo>
                <a:cubicBezTo>
                  <a:pt x="1135401" y="2099606"/>
                  <a:pt x="1133831" y="2097507"/>
                  <a:pt x="1130581" y="2095025"/>
                </a:cubicBezTo>
                <a:cubicBezTo>
                  <a:pt x="1134607" y="2093354"/>
                  <a:pt x="1137603" y="2091163"/>
                  <a:pt x="1139805" y="2091439"/>
                </a:cubicBezTo>
                <a:close/>
                <a:moveTo>
                  <a:pt x="10880398" y="2091316"/>
                </a:moveTo>
                <a:cubicBezTo>
                  <a:pt x="10883304" y="2093430"/>
                  <a:pt x="10885849" y="2094825"/>
                  <a:pt x="10887166" y="2096587"/>
                </a:cubicBezTo>
                <a:cubicBezTo>
                  <a:pt x="10887491" y="2097031"/>
                  <a:pt x="10883159" y="2099651"/>
                  <a:pt x="10882293" y="2099421"/>
                </a:cubicBezTo>
                <a:cubicBezTo>
                  <a:pt x="10879404" y="2098655"/>
                  <a:pt x="10876823" y="2097169"/>
                  <a:pt x="10874874" y="2095606"/>
                </a:cubicBezTo>
                <a:cubicBezTo>
                  <a:pt x="10874532" y="2095330"/>
                  <a:pt x="10877654" y="2093415"/>
                  <a:pt x="10880398" y="2091316"/>
                </a:cubicBezTo>
                <a:close/>
                <a:moveTo>
                  <a:pt x="1403457" y="2091224"/>
                </a:moveTo>
                <a:cubicBezTo>
                  <a:pt x="1405352" y="2091163"/>
                  <a:pt x="1407427" y="2092756"/>
                  <a:pt x="1410261" y="2093966"/>
                </a:cubicBezTo>
                <a:cubicBezTo>
                  <a:pt x="1407969" y="2095468"/>
                  <a:pt x="1406651" y="2097016"/>
                  <a:pt x="1404630" y="2097521"/>
                </a:cubicBezTo>
                <a:cubicBezTo>
                  <a:pt x="1401075" y="2098425"/>
                  <a:pt x="1396888" y="2096203"/>
                  <a:pt x="1398097" y="2094043"/>
                </a:cubicBezTo>
                <a:cubicBezTo>
                  <a:pt x="1398783" y="2092802"/>
                  <a:pt x="1401508" y="2091304"/>
                  <a:pt x="1403457" y="2091224"/>
                </a:cubicBezTo>
                <a:close/>
                <a:moveTo>
                  <a:pt x="10350203" y="2090335"/>
                </a:moveTo>
                <a:cubicBezTo>
                  <a:pt x="10351918" y="2092313"/>
                  <a:pt x="10353074" y="2094488"/>
                  <a:pt x="10354011" y="2095898"/>
                </a:cubicBezTo>
                <a:cubicBezTo>
                  <a:pt x="10353451" y="2097890"/>
                  <a:pt x="10353434" y="2099100"/>
                  <a:pt x="10352784" y="2100142"/>
                </a:cubicBezTo>
                <a:cubicBezTo>
                  <a:pt x="10350942" y="2103145"/>
                  <a:pt x="10347279" y="2104862"/>
                  <a:pt x="10341991" y="2104433"/>
                </a:cubicBezTo>
                <a:lnTo>
                  <a:pt x="10341991" y="2104437"/>
                </a:lnTo>
                <a:cubicBezTo>
                  <a:pt x="10336522" y="2104023"/>
                  <a:pt x="10333562" y="2101617"/>
                  <a:pt x="10334158" y="2098430"/>
                </a:cubicBezTo>
                <a:cubicBezTo>
                  <a:pt x="10334681" y="2095687"/>
                  <a:pt x="10336450" y="2092914"/>
                  <a:pt x="10338507" y="2090415"/>
                </a:cubicBezTo>
                <a:cubicBezTo>
                  <a:pt x="10340818" y="2087638"/>
                  <a:pt x="10347893" y="2087669"/>
                  <a:pt x="10350203" y="2090335"/>
                </a:cubicBezTo>
                <a:close/>
                <a:moveTo>
                  <a:pt x="1940141" y="2090029"/>
                </a:moveTo>
                <a:cubicBezTo>
                  <a:pt x="1941964" y="2090213"/>
                  <a:pt x="1943408" y="2091929"/>
                  <a:pt x="1944997" y="2092986"/>
                </a:cubicBezTo>
                <a:cubicBezTo>
                  <a:pt x="1943281" y="2093967"/>
                  <a:pt x="1941585" y="2095649"/>
                  <a:pt x="1939834" y="2095683"/>
                </a:cubicBezTo>
                <a:cubicBezTo>
                  <a:pt x="1938100" y="2095714"/>
                  <a:pt x="1936295" y="2094044"/>
                  <a:pt x="1933659" y="2092665"/>
                </a:cubicBezTo>
                <a:cubicBezTo>
                  <a:pt x="1936458" y="2091454"/>
                  <a:pt x="1938516" y="2089876"/>
                  <a:pt x="1940141" y="2090029"/>
                </a:cubicBezTo>
                <a:close/>
                <a:moveTo>
                  <a:pt x="9877392" y="2089401"/>
                </a:moveTo>
                <a:cubicBezTo>
                  <a:pt x="9872411" y="2087302"/>
                  <a:pt x="9864885" y="2089018"/>
                  <a:pt x="9864380" y="2092542"/>
                </a:cubicBezTo>
                <a:cubicBezTo>
                  <a:pt x="9864041" y="2094794"/>
                  <a:pt x="9864312" y="2097108"/>
                  <a:pt x="9864312" y="2099667"/>
                </a:cubicBezTo>
                <a:cubicBezTo>
                  <a:pt x="9866893" y="2106102"/>
                  <a:pt x="9864330" y="2111388"/>
                  <a:pt x="9855342" y="2116169"/>
                </a:cubicBezTo>
                <a:cubicBezTo>
                  <a:pt x="9848629" y="2119738"/>
                  <a:pt x="9849639" y="2124458"/>
                  <a:pt x="9855342" y="2128166"/>
                </a:cubicBezTo>
                <a:cubicBezTo>
                  <a:pt x="9862020" y="2132548"/>
                  <a:pt x="9870213" y="2134984"/>
                  <a:pt x="9880031" y="2135122"/>
                </a:cubicBezTo>
                <a:cubicBezTo>
                  <a:pt x="9892610" y="2135306"/>
                  <a:pt x="9901309" y="2129208"/>
                  <a:pt x="9898890" y="2121730"/>
                </a:cubicBezTo>
                <a:cubicBezTo>
                  <a:pt x="9896743" y="2115035"/>
                  <a:pt x="9894108" y="2108370"/>
                  <a:pt x="9891563" y="2101705"/>
                </a:cubicBezTo>
                <a:cubicBezTo>
                  <a:pt x="9889542" y="2096464"/>
                  <a:pt x="9884615" y="2092435"/>
                  <a:pt x="9877397" y="2089401"/>
                </a:cubicBezTo>
                <a:close/>
                <a:moveTo>
                  <a:pt x="2582232" y="2089002"/>
                </a:moveTo>
                <a:cubicBezTo>
                  <a:pt x="2581475" y="2089952"/>
                  <a:pt x="2579925" y="2090995"/>
                  <a:pt x="2580194" y="2091791"/>
                </a:cubicBezTo>
                <a:cubicBezTo>
                  <a:pt x="2580430" y="2092434"/>
                  <a:pt x="2582881" y="2092771"/>
                  <a:pt x="2584346" y="2093262"/>
                </a:cubicBezTo>
                <a:cubicBezTo>
                  <a:pt x="2585120" y="2092327"/>
                  <a:pt x="2585878" y="2091392"/>
                  <a:pt x="2586656" y="2090458"/>
                </a:cubicBezTo>
                <a:cubicBezTo>
                  <a:pt x="2585176" y="2089983"/>
                  <a:pt x="2583713" y="2089493"/>
                  <a:pt x="2582232" y="2089002"/>
                </a:cubicBezTo>
                <a:close/>
                <a:moveTo>
                  <a:pt x="10613026" y="2088757"/>
                </a:moveTo>
                <a:cubicBezTo>
                  <a:pt x="10617321" y="2091163"/>
                  <a:pt x="10620679" y="2092251"/>
                  <a:pt x="10621869" y="2093937"/>
                </a:cubicBezTo>
                <a:cubicBezTo>
                  <a:pt x="10623801" y="2096588"/>
                  <a:pt x="10620137" y="2099774"/>
                  <a:pt x="10615156" y="2099591"/>
                </a:cubicBezTo>
                <a:cubicBezTo>
                  <a:pt x="10612304" y="2099483"/>
                  <a:pt x="10607264" y="2097522"/>
                  <a:pt x="10607359" y="2096542"/>
                </a:cubicBezTo>
                <a:cubicBezTo>
                  <a:pt x="10607539" y="2094320"/>
                  <a:pt x="10610318" y="2092175"/>
                  <a:pt x="10613026" y="2088757"/>
                </a:cubicBezTo>
                <a:close/>
                <a:moveTo>
                  <a:pt x="9057829" y="2088696"/>
                </a:moveTo>
                <a:cubicBezTo>
                  <a:pt x="9056042" y="2087976"/>
                  <a:pt x="9051982" y="2088267"/>
                  <a:pt x="9050087" y="2089064"/>
                </a:cubicBezTo>
                <a:cubicBezTo>
                  <a:pt x="9048210" y="2089861"/>
                  <a:pt x="9046730" y="2091975"/>
                  <a:pt x="9046929" y="2093415"/>
                </a:cubicBezTo>
                <a:cubicBezTo>
                  <a:pt x="9047705" y="2099131"/>
                  <a:pt x="9053895" y="2102593"/>
                  <a:pt x="9061926" y="2104723"/>
                </a:cubicBezTo>
                <a:cubicBezTo>
                  <a:pt x="9070391" y="2106929"/>
                  <a:pt x="9079179" y="2108783"/>
                  <a:pt x="9090026" y="2102501"/>
                </a:cubicBezTo>
                <a:cubicBezTo>
                  <a:pt x="9077465" y="2097047"/>
                  <a:pt x="9067845" y="2092695"/>
                  <a:pt x="9057829" y="2088696"/>
                </a:cubicBezTo>
                <a:close/>
                <a:moveTo>
                  <a:pt x="1243793" y="2088359"/>
                </a:moveTo>
                <a:cubicBezTo>
                  <a:pt x="1246825" y="2091684"/>
                  <a:pt x="1249803" y="2093432"/>
                  <a:pt x="1249605" y="2095025"/>
                </a:cubicBezTo>
                <a:cubicBezTo>
                  <a:pt x="1249153" y="2098196"/>
                  <a:pt x="1244912" y="2099683"/>
                  <a:pt x="1239930" y="2098779"/>
                </a:cubicBezTo>
                <a:cubicBezTo>
                  <a:pt x="1237963" y="2098427"/>
                  <a:pt x="1235003" y="2096082"/>
                  <a:pt x="1235455" y="2095423"/>
                </a:cubicBezTo>
                <a:cubicBezTo>
                  <a:pt x="1236916" y="2093355"/>
                  <a:pt x="1239768" y="2091607"/>
                  <a:pt x="1243793" y="2088359"/>
                </a:cubicBezTo>
                <a:close/>
                <a:moveTo>
                  <a:pt x="9627567" y="2088160"/>
                </a:moveTo>
                <a:cubicBezTo>
                  <a:pt x="9607137" y="2097430"/>
                  <a:pt x="9598655" y="2110223"/>
                  <a:pt x="9599016" y="2125500"/>
                </a:cubicBezTo>
                <a:cubicBezTo>
                  <a:pt x="9599052" y="2126603"/>
                  <a:pt x="9599395" y="2127982"/>
                  <a:pt x="9600496" y="2128763"/>
                </a:cubicBezTo>
                <a:cubicBezTo>
                  <a:pt x="9602824" y="2130418"/>
                  <a:pt x="9605765" y="2132992"/>
                  <a:pt x="9608346" y="2132946"/>
                </a:cubicBezTo>
                <a:cubicBezTo>
                  <a:pt x="9612389" y="2132885"/>
                  <a:pt x="9616702" y="2131245"/>
                  <a:pt x="9620149" y="2129667"/>
                </a:cubicBezTo>
                <a:cubicBezTo>
                  <a:pt x="9622081" y="2128763"/>
                  <a:pt x="9622946" y="2126695"/>
                  <a:pt x="9623542" y="2125055"/>
                </a:cubicBezTo>
                <a:cubicBezTo>
                  <a:pt x="9627639" y="2113855"/>
                  <a:pt x="9631573" y="2102654"/>
                  <a:pt x="9635291" y="2091423"/>
                </a:cubicBezTo>
                <a:cubicBezTo>
                  <a:pt x="9635580" y="2090581"/>
                  <a:pt x="9633739" y="2089478"/>
                  <a:pt x="9632873" y="2088482"/>
                </a:cubicBezTo>
                <a:cubicBezTo>
                  <a:pt x="9631068" y="2088344"/>
                  <a:pt x="9628613" y="2087669"/>
                  <a:pt x="9627567" y="2088160"/>
                </a:cubicBezTo>
                <a:close/>
                <a:moveTo>
                  <a:pt x="9218235" y="2087777"/>
                </a:moveTo>
                <a:cubicBezTo>
                  <a:pt x="9217549" y="2087854"/>
                  <a:pt x="9217025" y="2088420"/>
                  <a:pt x="9216430" y="2088773"/>
                </a:cubicBezTo>
                <a:cubicBezTo>
                  <a:pt x="9217566" y="2089126"/>
                  <a:pt x="9218704" y="2089494"/>
                  <a:pt x="9219841" y="2089830"/>
                </a:cubicBezTo>
                <a:cubicBezTo>
                  <a:pt x="9220040" y="2089356"/>
                  <a:pt x="9220202" y="2088865"/>
                  <a:pt x="9220382" y="2088359"/>
                </a:cubicBezTo>
                <a:cubicBezTo>
                  <a:pt x="9219660" y="2088159"/>
                  <a:pt x="9218867" y="2087696"/>
                  <a:pt x="9218235" y="2087777"/>
                </a:cubicBezTo>
                <a:close/>
                <a:moveTo>
                  <a:pt x="1072072" y="2087638"/>
                </a:moveTo>
                <a:cubicBezTo>
                  <a:pt x="1073570" y="2087914"/>
                  <a:pt x="1074492" y="2090059"/>
                  <a:pt x="1074817" y="2091469"/>
                </a:cubicBezTo>
                <a:cubicBezTo>
                  <a:pt x="1074907" y="2091851"/>
                  <a:pt x="1071567" y="2093138"/>
                  <a:pt x="1070466" y="2092894"/>
                </a:cubicBezTo>
                <a:cubicBezTo>
                  <a:pt x="1068391" y="2092434"/>
                  <a:pt x="1066803" y="2091162"/>
                  <a:pt x="1063716" y="2089553"/>
                </a:cubicBezTo>
                <a:cubicBezTo>
                  <a:pt x="1067651" y="2088557"/>
                  <a:pt x="1070250" y="2087285"/>
                  <a:pt x="1072072" y="2087638"/>
                </a:cubicBezTo>
                <a:close/>
                <a:moveTo>
                  <a:pt x="8949581" y="2086858"/>
                </a:moveTo>
                <a:cubicBezTo>
                  <a:pt x="8948571" y="2087547"/>
                  <a:pt x="8947523" y="2088253"/>
                  <a:pt x="8946477" y="2088957"/>
                </a:cubicBezTo>
                <a:cubicBezTo>
                  <a:pt x="8948228" y="2089662"/>
                  <a:pt x="8949978" y="2090367"/>
                  <a:pt x="8951747" y="2091071"/>
                </a:cubicBezTo>
                <a:cubicBezTo>
                  <a:pt x="8952397" y="2090213"/>
                  <a:pt x="8953823" y="2089233"/>
                  <a:pt x="8953497" y="2088543"/>
                </a:cubicBezTo>
                <a:cubicBezTo>
                  <a:pt x="8953191" y="2087854"/>
                  <a:pt x="8951115" y="2087470"/>
                  <a:pt x="8949581" y="2086858"/>
                </a:cubicBezTo>
                <a:close/>
                <a:moveTo>
                  <a:pt x="12037432" y="2086827"/>
                </a:moveTo>
                <a:cubicBezTo>
                  <a:pt x="12037649" y="2086674"/>
                  <a:pt x="12039539" y="2087027"/>
                  <a:pt x="12039580" y="2087179"/>
                </a:cubicBezTo>
                <a:cubicBezTo>
                  <a:pt x="12039688" y="2088068"/>
                  <a:pt x="12039440" y="2088956"/>
                  <a:pt x="12039345" y="2089861"/>
                </a:cubicBezTo>
                <a:lnTo>
                  <a:pt x="12039345" y="2089860"/>
                </a:lnTo>
                <a:cubicBezTo>
                  <a:pt x="12037919" y="2089630"/>
                  <a:pt x="12036511" y="2089400"/>
                  <a:pt x="12035103" y="2089156"/>
                </a:cubicBezTo>
                <a:cubicBezTo>
                  <a:pt x="12035844" y="2088359"/>
                  <a:pt x="12036494" y="2087531"/>
                  <a:pt x="12037432" y="2086827"/>
                </a:cubicBezTo>
                <a:close/>
                <a:moveTo>
                  <a:pt x="3111681" y="2086586"/>
                </a:moveTo>
                <a:cubicBezTo>
                  <a:pt x="3108921" y="2086969"/>
                  <a:pt x="3106503" y="2088333"/>
                  <a:pt x="3103000" y="2089696"/>
                </a:cubicBezTo>
                <a:cubicBezTo>
                  <a:pt x="3106053" y="2091719"/>
                  <a:pt x="3107480" y="2093497"/>
                  <a:pt x="3109426" y="2093742"/>
                </a:cubicBezTo>
                <a:cubicBezTo>
                  <a:pt x="3113650" y="2094263"/>
                  <a:pt x="3116193" y="2092409"/>
                  <a:pt x="3115778" y="2089957"/>
                </a:cubicBezTo>
                <a:cubicBezTo>
                  <a:pt x="3115544" y="2088685"/>
                  <a:pt x="3112657" y="2086448"/>
                  <a:pt x="3111681" y="2086586"/>
                </a:cubicBezTo>
                <a:close/>
                <a:moveTo>
                  <a:pt x="9771819" y="2086429"/>
                </a:moveTo>
                <a:cubicBezTo>
                  <a:pt x="9768156" y="2086934"/>
                  <a:pt x="9765069" y="2089003"/>
                  <a:pt x="9760178" y="2091025"/>
                </a:cubicBezTo>
                <a:cubicBezTo>
                  <a:pt x="9763824" y="2093461"/>
                  <a:pt x="9765575" y="2095683"/>
                  <a:pt x="9768318" y="2096296"/>
                </a:cubicBezTo>
                <a:cubicBezTo>
                  <a:pt x="9773389" y="2097399"/>
                  <a:pt x="9776800" y="2095346"/>
                  <a:pt x="9778244" y="2092404"/>
                </a:cubicBezTo>
                <a:cubicBezTo>
                  <a:pt x="9779598" y="2089661"/>
                  <a:pt x="9775880" y="2085892"/>
                  <a:pt x="9771819" y="2086429"/>
                </a:cubicBezTo>
                <a:close/>
                <a:moveTo>
                  <a:pt x="1654316" y="2086275"/>
                </a:moveTo>
                <a:cubicBezTo>
                  <a:pt x="1659965" y="2085310"/>
                  <a:pt x="1667599" y="2087547"/>
                  <a:pt x="1670577" y="2091362"/>
                </a:cubicBezTo>
                <a:cubicBezTo>
                  <a:pt x="1672129" y="2093369"/>
                  <a:pt x="1672725" y="2095652"/>
                  <a:pt x="1674186" y="2098717"/>
                </a:cubicBezTo>
                <a:cubicBezTo>
                  <a:pt x="1670757" y="2101015"/>
                  <a:pt x="1667924" y="2104248"/>
                  <a:pt x="1663593" y="2105474"/>
                </a:cubicBezTo>
                <a:cubicBezTo>
                  <a:pt x="1657709" y="2107128"/>
                  <a:pt x="1652981" y="2104462"/>
                  <a:pt x="1650111" y="2101199"/>
                </a:cubicBezTo>
                <a:cubicBezTo>
                  <a:pt x="1648794" y="2099713"/>
                  <a:pt x="1647964" y="2098012"/>
                  <a:pt x="1647368" y="2096357"/>
                </a:cubicBezTo>
                <a:cubicBezTo>
                  <a:pt x="1645672" y="2091653"/>
                  <a:pt x="1648848" y="2087209"/>
                  <a:pt x="1654316" y="2086275"/>
                </a:cubicBezTo>
                <a:close/>
                <a:moveTo>
                  <a:pt x="8983186" y="2085310"/>
                </a:moveTo>
                <a:cubicBezTo>
                  <a:pt x="8983673" y="2094304"/>
                  <a:pt x="8991992" y="2097767"/>
                  <a:pt x="8998363" y="2101751"/>
                </a:cubicBezTo>
                <a:cubicBezTo>
                  <a:pt x="9003254" y="2104861"/>
                  <a:pt x="9007387" y="2109166"/>
                  <a:pt x="9016483" y="2109074"/>
                </a:cubicBezTo>
                <a:cubicBezTo>
                  <a:pt x="9010419" y="2101199"/>
                  <a:pt x="8999663" y="2093415"/>
                  <a:pt x="8983186" y="2085310"/>
                </a:cubicBezTo>
                <a:close/>
                <a:moveTo>
                  <a:pt x="11859756" y="2084957"/>
                </a:moveTo>
                <a:cubicBezTo>
                  <a:pt x="11860496" y="2085049"/>
                  <a:pt x="11861236" y="2085126"/>
                  <a:pt x="11861976" y="2085218"/>
                </a:cubicBezTo>
                <a:cubicBezTo>
                  <a:pt x="11861525" y="2085861"/>
                  <a:pt x="11861074" y="2086489"/>
                  <a:pt x="11860604" y="2087118"/>
                </a:cubicBezTo>
                <a:cubicBezTo>
                  <a:pt x="11860026" y="2086811"/>
                  <a:pt x="11859160" y="2086535"/>
                  <a:pt x="11858980" y="2086168"/>
                </a:cubicBezTo>
                <a:cubicBezTo>
                  <a:pt x="11858853" y="2085830"/>
                  <a:pt x="11859485" y="2085356"/>
                  <a:pt x="11859756" y="2084957"/>
                </a:cubicBezTo>
                <a:close/>
                <a:moveTo>
                  <a:pt x="977969" y="2084436"/>
                </a:moveTo>
                <a:cubicBezTo>
                  <a:pt x="979828" y="2084559"/>
                  <a:pt x="981705" y="2084636"/>
                  <a:pt x="983564" y="2084835"/>
                </a:cubicBezTo>
                <a:cubicBezTo>
                  <a:pt x="991270" y="2085616"/>
                  <a:pt x="997027" y="2089248"/>
                  <a:pt x="995764" y="2092741"/>
                </a:cubicBezTo>
                <a:cubicBezTo>
                  <a:pt x="994284" y="2096817"/>
                  <a:pt x="988725" y="2097767"/>
                  <a:pt x="983023" y="2098318"/>
                </a:cubicBezTo>
                <a:cubicBezTo>
                  <a:pt x="977446" y="2098870"/>
                  <a:pt x="971725" y="2098947"/>
                  <a:pt x="966275" y="2099774"/>
                </a:cubicBezTo>
                <a:cubicBezTo>
                  <a:pt x="947957" y="2102532"/>
                  <a:pt x="939853" y="2110562"/>
                  <a:pt x="944365" y="2121884"/>
                </a:cubicBezTo>
                <a:cubicBezTo>
                  <a:pt x="946368" y="2126895"/>
                  <a:pt x="950303" y="2131629"/>
                  <a:pt x="952432" y="2136640"/>
                </a:cubicBezTo>
                <a:cubicBezTo>
                  <a:pt x="953533" y="2139244"/>
                  <a:pt x="953443" y="2142094"/>
                  <a:pt x="953677" y="2145756"/>
                </a:cubicBezTo>
                <a:lnTo>
                  <a:pt x="919171" y="2145756"/>
                </a:lnTo>
                <a:cubicBezTo>
                  <a:pt x="918684" y="2145722"/>
                  <a:pt x="918214" y="2145699"/>
                  <a:pt x="917727" y="2145664"/>
                </a:cubicBezTo>
                <a:cubicBezTo>
                  <a:pt x="916283" y="2141589"/>
                  <a:pt x="913668" y="2137789"/>
                  <a:pt x="913883" y="2134035"/>
                </a:cubicBezTo>
                <a:cubicBezTo>
                  <a:pt x="914280" y="2127155"/>
                  <a:pt x="915958" y="2120260"/>
                  <a:pt x="917835" y="2113442"/>
                </a:cubicBezTo>
                <a:cubicBezTo>
                  <a:pt x="919676" y="2106699"/>
                  <a:pt x="920903" y="2099819"/>
                  <a:pt x="931876" y="2095376"/>
                </a:cubicBezTo>
                <a:cubicBezTo>
                  <a:pt x="946044" y="2089630"/>
                  <a:pt x="959362" y="2082981"/>
                  <a:pt x="977969" y="2084436"/>
                </a:cubicBezTo>
                <a:close/>
                <a:moveTo>
                  <a:pt x="8357591" y="2084069"/>
                </a:moveTo>
                <a:cubicBezTo>
                  <a:pt x="8356599" y="2084789"/>
                  <a:pt x="8355588" y="2085510"/>
                  <a:pt x="8354614" y="2086245"/>
                </a:cubicBezTo>
                <a:cubicBezTo>
                  <a:pt x="8355949" y="2086904"/>
                  <a:pt x="8357140" y="2087884"/>
                  <a:pt x="8358638" y="2088099"/>
                </a:cubicBezTo>
                <a:cubicBezTo>
                  <a:pt x="8359342" y="2088191"/>
                  <a:pt x="8360606" y="2086797"/>
                  <a:pt x="8361598" y="2086061"/>
                </a:cubicBezTo>
                <a:cubicBezTo>
                  <a:pt x="8360262" y="2085402"/>
                  <a:pt x="8358927" y="2084728"/>
                  <a:pt x="8357591" y="2084069"/>
                </a:cubicBezTo>
                <a:close/>
                <a:moveTo>
                  <a:pt x="8068220" y="2083319"/>
                </a:moveTo>
                <a:lnTo>
                  <a:pt x="8066216" y="2083472"/>
                </a:lnTo>
                <a:lnTo>
                  <a:pt x="8067336" y="2084514"/>
                </a:lnTo>
                <a:close/>
                <a:moveTo>
                  <a:pt x="10381676" y="2082474"/>
                </a:moveTo>
                <a:cubicBezTo>
                  <a:pt x="10382254" y="2082490"/>
                  <a:pt x="10382795" y="2082965"/>
                  <a:pt x="10383390" y="2083241"/>
                </a:cubicBezTo>
                <a:cubicBezTo>
                  <a:pt x="10382452" y="2083654"/>
                  <a:pt x="10381513" y="2084068"/>
                  <a:pt x="10380575" y="2084466"/>
                </a:cubicBezTo>
                <a:cubicBezTo>
                  <a:pt x="10380358" y="2084037"/>
                  <a:pt x="10380142" y="2083623"/>
                  <a:pt x="10379925" y="2083195"/>
                </a:cubicBezTo>
                <a:cubicBezTo>
                  <a:pt x="10380502" y="2082934"/>
                  <a:pt x="10381117" y="2082463"/>
                  <a:pt x="10381676" y="2082474"/>
                </a:cubicBezTo>
                <a:close/>
                <a:moveTo>
                  <a:pt x="2148939" y="2081939"/>
                </a:moveTo>
                <a:cubicBezTo>
                  <a:pt x="2145815" y="2080253"/>
                  <a:pt x="2139015" y="2082322"/>
                  <a:pt x="2137496" y="2085065"/>
                </a:cubicBezTo>
                <a:cubicBezTo>
                  <a:pt x="2135507" y="2088635"/>
                  <a:pt x="2135691" y="2092373"/>
                  <a:pt x="2140472" y="2094656"/>
                </a:cubicBezTo>
                <a:cubicBezTo>
                  <a:pt x="2150820" y="2099575"/>
                  <a:pt x="2161791" y="2104018"/>
                  <a:pt x="2172871" y="2108308"/>
                </a:cubicBezTo>
                <a:cubicBezTo>
                  <a:pt x="2174440" y="2108921"/>
                  <a:pt x="2178178" y="2107972"/>
                  <a:pt x="2180433" y="2107205"/>
                </a:cubicBezTo>
                <a:cubicBezTo>
                  <a:pt x="2181678" y="2106791"/>
                  <a:pt x="2181912" y="2105244"/>
                  <a:pt x="2182815" y="2103895"/>
                </a:cubicBezTo>
                <a:cubicBezTo>
                  <a:pt x="2181967" y="2102532"/>
                  <a:pt x="2181697" y="2100509"/>
                  <a:pt x="2179892" y="2099437"/>
                </a:cubicBezTo>
                <a:cubicBezTo>
                  <a:pt x="2169804" y="2093461"/>
                  <a:pt x="2159464" y="2087639"/>
                  <a:pt x="2148939" y="2081939"/>
                </a:cubicBezTo>
                <a:close/>
                <a:moveTo>
                  <a:pt x="10423076" y="2081019"/>
                </a:moveTo>
                <a:cubicBezTo>
                  <a:pt x="10427336" y="2085386"/>
                  <a:pt x="10432912" y="2089508"/>
                  <a:pt x="10435439" y="2094227"/>
                </a:cubicBezTo>
                <a:cubicBezTo>
                  <a:pt x="10438416" y="2099788"/>
                  <a:pt x="10441232" y="2105122"/>
                  <a:pt x="10447206" y="2109795"/>
                </a:cubicBezTo>
                <a:lnTo>
                  <a:pt x="10447201" y="2109795"/>
                </a:lnTo>
                <a:cubicBezTo>
                  <a:pt x="10454551" y="2115556"/>
                  <a:pt x="10454009" y="2121608"/>
                  <a:pt x="10447187" y="2127431"/>
                </a:cubicBezTo>
                <a:cubicBezTo>
                  <a:pt x="10440510" y="2133146"/>
                  <a:pt x="10434338" y="2138953"/>
                  <a:pt x="10431234" y="2145755"/>
                </a:cubicBezTo>
                <a:lnTo>
                  <a:pt x="10402935" y="2145755"/>
                </a:lnTo>
                <a:cubicBezTo>
                  <a:pt x="10400210" y="2141067"/>
                  <a:pt x="10401816" y="2136271"/>
                  <a:pt x="10408367" y="2132885"/>
                </a:cubicBezTo>
                <a:cubicBezTo>
                  <a:pt x="10411255" y="2131399"/>
                  <a:pt x="10414845" y="2129867"/>
                  <a:pt x="10416019" y="2127905"/>
                </a:cubicBezTo>
                <a:cubicBezTo>
                  <a:pt x="10417499" y="2125393"/>
                  <a:pt x="10417769" y="2122298"/>
                  <a:pt x="10416886" y="2119678"/>
                </a:cubicBezTo>
                <a:cubicBezTo>
                  <a:pt x="10416164" y="2117594"/>
                  <a:pt x="10413132" y="2115724"/>
                  <a:pt x="10410786" y="2113932"/>
                </a:cubicBezTo>
                <a:cubicBezTo>
                  <a:pt x="10403802" y="2108615"/>
                  <a:pt x="10405156" y="2103588"/>
                  <a:pt x="10410443" y="2097934"/>
                </a:cubicBezTo>
                <a:cubicBezTo>
                  <a:pt x="10415460" y="2092603"/>
                  <a:pt x="10418925" y="2086704"/>
                  <a:pt x="10423076" y="2081019"/>
                </a:cubicBezTo>
                <a:close/>
                <a:moveTo>
                  <a:pt x="3451041" y="2080933"/>
                </a:moveTo>
                <a:cubicBezTo>
                  <a:pt x="3449943" y="2081622"/>
                  <a:pt x="3448716" y="2082266"/>
                  <a:pt x="3447866" y="2083062"/>
                </a:cubicBezTo>
                <a:cubicBezTo>
                  <a:pt x="3447670" y="2083246"/>
                  <a:pt x="3448842" y="2084396"/>
                  <a:pt x="3449149" y="2084349"/>
                </a:cubicBezTo>
                <a:lnTo>
                  <a:pt x="3453622" y="2083399"/>
                </a:lnTo>
                <a:lnTo>
                  <a:pt x="3453623" y="2083400"/>
                </a:lnTo>
                <a:lnTo>
                  <a:pt x="3453623" y="2083399"/>
                </a:lnTo>
                <a:lnTo>
                  <a:pt x="3453622" y="2083399"/>
                </a:lnTo>
                <a:close/>
                <a:moveTo>
                  <a:pt x="2362272" y="2080345"/>
                </a:moveTo>
                <a:cubicBezTo>
                  <a:pt x="2360198" y="2082199"/>
                  <a:pt x="2358447" y="2083226"/>
                  <a:pt x="2357906" y="2084467"/>
                </a:cubicBezTo>
                <a:cubicBezTo>
                  <a:pt x="2357635" y="2085080"/>
                  <a:pt x="2359945" y="2086796"/>
                  <a:pt x="2360595" y="2086704"/>
                </a:cubicBezTo>
                <a:cubicBezTo>
                  <a:pt x="2362743" y="2086382"/>
                  <a:pt x="2364638" y="2085494"/>
                  <a:pt x="2366622" y="2084819"/>
                </a:cubicBezTo>
                <a:cubicBezTo>
                  <a:pt x="2365430" y="2083609"/>
                  <a:pt x="2364258" y="2082383"/>
                  <a:pt x="2362272" y="2080345"/>
                </a:cubicBezTo>
                <a:close/>
                <a:moveTo>
                  <a:pt x="3376443" y="2080013"/>
                </a:moveTo>
                <a:cubicBezTo>
                  <a:pt x="3376538" y="2080794"/>
                  <a:pt x="3376607" y="2081362"/>
                  <a:pt x="3376659" y="2081928"/>
                </a:cubicBezTo>
                <a:cubicBezTo>
                  <a:pt x="3377128" y="2081652"/>
                  <a:pt x="3377958" y="2081377"/>
                  <a:pt x="3377958" y="2081101"/>
                </a:cubicBezTo>
                <a:cubicBezTo>
                  <a:pt x="3377958" y="2080795"/>
                  <a:pt x="3377163" y="2080504"/>
                  <a:pt x="3376443" y="2080013"/>
                </a:cubicBezTo>
                <a:close/>
                <a:moveTo>
                  <a:pt x="11331456" y="2079166"/>
                </a:moveTo>
                <a:cubicBezTo>
                  <a:pt x="11333929" y="2080422"/>
                  <a:pt x="11336383" y="2081679"/>
                  <a:pt x="11341058" y="2084054"/>
                </a:cubicBezTo>
                <a:cubicBezTo>
                  <a:pt x="11335806" y="2085739"/>
                  <a:pt x="11333062" y="2087149"/>
                  <a:pt x="11330156" y="2087286"/>
                </a:cubicBezTo>
                <a:cubicBezTo>
                  <a:pt x="11328712" y="2087348"/>
                  <a:pt x="11325283" y="2084743"/>
                  <a:pt x="11325716" y="2083870"/>
                </a:cubicBezTo>
                <a:cubicBezTo>
                  <a:pt x="11326564" y="2082108"/>
                  <a:pt x="11329434" y="2080713"/>
                  <a:pt x="11331456" y="2079166"/>
                </a:cubicBezTo>
                <a:close/>
                <a:moveTo>
                  <a:pt x="8405056" y="2077635"/>
                </a:moveTo>
                <a:cubicBezTo>
                  <a:pt x="8404424" y="2077865"/>
                  <a:pt x="8403450" y="2078032"/>
                  <a:pt x="8403288" y="2078339"/>
                </a:cubicBezTo>
                <a:cubicBezTo>
                  <a:pt x="8403142" y="2078646"/>
                  <a:pt x="8403865" y="2079106"/>
                  <a:pt x="8404208" y="2079488"/>
                </a:cubicBezTo>
                <a:lnTo>
                  <a:pt x="8404208" y="2079489"/>
                </a:lnTo>
                <a:cubicBezTo>
                  <a:pt x="8404822" y="2079274"/>
                  <a:pt x="8405454" y="2079029"/>
                  <a:pt x="8406067" y="2078799"/>
                </a:cubicBezTo>
                <a:cubicBezTo>
                  <a:pt x="8405742" y="2078416"/>
                  <a:pt x="8405381" y="2078033"/>
                  <a:pt x="8405056" y="2077635"/>
                </a:cubicBezTo>
                <a:close/>
                <a:moveTo>
                  <a:pt x="9092914" y="2076960"/>
                </a:moveTo>
                <a:cubicBezTo>
                  <a:pt x="9092011" y="2078461"/>
                  <a:pt x="9090784" y="2079794"/>
                  <a:pt x="9090585" y="2081189"/>
                </a:cubicBezTo>
                <a:cubicBezTo>
                  <a:pt x="9090513" y="2081633"/>
                  <a:pt x="9093166" y="2082230"/>
                  <a:pt x="9094592" y="2082767"/>
                </a:cubicBezTo>
                <a:cubicBezTo>
                  <a:pt x="9095728" y="2081495"/>
                  <a:pt x="9097119" y="2080269"/>
                  <a:pt x="9097786" y="2078906"/>
                </a:cubicBezTo>
                <a:cubicBezTo>
                  <a:pt x="9097931" y="2078661"/>
                  <a:pt x="9095206" y="2077864"/>
                  <a:pt x="9092914" y="2076960"/>
                </a:cubicBezTo>
                <a:close/>
                <a:moveTo>
                  <a:pt x="1194343" y="2076438"/>
                </a:moveTo>
                <a:cubicBezTo>
                  <a:pt x="1199559" y="2075534"/>
                  <a:pt x="1204324" y="2079150"/>
                  <a:pt x="1204035" y="2084360"/>
                </a:cubicBezTo>
                <a:cubicBezTo>
                  <a:pt x="1202483" y="2085111"/>
                  <a:pt x="1200083" y="2087073"/>
                  <a:pt x="1197140" y="2087455"/>
                </a:cubicBezTo>
                <a:cubicBezTo>
                  <a:pt x="1191617" y="2088160"/>
                  <a:pt x="1186274" y="2084590"/>
                  <a:pt x="1187557" y="2080867"/>
                </a:cubicBezTo>
                <a:cubicBezTo>
                  <a:pt x="1188170" y="2079119"/>
                  <a:pt x="1191527" y="2076912"/>
                  <a:pt x="1194343" y="2076438"/>
                </a:cubicBezTo>
                <a:close/>
                <a:moveTo>
                  <a:pt x="616210" y="2076377"/>
                </a:moveTo>
                <a:cubicBezTo>
                  <a:pt x="627255" y="2079380"/>
                  <a:pt x="628789" y="2083931"/>
                  <a:pt x="629060" y="2088558"/>
                </a:cubicBezTo>
                <a:cubicBezTo>
                  <a:pt x="629168" y="2090657"/>
                  <a:pt x="627977" y="2093553"/>
                  <a:pt x="625595" y="2094733"/>
                </a:cubicBezTo>
                <a:cubicBezTo>
                  <a:pt x="621480" y="2096786"/>
                  <a:pt x="616138" y="2098517"/>
                  <a:pt x="610977" y="2099008"/>
                </a:cubicBezTo>
                <a:cubicBezTo>
                  <a:pt x="604732" y="2099621"/>
                  <a:pt x="597730" y="2099314"/>
                  <a:pt x="594138" y="2093951"/>
                </a:cubicBezTo>
                <a:cubicBezTo>
                  <a:pt x="601051" y="2088435"/>
                  <a:pt x="608288" y="2082674"/>
                  <a:pt x="616210" y="2076377"/>
                </a:cubicBezTo>
                <a:close/>
                <a:moveTo>
                  <a:pt x="10533201" y="2075289"/>
                </a:moveTo>
                <a:cubicBezTo>
                  <a:pt x="10529104" y="2079058"/>
                  <a:pt x="10525477" y="2081050"/>
                  <a:pt x="10524828" y="2083364"/>
                </a:cubicBezTo>
                <a:cubicBezTo>
                  <a:pt x="10524105" y="2085876"/>
                  <a:pt x="10528365" y="2087700"/>
                  <a:pt x="10532281" y="2086827"/>
                </a:cubicBezTo>
                <a:cubicBezTo>
                  <a:pt x="10535223" y="2086168"/>
                  <a:pt x="10538561" y="2084038"/>
                  <a:pt x="10539157" y="2082245"/>
                </a:cubicBezTo>
                <a:cubicBezTo>
                  <a:pt x="10539626" y="2080728"/>
                  <a:pt x="10536378" y="2078767"/>
                  <a:pt x="10533201" y="2075289"/>
                </a:cubicBezTo>
                <a:close/>
                <a:moveTo>
                  <a:pt x="8452214" y="2075183"/>
                </a:moveTo>
                <a:cubicBezTo>
                  <a:pt x="8451438" y="2074938"/>
                  <a:pt x="8447756" y="2076914"/>
                  <a:pt x="8447251" y="2078140"/>
                </a:cubicBezTo>
                <a:cubicBezTo>
                  <a:pt x="8446312" y="2080530"/>
                  <a:pt x="8448316" y="2082694"/>
                  <a:pt x="8452629" y="2082660"/>
                </a:cubicBezTo>
                <a:cubicBezTo>
                  <a:pt x="8454614" y="2082645"/>
                  <a:pt x="8456563" y="2080990"/>
                  <a:pt x="8460064" y="2079366"/>
                </a:cubicBezTo>
                <a:cubicBezTo>
                  <a:pt x="8456942" y="2077573"/>
                  <a:pt x="8454884" y="2075979"/>
                  <a:pt x="8452214" y="2075183"/>
                </a:cubicBezTo>
                <a:close/>
                <a:moveTo>
                  <a:pt x="1981284" y="2074737"/>
                </a:moveTo>
                <a:cubicBezTo>
                  <a:pt x="1998559" y="2078092"/>
                  <a:pt x="2014336" y="2082475"/>
                  <a:pt x="2023777" y="2092557"/>
                </a:cubicBezTo>
                <a:cubicBezTo>
                  <a:pt x="2025059" y="2093920"/>
                  <a:pt x="2025046" y="2095851"/>
                  <a:pt x="2025113" y="2097521"/>
                </a:cubicBezTo>
                <a:cubicBezTo>
                  <a:pt x="2025330" y="2101535"/>
                  <a:pt x="2016538" y="2105718"/>
                  <a:pt x="2011682" y="2103466"/>
                </a:cubicBezTo>
                <a:cubicBezTo>
                  <a:pt x="1998504" y="2097337"/>
                  <a:pt x="1985921" y="2090703"/>
                  <a:pt x="1973689" y="2083838"/>
                </a:cubicBezTo>
                <a:cubicBezTo>
                  <a:pt x="1972084" y="2082934"/>
                  <a:pt x="1973186" y="2079517"/>
                  <a:pt x="1974450" y="2077602"/>
                </a:cubicBezTo>
                <a:cubicBezTo>
                  <a:pt x="1975240" y="2076376"/>
                  <a:pt x="1978617" y="2075779"/>
                  <a:pt x="1981284" y="2074737"/>
                </a:cubicBezTo>
                <a:close/>
                <a:moveTo>
                  <a:pt x="2229918" y="2073021"/>
                </a:moveTo>
                <a:cubicBezTo>
                  <a:pt x="2228836" y="2075810"/>
                  <a:pt x="2227427" y="2078277"/>
                  <a:pt x="2227213" y="2080790"/>
                </a:cubicBezTo>
                <a:cubicBezTo>
                  <a:pt x="2227177" y="2081341"/>
                  <a:pt x="2232121" y="2082950"/>
                  <a:pt x="2233276" y="2082521"/>
                </a:cubicBezTo>
                <a:cubicBezTo>
                  <a:pt x="2237913" y="2080820"/>
                  <a:pt x="2238166" y="2077894"/>
                  <a:pt x="2236091" y="2075075"/>
                </a:cubicBezTo>
                <a:cubicBezTo>
                  <a:pt x="2235549" y="2074339"/>
                  <a:pt x="2233240" y="2074094"/>
                  <a:pt x="2229918" y="2073021"/>
                </a:cubicBezTo>
                <a:close/>
                <a:moveTo>
                  <a:pt x="2768055" y="2072429"/>
                </a:moveTo>
                <a:cubicBezTo>
                  <a:pt x="2756991" y="2072030"/>
                  <a:pt x="2747875" y="2074895"/>
                  <a:pt x="2741141" y="2080151"/>
                </a:cubicBezTo>
                <a:cubicBezTo>
                  <a:pt x="2735027" y="2084947"/>
                  <a:pt x="2732950" y="2090217"/>
                  <a:pt x="2739913" y="2098629"/>
                </a:cubicBezTo>
                <a:cubicBezTo>
                  <a:pt x="2744789" y="2094967"/>
                  <a:pt x="2747623" y="2093435"/>
                  <a:pt x="2749213" y="2091535"/>
                </a:cubicBezTo>
                <a:cubicBezTo>
                  <a:pt x="2755328" y="2084181"/>
                  <a:pt x="2764645" y="2082127"/>
                  <a:pt x="2777318" y="2084334"/>
                </a:cubicBezTo>
                <a:cubicBezTo>
                  <a:pt x="2782699" y="2085254"/>
                  <a:pt x="2788387" y="2086153"/>
                  <a:pt x="2793870" y="2086050"/>
                </a:cubicBezTo>
                <a:cubicBezTo>
                  <a:pt x="2806794" y="2085789"/>
                  <a:pt x="2814599" y="2088808"/>
                  <a:pt x="2819394" y="2096561"/>
                </a:cubicBezTo>
                <a:cubicBezTo>
                  <a:pt x="2823171" y="2102628"/>
                  <a:pt x="2830972" y="2103165"/>
                  <a:pt x="2839728" y="2099441"/>
                </a:cubicBezTo>
                <a:cubicBezTo>
                  <a:pt x="2847415" y="2096147"/>
                  <a:pt x="2847235" y="2090723"/>
                  <a:pt x="2838970" y="2088609"/>
                </a:cubicBezTo>
                <a:cubicBezTo>
                  <a:pt x="2819937" y="2083752"/>
                  <a:pt x="2800791" y="2079048"/>
                  <a:pt x="2781615" y="2074436"/>
                </a:cubicBezTo>
                <a:cubicBezTo>
                  <a:pt x="2777300" y="2073409"/>
                  <a:pt x="2772624" y="2072598"/>
                  <a:pt x="2768055" y="2072429"/>
                </a:cubicBezTo>
                <a:close/>
                <a:moveTo>
                  <a:pt x="10949843" y="2072117"/>
                </a:moveTo>
                <a:cubicBezTo>
                  <a:pt x="10955258" y="2072439"/>
                  <a:pt x="10957767" y="2074722"/>
                  <a:pt x="10958904" y="2077771"/>
                </a:cubicBezTo>
                <a:cubicBezTo>
                  <a:pt x="10960149" y="2081019"/>
                  <a:pt x="10959842" y="2085463"/>
                  <a:pt x="10963217" y="2087225"/>
                </a:cubicBezTo>
                <a:cubicBezTo>
                  <a:pt x="10972295" y="2092005"/>
                  <a:pt x="10974117" y="2097660"/>
                  <a:pt x="10973612" y="2104310"/>
                </a:cubicBezTo>
                <a:cubicBezTo>
                  <a:pt x="10972512" y="2109443"/>
                  <a:pt x="10971934" y="2114622"/>
                  <a:pt x="10970184" y="2119662"/>
                </a:cubicBezTo>
                <a:cubicBezTo>
                  <a:pt x="10968631" y="2124183"/>
                  <a:pt x="10962153" y="2126925"/>
                  <a:pt x="10956016" y="2126511"/>
                </a:cubicBezTo>
                <a:cubicBezTo>
                  <a:pt x="10949646" y="2126052"/>
                  <a:pt x="10944358" y="2122650"/>
                  <a:pt x="10943708" y="2118314"/>
                </a:cubicBezTo>
                <a:cubicBezTo>
                  <a:pt x="10942264" y="2108585"/>
                  <a:pt x="10940910" y="2098855"/>
                  <a:pt x="10939702" y="2089125"/>
                </a:cubicBezTo>
                <a:cubicBezTo>
                  <a:pt x="10939245" y="2085708"/>
                  <a:pt x="10938943" y="2082230"/>
                  <a:pt x="10939231" y="2078798"/>
                </a:cubicBezTo>
                <a:cubicBezTo>
                  <a:pt x="10939611" y="2074845"/>
                  <a:pt x="10944628" y="2071780"/>
                  <a:pt x="10949843" y="2072117"/>
                </a:cubicBezTo>
                <a:close/>
                <a:moveTo>
                  <a:pt x="9731483" y="2071964"/>
                </a:moveTo>
                <a:cubicBezTo>
                  <a:pt x="9731158" y="2071826"/>
                  <a:pt x="9729498" y="2072409"/>
                  <a:pt x="9729552" y="2072547"/>
                </a:cubicBezTo>
                <a:cubicBezTo>
                  <a:pt x="9729787" y="2073374"/>
                  <a:pt x="9730346" y="2074171"/>
                  <a:pt x="9730779" y="2074952"/>
                </a:cubicBezTo>
                <a:cubicBezTo>
                  <a:pt x="9732061" y="2074554"/>
                  <a:pt x="9733306" y="2074155"/>
                  <a:pt x="9734552" y="2073726"/>
                </a:cubicBezTo>
                <a:cubicBezTo>
                  <a:pt x="9733559" y="2073129"/>
                  <a:pt x="9732638" y="2072439"/>
                  <a:pt x="9731483" y="2071964"/>
                </a:cubicBezTo>
                <a:close/>
                <a:moveTo>
                  <a:pt x="2990978" y="2071892"/>
                </a:moveTo>
                <a:cubicBezTo>
                  <a:pt x="2989498" y="2071785"/>
                  <a:pt x="2987855" y="2072689"/>
                  <a:pt x="2986286" y="2073133"/>
                </a:cubicBezTo>
                <a:cubicBezTo>
                  <a:pt x="2987820" y="2074129"/>
                  <a:pt x="2989354" y="2075094"/>
                  <a:pt x="2990889" y="2076091"/>
                </a:cubicBezTo>
                <a:cubicBezTo>
                  <a:pt x="2992062" y="2075324"/>
                  <a:pt x="2993217" y="2074543"/>
                  <a:pt x="2994390" y="2073777"/>
                </a:cubicBezTo>
                <a:cubicBezTo>
                  <a:pt x="2993379" y="2073179"/>
                  <a:pt x="2992278" y="2071984"/>
                  <a:pt x="2990978" y="2071892"/>
                </a:cubicBezTo>
                <a:close/>
                <a:moveTo>
                  <a:pt x="11107775" y="2071826"/>
                </a:moveTo>
                <a:cubicBezTo>
                  <a:pt x="11124252" y="2072791"/>
                  <a:pt x="11137769" y="2077786"/>
                  <a:pt x="11149429" y="2084635"/>
                </a:cubicBezTo>
                <a:cubicBezTo>
                  <a:pt x="11151811" y="2086045"/>
                  <a:pt x="11152244" y="2088695"/>
                  <a:pt x="11152839" y="2089615"/>
                </a:cubicBezTo>
                <a:cubicBezTo>
                  <a:pt x="11152353" y="2095728"/>
                  <a:pt x="11147407" y="2099957"/>
                  <a:pt x="11140441" y="2101520"/>
                </a:cubicBezTo>
                <a:cubicBezTo>
                  <a:pt x="11134539" y="2102838"/>
                  <a:pt x="11127826" y="2101474"/>
                  <a:pt x="11123386" y="2097582"/>
                </a:cubicBezTo>
                <a:cubicBezTo>
                  <a:pt x="11115915" y="2091024"/>
                  <a:pt x="11108768" y="2084359"/>
                  <a:pt x="11101693" y="2077648"/>
                </a:cubicBezTo>
                <a:cubicBezTo>
                  <a:pt x="11100863" y="2076821"/>
                  <a:pt x="11100629" y="2075074"/>
                  <a:pt x="11101459" y="2074446"/>
                </a:cubicBezTo>
                <a:cubicBezTo>
                  <a:pt x="11103065" y="2073266"/>
                  <a:pt x="11105772" y="2071703"/>
                  <a:pt x="11107775" y="2071826"/>
                </a:cubicBezTo>
                <a:close/>
                <a:moveTo>
                  <a:pt x="10240943" y="2071474"/>
                </a:moveTo>
                <a:cubicBezTo>
                  <a:pt x="10242892" y="2071366"/>
                  <a:pt x="10245058" y="2072791"/>
                  <a:pt x="10247928" y="2073803"/>
                </a:cubicBezTo>
                <a:cubicBezTo>
                  <a:pt x="10245870" y="2075534"/>
                  <a:pt x="10244716" y="2077434"/>
                  <a:pt x="10242874" y="2077740"/>
                </a:cubicBezTo>
                <a:cubicBezTo>
                  <a:pt x="10241015" y="2078062"/>
                  <a:pt x="10237224" y="2077143"/>
                  <a:pt x="10236448" y="2076147"/>
                </a:cubicBezTo>
                <a:cubicBezTo>
                  <a:pt x="10234626" y="2073772"/>
                  <a:pt x="10236719" y="2071703"/>
                  <a:pt x="10240943" y="2071474"/>
                </a:cubicBezTo>
                <a:close/>
                <a:moveTo>
                  <a:pt x="200936" y="2070462"/>
                </a:moveTo>
                <a:cubicBezTo>
                  <a:pt x="201603" y="2070478"/>
                  <a:pt x="202235" y="2071030"/>
                  <a:pt x="202885" y="2071321"/>
                </a:cubicBezTo>
                <a:cubicBezTo>
                  <a:pt x="202614" y="2071796"/>
                  <a:pt x="202361" y="2072271"/>
                  <a:pt x="202091" y="2072730"/>
                </a:cubicBezTo>
                <a:cubicBezTo>
                  <a:pt x="201044" y="2072240"/>
                  <a:pt x="199997" y="2071749"/>
                  <a:pt x="198950" y="2071275"/>
                </a:cubicBezTo>
                <a:lnTo>
                  <a:pt x="198951" y="2071275"/>
                </a:lnTo>
                <a:cubicBezTo>
                  <a:pt x="199618" y="2070983"/>
                  <a:pt x="200286" y="2070451"/>
                  <a:pt x="200936" y="2070462"/>
                </a:cubicBezTo>
                <a:close/>
                <a:moveTo>
                  <a:pt x="2685033" y="2070375"/>
                </a:moveTo>
                <a:cubicBezTo>
                  <a:pt x="2678787" y="2069180"/>
                  <a:pt x="2673263" y="2070774"/>
                  <a:pt x="2670376" y="2073746"/>
                </a:cubicBezTo>
                <a:cubicBezTo>
                  <a:pt x="2660496" y="2083981"/>
                  <a:pt x="2656758" y="2095075"/>
                  <a:pt x="2662573" y="2106704"/>
                </a:cubicBezTo>
                <a:cubicBezTo>
                  <a:pt x="2664941" y="2111377"/>
                  <a:pt x="2671061" y="2114415"/>
                  <a:pt x="2679327" y="2114518"/>
                </a:cubicBezTo>
                <a:lnTo>
                  <a:pt x="2679327" y="2114522"/>
                </a:lnTo>
                <a:cubicBezTo>
                  <a:pt x="2690358" y="2114691"/>
                  <a:pt x="2698910" y="2112040"/>
                  <a:pt x="2705100" y="2102755"/>
                </a:cubicBezTo>
                <a:cubicBezTo>
                  <a:pt x="2694847" y="2102755"/>
                  <a:pt x="2688462" y="2102981"/>
                  <a:pt x="2682163" y="2102674"/>
                </a:cubicBezTo>
                <a:cubicBezTo>
                  <a:pt x="2677452" y="2102429"/>
                  <a:pt x="2674493" y="2098124"/>
                  <a:pt x="2677506" y="2096009"/>
                </a:cubicBezTo>
                <a:cubicBezTo>
                  <a:pt x="2681151" y="2093435"/>
                  <a:pt x="2685449" y="2091244"/>
                  <a:pt x="2689348" y="2088793"/>
                </a:cubicBezTo>
                <a:cubicBezTo>
                  <a:pt x="2694181" y="2085759"/>
                  <a:pt x="2696583" y="2082097"/>
                  <a:pt x="2695227" y="2077837"/>
                </a:cubicBezTo>
                <a:cubicBezTo>
                  <a:pt x="2694090" y="2074267"/>
                  <a:pt x="2691007" y="2071494"/>
                  <a:pt x="2685033" y="2070375"/>
                </a:cubicBezTo>
                <a:close/>
                <a:moveTo>
                  <a:pt x="9454546" y="2070111"/>
                </a:moveTo>
                <a:cubicBezTo>
                  <a:pt x="9447527" y="2068716"/>
                  <a:pt x="9441859" y="2070371"/>
                  <a:pt x="9437510" y="2073742"/>
                </a:cubicBezTo>
                <a:lnTo>
                  <a:pt x="9437510" y="2073743"/>
                </a:lnTo>
                <a:cubicBezTo>
                  <a:pt x="9436498" y="2074539"/>
                  <a:pt x="9436589" y="2075873"/>
                  <a:pt x="9436156" y="2076945"/>
                </a:cubicBezTo>
                <a:cubicBezTo>
                  <a:pt x="9437203" y="2077834"/>
                  <a:pt x="9437979" y="2079029"/>
                  <a:pt x="9439387" y="2079504"/>
                </a:cubicBezTo>
                <a:cubicBezTo>
                  <a:pt x="9440831" y="2079993"/>
                  <a:pt x="9443014" y="2080070"/>
                  <a:pt x="9444693" y="2079840"/>
                </a:cubicBezTo>
                <a:cubicBezTo>
                  <a:pt x="9453681" y="2078523"/>
                  <a:pt x="9458571" y="2075841"/>
                  <a:pt x="9457813" y="2072578"/>
                </a:cubicBezTo>
                <a:cubicBezTo>
                  <a:pt x="9457596" y="2071658"/>
                  <a:pt x="9455954" y="2070402"/>
                  <a:pt x="9454546" y="2070111"/>
                </a:cubicBezTo>
                <a:close/>
                <a:moveTo>
                  <a:pt x="9379235" y="2069758"/>
                </a:moveTo>
                <a:lnTo>
                  <a:pt x="9375680" y="2075335"/>
                </a:lnTo>
                <a:lnTo>
                  <a:pt x="9375679" y="2075335"/>
                </a:lnTo>
                <a:lnTo>
                  <a:pt x="9375679" y="2075336"/>
                </a:lnTo>
                <a:lnTo>
                  <a:pt x="9375680" y="2075335"/>
                </a:lnTo>
                <a:lnTo>
                  <a:pt x="9380390" y="2075964"/>
                </a:lnTo>
                <a:cubicBezTo>
                  <a:pt x="9382231" y="2074968"/>
                  <a:pt x="9383476" y="2073528"/>
                  <a:pt x="9384541" y="2072118"/>
                </a:cubicBezTo>
                <a:cubicBezTo>
                  <a:pt x="9384667" y="2071950"/>
                  <a:pt x="9382104" y="2071030"/>
                  <a:pt x="9379235" y="2069758"/>
                </a:cubicBezTo>
                <a:close/>
                <a:moveTo>
                  <a:pt x="8244705" y="2069222"/>
                </a:moveTo>
                <a:cubicBezTo>
                  <a:pt x="8243929" y="2070110"/>
                  <a:pt x="8243152" y="2071015"/>
                  <a:pt x="8242377" y="2071903"/>
                </a:cubicBezTo>
                <a:cubicBezTo>
                  <a:pt x="8243351" y="2072684"/>
                  <a:pt x="8244290" y="2073466"/>
                  <a:pt x="8245247" y="2074247"/>
                </a:cubicBezTo>
                <a:cubicBezTo>
                  <a:pt x="8246366" y="2073068"/>
                  <a:pt x="8247684" y="2071949"/>
                  <a:pt x="8248405" y="2070692"/>
                </a:cubicBezTo>
                <a:cubicBezTo>
                  <a:pt x="8248531" y="2070493"/>
                  <a:pt x="8246005" y="2069742"/>
                  <a:pt x="8244705" y="2069222"/>
                </a:cubicBezTo>
                <a:close/>
                <a:moveTo>
                  <a:pt x="3149191" y="2069150"/>
                </a:moveTo>
                <a:cubicBezTo>
                  <a:pt x="3143595" y="2069517"/>
                  <a:pt x="3139425" y="2072582"/>
                  <a:pt x="3139207" y="2076443"/>
                </a:cubicBezTo>
                <a:cubicBezTo>
                  <a:pt x="3139009" y="2080335"/>
                  <a:pt x="3143558" y="2083828"/>
                  <a:pt x="3148777" y="2083782"/>
                </a:cubicBezTo>
                <a:cubicBezTo>
                  <a:pt x="3154878" y="2083736"/>
                  <a:pt x="3160451" y="2079722"/>
                  <a:pt x="3160438" y="2075416"/>
                </a:cubicBezTo>
                <a:cubicBezTo>
                  <a:pt x="3160420" y="2071954"/>
                  <a:pt x="3154680" y="2068751"/>
                  <a:pt x="3149191" y="2069150"/>
                </a:cubicBezTo>
                <a:close/>
                <a:moveTo>
                  <a:pt x="345476" y="2068655"/>
                </a:moveTo>
                <a:cubicBezTo>
                  <a:pt x="357803" y="2074094"/>
                  <a:pt x="361070" y="2079549"/>
                  <a:pt x="357929" y="2086306"/>
                </a:cubicBezTo>
                <a:cubicBezTo>
                  <a:pt x="357280" y="2087670"/>
                  <a:pt x="354230" y="2089279"/>
                  <a:pt x="351973" y="2089478"/>
                </a:cubicBezTo>
                <a:cubicBezTo>
                  <a:pt x="349789" y="2089662"/>
                  <a:pt x="346017" y="2088558"/>
                  <a:pt x="345061" y="2087363"/>
                </a:cubicBezTo>
                <a:cubicBezTo>
                  <a:pt x="340693" y="2082016"/>
                  <a:pt x="340331" y="2076454"/>
                  <a:pt x="345476" y="2068655"/>
                </a:cubicBezTo>
                <a:close/>
                <a:moveTo>
                  <a:pt x="163944" y="2067904"/>
                </a:moveTo>
                <a:lnTo>
                  <a:pt x="165406" y="2068272"/>
                </a:lnTo>
                <a:lnTo>
                  <a:pt x="164215" y="2068884"/>
                </a:lnTo>
                <a:close/>
                <a:moveTo>
                  <a:pt x="11026455" y="2067628"/>
                </a:moveTo>
                <a:cubicBezTo>
                  <a:pt x="11032212" y="2067781"/>
                  <a:pt x="11036597" y="2070616"/>
                  <a:pt x="11036976" y="2074462"/>
                </a:cubicBezTo>
                <a:cubicBezTo>
                  <a:pt x="11037464" y="2079182"/>
                  <a:pt x="11033060" y="2083197"/>
                  <a:pt x="11027032" y="2083595"/>
                </a:cubicBezTo>
                <a:cubicBezTo>
                  <a:pt x="11019669" y="2084055"/>
                  <a:pt x="11013023" y="2079825"/>
                  <a:pt x="11013117" y="2074723"/>
                </a:cubicBezTo>
                <a:cubicBezTo>
                  <a:pt x="11013208" y="2070631"/>
                  <a:pt x="11019200" y="2067429"/>
                  <a:pt x="11026455" y="2067628"/>
                </a:cubicBezTo>
                <a:close/>
                <a:moveTo>
                  <a:pt x="948432" y="2067566"/>
                </a:moveTo>
                <a:cubicBezTo>
                  <a:pt x="950110" y="2067689"/>
                  <a:pt x="952817" y="2070018"/>
                  <a:pt x="952601" y="2071183"/>
                </a:cubicBezTo>
                <a:cubicBezTo>
                  <a:pt x="952041" y="2074002"/>
                  <a:pt x="947927" y="2074737"/>
                  <a:pt x="944100" y="2073910"/>
                </a:cubicBezTo>
                <a:cubicBezTo>
                  <a:pt x="942024" y="2073466"/>
                  <a:pt x="940671" y="2071703"/>
                  <a:pt x="937187" y="2069298"/>
                </a:cubicBezTo>
                <a:cubicBezTo>
                  <a:pt x="942223" y="2068440"/>
                  <a:pt x="945453" y="2067352"/>
                  <a:pt x="948432" y="2067566"/>
                </a:cubicBezTo>
                <a:close/>
                <a:moveTo>
                  <a:pt x="9588891" y="2066786"/>
                </a:moveTo>
                <a:cubicBezTo>
                  <a:pt x="9581744" y="2066311"/>
                  <a:pt x="9576835" y="2069896"/>
                  <a:pt x="9578785" y="2072271"/>
                </a:cubicBezTo>
                <a:cubicBezTo>
                  <a:pt x="9580806" y="2074738"/>
                  <a:pt x="9583152" y="2077235"/>
                  <a:pt x="9586238" y="2079212"/>
                </a:cubicBezTo>
                <a:cubicBezTo>
                  <a:pt x="9589902" y="2081587"/>
                  <a:pt x="9593998" y="2084406"/>
                  <a:pt x="9600423" y="2082644"/>
                </a:cubicBezTo>
                <a:cubicBezTo>
                  <a:pt x="9604791" y="2081449"/>
                  <a:pt x="9604538" y="2076423"/>
                  <a:pt x="9598997" y="2072056"/>
                </a:cubicBezTo>
                <a:cubicBezTo>
                  <a:pt x="9595857" y="2069605"/>
                  <a:pt x="9591093" y="2067904"/>
                  <a:pt x="9588891" y="2066786"/>
                </a:cubicBezTo>
                <a:close/>
                <a:moveTo>
                  <a:pt x="8856601" y="2066694"/>
                </a:moveTo>
                <a:cubicBezTo>
                  <a:pt x="8855319" y="2067184"/>
                  <a:pt x="8854002" y="2067629"/>
                  <a:pt x="8852829" y="2068196"/>
                </a:cubicBezTo>
                <a:cubicBezTo>
                  <a:pt x="8852738" y="2068242"/>
                  <a:pt x="8853641" y="2069054"/>
                  <a:pt x="8854074" y="2069513"/>
                </a:cubicBezTo>
                <a:cubicBezTo>
                  <a:pt x="8855374" y="2069023"/>
                  <a:pt x="8856691" y="2068563"/>
                  <a:pt x="8857864" y="2067996"/>
                </a:cubicBezTo>
                <a:cubicBezTo>
                  <a:pt x="8857955" y="2067966"/>
                  <a:pt x="8857052" y="2067154"/>
                  <a:pt x="8856601" y="2066694"/>
                </a:cubicBezTo>
                <a:close/>
                <a:moveTo>
                  <a:pt x="9809358" y="2066218"/>
                </a:moveTo>
                <a:cubicBezTo>
                  <a:pt x="9805586" y="2068149"/>
                  <a:pt x="9802121" y="2069175"/>
                  <a:pt x="9802229" y="2070033"/>
                </a:cubicBezTo>
                <a:cubicBezTo>
                  <a:pt x="9802446" y="2071811"/>
                  <a:pt x="9804557" y="2073512"/>
                  <a:pt x="9805929" y="2075228"/>
                </a:cubicBezTo>
                <a:cubicBezTo>
                  <a:pt x="9807968" y="2074416"/>
                  <a:pt x="9811487" y="2073741"/>
                  <a:pt x="9811740" y="2072761"/>
                </a:cubicBezTo>
                <a:cubicBezTo>
                  <a:pt x="9812155" y="2071060"/>
                  <a:pt x="9810567" y="2069145"/>
                  <a:pt x="9809358" y="2066218"/>
                </a:cubicBezTo>
                <a:close/>
                <a:moveTo>
                  <a:pt x="2416359" y="2063874"/>
                </a:moveTo>
                <a:cubicBezTo>
                  <a:pt x="2415582" y="2063997"/>
                  <a:pt x="2414537" y="2063981"/>
                  <a:pt x="2414120" y="2064288"/>
                </a:cubicBezTo>
                <a:cubicBezTo>
                  <a:pt x="2413724" y="2064594"/>
                  <a:pt x="2413999" y="2065223"/>
                  <a:pt x="2413958" y="2065698"/>
                </a:cubicBezTo>
                <a:cubicBezTo>
                  <a:pt x="2415204" y="2065483"/>
                  <a:pt x="2416449" y="2065284"/>
                  <a:pt x="2417694" y="2065069"/>
                </a:cubicBezTo>
                <a:cubicBezTo>
                  <a:pt x="2417262" y="2064671"/>
                  <a:pt x="2416810" y="2064273"/>
                  <a:pt x="2416359" y="2063874"/>
                </a:cubicBezTo>
                <a:close/>
                <a:moveTo>
                  <a:pt x="10292919" y="2063660"/>
                </a:moveTo>
                <a:cubicBezTo>
                  <a:pt x="10305373" y="2065529"/>
                  <a:pt x="10308369" y="2070463"/>
                  <a:pt x="10311492" y="2075044"/>
                </a:cubicBezTo>
                <a:cubicBezTo>
                  <a:pt x="10315264" y="2080607"/>
                  <a:pt x="10315336" y="2086322"/>
                  <a:pt x="10311276" y="2091884"/>
                </a:cubicBezTo>
                <a:cubicBezTo>
                  <a:pt x="10310518" y="2092911"/>
                  <a:pt x="10309524" y="2094183"/>
                  <a:pt x="10308062" y="2094658"/>
                </a:cubicBezTo>
                <a:cubicBezTo>
                  <a:pt x="10304922" y="2095638"/>
                  <a:pt x="10300934" y="2097124"/>
                  <a:pt x="10298155" y="2096619"/>
                </a:cubicBezTo>
                <a:cubicBezTo>
                  <a:pt x="10295428" y="2096128"/>
                  <a:pt x="10291494" y="2093171"/>
                  <a:pt x="10291945" y="2091777"/>
                </a:cubicBezTo>
                <a:cubicBezTo>
                  <a:pt x="10294869" y="2082875"/>
                  <a:pt x="10296312" y="2073972"/>
                  <a:pt x="10292919" y="2063660"/>
                </a:cubicBezTo>
                <a:close/>
                <a:moveTo>
                  <a:pt x="9008091" y="2062449"/>
                </a:moveTo>
                <a:cubicBezTo>
                  <a:pt x="9007387" y="2063231"/>
                  <a:pt x="9005889" y="2064181"/>
                  <a:pt x="9006196" y="2064747"/>
                </a:cubicBezTo>
                <a:cubicBezTo>
                  <a:pt x="9006557" y="2065375"/>
                  <a:pt x="9008705" y="2066096"/>
                  <a:pt x="9009805" y="2065958"/>
                </a:cubicBezTo>
                <a:cubicBezTo>
                  <a:pt x="9010727" y="2065851"/>
                  <a:pt x="9011249" y="2064564"/>
                  <a:pt x="9011935" y="2063782"/>
                </a:cubicBezTo>
                <a:cubicBezTo>
                  <a:pt x="9010654" y="2063338"/>
                  <a:pt x="9009373" y="2062894"/>
                  <a:pt x="9008091" y="2062449"/>
                </a:cubicBezTo>
                <a:close/>
                <a:moveTo>
                  <a:pt x="2646087" y="2061469"/>
                </a:moveTo>
                <a:cubicBezTo>
                  <a:pt x="2643741" y="2061453"/>
                  <a:pt x="2640330" y="2061760"/>
                  <a:pt x="2639210" y="2062740"/>
                </a:cubicBezTo>
                <a:cubicBezTo>
                  <a:pt x="2637278" y="2064441"/>
                  <a:pt x="2636738" y="2066724"/>
                  <a:pt x="2634590" y="2070616"/>
                </a:cubicBezTo>
                <a:cubicBezTo>
                  <a:pt x="2636160" y="2071076"/>
                  <a:pt x="2638382" y="2072026"/>
                  <a:pt x="2640816" y="2072317"/>
                </a:cubicBezTo>
                <a:cubicBezTo>
                  <a:pt x="2642261" y="2072485"/>
                  <a:pt x="2644968" y="2071887"/>
                  <a:pt x="2645474" y="2071183"/>
                </a:cubicBezTo>
                <a:cubicBezTo>
                  <a:pt x="2647208" y="2068823"/>
                  <a:pt x="2648507" y="2066280"/>
                  <a:pt x="2649284" y="2063736"/>
                </a:cubicBezTo>
                <a:cubicBezTo>
                  <a:pt x="2649483" y="2063078"/>
                  <a:pt x="2647242" y="2061480"/>
                  <a:pt x="2646087" y="2061469"/>
                </a:cubicBezTo>
                <a:close/>
                <a:moveTo>
                  <a:pt x="8711266" y="2059830"/>
                </a:moveTo>
                <a:cubicBezTo>
                  <a:pt x="8706519" y="2061240"/>
                  <a:pt x="8700853" y="2062051"/>
                  <a:pt x="8697153" y="2064135"/>
                </a:cubicBezTo>
                <a:cubicBezTo>
                  <a:pt x="8683364" y="2071934"/>
                  <a:pt x="8668547" y="2074891"/>
                  <a:pt x="8650753" y="2069789"/>
                </a:cubicBezTo>
                <a:cubicBezTo>
                  <a:pt x="8649580" y="2069467"/>
                  <a:pt x="8647432" y="2070448"/>
                  <a:pt x="8644057" y="2071214"/>
                </a:cubicBezTo>
                <a:cubicBezTo>
                  <a:pt x="8645177" y="2073160"/>
                  <a:pt x="8645429" y="2075688"/>
                  <a:pt x="8647631" y="2076944"/>
                </a:cubicBezTo>
                <a:cubicBezTo>
                  <a:pt x="8653767" y="2080484"/>
                  <a:pt x="8660354" y="2083809"/>
                  <a:pt x="8667392" y="2086628"/>
                </a:cubicBezTo>
                <a:cubicBezTo>
                  <a:pt x="8681813" y="2092420"/>
                  <a:pt x="8684845" y="2091669"/>
                  <a:pt x="8693598" y="2082583"/>
                </a:cubicBezTo>
                <a:cubicBezTo>
                  <a:pt x="8700166" y="2075780"/>
                  <a:pt x="8707602" y="2069284"/>
                  <a:pt x="8714658" y="2062649"/>
                </a:cubicBezTo>
                <a:cubicBezTo>
                  <a:pt x="8713522" y="2061699"/>
                  <a:pt x="8712402" y="2060780"/>
                  <a:pt x="8711266" y="2059830"/>
                </a:cubicBezTo>
                <a:close/>
                <a:moveTo>
                  <a:pt x="10487088" y="2059678"/>
                </a:moveTo>
                <a:cubicBezTo>
                  <a:pt x="10490181" y="2058523"/>
                  <a:pt x="10494363" y="2058588"/>
                  <a:pt x="10498875" y="2060273"/>
                </a:cubicBezTo>
                <a:cubicBezTo>
                  <a:pt x="10511328" y="2064947"/>
                  <a:pt x="10524052" y="2067842"/>
                  <a:pt x="10538814" y="2066494"/>
                </a:cubicBezTo>
                <a:cubicBezTo>
                  <a:pt x="10543417" y="2066325"/>
                  <a:pt x="10548126" y="2065836"/>
                  <a:pt x="10552711" y="2066081"/>
                </a:cubicBezTo>
                <a:cubicBezTo>
                  <a:pt x="10558811" y="2066433"/>
                  <a:pt x="10563304" y="2068670"/>
                  <a:pt x="10564316" y="2072470"/>
                </a:cubicBezTo>
                <a:cubicBezTo>
                  <a:pt x="10567383" y="2083992"/>
                  <a:pt x="10562474" y="2094150"/>
                  <a:pt x="10548830" y="2102378"/>
                </a:cubicBezTo>
                <a:cubicBezTo>
                  <a:pt x="10543056" y="2105872"/>
                  <a:pt x="10535728" y="2106439"/>
                  <a:pt x="10527878" y="2105106"/>
                </a:cubicBezTo>
                <a:cubicBezTo>
                  <a:pt x="10499507" y="2100295"/>
                  <a:pt x="10480901" y="2084682"/>
                  <a:pt x="10481838" y="2066402"/>
                </a:cubicBezTo>
                <a:cubicBezTo>
                  <a:pt x="10481992" y="2063208"/>
                  <a:pt x="10483996" y="2060833"/>
                  <a:pt x="10487088" y="2059678"/>
                </a:cubicBezTo>
                <a:close/>
                <a:moveTo>
                  <a:pt x="2338109" y="2058481"/>
                </a:moveTo>
                <a:cubicBezTo>
                  <a:pt x="2329464" y="2061913"/>
                  <a:pt x="2321596" y="2066831"/>
                  <a:pt x="2312158" y="2068609"/>
                </a:cubicBezTo>
                <a:cubicBezTo>
                  <a:pt x="2294002" y="2072025"/>
                  <a:pt x="2280197" y="2078384"/>
                  <a:pt x="2268990" y="2087286"/>
                </a:cubicBezTo>
                <a:cubicBezTo>
                  <a:pt x="2261050" y="2093584"/>
                  <a:pt x="2252694" y="2098042"/>
                  <a:pt x="2238004" y="2096234"/>
                </a:cubicBezTo>
                <a:cubicBezTo>
                  <a:pt x="2230874" y="2095361"/>
                  <a:pt x="2225841" y="2099682"/>
                  <a:pt x="2226580" y="2105903"/>
                </a:cubicBezTo>
                <a:cubicBezTo>
                  <a:pt x="2227284" y="2108829"/>
                  <a:pt x="2229918" y="2113089"/>
                  <a:pt x="2237643" y="2115234"/>
                </a:cubicBezTo>
                <a:cubicBezTo>
                  <a:pt x="2245818" y="2117517"/>
                  <a:pt x="2252713" y="2115310"/>
                  <a:pt x="2258036" y="2111832"/>
                </a:cubicBezTo>
                <a:cubicBezTo>
                  <a:pt x="2263810" y="2108078"/>
                  <a:pt x="2269622" y="2104018"/>
                  <a:pt x="2273283" y="2099437"/>
                </a:cubicBezTo>
                <a:cubicBezTo>
                  <a:pt x="2280033" y="2091025"/>
                  <a:pt x="2289040" y="2085647"/>
                  <a:pt x="2304938" y="2084176"/>
                </a:cubicBezTo>
                <a:cubicBezTo>
                  <a:pt x="2323654" y="2082460"/>
                  <a:pt x="2336574" y="2074370"/>
                  <a:pt x="2349008" y="2066387"/>
                </a:cubicBezTo>
                <a:cubicBezTo>
                  <a:pt x="2352329" y="2064257"/>
                  <a:pt x="2354422" y="2061254"/>
                  <a:pt x="2350795" y="2058573"/>
                </a:cubicBezTo>
                <a:cubicBezTo>
                  <a:pt x="2347077" y="2055830"/>
                  <a:pt x="2342313" y="2056826"/>
                  <a:pt x="2338109" y="2058481"/>
                </a:cubicBezTo>
                <a:close/>
                <a:moveTo>
                  <a:pt x="1764695" y="2058175"/>
                </a:moveTo>
                <a:cubicBezTo>
                  <a:pt x="1767167" y="2058343"/>
                  <a:pt x="1769694" y="2061055"/>
                  <a:pt x="1771119" y="2062955"/>
                </a:cubicBezTo>
                <a:cubicBezTo>
                  <a:pt x="1772216" y="2064426"/>
                  <a:pt x="1771643" y="2066357"/>
                  <a:pt x="1772094" y="2070877"/>
                </a:cubicBezTo>
                <a:cubicBezTo>
                  <a:pt x="1770000" y="2076103"/>
                  <a:pt x="1767149" y="2083932"/>
                  <a:pt x="1763503" y="2091624"/>
                </a:cubicBezTo>
                <a:cubicBezTo>
                  <a:pt x="1762547" y="2093631"/>
                  <a:pt x="1759515" y="2095577"/>
                  <a:pt x="1756609" y="2096818"/>
                </a:cubicBezTo>
                <a:cubicBezTo>
                  <a:pt x="1754714" y="2097630"/>
                  <a:pt x="1750906" y="2097676"/>
                  <a:pt x="1748722" y="2097063"/>
                </a:cubicBezTo>
                <a:cubicBezTo>
                  <a:pt x="1746593" y="2096465"/>
                  <a:pt x="1743705" y="2094382"/>
                  <a:pt x="1744066" y="2093325"/>
                </a:cubicBezTo>
                <a:cubicBezTo>
                  <a:pt x="1747694" y="2082676"/>
                  <a:pt x="1751610" y="2072073"/>
                  <a:pt x="1756266" y="2061576"/>
                </a:cubicBezTo>
                <a:cubicBezTo>
                  <a:pt x="1756988" y="2059983"/>
                  <a:pt x="1762060" y="2057960"/>
                  <a:pt x="1764695" y="2058175"/>
                </a:cubicBezTo>
                <a:close/>
                <a:moveTo>
                  <a:pt x="3432459" y="2058021"/>
                </a:moveTo>
                <a:cubicBezTo>
                  <a:pt x="3425730" y="2059124"/>
                  <a:pt x="3422087" y="2065851"/>
                  <a:pt x="3426812" y="2068762"/>
                </a:cubicBezTo>
                <a:cubicBezTo>
                  <a:pt x="3427824" y="2069371"/>
                  <a:pt x="3430350" y="2069681"/>
                  <a:pt x="3431686" y="2069359"/>
                </a:cubicBezTo>
                <a:cubicBezTo>
                  <a:pt x="3437260" y="2068057"/>
                  <a:pt x="3440544" y="2065452"/>
                  <a:pt x="3439804" y="2061745"/>
                </a:cubicBezTo>
                <a:cubicBezTo>
                  <a:pt x="3439532" y="2060381"/>
                  <a:pt x="3437134" y="2059185"/>
                  <a:pt x="3436015" y="2058205"/>
                </a:cubicBezTo>
                <a:cubicBezTo>
                  <a:pt x="3434248" y="2058113"/>
                  <a:pt x="3433273" y="2057898"/>
                  <a:pt x="3432459" y="2058021"/>
                </a:cubicBezTo>
                <a:close/>
                <a:moveTo>
                  <a:pt x="11430788" y="2057607"/>
                </a:moveTo>
                <a:cubicBezTo>
                  <a:pt x="11432413" y="2058389"/>
                  <a:pt x="11433315" y="2060809"/>
                  <a:pt x="11432593" y="2062112"/>
                </a:cubicBezTo>
                <a:cubicBezTo>
                  <a:pt x="11431438" y="2064196"/>
                  <a:pt x="11428622" y="2065942"/>
                  <a:pt x="11426565" y="2067858"/>
                </a:cubicBezTo>
                <a:cubicBezTo>
                  <a:pt x="11417649" y="2076147"/>
                  <a:pt x="11410791" y="2084834"/>
                  <a:pt x="11411171" y="2095146"/>
                </a:cubicBezTo>
                <a:cubicBezTo>
                  <a:pt x="11411279" y="2098134"/>
                  <a:pt x="11409492" y="2101551"/>
                  <a:pt x="11404239" y="2101689"/>
                </a:cubicBezTo>
                <a:cubicBezTo>
                  <a:pt x="11400360" y="2101780"/>
                  <a:pt x="11394729" y="2100172"/>
                  <a:pt x="11392707" y="2098226"/>
                </a:cubicBezTo>
                <a:cubicBezTo>
                  <a:pt x="11389369" y="2094947"/>
                  <a:pt x="11388267" y="2090810"/>
                  <a:pt x="11386047" y="2086704"/>
                </a:cubicBezTo>
                <a:cubicBezTo>
                  <a:pt x="11387853" y="2083440"/>
                  <a:pt x="11388249" y="2079533"/>
                  <a:pt x="11391588" y="2077204"/>
                </a:cubicBezTo>
                <a:cubicBezTo>
                  <a:pt x="11401496" y="2070324"/>
                  <a:pt x="11412416" y="2063981"/>
                  <a:pt x="11423317" y="2057653"/>
                </a:cubicBezTo>
                <a:cubicBezTo>
                  <a:pt x="11424743" y="2056841"/>
                  <a:pt x="11429200" y="2056841"/>
                  <a:pt x="11430788" y="2057607"/>
                </a:cubicBezTo>
                <a:close/>
                <a:moveTo>
                  <a:pt x="11743919" y="2057435"/>
                </a:moveTo>
                <a:cubicBezTo>
                  <a:pt x="11749495" y="2057799"/>
                  <a:pt x="11754855" y="2059707"/>
                  <a:pt x="11757355" y="2062939"/>
                </a:cubicBezTo>
                <a:cubicBezTo>
                  <a:pt x="11758925" y="2064992"/>
                  <a:pt x="11759286" y="2067383"/>
                  <a:pt x="11760621" y="2069528"/>
                </a:cubicBezTo>
                <a:cubicBezTo>
                  <a:pt x="11767750" y="2080820"/>
                  <a:pt x="11779807" y="2082536"/>
                  <a:pt x="11795220" y="2074385"/>
                </a:cubicBezTo>
                <a:cubicBezTo>
                  <a:pt x="11799460" y="2072148"/>
                  <a:pt x="11803070" y="2069421"/>
                  <a:pt x="11807474" y="2067306"/>
                </a:cubicBezTo>
                <a:cubicBezTo>
                  <a:pt x="11813122" y="2064640"/>
                  <a:pt x="11821226" y="2065958"/>
                  <a:pt x="11824311" y="2069712"/>
                </a:cubicBezTo>
                <a:cubicBezTo>
                  <a:pt x="11826947" y="2072883"/>
                  <a:pt x="11825105" y="2076193"/>
                  <a:pt x="11819457" y="2078552"/>
                </a:cubicBezTo>
                <a:cubicBezTo>
                  <a:pt x="11807852" y="2083379"/>
                  <a:pt x="11796573" y="2088542"/>
                  <a:pt x="11784535" y="2092909"/>
                </a:cubicBezTo>
                <a:cubicBezTo>
                  <a:pt x="11774393" y="2096602"/>
                  <a:pt x="11765855" y="2102592"/>
                  <a:pt x="11752591" y="2102991"/>
                </a:cubicBezTo>
                <a:cubicBezTo>
                  <a:pt x="11750623" y="2101260"/>
                  <a:pt x="11748025" y="2099973"/>
                  <a:pt x="11747718" y="2098517"/>
                </a:cubicBezTo>
                <a:cubicBezTo>
                  <a:pt x="11745895" y="2089738"/>
                  <a:pt x="11742340" y="2081617"/>
                  <a:pt x="11731204" y="2075289"/>
                </a:cubicBezTo>
                <a:cubicBezTo>
                  <a:pt x="11728660" y="2073849"/>
                  <a:pt x="11726620" y="2071336"/>
                  <a:pt x="11726440" y="2069237"/>
                </a:cubicBezTo>
                <a:cubicBezTo>
                  <a:pt x="11726169" y="2066571"/>
                  <a:pt x="11726783" y="2063276"/>
                  <a:pt x="11729183" y="2061193"/>
                </a:cubicBezTo>
                <a:cubicBezTo>
                  <a:pt x="11732549" y="2058251"/>
                  <a:pt x="11738342" y="2057071"/>
                  <a:pt x="11743919" y="2057435"/>
                </a:cubicBezTo>
                <a:close/>
                <a:moveTo>
                  <a:pt x="11934634" y="2057347"/>
                </a:moveTo>
                <a:lnTo>
                  <a:pt x="11938748" y="2058695"/>
                </a:lnTo>
                <a:cubicBezTo>
                  <a:pt x="11937430" y="2059247"/>
                  <a:pt x="11936131" y="2059767"/>
                  <a:pt x="11934814" y="2060304"/>
                </a:cubicBezTo>
                <a:cubicBezTo>
                  <a:pt x="11934363" y="2059829"/>
                  <a:pt x="11933591" y="2059355"/>
                  <a:pt x="11933551" y="2058864"/>
                </a:cubicBezTo>
                <a:close/>
                <a:moveTo>
                  <a:pt x="1708695" y="2053194"/>
                </a:moveTo>
                <a:cubicBezTo>
                  <a:pt x="1713784" y="2054405"/>
                  <a:pt x="1718946" y="2056137"/>
                  <a:pt x="1716365" y="2061484"/>
                </a:cubicBezTo>
                <a:cubicBezTo>
                  <a:pt x="1706836" y="2061025"/>
                  <a:pt x="1697577" y="2059952"/>
                  <a:pt x="1687651" y="2056765"/>
                </a:cubicBezTo>
                <a:cubicBezTo>
                  <a:pt x="1694491" y="2051769"/>
                  <a:pt x="1701458" y="2051448"/>
                  <a:pt x="1708695" y="2053194"/>
                </a:cubicBezTo>
                <a:close/>
                <a:moveTo>
                  <a:pt x="10880252" y="2053118"/>
                </a:moveTo>
                <a:cubicBezTo>
                  <a:pt x="10880793" y="2052919"/>
                  <a:pt x="10884169" y="2054651"/>
                  <a:pt x="10884024" y="2054803"/>
                </a:cubicBezTo>
                <a:cubicBezTo>
                  <a:pt x="10882905" y="2056136"/>
                  <a:pt x="10881299" y="2057286"/>
                  <a:pt x="10879837" y="2058511"/>
                </a:cubicBezTo>
                <a:cubicBezTo>
                  <a:pt x="10878465" y="2057883"/>
                  <a:pt x="10877094" y="2057255"/>
                  <a:pt x="10874910" y="2056259"/>
                </a:cubicBezTo>
                <a:cubicBezTo>
                  <a:pt x="10876733" y="2055110"/>
                  <a:pt x="10878249" y="2053853"/>
                  <a:pt x="10880252" y="2053118"/>
                </a:cubicBezTo>
                <a:close/>
                <a:moveTo>
                  <a:pt x="10951991" y="2052566"/>
                </a:moveTo>
                <a:cubicBezTo>
                  <a:pt x="10953254" y="2052995"/>
                  <a:pt x="10954517" y="2053393"/>
                  <a:pt x="10955708" y="2053884"/>
                </a:cubicBezTo>
                <a:cubicBezTo>
                  <a:pt x="10955762" y="2053914"/>
                  <a:pt x="10954720" y="2055109"/>
                  <a:pt x="10954625" y="2055109"/>
                </a:cubicBezTo>
                <a:cubicBezTo>
                  <a:pt x="10953307" y="2054772"/>
                  <a:pt x="10952062" y="2054328"/>
                  <a:pt x="10950817" y="2053899"/>
                </a:cubicBezTo>
                <a:cubicBezTo>
                  <a:pt x="10951215" y="2053454"/>
                  <a:pt x="10951594" y="2053026"/>
                  <a:pt x="10951991" y="2052566"/>
                </a:cubicBezTo>
                <a:close/>
                <a:moveTo>
                  <a:pt x="1182579" y="2052382"/>
                </a:moveTo>
                <a:cubicBezTo>
                  <a:pt x="1187524" y="2051831"/>
                  <a:pt x="1191026" y="2054006"/>
                  <a:pt x="1191441" y="2057302"/>
                </a:cubicBezTo>
                <a:cubicBezTo>
                  <a:pt x="1191802" y="2060213"/>
                  <a:pt x="1187452" y="2063231"/>
                  <a:pt x="1183066" y="2062496"/>
                </a:cubicBezTo>
                <a:cubicBezTo>
                  <a:pt x="1179366" y="2061883"/>
                  <a:pt x="1176280" y="2059876"/>
                  <a:pt x="1170576" y="2057532"/>
                </a:cubicBezTo>
                <a:cubicBezTo>
                  <a:pt x="1176045" y="2055079"/>
                  <a:pt x="1179024" y="2052765"/>
                  <a:pt x="1182579" y="2052382"/>
                </a:cubicBezTo>
                <a:close/>
                <a:moveTo>
                  <a:pt x="2478208" y="2051846"/>
                </a:moveTo>
                <a:cubicBezTo>
                  <a:pt x="2472055" y="2058450"/>
                  <a:pt x="2465251" y="2065192"/>
                  <a:pt x="2459439" y="2072225"/>
                </a:cubicBezTo>
                <a:cubicBezTo>
                  <a:pt x="2455799" y="2076638"/>
                  <a:pt x="2460035" y="2081556"/>
                  <a:pt x="2468211" y="2082920"/>
                </a:cubicBezTo>
                <a:cubicBezTo>
                  <a:pt x="2477092" y="2084406"/>
                  <a:pt x="2486200" y="2085371"/>
                  <a:pt x="2496799" y="2086781"/>
                </a:cubicBezTo>
                <a:cubicBezTo>
                  <a:pt x="2505769" y="2079503"/>
                  <a:pt x="2502239" y="2072332"/>
                  <a:pt x="2502336" y="2065744"/>
                </a:cubicBezTo>
                <a:cubicBezTo>
                  <a:pt x="2502480" y="2057516"/>
                  <a:pt x="2497031" y="2054850"/>
                  <a:pt x="2478208" y="2051846"/>
                </a:cubicBezTo>
                <a:close/>
                <a:moveTo>
                  <a:pt x="844638" y="2051035"/>
                </a:moveTo>
                <a:cubicBezTo>
                  <a:pt x="857867" y="2054038"/>
                  <a:pt x="865628" y="2060014"/>
                  <a:pt x="870500" y="2067598"/>
                </a:cubicBezTo>
                <a:cubicBezTo>
                  <a:pt x="871240" y="2068747"/>
                  <a:pt x="869327" y="2070816"/>
                  <a:pt x="867829" y="2072087"/>
                </a:cubicBezTo>
                <a:cubicBezTo>
                  <a:pt x="867071" y="2072715"/>
                  <a:pt x="863715" y="2073037"/>
                  <a:pt x="862758" y="2072562"/>
                </a:cubicBezTo>
                <a:cubicBezTo>
                  <a:pt x="857741" y="2070095"/>
                  <a:pt x="852182" y="2067736"/>
                  <a:pt x="848591" y="2064579"/>
                </a:cubicBezTo>
                <a:lnTo>
                  <a:pt x="848591" y="2064580"/>
                </a:lnTo>
                <a:cubicBezTo>
                  <a:pt x="844567" y="2061025"/>
                  <a:pt x="839387" y="2057057"/>
                  <a:pt x="844638" y="2051035"/>
                </a:cubicBezTo>
                <a:close/>
                <a:moveTo>
                  <a:pt x="3027871" y="2050942"/>
                </a:moveTo>
                <a:lnTo>
                  <a:pt x="3027277" y="2051847"/>
                </a:lnTo>
                <a:lnTo>
                  <a:pt x="3028862" y="2051755"/>
                </a:lnTo>
                <a:close/>
                <a:moveTo>
                  <a:pt x="2544442" y="2050942"/>
                </a:moveTo>
                <a:lnTo>
                  <a:pt x="2544442" y="2050946"/>
                </a:lnTo>
                <a:cubicBezTo>
                  <a:pt x="2536845" y="2054624"/>
                  <a:pt x="2533488" y="2059680"/>
                  <a:pt x="2532547" y="2065303"/>
                </a:cubicBezTo>
                <a:cubicBezTo>
                  <a:pt x="2533923" y="2066345"/>
                  <a:pt x="2534897" y="2067265"/>
                  <a:pt x="2536178" y="2067969"/>
                </a:cubicBezTo>
                <a:cubicBezTo>
                  <a:pt x="2536681" y="2068256"/>
                  <a:pt x="2538217" y="2068333"/>
                  <a:pt x="2538720" y="2068072"/>
                </a:cubicBezTo>
                <a:cubicBezTo>
                  <a:pt x="2546914" y="2064043"/>
                  <a:pt x="2550919" y="2058711"/>
                  <a:pt x="2551173" y="2052306"/>
                </a:cubicBezTo>
                <a:cubicBezTo>
                  <a:pt x="2551191" y="2051893"/>
                  <a:pt x="2550234" y="2051172"/>
                  <a:pt x="2549567" y="2051080"/>
                </a:cubicBezTo>
                <a:cubicBezTo>
                  <a:pt x="2547870" y="2050851"/>
                  <a:pt x="2545487" y="2050452"/>
                  <a:pt x="2544442" y="2050942"/>
                </a:cubicBezTo>
                <a:close/>
                <a:moveTo>
                  <a:pt x="8165459" y="2050866"/>
                </a:moveTo>
                <a:cubicBezTo>
                  <a:pt x="8163239" y="2051984"/>
                  <a:pt x="8159883" y="2053087"/>
                  <a:pt x="8157969" y="2054788"/>
                </a:cubicBezTo>
                <a:cubicBezTo>
                  <a:pt x="8155678" y="2056857"/>
                  <a:pt x="8159557" y="2060289"/>
                  <a:pt x="8164755" y="2061055"/>
                </a:cubicBezTo>
                <a:cubicBezTo>
                  <a:pt x="8167445" y="2061469"/>
                  <a:pt x="8170693" y="2061989"/>
                  <a:pt x="8173003" y="2061423"/>
                </a:cubicBezTo>
                <a:cubicBezTo>
                  <a:pt x="8176107" y="2060641"/>
                  <a:pt x="8180456" y="2058971"/>
                  <a:pt x="8180727" y="2057454"/>
                </a:cubicBezTo>
                <a:cubicBezTo>
                  <a:pt x="8180998" y="2055876"/>
                  <a:pt x="8177515" y="2053670"/>
                  <a:pt x="8174844" y="2052383"/>
                </a:cubicBezTo>
                <a:cubicBezTo>
                  <a:pt x="8172858" y="2051417"/>
                  <a:pt x="8169574" y="2051478"/>
                  <a:pt x="8165459" y="2050866"/>
                </a:cubicBezTo>
                <a:close/>
                <a:moveTo>
                  <a:pt x="1986733" y="2050513"/>
                </a:moveTo>
                <a:cubicBezTo>
                  <a:pt x="1988412" y="2050284"/>
                  <a:pt x="1991860" y="2051602"/>
                  <a:pt x="1992385" y="2052628"/>
                </a:cubicBezTo>
                <a:cubicBezTo>
                  <a:pt x="1992890" y="2053639"/>
                  <a:pt x="1990633" y="2055156"/>
                  <a:pt x="1989080" y="2057056"/>
                </a:cubicBezTo>
                <a:cubicBezTo>
                  <a:pt x="1986409" y="2055738"/>
                  <a:pt x="1983323" y="2054926"/>
                  <a:pt x="1983124" y="2053900"/>
                </a:cubicBezTo>
                <a:cubicBezTo>
                  <a:pt x="1982909" y="2052812"/>
                  <a:pt x="1985109" y="2050712"/>
                  <a:pt x="1986733" y="2050513"/>
                </a:cubicBezTo>
                <a:close/>
                <a:moveTo>
                  <a:pt x="2735262" y="2050391"/>
                </a:moveTo>
                <a:cubicBezTo>
                  <a:pt x="2724593" y="2049916"/>
                  <a:pt x="2716958" y="2053915"/>
                  <a:pt x="2715857" y="2059278"/>
                </a:cubicBezTo>
                <a:cubicBezTo>
                  <a:pt x="2715317" y="2061928"/>
                  <a:pt x="2719612" y="2064962"/>
                  <a:pt x="2724106" y="2065100"/>
                </a:cubicBezTo>
                <a:cubicBezTo>
                  <a:pt x="2733150" y="2065376"/>
                  <a:pt x="2741248" y="2061499"/>
                  <a:pt x="2740815" y="2056213"/>
                </a:cubicBezTo>
                <a:cubicBezTo>
                  <a:pt x="2740633" y="2053976"/>
                  <a:pt x="2736757" y="2051862"/>
                  <a:pt x="2735262" y="2050391"/>
                </a:cubicBezTo>
                <a:close/>
                <a:moveTo>
                  <a:pt x="7743034" y="2050238"/>
                </a:moveTo>
                <a:cubicBezTo>
                  <a:pt x="7738441" y="2049177"/>
                  <a:pt x="7732079" y="2049974"/>
                  <a:pt x="7719328" y="2051575"/>
                </a:cubicBezTo>
                <a:cubicBezTo>
                  <a:pt x="7721927" y="2060432"/>
                  <a:pt x="7723930" y="2069426"/>
                  <a:pt x="7727269" y="2078220"/>
                </a:cubicBezTo>
                <a:cubicBezTo>
                  <a:pt x="7730013" y="2085468"/>
                  <a:pt x="7744017" y="2089880"/>
                  <a:pt x="7756127" y="2088118"/>
                </a:cubicBezTo>
                <a:cubicBezTo>
                  <a:pt x="7762263" y="2087214"/>
                  <a:pt x="7766829" y="2083476"/>
                  <a:pt x="7767262" y="2079170"/>
                </a:cubicBezTo>
                <a:cubicBezTo>
                  <a:pt x="7768002" y="2071800"/>
                  <a:pt x="7761920" y="2065978"/>
                  <a:pt x="7756127" y="2060049"/>
                </a:cubicBezTo>
                <a:cubicBezTo>
                  <a:pt x="7750451" y="2054219"/>
                  <a:pt x="7747627" y="2051300"/>
                  <a:pt x="7743034" y="2050238"/>
                </a:cubicBezTo>
                <a:close/>
                <a:moveTo>
                  <a:pt x="1637350" y="2049257"/>
                </a:moveTo>
                <a:cubicBezTo>
                  <a:pt x="1646626" y="2048674"/>
                  <a:pt x="1653087" y="2053502"/>
                  <a:pt x="1651788" y="2058849"/>
                </a:cubicBezTo>
                <a:cubicBezTo>
                  <a:pt x="1650940" y="2062205"/>
                  <a:pt x="1645580" y="2065132"/>
                  <a:pt x="1640454" y="2064979"/>
                </a:cubicBezTo>
                <a:cubicBezTo>
                  <a:pt x="1632224" y="2064734"/>
                  <a:pt x="1625150" y="2059876"/>
                  <a:pt x="1625764" y="2053272"/>
                </a:cubicBezTo>
                <a:cubicBezTo>
                  <a:pt x="1628813" y="2052153"/>
                  <a:pt x="1632892" y="2049533"/>
                  <a:pt x="1637350" y="2049257"/>
                </a:cubicBezTo>
                <a:close/>
                <a:moveTo>
                  <a:pt x="195235" y="2049169"/>
                </a:moveTo>
                <a:lnTo>
                  <a:pt x="196155" y="2050134"/>
                </a:lnTo>
                <a:lnTo>
                  <a:pt x="194350" y="2050192"/>
                </a:lnTo>
                <a:close/>
                <a:moveTo>
                  <a:pt x="2824000" y="2048812"/>
                </a:moveTo>
                <a:cubicBezTo>
                  <a:pt x="2819809" y="2049977"/>
                  <a:pt x="2816327" y="2050636"/>
                  <a:pt x="2813443" y="2051815"/>
                </a:cubicBezTo>
                <a:cubicBezTo>
                  <a:pt x="2808542" y="2053823"/>
                  <a:pt x="2806900" y="2057760"/>
                  <a:pt x="2810381" y="2058664"/>
                </a:cubicBezTo>
                <a:cubicBezTo>
                  <a:pt x="2813156" y="2059385"/>
                  <a:pt x="2817499" y="2059232"/>
                  <a:pt x="2820134" y="2058328"/>
                </a:cubicBezTo>
                <a:cubicBezTo>
                  <a:pt x="2823026" y="2057362"/>
                  <a:pt x="2825391" y="2055263"/>
                  <a:pt x="2826764" y="2053317"/>
                </a:cubicBezTo>
                <a:cubicBezTo>
                  <a:pt x="2827431" y="2052413"/>
                  <a:pt x="2825265" y="2050728"/>
                  <a:pt x="2824000" y="2048812"/>
                </a:cubicBezTo>
                <a:close/>
                <a:moveTo>
                  <a:pt x="8044849" y="2048659"/>
                </a:moveTo>
                <a:cubicBezTo>
                  <a:pt x="8042521" y="2048231"/>
                  <a:pt x="8039110" y="2048859"/>
                  <a:pt x="8036872" y="2049701"/>
                </a:cubicBezTo>
                <a:cubicBezTo>
                  <a:pt x="8026909" y="2053425"/>
                  <a:pt x="8019781" y="2058649"/>
                  <a:pt x="8017326" y="2065790"/>
                </a:cubicBezTo>
                <a:cubicBezTo>
                  <a:pt x="8016857" y="2067214"/>
                  <a:pt x="8018572" y="2068931"/>
                  <a:pt x="8020142" y="2072455"/>
                </a:cubicBezTo>
                <a:cubicBezTo>
                  <a:pt x="8032468" y="2067031"/>
                  <a:pt x="8042466" y="2062940"/>
                  <a:pt x="8051689" y="2058297"/>
                </a:cubicBezTo>
                <a:cubicBezTo>
                  <a:pt x="8053800" y="2057224"/>
                  <a:pt x="8054648" y="2053808"/>
                  <a:pt x="8053494" y="2052153"/>
                </a:cubicBezTo>
                <a:cubicBezTo>
                  <a:pt x="8052302" y="2050498"/>
                  <a:pt x="8048116" y="2049242"/>
                  <a:pt x="8044849" y="2048659"/>
                </a:cubicBezTo>
                <a:close/>
                <a:moveTo>
                  <a:pt x="10818658" y="2048322"/>
                </a:moveTo>
                <a:cubicBezTo>
                  <a:pt x="10827807" y="2046928"/>
                  <a:pt x="10839285" y="2050789"/>
                  <a:pt x="10840892" y="2055754"/>
                </a:cubicBezTo>
                <a:cubicBezTo>
                  <a:pt x="10841162" y="2056612"/>
                  <a:pt x="10839790" y="2058297"/>
                  <a:pt x="10838527" y="2058604"/>
                </a:cubicBezTo>
                <a:cubicBezTo>
                  <a:pt x="10830894" y="2060427"/>
                  <a:pt x="10819054" y="2056382"/>
                  <a:pt x="10816058" y="2051156"/>
                </a:cubicBezTo>
                <a:cubicBezTo>
                  <a:pt x="10816907" y="2050161"/>
                  <a:pt x="10817466" y="2048506"/>
                  <a:pt x="10818658" y="2048322"/>
                </a:cubicBezTo>
                <a:close/>
                <a:moveTo>
                  <a:pt x="3234698" y="2042252"/>
                </a:moveTo>
                <a:cubicBezTo>
                  <a:pt x="3230763" y="2042336"/>
                  <a:pt x="3226741" y="2043302"/>
                  <a:pt x="3222766" y="2044573"/>
                </a:cubicBezTo>
                <a:cubicBezTo>
                  <a:pt x="3215405" y="2046933"/>
                  <a:pt x="3208096" y="2049369"/>
                  <a:pt x="3197913" y="2052709"/>
                </a:cubicBezTo>
                <a:cubicBezTo>
                  <a:pt x="3202301" y="2056356"/>
                  <a:pt x="3204576" y="2058087"/>
                  <a:pt x="3206617" y="2059926"/>
                </a:cubicBezTo>
                <a:cubicBezTo>
                  <a:pt x="3214938" y="2067388"/>
                  <a:pt x="3215191" y="2070559"/>
                  <a:pt x="3207086" y="2076811"/>
                </a:cubicBezTo>
                <a:cubicBezTo>
                  <a:pt x="3203024" y="2079967"/>
                  <a:pt x="3197950" y="2082587"/>
                  <a:pt x="3193655" y="2085652"/>
                </a:cubicBezTo>
                <a:cubicBezTo>
                  <a:pt x="3186018" y="2091030"/>
                  <a:pt x="3186398" y="2094232"/>
                  <a:pt x="3194775" y="2098752"/>
                </a:cubicBezTo>
                <a:cubicBezTo>
                  <a:pt x="3201110" y="2102153"/>
                  <a:pt x="3207466" y="2105539"/>
                  <a:pt x="3213819" y="2108910"/>
                </a:cubicBezTo>
                <a:cubicBezTo>
                  <a:pt x="3222587" y="2113599"/>
                  <a:pt x="3227244" y="2114457"/>
                  <a:pt x="3236178" y="2110335"/>
                </a:cubicBezTo>
                <a:cubicBezTo>
                  <a:pt x="3248727" y="2104544"/>
                  <a:pt x="3262648" y="2101985"/>
                  <a:pt x="3277702" y="2100560"/>
                </a:cubicBezTo>
                <a:cubicBezTo>
                  <a:pt x="3280787" y="2100269"/>
                  <a:pt x="3283459" y="2098338"/>
                  <a:pt x="3287374" y="2096714"/>
                </a:cubicBezTo>
                <a:cubicBezTo>
                  <a:pt x="3284377" y="2094140"/>
                  <a:pt x="3282826" y="2091918"/>
                  <a:pt x="3280103" y="2090662"/>
                </a:cubicBezTo>
                <a:cubicBezTo>
                  <a:pt x="3274167" y="2087888"/>
                  <a:pt x="3267705" y="2085529"/>
                  <a:pt x="3261258" y="2083200"/>
                </a:cubicBezTo>
                <a:cubicBezTo>
                  <a:pt x="3245421" y="2077439"/>
                  <a:pt x="3244988" y="2076903"/>
                  <a:pt x="3250982" y="2067081"/>
                </a:cubicBezTo>
                <a:cubicBezTo>
                  <a:pt x="3251976" y="2065457"/>
                  <a:pt x="3253494" y="2063971"/>
                  <a:pt x="3254432" y="2062347"/>
                </a:cubicBezTo>
                <a:cubicBezTo>
                  <a:pt x="3258458" y="2055406"/>
                  <a:pt x="3253619" y="2049951"/>
                  <a:pt x="3246053" y="2045217"/>
                </a:cubicBezTo>
                <a:cubicBezTo>
                  <a:pt x="3242458" y="2042965"/>
                  <a:pt x="3238622" y="2042168"/>
                  <a:pt x="3234698" y="2042252"/>
                </a:cubicBezTo>
                <a:close/>
                <a:moveTo>
                  <a:pt x="588684" y="2041703"/>
                </a:moveTo>
                <a:cubicBezTo>
                  <a:pt x="589442" y="2042561"/>
                  <a:pt x="590218" y="2043419"/>
                  <a:pt x="590994" y="2044277"/>
                </a:cubicBezTo>
                <a:cubicBezTo>
                  <a:pt x="589586" y="2044767"/>
                  <a:pt x="588161" y="2045227"/>
                  <a:pt x="586753" y="2045687"/>
                </a:cubicBezTo>
                <a:cubicBezTo>
                  <a:pt x="586013" y="2044829"/>
                  <a:pt x="584443" y="2043818"/>
                  <a:pt x="584750" y="2043143"/>
                </a:cubicBezTo>
                <a:cubicBezTo>
                  <a:pt x="585075" y="2042485"/>
                  <a:pt x="587294" y="2042178"/>
                  <a:pt x="588684" y="2041703"/>
                </a:cubicBezTo>
                <a:close/>
                <a:moveTo>
                  <a:pt x="951192" y="2039635"/>
                </a:moveTo>
                <a:cubicBezTo>
                  <a:pt x="952925" y="2040876"/>
                  <a:pt x="953665" y="2042607"/>
                  <a:pt x="955343" y="2044753"/>
                </a:cubicBezTo>
                <a:cubicBezTo>
                  <a:pt x="952997" y="2047480"/>
                  <a:pt x="951120" y="2050743"/>
                  <a:pt x="947781" y="2053287"/>
                </a:cubicBezTo>
                <a:cubicBezTo>
                  <a:pt x="941916" y="2057730"/>
                  <a:pt x="933199" y="2058466"/>
                  <a:pt x="928272" y="2055539"/>
                </a:cubicBezTo>
                <a:cubicBezTo>
                  <a:pt x="921865" y="2051739"/>
                  <a:pt x="922136" y="2044569"/>
                  <a:pt x="928867" y="2040049"/>
                </a:cubicBezTo>
                <a:cubicBezTo>
                  <a:pt x="934715" y="2036096"/>
                  <a:pt x="945832" y="2035804"/>
                  <a:pt x="951192" y="2039635"/>
                </a:cubicBezTo>
                <a:close/>
                <a:moveTo>
                  <a:pt x="9107081" y="2039328"/>
                </a:moveTo>
                <a:cubicBezTo>
                  <a:pt x="9098671" y="2038945"/>
                  <a:pt x="9098377" y="2042193"/>
                  <a:pt x="9098418" y="2044844"/>
                </a:cubicBezTo>
                <a:cubicBezTo>
                  <a:pt x="9098526" y="2054742"/>
                  <a:pt x="9105565" y="2061852"/>
                  <a:pt x="9119912" y="2065682"/>
                </a:cubicBezTo>
                <a:cubicBezTo>
                  <a:pt x="9121681" y="2064824"/>
                  <a:pt x="9123413" y="2063997"/>
                  <a:pt x="9125164" y="2063139"/>
                </a:cubicBezTo>
                <a:cubicBezTo>
                  <a:pt x="9119046" y="2055095"/>
                  <a:pt x="9112928" y="2047035"/>
                  <a:pt x="9107081" y="2039328"/>
                </a:cubicBezTo>
                <a:close/>
                <a:moveTo>
                  <a:pt x="3132185" y="2038751"/>
                </a:moveTo>
                <a:cubicBezTo>
                  <a:pt x="3114099" y="2048511"/>
                  <a:pt x="3114099" y="2048511"/>
                  <a:pt x="3085430" y="2047837"/>
                </a:cubicBezTo>
                <a:cubicBezTo>
                  <a:pt x="3082025" y="2050641"/>
                  <a:pt x="3079918" y="2053506"/>
                  <a:pt x="3076305" y="2055115"/>
                </a:cubicBezTo>
                <a:cubicBezTo>
                  <a:pt x="3054473" y="2064951"/>
                  <a:pt x="3047475" y="2077163"/>
                  <a:pt x="3058085" y="2092883"/>
                </a:cubicBezTo>
                <a:cubicBezTo>
                  <a:pt x="3059905" y="2095611"/>
                  <a:pt x="3058768" y="2099151"/>
                  <a:pt x="3053138" y="2099855"/>
                </a:cubicBezTo>
                <a:cubicBezTo>
                  <a:pt x="3050234" y="2100238"/>
                  <a:pt x="3045381" y="2099012"/>
                  <a:pt x="3043539" y="2097526"/>
                </a:cubicBezTo>
                <a:cubicBezTo>
                  <a:pt x="3039020" y="2093880"/>
                  <a:pt x="3035736" y="2089666"/>
                  <a:pt x="3031985" y="2085682"/>
                </a:cubicBezTo>
                <a:cubicBezTo>
                  <a:pt x="3029334" y="2082848"/>
                  <a:pt x="3026753" y="2079998"/>
                  <a:pt x="3023197" y="2076137"/>
                </a:cubicBezTo>
                <a:cubicBezTo>
                  <a:pt x="3013230" y="2081806"/>
                  <a:pt x="3013033" y="2087031"/>
                  <a:pt x="3018359" y="2092455"/>
                </a:cubicBezTo>
                <a:cubicBezTo>
                  <a:pt x="3023685" y="2097879"/>
                  <a:pt x="3029641" y="2103103"/>
                  <a:pt x="3035700" y="2108252"/>
                </a:cubicBezTo>
                <a:cubicBezTo>
                  <a:pt x="3042833" y="2114319"/>
                  <a:pt x="3052832" y="2115606"/>
                  <a:pt x="3065913" y="2112450"/>
                </a:cubicBezTo>
                <a:cubicBezTo>
                  <a:pt x="3077100" y="2109768"/>
                  <a:pt x="3083126" y="2104544"/>
                  <a:pt x="3081666" y="2097787"/>
                </a:cubicBezTo>
                <a:cubicBezTo>
                  <a:pt x="3080819" y="2093818"/>
                  <a:pt x="3078199" y="2089988"/>
                  <a:pt x="3076720" y="2086065"/>
                </a:cubicBezTo>
                <a:cubicBezTo>
                  <a:pt x="3073077" y="2076520"/>
                  <a:pt x="3076701" y="2070544"/>
                  <a:pt x="3090234" y="2065381"/>
                </a:cubicBezTo>
                <a:cubicBezTo>
                  <a:pt x="3096579" y="2062960"/>
                  <a:pt x="3103847" y="2061473"/>
                  <a:pt x="3110668" y="2059512"/>
                </a:cubicBezTo>
                <a:cubicBezTo>
                  <a:pt x="3119460" y="2056999"/>
                  <a:pt x="3127130" y="2053582"/>
                  <a:pt x="3130743" y="2047883"/>
                </a:cubicBezTo>
                <a:cubicBezTo>
                  <a:pt x="3132241" y="2045538"/>
                  <a:pt x="3131645" y="2042689"/>
                  <a:pt x="3132185" y="2038751"/>
                </a:cubicBezTo>
                <a:close/>
                <a:moveTo>
                  <a:pt x="1495245" y="2037812"/>
                </a:moveTo>
                <a:cubicBezTo>
                  <a:pt x="1494451" y="2039436"/>
                  <a:pt x="1493300" y="2040846"/>
                  <a:pt x="1493314" y="2042256"/>
                </a:cubicBezTo>
                <a:cubicBezTo>
                  <a:pt x="1493314" y="2042838"/>
                  <a:pt x="1495822" y="2043420"/>
                  <a:pt x="1497194" y="2044002"/>
                </a:cubicBezTo>
                <a:cubicBezTo>
                  <a:pt x="1498205" y="2042639"/>
                  <a:pt x="1499595" y="2041321"/>
                  <a:pt x="1499991" y="2039896"/>
                </a:cubicBezTo>
                <a:cubicBezTo>
                  <a:pt x="1500118" y="2039482"/>
                  <a:pt x="1497483" y="2038746"/>
                  <a:pt x="1495245" y="2037812"/>
                </a:cubicBezTo>
                <a:close/>
                <a:moveTo>
                  <a:pt x="9071996" y="2037719"/>
                </a:moveTo>
                <a:cubicBezTo>
                  <a:pt x="9071238" y="2037827"/>
                  <a:pt x="9070102" y="2037796"/>
                  <a:pt x="9069794" y="2038072"/>
                </a:cubicBezTo>
                <a:cubicBezTo>
                  <a:pt x="9069470" y="2038363"/>
                  <a:pt x="9069974" y="2038992"/>
                  <a:pt x="9070119" y="2039466"/>
                </a:cubicBezTo>
                <a:cubicBezTo>
                  <a:pt x="9070895" y="2039359"/>
                  <a:pt x="9071672" y="2039237"/>
                  <a:pt x="9072447" y="2039144"/>
                </a:cubicBezTo>
                <a:cubicBezTo>
                  <a:pt x="9072285" y="2038654"/>
                  <a:pt x="9072141" y="2038194"/>
                  <a:pt x="9071997" y="2037720"/>
                </a:cubicBezTo>
                <a:close/>
                <a:moveTo>
                  <a:pt x="3475363" y="2037214"/>
                </a:moveTo>
                <a:cubicBezTo>
                  <a:pt x="3471845" y="2033138"/>
                  <a:pt x="3463472" y="2033813"/>
                  <a:pt x="3459847" y="2038149"/>
                </a:cubicBezTo>
                <a:cubicBezTo>
                  <a:pt x="3457755" y="2040677"/>
                  <a:pt x="3455805" y="2043312"/>
                  <a:pt x="3454526" y="2046039"/>
                </a:cubicBezTo>
                <a:cubicBezTo>
                  <a:pt x="3451043" y="2053348"/>
                  <a:pt x="3453929" y="2058098"/>
                  <a:pt x="3464971" y="2061790"/>
                </a:cubicBezTo>
                <a:cubicBezTo>
                  <a:pt x="3468651" y="2063031"/>
                  <a:pt x="3474876" y="2063967"/>
                  <a:pt x="3477815" y="2062879"/>
                </a:cubicBezTo>
                <a:cubicBezTo>
                  <a:pt x="3481858" y="2061392"/>
                  <a:pt x="3483895" y="2057838"/>
                  <a:pt x="3487577" y="2054452"/>
                </a:cubicBezTo>
                <a:cubicBezTo>
                  <a:pt x="3483427" y="2048491"/>
                  <a:pt x="3480072" y="2042623"/>
                  <a:pt x="3475363" y="2037214"/>
                </a:cubicBezTo>
                <a:close/>
                <a:moveTo>
                  <a:pt x="237357" y="2036846"/>
                </a:moveTo>
                <a:cubicBezTo>
                  <a:pt x="247718" y="2040477"/>
                  <a:pt x="251327" y="2050007"/>
                  <a:pt x="245678" y="2056550"/>
                </a:cubicBezTo>
                <a:lnTo>
                  <a:pt x="245678" y="2056546"/>
                </a:lnTo>
                <a:cubicBezTo>
                  <a:pt x="243782" y="2058726"/>
                  <a:pt x="235462" y="2058986"/>
                  <a:pt x="233351" y="2056535"/>
                </a:cubicBezTo>
                <a:cubicBezTo>
                  <a:pt x="229994" y="2052628"/>
                  <a:pt x="227702" y="2048368"/>
                  <a:pt x="225950" y="2045717"/>
                </a:cubicBezTo>
                <a:cubicBezTo>
                  <a:pt x="227052" y="2042086"/>
                  <a:pt x="226655" y="2039787"/>
                  <a:pt x="228298" y="2038853"/>
                </a:cubicBezTo>
                <a:cubicBezTo>
                  <a:pt x="230572" y="2037581"/>
                  <a:pt x="235462" y="2036187"/>
                  <a:pt x="237357" y="2036846"/>
                </a:cubicBezTo>
                <a:close/>
                <a:moveTo>
                  <a:pt x="10974911" y="2036616"/>
                </a:moveTo>
                <a:lnTo>
                  <a:pt x="10974912" y="2036617"/>
                </a:lnTo>
                <a:lnTo>
                  <a:pt x="10974911" y="2036617"/>
                </a:lnTo>
                <a:close/>
                <a:moveTo>
                  <a:pt x="10973107" y="2036034"/>
                </a:moveTo>
                <a:lnTo>
                  <a:pt x="10974911" y="2036617"/>
                </a:lnTo>
                <a:lnTo>
                  <a:pt x="10974190" y="2037796"/>
                </a:lnTo>
                <a:cubicBezTo>
                  <a:pt x="10973558" y="2037612"/>
                  <a:pt x="10972926" y="2037428"/>
                  <a:pt x="10972294" y="2037244"/>
                </a:cubicBezTo>
                <a:cubicBezTo>
                  <a:pt x="10972548" y="2036846"/>
                  <a:pt x="10972836" y="2036448"/>
                  <a:pt x="10973107" y="2036034"/>
                </a:cubicBezTo>
                <a:close/>
                <a:moveTo>
                  <a:pt x="1657330" y="2035820"/>
                </a:moveTo>
                <a:cubicBezTo>
                  <a:pt x="1658593" y="2036280"/>
                  <a:pt x="1659838" y="2036725"/>
                  <a:pt x="1661066" y="2037199"/>
                </a:cubicBezTo>
                <a:cubicBezTo>
                  <a:pt x="1660110" y="2037843"/>
                  <a:pt x="1659208" y="2038517"/>
                  <a:pt x="1658088" y="2039038"/>
                </a:cubicBezTo>
                <a:cubicBezTo>
                  <a:pt x="1657854" y="2039145"/>
                  <a:pt x="1656153" y="2038516"/>
                  <a:pt x="1656193" y="2038317"/>
                </a:cubicBezTo>
                <a:cubicBezTo>
                  <a:pt x="1656356" y="2037475"/>
                  <a:pt x="1656915" y="2036647"/>
                  <a:pt x="1657330" y="2035820"/>
                </a:cubicBezTo>
                <a:close/>
                <a:moveTo>
                  <a:pt x="9702680" y="2035666"/>
                </a:moveTo>
                <a:cubicBezTo>
                  <a:pt x="9699756" y="2038240"/>
                  <a:pt x="9696940" y="2039726"/>
                  <a:pt x="9696219" y="2041534"/>
                </a:cubicBezTo>
                <a:cubicBezTo>
                  <a:pt x="9695172" y="2044277"/>
                  <a:pt x="9700658" y="2046958"/>
                  <a:pt x="9705116" y="2045717"/>
                </a:cubicBezTo>
                <a:cubicBezTo>
                  <a:pt x="9707679" y="2044982"/>
                  <a:pt x="9710639" y="2042484"/>
                  <a:pt x="9710440" y="2040952"/>
                </a:cubicBezTo>
                <a:cubicBezTo>
                  <a:pt x="9710205" y="2039359"/>
                  <a:pt x="9706307" y="2037980"/>
                  <a:pt x="9702680" y="2035666"/>
                </a:cubicBezTo>
                <a:close/>
                <a:moveTo>
                  <a:pt x="1820659" y="2035574"/>
                </a:moveTo>
                <a:cubicBezTo>
                  <a:pt x="1821976" y="2036049"/>
                  <a:pt x="1823294" y="2036554"/>
                  <a:pt x="1824611" y="2037045"/>
                </a:cubicBezTo>
                <a:cubicBezTo>
                  <a:pt x="1824178" y="2037520"/>
                  <a:pt x="1823745" y="2037995"/>
                  <a:pt x="1823312" y="2038485"/>
                </a:cubicBezTo>
                <a:cubicBezTo>
                  <a:pt x="1821994" y="2037979"/>
                  <a:pt x="1820622" y="2037536"/>
                  <a:pt x="1819431" y="2036953"/>
                </a:cubicBezTo>
                <a:cubicBezTo>
                  <a:pt x="1819305" y="2036892"/>
                  <a:pt x="1820226" y="2036049"/>
                  <a:pt x="1820659" y="2035574"/>
                </a:cubicBezTo>
                <a:close/>
                <a:moveTo>
                  <a:pt x="2975708" y="2034610"/>
                </a:moveTo>
                <a:cubicBezTo>
                  <a:pt x="2974427" y="2035269"/>
                  <a:pt x="2973127" y="2035928"/>
                  <a:pt x="2971828" y="2036586"/>
                </a:cubicBezTo>
                <a:cubicBezTo>
                  <a:pt x="2972712" y="2037398"/>
                  <a:pt x="2973398" y="2038777"/>
                  <a:pt x="2974536" y="2038930"/>
                </a:cubicBezTo>
                <a:cubicBezTo>
                  <a:pt x="2975943" y="2039130"/>
                  <a:pt x="2977693" y="2038303"/>
                  <a:pt x="2979301" y="2037904"/>
                </a:cubicBezTo>
                <a:cubicBezTo>
                  <a:pt x="2978110" y="2036801"/>
                  <a:pt x="2976900" y="2035698"/>
                  <a:pt x="2975708" y="2034610"/>
                </a:cubicBezTo>
                <a:close/>
                <a:moveTo>
                  <a:pt x="11017991" y="2034425"/>
                </a:moveTo>
                <a:cubicBezTo>
                  <a:pt x="11020247" y="2035804"/>
                  <a:pt x="11023117" y="2036999"/>
                  <a:pt x="11024434" y="2038654"/>
                </a:cubicBezTo>
                <a:cubicBezTo>
                  <a:pt x="11024939" y="2039297"/>
                  <a:pt x="11021203" y="2042163"/>
                  <a:pt x="11020536" y="2042025"/>
                </a:cubicBezTo>
                <a:cubicBezTo>
                  <a:pt x="11017684" y="2041412"/>
                  <a:pt x="11015247" y="2040048"/>
                  <a:pt x="11011745" y="2038577"/>
                </a:cubicBezTo>
                <a:cubicBezTo>
                  <a:pt x="11014687" y="2036616"/>
                  <a:pt x="11016330" y="2035528"/>
                  <a:pt x="11017991" y="2034425"/>
                </a:cubicBezTo>
                <a:close/>
                <a:moveTo>
                  <a:pt x="10660328" y="2033858"/>
                </a:moveTo>
                <a:cubicBezTo>
                  <a:pt x="10660489" y="2034685"/>
                  <a:pt x="10660652" y="2035528"/>
                  <a:pt x="10660815" y="2036386"/>
                </a:cubicBezTo>
                <a:lnTo>
                  <a:pt x="10660815" y="2036390"/>
                </a:lnTo>
                <a:cubicBezTo>
                  <a:pt x="10660038" y="2036413"/>
                  <a:pt x="10658636" y="2036539"/>
                  <a:pt x="10658595" y="2036447"/>
                </a:cubicBezTo>
                <a:cubicBezTo>
                  <a:pt x="10658252" y="2035635"/>
                  <a:pt x="10658161" y="2034777"/>
                  <a:pt x="10657999" y="2033950"/>
                </a:cubicBezTo>
                <a:cubicBezTo>
                  <a:pt x="10658757" y="2033915"/>
                  <a:pt x="10659533" y="2033892"/>
                  <a:pt x="10660328" y="2033858"/>
                </a:cubicBezTo>
                <a:close/>
                <a:moveTo>
                  <a:pt x="1693117" y="2033598"/>
                </a:moveTo>
                <a:cubicBezTo>
                  <a:pt x="1694724" y="2034625"/>
                  <a:pt x="1695753" y="2035973"/>
                  <a:pt x="1696980" y="2037214"/>
                </a:cubicBezTo>
                <a:cubicBezTo>
                  <a:pt x="1695481" y="2037735"/>
                  <a:pt x="1693984" y="2038256"/>
                  <a:pt x="1691476" y="2039129"/>
                </a:cubicBezTo>
                <a:cubicBezTo>
                  <a:pt x="1690537" y="2037704"/>
                  <a:pt x="1689274" y="2036387"/>
                  <a:pt x="1689038" y="2035008"/>
                </a:cubicBezTo>
                <a:cubicBezTo>
                  <a:pt x="1688966" y="2034609"/>
                  <a:pt x="1692829" y="2033399"/>
                  <a:pt x="1693117" y="2033598"/>
                </a:cubicBezTo>
                <a:close/>
                <a:moveTo>
                  <a:pt x="669980" y="2033052"/>
                </a:moveTo>
                <a:cubicBezTo>
                  <a:pt x="672229" y="2033885"/>
                  <a:pt x="673772" y="2035429"/>
                  <a:pt x="675080" y="2036892"/>
                </a:cubicBezTo>
                <a:cubicBezTo>
                  <a:pt x="680495" y="2042975"/>
                  <a:pt x="684682" y="2049456"/>
                  <a:pt x="690276" y="2055477"/>
                </a:cubicBezTo>
                <a:cubicBezTo>
                  <a:pt x="691666" y="2056963"/>
                  <a:pt x="696467" y="2057822"/>
                  <a:pt x="699751" y="2057868"/>
                </a:cubicBezTo>
                <a:cubicBezTo>
                  <a:pt x="701665" y="2057883"/>
                  <a:pt x="703902" y="2055830"/>
                  <a:pt x="705526" y="2054497"/>
                </a:cubicBezTo>
                <a:cubicBezTo>
                  <a:pt x="706609" y="2053624"/>
                  <a:pt x="706916" y="2052382"/>
                  <a:pt x="707475" y="2051279"/>
                </a:cubicBezTo>
                <a:cubicBezTo>
                  <a:pt x="708018" y="2050161"/>
                  <a:pt x="708270" y="2048981"/>
                  <a:pt x="708955" y="2047924"/>
                </a:cubicBezTo>
                <a:cubicBezTo>
                  <a:pt x="714730" y="2038853"/>
                  <a:pt x="720813" y="2036493"/>
                  <a:pt x="736912" y="2036984"/>
                </a:cubicBezTo>
                <a:cubicBezTo>
                  <a:pt x="738789" y="2037046"/>
                  <a:pt x="740684" y="2037153"/>
                  <a:pt x="742542" y="2037337"/>
                </a:cubicBezTo>
                <a:cubicBezTo>
                  <a:pt x="752685" y="2038332"/>
                  <a:pt x="762828" y="2039343"/>
                  <a:pt x="772736" y="2040340"/>
                </a:cubicBezTo>
                <a:cubicBezTo>
                  <a:pt x="775677" y="2045105"/>
                  <a:pt x="769812" y="2046959"/>
                  <a:pt x="765571" y="2048889"/>
                </a:cubicBezTo>
                <a:cubicBezTo>
                  <a:pt x="753750" y="2054298"/>
                  <a:pt x="744636" y="2060151"/>
                  <a:pt x="745520" y="2070355"/>
                </a:cubicBezTo>
                <a:cubicBezTo>
                  <a:pt x="745827" y="2073910"/>
                  <a:pt x="740286" y="2077587"/>
                  <a:pt x="737940" y="2081326"/>
                </a:cubicBezTo>
                <a:cubicBezTo>
                  <a:pt x="735829" y="2084620"/>
                  <a:pt x="739529" y="2089094"/>
                  <a:pt x="745123" y="2089447"/>
                </a:cubicBezTo>
                <a:cubicBezTo>
                  <a:pt x="752541" y="2089906"/>
                  <a:pt x="760103" y="2089768"/>
                  <a:pt x="767538" y="2089493"/>
                </a:cubicBezTo>
                <a:cubicBezTo>
                  <a:pt x="779576" y="2089018"/>
                  <a:pt x="791667" y="2087348"/>
                  <a:pt x="803380" y="2092005"/>
                </a:cubicBezTo>
                <a:cubicBezTo>
                  <a:pt x="778980" y="2097874"/>
                  <a:pt x="754183" y="2100095"/>
                  <a:pt x="728627" y="2097200"/>
                </a:cubicBezTo>
                <a:cubicBezTo>
                  <a:pt x="718069" y="2095974"/>
                  <a:pt x="709173" y="2093522"/>
                  <a:pt x="704553" y="2086612"/>
                </a:cubicBezTo>
                <a:cubicBezTo>
                  <a:pt x="702187" y="2083073"/>
                  <a:pt x="697134" y="2080100"/>
                  <a:pt x="692767" y="2077174"/>
                </a:cubicBezTo>
                <a:lnTo>
                  <a:pt x="692767" y="2077173"/>
                </a:lnTo>
                <a:cubicBezTo>
                  <a:pt x="686414" y="2072914"/>
                  <a:pt x="679773" y="2068777"/>
                  <a:pt x="672897" y="2064824"/>
                </a:cubicBezTo>
                <a:cubicBezTo>
                  <a:pt x="657213" y="2055784"/>
                  <a:pt x="655553" y="2045013"/>
                  <a:pt x="660642" y="2033475"/>
                </a:cubicBezTo>
                <a:cubicBezTo>
                  <a:pt x="664775" y="2032096"/>
                  <a:pt x="667731" y="2032219"/>
                  <a:pt x="669980" y="2033052"/>
                </a:cubicBezTo>
                <a:close/>
                <a:moveTo>
                  <a:pt x="1319168" y="2033046"/>
                </a:moveTo>
                <a:cubicBezTo>
                  <a:pt x="1321660" y="2033184"/>
                  <a:pt x="1323951" y="2032893"/>
                  <a:pt x="1325306" y="2033460"/>
                </a:cubicBezTo>
                <a:cubicBezTo>
                  <a:pt x="1328933" y="2034961"/>
                  <a:pt x="1333878" y="2036464"/>
                  <a:pt x="1335105" y="2038624"/>
                </a:cubicBezTo>
                <a:cubicBezTo>
                  <a:pt x="1337018" y="2042026"/>
                  <a:pt x="1331639" y="2043741"/>
                  <a:pt x="1326984" y="2044324"/>
                </a:cubicBezTo>
                <a:cubicBezTo>
                  <a:pt x="1322490" y="2044892"/>
                  <a:pt x="1317653" y="2044922"/>
                  <a:pt x="1313106" y="2044539"/>
                </a:cubicBezTo>
                <a:cubicBezTo>
                  <a:pt x="1308196" y="2044125"/>
                  <a:pt x="1303685" y="2042302"/>
                  <a:pt x="1304786" y="2038870"/>
                </a:cubicBezTo>
                <a:lnTo>
                  <a:pt x="1304786" y="2038869"/>
                </a:lnTo>
                <a:cubicBezTo>
                  <a:pt x="1305380" y="2037015"/>
                  <a:pt x="1308738" y="2035206"/>
                  <a:pt x="1311572" y="2034026"/>
                </a:cubicBezTo>
                <a:cubicBezTo>
                  <a:pt x="1313700" y="2033138"/>
                  <a:pt x="1316986" y="2033291"/>
                  <a:pt x="1319168" y="2033046"/>
                </a:cubicBezTo>
                <a:close/>
                <a:moveTo>
                  <a:pt x="1738955" y="2032541"/>
                </a:moveTo>
                <a:cubicBezTo>
                  <a:pt x="1742618" y="2036327"/>
                  <a:pt x="1746211" y="2038763"/>
                  <a:pt x="1747366" y="2041597"/>
                </a:cubicBezTo>
                <a:cubicBezTo>
                  <a:pt x="1748449" y="2044217"/>
                  <a:pt x="1742239" y="2046622"/>
                  <a:pt x="1737764" y="2045872"/>
                </a:cubicBezTo>
                <a:cubicBezTo>
                  <a:pt x="1732296" y="2044953"/>
                  <a:pt x="1728288" y="2041383"/>
                  <a:pt x="1730201" y="2038027"/>
                </a:cubicBezTo>
                <a:cubicBezTo>
                  <a:pt x="1731212" y="2036281"/>
                  <a:pt x="1734732" y="2035084"/>
                  <a:pt x="1738955" y="2032541"/>
                </a:cubicBezTo>
                <a:close/>
                <a:moveTo>
                  <a:pt x="11209437" y="2031591"/>
                </a:moveTo>
                <a:cubicBezTo>
                  <a:pt x="11204834" y="2042807"/>
                  <a:pt x="11201009" y="2052752"/>
                  <a:pt x="11196532" y="2062604"/>
                </a:cubicBezTo>
                <a:cubicBezTo>
                  <a:pt x="11195324" y="2065285"/>
                  <a:pt x="11192545" y="2067844"/>
                  <a:pt x="11189621" y="2070035"/>
                </a:cubicBezTo>
                <a:cubicBezTo>
                  <a:pt x="11188122" y="2071169"/>
                  <a:pt x="11184586" y="2072088"/>
                  <a:pt x="11182329" y="2071828"/>
                </a:cubicBezTo>
                <a:cubicBezTo>
                  <a:pt x="11180128" y="2071582"/>
                  <a:pt x="11176825" y="2069790"/>
                  <a:pt x="11176717" y="2068564"/>
                </a:cubicBezTo>
                <a:cubicBezTo>
                  <a:pt x="11175417" y="2054667"/>
                  <a:pt x="11181156" y="2042240"/>
                  <a:pt x="11198987" y="2032847"/>
                </a:cubicBezTo>
                <a:cubicBezTo>
                  <a:pt x="11201117" y="2031729"/>
                  <a:pt x="11205304" y="2032051"/>
                  <a:pt x="11209437" y="2031591"/>
                </a:cubicBezTo>
                <a:close/>
                <a:moveTo>
                  <a:pt x="2736504" y="2031392"/>
                </a:moveTo>
                <a:cubicBezTo>
                  <a:pt x="2735855" y="2031453"/>
                  <a:pt x="2734903" y="2031376"/>
                  <a:pt x="2734614" y="2031591"/>
                </a:cubicBezTo>
                <a:lnTo>
                  <a:pt x="2734775" y="2032786"/>
                </a:lnTo>
                <a:lnTo>
                  <a:pt x="2736739" y="2032633"/>
                </a:lnTo>
                <a:cubicBezTo>
                  <a:pt x="2736666" y="2032204"/>
                  <a:pt x="2736599" y="2031791"/>
                  <a:pt x="2736504" y="2031392"/>
                </a:cubicBezTo>
                <a:close/>
                <a:moveTo>
                  <a:pt x="8399660" y="2030993"/>
                </a:moveTo>
                <a:cubicBezTo>
                  <a:pt x="8398126" y="2031330"/>
                  <a:pt x="8396610" y="2031637"/>
                  <a:pt x="8395094" y="2031974"/>
                </a:cubicBezTo>
                <a:cubicBezTo>
                  <a:pt x="8396104" y="2033062"/>
                  <a:pt x="8397152" y="2034150"/>
                  <a:pt x="8398198" y="2035253"/>
                </a:cubicBezTo>
                <a:cubicBezTo>
                  <a:pt x="8399461" y="2034655"/>
                  <a:pt x="8401410" y="2034165"/>
                  <a:pt x="8401772" y="2033399"/>
                </a:cubicBezTo>
                <a:cubicBezTo>
                  <a:pt x="8402042" y="2032755"/>
                  <a:pt x="8400436" y="2031806"/>
                  <a:pt x="8399660" y="2030993"/>
                </a:cubicBezTo>
                <a:close/>
                <a:moveTo>
                  <a:pt x="10749930" y="2030840"/>
                </a:moveTo>
                <a:lnTo>
                  <a:pt x="10756100" y="2033490"/>
                </a:lnTo>
                <a:cubicBezTo>
                  <a:pt x="10758447" y="2045625"/>
                  <a:pt x="10762743" y="2057424"/>
                  <a:pt x="10770340" y="2068747"/>
                </a:cubicBezTo>
                <a:cubicBezTo>
                  <a:pt x="10771030" y="2069774"/>
                  <a:pt x="10771044" y="2071030"/>
                  <a:pt x="10770990" y="2072179"/>
                </a:cubicBezTo>
                <a:cubicBezTo>
                  <a:pt x="10770755" y="2078538"/>
                  <a:pt x="10766171" y="2083226"/>
                  <a:pt x="10756679" y="2086000"/>
                </a:cubicBezTo>
                <a:cubicBezTo>
                  <a:pt x="10747185" y="2088773"/>
                  <a:pt x="10739732" y="2087654"/>
                  <a:pt x="10731124" y="2082721"/>
                </a:cubicBezTo>
                <a:cubicBezTo>
                  <a:pt x="10720494" y="2076623"/>
                  <a:pt x="10714989" y="2069958"/>
                  <a:pt x="10722641" y="2061163"/>
                </a:cubicBezTo>
                <a:cubicBezTo>
                  <a:pt x="10723368" y="2060335"/>
                  <a:pt x="10722357" y="2058941"/>
                  <a:pt x="10722628" y="2060427"/>
                </a:cubicBezTo>
                <a:cubicBezTo>
                  <a:pt x="10720173" y="2053194"/>
                  <a:pt x="10706493" y="2052781"/>
                  <a:pt x="10710049" y="2045257"/>
                </a:cubicBezTo>
                <a:cubicBezTo>
                  <a:pt x="10719000" y="2045257"/>
                  <a:pt x="10727211" y="2045257"/>
                  <a:pt x="10736416" y="2045257"/>
                </a:cubicBezTo>
                <a:cubicBezTo>
                  <a:pt x="10739520" y="2040738"/>
                  <a:pt x="10742209" y="2036509"/>
                  <a:pt x="10745385" y="2032418"/>
                </a:cubicBezTo>
                <a:close/>
                <a:moveTo>
                  <a:pt x="10749928" y="2030839"/>
                </a:moveTo>
                <a:lnTo>
                  <a:pt x="10749933" y="2030839"/>
                </a:lnTo>
                <a:lnTo>
                  <a:pt x="10749930" y="2030840"/>
                </a:lnTo>
                <a:close/>
                <a:moveTo>
                  <a:pt x="357394" y="2030365"/>
                </a:moveTo>
                <a:cubicBezTo>
                  <a:pt x="359560" y="2032418"/>
                  <a:pt x="362791" y="2034426"/>
                  <a:pt x="363982" y="2036801"/>
                </a:cubicBezTo>
                <a:cubicBezTo>
                  <a:pt x="365425" y="2039666"/>
                  <a:pt x="363855" y="2042562"/>
                  <a:pt x="358622" y="2043742"/>
                </a:cubicBezTo>
                <a:cubicBezTo>
                  <a:pt x="357178" y="2044079"/>
                  <a:pt x="354651" y="2043742"/>
                  <a:pt x="353460" y="2043114"/>
                </a:cubicBezTo>
                <a:cubicBezTo>
                  <a:pt x="348009" y="2040249"/>
                  <a:pt x="346926" y="2035790"/>
                  <a:pt x="350878" y="2032357"/>
                </a:cubicBezTo>
                <a:cubicBezTo>
                  <a:pt x="351781" y="2031575"/>
                  <a:pt x="354020" y="2031376"/>
                  <a:pt x="357394" y="2030365"/>
                </a:cubicBezTo>
                <a:close/>
                <a:moveTo>
                  <a:pt x="9539405" y="2029522"/>
                </a:moveTo>
                <a:cubicBezTo>
                  <a:pt x="9535002" y="2032755"/>
                  <a:pt x="9531844" y="2034119"/>
                  <a:pt x="9531031" y="2035896"/>
                </a:cubicBezTo>
                <a:cubicBezTo>
                  <a:pt x="9529606" y="2038976"/>
                  <a:pt x="9533811" y="2042055"/>
                  <a:pt x="9538485" y="2041580"/>
                </a:cubicBezTo>
                <a:cubicBezTo>
                  <a:pt x="9540741" y="2041351"/>
                  <a:pt x="9544418" y="2039619"/>
                  <a:pt x="9544296" y="2038730"/>
                </a:cubicBezTo>
                <a:cubicBezTo>
                  <a:pt x="9543935" y="2036279"/>
                  <a:pt x="9541932" y="2033919"/>
                  <a:pt x="9539405" y="2029522"/>
                </a:cubicBezTo>
                <a:close/>
                <a:moveTo>
                  <a:pt x="8591810" y="2028986"/>
                </a:moveTo>
                <a:lnTo>
                  <a:pt x="8589915" y="2029155"/>
                </a:lnTo>
                <a:lnTo>
                  <a:pt x="8591034" y="2030090"/>
                </a:lnTo>
                <a:close/>
                <a:moveTo>
                  <a:pt x="434045" y="2028057"/>
                </a:moveTo>
                <a:cubicBezTo>
                  <a:pt x="438006" y="2028208"/>
                  <a:pt x="441769" y="2029591"/>
                  <a:pt x="443655" y="2032173"/>
                </a:cubicBezTo>
                <a:cubicBezTo>
                  <a:pt x="447752" y="2037842"/>
                  <a:pt x="450423" y="2043741"/>
                  <a:pt x="447138" y="2052398"/>
                </a:cubicBezTo>
                <a:cubicBezTo>
                  <a:pt x="438349" y="2049548"/>
                  <a:pt x="432502" y="2047970"/>
                  <a:pt x="427160" y="2045871"/>
                </a:cubicBezTo>
                <a:cubicBezTo>
                  <a:pt x="418281" y="2042408"/>
                  <a:pt x="416963" y="2036800"/>
                  <a:pt x="423244" y="2031330"/>
                </a:cubicBezTo>
                <a:cubicBezTo>
                  <a:pt x="425924" y="2028986"/>
                  <a:pt x="430084" y="2027906"/>
                  <a:pt x="434045" y="2028057"/>
                </a:cubicBezTo>
                <a:close/>
                <a:moveTo>
                  <a:pt x="2271479" y="2027776"/>
                </a:moveTo>
                <a:cubicBezTo>
                  <a:pt x="2269080" y="2035850"/>
                  <a:pt x="2266392" y="2043098"/>
                  <a:pt x="2265002" y="2050452"/>
                </a:cubicBezTo>
                <a:cubicBezTo>
                  <a:pt x="2264370" y="2053731"/>
                  <a:pt x="2265760" y="2057301"/>
                  <a:pt x="2267383" y="2060534"/>
                </a:cubicBezTo>
                <a:cubicBezTo>
                  <a:pt x="2268990" y="2063721"/>
                  <a:pt x="2278248" y="2064686"/>
                  <a:pt x="2281839" y="2062235"/>
                </a:cubicBezTo>
                <a:cubicBezTo>
                  <a:pt x="2290411" y="2056382"/>
                  <a:pt x="2295248" y="2049318"/>
                  <a:pt x="2293749" y="2041596"/>
                </a:cubicBezTo>
                <a:cubicBezTo>
                  <a:pt x="2292343" y="2034318"/>
                  <a:pt x="2285232" y="2029231"/>
                  <a:pt x="2271479" y="2027776"/>
                </a:cubicBezTo>
                <a:close/>
                <a:moveTo>
                  <a:pt x="11063668" y="2027760"/>
                </a:moveTo>
                <a:cubicBezTo>
                  <a:pt x="11063993" y="2028587"/>
                  <a:pt x="11064462" y="2029415"/>
                  <a:pt x="11064517" y="2030242"/>
                </a:cubicBezTo>
                <a:lnTo>
                  <a:pt x="11064516" y="2030242"/>
                </a:lnTo>
                <a:cubicBezTo>
                  <a:pt x="11064534" y="2030457"/>
                  <a:pt x="11062820" y="2031009"/>
                  <a:pt x="11062604" y="2030886"/>
                </a:cubicBezTo>
                <a:cubicBezTo>
                  <a:pt x="11061592" y="2030350"/>
                  <a:pt x="11060798" y="2029630"/>
                  <a:pt x="11059914" y="2028955"/>
                </a:cubicBezTo>
                <a:cubicBezTo>
                  <a:pt x="11061159" y="2028572"/>
                  <a:pt x="11062423" y="2028174"/>
                  <a:pt x="11063668" y="2027760"/>
                </a:cubicBezTo>
                <a:close/>
                <a:moveTo>
                  <a:pt x="11748602" y="2026672"/>
                </a:moveTo>
                <a:cubicBezTo>
                  <a:pt x="11750263" y="2028173"/>
                  <a:pt x="11754234" y="2030120"/>
                  <a:pt x="11754451" y="2032204"/>
                </a:cubicBezTo>
                <a:cubicBezTo>
                  <a:pt x="11754902" y="2036402"/>
                  <a:pt x="11749324" y="2039543"/>
                  <a:pt x="11742791" y="2040141"/>
                </a:cubicBezTo>
                <a:cubicBezTo>
                  <a:pt x="11738424" y="2040539"/>
                  <a:pt x="11733388" y="2038226"/>
                  <a:pt x="11732918" y="2035575"/>
                </a:cubicBezTo>
                <a:cubicBezTo>
                  <a:pt x="11732250" y="2031790"/>
                  <a:pt x="11736437" y="2028434"/>
                  <a:pt x="11743622" y="2027055"/>
                </a:cubicBezTo>
                <a:cubicBezTo>
                  <a:pt x="11744487" y="2026917"/>
                  <a:pt x="11745408" y="2026917"/>
                  <a:pt x="11748602" y="2026672"/>
                </a:cubicBezTo>
                <a:close/>
                <a:moveTo>
                  <a:pt x="11923535" y="2025799"/>
                </a:moveTo>
                <a:cubicBezTo>
                  <a:pt x="11928227" y="2024390"/>
                  <a:pt x="11932649" y="2024482"/>
                  <a:pt x="11936258" y="2027010"/>
                </a:cubicBezTo>
                <a:cubicBezTo>
                  <a:pt x="11940121" y="2029737"/>
                  <a:pt x="11940482" y="2034472"/>
                  <a:pt x="11935916" y="2036387"/>
                </a:cubicBezTo>
                <a:lnTo>
                  <a:pt x="11935915" y="2036387"/>
                </a:lnTo>
                <a:cubicBezTo>
                  <a:pt x="11925142" y="2040923"/>
                  <a:pt x="11914061" y="2045213"/>
                  <a:pt x="11902564" y="2049013"/>
                </a:cubicBezTo>
                <a:cubicBezTo>
                  <a:pt x="11895777" y="2051250"/>
                  <a:pt x="11887836" y="2051357"/>
                  <a:pt x="11880906" y="2048737"/>
                </a:cubicBezTo>
                <a:cubicBezTo>
                  <a:pt x="11873831" y="2046071"/>
                  <a:pt x="11866451" y="2043252"/>
                  <a:pt x="11866631" y="2035698"/>
                </a:cubicBezTo>
                <a:cubicBezTo>
                  <a:pt x="11893865" y="2035545"/>
                  <a:pt x="11893865" y="2035545"/>
                  <a:pt x="11921098" y="2026658"/>
                </a:cubicBezTo>
                <a:cubicBezTo>
                  <a:pt x="11921929" y="2026382"/>
                  <a:pt x="11922705" y="2026060"/>
                  <a:pt x="11923535" y="2025799"/>
                </a:cubicBezTo>
                <a:close/>
                <a:moveTo>
                  <a:pt x="10358143" y="2025370"/>
                </a:moveTo>
                <a:cubicBezTo>
                  <a:pt x="10362240" y="2027147"/>
                  <a:pt x="10366409" y="2028036"/>
                  <a:pt x="10367816" y="2029783"/>
                </a:cubicBezTo>
                <a:cubicBezTo>
                  <a:pt x="10370272" y="2032755"/>
                  <a:pt x="10372005" y="2036264"/>
                  <a:pt x="10372221" y="2039589"/>
                </a:cubicBezTo>
                <a:cubicBezTo>
                  <a:pt x="10372546" y="2044538"/>
                  <a:pt x="10374820" y="2050345"/>
                  <a:pt x="10365290" y="2053394"/>
                </a:cubicBezTo>
                <a:cubicBezTo>
                  <a:pt x="10360111" y="2055064"/>
                  <a:pt x="10355526" y="2051295"/>
                  <a:pt x="10352295" y="2042224"/>
                </a:cubicBezTo>
                <a:cubicBezTo>
                  <a:pt x="10350923" y="2038348"/>
                  <a:pt x="10350111" y="2034257"/>
                  <a:pt x="10350580" y="2030350"/>
                </a:cubicBezTo>
                <a:cubicBezTo>
                  <a:pt x="10350779" y="2028726"/>
                  <a:pt x="10355056" y="2027301"/>
                  <a:pt x="10358143" y="2025370"/>
                </a:cubicBezTo>
                <a:close/>
                <a:moveTo>
                  <a:pt x="3656085" y="2025171"/>
                </a:moveTo>
                <a:cubicBezTo>
                  <a:pt x="3654152" y="2025599"/>
                  <a:pt x="3653070" y="2027484"/>
                  <a:pt x="3650795" y="2029461"/>
                </a:cubicBezTo>
                <a:cubicBezTo>
                  <a:pt x="3654297" y="2030089"/>
                  <a:pt x="3657187" y="2031176"/>
                  <a:pt x="3658666" y="2030702"/>
                </a:cubicBezTo>
                <a:cubicBezTo>
                  <a:pt x="3660527" y="2030089"/>
                  <a:pt x="3661250" y="2028174"/>
                  <a:pt x="3662460" y="2026810"/>
                </a:cubicBezTo>
                <a:cubicBezTo>
                  <a:pt x="3660292" y="2026197"/>
                  <a:pt x="3657693" y="2024834"/>
                  <a:pt x="3656085" y="2025171"/>
                </a:cubicBezTo>
                <a:close/>
                <a:moveTo>
                  <a:pt x="8862015" y="2024726"/>
                </a:moveTo>
                <a:cubicBezTo>
                  <a:pt x="8860174" y="2025109"/>
                  <a:pt x="8859200" y="2027009"/>
                  <a:pt x="8857828" y="2028250"/>
                </a:cubicBezTo>
                <a:cubicBezTo>
                  <a:pt x="8859850" y="2029016"/>
                  <a:pt x="8862070" y="2030564"/>
                  <a:pt x="8863784" y="2030365"/>
                </a:cubicBezTo>
                <a:cubicBezTo>
                  <a:pt x="8865607" y="2030181"/>
                  <a:pt x="8866942" y="2028327"/>
                  <a:pt x="8869270" y="2026641"/>
                </a:cubicBezTo>
                <a:cubicBezTo>
                  <a:pt x="8866148" y="2025737"/>
                  <a:pt x="8863604" y="2024389"/>
                  <a:pt x="8862015" y="2024726"/>
                </a:cubicBezTo>
                <a:close/>
                <a:moveTo>
                  <a:pt x="9186110" y="2022918"/>
                </a:moveTo>
                <a:cubicBezTo>
                  <a:pt x="9184792" y="2023975"/>
                  <a:pt x="9181527" y="2025477"/>
                  <a:pt x="9180840" y="2027316"/>
                </a:cubicBezTo>
                <a:cubicBezTo>
                  <a:pt x="9179469" y="2031100"/>
                  <a:pt x="9185551" y="2034046"/>
                  <a:pt x="9193961" y="2034011"/>
                </a:cubicBezTo>
                <a:cubicBezTo>
                  <a:pt x="9198148" y="2033996"/>
                  <a:pt x="9201505" y="2032786"/>
                  <a:pt x="9201558" y="2029982"/>
                </a:cubicBezTo>
                <a:cubicBezTo>
                  <a:pt x="9201649" y="2026074"/>
                  <a:pt x="9195332" y="2022907"/>
                  <a:pt x="9186110" y="2022918"/>
                </a:cubicBezTo>
                <a:close/>
                <a:moveTo>
                  <a:pt x="11406010" y="2022627"/>
                </a:moveTo>
                <a:cubicBezTo>
                  <a:pt x="11408266" y="2024879"/>
                  <a:pt x="11410738" y="2026474"/>
                  <a:pt x="11411280" y="2028282"/>
                </a:cubicBezTo>
                <a:cubicBezTo>
                  <a:pt x="11411532" y="2029201"/>
                  <a:pt x="11408591" y="2031193"/>
                  <a:pt x="11406605" y="2031499"/>
                </a:cubicBezTo>
                <a:cubicBezTo>
                  <a:pt x="11402146" y="2032189"/>
                  <a:pt x="11397725" y="2028971"/>
                  <a:pt x="11399404" y="2026321"/>
                </a:cubicBezTo>
                <a:cubicBezTo>
                  <a:pt x="11400161" y="2025094"/>
                  <a:pt x="11402850" y="2024328"/>
                  <a:pt x="11406010" y="2022627"/>
                </a:cubicBezTo>
                <a:close/>
                <a:moveTo>
                  <a:pt x="1938608" y="2022091"/>
                </a:moveTo>
                <a:cubicBezTo>
                  <a:pt x="1941623" y="2024543"/>
                  <a:pt x="1944041" y="2025662"/>
                  <a:pt x="1944475" y="2027010"/>
                </a:cubicBezTo>
                <a:cubicBezTo>
                  <a:pt x="1945395" y="2029952"/>
                  <a:pt x="1940847" y="2032878"/>
                  <a:pt x="1936459" y="2032174"/>
                </a:cubicBezTo>
                <a:cubicBezTo>
                  <a:pt x="1934384" y="2031852"/>
                  <a:pt x="1931062" y="2029646"/>
                  <a:pt x="1931459" y="2029002"/>
                </a:cubicBezTo>
                <a:cubicBezTo>
                  <a:pt x="1932813" y="2026796"/>
                  <a:pt x="1935539" y="2024910"/>
                  <a:pt x="1938608" y="2022091"/>
                </a:cubicBezTo>
                <a:close/>
                <a:moveTo>
                  <a:pt x="10842192" y="2022045"/>
                </a:moveTo>
                <a:cubicBezTo>
                  <a:pt x="10844755" y="2021938"/>
                  <a:pt x="10847515" y="2023792"/>
                  <a:pt x="10852624" y="2025617"/>
                </a:cubicBezTo>
                <a:cubicBezTo>
                  <a:pt x="10847390" y="2028114"/>
                  <a:pt x="10844520" y="2029876"/>
                  <a:pt x="10841091" y="2030857"/>
                </a:cubicBezTo>
                <a:cubicBezTo>
                  <a:pt x="10840152" y="2031117"/>
                  <a:pt x="10836253" y="2029186"/>
                  <a:pt x="10835766" y="2027961"/>
                </a:cubicBezTo>
                <a:cubicBezTo>
                  <a:pt x="10834539" y="2024911"/>
                  <a:pt x="10836921" y="2022260"/>
                  <a:pt x="10842192" y="2022045"/>
                </a:cubicBezTo>
                <a:close/>
                <a:moveTo>
                  <a:pt x="2557837" y="2020972"/>
                </a:moveTo>
                <a:cubicBezTo>
                  <a:pt x="2555124" y="2024971"/>
                  <a:pt x="2552994" y="2027101"/>
                  <a:pt x="2552490" y="2029399"/>
                </a:cubicBezTo>
                <a:cubicBezTo>
                  <a:pt x="2552291" y="2030211"/>
                  <a:pt x="2555736" y="2031974"/>
                  <a:pt x="2557892" y="2032249"/>
                </a:cubicBezTo>
                <a:cubicBezTo>
                  <a:pt x="2562328" y="2032816"/>
                  <a:pt x="2566640" y="2029982"/>
                  <a:pt x="2565469" y="2027070"/>
                </a:cubicBezTo>
                <a:cubicBezTo>
                  <a:pt x="2564801" y="2025385"/>
                  <a:pt x="2561822" y="2024052"/>
                  <a:pt x="2557837" y="2020972"/>
                </a:cubicBezTo>
                <a:close/>
                <a:moveTo>
                  <a:pt x="9426320" y="2020819"/>
                </a:moveTo>
                <a:cubicBezTo>
                  <a:pt x="9414752" y="2024098"/>
                  <a:pt x="9404519" y="2027117"/>
                  <a:pt x="9397733" y="2032924"/>
                </a:cubicBezTo>
                <a:cubicBezTo>
                  <a:pt x="9395784" y="2034609"/>
                  <a:pt x="9395405" y="2037382"/>
                  <a:pt x="9395838" y="2039543"/>
                </a:cubicBezTo>
                <a:cubicBezTo>
                  <a:pt x="9396272" y="2041734"/>
                  <a:pt x="9397914" y="2044170"/>
                  <a:pt x="9400260" y="2045825"/>
                </a:cubicBezTo>
                <a:cubicBezTo>
                  <a:pt x="9407641" y="2051065"/>
                  <a:pt x="9404988" y="2059584"/>
                  <a:pt x="9415998" y="2063522"/>
                </a:cubicBezTo>
                <a:cubicBezTo>
                  <a:pt x="9431193" y="2059906"/>
                  <a:pt x="9423776" y="2050406"/>
                  <a:pt x="9429209" y="2044139"/>
                </a:cubicBezTo>
                <a:cubicBezTo>
                  <a:pt x="9434046" y="2038516"/>
                  <a:pt x="9436987" y="2032127"/>
                  <a:pt x="9433467" y="2025676"/>
                </a:cubicBezTo>
                <a:cubicBezTo>
                  <a:pt x="9432475" y="2023838"/>
                  <a:pt x="9428938" y="2022535"/>
                  <a:pt x="9426320" y="2020819"/>
                </a:cubicBezTo>
                <a:close/>
                <a:moveTo>
                  <a:pt x="10435422" y="2019088"/>
                </a:moveTo>
                <a:cubicBezTo>
                  <a:pt x="10448254" y="2027592"/>
                  <a:pt x="10453235" y="2036693"/>
                  <a:pt x="10456375" y="2046209"/>
                </a:cubicBezTo>
                <a:cubicBezTo>
                  <a:pt x="10457007" y="2048109"/>
                  <a:pt x="10454931" y="2050806"/>
                  <a:pt x="10452748" y="2052476"/>
                </a:cubicBezTo>
                <a:cubicBezTo>
                  <a:pt x="10449878" y="2054667"/>
                  <a:pt x="10446088" y="2056720"/>
                  <a:pt x="10442010" y="2057946"/>
                </a:cubicBezTo>
                <a:cubicBezTo>
                  <a:pt x="10426380" y="2062603"/>
                  <a:pt x="10421796" y="2070464"/>
                  <a:pt x="10422897" y="2080224"/>
                </a:cubicBezTo>
                <a:cubicBezTo>
                  <a:pt x="10414884" y="2071643"/>
                  <a:pt x="10411202" y="2062420"/>
                  <a:pt x="10412050" y="2052491"/>
                </a:cubicBezTo>
                <a:cubicBezTo>
                  <a:pt x="10412429" y="2047956"/>
                  <a:pt x="10410010" y="2042685"/>
                  <a:pt x="10412988" y="2039007"/>
                </a:cubicBezTo>
                <a:cubicBezTo>
                  <a:pt x="10418511" y="2032188"/>
                  <a:pt x="10427065" y="2026289"/>
                  <a:pt x="10435422" y="2019088"/>
                </a:cubicBezTo>
                <a:close/>
                <a:moveTo>
                  <a:pt x="10607520" y="2018338"/>
                </a:moveTo>
                <a:cubicBezTo>
                  <a:pt x="10611491" y="2018767"/>
                  <a:pt x="10614957" y="2018506"/>
                  <a:pt x="10616328" y="2019410"/>
                </a:cubicBezTo>
                <a:cubicBezTo>
                  <a:pt x="10619432" y="2021494"/>
                  <a:pt x="10621923" y="2024022"/>
                  <a:pt x="10623926" y="2026581"/>
                </a:cubicBezTo>
                <a:cubicBezTo>
                  <a:pt x="10633761" y="2039298"/>
                  <a:pt x="10646413" y="2050468"/>
                  <a:pt x="10665833" y="2058559"/>
                </a:cubicBezTo>
                <a:cubicBezTo>
                  <a:pt x="10671861" y="2061056"/>
                  <a:pt x="10676860" y="2064841"/>
                  <a:pt x="10681083" y="2068579"/>
                </a:cubicBezTo>
                <a:cubicBezTo>
                  <a:pt x="10689077" y="2075643"/>
                  <a:pt x="10696459" y="2082997"/>
                  <a:pt x="10703443" y="2090459"/>
                </a:cubicBezTo>
                <a:cubicBezTo>
                  <a:pt x="10704977" y="2092099"/>
                  <a:pt x="10705067" y="2095194"/>
                  <a:pt x="10703498" y="2096695"/>
                </a:cubicBezTo>
                <a:cubicBezTo>
                  <a:pt x="10701855" y="2098289"/>
                  <a:pt x="10697235" y="2099744"/>
                  <a:pt x="10694203" y="2099561"/>
                </a:cubicBezTo>
                <a:cubicBezTo>
                  <a:pt x="10683032" y="2098871"/>
                  <a:pt x="10671914" y="2097630"/>
                  <a:pt x="10660870" y="2096297"/>
                </a:cubicBezTo>
                <a:cubicBezTo>
                  <a:pt x="10653849" y="2095439"/>
                  <a:pt x="10648217" y="2092727"/>
                  <a:pt x="10648037" y="2088238"/>
                </a:cubicBezTo>
                <a:cubicBezTo>
                  <a:pt x="10647731" y="2081266"/>
                  <a:pt x="10642930" y="2076271"/>
                  <a:pt x="10634375" y="2072011"/>
                </a:cubicBezTo>
                <a:lnTo>
                  <a:pt x="10634375" y="2072012"/>
                </a:lnTo>
                <a:cubicBezTo>
                  <a:pt x="10630856" y="2070265"/>
                  <a:pt x="10628762" y="2067446"/>
                  <a:pt x="10626019" y="2065117"/>
                </a:cubicBezTo>
                <a:cubicBezTo>
                  <a:pt x="10609722" y="2051265"/>
                  <a:pt x="10609524" y="2035131"/>
                  <a:pt x="10607520" y="2018338"/>
                </a:cubicBezTo>
                <a:close/>
                <a:moveTo>
                  <a:pt x="975678" y="2017096"/>
                </a:moveTo>
                <a:cubicBezTo>
                  <a:pt x="976291" y="2017433"/>
                  <a:pt x="976906" y="2017754"/>
                  <a:pt x="977537" y="2018076"/>
                </a:cubicBezTo>
                <a:cubicBezTo>
                  <a:pt x="976508" y="2018689"/>
                  <a:pt x="975515" y="2019333"/>
                  <a:pt x="974342" y="2019792"/>
                </a:cubicBezTo>
                <a:cubicBezTo>
                  <a:pt x="974162" y="2019869"/>
                  <a:pt x="973169" y="2019195"/>
                  <a:pt x="972537" y="2018858"/>
                </a:cubicBezTo>
                <a:cubicBezTo>
                  <a:pt x="973584" y="2018276"/>
                  <a:pt x="974632" y="2017679"/>
                  <a:pt x="975678" y="2017096"/>
                </a:cubicBezTo>
                <a:close/>
                <a:moveTo>
                  <a:pt x="10703821" y="2017050"/>
                </a:moveTo>
                <a:lnTo>
                  <a:pt x="10717952" y="2021372"/>
                </a:lnTo>
                <a:cubicBezTo>
                  <a:pt x="10711618" y="2024636"/>
                  <a:pt x="10708730" y="2026933"/>
                  <a:pt x="10704940" y="2027884"/>
                </a:cubicBezTo>
                <a:cubicBezTo>
                  <a:pt x="10699075" y="2029370"/>
                  <a:pt x="10693751" y="2027715"/>
                  <a:pt x="10691405" y="2024191"/>
                </a:cubicBezTo>
                <a:cubicBezTo>
                  <a:pt x="10690196" y="2022368"/>
                  <a:pt x="10690034" y="2019549"/>
                  <a:pt x="10691550" y="2017954"/>
                </a:cubicBezTo>
                <a:close/>
                <a:moveTo>
                  <a:pt x="1054058" y="2016973"/>
                </a:moveTo>
                <a:cubicBezTo>
                  <a:pt x="1056043" y="2016391"/>
                  <a:pt x="1059201" y="2017311"/>
                  <a:pt x="1063875" y="2017693"/>
                </a:cubicBezTo>
                <a:cubicBezTo>
                  <a:pt x="1061818" y="2021876"/>
                  <a:pt x="1059616" y="2025446"/>
                  <a:pt x="1058335" y="2029139"/>
                </a:cubicBezTo>
                <a:cubicBezTo>
                  <a:pt x="1056566" y="2034226"/>
                  <a:pt x="1063713" y="2038685"/>
                  <a:pt x="1071582" y="2037091"/>
                </a:cubicBezTo>
                <a:cubicBezTo>
                  <a:pt x="1079522" y="2035467"/>
                  <a:pt x="1087247" y="2033261"/>
                  <a:pt x="1094556" y="2030763"/>
                </a:cubicBezTo>
                <a:cubicBezTo>
                  <a:pt x="1104193" y="2027454"/>
                  <a:pt x="1111953" y="2028082"/>
                  <a:pt x="1119768" y="2032954"/>
                </a:cubicBezTo>
                <a:cubicBezTo>
                  <a:pt x="1125597" y="2036585"/>
                  <a:pt x="1132617" y="2039497"/>
                  <a:pt x="1141424" y="2043894"/>
                </a:cubicBezTo>
                <a:cubicBezTo>
                  <a:pt x="1135161" y="2051111"/>
                  <a:pt x="1130308" y="2057301"/>
                  <a:pt x="1124586" y="2063154"/>
                </a:cubicBezTo>
                <a:cubicBezTo>
                  <a:pt x="1118595" y="2069283"/>
                  <a:pt x="1106232" y="2070018"/>
                  <a:pt x="1098525" y="2064671"/>
                </a:cubicBezTo>
                <a:cubicBezTo>
                  <a:pt x="1094249" y="2061683"/>
                  <a:pt x="1091055" y="2058067"/>
                  <a:pt x="1087842" y="2054574"/>
                </a:cubicBezTo>
                <a:cubicBezTo>
                  <a:pt x="1082681" y="2048981"/>
                  <a:pt x="1075371" y="2046253"/>
                  <a:pt x="1064706" y="2047020"/>
                </a:cubicBezTo>
                <a:cubicBezTo>
                  <a:pt x="1060085" y="2047358"/>
                  <a:pt x="1055231" y="2047725"/>
                  <a:pt x="1050809" y="2047143"/>
                </a:cubicBezTo>
                <a:cubicBezTo>
                  <a:pt x="1047506" y="2046698"/>
                  <a:pt x="1043789" y="2045151"/>
                  <a:pt x="1041858" y="2043420"/>
                </a:cubicBezTo>
                <a:lnTo>
                  <a:pt x="1041858" y="2043419"/>
                </a:lnTo>
                <a:cubicBezTo>
                  <a:pt x="1032599" y="2035206"/>
                  <a:pt x="1039024" y="2021370"/>
                  <a:pt x="1054058" y="2016973"/>
                </a:cubicBezTo>
                <a:close/>
                <a:moveTo>
                  <a:pt x="2522172" y="2015962"/>
                </a:moveTo>
                <a:lnTo>
                  <a:pt x="2520620" y="2016743"/>
                </a:lnTo>
                <a:lnTo>
                  <a:pt x="2522443" y="2017188"/>
                </a:lnTo>
                <a:close/>
                <a:moveTo>
                  <a:pt x="8635936" y="2015871"/>
                </a:moveTo>
                <a:cubicBezTo>
                  <a:pt x="8632796" y="2022858"/>
                  <a:pt x="8631695" y="2028006"/>
                  <a:pt x="8628140" y="2032403"/>
                </a:cubicBezTo>
                <a:cubicBezTo>
                  <a:pt x="8624549" y="2036877"/>
                  <a:pt x="8618538" y="2040616"/>
                  <a:pt x="8613521" y="2044707"/>
                </a:cubicBezTo>
                <a:cubicBezTo>
                  <a:pt x="8627345" y="2049028"/>
                  <a:pt x="8639582" y="2046515"/>
                  <a:pt x="8644364" y="2038241"/>
                </a:cubicBezTo>
                <a:cubicBezTo>
                  <a:pt x="8648731" y="2030718"/>
                  <a:pt x="8645754" y="2023992"/>
                  <a:pt x="8635936" y="2015871"/>
                </a:cubicBezTo>
                <a:close/>
                <a:moveTo>
                  <a:pt x="10134140" y="2015687"/>
                </a:moveTo>
                <a:cubicBezTo>
                  <a:pt x="10140331" y="2016759"/>
                  <a:pt x="10143633" y="2019686"/>
                  <a:pt x="10143182" y="2023409"/>
                </a:cubicBezTo>
                <a:cubicBezTo>
                  <a:pt x="10142009" y="2033046"/>
                  <a:pt x="10140114" y="2042638"/>
                  <a:pt x="10138634" y="2051463"/>
                </a:cubicBezTo>
                <a:cubicBezTo>
                  <a:pt x="10135512" y="2052796"/>
                  <a:pt x="10134032" y="2053961"/>
                  <a:pt x="10132480" y="2054007"/>
                </a:cubicBezTo>
                <a:cubicBezTo>
                  <a:pt x="10116490" y="2054451"/>
                  <a:pt x="10106600" y="2059477"/>
                  <a:pt x="10101457" y="2068624"/>
                </a:cubicBezTo>
                <a:cubicBezTo>
                  <a:pt x="10099616" y="2071857"/>
                  <a:pt x="10096763" y="2074891"/>
                  <a:pt x="10094092" y="2077940"/>
                </a:cubicBezTo>
                <a:cubicBezTo>
                  <a:pt x="10092323" y="2079947"/>
                  <a:pt x="10090284" y="2081908"/>
                  <a:pt x="10087992" y="2083716"/>
                </a:cubicBezTo>
                <a:cubicBezTo>
                  <a:pt x="10083228" y="2087486"/>
                  <a:pt x="10076044" y="2088374"/>
                  <a:pt x="10070721" y="2086045"/>
                </a:cubicBezTo>
                <a:cubicBezTo>
                  <a:pt x="10065361" y="2083701"/>
                  <a:pt x="10064657" y="2078936"/>
                  <a:pt x="10069601" y="2075397"/>
                </a:cubicBezTo>
                <a:cubicBezTo>
                  <a:pt x="10072633" y="2073221"/>
                  <a:pt x="10076207" y="2071321"/>
                  <a:pt x="10079672" y="2069375"/>
                </a:cubicBezTo>
                <a:cubicBezTo>
                  <a:pt x="10091439" y="2062771"/>
                  <a:pt x="10094182" y="2055064"/>
                  <a:pt x="10087919" y="2045963"/>
                </a:cubicBezTo>
                <a:lnTo>
                  <a:pt x="10087920" y="2045963"/>
                </a:lnTo>
                <a:cubicBezTo>
                  <a:pt x="10085827" y="2042960"/>
                  <a:pt x="10085068" y="2039605"/>
                  <a:pt x="10082452" y="2033461"/>
                </a:cubicBezTo>
                <a:cubicBezTo>
                  <a:pt x="10091890" y="2034472"/>
                  <a:pt x="10096276" y="2035161"/>
                  <a:pt x="10100734" y="2035345"/>
                </a:cubicBezTo>
                <a:cubicBezTo>
                  <a:pt x="10105066" y="2035544"/>
                  <a:pt x="10109451" y="2035234"/>
                  <a:pt x="10114523" y="2035130"/>
                </a:cubicBezTo>
                <a:cubicBezTo>
                  <a:pt x="10115190" y="2031943"/>
                  <a:pt x="10115642" y="2029722"/>
                  <a:pt x="10116147" y="2027515"/>
                </a:cubicBezTo>
                <a:cubicBezTo>
                  <a:pt x="10116671" y="2025263"/>
                  <a:pt x="10116760" y="2022903"/>
                  <a:pt x="10117988" y="2020789"/>
                </a:cubicBezTo>
                <a:cubicBezTo>
                  <a:pt x="10120063" y="2017203"/>
                  <a:pt x="10128238" y="2014690"/>
                  <a:pt x="10134140" y="2015687"/>
                </a:cubicBezTo>
                <a:close/>
                <a:moveTo>
                  <a:pt x="1662759" y="2015441"/>
                </a:moveTo>
                <a:lnTo>
                  <a:pt x="1662760" y="2015441"/>
                </a:lnTo>
                <a:cubicBezTo>
                  <a:pt x="1663969" y="2015870"/>
                  <a:pt x="1665161" y="2016314"/>
                  <a:pt x="1666352" y="2016759"/>
                </a:cubicBezTo>
                <a:cubicBezTo>
                  <a:pt x="1665936" y="2017173"/>
                  <a:pt x="1665219" y="2017981"/>
                  <a:pt x="1665124" y="2017969"/>
                </a:cubicBezTo>
                <a:cubicBezTo>
                  <a:pt x="1663879" y="2017602"/>
                  <a:pt x="1662688" y="2017126"/>
                  <a:pt x="1661496" y="2016698"/>
                </a:cubicBezTo>
                <a:cubicBezTo>
                  <a:pt x="1661911" y="2016268"/>
                  <a:pt x="1662344" y="2015855"/>
                  <a:pt x="1662759" y="2015441"/>
                </a:cubicBezTo>
                <a:close/>
                <a:moveTo>
                  <a:pt x="3534396" y="2013943"/>
                </a:moveTo>
                <a:cubicBezTo>
                  <a:pt x="3531903" y="2014648"/>
                  <a:pt x="3530372" y="2015062"/>
                  <a:pt x="3528819" y="2015506"/>
                </a:cubicBezTo>
                <a:cubicBezTo>
                  <a:pt x="3529919" y="2016763"/>
                  <a:pt x="3530803" y="2018126"/>
                  <a:pt x="3532300" y="2019183"/>
                </a:cubicBezTo>
                <a:cubicBezTo>
                  <a:pt x="3532626" y="2019398"/>
                  <a:pt x="3536528" y="2018356"/>
                  <a:pt x="3536486" y="2018019"/>
                </a:cubicBezTo>
                <a:cubicBezTo>
                  <a:pt x="3536290" y="2016655"/>
                  <a:pt x="3535187" y="2015338"/>
                  <a:pt x="3534396" y="2013943"/>
                </a:cubicBezTo>
                <a:close/>
                <a:moveTo>
                  <a:pt x="2933778" y="2013943"/>
                </a:moveTo>
                <a:cubicBezTo>
                  <a:pt x="2932009" y="2014970"/>
                  <a:pt x="2929753" y="2015767"/>
                  <a:pt x="2929916" y="2016288"/>
                </a:cubicBezTo>
                <a:cubicBezTo>
                  <a:pt x="2930311" y="2017728"/>
                  <a:pt x="2931755" y="2019046"/>
                  <a:pt x="2932767" y="2020424"/>
                </a:cubicBezTo>
                <a:cubicBezTo>
                  <a:pt x="2934373" y="2019551"/>
                  <a:pt x="2937284" y="2018678"/>
                  <a:pt x="2937244" y="2017850"/>
                </a:cubicBezTo>
                <a:cubicBezTo>
                  <a:pt x="2937172" y="2016563"/>
                  <a:pt x="2935095" y="2015322"/>
                  <a:pt x="2933778" y="2013943"/>
                </a:cubicBezTo>
                <a:close/>
                <a:moveTo>
                  <a:pt x="9762127" y="2013602"/>
                </a:moveTo>
                <a:cubicBezTo>
                  <a:pt x="9749585" y="2015073"/>
                  <a:pt x="9739496" y="2019072"/>
                  <a:pt x="9732981" y="2025937"/>
                </a:cubicBezTo>
                <a:cubicBezTo>
                  <a:pt x="9730256" y="2028787"/>
                  <a:pt x="9732999" y="2033291"/>
                  <a:pt x="9737854" y="2034976"/>
                </a:cubicBezTo>
                <a:cubicBezTo>
                  <a:pt x="9751805" y="2039803"/>
                  <a:pt x="9775266" y="2031958"/>
                  <a:pt x="9776475" y="2022045"/>
                </a:cubicBezTo>
                <a:cubicBezTo>
                  <a:pt x="9777035" y="2017372"/>
                  <a:pt x="9769581" y="2012729"/>
                  <a:pt x="9762127" y="2013602"/>
                </a:cubicBezTo>
                <a:close/>
                <a:moveTo>
                  <a:pt x="1148802" y="2012852"/>
                </a:moveTo>
                <a:cubicBezTo>
                  <a:pt x="1151527" y="2014292"/>
                  <a:pt x="1154848" y="2015257"/>
                  <a:pt x="1154920" y="2016299"/>
                </a:cubicBezTo>
                <a:cubicBezTo>
                  <a:pt x="1155028" y="2017464"/>
                  <a:pt x="1152393" y="2019486"/>
                  <a:pt x="1150516" y="2019701"/>
                </a:cubicBezTo>
                <a:cubicBezTo>
                  <a:pt x="1148782" y="2019915"/>
                  <a:pt x="1145137" y="2018398"/>
                  <a:pt x="1144758" y="2017326"/>
                </a:cubicBezTo>
                <a:cubicBezTo>
                  <a:pt x="1144379" y="2016223"/>
                  <a:pt x="1146960" y="2014752"/>
                  <a:pt x="1148802" y="2012852"/>
                </a:cubicBezTo>
                <a:close/>
                <a:moveTo>
                  <a:pt x="10396276" y="2012836"/>
                </a:moveTo>
                <a:cubicBezTo>
                  <a:pt x="10396781" y="2013005"/>
                  <a:pt x="10396926" y="2013586"/>
                  <a:pt x="10397215" y="2013985"/>
                </a:cubicBezTo>
                <a:cubicBezTo>
                  <a:pt x="10396709" y="2014261"/>
                  <a:pt x="10396223" y="2014553"/>
                  <a:pt x="10395699" y="2014843"/>
                </a:cubicBezTo>
                <a:cubicBezTo>
                  <a:pt x="10395229" y="2014215"/>
                  <a:pt x="10394741" y="2013603"/>
                  <a:pt x="10394236" y="2012974"/>
                </a:cubicBezTo>
                <a:lnTo>
                  <a:pt x="10394237" y="2012974"/>
                </a:lnTo>
                <a:cubicBezTo>
                  <a:pt x="10394923" y="2012916"/>
                  <a:pt x="10395789" y="2012667"/>
                  <a:pt x="10396276" y="2012836"/>
                </a:cubicBezTo>
                <a:close/>
                <a:moveTo>
                  <a:pt x="9881276" y="2012776"/>
                </a:moveTo>
                <a:cubicBezTo>
                  <a:pt x="9879003" y="2012852"/>
                  <a:pt x="9875917" y="2014231"/>
                  <a:pt x="9874906" y="2015534"/>
                </a:cubicBezTo>
                <a:cubicBezTo>
                  <a:pt x="9872560" y="2018659"/>
                  <a:pt x="9871350" y="2022092"/>
                  <a:pt x="9869456" y="2025355"/>
                </a:cubicBezTo>
                <a:cubicBezTo>
                  <a:pt x="9868192" y="2027531"/>
                  <a:pt x="9866820" y="2029691"/>
                  <a:pt x="9865070" y="2031729"/>
                </a:cubicBezTo>
                <a:cubicBezTo>
                  <a:pt x="9861460" y="2035927"/>
                  <a:pt x="9854819" y="2037122"/>
                  <a:pt x="9848502" y="2034625"/>
                </a:cubicBezTo>
                <a:cubicBezTo>
                  <a:pt x="9845380" y="2033368"/>
                  <a:pt x="9843124" y="2031208"/>
                  <a:pt x="9839876" y="2030197"/>
                </a:cubicBezTo>
                <a:cubicBezTo>
                  <a:pt x="9836898" y="2029261"/>
                  <a:pt x="9832530" y="2028434"/>
                  <a:pt x="9829787" y="2029109"/>
                </a:cubicBezTo>
                <a:cubicBezTo>
                  <a:pt x="9824770" y="2030319"/>
                  <a:pt x="9824319" y="2033582"/>
                  <a:pt x="9825528" y="2036540"/>
                </a:cubicBezTo>
                <a:cubicBezTo>
                  <a:pt x="9828181" y="2042990"/>
                  <a:pt x="9836790" y="2045534"/>
                  <a:pt x="9845994" y="2047265"/>
                </a:cubicBezTo>
                <a:cubicBezTo>
                  <a:pt x="9858483" y="2049609"/>
                  <a:pt x="9871134" y="2051647"/>
                  <a:pt x="9885445" y="2054129"/>
                </a:cubicBezTo>
                <a:cubicBezTo>
                  <a:pt x="9893278" y="2047847"/>
                  <a:pt x="9902716" y="2041519"/>
                  <a:pt x="9918292" y="2041872"/>
                </a:cubicBezTo>
                <a:cubicBezTo>
                  <a:pt x="9918363" y="2041949"/>
                  <a:pt x="9918431" y="2042029"/>
                  <a:pt x="9918525" y="2042087"/>
                </a:cubicBezTo>
                <a:lnTo>
                  <a:pt x="9918833" y="2041903"/>
                </a:lnTo>
                <a:cubicBezTo>
                  <a:pt x="9918760" y="2041949"/>
                  <a:pt x="9918525" y="2042090"/>
                  <a:pt x="9918525" y="2042102"/>
                </a:cubicBezTo>
                <a:cubicBezTo>
                  <a:pt x="9918724" y="2042147"/>
                  <a:pt x="9918905" y="2042193"/>
                  <a:pt x="9919104" y="2042239"/>
                </a:cubicBezTo>
                <a:cubicBezTo>
                  <a:pt x="9921540" y="2046836"/>
                  <a:pt x="9923976" y="2051463"/>
                  <a:pt x="9926341" y="2055968"/>
                </a:cubicBezTo>
                <a:cubicBezTo>
                  <a:pt x="9935779" y="2055309"/>
                  <a:pt x="9933811" y="2052122"/>
                  <a:pt x="9932603" y="2049640"/>
                </a:cubicBezTo>
                <a:cubicBezTo>
                  <a:pt x="9930636" y="2045564"/>
                  <a:pt x="9925114" y="2043664"/>
                  <a:pt x="9919104" y="2042239"/>
                </a:cubicBezTo>
                <a:cubicBezTo>
                  <a:pt x="9919027" y="2042116"/>
                  <a:pt x="9918959" y="2041995"/>
                  <a:pt x="9918905" y="2041872"/>
                </a:cubicBezTo>
                <a:cubicBezTo>
                  <a:pt x="9918707" y="2041860"/>
                  <a:pt x="9918508" y="2041883"/>
                  <a:pt x="9918292" y="2041872"/>
                </a:cubicBezTo>
                <a:cubicBezTo>
                  <a:pt x="9908294" y="2032908"/>
                  <a:pt x="9898439" y="2023899"/>
                  <a:pt x="9888207" y="2015043"/>
                </a:cubicBezTo>
                <a:cubicBezTo>
                  <a:pt x="9886799" y="2013833"/>
                  <a:pt x="9883551" y="2012695"/>
                  <a:pt x="9881276" y="2012776"/>
                </a:cubicBezTo>
                <a:close/>
                <a:moveTo>
                  <a:pt x="9291182" y="2012500"/>
                </a:moveTo>
                <a:cubicBezTo>
                  <a:pt x="9290171" y="2013312"/>
                  <a:pt x="9289178" y="2014139"/>
                  <a:pt x="9288186" y="2014952"/>
                </a:cubicBezTo>
                <a:cubicBezTo>
                  <a:pt x="9289414" y="2015580"/>
                  <a:pt x="9290640" y="2016208"/>
                  <a:pt x="9291885" y="2016821"/>
                </a:cubicBezTo>
                <a:cubicBezTo>
                  <a:pt x="9292878" y="2016024"/>
                  <a:pt x="9294642" y="2015197"/>
                  <a:pt x="9294629" y="2014385"/>
                </a:cubicBezTo>
                <a:cubicBezTo>
                  <a:pt x="9294629" y="2013741"/>
                  <a:pt x="9292409" y="2013128"/>
                  <a:pt x="9291182" y="2012500"/>
                </a:cubicBezTo>
                <a:close/>
                <a:moveTo>
                  <a:pt x="3988977" y="2012380"/>
                </a:moveTo>
                <a:lnTo>
                  <a:pt x="3988980" y="2012382"/>
                </a:lnTo>
                <a:lnTo>
                  <a:pt x="3986725" y="2013039"/>
                </a:lnTo>
                <a:cubicBezTo>
                  <a:pt x="3986360" y="2013407"/>
                  <a:pt x="3986778" y="2014051"/>
                  <a:pt x="3986846" y="2014571"/>
                </a:cubicBezTo>
                <a:cubicBezTo>
                  <a:pt x="3988110" y="2014235"/>
                  <a:pt x="3989375" y="2013882"/>
                  <a:pt x="3990619" y="2013560"/>
                </a:cubicBezTo>
                <a:lnTo>
                  <a:pt x="3988980" y="2012382"/>
                </a:lnTo>
                <a:lnTo>
                  <a:pt x="3988981" y="2012381"/>
                </a:lnTo>
                <a:close/>
                <a:moveTo>
                  <a:pt x="1226433" y="2012116"/>
                </a:moveTo>
                <a:cubicBezTo>
                  <a:pt x="1236666" y="2011657"/>
                  <a:pt x="1245148" y="2013725"/>
                  <a:pt x="1252674" y="2017494"/>
                </a:cubicBezTo>
                <a:cubicBezTo>
                  <a:pt x="1271515" y="2026948"/>
                  <a:pt x="1283337" y="2039068"/>
                  <a:pt x="1288733" y="2053501"/>
                </a:cubicBezTo>
                <a:cubicBezTo>
                  <a:pt x="1289708" y="2056152"/>
                  <a:pt x="1289365" y="2059339"/>
                  <a:pt x="1287849" y="2061867"/>
                </a:cubicBezTo>
                <a:cubicBezTo>
                  <a:pt x="1286802" y="2063644"/>
                  <a:pt x="1282903" y="2065605"/>
                  <a:pt x="1279889" y="2065881"/>
                </a:cubicBezTo>
                <a:lnTo>
                  <a:pt x="1279889" y="2065882"/>
                </a:lnTo>
                <a:cubicBezTo>
                  <a:pt x="1276929" y="2066142"/>
                  <a:pt x="1272111" y="2064916"/>
                  <a:pt x="1270523" y="2063399"/>
                </a:cubicBezTo>
                <a:cubicBezTo>
                  <a:pt x="1267617" y="2060595"/>
                  <a:pt x="1265993" y="2057163"/>
                  <a:pt x="1264729" y="2053869"/>
                </a:cubicBezTo>
                <a:cubicBezTo>
                  <a:pt x="1263213" y="2049993"/>
                  <a:pt x="1263304" y="2045840"/>
                  <a:pt x="1261571" y="2041994"/>
                </a:cubicBezTo>
                <a:cubicBezTo>
                  <a:pt x="1257547" y="2033123"/>
                  <a:pt x="1249786" y="2026412"/>
                  <a:pt x="1233110" y="2025523"/>
                </a:cubicBezTo>
                <a:cubicBezTo>
                  <a:pt x="1228508" y="2025278"/>
                  <a:pt x="1223617" y="2024865"/>
                  <a:pt x="1219575" y="2023654"/>
                </a:cubicBezTo>
                <a:cubicBezTo>
                  <a:pt x="1216723" y="2022781"/>
                  <a:pt x="1213710" y="2020574"/>
                  <a:pt x="1213186" y="2018720"/>
                </a:cubicBezTo>
                <a:cubicBezTo>
                  <a:pt x="1212301" y="2015441"/>
                  <a:pt x="1216543" y="2013649"/>
                  <a:pt x="1221289" y="2012699"/>
                </a:cubicBezTo>
                <a:cubicBezTo>
                  <a:pt x="1223040" y="2012331"/>
                  <a:pt x="1224935" y="2012285"/>
                  <a:pt x="1226433" y="2012116"/>
                </a:cubicBezTo>
                <a:close/>
                <a:moveTo>
                  <a:pt x="1835526" y="2011136"/>
                </a:moveTo>
                <a:cubicBezTo>
                  <a:pt x="1839570" y="2009879"/>
                  <a:pt x="1845183" y="2012515"/>
                  <a:pt x="1845670" y="2015182"/>
                </a:cubicBezTo>
                <a:cubicBezTo>
                  <a:pt x="1846301" y="2018660"/>
                  <a:pt x="1841320" y="2021984"/>
                  <a:pt x="1835418" y="2021372"/>
                </a:cubicBezTo>
                <a:cubicBezTo>
                  <a:pt x="1832440" y="2021081"/>
                  <a:pt x="1829895" y="2019273"/>
                  <a:pt x="1825383" y="2017403"/>
                </a:cubicBezTo>
                <a:cubicBezTo>
                  <a:pt x="1829643" y="2014676"/>
                  <a:pt x="1832025" y="2012239"/>
                  <a:pt x="1835526" y="2011136"/>
                </a:cubicBezTo>
                <a:close/>
                <a:moveTo>
                  <a:pt x="1406324" y="2010207"/>
                </a:moveTo>
                <a:cubicBezTo>
                  <a:pt x="1411334" y="2010014"/>
                  <a:pt x="1416703" y="2011374"/>
                  <a:pt x="1420078" y="2014246"/>
                </a:cubicBezTo>
                <a:cubicBezTo>
                  <a:pt x="1422803" y="2016575"/>
                  <a:pt x="1424770" y="2019241"/>
                  <a:pt x="1426864" y="2021831"/>
                </a:cubicBezTo>
                <a:cubicBezTo>
                  <a:pt x="1429372" y="2024926"/>
                  <a:pt x="1431231" y="2028251"/>
                  <a:pt x="1434173" y="2031177"/>
                </a:cubicBezTo>
                <a:cubicBezTo>
                  <a:pt x="1436573" y="2033568"/>
                  <a:pt x="1440165" y="2035529"/>
                  <a:pt x="1442962" y="2037490"/>
                </a:cubicBezTo>
                <a:cubicBezTo>
                  <a:pt x="1441645" y="2042561"/>
                  <a:pt x="1434985" y="2042301"/>
                  <a:pt x="1429878" y="2042975"/>
                </a:cubicBezTo>
                <a:cubicBezTo>
                  <a:pt x="1415584" y="2044890"/>
                  <a:pt x="1402518" y="2048384"/>
                  <a:pt x="1394036" y="2055816"/>
                </a:cubicBezTo>
                <a:cubicBezTo>
                  <a:pt x="1384344" y="2064320"/>
                  <a:pt x="1371783" y="2069682"/>
                  <a:pt x="1355757" y="2072502"/>
                </a:cubicBezTo>
                <a:cubicBezTo>
                  <a:pt x="1353429" y="2072931"/>
                  <a:pt x="1351751" y="2074677"/>
                  <a:pt x="1349170" y="2076164"/>
                </a:cubicBezTo>
                <a:cubicBezTo>
                  <a:pt x="1351444" y="2079289"/>
                  <a:pt x="1353592" y="2082277"/>
                  <a:pt x="1356317" y="2086016"/>
                </a:cubicBezTo>
                <a:cubicBezTo>
                  <a:pt x="1340381" y="2093309"/>
                  <a:pt x="1325510" y="2101261"/>
                  <a:pt x="1315548" y="2112048"/>
                </a:cubicBezTo>
                <a:cubicBezTo>
                  <a:pt x="1314483" y="2113197"/>
                  <a:pt x="1310043" y="2114315"/>
                  <a:pt x="1308383" y="2113840"/>
                </a:cubicBezTo>
                <a:cubicBezTo>
                  <a:pt x="1305369" y="2112998"/>
                  <a:pt x="1302698" y="2111144"/>
                  <a:pt x="1301002" y="2109320"/>
                </a:cubicBezTo>
                <a:lnTo>
                  <a:pt x="1301001" y="2109320"/>
                </a:lnTo>
                <a:cubicBezTo>
                  <a:pt x="1299720" y="2107942"/>
                  <a:pt x="1299269" y="2105796"/>
                  <a:pt x="1300009" y="2104264"/>
                </a:cubicBezTo>
                <a:cubicBezTo>
                  <a:pt x="1308672" y="2086031"/>
                  <a:pt x="1314663" y="2066725"/>
                  <a:pt x="1346156" y="2056950"/>
                </a:cubicBezTo>
                <a:cubicBezTo>
                  <a:pt x="1355775" y="2053947"/>
                  <a:pt x="1362543" y="2049732"/>
                  <a:pt x="1367777" y="2043833"/>
                </a:cubicBezTo>
                <a:cubicBezTo>
                  <a:pt x="1376295" y="2034242"/>
                  <a:pt x="1388549" y="2026106"/>
                  <a:pt x="1394721" y="2015487"/>
                </a:cubicBezTo>
                <a:cubicBezTo>
                  <a:pt x="1396661" y="2012147"/>
                  <a:pt x="1401313" y="2010401"/>
                  <a:pt x="1406324" y="2010207"/>
                </a:cubicBezTo>
                <a:close/>
                <a:moveTo>
                  <a:pt x="11356992" y="2010201"/>
                </a:moveTo>
                <a:cubicBezTo>
                  <a:pt x="11357570" y="2011090"/>
                  <a:pt x="11358274" y="2011963"/>
                  <a:pt x="11358616" y="2012898"/>
                </a:cubicBezTo>
                <a:cubicBezTo>
                  <a:pt x="11358689" y="2013067"/>
                  <a:pt x="11356901" y="2013802"/>
                  <a:pt x="11356559" y="2013679"/>
                </a:cubicBezTo>
                <a:cubicBezTo>
                  <a:pt x="11355241" y="2013204"/>
                  <a:pt x="11354176" y="2012469"/>
                  <a:pt x="11353021" y="2011840"/>
                </a:cubicBezTo>
                <a:cubicBezTo>
                  <a:pt x="11354339" y="2011289"/>
                  <a:pt x="11355675" y="2010752"/>
                  <a:pt x="11356992" y="2010201"/>
                </a:cubicBezTo>
                <a:close/>
                <a:moveTo>
                  <a:pt x="2980837" y="2008841"/>
                </a:moveTo>
                <a:cubicBezTo>
                  <a:pt x="2979842" y="2008810"/>
                  <a:pt x="2977567" y="2010833"/>
                  <a:pt x="2977928" y="2011216"/>
                </a:cubicBezTo>
                <a:cubicBezTo>
                  <a:pt x="2979102" y="2012472"/>
                  <a:pt x="2981213" y="2014250"/>
                  <a:pt x="2982947" y="2014250"/>
                </a:cubicBezTo>
                <a:cubicBezTo>
                  <a:pt x="2984680" y="2014250"/>
                  <a:pt x="2986412" y="2012335"/>
                  <a:pt x="2989280" y="2010572"/>
                </a:cubicBezTo>
                <a:cubicBezTo>
                  <a:pt x="2985438" y="2009729"/>
                  <a:pt x="2983164" y="2008887"/>
                  <a:pt x="2980837" y="2008841"/>
                </a:cubicBezTo>
                <a:close/>
                <a:moveTo>
                  <a:pt x="8313754" y="2008198"/>
                </a:moveTo>
                <a:lnTo>
                  <a:pt x="8312617" y="2009320"/>
                </a:lnTo>
                <a:lnTo>
                  <a:pt x="8314747" y="2009377"/>
                </a:lnTo>
                <a:close/>
                <a:moveTo>
                  <a:pt x="2340924" y="2007183"/>
                </a:moveTo>
                <a:cubicBezTo>
                  <a:pt x="2337243" y="2007811"/>
                  <a:pt x="2335150" y="2007826"/>
                  <a:pt x="2333813" y="2008470"/>
                </a:cubicBezTo>
                <a:cubicBezTo>
                  <a:pt x="2328761" y="2010860"/>
                  <a:pt x="2328508" y="2014231"/>
                  <a:pt x="2329987" y="2017648"/>
                </a:cubicBezTo>
                <a:cubicBezTo>
                  <a:pt x="2331466" y="2021049"/>
                  <a:pt x="2334228" y="2023976"/>
                  <a:pt x="2340616" y="2024481"/>
                </a:cubicBezTo>
                <a:lnTo>
                  <a:pt x="2340616" y="2024482"/>
                </a:lnTo>
                <a:cubicBezTo>
                  <a:pt x="2342331" y="2024620"/>
                  <a:pt x="2344406" y="2024328"/>
                  <a:pt x="2345887" y="2023807"/>
                </a:cubicBezTo>
                <a:cubicBezTo>
                  <a:pt x="2351390" y="2021846"/>
                  <a:pt x="2354116" y="2017418"/>
                  <a:pt x="2350831" y="2013480"/>
                </a:cubicBezTo>
                <a:cubicBezTo>
                  <a:pt x="2348611" y="2010814"/>
                  <a:pt x="2343847" y="2008960"/>
                  <a:pt x="2340924" y="2007183"/>
                </a:cubicBezTo>
                <a:close/>
                <a:moveTo>
                  <a:pt x="9464797" y="2006003"/>
                </a:moveTo>
                <a:cubicBezTo>
                  <a:pt x="9463191" y="2005958"/>
                  <a:pt x="9461477" y="2007658"/>
                  <a:pt x="9458535" y="2009282"/>
                </a:cubicBezTo>
                <a:cubicBezTo>
                  <a:pt x="9462091" y="2010156"/>
                  <a:pt x="9464130" y="2010999"/>
                  <a:pt x="9466223" y="2011045"/>
                </a:cubicBezTo>
                <a:cubicBezTo>
                  <a:pt x="9467234" y="2011060"/>
                  <a:pt x="9469490" y="2009283"/>
                  <a:pt x="9469201" y="2008930"/>
                </a:cubicBezTo>
                <a:cubicBezTo>
                  <a:pt x="9468226" y="2007750"/>
                  <a:pt x="9466404" y="2006049"/>
                  <a:pt x="9464797" y="2006003"/>
                </a:cubicBezTo>
                <a:close/>
                <a:moveTo>
                  <a:pt x="10968594" y="2005880"/>
                </a:moveTo>
                <a:cubicBezTo>
                  <a:pt x="10971445" y="2007581"/>
                  <a:pt x="10973612" y="2008439"/>
                  <a:pt x="10974532" y="2009634"/>
                </a:cubicBezTo>
                <a:cubicBezTo>
                  <a:pt x="10975001" y="2010262"/>
                  <a:pt x="10973107" y="2012365"/>
                  <a:pt x="10972583" y="2012331"/>
                </a:cubicBezTo>
                <a:cubicBezTo>
                  <a:pt x="10970291" y="2012162"/>
                  <a:pt x="10967060" y="2011794"/>
                  <a:pt x="10966194" y="2010829"/>
                </a:cubicBezTo>
                <a:cubicBezTo>
                  <a:pt x="10965436" y="2009971"/>
                  <a:pt x="10967349" y="2008209"/>
                  <a:pt x="10968594" y="2005880"/>
                </a:cubicBezTo>
                <a:close/>
                <a:moveTo>
                  <a:pt x="8790787" y="2005681"/>
                </a:moveTo>
                <a:cubicBezTo>
                  <a:pt x="8786266" y="2005819"/>
                  <a:pt x="8781822" y="2007175"/>
                  <a:pt x="8778817" y="2009680"/>
                </a:cubicBezTo>
                <a:cubicBezTo>
                  <a:pt x="8775532" y="2012407"/>
                  <a:pt x="8773493" y="2015747"/>
                  <a:pt x="8770100" y="2018429"/>
                </a:cubicBezTo>
                <a:cubicBezTo>
                  <a:pt x="8767321" y="2020651"/>
                  <a:pt x="8763351" y="2022321"/>
                  <a:pt x="8759777" y="2024297"/>
                </a:cubicBezTo>
                <a:cubicBezTo>
                  <a:pt x="8758099" y="2031376"/>
                  <a:pt x="8760517" y="2037872"/>
                  <a:pt x="8761600" y="2045579"/>
                </a:cubicBezTo>
                <a:cubicBezTo>
                  <a:pt x="8779485" y="2042622"/>
                  <a:pt x="8791974" y="2040554"/>
                  <a:pt x="8805094" y="2038378"/>
                </a:cubicBezTo>
                <a:cubicBezTo>
                  <a:pt x="8810761" y="2031422"/>
                  <a:pt x="8809786" y="2023868"/>
                  <a:pt x="8809137" y="2016529"/>
                </a:cubicBezTo>
                <a:cubicBezTo>
                  <a:pt x="8808902" y="2013924"/>
                  <a:pt x="8806105" y="2011059"/>
                  <a:pt x="8803217" y="2008990"/>
                </a:cubicBezTo>
                <a:cubicBezTo>
                  <a:pt x="8799905" y="2006623"/>
                  <a:pt x="8795308" y="2005543"/>
                  <a:pt x="8790787" y="2005681"/>
                </a:cubicBezTo>
                <a:close/>
                <a:moveTo>
                  <a:pt x="11398934" y="2004762"/>
                </a:moveTo>
                <a:lnTo>
                  <a:pt x="11400161" y="2005773"/>
                </a:lnTo>
                <a:lnTo>
                  <a:pt x="11398122" y="2005942"/>
                </a:lnTo>
                <a:close/>
                <a:moveTo>
                  <a:pt x="11496986" y="2004655"/>
                </a:moveTo>
                <a:cubicBezTo>
                  <a:pt x="11497743" y="2004823"/>
                  <a:pt x="11498826" y="2004885"/>
                  <a:pt x="11499169" y="2005222"/>
                </a:cubicBezTo>
                <a:cubicBezTo>
                  <a:pt x="11499494" y="2005545"/>
                  <a:pt x="11499061" y="2006172"/>
                  <a:pt x="11498953" y="2006663"/>
                </a:cubicBezTo>
                <a:cubicBezTo>
                  <a:pt x="11497762" y="2006356"/>
                  <a:pt x="11496552" y="2006049"/>
                  <a:pt x="11495343" y="2005758"/>
                </a:cubicBezTo>
                <a:cubicBezTo>
                  <a:pt x="11495885" y="2005390"/>
                  <a:pt x="11496427" y="2005023"/>
                  <a:pt x="11496986" y="2004655"/>
                </a:cubicBezTo>
                <a:close/>
                <a:moveTo>
                  <a:pt x="431650" y="2003766"/>
                </a:moveTo>
                <a:cubicBezTo>
                  <a:pt x="432769" y="2004425"/>
                  <a:pt x="433906" y="2005084"/>
                  <a:pt x="435025" y="2005743"/>
                </a:cubicBezTo>
                <a:cubicBezTo>
                  <a:pt x="433275" y="2006493"/>
                  <a:pt x="431542" y="2007229"/>
                  <a:pt x="429810" y="2007980"/>
                </a:cubicBezTo>
                <a:cubicBezTo>
                  <a:pt x="429141" y="2007137"/>
                  <a:pt x="427698" y="2006141"/>
                  <a:pt x="428022" y="2005451"/>
                </a:cubicBezTo>
                <a:cubicBezTo>
                  <a:pt x="428347" y="2004731"/>
                  <a:pt x="430369" y="2004317"/>
                  <a:pt x="431650" y="2003766"/>
                </a:cubicBezTo>
                <a:close/>
                <a:moveTo>
                  <a:pt x="11827633" y="2003735"/>
                </a:moveTo>
                <a:cubicBezTo>
                  <a:pt x="11829220" y="2003766"/>
                  <a:pt x="11831891" y="2004547"/>
                  <a:pt x="11832162" y="2005267"/>
                </a:cubicBezTo>
                <a:cubicBezTo>
                  <a:pt x="11833715" y="2009665"/>
                  <a:pt x="11835587" y="2014139"/>
                  <a:pt x="11835682" y="2018598"/>
                </a:cubicBezTo>
                <a:cubicBezTo>
                  <a:pt x="11835772" y="2023409"/>
                  <a:pt x="11838534" y="2029246"/>
                  <a:pt x="11829059" y="2032249"/>
                </a:cubicBezTo>
                <a:cubicBezTo>
                  <a:pt x="11823643" y="2033981"/>
                  <a:pt x="11819763" y="2028358"/>
                  <a:pt x="11819582" y="2015303"/>
                </a:cubicBezTo>
                <a:cubicBezTo>
                  <a:pt x="11820015" y="2013909"/>
                  <a:pt x="11821260" y="2009481"/>
                  <a:pt x="11823011" y="2005145"/>
                </a:cubicBezTo>
                <a:cubicBezTo>
                  <a:pt x="11823300" y="2004440"/>
                  <a:pt x="11826044" y="2003724"/>
                  <a:pt x="11827633" y="2003735"/>
                </a:cubicBezTo>
                <a:close/>
                <a:moveTo>
                  <a:pt x="10897397" y="2003659"/>
                </a:moveTo>
                <a:cubicBezTo>
                  <a:pt x="10899256" y="2003981"/>
                  <a:pt x="10901115" y="2004271"/>
                  <a:pt x="10902974" y="2004578"/>
                </a:cubicBezTo>
                <a:cubicBezTo>
                  <a:pt x="10903660" y="2007873"/>
                  <a:pt x="10905086" y="2011197"/>
                  <a:pt x="10904851" y="2014492"/>
                </a:cubicBezTo>
                <a:cubicBezTo>
                  <a:pt x="10904454" y="2020147"/>
                  <a:pt x="10903606" y="2025846"/>
                  <a:pt x="10901783" y="2031393"/>
                </a:cubicBezTo>
                <a:cubicBezTo>
                  <a:pt x="10900429" y="2035529"/>
                  <a:pt x="10891893" y="2036939"/>
                  <a:pt x="10885937" y="2034549"/>
                </a:cubicBezTo>
                <a:cubicBezTo>
                  <a:pt x="10879693" y="2032036"/>
                  <a:pt x="10876337" y="2027853"/>
                  <a:pt x="10879151" y="2024360"/>
                </a:cubicBezTo>
                <a:cubicBezTo>
                  <a:pt x="10884837" y="2017343"/>
                  <a:pt x="10891262" y="2010539"/>
                  <a:pt x="10897397" y="2003659"/>
                </a:cubicBezTo>
                <a:close/>
                <a:moveTo>
                  <a:pt x="10227028" y="2003613"/>
                </a:moveTo>
                <a:cubicBezTo>
                  <a:pt x="10225097" y="2004241"/>
                  <a:pt x="10223184" y="2004884"/>
                  <a:pt x="10221235" y="2005513"/>
                </a:cubicBezTo>
                <a:cubicBezTo>
                  <a:pt x="10222372" y="2006294"/>
                  <a:pt x="10223328" y="2007505"/>
                  <a:pt x="10224700" y="2007704"/>
                </a:cubicBezTo>
                <a:cubicBezTo>
                  <a:pt x="10225891" y="2007857"/>
                  <a:pt x="10227515" y="2006891"/>
                  <a:pt x="10228941" y="2006417"/>
                </a:cubicBezTo>
                <a:cubicBezTo>
                  <a:pt x="10228310" y="2005482"/>
                  <a:pt x="10227678" y="2004547"/>
                  <a:pt x="10227028" y="2003613"/>
                </a:cubicBezTo>
                <a:close/>
                <a:moveTo>
                  <a:pt x="606362" y="2003521"/>
                </a:moveTo>
                <a:cubicBezTo>
                  <a:pt x="607210" y="2004134"/>
                  <a:pt x="608148" y="2004701"/>
                  <a:pt x="608816" y="2005360"/>
                </a:cubicBezTo>
                <a:cubicBezTo>
                  <a:pt x="608943" y="2005466"/>
                  <a:pt x="607879" y="2006018"/>
                  <a:pt x="607355" y="2006386"/>
                </a:cubicBezTo>
                <a:cubicBezTo>
                  <a:pt x="606506" y="2005789"/>
                  <a:pt x="605658" y="2005176"/>
                  <a:pt x="604809" y="2004578"/>
                </a:cubicBezTo>
                <a:cubicBezTo>
                  <a:pt x="605333" y="2004225"/>
                  <a:pt x="605838" y="2003889"/>
                  <a:pt x="606362" y="2003521"/>
                </a:cubicBezTo>
                <a:close/>
                <a:moveTo>
                  <a:pt x="1823" y="2003520"/>
                </a:moveTo>
                <a:lnTo>
                  <a:pt x="1029" y="2004485"/>
                </a:lnTo>
                <a:lnTo>
                  <a:pt x="0" y="2003551"/>
                </a:lnTo>
                <a:close/>
                <a:moveTo>
                  <a:pt x="3279290" y="2003141"/>
                </a:moveTo>
                <a:cubicBezTo>
                  <a:pt x="3277198" y="2004857"/>
                  <a:pt x="3272598" y="2007094"/>
                  <a:pt x="3271694" y="2009776"/>
                </a:cubicBezTo>
                <a:cubicBezTo>
                  <a:pt x="3270231" y="2014219"/>
                  <a:pt x="3277143" y="2018096"/>
                  <a:pt x="3285063" y="2018524"/>
                </a:cubicBezTo>
                <a:cubicBezTo>
                  <a:pt x="3290603" y="2018816"/>
                  <a:pt x="3295599" y="2015675"/>
                  <a:pt x="3295186" y="2012166"/>
                </a:cubicBezTo>
                <a:cubicBezTo>
                  <a:pt x="3294552" y="2007079"/>
                  <a:pt x="3288815" y="2003222"/>
                  <a:pt x="3279290" y="2003141"/>
                </a:cubicBezTo>
                <a:close/>
                <a:moveTo>
                  <a:pt x="2452294" y="2002678"/>
                </a:moveTo>
                <a:cubicBezTo>
                  <a:pt x="2440758" y="2002310"/>
                  <a:pt x="2432638" y="2006202"/>
                  <a:pt x="2427154" y="2011687"/>
                </a:cubicBezTo>
                <a:cubicBezTo>
                  <a:pt x="2419717" y="2019149"/>
                  <a:pt x="2411614" y="2025799"/>
                  <a:pt x="2398528" y="2029921"/>
                </a:cubicBezTo>
                <a:cubicBezTo>
                  <a:pt x="2396543" y="2030549"/>
                  <a:pt x="2395172" y="2034349"/>
                  <a:pt x="2396381" y="2035712"/>
                </a:cubicBezTo>
                <a:cubicBezTo>
                  <a:pt x="2397626" y="2037122"/>
                  <a:pt x="2402842" y="2038363"/>
                  <a:pt x="2405549" y="2037903"/>
                </a:cubicBezTo>
                <a:cubicBezTo>
                  <a:pt x="2430418" y="2033843"/>
                  <a:pt x="2446064" y="2022719"/>
                  <a:pt x="2459731" y="2010293"/>
                </a:cubicBezTo>
                <a:cubicBezTo>
                  <a:pt x="2462820" y="2007474"/>
                  <a:pt x="2458233" y="2002985"/>
                  <a:pt x="2452294" y="2002678"/>
                </a:cubicBezTo>
                <a:close/>
                <a:moveTo>
                  <a:pt x="10799546" y="2002617"/>
                </a:moveTo>
                <a:cubicBezTo>
                  <a:pt x="10806964" y="2002188"/>
                  <a:pt x="10812721" y="2005344"/>
                  <a:pt x="10812125" y="2009069"/>
                </a:cubicBezTo>
                <a:cubicBezTo>
                  <a:pt x="10811854" y="2010846"/>
                  <a:pt x="10808841" y="2013251"/>
                  <a:pt x="10806115" y="2013926"/>
                </a:cubicBezTo>
                <a:cubicBezTo>
                  <a:pt x="10800575" y="2015290"/>
                  <a:pt x="10794240" y="2012455"/>
                  <a:pt x="10794690" y="2008747"/>
                </a:cubicBezTo>
                <a:cubicBezTo>
                  <a:pt x="10794961" y="2006418"/>
                  <a:pt x="10798209" y="2004211"/>
                  <a:pt x="10799546" y="2002617"/>
                </a:cubicBezTo>
                <a:close/>
                <a:moveTo>
                  <a:pt x="9514049" y="2002020"/>
                </a:moveTo>
                <a:lnTo>
                  <a:pt x="9504953" y="2011810"/>
                </a:lnTo>
                <a:cubicBezTo>
                  <a:pt x="9506505" y="2012469"/>
                  <a:pt x="9509573" y="2014400"/>
                  <a:pt x="9510476" y="2014078"/>
                </a:cubicBezTo>
                <a:cubicBezTo>
                  <a:pt x="9514067" y="2012776"/>
                  <a:pt x="9517948" y="2011090"/>
                  <a:pt x="9519788" y="2008930"/>
                </a:cubicBezTo>
                <a:cubicBezTo>
                  <a:pt x="9521105" y="2007367"/>
                  <a:pt x="9519715" y="2004778"/>
                  <a:pt x="9518831" y="2002755"/>
                </a:cubicBezTo>
                <a:close/>
                <a:moveTo>
                  <a:pt x="692428" y="2001728"/>
                </a:moveTo>
                <a:cubicBezTo>
                  <a:pt x="693277" y="2001928"/>
                  <a:pt x="694341" y="2002004"/>
                  <a:pt x="694955" y="2002357"/>
                </a:cubicBezTo>
                <a:cubicBezTo>
                  <a:pt x="700370" y="2005483"/>
                  <a:pt x="696833" y="2013512"/>
                  <a:pt x="689180" y="2015029"/>
                </a:cubicBezTo>
                <a:cubicBezTo>
                  <a:pt x="687935" y="2015274"/>
                  <a:pt x="685191" y="2014539"/>
                  <a:pt x="684560" y="2013803"/>
                </a:cubicBezTo>
                <a:lnTo>
                  <a:pt x="684560" y="2013802"/>
                </a:lnTo>
                <a:cubicBezTo>
                  <a:pt x="680679" y="2009328"/>
                  <a:pt x="682971" y="2004332"/>
                  <a:pt x="689703" y="2001973"/>
                </a:cubicBezTo>
                <a:cubicBezTo>
                  <a:pt x="690443" y="2001717"/>
                  <a:pt x="691508" y="2001808"/>
                  <a:pt x="692428" y="2001728"/>
                </a:cubicBezTo>
                <a:close/>
                <a:moveTo>
                  <a:pt x="2300066" y="2001437"/>
                </a:moveTo>
                <a:cubicBezTo>
                  <a:pt x="2298460" y="2002678"/>
                  <a:pt x="2296751" y="2003414"/>
                  <a:pt x="2296818" y="2004103"/>
                </a:cubicBezTo>
                <a:cubicBezTo>
                  <a:pt x="2296890" y="2004961"/>
                  <a:pt x="2298207" y="2006111"/>
                  <a:pt x="2299471" y="2006447"/>
                </a:cubicBezTo>
                <a:lnTo>
                  <a:pt x="2299471" y="2006448"/>
                </a:lnTo>
                <a:cubicBezTo>
                  <a:pt x="2300338" y="2006662"/>
                  <a:pt x="2303229" y="2005451"/>
                  <a:pt x="2303134" y="2005313"/>
                </a:cubicBezTo>
                <a:cubicBezTo>
                  <a:pt x="2302448" y="2004042"/>
                  <a:pt x="2301295" y="2002877"/>
                  <a:pt x="2300066" y="2001437"/>
                </a:cubicBezTo>
                <a:close/>
                <a:moveTo>
                  <a:pt x="2380049" y="2000993"/>
                </a:moveTo>
                <a:cubicBezTo>
                  <a:pt x="2377468" y="2002663"/>
                  <a:pt x="2375465" y="2003552"/>
                  <a:pt x="2374562" y="2004747"/>
                </a:cubicBezTo>
                <a:cubicBezTo>
                  <a:pt x="2374183" y="2005252"/>
                  <a:pt x="2376313" y="2007183"/>
                  <a:pt x="2377053" y="2007137"/>
                </a:cubicBezTo>
                <a:cubicBezTo>
                  <a:pt x="2379326" y="2006968"/>
                  <a:pt x="2381493" y="2006172"/>
                  <a:pt x="2383694" y="2005620"/>
                </a:cubicBezTo>
                <a:cubicBezTo>
                  <a:pt x="2382684" y="2004348"/>
                  <a:pt x="2381691" y="2003092"/>
                  <a:pt x="2380049" y="2000993"/>
                </a:cubicBezTo>
                <a:close/>
                <a:moveTo>
                  <a:pt x="10105407" y="1999185"/>
                </a:moveTo>
                <a:lnTo>
                  <a:pt x="10106724" y="2000058"/>
                </a:lnTo>
                <a:lnTo>
                  <a:pt x="10104793" y="2000257"/>
                </a:lnTo>
                <a:close/>
                <a:moveTo>
                  <a:pt x="1555849" y="1997867"/>
                </a:moveTo>
                <a:cubicBezTo>
                  <a:pt x="1552997" y="1997407"/>
                  <a:pt x="1547817" y="1998326"/>
                  <a:pt x="1546120" y="1999751"/>
                </a:cubicBezTo>
                <a:cubicBezTo>
                  <a:pt x="1529969" y="2013265"/>
                  <a:pt x="1518273" y="2027913"/>
                  <a:pt x="1518472" y="2045213"/>
                </a:cubicBezTo>
                <a:cubicBezTo>
                  <a:pt x="1518490" y="2047940"/>
                  <a:pt x="1524283" y="2050331"/>
                  <a:pt x="1528614" y="2049380"/>
                </a:cubicBezTo>
                <a:cubicBezTo>
                  <a:pt x="1550615" y="2044584"/>
                  <a:pt x="1560036" y="2036878"/>
                  <a:pt x="1560902" y="2022949"/>
                </a:cubicBezTo>
                <a:lnTo>
                  <a:pt x="1560907" y="2022953"/>
                </a:lnTo>
                <a:cubicBezTo>
                  <a:pt x="1561028" y="2020655"/>
                  <a:pt x="1560920" y="2018371"/>
                  <a:pt x="1560920" y="2016088"/>
                </a:cubicBezTo>
                <a:cubicBezTo>
                  <a:pt x="1561245" y="2016088"/>
                  <a:pt x="1561570" y="2016100"/>
                  <a:pt x="1561895" y="2016100"/>
                </a:cubicBezTo>
                <a:cubicBezTo>
                  <a:pt x="1562310" y="2011549"/>
                  <a:pt x="1563428" y="2006953"/>
                  <a:pt x="1562815" y="2002463"/>
                </a:cubicBezTo>
                <a:cubicBezTo>
                  <a:pt x="1562563" y="2000747"/>
                  <a:pt x="1558736" y="1998326"/>
                  <a:pt x="1555849" y="1997867"/>
                </a:cubicBezTo>
                <a:close/>
                <a:moveTo>
                  <a:pt x="1446793" y="1996350"/>
                </a:moveTo>
                <a:cubicBezTo>
                  <a:pt x="1448797" y="1998740"/>
                  <a:pt x="1451017" y="2000442"/>
                  <a:pt x="1451342" y="2002250"/>
                </a:cubicBezTo>
                <a:cubicBezTo>
                  <a:pt x="1451469" y="2002970"/>
                  <a:pt x="1447353" y="2004671"/>
                  <a:pt x="1445169" y="2004671"/>
                </a:cubicBezTo>
                <a:cubicBezTo>
                  <a:pt x="1441036" y="2004671"/>
                  <a:pt x="1437788" y="2002970"/>
                  <a:pt x="1439213" y="2000197"/>
                </a:cubicBezTo>
                <a:cubicBezTo>
                  <a:pt x="1439863" y="1998939"/>
                  <a:pt x="1443022" y="1998173"/>
                  <a:pt x="1446793" y="1996350"/>
                </a:cubicBezTo>
                <a:close/>
                <a:moveTo>
                  <a:pt x="9609084" y="1995275"/>
                </a:moveTo>
                <a:cubicBezTo>
                  <a:pt x="9597645" y="1997878"/>
                  <a:pt x="9587886" y="2003038"/>
                  <a:pt x="9584908" y="2009588"/>
                </a:cubicBezTo>
                <a:cubicBezTo>
                  <a:pt x="9583947" y="2011687"/>
                  <a:pt x="9583477" y="2014399"/>
                  <a:pt x="9584813" y="2016314"/>
                </a:cubicBezTo>
                <a:cubicBezTo>
                  <a:pt x="9593945" y="2029537"/>
                  <a:pt x="9602951" y="2042867"/>
                  <a:pt x="9625094" y="2050390"/>
                </a:cubicBezTo>
                <a:cubicBezTo>
                  <a:pt x="9634389" y="2053547"/>
                  <a:pt x="9641211" y="2051708"/>
                  <a:pt x="9643612" y="2045196"/>
                </a:cubicBezTo>
                <a:cubicBezTo>
                  <a:pt x="9648195" y="2032786"/>
                  <a:pt x="9649819" y="2021263"/>
                  <a:pt x="9626502" y="2014583"/>
                </a:cubicBezTo>
                <a:cubicBezTo>
                  <a:pt x="9623344" y="2013679"/>
                  <a:pt x="9622063" y="2010308"/>
                  <a:pt x="9618471" y="2006585"/>
                </a:cubicBezTo>
                <a:cubicBezTo>
                  <a:pt x="9627765" y="2006125"/>
                  <a:pt x="9634190" y="2006309"/>
                  <a:pt x="9640110" y="2005344"/>
                </a:cubicBezTo>
                <a:cubicBezTo>
                  <a:pt x="9642925" y="2004884"/>
                  <a:pt x="9645705" y="2002494"/>
                  <a:pt x="9646805" y="2000594"/>
                </a:cubicBezTo>
                <a:cubicBezTo>
                  <a:pt x="9647437" y="1999521"/>
                  <a:pt x="9645308" y="1997039"/>
                  <a:pt x="9643341" y="1996304"/>
                </a:cubicBezTo>
                <a:lnTo>
                  <a:pt x="9643345" y="1996304"/>
                </a:lnTo>
                <a:cubicBezTo>
                  <a:pt x="9633645" y="1992627"/>
                  <a:pt x="9620524" y="1992673"/>
                  <a:pt x="9609084" y="1995275"/>
                </a:cubicBezTo>
                <a:close/>
                <a:moveTo>
                  <a:pt x="1325459" y="1994527"/>
                </a:moveTo>
                <a:cubicBezTo>
                  <a:pt x="1330729" y="2004946"/>
                  <a:pt x="1333201" y="2015196"/>
                  <a:pt x="1355345" y="2017464"/>
                </a:cubicBezTo>
                <a:cubicBezTo>
                  <a:pt x="1350166" y="2021172"/>
                  <a:pt x="1348361" y="2023746"/>
                  <a:pt x="1345871" y="2024022"/>
                </a:cubicBezTo>
                <a:cubicBezTo>
                  <a:pt x="1328906" y="2025983"/>
                  <a:pt x="1312844" y="2023884"/>
                  <a:pt x="1297991" y="2018583"/>
                </a:cubicBezTo>
                <a:cubicBezTo>
                  <a:pt x="1296854" y="2018169"/>
                  <a:pt x="1296890" y="2016545"/>
                  <a:pt x="1295933" y="2014568"/>
                </a:cubicBezTo>
                <a:cubicBezTo>
                  <a:pt x="1301330" y="2012178"/>
                  <a:pt x="1307935" y="2010048"/>
                  <a:pt x="1312736" y="2006876"/>
                </a:cubicBezTo>
                <a:cubicBezTo>
                  <a:pt x="1317464" y="2003766"/>
                  <a:pt x="1320370" y="1999599"/>
                  <a:pt x="1325459" y="1994527"/>
                </a:cubicBezTo>
                <a:close/>
                <a:moveTo>
                  <a:pt x="2807417" y="1993908"/>
                </a:moveTo>
                <a:cubicBezTo>
                  <a:pt x="2804039" y="1993576"/>
                  <a:pt x="2800690" y="1994124"/>
                  <a:pt x="2794013" y="1995143"/>
                </a:cubicBezTo>
                <a:cubicBezTo>
                  <a:pt x="2804700" y="2001441"/>
                  <a:pt x="2804700" y="2001441"/>
                  <a:pt x="2821001" y="1997947"/>
                </a:cubicBezTo>
                <a:cubicBezTo>
                  <a:pt x="2814200" y="1995450"/>
                  <a:pt x="2810795" y="1994239"/>
                  <a:pt x="2807417" y="1993908"/>
                </a:cubicBezTo>
                <a:close/>
                <a:moveTo>
                  <a:pt x="9736700" y="1993546"/>
                </a:moveTo>
                <a:cubicBezTo>
                  <a:pt x="9733000" y="1994833"/>
                  <a:pt x="9729463" y="1996626"/>
                  <a:pt x="9726990" y="1998740"/>
                </a:cubicBezTo>
                <a:cubicBezTo>
                  <a:pt x="9726070" y="1999521"/>
                  <a:pt x="9727513" y="2002264"/>
                  <a:pt x="9729210" y="2003030"/>
                </a:cubicBezTo>
                <a:cubicBezTo>
                  <a:pt x="9730870" y="2003797"/>
                  <a:pt x="9735255" y="2003843"/>
                  <a:pt x="9736609" y="2003030"/>
                </a:cubicBezTo>
                <a:cubicBezTo>
                  <a:pt x="9739659" y="2001253"/>
                  <a:pt x="9741554" y="1998725"/>
                  <a:pt x="9744496" y="1995967"/>
                </a:cubicBezTo>
                <a:cubicBezTo>
                  <a:pt x="9740868" y="1994787"/>
                  <a:pt x="9737836" y="1993147"/>
                  <a:pt x="9736700" y="1993546"/>
                </a:cubicBezTo>
                <a:close/>
                <a:moveTo>
                  <a:pt x="3042509" y="1993474"/>
                </a:moveTo>
                <a:cubicBezTo>
                  <a:pt x="3037707" y="1993733"/>
                  <a:pt x="3035537" y="1993474"/>
                  <a:pt x="3034116" y="1993994"/>
                </a:cubicBezTo>
                <a:cubicBezTo>
                  <a:pt x="3031894" y="1994791"/>
                  <a:pt x="3029008" y="1995986"/>
                  <a:pt x="3028612" y="1997258"/>
                </a:cubicBezTo>
                <a:cubicBezTo>
                  <a:pt x="3028197" y="1998591"/>
                  <a:pt x="3029731" y="2000951"/>
                  <a:pt x="3031590" y="2001609"/>
                </a:cubicBezTo>
                <a:cubicBezTo>
                  <a:pt x="3041189" y="2005026"/>
                  <a:pt x="3050975" y="2008305"/>
                  <a:pt x="3061113" y="2011017"/>
                </a:cubicBezTo>
                <a:cubicBezTo>
                  <a:pt x="3063601" y="2011691"/>
                  <a:pt x="3068840" y="2010649"/>
                  <a:pt x="3070788" y="2009301"/>
                </a:cubicBezTo>
                <a:cubicBezTo>
                  <a:pt x="3072807" y="2007907"/>
                  <a:pt x="3073816" y="2004797"/>
                  <a:pt x="3072644" y="2003111"/>
                </a:cubicBezTo>
                <a:cubicBezTo>
                  <a:pt x="3070967" y="2000706"/>
                  <a:pt x="3067557" y="1997963"/>
                  <a:pt x="3063783" y="1997013"/>
                </a:cubicBezTo>
                <a:cubicBezTo>
                  <a:pt x="3056187" y="1995098"/>
                  <a:pt x="3047835" y="1994316"/>
                  <a:pt x="3042509" y="1993474"/>
                </a:cubicBezTo>
                <a:close/>
                <a:moveTo>
                  <a:pt x="3633517" y="1989796"/>
                </a:moveTo>
                <a:cubicBezTo>
                  <a:pt x="3627847" y="1994990"/>
                  <a:pt x="3623765" y="1999464"/>
                  <a:pt x="3618513" y="2003325"/>
                </a:cubicBezTo>
                <a:cubicBezTo>
                  <a:pt x="3612827" y="2007493"/>
                  <a:pt x="3603659" y="2010082"/>
                  <a:pt x="3602359" y="2017590"/>
                </a:cubicBezTo>
                <a:cubicBezTo>
                  <a:pt x="3606327" y="2016686"/>
                  <a:pt x="3609304" y="2016564"/>
                  <a:pt x="3610804" y="2015567"/>
                </a:cubicBezTo>
                <a:cubicBezTo>
                  <a:pt x="3617755" y="2011032"/>
                  <a:pt x="3625717" y="2009254"/>
                  <a:pt x="3635955" y="2010297"/>
                </a:cubicBezTo>
                <a:cubicBezTo>
                  <a:pt x="3644259" y="2011109"/>
                  <a:pt x="3653648" y="2011599"/>
                  <a:pt x="3656861" y="2005072"/>
                </a:cubicBezTo>
                <a:cubicBezTo>
                  <a:pt x="3659461" y="1999786"/>
                  <a:pt x="3652889" y="1996446"/>
                  <a:pt x="3647111" y="1993688"/>
                </a:cubicBezTo>
                <a:cubicBezTo>
                  <a:pt x="3643121" y="1991788"/>
                  <a:pt x="3637741" y="1990960"/>
                  <a:pt x="3633517" y="1989796"/>
                </a:cubicBezTo>
                <a:close/>
                <a:moveTo>
                  <a:pt x="11187366" y="1987923"/>
                </a:moveTo>
                <a:cubicBezTo>
                  <a:pt x="11187924" y="1988107"/>
                  <a:pt x="11188087" y="1988781"/>
                  <a:pt x="11188412" y="1989241"/>
                </a:cubicBezTo>
                <a:lnTo>
                  <a:pt x="11188413" y="1989241"/>
                </a:lnTo>
                <a:cubicBezTo>
                  <a:pt x="11187095" y="1989348"/>
                  <a:pt x="11185777" y="1989428"/>
                  <a:pt x="11184460" y="1989532"/>
                </a:cubicBezTo>
                <a:cubicBezTo>
                  <a:pt x="11184622" y="1989041"/>
                  <a:pt x="11184785" y="1988567"/>
                  <a:pt x="11184947" y="1988076"/>
                </a:cubicBezTo>
                <a:cubicBezTo>
                  <a:pt x="11185777" y="1988004"/>
                  <a:pt x="11186752" y="1987724"/>
                  <a:pt x="11187366" y="1987923"/>
                </a:cubicBezTo>
                <a:close/>
                <a:moveTo>
                  <a:pt x="4124992" y="1987651"/>
                </a:moveTo>
                <a:cubicBezTo>
                  <a:pt x="4122664" y="1989214"/>
                  <a:pt x="4119974" y="1990178"/>
                  <a:pt x="4119794" y="1991313"/>
                </a:cubicBezTo>
                <a:cubicBezTo>
                  <a:pt x="4119576" y="1992615"/>
                  <a:pt x="4121039" y="1994454"/>
                  <a:pt x="4122772" y="1995327"/>
                </a:cubicBezTo>
                <a:cubicBezTo>
                  <a:pt x="4125300" y="1996584"/>
                  <a:pt x="4130064" y="1994300"/>
                  <a:pt x="4129414" y="1991972"/>
                </a:cubicBezTo>
                <a:cubicBezTo>
                  <a:pt x="4129035" y="1990639"/>
                  <a:pt x="4126977" y="1989505"/>
                  <a:pt x="4124992" y="1987651"/>
                </a:cubicBezTo>
                <a:close/>
                <a:moveTo>
                  <a:pt x="2140815" y="1986467"/>
                </a:moveTo>
                <a:lnTo>
                  <a:pt x="2139104" y="1987111"/>
                </a:lnTo>
                <a:lnTo>
                  <a:pt x="2140924" y="1987693"/>
                </a:lnTo>
                <a:close/>
                <a:moveTo>
                  <a:pt x="10939106" y="1986314"/>
                </a:moveTo>
                <a:cubicBezTo>
                  <a:pt x="10941326" y="1986054"/>
                  <a:pt x="10944322" y="1988230"/>
                  <a:pt x="10948328" y="1989916"/>
                </a:cubicBezTo>
                <a:cubicBezTo>
                  <a:pt x="10945097" y="1992398"/>
                  <a:pt x="10943510" y="1994482"/>
                  <a:pt x="10940839" y="1995478"/>
                </a:cubicBezTo>
                <a:cubicBezTo>
                  <a:pt x="10937102" y="1996842"/>
                  <a:pt x="10931580" y="1993762"/>
                  <a:pt x="10932734" y="1990651"/>
                </a:cubicBezTo>
                <a:cubicBezTo>
                  <a:pt x="10933384" y="1988904"/>
                  <a:pt x="10936524" y="1986651"/>
                  <a:pt x="10939106" y="1986314"/>
                </a:cubicBezTo>
                <a:close/>
                <a:moveTo>
                  <a:pt x="10675471" y="1986130"/>
                </a:moveTo>
                <a:cubicBezTo>
                  <a:pt x="10677438" y="1986176"/>
                  <a:pt x="10680144" y="1987708"/>
                  <a:pt x="10680831" y="1988934"/>
                </a:cubicBezTo>
                <a:cubicBezTo>
                  <a:pt x="10682040" y="1991094"/>
                  <a:pt x="10677871" y="1993300"/>
                  <a:pt x="10674297" y="1992412"/>
                </a:cubicBezTo>
                <a:cubicBezTo>
                  <a:pt x="10672275" y="1991906"/>
                  <a:pt x="10670976" y="1990359"/>
                  <a:pt x="10668665" y="1988842"/>
                </a:cubicBezTo>
                <a:cubicBezTo>
                  <a:pt x="10671499" y="1987631"/>
                  <a:pt x="10673575" y="1986049"/>
                  <a:pt x="10675471" y="1986130"/>
                </a:cubicBezTo>
                <a:close/>
                <a:moveTo>
                  <a:pt x="10138850" y="1984905"/>
                </a:moveTo>
                <a:cubicBezTo>
                  <a:pt x="10140492" y="1984767"/>
                  <a:pt x="10142531" y="1986330"/>
                  <a:pt x="10145347" y="1987540"/>
                </a:cubicBezTo>
                <a:cubicBezTo>
                  <a:pt x="10142694" y="1988934"/>
                  <a:pt x="10140889" y="1990608"/>
                  <a:pt x="10139156" y="1990574"/>
                </a:cubicBezTo>
                <a:cubicBezTo>
                  <a:pt x="10137405" y="1990543"/>
                  <a:pt x="10135709" y="1988842"/>
                  <a:pt x="10133993" y="1987877"/>
                </a:cubicBezTo>
                <a:cubicBezTo>
                  <a:pt x="10135600" y="1986804"/>
                  <a:pt x="10137025" y="1985088"/>
                  <a:pt x="10138850" y="1984905"/>
                </a:cubicBezTo>
                <a:close/>
                <a:moveTo>
                  <a:pt x="500379" y="1984675"/>
                </a:moveTo>
                <a:cubicBezTo>
                  <a:pt x="501588" y="1985288"/>
                  <a:pt x="505270" y="1986253"/>
                  <a:pt x="505288" y="1987264"/>
                </a:cubicBezTo>
                <a:cubicBezTo>
                  <a:pt x="505360" y="1991094"/>
                  <a:pt x="499964" y="1991596"/>
                  <a:pt x="495398" y="1991585"/>
                </a:cubicBezTo>
                <a:cubicBezTo>
                  <a:pt x="493304" y="1991570"/>
                  <a:pt x="490109" y="1990175"/>
                  <a:pt x="489351" y="1988965"/>
                </a:cubicBezTo>
                <a:cubicBezTo>
                  <a:pt x="487871" y="1986621"/>
                  <a:pt x="492816" y="1984571"/>
                  <a:pt x="500379" y="1984675"/>
                </a:cubicBezTo>
                <a:close/>
                <a:moveTo>
                  <a:pt x="9496868" y="1983893"/>
                </a:moveTo>
                <a:cubicBezTo>
                  <a:pt x="9495388" y="1984383"/>
                  <a:pt x="9493909" y="1984874"/>
                  <a:pt x="9492428" y="1985349"/>
                </a:cubicBezTo>
                <a:cubicBezTo>
                  <a:pt x="9493205" y="1986268"/>
                  <a:pt x="9493963" y="1987218"/>
                  <a:pt x="9494738" y="1988137"/>
                </a:cubicBezTo>
                <a:cubicBezTo>
                  <a:pt x="9496200" y="1987662"/>
                  <a:pt x="9498673" y="1987326"/>
                  <a:pt x="9498890" y="1986697"/>
                </a:cubicBezTo>
                <a:cubicBezTo>
                  <a:pt x="9499178" y="1985885"/>
                  <a:pt x="9497626" y="1984843"/>
                  <a:pt x="9496868" y="1983893"/>
                </a:cubicBezTo>
                <a:close/>
                <a:moveTo>
                  <a:pt x="10835136" y="1983250"/>
                </a:moveTo>
                <a:cubicBezTo>
                  <a:pt x="10839160" y="1986498"/>
                  <a:pt x="10841993" y="1988231"/>
                  <a:pt x="10843455" y="1990314"/>
                </a:cubicBezTo>
                <a:cubicBezTo>
                  <a:pt x="10843906" y="1990973"/>
                  <a:pt x="10840947" y="1993302"/>
                  <a:pt x="10838980" y="1993670"/>
                </a:cubicBezTo>
                <a:cubicBezTo>
                  <a:pt x="10833997" y="1994559"/>
                  <a:pt x="10829756" y="1993088"/>
                  <a:pt x="10829323" y="1989916"/>
                </a:cubicBezTo>
                <a:cubicBezTo>
                  <a:pt x="10829106" y="1988323"/>
                  <a:pt x="10832084" y="1986575"/>
                  <a:pt x="10835136" y="1983250"/>
                </a:cubicBezTo>
                <a:close/>
                <a:moveTo>
                  <a:pt x="1020250" y="1982882"/>
                </a:moveTo>
                <a:cubicBezTo>
                  <a:pt x="1021946" y="1983863"/>
                  <a:pt x="1023841" y="1984736"/>
                  <a:pt x="1025068" y="1985885"/>
                </a:cubicBezTo>
                <a:cubicBezTo>
                  <a:pt x="1025321" y="1986115"/>
                  <a:pt x="1022596" y="1988103"/>
                  <a:pt x="1022091" y="1987999"/>
                </a:cubicBezTo>
                <a:cubicBezTo>
                  <a:pt x="1019979" y="1987494"/>
                  <a:pt x="1018210" y="1986483"/>
                  <a:pt x="1016315" y="1985655"/>
                </a:cubicBezTo>
                <a:cubicBezTo>
                  <a:pt x="1017398" y="1984874"/>
                  <a:pt x="1018499" y="1984123"/>
                  <a:pt x="1020250" y="1982882"/>
                </a:cubicBezTo>
                <a:close/>
                <a:moveTo>
                  <a:pt x="2349315" y="1982836"/>
                </a:moveTo>
                <a:cubicBezTo>
                  <a:pt x="2346500" y="1982959"/>
                  <a:pt x="2343884" y="1984751"/>
                  <a:pt x="2340165" y="1986176"/>
                </a:cubicBezTo>
                <a:cubicBezTo>
                  <a:pt x="2343198" y="1988168"/>
                  <a:pt x="2345218" y="1990328"/>
                  <a:pt x="2346518" y="1990175"/>
                </a:cubicBezTo>
                <a:cubicBezTo>
                  <a:pt x="2349568" y="1989823"/>
                  <a:pt x="2353717" y="1988750"/>
                  <a:pt x="2354783" y="1987264"/>
                </a:cubicBezTo>
                <a:cubicBezTo>
                  <a:pt x="2356444" y="1984935"/>
                  <a:pt x="2353430" y="1982652"/>
                  <a:pt x="2349315" y="1982836"/>
                </a:cubicBezTo>
                <a:close/>
                <a:moveTo>
                  <a:pt x="11006855" y="1982514"/>
                </a:moveTo>
                <a:cubicBezTo>
                  <a:pt x="11008661" y="1982177"/>
                  <a:pt x="11011278" y="1983449"/>
                  <a:pt x="11015194" y="1984430"/>
                </a:cubicBezTo>
                <a:cubicBezTo>
                  <a:pt x="11012126" y="1986054"/>
                  <a:pt x="11010538" y="1987326"/>
                  <a:pt x="11008443" y="1987785"/>
                </a:cubicBezTo>
                <a:cubicBezTo>
                  <a:pt x="11007343" y="1988030"/>
                  <a:pt x="11003999" y="1986744"/>
                  <a:pt x="11004094" y="1986345"/>
                </a:cubicBezTo>
                <a:cubicBezTo>
                  <a:pt x="11004419" y="1984951"/>
                  <a:pt x="11005358" y="1982805"/>
                  <a:pt x="11006855" y="1982514"/>
                </a:cubicBezTo>
                <a:close/>
                <a:moveTo>
                  <a:pt x="3469464" y="1982196"/>
                </a:moveTo>
                <a:cubicBezTo>
                  <a:pt x="3467424" y="1985935"/>
                  <a:pt x="3465369" y="1987727"/>
                  <a:pt x="3466018" y="1988999"/>
                </a:cubicBezTo>
                <a:cubicBezTo>
                  <a:pt x="3466919" y="1990746"/>
                  <a:pt x="3469589" y="1992339"/>
                  <a:pt x="3472134" y="1993443"/>
                </a:cubicBezTo>
                <a:cubicBezTo>
                  <a:pt x="3472729" y="1993703"/>
                  <a:pt x="3477689" y="1991542"/>
                  <a:pt x="3477473" y="1990930"/>
                </a:cubicBezTo>
                <a:cubicBezTo>
                  <a:pt x="3476789" y="1989106"/>
                  <a:pt x="3474551" y="1987497"/>
                  <a:pt x="3469464" y="1982196"/>
                </a:cubicBezTo>
                <a:close/>
                <a:moveTo>
                  <a:pt x="8967430" y="1981476"/>
                </a:moveTo>
                <a:cubicBezTo>
                  <a:pt x="8966437" y="1981338"/>
                  <a:pt x="8963550" y="1983575"/>
                  <a:pt x="8963333" y="1984847"/>
                </a:cubicBezTo>
                <a:cubicBezTo>
                  <a:pt x="8962919" y="1987298"/>
                  <a:pt x="8965445" y="1989152"/>
                  <a:pt x="8969686" y="1988631"/>
                </a:cubicBezTo>
                <a:cubicBezTo>
                  <a:pt x="8971617" y="1988386"/>
                  <a:pt x="8973043" y="1986609"/>
                  <a:pt x="8976111" y="1984586"/>
                </a:cubicBezTo>
                <a:cubicBezTo>
                  <a:pt x="8972592" y="1983223"/>
                  <a:pt x="8970191" y="1981844"/>
                  <a:pt x="8967430" y="1981476"/>
                </a:cubicBezTo>
                <a:close/>
                <a:moveTo>
                  <a:pt x="10424593" y="1981151"/>
                </a:moveTo>
                <a:cubicBezTo>
                  <a:pt x="10430079" y="1982101"/>
                  <a:pt x="10433238" y="1986544"/>
                  <a:pt x="10431559" y="1991248"/>
                </a:cubicBezTo>
                <a:cubicBezTo>
                  <a:pt x="10430945" y="1992903"/>
                  <a:pt x="10430115" y="1994589"/>
                  <a:pt x="10428798" y="1996090"/>
                </a:cubicBezTo>
                <a:cubicBezTo>
                  <a:pt x="10425929" y="1999353"/>
                  <a:pt x="10421200" y="2002020"/>
                  <a:pt x="10415334" y="2000350"/>
                </a:cubicBezTo>
                <a:cubicBezTo>
                  <a:pt x="10410985" y="1999124"/>
                  <a:pt x="10408152" y="1995891"/>
                  <a:pt x="10404722" y="1993608"/>
                </a:cubicBezTo>
                <a:cubicBezTo>
                  <a:pt x="10406185" y="1990544"/>
                  <a:pt x="10406798" y="1988245"/>
                  <a:pt x="10408332" y="1986238"/>
                </a:cubicBezTo>
                <a:cubicBezTo>
                  <a:pt x="10411328" y="1982423"/>
                  <a:pt x="10418944" y="1980201"/>
                  <a:pt x="10424593" y="1981151"/>
                </a:cubicBezTo>
                <a:close/>
                <a:moveTo>
                  <a:pt x="914150" y="1980982"/>
                </a:moveTo>
                <a:cubicBezTo>
                  <a:pt x="916875" y="1981365"/>
                  <a:pt x="920213" y="1983878"/>
                  <a:pt x="920683" y="1985686"/>
                </a:cubicBezTo>
                <a:cubicBezTo>
                  <a:pt x="922072" y="1990926"/>
                  <a:pt x="925646" y="1994220"/>
                  <a:pt x="934724" y="1994849"/>
                </a:cubicBezTo>
                <a:cubicBezTo>
                  <a:pt x="937449" y="1995048"/>
                  <a:pt x="940553" y="1995599"/>
                  <a:pt x="942484" y="1996641"/>
                </a:cubicBezTo>
                <a:cubicBezTo>
                  <a:pt x="944307" y="1997637"/>
                  <a:pt x="945895" y="1999598"/>
                  <a:pt x="945624" y="2000993"/>
                </a:cubicBezTo>
                <a:cubicBezTo>
                  <a:pt x="945353" y="2002387"/>
                  <a:pt x="943061" y="2004027"/>
                  <a:pt x="940914" y="2004777"/>
                </a:cubicBezTo>
                <a:cubicBezTo>
                  <a:pt x="938658" y="2005575"/>
                  <a:pt x="935536" y="2005452"/>
                  <a:pt x="932522" y="2005774"/>
                </a:cubicBezTo>
                <a:cubicBezTo>
                  <a:pt x="927198" y="2004854"/>
                  <a:pt x="921549" y="2004241"/>
                  <a:pt x="916405" y="2002908"/>
                </a:cubicBezTo>
                <a:cubicBezTo>
                  <a:pt x="904890" y="1999951"/>
                  <a:pt x="900415" y="1993623"/>
                  <a:pt x="904150" y="1985747"/>
                </a:cubicBezTo>
                <a:cubicBezTo>
                  <a:pt x="905522" y="1982913"/>
                  <a:pt x="908844" y="1980201"/>
                  <a:pt x="914150" y="1980982"/>
                </a:cubicBezTo>
                <a:close/>
                <a:moveTo>
                  <a:pt x="572155" y="1979772"/>
                </a:moveTo>
                <a:cubicBezTo>
                  <a:pt x="573202" y="1981059"/>
                  <a:pt x="574592" y="1982316"/>
                  <a:pt x="575043" y="1983679"/>
                </a:cubicBezTo>
                <a:cubicBezTo>
                  <a:pt x="575169" y="1984062"/>
                  <a:pt x="572137" y="1985442"/>
                  <a:pt x="571253" y="1985227"/>
                </a:cubicBezTo>
                <a:cubicBezTo>
                  <a:pt x="569196" y="1984767"/>
                  <a:pt x="567570" y="1983603"/>
                  <a:pt x="564592" y="1982132"/>
                </a:cubicBezTo>
                <a:cubicBezTo>
                  <a:pt x="568004" y="1981059"/>
                  <a:pt x="570080" y="1980416"/>
                  <a:pt x="572155" y="1979772"/>
                </a:cubicBezTo>
                <a:close/>
                <a:moveTo>
                  <a:pt x="1383049" y="1979389"/>
                </a:moveTo>
                <a:cubicBezTo>
                  <a:pt x="1385666" y="1981595"/>
                  <a:pt x="1387596" y="1982929"/>
                  <a:pt x="1387362" y="1983082"/>
                </a:cubicBezTo>
                <a:cubicBezTo>
                  <a:pt x="1385684" y="1984246"/>
                  <a:pt x="1383554" y="1985181"/>
                  <a:pt x="1381587" y="1986192"/>
                </a:cubicBezTo>
                <a:cubicBezTo>
                  <a:pt x="1380667" y="1985426"/>
                  <a:pt x="1378718" y="1984445"/>
                  <a:pt x="1379006" y="1983894"/>
                </a:cubicBezTo>
                <a:cubicBezTo>
                  <a:pt x="1379782" y="1982377"/>
                  <a:pt x="1381479" y="1981044"/>
                  <a:pt x="1383049" y="1979389"/>
                </a:cubicBezTo>
                <a:close/>
                <a:moveTo>
                  <a:pt x="11100953" y="1979312"/>
                </a:moveTo>
                <a:cubicBezTo>
                  <a:pt x="11119578" y="1977856"/>
                  <a:pt x="11132879" y="1984521"/>
                  <a:pt x="11147064" y="1990267"/>
                </a:cubicBezTo>
                <a:cubicBezTo>
                  <a:pt x="11158037" y="1994710"/>
                  <a:pt x="11159247" y="2001575"/>
                  <a:pt x="11161087" y="2008333"/>
                </a:cubicBezTo>
                <a:cubicBezTo>
                  <a:pt x="11162964" y="2015151"/>
                  <a:pt x="11164661" y="2022031"/>
                  <a:pt x="11165058" y="2028925"/>
                </a:cubicBezTo>
                <a:cubicBezTo>
                  <a:pt x="11165274" y="2032679"/>
                  <a:pt x="11162640" y="2036479"/>
                  <a:pt x="11161195" y="2040539"/>
                </a:cubicBezTo>
                <a:cubicBezTo>
                  <a:pt x="11149610" y="2041275"/>
                  <a:pt x="11139503" y="2041918"/>
                  <a:pt x="11125083" y="2042838"/>
                </a:cubicBezTo>
                <a:cubicBezTo>
                  <a:pt x="11125607" y="2038042"/>
                  <a:pt x="11125174" y="2034656"/>
                  <a:pt x="11126491" y="2031515"/>
                </a:cubicBezTo>
                <a:cubicBezTo>
                  <a:pt x="11128638" y="2026505"/>
                  <a:pt x="11132555" y="2021801"/>
                  <a:pt x="11134575" y="2016775"/>
                </a:cubicBezTo>
                <a:cubicBezTo>
                  <a:pt x="11139070" y="2005452"/>
                  <a:pt x="11130966" y="1997422"/>
                  <a:pt x="11112648" y="1994649"/>
                </a:cubicBezTo>
                <a:cubicBezTo>
                  <a:pt x="11107198" y="1993837"/>
                  <a:pt x="11101477" y="1993760"/>
                  <a:pt x="11095900" y="1993193"/>
                </a:cubicBezTo>
                <a:cubicBezTo>
                  <a:pt x="11090198" y="1992642"/>
                  <a:pt x="11084657" y="1991723"/>
                  <a:pt x="11083159" y="1987616"/>
                </a:cubicBezTo>
                <a:cubicBezTo>
                  <a:pt x="11081896" y="1984138"/>
                  <a:pt x="11087653" y="1980492"/>
                  <a:pt x="11095377" y="1979725"/>
                </a:cubicBezTo>
                <a:cubicBezTo>
                  <a:pt x="11097217" y="1979527"/>
                  <a:pt x="11099094" y="1979450"/>
                  <a:pt x="11100953" y="1979312"/>
                </a:cubicBezTo>
                <a:close/>
                <a:moveTo>
                  <a:pt x="2739799" y="1979224"/>
                </a:moveTo>
                <a:cubicBezTo>
                  <a:pt x="2734848" y="1979216"/>
                  <a:pt x="2729484" y="1980806"/>
                  <a:pt x="2726108" y="1983862"/>
                </a:cubicBezTo>
                <a:cubicBezTo>
                  <a:pt x="2724052" y="1985747"/>
                  <a:pt x="2722389" y="1987877"/>
                  <a:pt x="2721071" y="1989991"/>
                </a:cubicBezTo>
                <a:cubicBezTo>
                  <a:pt x="2715388" y="1999138"/>
                  <a:pt x="2706076" y="2005834"/>
                  <a:pt x="2689926" y="2008255"/>
                </a:cubicBezTo>
                <a:cubicBezTo>
                  <a:pt x="2687234" y="2008653"/>
                  <a:pt x="2684167" y="2009297"/>
                  <a:pt x="2682453" y="2010477"/>
                </a:cubicBezTo>
                <a:cubicBezTo>
                  <a:pt x="2680213" y="2012024"/>
                  <a:pt x="2679166" y="2014215"/>
                  <a:pt x="2677614" y="2016130"/>
                </a:cubicBezTo>
                <a:cubicBezTo>
                  <a:pt x="2680772" y="2016774"/>
                  <a:pt x="2684564" y="2018429"/>
                  <a:pt x="2686965" y="2017877"/>
                </a:cubicBezTo>
                <a:cubicBezTo>
                  <a:pt x="2695696" y="2015839"/>
                  <a:pt x="2703853" y="2012959"/>
                  <a:pt x="2712411" y="2010615"/>
                </a:cubicBezTo>
                <a:cubicBezTo>
                  <a:pt x="2719017" y="2008822"/>
                  <a:pt x="2725873" y="2007366"/>
                  <a:pt x="2733402" y="2005589"/>
                </a:cubicBezTo>
                <a:cubicBezTo>
                  <a:pt x="2738454" y="2010262"/>
                  <a:pt x="2742188" y="2014123"/>
                  <a:pt x="2746737" y="2017586"/>
                </a:cubicBezTo>
                <a:cubicBezTo>
                  <a:pt x="2748091" y="2018628"/>
                  <a:pt x="2752404" y="2019287"/>
                  <a:pt x="2754245" y="2018720"/>
                </a:cubicBezTo>
                <a:cubicBezTo>
                  <a:pt x="2757243" y="2017832"/>
                  <a:pt x="2761737" y="2015518"/>
                  <a:pt x="2761395" y="2014246"/>
                </a:cubicBezTo>
                <a:cubicBezTo>
                  <a:pt x="2758670" y="2004118"/>
                  <a:pt x="2756285" y="1993837"/>
                  <a:pt x="2751106" y="1984169"/>
                </a:cubicBezTo>
                <a:cubicBezTo>
                  <a:pt x="2749326" y="1980837"/>
                  <a:pt x="2744767" y="1979232"/>
                  <a:pt x="2739799" y="1979224"/>
                </a:cubicBezTo>
                <a:close/>
                <a:moveTo>
                  <a:pt x="3197734" y="1979147"/>
                </a:moveTo>
                <a:cubicBezTo>
                  <a:pt x="3182174" y="1984693"/>
                  <a:pt x="3177947" y="1990945"/>
                  <a:pt x="3178635" y="1998713"/>
                </a:cubicBezTo>
                <a:cubicBezTo>
                  <a:pt x="3178743" y="1999970"/>
                  <a:pt x="3181523" y="2001885"/>
                  <a:pt x="3183510" y="2002115"/>
                </a:cubicBezTo>
                <a:cubicBezTo>
                  <a:pt x="3185531" y="2002375"/>
                  <a:pt x="3189143" y="2001303"/>
                  <a:pt x="3190243" y="2000169"/>
                </a:cubicBezTo>
                <a:cubicBezTo>
                  <a:pt x="3195408" y="1994776"/>
                  <a:pt x="3198835" y="1989014"/>
                  <a:pt x="3197734" y="1979147"/>
                </a:cubicBezTo>
                <a:close/>
                <a:moveTo>
                  <a:pt x="2452852" y="1977673"/>
                </a:moveTo>
                <a:cubicBezTo>
                  <a:pt x="2437546" y="1978377"/>
                  <a:pt x="2423506" y="1981702"/>
                  <a:pt x="2409681" y="1985395"/>
                </a:cubicBezTo>
                <a:cubicBezTo>
                  <a:pt x="2408400" y="1985717"/>
                  <a:pt x="2406902" y="1987648"/>
                  <a:pt x="2407408" y="1988214"/>
                </a:cubicBezTo>
                <a:cubicBezTo>
                  <a:pt x="2408599" y="1989562"/>
                  <a:pt x="2411035" y="1991589"/>
                  <a:pt x="2412749" y="1991508"/>
                </a:cubicBezTo>
                <a:cubicBezTo>
                  <a:pt x="2428601" y="1990773"/>
                  <a:pt x="2444425" y="1989777"/>
                  <a:pt x="2460193" y="1988521"/>
                </a:cubicBezTo>
                <a:cubicBezTo>
                  <a:pt x="2462256" y="1988352"/>
                  <a:pt x="2465540" y="1986115"/>
                  <a:pt x="2465377" y="1985012"/>
                </a:cubicBezTo>
                <a:cubicBezTo>
                  <a:pt x="2465052" y="1983020"/>
                  <a:pt x="2463108" y="1980829"/>
                  <a:pt x="2460776" y="1979358"/>
                </a:cubicBezTo>
                <a:cubicBezTo>
                  <a:pt x="2459043" y="1978285"/>
                  <a:pt x="2455616" y="1978209"/>
                  <a:pt x="2452852" y="1977673"/>
                </a:cubicBezTo>
                <a:close/>
                <a:moveTo>
                  <a:pt x="236670" y="1976999"/>
                </a:moveTo>
                <a:cubicBezTo>
                  <a:pt x="239774" y="1978577"/>
                  <a:pt x="241851" y="1980922"/>
                  <a:pt x="245244" y="1983649"/>
                </a:cubicBezTo>
                <a:cubicBezTo>
                  <a:pt x="240947" y="1984676"/>
                  <a:pt x="238132" y="1986009"/>
                  <a:pt x="236526" y="1985580"/>
                </a:cubicBezTo>
                <a:cubicBezTo>
                  <a:pt x="233422" y="1984783"/>
                  <a:pt x="230372" y="1983251"/>
                  <a:pt x="228530" y="1981520"/>
                </a:cubicBezTo>
                <a:cubicBezTo>
                  <a:pt x="227501" y="1980524"/>
                  <a:pt x="228043" y="1977949"/>
                  <a:pt x="229451" y="1977214"/>
                </a:cubicBezTo>
                <a:cubicBezTo>
                  <a:pt x="230949" y="1976416"/>
                  <a:pt x="235208" y="1976263"/>
                  <a:pt x="236670" y="1976999"/>
                </a:cubicBezTo>
                <a:close/>
                <a:moveTo>
                  <a:pt x="9930148" y="1976830"/>
                </a:moveTo>
                <a:cubicBezTo>
                  <a:pt x="9919627" y="1982514"/>
                  <a:pt x="9909286" y="1988352"/>
                  <a:pt x="9899216" y="1994328"/>
                </a:cubicBezTo>
                <a:cubicBezTo>
                  <a:pt x="9897393" y="1995400"/>
                  <a:pt x="9897104" y="1997423"/>
                  <a:pt x="9896256" y="1998786"/>
                </a:cubicBezTo>
                <a:cubicBezTo>
                  <a:pt x="9897176" y="2000135"/>
                  <a:pt x="9897411" y="2001667"/>
                  <a:pt x="9898656" y="2002096"/>
                </a:cubicBezTo>
                <a:cubicBezTo>
                  <a:pt x="9900912" y="2002846"/>
                  <a:pt x="9904648" y="2003811"/>
                  <a:pt x="9906236" y="2003199"/>
                </a:cubicBezTo>
                <a:cubicBezTo>
                  <a:pt x="9917298" y="1998909"/>
                  <a:pt x="9928271" y="1994450"/>
                  <a:pt x="9938613" y="1989532"/>
                </a:cubicBezTo>
                <a:cubicBezTo>
                  <a:pt x="9943396" y="1987279"/>
                  <a:pt x="9943594" y="1983525"/>
                  <a:pt x="9941590" y="1979940"/>
                </a:cubicBezTo>
                <a:cubicBezTo>
                  <a:pt x="9940074" y="1977212"/>
                  <a:pt x="9933289" y="1975144"/>
                  <a:pt x="9930148" y="1976830"/>
                </a:cubicBezTo>
                <a:close/>
                <a:moveTo>
                  <a:pt x="8628031" y="1975822"/>
                </a:moveTo>
                <a:cubicBezTo>
                  <a:pt x="8627165" y="1976635"/>
                  <a:pt x="8626317" y="1977462"/>
                  <a:pt x="8625450" y="1978289"/>
                </a:cubicBezTo>
                <a:cubicBezTo>
                  <a:pt x="8626930" y="1978611"/>
                  <a:pt x="8628392" y="1979055"/>
                  <a:pt x="8629926" y="1979224"/>
                </a:cubicBezTo>
                <a:lnTo>
                  <a:pt x="8631206" y="1977937"/>
                </a:lnTo>
                <a:lnTo>
                  <a:pt x="8631207" y="1977937"/>
                </a:lnTo>
                <a:lnTo>
                  <a:pt x="8631207" y="1977936"/>
                </a:lnTo>
                <a:lnTo>
                  <a:pt x="8631206" y="1977937"/>
                </a:lnTo>
                <a:close/>
                <a:moveTo>
                  <a:pt x="9716811" y="1975236"/>
                </a:moveTo>
                <a:cubicBezTo>
                  <a:pt x="9714844" y="1977259"/>
                  <a:pt x="9713653" y="1978500"/>
                  <a:pt x="9712479" y="1979710"/>
                </a:cubicBezTo>
                <a:cubicBezTo>
                  <a:pt x="9714465" y="1980384"/>
                  <a:pt x="9716360" y="1981273"/>
                  <a:pt x="9718490" y="1981595"/>
                </a:cubicBezTo>
                <a:cubicBezTo>
                  <a:pt x="9719139" y="1981687"/>
                  <a:pt x="9721449" y="1979955"/>
                  <a:pt x="9721179" y="1979358"/>
                </a:cubicBezTo>
                <a:cubicBezTo>
                  <a:pt x="9720637" y="1978117"/>
                  <a:pt x="9718886" y="1977090"/>
                  <a:pt x="9716811" y="1975236"/>
                </a:cubicBezTo>
                <a:close/>
                <a:moveTo>
                  <a:pt x="8702675" y="1974903"/>
                </a:moveTo>
                <a:lnTo>
                  <a:pt x="8702675" y="1974905"/>
                </a:lnTo>
                <a:lnTo>
                  <a:pt x="8701142" y="1975976"/>
                </a:lnTo>
                <a:cubicBezTo>
                  <a:pt x="8701142" y="1976266"/>
                  <a:pt x="8701990" y="1976557"/>
                  <a:pt x="8702441" y="1976818"/>
                </a:cubicBezTo>
                <a:lnTo>
                  <a:pt x="8702675" y="1974905"/>
                </a:lnTo>
                <a:lnTo>
                  <a:pt x="8702676" y="1974904"/>
                </a:lnTo>
                <a:close/>
                <a:moveTo>
                  <a:pt x="3871812" y="1973079"/>
                </a:moveTo>
                <a:cubicBezTo>
                  <a:pt x="3869501" y="1972834"/>
                  <a:pt x="3865927" y="1973692"/>
                  <a:pt x="3864519" y="1974780"/>
                </a:cubicBezTo>
                <a:cubicBezTo>
                  <a:pt x="3863166" y="1975852"/>
                  <a:pt x="3862644" y="1978657"/>
                  <a:pt x="3863853" y="1979361"/>
                </a:cubicBezTo>
                <a:cubicBezTo>
                  <a:pt x="3873869" y="1985260"/>
                  <a:pt x="3876343" y="1992722"/>
                  <a:pt x="3875043" y="2000230"/>
                </a:cubicBezTo>
                <a:cubicBezTo>
                  <a:pt x="3884339" y="2003141"/>
                  <a:pt x="3891397" y="2001303"/>
                  <a:pt x="3898147" y="1999571"/>
                </a:cubicBezTo>
                <a:cubicBezTo>
                  <a:pt x="3907859" y="1997104"/>
                  <a:pt x="3910458" y="1990730"/>
                  <a:pt x="3904140" y="1985383"/>
                </a:cubicBezTo>
                <a:cubicBezTo>
                  <a:pt x="3896143" y="1978595"/>
                  <a:pt x="3885170" y="1974504"/>
                  <a:pt x="3871812" y="1973079"/>
                </a:cubicBezTo>
                <a:close/>
                <a:moveTo>
                  <a:pt x="1457566" y="1971881"/>
                </a:moveTo>
                <a:cubicBezTo>
                  <a:pt x="1461915" y="1972831"/>
                  <a:pt x="1465669" y="1973260"/>
                  <a:pt x="1468719" y="1974425"/>
                </a:cubicBezTo>
                <a:cubicBezTo>
                  <a:pt x="1473087" y="1976080"/>
                  <a:pt x="1475180" y="1979007"/>
                  <a:pt x="1472545" y="1981811"/>
                </a:cubicBezTo>
                <a:cubicBezTo>
                  <a:pt x="1470957" y="1983512"/>
                  <a:pt x="1467077" y="1985090"/>
                  <a:pt x="1463919" y="1985365"/>
                </a:cubicBezTo>
                <a:cubicBezTo>
                  <a:pt x="1460598" y="1985657"/>
                  <a:pt x="1456555" y="1984707"/>
                  <a:pt x="1453487" y="1983603"/>
                </a:cubicBezTo>
                <a:cubicBezTo>
                  <a:pt x="1449084" y="1982010"/>
                  <a:pt x="1447026" y="1979114"/>
                  <a:pt x="1449463" y="1976233"/>
                </a:cubicBezTo>
                <a:cubicBezTo>
                  <a:pt x="1450979" y="1974455"/>
                  <a:pt x="1454642" y="1973382"/>
                  <a:pt x="1457566" y="1971881"/>
                </a:cubicBezTo>
                <a:close/>
                <a:moveTo>
                  <a:pt x="8556997" y="1971759"/>
                </a:moveTo>
                <a:cubicBezTo>
                  <a:pt x="8551583" y="1972479"/>
                  <a:pt x="8546169" y="1972218"/>
                  <a:pt x="8543588" y="1973766"/>
                </a:cubicBezTo>
                <a:cubicBezTo>
                  <a:pt x="8537651" y="1977275"/>
                  <a:pt x="8530991" y="1981212"/>
                  <a:pt x="8528374" y="1985778"/>
                </a:cubicBezTo>
                <a:cubicBezTo>
                  <a:pt x="8520848" y="1998940"/>
                  <a:pt x="8516661" y="2012423"/>
                  <a:pt x="8527146" y="2026075"/>
                </a:cubicBezTo>
                <a:cubicBezTo>
                  <a:pt x="8531117" y="2031254"/>
                  <a:pt x="8533283" y="2036939"/>
                  <a:pt x="8536784" y="2042271"/>
                </a:cubicBezTo>
                <a:cubicBezTo>
                  <a:pt x="8538065" y="2044171"/>
                  <a:pt x="8540881" y="2045688"/>
                  <a:pt x="8544815" y="2048828"/>
                </a:cubicBezTo>
                <a:cubicBezTo>
                  <a:pt x="8563025" y="2028833"/>
                  <a:pt x="8563025" y="2028833"/>
                  <a:pt x="8553857" y="2013235"/>
                </a:cubicBezTo>
                <a:cubicBezTo>
                  <a:pt x="8570370" y="2009926"/>
                  <a:pt x="8574558" y="2007689"/>
                  <a:pt x="8575117" y="2000457"/>
                </a:cubicBezTo>
                <a:cubicBezTo>
                  <a:pt x="8575334" y="1997760"/>
                  <a:pt x="8574124" y="1994681"/>
                  <a:pt x="8571941" y="1992352"/>
                </a:cubicBezTo>
                <a:cubicBezTo>
                  <a:pt x="8568746" y="1988935"/>
                  <a:pt x="8563151" y="1986315"/>
                  <a:pt x="8560336" y="1982837"/>
                </a:cubicBezTo>
                <a:cubicBezTo>
                  <a:pt x="8558026" y="1979941"/>
                  <a:pt x="8558242" y="1976294"/>
                  <a:pt x="8556997" y="1971759"/>
                </a:cubicBezTo>
                <a:close/>
                <a:moveTo>
                  <a:pt x="10884566" y="1971329"/>
                </a:moveTo>
                <a:cubicBezTo>
                  <a:pt x="10887382" y="1971804"/>
                  <a:pt x="10890757" y="1974010"/>
                  <a:pt x="10891352" y="1975758"/>
                </a:cubicBezTo>
                <a:cubicBezTo>
                  <a:pt x="10892634" y="1979481"/>
                  <a:pt x="10887309" y="1983036"/>
                  <a:pt x="10881769" y="1982331"/>
                </a:cubicBezTo>
                <a:cubicBezTo>
                  <a:pt x="10878826" y="1981964"/>
                  <a:pt x="10876426" y="1979987"/>
                  <a:pt x="10874874" y="1979236"/>
                </a:cubicBezTo>
                <a:cubicBezTo>
                  <a:pt x="10874585" y="1974026"/>
                  <a:pt x="10879350" y="1970425"/>
                  <a:pt x="10884566" y="1971329"/>
                </a:cubicBezTo>
                <a:close/>
                <a:moveTo>
                  <a:pt x="11462713" y="1971268"/>
                </a:moveTo>
                <a:cubicBezTo>
                  <a:pt x="11470636" y="1977565"/>
                  <a:pt x="11477873" y="1983326"/>
                  <a:pt x="11484803" y="1988827"/>
                </a:cubicBezTo>
                <a:cubicBezTo>
                  <a:pt x="11481194" y="1994205"/>
                  <a:pt x="11474210" y="1994496"/>
                  <a:pt x="11467947" y="1993899"/>
                </a:cubicBezTo>
                <a:cubicBezTo>
                  <a:pt x="11462768" y="1993393"/>
                  <a:pt x="11457443" y="1991677"/>
                  <a:pt x="11453346" y="1989624"/>
                </a:cubicBezTo>
                <a:cubicBezTo>
                  <a:pt x="11450946" y="1988444"/>
                  <a:pt x="11449755" y="1985533"/>
                  <a:pt x="11449863" y="1983449"/>
                </a:cubicBezTo>
                <a:cubicBezTo>
                  <a:pt x="11450134" y="1978822"/>
                  <a:pt x="11451668" y="1974271"/>
                  <a:pt x="11462713" y="1971268"/>
                </a:cubicBezTo>
                <a:close/>
                <a:moveTo>
                  <a:pt x="10097736" y="1969613"/>
                </a:moveTo>
                <a:cubicBezTo>
                  <a:pt x="10100372" y="1970670"/>
                  <a:pt x="10103765" y="1971268"/>
                  <a:pt x="10104541" y="1972493"/>
                </a:cubicBezTo>
                <a:lnTo>
                  <a:pt x="10104540" y="1972493"/>
                </a:lnTo>
                <a:cubicBezTo>
                  <a:pt x="10105803" y="1974409"/>
                  <a:pt x="10106904" y="1977825"/>
                  <a:pt x="10105298" y="1978730"/>
                </a:cubicBezTo>
                <a:cubicBezTo>
                  <a:pt x="10093080" y="1985578"/>
                  <a:pt x="10080501" y="1992228"/>
                  <a:pt x="10067326" y="1998357"/>
                </a:cubicBezTo>
                <a:cubicBezTo>
                  <a:pt x="10062472" y="2000609"/>
                  <a:pt x="10053700" y="1996411"/>
                  <a:pt x="10053899" y="1992412"/>
                </a:cubicBezTo>
                <a:cubicBezTo>
                  <a:pt x="10053990" y="1990727"/>
                  <a:pt x="10053953" y="1988796"/>
                  <a:pt x="10055235" y="1987432"/>
                </a:cubicBezTo>
                <a:cubicBezTo>
                  <a:pt x="10064673" y="1977351"/>
                  <a:pt x="10080447" y="1972968"/>
                  <a:pt x="10097736" y="1969613"/>
                </a:cubicBezTo>
                <a:close/>
                <a:moveTo>
                  <a:pt x="1696516" y="1969276"/>
                </a:moveTo>
                <a:cubicBezTo>
                  <a:pt x="1697221" y="1969414"/>
                  <a:pt x="1698267" y="1969414"/>
                  <a:pt x="1698538" y="1969690"/>
                </a:cubicBezTo>
                <a:cubicBezTo>
                  <a:pt x="1698808" y="1969981"/>
                  <a:pt x="1698321" y="1970532"/>
                  <a:pt x="1698176" y="1970977"/>
                </a:cubicBezTo>
                <a:cubicBezTo>
                  <a:pt x="1697454" y="1970855"/>
                  <a:pt x="1696750" y="1970732"/>
                  <a:pt x="1696028" y="1970594"/>
                </a:cubicBezTo>
                <a:cubicBezTo>
                  <a:pt x="1696191" y="1970165"/>
                  <a:pt x="1696353" y="1969721"/>
                  <a:pt x="1696516" y="1969276"/>
                </a:cubicBezTo>
                <a:close/>
                <a:moveTo>
                  <a:pt x="1194468" y="1968755"/>
                </a:moveTo>
                <a:cubicBezTo>
                  <a:pt x="1197013" y="1968740"/>
                  <a:pt x="1201020" y="1970931"/>
                  <a:pt x="1201814" y="1972617"/>
                </a:cubicBezTo>
                <a:cubicBezTo>
                  <a:pt x="1203312" y="1975743"/>
                  <a:pt x="1196435" y="1978700"/>
                  <a:pt x="1190317" y="1977459"/>
                </a:cubicBezTo>
                <a:cubicBezTo>
                  <a:pt x="1187429" y="1976877"/>
                  <a:pt x="1185318" y="1974870"/>
                  <a:pt x="1180642" y="1972280"/>
                </a:cubicBezTo>
                <a:cubicBezTo>
                  <a:pt x="1186960" y="1970548"/>
                  <a:pt x="1190696" y="1968766"/>
                  <a:pt x="1194468" y="1968755"/>
                </a:cubicBezTo>
                <a:close/>
                <a:moveTo>
                  <a:pt x="2030018" y="1968295"/>
                </a:moveTo>
                <a:cubicBezTo>
                  <a:pt x="2025612" y="1970486"/>
                  <a:pt x="2020991" y="1971758"/>
                  <a:pt x="2019312" y="1973903"/>
                </a:cubicBezTo>
                <a:cubicBezTo>
                  <a:pt x="2017596" y="1976063"/>
                  <a:pt x="2018138" y="1979174"/>
                  <a:pt x="2019023" y="1981702"/>
                </a:cubicBezTo>
                <a:cubicBezTo>
                  <a:pt x="2019330" y="1982606"/>
                  <a:pt x="2023699" y="1983725"/>
                  <a:pt x="2025884" y="1983510"/>
                </a:cubicBezTo>
                <a:cubicBezTo>
                  <a:pt x="2033445" y="1982698"/>
                  <a:pt x="2039039" y="1978040"/>
                  <a:pt x="2037360" y="1973734"/>
                </a:cubicBezTo>
                <a:cubicBezTo>
                  <a:pt x="2036674" y="1971957"/>
                  <a:pt x="2033229" y="1970578"/>
                  <a:pt x="2030018" y="1968295"/>
                </a:cubicBezTo>
                <a:close/>
                <a:moveTo>
                  <a:pt x="3792046" y="1968145"/>
                </a:moveTo>
                <a:cubicBezTo>
                  <a:pt x="3789069" y="1969080"/>
                  <a:pt x="3785151" y="1969586"/>
                  <a:pt x="3784701" y="1970658"/>
                </a:cubicBezTo>
                <a:cubicBezTo>
                  <a:pt x="3783905" y="1972543"/>
                  <a:pt x="3783905" y="1975821"/>
                  <a:pt x="3785801" y="1976680"/>
                </a:cubicBezTo>
                <a:cubicBezTo>
                  <a:pt x="3796126" y="1981445"/>
                  <a:pt x="3807029" y="1985735"/>
                  <a:pt x="3817985" y="1989964"/>
                </a:cubicBezTo>
                <a:cubicBezTo>
                  <a:pt x="3820097" y="1990761"/>
                  <a:pt x="3823383" y="1990696"/>
                  <a:pt x="3826073" y="1990593"/>
                </a:cubicBezTo>
                <a:cubicBezTo>
                  <a:pt x="3827696" y="1990516"/>
                  <a:pt x="3830168" y="1989749"/>
                  <a:pt x="3830585" y="1988953"/>
                </a:cubicBezTo>
                <a:cubicBezTo>
                  <a:pt x="3831344" y="1987497"/>
                  <a:pt x="3832028" y="1984954"/>
                  <a:pt x="3830783" y="1984341"/>
                </a:cubicBezTo>
                <a:cubicBezTo>
                  <a:pt x="3822209" y="1980066"/>
                  <a:pt x="3813239" y="1976067"/>
                  <a:pt x="3804178" y="1972175"/>
                </a:cubicBezTo>
                <a:cubicBezTo>
                  <a:pt x="3800459" y="1970597"/>
                  <a:pt x="3796181" y="1969509"/>
                  <a:pt x="3792046" y="1968145"/>
                </a:cubicBezTo>
                <a:close/>
                <a:moveTo>
                  <a:pt x="9849188" y="1967912"/>
                </a:moveTo>
                <a:cubicBezTo>
                  <a:pt x="9845850" y="1968969"/>
                  <a:pt x="9843557" y="1969230"/>
                  <a:pt x="9842998" y="1969966"/>
                </a:cubicBezTo>
                <a:cubicBezTo>
                  <a:pt x="9840941" y="1972770"/>
                  <a:pt x="9841193" y="1975711"/>
                  <a:pt x="9845831" y="1977397"/>
                </a:cubicBezTo>
                <a:cubicBezTo>
                  <a:pt x="9846968" y="1977841"/>
                  <a:pt x="9851932" y="1976232"/>
                  <a:pt x="9851877" y="1975681"/>
                </a:cubicBezTo>
                <a:cubicBezTo>
                  <a:pt x="9851661" y="1973168"/>
                  <a:pt x="9850271" y="1970701"/>
                  <a:pt x="9849188" y="1967912"/>
                </a:cubicBezTo>
                <a:close/>
                <a:moveTo>
                  <a:pt x="2581727" y="1967499"/>
                </a:moveTo>
                <a:cubicBezTo>
                  <a:pt x="2575916" y="1965997"/>
                  <a:pt x="2569852" y="1967560"/>
                  <a:pt x="2565414" y="1971958"/>
                </a:cubicBezTo>
                <a:cubicBezTo>
                  <a:pt x="2562995" y="1974378"/>
                  <a:pt x="2560812" y="1976937"/>
                  <a:pt x="2559043" y="1979588"/>
                </a:cubicBezTo>
                <a:cubicBezTo>
                  <a:pt x="2552815" y="1988934"/>
                  <a:pt x="2556531" y="1992244"/>
                  <a:pt x="2577866" y="1995461"/>
                </a:cubicBezTo>
                <a:cubicBezTo>
                  <a:pt x="2582121" y="1989210"/>
                  <a:pt x="2585788" y="1984062"/>
                  <a:pt x="2589109" y="1978822"/>
                </a:cubicBezTo>
                <a:cubicBezTo>
                  <a:pt x="2592176" y="1973995"/>
                  <a:pt x="2589018" y="1969353"/>
                  <a:pt x="2581727" y="1967499"/>
                </a:cubicBezTo>
                <a:close/>
                <a:moveTo>
                  <a:pt x="9311053" y="1967318"/>
                </a:moveTo>
                <a:cubicBezTo>
                  <a:pt x="9306468" y="1967487"/>
                  <a:pt x="9301794" y="1968283"/>
                  <a:pt x="9297499" y="1969326"/>
                </a:cubicBezTo>
                <a:cubicBezTo>
                  <a:pt x="9278296" y="1973938"/>
                  <a:pt x="9259148" y="1978626"/>
                  <a:pt x="9240109" y="1983498"/>
                </a:cubicBezTo>
                <a:cubicBezTo>
                  <a:pt x="9231860" y="1985598"/>
                  <a:pt x="9231661" y="1991037"/>
                  <a:pt x="9239367" y="1994331"/>
                </a:cubicBezTo>
                <a:cubicBezTo>
                  <a:pt x="9248103" y="1998054"/>
                  <a:pt x="9255899" y="1997533"/>
                  <a:pt x="9259689" y="1991435"/>
                </a:cubicBezTo>
                <a:cubicBezTo>
                  <a:pt x="9264490" y="1983682"/>
                  <a:pt x="9272286" y="1980679"/>
                  <a:pt x="9285226" y="1980940"/>
                </a:cubicBezTo>
                <a:cubicBezTo>
                  <a:pt x="9290730" y="1981047"/>
                  <a:pt x="9296416" y="1980143"/>
                  <a:pt x="9301793" y="1979208"/>
                </a:cubicBezTo>
                <a:cubicBezTo>
                  <a:pt x="9314445" y="1977017"/>
                  <a:pt x="9323757" y="1979086"/>
                  <a:pt x="9329893" y="1986425"/>
                </a:cubicBezTo>
                <a:cubicBezTo>
                  <a:pt x="9331482" y="1988325"/>
                  <a:pt x="9334297" y="1989857"/>
                  <a:pt x="9339170" y="1993519"/>
                </a:cubicBezTo>
                <a:cubicBezTo>
                  <a:pt x="9346155" y="1985107"/>
                  <a:pt x="9344079" y="1979821"/>
                  <a:pt x="9337961" y="1975041"/>
                </a:cubicBezTo>
                <a:cubicBezTo>
                  <a:pt x="9331230" y="1969770"/>
                  <a:pt x="9322116" y="1966920"/>
                  <a:pt x="9311053" y="1967318"/>
                </a:cubicBezTo>
                <a:close/>
                <a:moveTo>
                  <a:pt x="9088113" y="1966782"/>
                </a:moveTo>
                <a:cubicBezTo>
                  <a:pt x="9086814" y="1966874"/>
                  <a:pt x="9085712" y="1968069"/>
                  <a:pt x="9084720" y="1968667"/>
                </a:cubicBezTo>
                <a:cubicBezTo>
                  <a:pt x="9085875" y="1969433"/>
                  <a:pt x="9087048" y="1970199"/>
                  <a:pt x="9088203" y="1970965"/>
                </a:cubicBezTo>
                <a:cubicBezTo>
                  <a:pt x="9089755" y="1969984"/>
                  <a:pt x="9091289" y="1969003"/>
                  <a:pt x="9092823" y="1968023"/>
                </a:cubicBezTo>
                <a:cubicBezTo>
                  <a:pt x="9091235" y="1967579"/>
                  <a:pt x="9089593" y="1966679"/>
                  <a:pt x="9088113" y="1966782"/>
                </a:cubicBezTo>
                <a:close/>
                <a:moveTo>
                  <a:pt x="11878200" y="1965353"/>
                </a:moveTo>
                <a:cubicBezTo>
                  <a:pt x="11878831" y="1965338"/>
                  <a:pt x="11879517" y="1965859"/>
                  <a:pt x="11880167" y="1966166"/>
                </a:cubicBezTo>
                <a:cubicBezTo>
                  <a:pt x="11879139" y="1966641"/>
                  <a:pt x="11878092" y="1967116"/>
                  <a:pt x="11877027" y="1967621"/>
                </a:cubicBezTo>
                <a:cubicBezTo>
                  <a:pt x="11876774" y="1967146"/>
                  <a:pt x="11876503" y="1966686"/>
                  <a:pt x="11876232" y="1966212"/>
                </a:cubicBezTo>
                <a:cubicBezTo>
                  <a:pt x="11876901" y="1965905"/>
                  <a:pt x="11877533" y="1965365"/>
                  <a:pt x="11878200" y="1965353"/>
                </a:cubicBezTo>
                <a:close/>
                <a:moveTo>
                  <a:pt x="9394052" y="1965242"/>
                </a:moveTo>
                <a:cubicBezTo>
                  <a:pt x="9388078" y="1966361"/>
                  <a:pt x="9384993" y="1969134"/>
                  <a:pt x="9383856" y="1972720"/>
                </a:cubicBezTo>
                <a:cubicBezTo>
                  <a:pt x="9382520" y="1976994"/>
                  <a:pt x="9384902" y="1980626"/>
                  <a:pt x="9389757" y="1983675"/>
                </a:cubicBezTo>
                <a:cubicBezTo>
                  <a:pt x="9393637" y="1986126"/>
                  <a:pt x="9397932" y="1988333"/>
                  <a:pt x="9401578" y="1990891"/>
                </a:cubicBezTo>
                <a:cubicBezTo>
                  <a:pt x="9404592" y="1993021"/>
                  <a:pt x="9401650" y="1997312"/>
                  <a:pt x="9396922" y="1997557"/>
                </a:cubicBezTo>
                <a:cubicBezTo>
                  <a:pt x="9390624" y="1997852"/>
                  <a:pt x="9384234" y="1997637"/>
                  <a:pt x="9374002" y="1997637"/>
                </a:cubicBezTo>
                <a:cubicBezTo>
                  <a:pt x="9380174" y="2006922"/>
                  <a:pt x="9388728" y="2009573"/>
                  <a:pt x="9399755" y="2009404"/>
                </a:cubicBezTo>
                <a:cubicBezTo>
                  <a:pt x="9408039" y="2009282"/>
                  <a:pt x="9414157" y="2006278"/>
                  <a:pt x="9416503" y="2001575"/>
                </a:cubicBezTo>
                <a:lnTo>
                  <a:pt x="9416503" y="2001571"/>
                </a:lnTo>
                <a:cubicBezTo>
                  <a:pt x="9422351" y="1989957"/>
                  <a:pt x="9418615" y="1978864"/>
                  <a:pt x="9408707" y="1968629"/>
                </a:cubicBezTo>
                <a:cubicBezTo>
                  <a:pt x="9405837" y="1965656"/>
                  <a:pt x="9400315" y="1964063"/>
                  <a:pt x="9394052" y="1965242"/>
                </a:cubicBezTo>
                <a:close/>
                <a:moveTo>
                  <a:pt x="8929927" y="1964024"/>
                </a:moveTo>
                <a:cubicBezTo>
                  <a:pt x="8924423" y="1963656"/>
                  <a:pt x="8918679" y="1966843"/>
                  <a:pt x="8918666" y="1970291"/>
                </a:cubicBezTo>
                <a:cubicBezTo>
                  <a:pt x="8918648" y="1974612"/>
                  <a:pt x="8924243" y="1978611"/>
                  <a:pt x="8930325" y="1978657"/>
                </a:cubicBezTo>
                <a:cubicBezTo>
                  <a:pt x="8935540" y="1978703"/>
                  <a:pt x="8940106" y="1975225"/>
                  <a:pt x="8939890" y="1971333"/>
                </a:cubicBezTo>
                <a:cubicBezTo>
                  <a:pt x="8939692" y="1967472"/>
                  <a:pt x="8935505" y="1964407"/>
                  <a:pt x="8929927" y="1964024"/>
                </a:cubicBezTo>
                <a:close/>
                <a:moveTo>
                  <a:pt x="1544884" y="1963835"/>
                </a:moveTo>
                <a:cubicBezTo>
                  <a:pt x="1555758" y="1960768"/>
                  <a:pt x="1570151" y="1960596"/>
                  <a:pt x="1587666" y="1963852"/>
                </a:cubicBezTo>
                <a:cubicBezTo>
                  <a:pt x="1575141" y="1967468"/>
                  <a:pt x="1567580" y="1969460"/>
                  <a:pt x="1560307" y="1971804"/>
                </a:cubicBezTo>
                <a:cubicBezTo>
                  <a:pt x="1553737" y="1973934"/>
                  <a:pt x="1553358" y="1979235"/>
                  <a:pt x="1559332" y="1981901"/>
                </a:cubicBezTo>
                <a:cubicBezTo>
                  <a:pt x="1561606" y="1982928"/>
                  <a:pt x="1563988" y="1983939"/>
                  <a:pt x="1566587" y="1984567"/>
                </a:cubicBezTo>
                <a:cubicBezTo>
                  <a:pt x="1578228" y="1987402"/>
                  <a:pt x="1587955" y="1991309"/>
                  <a:pt x="1595355" y="1997959"/>
                </a:cubicBezTo>
                <a:cubicBezTo>
                  <a:pt x="1599884" y="2002019"/>
                  <a:pt x="1607934" y="2004593"/>
                  <a:pt x="1614395" y="2007826"/>
                </a:cubicBezTo>
                <a:cubicBezTo>
                  <a:pt x="1592593" y="2021126"/>
                  <a:pt x="1591366" y="2023255"/>
                  <a:pt x="1596221" y="2039099"/>
                </a:cubicBezTo>
                <a:cubicBezTo>
                  <a:pt x="1595553" y="2040156"/>
                  <a:pt x="1595408" y="2041688"/>
                  <a:pt x="1594145" y="2042225"/>
                </a:cubicBezTo>
                <a:cubicBezTo>
                  <a:pt x="1578426" y="2048798"/>
                  <a:pt x="1578228" y="2056965"/>
                  <a:pt x="1587017" y="2066265"/>
                </a:cubicBezTo>
                <a:cubicBezTo>
                  <a:pt x="1596095" y="2075872"/>
                  <a:pt x="1596437" y="2086184"/>
                  <a:pt x="1592214" y="2096587"/>
                </a:cubicBezTo>
                <a:cubicBezTo>
                  <a:pt x="1591492" y="2098349"/>
                  <a:pt x="1587450" y="2100556"/>
                  <a:pt x="1584598" y="2100755"/>
                </a:cubicBezTo>
                <a:cubicBezTo>
                  <a:pt x="1581639" y="2100969"/>
                  <a:pt x="1577018" y="2099468"/>
                  <a:pt x="1575340" y="2097859"/>
                </a:cubicBezTo>
                <a:cubicBezTo>
                  <a:pt x="1572976" y="2095576"/>
                  <a:pt x="1571839" y="2092527"/>
                  <a:pt x="1571640" y="2089754"/>
                </a:cubicBezTo>
                <a:cubicBezTo>
                  <a:pt x="1571388" y="2086352"/>
                  <a:pt x="1573445" y="2082828"/>
                  <a:pt x="1572940" y="2079442"/>
                </a:cubicBezTo>
                <a:cubicBezTo>
                  <a:pt x="1572633" y="2077527"/>
                  <a:pt x="1569763" y="2074999"/>
                  <a:pt x="1566966" y="2074217"/>
                </a:cubicBezTo>
                <a:cubicBezTo>
                  <a:pt x="1564169" y="2073436"/>
                  <a:pt x="1560000" y="2074447"/>
                  <a:pt x="1556462" y="2074800"/>
                </a:cubicBezTo>
                <a:cubicBezTo>
                  <a:pt x="1555632" y="2074876"/>
                  <a:pt x="1554730" y="2075352"/>
                  <a:pt x="1554207" y="2075780"/>
                </a:cubicBezTo>
                <a:cubicBezTo>
                  <a:pt x="1544225" y="2084131"/>
                  <a:pt x="1531033" y="2089018"/>
                  <a:pt x="1514159" y="2090229"/>
                </a:cubicBezTo>
                <a:cubicBezTo>
                  <a:pt x="1512841" y="2090321"/>
                  <a:pt x="1510784" y="2091868"/>
                  <a:pt x="1510838" y="2092711"/>
                </a:cubicBezTo>
                <a:cubicBezTo>
                  <a:pt x="1510910" y="2094243"/>
                  <a:pt x="1511686" y="2096113"/>
                  <a:pt x="1513310" y="2097185"/>
                </a:cubicBezTo>
                <a:cubicBezTo>
                  <a:pt x="1515097" y="2098380"/>
                  <a:pt x="1518255" y="2098747"/>
                  <a:pt x="1520728" y="2099606"/>
                </a:cubicBezTo>
                <a:cubicBezTo>
                  <a:pt x="1540544" y="2106393"/>
                  <a:pt x="1548756" y="2118222"/>
                  <a:pt x="1542404" y="2131690"/>
                </a:cubicBezTo>
                <a:cubicBezTo>
                  <a:pt x="1541537" y="2133498"/>
                  <a:pt x="1537946" y="2135598"/>
                  <a:pt x="1534950" y="2136118"/>
                </a:cubicBezTo>
                <a:cubicBezTo>
                  <a:pt x="1529390" y="2137053"/>
                  <a:pt x="1525998" y="2134494"/>
                  <a:pt x="1525348" y="2131399"/>
                </a:cubicBezTo>
                <a:cubicBezTo>
                  <a:pt x="1522767" y="2118651"/>
                  <a:pt x="1510350" y="2110806"/>
                  <a:pt x="1492917" y="2104708"/>
                </a:cubicBezTo>
                <a:cubicBezTo>
                  <a:pt x="1480681" y="2100418"/>
                  <a:pt x="1479796" y="2095959"/>
                  <a:pt x="1487737" y="2088942"/>
                </a:cubicBezTo>
                <a:cubicBezTo>
                  <a:pt x="1491491" y="2085632"/>
                  <a:pt x="1496508" y="2082828"/>
                  <a:pt x="1500136" y="2079473"/>
                </a:cubicBezTo>
                <a:cubicBezTo>
                  <a:pt x="1505965" y="2074095"/>
                  <a:pt x="1501381" y="2067797"/>
                  <a:pt x="1490932" y="2065836"/>
                </a:cubicBezTo>
                <a:cubicBezTo>
                  <a:pt x="1482937" y="2064335"/>
                  <a:pt x="1475700" y="2065361"/>
                  <a:pt x="1469852" y="2068701"/>
                </a:cubicBezTo>
                <a:cubicBezTo>
                  <a:pt x="1455144" y="2077082"/>
                  <a:pt x="1438378" y="2074616"/>
                  <a:pt x="1421612" y="2072593"/>
                </a:cubicBezTo>
                <a:cubicBezTo>
                  <a:pt x="1419843" y="2072363"/>
                  <a:pt x="1417786" y="2071827"/>
                  <a:pt x="1416667" y="2071030"/>
                </a:cubicBezTo>
                <a:cubicBezTo>
                  <a:pt x="1414916" y="2069789"/>
                  <a:pt x="1412425" y="2067981"/>
                  <a:pt x="1412840" y="2066771"/>
                </a:cubicBezTo>
                <a:cubicBezTo>
                  <a:pt x="1413563" y="2064779"/>
                  <a:pt x="1415692" y="2062388"/>
                  <a:pt x="1418435" y="2061408"/>
                </a:cubicBezTo>
                <a:cubicBezTo>
                  <a:pt x="1422352" y="2059999"/>
                  <a:pt x="1427369" y="2059738"/>
                  <a:pt x="1431880" y="2058911"/>
                </a:cubicBezTo>
                <a:cubicBezTo>
                  <a:pt x="1452328" y="2055126"/>
                  <a:pt x="1466315" y="2047312"/>
                  <a:pt x="1472415" y="2034532"/>
                </a:cubicBezTo>
                <a:cubicBezTo>
                  <a:pt x="1474021" y="2031207"/>
                  <a:pt x="1474436" y="2027300"/>
                  <a:pt x="1477649" y="2024696"/>
                </a:cubicBezTo>
                <a:cubicBezTo>
                  <a:pt x="1488404" y="2015993"/>
                  <a:pt x="1495678" y="2007412"/>
                  <a:pt x="1487683" y="1996089"/>
                </a:cubicBezTo>
                <a:cubicBezTo>
                  <a:pt x="1485120" y="1992458"/>
                  <a:pt x="1492826" y="1988413"/>
                  <a:pt x="1499937" y="1988949"/>
                </a:cubicBezTo>
                <a:cubicBezTo>
                  <a:pt x="1505333" y="1989348"/>
                  <a:pt x="1510621" y="1990313"/>
                  <a:pt x="1517353" y="1991217"/>
                </a:cubicBezTo>
                <a:cubicBezTo>
                  <a:pt x="1519627" y="1987402"/>
                  <a:pt x="1521901" y="1984353"/>
                  <a:pt x="1523218" y="1981181"/>
                </a:cubicBezTo>
                <a:cubicBezTo>
                  <a:pt x="1526657" y="1972861"/>
                  <a:pt x="1534011" y="1966901"/>
                  <a:pt x="1544884" y="1963835"/>
                </a:cubicBezTo>
                <a:close/>
                <a:moveTo>
                  <a:pt x="11733660" y="1963546"/>
                </a:moveTo>
                <a:cubicBezTo>
                  <a:pt x="11738804" y="1971345"/>
                  <a:pt x="11738442" y="1976907"/>
                  <a:pt x="11734057" y="1982254"/>
                </a:cubicBezTo>
                <a:cubicBezTo>
                  <a:pt x="11733100" y="1983449"/>
                  <a:pt x="11729328" y="1984552"/>
                  <a:pt x="11727163" y="1984353"/>
                </a:cubicBezTo>
                <a:cubicBezTo>
                  <a:pt x="11724905" y="1984169"/>
                  <a:pt x="11721838" y="1982545"/>
                  <a:pt x="11721206" y="1981197"/>
                </a:cubicBezTo>
                <a:cubicBezTo>
                  <a:pt x="11718066" y="1974440"/>
                  <a:pt x="11721297" y="1968970"/>
                  <a:pt x="11733660" y="1963546"/>
                </a:cubicBezTo>
                <a:close/>
                <a:moveTo>
                  <a:pt x="11914980" y="1962795"/>
                </a:moveTo>
                <a:lnTo>
                  <a:pt x="11914692" y="1963775"/>
                </a:lnTo>
                <a:lnTo>
                  <a:pt x="11913518" y="1963163"/>
                </a:lnTo>
                <a:close/>
                <a:moveTo>
                  <a:pt x="11130480" y="1962458"/>
                </a:moveTo>
                <a:cubicBezTo>
                  <a:pt x="11133459" y="1962243"/>
                  <a:pt x="11136689" y="1963316"/>
                  <a:pt x="11141724" y="1964189"/>
                </a:cubicBezTo>
                <a:cubicBezTo>
                  <a:pt x="11138259" y="1966595"/>
                  <a:pt x="11136905" y="1968341"/>
                  <a:pt x="11134812" y="1968801"/>
                </a:cubicBezTo>
                <a:cubicBezTo>
                  <a:pt x="11130985" y="1969628"/>
                  <a:pt x="11126870" y="1968893"/>
                  <a:pt x="11126329" y="1966074"/>
                </a:cubicBezTo>
                <a:cubicBezTo>
                  <a:pt x="11126112" y="1964909"/>
                  <a:pt x="11128801" y="1962561"/>
                  <a:pt x="11130480" y="1962458"/>
                </a:cubicBezTo>
                <a:close/>
                <a:moveTo>
                  <a:pt x="3652042" y="1961848"/>
                </a:moveTo>
                <a:cubicBezTo>
                  <a:pt x="3650561" y="1962231"/>
                  <a:pt x="3649098" y="1962615"/>
                  <a:pt x="3647617" y="1962998"/>
                </a:cubicBezTo>
                <a:cubicBezTo>
                  <a:pt x="3648736" y="1963994"/>
                  <a:pt x="3649838" y="1964990"/>
                  <a:pt x="3650958" y="1965970"/>
                </a:cubicBezTo>
                <a:cubicBezTo>
                  <a:pt x="3652168" y="1965357"/>
                  <a:pt x="3654044" y="1964852"/>
                  <a:pt x="3654370" y="1964086"/>
                </a:cubicBezTo>
                <a:cubicBezTo>
                  <a:pt x="3654603" y="1963503"/>
                  <a:pt x="3652889" y="1962599"/>
                  <a:pt x="3652042" y="1961848"/>
                </a:cubicBezTo>
                <a:close/>
                <a:moveTo>
                  <a:pt x="2397121" y="1959454"/>
                </a:moveTo>
                <a:cubicBezTo>
                  <a:pt x="2395730" y="1959975"/>
                  <a:pt x="2393056" y="1960604"/>
                  <a:pt x="2393150" y="1960987"/>
                </a:cubicBezTo>
                <a:cubicBezTo>
                  <a:pt x="2393476" y="1962381"/>
                  <a:pt x="2394702" y="1963714"/>
                  <a:pt x="2395659" y="1965154"/>
                </a:cubicBezTo>
                <a:cubicBezTo>
                  <a:pt x="2397844" y="1964327"/>
                  <a:pt x="2400508" y="1963530"/>
                  <a:pt x="2400387" y="1963285"/>
                </a:cubicBezTo>
                <a:cubicBezTo>
                  <a:pt x="2399647" y="1961936"/>
                  <a:pt x="2398275" y="1960726"/>
                  <a:pt x="2397121" y="1959454"/>
                </a:cubicBezTo>
                <a:close/>
                <a:moveTo>
                  <a:pt x="706154" y="1959378"/>
                </a:moveTo>
                <a:cubicBezTo>
                  <a:pt x="708482" y="1960068"/>
                  <a:pt x="710918" y="1960420"/>
                  <a:pt x="711009" y="1960910"/>
                </a:cubicBezTo>
                <a:cubicBezTo>
                  <a:pt x="711261" y="1962350"/>
                  <a:pt x="710576" y="1963852"/>
                  <a:pt x="710269" y="1965323"/>
                </a:cubicBezTo>
                <a:cubicBezTo>
                  <a:pt x="708897" y="1964925"/>
                  <a:pt x="706605" y="1964649"/>
                  <a:pt x="706353" y="1964051"/>
                </a:cubicBezTo>
                <a:cubicBezTo>
                  <a:pt x="705757" y="1962672"/>
                  <a:pt x="706154" y="1961155"/>
                  <a:pt x="706154" y="1959378"/>
                </a:cubicBezTo>
                <a:close/>
                <a:moveTo>
                  <a:pt x="4363563" y="1959305"/>
                </a:moveTo>
                <a:cubicBezTo>
                  <a:pt x="4362769" y="1959565"/>
                  <a:pt x="4361287" y="1959998"/>
                  <a:pt x="4361326" y="1960056"/>
                </a:cubicBezTo>
                <a:cubicBezTo>
                  <a:pt x="4361902" y="1960945"/>
                  <a:pt x="4362683" y="1961772"/>
                  <a:pt x="4363401" y="1962599"/>
                </a:cubicBezTo>
                <a:cubicBezTo>
                  <a:pt x="4364179" y="1962339"/>
                  <a:pt x="4365677" y="1961895"/>
                  <a:pt x="4365623" y="1961849"/>
                </a:cubicBezTo>
                <a:cubicBezTo>
                  <a:pt x="4365063" y="1960960"/>
                  <a:pt x="4364285" y="1960133"/>
                  <a:pt x="4363563" y="1959305"/>
                </a:cubicBezTo>
                <a:close/>
                <a:moveTo>
                  <a:pt x="2111332" y="1959302"/>
                </a:moveTo>
                <a:cubicBezTo>
                  <a:pt x="2109960" y="1960573"/>
                  <a:pt x="2108299" y="1961676"/>
                  <a:pt x="2107650" y="1962964"/>
                </a:cubicBezTo>
                <a:cubicBezTo>
                  <a:pt x="2107434" y="1963377"/>
                  <a:pt x="2109851" y="1964297"/>
                  <a:pt x="2111061" y="1965001"/>
                </a:cubicBezTo>
                <a:cubicBezTo>
                  <a:pt x="2112593" y="1963929"/>
                  <a:pt x="2114326" y="1962948"/>
                  <a:pt x="2115497" y="1961753"/>
                </a:cubicBezTo>
                <a:cubicBezTo>
                  <a:pt x="2115679" y="1961554"/>
                  <a:pt x="2113280" y="1960436"/>
                  <a:pt x="2111332" y="1959302"/>
                </a:cubicBezTo>
                <a:close/>
                <a:moveTo>
                  <a:pt x="3390659" y="1959041"/>
                </a:moveTo>
                <a:cubicBezTo>
                  <a:pt x="3388008" y="1958642"/>
                  <a:pt x="3383352" y="1959807"/>
                  <a:pt x="3381639" y="1961216"/>
                </a:cubicBezTo>
                <a:cubicBezTo>
                  <a:pt x="3378823" y="1963515"/>
                  <a:pt x="3382505" y="1967265"/>
                  <a:pt x="3387630" y="1967345"/>
                </a:cubicBezTo>
                <a:cubicBezTo>
                  <a:pt x="3390659" y="1967391"/>
                  <a:pt x="3393745" y="1965982"/>
                  <a:pt x="3399066" y="1964664"/>
                </a:cubicBezTo>
                <a:cubicBezTo>
                  <a:pt x="3395206" y="1961921"/>
                  <a:pt x="3393346" y="1959440"/>
                  <a:pt x="3390659" y="1959041"/>
                </a:cubicBezTo>
                <a:close/>
                <a:moveTo>
                  <a:pt x="9662742" y="1958749"/>
                </a:moveTo>
                <a:cubicBezTo>
                  <a:pt x="9662290" y="1959163"/>
                  <a:pt x="9661839" y="1959546"/>
                  <a:pt x="9661406" y="1959959"/>
                </a:cubicBezTo>
                <a:cubicBezTo>
                  <a:pt x="9662633" y="1960159"/>
                  <a:pt x="9663878" y="1960373"/>
                  <a:pt x="9665123" y="1960588"/>
                </a:cubicBezTo>
                <a:cubicBezTo>
                  <a:pt x="9665106" y="1960098"/>
                  <a:pt x="9665358" y="1959469"/>
                  <a:pt x="9664961" y="1959178"/>
                </a:cubicBezTo>
                <a:cubicBezTo>
                  <a:pt x="9664564" y="1958853"/>
                  <a:pt x="9663499" y="1958873"/>
                  <a:pt x="9662742" y="1958750"/>
                </a:cubicBezTo>
                <a:close/>
                <a:moveTo>
                  <a:pt x="9432998" y="1956344"/>
                </a:moveTo>
                <a:cubicBezTo>
                  <a:pt x="9431861" y="1956360"/>
                  <a:pt x="9429605" y="1957969"/>
                  <a:pt x="9429822" y="1958627"/>
                </a:cubicBezTo>
                <a:cubicBezTo>
                  <a:pt x="9430598" y="1961171"/>
                  <a:pt x="9431897" y="1963714"/>
                  <a:pt x="9433630" y="1966074"/>
                </a:cubicBezTo>
                <a:cubicBezTo>
                  <a:pt x="9434117" y="1966778"/>
                  <a:pt x="9436824" y="1967376"/>
                  <a:pt x="9438268" y="1967192"/>
                </a:cubicBezTo>
                <a:cubicBezTo>
                  <a:pt x="9440704" y="1966916"/>
                  <a:pt x="9442924" y="1965966"/>
                  <a:pt x="9444512" y="1965507"/>
                </a:cubicBezTo>
                <a:cubicBezTo>
                  <a:pt x="9442365" y="1961615"/>
                  <a:pt x="9441823" y="1959332"/>
                  <a:pt x="9439874" y="1957616"/>
                </a:cubicBezTo>
                <a:cubicBezTo>
                  <a:pt x="9438755" y="1956651"/>
                  <a:pt x="9435344" y="1956333"/>
                  <a:pt x="9432998" y="1956344"/>
                </a:cubicBezTo>
                <a:close/>
                <a:moveTo>
                  <a:pt x="3302996" y="1955425"/>
                </a:moveTo>
                <a:cubicBezTo>
                  <a:pt x="3300581" y="1954996"/>
                  <a:pt x="3295814" y="1956605"/>
                  <a:pt x="3294228" y="1958137"/>
                </a:cubicBezTo>
                <a:cubicBezTo>
                  <a:pt x="3290873" y="1961431"/>
                  <a:pt x="3288291" y="1965139"/>
                  <a:pt x="3286562" y="1968893"/>
                </a:cubicBezTo>
                <a:cubicBezTo>
                  <a:pt x="3285190" y="1971804"/>
                  <a:pt x="3287336" y="1975114"/>
                  <a:pt x="3292404" y="1975528"/>
                </a:cubicBezTo>
                <a:cubicBezTo>
                  <a:pt x="3296230" y="1975849"/>
                  <a:pt x="3301804" y="1974731"/>
                  <a:pt x="3304242" y="1972999"/>
                </a:cubicBezTo>
                <a:cubicBezTo>
                  <a:pt x="3307614" y="1970609"/>
                  <a:pt x="3308751" y="1967039"/>
                  <a:pt x="3310140" y="1965001"/>
                </a:cubicBezTo>
                <a:cubicBezTo>
                  <a:pt x="3309745" y="1962611"/>
                  <a:pt x="3310103" y="1961309"/>
                  <a:pt x="3309276" y="1960405"/>
                </a:cubicBezTo>
                <a:cubicBezTo>
                  <a:pt x="3307560" y="1958535"/>
                  <a:pt x="3305667" y="1955900"/>
                  <a:pt x="3302996" y="1955425"/>
                </a:cubicBezTo>
                <a:close/>
                <a:moveTo>
                  <a:pt x="3757806" y="1954662"/>
                </a:moveTo>
                <a:cubicBezTo>
                  <a:pt x="3755081" y="1955413"/>
                  <a:pt x="3752070" y="1958018"/>
                  <a:pt x="3752192" y="1959719"/>
                </a:cubicBezTo>
                <a:cubicBezTo>
                  <a:pt x="3752301" y="1961236"/>
                  <a:pt x="3756488" y="1962645"/>
                  <a:pt x="3760712" y="1965235"/>
                </a:cubicBezTo>
                <a:cubicBezTo>
                  <a:pt x="3763184" y="1961864"/>
                  <a:pt x="3765734" y="1959949"/>
                  <a:pt x="3765694" y="1958049"/>
                </a:cubicBezTo>
                <a:cubicBezTo>
                  <a:pt x="3765641" y="1955459"/>
                  <a:pt x="3761778" y="1953574"/>
                  <a:pt x="3757806" y="1954662"/>
                </a:cubicBezTo>
                <a:close/>
                <a:moveTo>
                  <a:pt x="231474" y="1953617"/>
                </a:moveTo>
                <a:cubicBezTo>
                  <a:pt x="234578" y="1955854"/>
                  <a:pt x="237448" y="1957203"/>
                  <a:pt x="238422" y="1958935"/>
                </a:cubicBezTo>
                <a:cubicBezTo>
                  <a:pt x="238891" y="1959762"/>
                  <a:pt x="236076" y="1962091"/>
                  <a:pt x="234145" y="1962444"/>
                </a:cubicBezTo>
                <a:cubicBezTo>
                  <a:pt x="229939" y="1963179"/>
                  <a:pt x="226817" y="1961478"/>
                  <a:pt x="226763" y="1958889"/>
                </a:cubicBezTo>
                <a:cubicBezTo>
                  <a:pt x="226745" y="1957541"/>
                  <a:pt x="229055" y="1956191"/>
                  <a:pt x="231474" y="1953617"/>
                </a:cubicBezTo>
                <a:close/>
                <a:moveTo>
                  <a:pt x="9740976" y="1953372"/>
                </a:moveTo>
                <a:cubicBezTo>
                  <a:pt x="9736790" y="1951702"/>
                  <a:pt x="9732024" y="1950721"/>
                  <a:pt x="9728307" y="1953464"/>
                </a:cubicBezTo>
                <a:cubicBezTo>
                  <a:pt x="9724662" y="1956145"/>
                  <a:pt x="9726773" y="1959148"/>
                  <a:pt x="9730057" y="1961263"/>
                </a:cubicBezTo>
                <a:cubicBezTo>
                  <a:pt x="9742510" y="1969261"/>
                  <a:pt x="9755432" y="1977351"/>
                  <a:pt x="9774147" y="1979067"/>
                </a:cubicBezTo>
                <a:cubicBezTo>
                  <a:pt x="9790065" y="1980522"/>
                  <a:pt x="9799071" y="1985916"/>
                  <a:pt x="9805820" y="1994328"/>
                </a:cubicBezTo>
                <a:cubicBezTo>
                  <a:pt x="9809466" y="1998909"/>
                  <a:pt x="9815295" y="2002954"/>
                  <a:pt x="9821052" y="2006708"/>
                </a:cubicBezTo>
                <a:cubicBezTo>
                  <a:pt x="9826377" y="2010205"/>
                  <a:pt x="9833289" y="2012407"/>
                  <a:pt x="9841446" y="2010125"/>
                </a:cubicBezTo>
                <a:cubicBezTo>
                  <a:pt x="9849170" y="2007964"/>
                  <a:pt x="9851823" y="2003720"/>
                  <a:pt x="9852527" y="2000793"/>
                </a:cubicBezTo>
                <a:cubicBezTo>
                  <a:pt x="9853267" y="1994557"/>
                  <a:pt x="9848196" y="1990252"/>
                  <a:pt x="9841085" y="1991125"/>
                </a:cubicBezTo>
                <a:cubicBezTo>
                  <a:pt x="9826395" y="1992933"/>
                  <a:pt x="9818038" y="1988475"/>
                  <a:pt x="9810097" y="1982177"/>
                </a:cubicBezTo>
                <a:cubicBezTo>
                  <a:pt x="9798890" y="1973275"/>
                  <a:pt x="9785084" y="1966916"/>
                  <a:pt x="9766928" y="1963500"/>
                </a:cubicBezTo>
                <a:cubicBezTo>
                  <a:pt x="9757489" y="1961722"/>
                  <a:pt x="9749621" y="1956789"/>
                  <a:pt x="9740976" y="1953372"/>
                </a:cubicBezTo>
                <a:close/>
                <a:moveTo>
                  <a:pt x="10314233" y="1953051"/>
                </a:moveTo>
                <a:cubicBezTo>
                  <a:pt x="10316868" y="1952851"/>
                  <a:pt x="10321921" y="1954874"/>
                  <a:pt x="10322644" y="1956467"/>
                </a:cubicBezTo>
                <a:cubicBezTo>
                  <a:pt x="10327300" y="1966964"/>
                  <a:pt x="10331234" y="1977567"/>
                  <a:pt x="10334843" y="1988200"/>
                </a:cubicBezTo>
                <a:cubicBezTo>
                  <a:pt x="10335222" y="1989273"/>
                  <a:pt x="10332335" y="1991341"/>
                  <a:pt x="10330187" y="1991939"/>
                </a:cubicBezTo>
                <a:cubicBezTo>
                  <a:pt x="10327985" y="1992551"/>
                  <a:pt x="10324195" y="1992521"/>
                  <a:pt x="10322318" y="1991709"/>
                </a:cubicBezTo>
                <a:cubicBezTo>
                  <a:pt x="10319412" y="1990468"/>
                  <a:pt x="10316381" y="1988522"/>
                  <a:pt x="10315425" y="1986515"/>
                </a:cubicBezTo>
                <a:cubicBezTo>
                  <a:pt x="10311761" y="1978823"/>
                  <a:pt x="10308927" y="1970978"/>
                  <a:pt x="10306815" y="1965752"/>
                </a:cubicBezTo>
                <a:cubicBezTo>
                  <a:pt x="10307267" y="1961248"/>
                  <a:pt x="10306707" y="1959317"/>
                  <a:pt x="10307790" y="1957846"/>
                </a:cubicBezTo>
                <a:cubicBezTo>
                  <a:pt x="10309216" y="1955946"/>
                  <a:pt x="10311743" y="1953249"/>
                  <a:pt x="10314233" y="1953051"/>
                </a:cubicBezTo>
                <a:close/>
                <a:moveTo>
                  <a:pt x="8646620" y="1952931"/>
                </a:moveTo>
                <a:cubicBezTo>
                  <a:pt x="8645808" y="1952793"/>
                  <a:pt x="8644852" y="1952996"/>
                  <a:pt x="8643065" y="1953100"/>
                </a:cubicBezTo>
                <a:cubicBezTo>
                  <a:pt x="8641946" y="1954080"/>
                  <a:pt x="8639564" y="1955275"/>
                  <a:pt x="8639293" y="1956639"/>
                </a:cubicBezTo>
                <a:cubicBezTo>
                  <a:pt x="8638553" y="1960347"/>
                  <a:pt x="8641837" y="1962952"/>
                  <a:pt x="8647396" y="1964254"/>
                </a:cubicBezTo>
                <a:cubicBezTo>
                  <a:pt x="8648731" y="1964561"/>
                  <a:pt x="8651276" y="1964269"/>
                  <a:pt x="8652287" y="1963656"/>
                </a:cubicBezTo>
                <a:cubicBezTo>
                  <a:pt x="8656997" y="1960730"/>
                  <a:pt x="8653352" y="1954019"/>
                  <a:pt x="8646620" y="1952931"/>
                </a:cubicBezTo>
                <a:close/>
                <a:moveTo>
                  <a:pt x="3831848" y="1952881"/>
                </a:moveTo>
                <a:cubicBezTo>
                  <a:pt x="3828492" y="1955379"/>
                  <a:pt x="3824556" y="1957141"/>
                  <a:pt x="3824990" y="1958259"/>
                </a:cubicBezTo>
                <a:cubicBezTo>
                  <a:pt x="3825656" y="1959975"/>
                  <a:pt x="3828961" y="1961967"/>
                  <a:pt x="3831848" y="1962565"/>
                </a:cubicBezTo>
                <a:cubicBezTo>
                  <a:pt x="3835784" y="1963392"/>
                  <a:pt x="3839521" y="1961676"/>
                  <a:pt x="3838888" y="1959056"/>
                </a:cubicBezTo>
                <a:cubicBezTo>
                  <a:pt x="3838456" y="1957279"/>
                  <a:pt x="3835260" y="1955731"/>
                  <a:pt x="3831848" y="1952881"/>
                </a:cubicBezTo>
                <a:close/>
                <a:moveTo>
                  <a:pt x="3532627" y="1951671"/>
                </a:moveTo>
                <a:cubicBezTo>
                  <a:pt x="3516101" y="1951426"/>
                  <a:pt x="3501287" y="1954965"/>
                  <a:pt x="3487992" y="1960879"/>
                </a:cubicBezTo>
                <a:cubicBezTo>
                  <a:pt x="3485269" y="1962090"/>
                  <a:pt x="3486062" y="1966350"/>
                  <a:pt x="3489200" y="1966870"/>
                </a:cubicBezTo>
                <a:cubicBezTo>
                  <a:pt x="3495479" y="1967912"/>
                  <a:pt x="3501884" y="1968740"/>
                  <a:pt x="3508305" y="1969353"/>
                </a:cubicBezTo>
                <a:cubicBezTo>
                  <a:pt x="3525065" y="1970961"/>
                  <a:pt x="3542008" y="1972034"/>
                  <a:pt x="3558623" y="1974056"/>
                </a:cubicBezTo>
                <a:cubicBezTo>
                  <a:pt x="3571091" y="1975588"/>
                  <a:pt x="3573636" y="1979128"/>
                  <a:pt x="3569864" y="1986697"/>
                </a:cubicBezTo>
                <a:cubicBezTo>
                  <a:pt x="3568619" y="1989225"/>
                  <a:pt x="3563802" y="1991386"/>
                  <a:pt x="3568385" y="1994726"/>
                </a:cubicBezTo>
                <a:cubicBezTo>
                  <a:pt x="3577135" y="1992167"/>
                  <a:pt x="3579209" y="1987049"/>
                  <a:pt x="3580851" y="1982039"/>
                </a:cubicBezTo>
                <a:cubicBezTo>
                  <a:pt x="3583811" y="1972922"/>
                  <a:pt x="3579895" y="1968234"/>
                  <a:pt x="3566778" y="1963407"/>
                </a:cubicBezTo>
                <a:cubicBezTo>
                  <a:pt x="3559527" y="1960741"/>
                  <a:pt x="3552635" y="1957708"/>
                  <a:pt x="3545346" y="1955072"/>
                </a:cubicBezTo>
                <a:cubicBezTo>
                  <a:pt x="3541359" y="1953617"/>
                  <a:pt x="3536919" y="1951717"/>
                  <a:pt x="3532627" y="1951671"/>
                </a:cubicBezTo>
                <a:close/>
                <a:moveTo>
                  <a:pt x="1438057" y="1951578"/>
                </a:moveTo>
                <a:lnTo>
                  <a:pt x="1438057" y="1951579"/>
                </a:lnTo>
                <a:lnTo>
                  <a:pt x="1438057" y="1951579"/>
                </a:lnTo>
                <a:close/>
                <a:moveTo>
                  <a:pt x="2970601" y="1951564"/>
                </a:moveTo>
                <a:cubicBezTo>
                  <a:pt x="2965582" y="1951364"/>
                  <a:pt x="2961070" y="1952728"/>
                  <a:pt x="2961070" y="1956252"/>
                </a:cubicBezTo>
                <a:cubicBezTo>
                  <a:pt x="2961070" y="1957401"/>
                  <a:pt x="2964915" y="1959654"/>
                  <a:pt x="2966070" y="1959439"/>
                </a:cubicBezTo>
                <a:cubicBezTo>
                  <a:pt x="2969914" y="1958734"/>
                  <a:pt x="2973325" y="1957171"/>
                  <a:pt x="2978525" y="1955363"/>
                </a:cubicBezTo>
                <a:cubicBezTo>
                  <a:pt x="2974517" y="1953372"/>
                  <a:pt x="2972640" y="1951644"/>
                  <a:pt x="2970601" y="1951564"/>
                </a:cubicBezTo>
                <a:close/>
                <a:moveTo>
                  <a:pt x="1436179" y="1950812"/>
                </a:moveTo>
                <a:lnTo>
                  <a:pt x="1438057" y="1951579"/>
                </a:lnTo>
                <a:lnTo>
                  <a:pt x="1437370" y="1952957"/>
                </a:lnTo>
                <a:cubicBezTo>
                  <a:pt x="1436360" y="1952513"/>
                  <a:pt x="1435349" y="1952068"/>
                  <a:pt x="1434320" y="1951640"/>
                </a:cubicBezTo>
                <a:cubicBezTo>
                  <a:pt x="1434953" y="1951333"/>
                  <a:pt x="1435547" y="1950824"/>
                  <a:pt x="1436179" y="1950812"/>
                </a:cubicBezTo>
                <a:close/>
                <a:moveTo>
                  <a:pt x="1991671" y="1948867"/>
                </a:moveTo>
                <a:cubicBezTo>
                  <a:pt x="1985062" y="1950659"/>
                  <a:pt x="1978613" y="1953065"/>
                  <a:pt x="1973054" y="1955930"/>
                </a:cubicBezTo>
                <a:cubicBezTo>
                  <a:pt x="1966683" y="1959193"/>
                  <a:pt x="1960369" y="1960496"/>
                  <a:pt x="1952409" y="1958811"/>
                </a:cubicBezTo>
                <a:cubicBezTo>
                  <a:pt x="1944484" y="1957141"/>
                  <a:pt x="1935478" y="1954505"/>
                  <a:pt x="1929664" y="1960220"/>
                </a:cubicBezTo>
                <a:cubicBezTo>
                  <a:pt x="1924573" y="1965231"/>
                  <a:pt x="1930026" y="1970210"/>
                  <a:pt x="1933817" y="1974776"/>
                </a:cubicBezTo>
                <a:cubicBezTo>
                  <a:pt x="1938564" y="1980507"/>
                  <a:pt x="1946560" y="1982284"/>
                  <a:pt x="1954648" y="1978546"/>
                </a:cubicBezTo>
                <a:cubicBezTo>
                  <a:pt x="1969590" y="1971666"/>
                  <a:pt x="1983802" y="1964143"/>
                  <a:pt x="1998044" y="1956696"/>
                </a:cubicBezTo>
                <a:cubicBezTo>
                  <a:pt x="1999813" y="1955762"/>
                  <a:pt x="1999921" y="1953647"/>
                  <a:pt x="2001366" y="1951104"/>
                </a:cubicBezTo>
                <a:cubicBezTo>
                  <a:pt x="1997808" y="1950215"/>
                  <a:pt x="1993818" y="1948269"/>
                  <a:pt x="1991671" y="1948867"/>
                </a:cubicBezTo>
                <a:close/>
                <a:moveTo>
                  <a:pt x="10370216" y="1948070"/>
                </a:moveTo>
                <a:cubicBezTo>
                  <a:pt x="10377471" y="1946354"/>
                  <a:pt x="10384419" y="1946645"/>
                  <a:pt x="10391260" y="1951656"/>
                </a:cubicBezTo>
                <a:cubicBezTo>
                  <a:pt x="10381334" y="1954843"/>
                  <a:pt x="10372093" y="1955916"/>
                  <a:pt x="10362546" y="1956376"/>
                </a:cubicBezTo>
                <a:cubicBezTo>
                  <a:pt x="10359984" y="1951028"/>
                  <a:pt x="10365145" y="1949281"/>
                  <a:pt x="10370216" y="1948070"/>
                </a:cubicBezTo>
                <a:close/>
                <a:moveTo>
                  <a:pt x="10896352" y="1947258"/>
                </a:moveTo>
                <a:cubicBezTo>
                  <a:pt x="10899889" y="1947656"/>
                  <a:pt x="10902867" y="1949955"/>
                  <a:pt x="10908354" y="1952407"/>
                </a:cubicBezTo>
                <a:cubicBezTo>
                  <a:pt x="10902650" y="1954767"/>
                  <a:pt x="10899547" y="1956774"/>
                  <a:pt x="10895864" y="1957387"/>
                </a:cubicBezTo>
                <a:cubicBezTo>
                  <a:pt x="10891460" y="1958107"/>
                  <a:pt x="10887110" y="1955088"/>
                  <a:pt x="10887471" y="1952193"/>
                </a:cubicBezTo>
                <a:cubicBezTo>
                  <a:pt x="10887887" y="1948897"/>
                  <a:pt x="10891406" y="1946706"/>
                  <a:pt x="10896352" y="1947258"/>
                </a:cubicBezTo>
                <a:close/>
                <a:moveTo>
                  <a:pt x="9600875" y="1946722"/>
                </a:moveTo>
                <a:cubicBezTo>
                  <a:pt x="9582052" y="1949740"/>
                  <a:pt x="9576620" y="1952391"/>
                  <a:pt x="9576728" y="1960619"/>
                </a:cubicBezTo>
                <a:cubicBezTo>
                  <a:pt x="9576836" y="1967223"/>
                  <a:pt x="9573317" y="1974393"/>
                  <a:pt x="9582286" y="1981671"/>
                </a:cubicBezTo>
                <a:cubicBezTo>
                  <a:pt x="9592898" y="1980262"/>
                  <a:pt x="9601994" y="1979281"/>
                  <a:pt x="9610873" y="1977810"/>
                </a:cubicBezTo>
                <a:cubicBezTo>
                  <a:pt x="9619066" y="1976447"/>
                  <a:pt x="9623290" y="1971513"/>
                  <a:pt x="9619644" y="1967100"/>
                </a:cubicBezTo>
                <a:cubicBezTo>
                  <a:pt x="9613833" y="1960067"/>
                  <a:pt x="9607047" y="1953356"/>
                  <a:pt x="9600875" y="1946722"/>
                </a:cubicBezTo>
                <a:close/>
                <a:moveTo>
                  <a:pt x="730219" y="1946722"/>
                </a:moveTo>
                <a:cubicBezTo>
                  <a:pt x="733233" y="1947841"/>
                  <a:pt x="736319" y="1948883"/>
                  <a:pt x="739098" y="1950185"/>
                </a:cubicBezTo>
                <a:cubicBezTo>
                  <a:pt x="739459" y="1950354"/>
                  <a:pt x="738069" y="1951917"/>
                  <a:pt x="737474" y="1952851"/>
                </a:cubicBezTo>
                <a:cubicBezTo>
                  <a:pt x="734297" y="1952024"/>
                  <a:pt x="730941" y="1951365"/>
                  <a:pt x="727999" y="1950277"/>
                </a:cubicBezTo>
                <a:cubicBezTo>
                  <a:pt x="727240" y="1949986"/>
                  <a:pt x="727602" y="1948347"/>
                  <a:pt x="727854" y="1947351"/>
                </a:cubicBezTo>
                <a:cubicBezTo>
                  <a:pt x="727927" y="1947075"/>
                  <a:pt x="729407" y="1946937"/>
                  <a:pt x="730219" y="1946722"/>
                </a:cubicBezTo>
                <a:close/>
                <a:moveTo>
                  <a:pt x="2161717" y="1946507"/>
                </a:moveTo>
                <a:cubicBezTo>
                  <a:pt x="2159248" y="1944485"/>
                  <a:pt x="2151918" y="1946155"/>
                  <a:pt x="2149645" y="1948591"/>
                </a:cubicBezTo>
                <a:cubicBezTo>
                  <a:pt x="2146122" y="1952376"/>
                  <a:pt x="2145364" y="1956436"/>
                  <a:pt x="2148487" y="1960236"/>
                </a:cubicBezTo>
                <a:cubicBezTo>
                  <a:pt x="2151451" y="1963806"/>
                  <a:pt x="2155295" y="1967161"/>
                  <a:pt x="2159428" y="1970272"/>
                </a:cubicBezTo>
                <a:cubicBezTo>
                  <a:pt x="2175002" y="1982039"/>
                  <a:pt x="2177454" y="1996549"/>
                  <a:pt x="2182273" y="2010569"/>
                </a:cubicBezTo>
                <a:cubicBezTo>
                  <a:pt x="2182654" y="2011672"/>
                  <a:pt x="2182183" y="2012897"/>
                  <a:pt x="2181840" y="2014032"/>
                </a:cubicBezTo>
                <a:cubicBezTo>
                  <a:pt x="2180504" y="2018214"/>
                  <a:pt x="2177472" y="2021677"/>
                  <a:pt x="2170486" y="2023225"/>
                </a:cubicBezTo>
                <a:cubicBezTo>
                  <a:pt x="2163484" y="2024787"/>
                  <a:pt x="2157368" y="2023516"/>
                  <a:pt x="2152282" y="2020543"/>
                </a:cubicBezTo>
                <a:cubicBezTo>
                  <a:pt x="2147530" y="2017739"/>
                  <a:pt x="2143502" y="2014476"/>
                  <a:pt x="2138686" y="2011718"/>
                </a:cubicBezTo>
                <a:cubicBezTo>
                  <a:pt x="2133037" y="2008500"/>
                  <a:pt x="2125086" y="2009481"/>
                  <a:pt x="2122611" y="2013863"/>
                </a:cubicBezTo>
                <a:cubicBezTo>
                  <a:pt x="2118910" y="2020405"/>
                  <a:pt x="2115788" y="2027070"/>
                  <a:pt x="2113064" y="2033781"/>
                </a:cubicBezTo>
                <a:cubicBezTo>
                  <a:pt x="2112538" y="2035084"/>
                  <a:pt x="2114903" y="2036800"/>
                  <a:pt x="2115716" y="2037995"/>
                </a:cubicBezTo>
                <a:cubicBezTo>
                  <a:pt x="2117359" y="2038409"/>
                  <a:pt x="2118495" y="2038945"/>
                  <a:pt x="2119073" y="2038762"/>
                </a:cubicBezTo>
                <a:cubicBezTo>
                  <a:pt x="2135709" y="2033889"/>
                  <a:pt x="2148090" y="2034180"/>
                  <a:pt x="2158001" y="2046070"/>
                </a:cubicBezTo>
                <a:lnTo>
                  <a:pt x="2176099" y="2072757"/>
                </a:lnTo>
                <a:lnTo>
                  <a:pt x="2176098" y="2072757"/>
                </a:lnTo>
                <a:lnTo>
                  <a:pt x="2176102" y="2072761"/>
                </a:lnTo>
                <a:lnTo>
                  <a:pt x="2176099" y="2072757"/>
                </a:lnTo>
                <a:lnTo>
                  <a:pt x="2188628" y="2080709"/>
                </a:lnTo>
                <a:cubicBezTo>
                  <a:pt x="2194113" y="2080571"/>
                  <a:pt x="2197687" y="2078349"/>
                  <a:pt x="2198047" y="2075270"/>
                </a:cubicBezTo>
                <a:cubicBezTo>
                  <a:pt x="2199059" y="2066597"/>
                  <a:pt x="2207646" y="2061955"/>
                  <a:pt x="2219488" y="2058630"/>
                </a:cubicBezTo>
                <a:cubicBezTo>
                  <a:pt x="2220914" y="2058232"/>
                  <a:pt x="2221544" y="2056776"/>
                  <a:pt x="2224070" y="2054355"/>
                </a:cubicBezTo>
                <a:cubicBezTo>
                  <a:pt x="2224070" y="2048885"/>
                  <a:pt x="2222682" y="2041837"/>
                  <a:pt x="2224450" y="2035095"/>
                </a:cubicBezTo>
                <a:cubicBezTo>
                  <a:pt x="2226346" y="2027879"/>
                  <a:pt x="2231216" y="2020969"/>
                  <a:pt x="2234683" y="2014165"/>
                </a:cubicBezTo>
                <a:cubicBezTo>
                  <a:pt x="2233275" y="2013338"/>
                  <a:pt x="2232624" y="2012622"/>
                  <a:pt x="2231904" y="2012587"/>
                </a:cubicBezTo>
                <a:cubicBezTo>
                  <a:pt x="2228239" y="2012449"/>
                  <a:pt x="2224559" y="2012495"/>
                  <a:pt x="2220877" y="2012484"/>
                </a:cubicBezTo>
                <a:cubicBezTo>
                  <a:pt x="2205934" y="2012438"/>
                  <a:pt x="2199940" y="2008990"/>
                  <a:pt x="2200320" y="2000196"/>
                </a:cubicBezTo>
                <a:cubicBezTo>
                  <a:pt x="2200447" y="1997346"/>
                  <a:pt x="2201368" y="1994419"/>
                  <a:pt x="2202973" y="1991753"/>
                </a:cubicBezTo>
                <a:cubicBezTo>
                  <a:pt x="2205700" y="1987218"/>
                  <a:pt x="2213188" y="1984383"/>
                  <a:pt x="2221004" y="1985103"/>
                </a:cubicBezTo>
                <a:cubicBezTo>
                  <a:pt x="2226490" y="1985609"/>
                  <a:pt x="2231686" y="1987340"/>
                  <a:pt x="2237173" y="1987892"/>
                </a:cubicBezTo>
                <a:cubicBezTo>
                  <a:pt x="2239232" y="1988091"/>
                  <a:pt x="2242137" y="1986774"/>
                  <a:pt x="2243923" y="1985670"/>
                </a:cubicBezTo>
                <a:cubicBezTo>
                  <a:pt x="2244915" y="1985057"/>
                  <a:pt x="2244790" y="1983464"/>
                  <a:pt x="2244428" y="1982391"/>
                </a:cubicBezTo>
                <a:cubicBezTo>
                  <a:pt x="2244067" y="1981319"/>
                  <a:pt x="2243235" y="1980017"/>
                  <a:pt x="2241900" y="1979373"/>
                </a:cubicBezTo>
                <a:cubicBezTo>
                  <a:pt x="2224901" y="1971206"/>
                  <a:pt x="2207792" y="1963162"/>
                  <a:pt x="2190701" y="1955072"/>
                </a:cubicBezTo>
                <a:cubicBezTo>
                  <a:pt x="2178772" y="1955103"/>
                  <a:pt x="2169135" y="1952559"/>
                  <a:pt x="2161717" y="1946507"/>
                </a:cubicBezTo>
                <a:close/>
                <a:moveTo>
                  <a:pt x="1392795" y="1945971"/>
                </a:moveTo>
                <a:cubicBezTo>
                  <a:pt x="1401331" y="1953480"/>
                  <a:pt x="1403588" y="1958873"/>
                  <a:pt x="1399779" y="1963609"/>
                </a:cubicBezTo>
                <a:cubicBezTo>
                  <a:pt x="1398949" y="1964635"/>
                  <a:pt x="1394780" y="1965432"/>
                  <a:pt x="1392542" y="1965141"/>
                </a:cubicBezTo>
                <a:cubicBezTo>
                  <a:pt x="1384962" y="1964191"/>
                  <a:pt x="1380359" y="1960283"/>
                  <a:pt x="1382796" y="1956299"/>
                </a:cubicBezTo>
                <a:cubicBezTo>
                  <a:pt x="1384962" y="1952775"/>
                  <a:pt x="1389094" y="1949695"/>
                  <a:pt x="1392795" y="1945971"/>
                </a:cubicBezTo>
                <a:close/>
                <a:moveTo>
                  <a:pt x="11234288" y="1945925"/>
                </a:moveTo>
                <a:cubicBezTo>
                  <a:pt x="11239540" y="1951947"/>
                  <a:pt x="11234342" y="1955915"/>
                  <a:pt x="11230317" y="1959454"/>
                </a:cubicBezTo>
                <a:cubicBezTo>
                  <a:pt x="11226726" y="1962611"/>
                  <a:pt x="11221185" y="1964986"/>
                  <a:pt x="11216150" y="1967452"/>
                </a:cubicBezTo>
                <a:cubicBezTo>
                  <a:pt x="11215193" y="1967928"/>
                  <a:pt x="11211837" y="1967606"/>
                  <a:pt x="11211097" y="1966978"/>
                </a:cubicBezTo>
                <a:cubicBezTo>
                  <a:pt x="11209581" y="1965706"/>
                  <a:pt x="11207667" y="1963638"/>
                  <a:pt x="11208408" y="1962488"/>
                </a:cubicBezTo>
                <a:cubicBezTo>
                  <a:pt x="11213281" y="1954888"/>
                  <a:pt x="11221059" y="1948928"/>
                  <a:pt x="11234288" y="1945925"/>
                </a:cubicBezTo>
                <a:close/>
                <a:moveTo>
                  <a:pt x="9534641" y="1945852"/>
                </a:moveTo>
                <a:cubicBezTo>
                  <a:pt x="9533612" y="1945327"/>
                  <a:pt x="9531212" y="1945757"/>
                  <a:pt x="9529516" y="1945956"/>
                </a:cubicBezTo>
                <a:cubicBezTo>
                  <a:pt x="9528847" y="1946048"/>
                  <a:pt x="9527895" y="1946768"/>
                  <a:pt x="9527909" y="1947197"/>
                </a:cubicBezTo>
                <a:cubicBezTo>
                  <a:pt x="9528180" y="1953601"/>
                  <a:pt x="9532186" y="1958918"/>
                  <a:pt x="9540362" y="1962963"/>
                </a:cubicBezTo>
                <a:cubicBezTo>
                  <a:pt x="9540868" y="1963212"/>
                  <a:pt x="9542402" y="1963150"/>
                  <a:pt x="9542906" y="1962860"/>
                </a:cubicBezTo>
                <a:cubicBezTo>
                  <a:pt x="9544206" y="1962155"/>
                  <a:pt x="9545163" y="1961236"/>
                  <a:pt x="9546552" y="1960178"/>
                </a:cubicBezTo>
                <a:cubicBezTo>
                  <a:pt x="9545596" y="1954571"/>
                  <a:pt x="9542239" y="1949514"/>
                  <a:pt x="9534641" y="1945852"/>
                </a:cubicBezTo>
                <a:close/>
                <a:moveTo>
                  <a:pt x="9051224" y="1945837"/>
                </a:moveTo>
                <a:lnTo>
                  <a:pt x="9050249" y="1946634"/>
                </a:lnTo>
                <a:lnTo>
                  <a:pt x="9051820" y="1946726"/>
                </a:lnTo>
                <a:close/>
                <a:moveTo>
                  <a:pt x="10092269" y="1945389"/>
                </a:moveTo>
                <a:cubicBezTo>
                  <a:pt x="10093911" y="1945604"/>
                  <a:pt x="10096113" y="1947702"/>
                  <a:pt x="10095896" y="1948791"/>
                </a:cubicBezTo>
                <a:cubicBezTo>
                  <a:pt x="10095680" y="1949802"/>
                  <a:pt x="10092593" y="1950614"/>
                  <a:pt x="10089923" y="1951947"/>
                </a:cubicBezTo>
                <a:cubicBezTo>
                  <a:pt x="10088370" y="1950047"/>
                  <a:pt x="10086115" y="1948515"/>
                  <a:pt x="10086620" y="1947519"/>
                </a:cubicBezTo>
                <a:cubicBezTo>
                  <a:pt x="10087162" y="1946492"/>
                  <a:pt x="10090590" y="1945174"/>
                  <a:pt x="10092269" y="1945389"/>
                </a:cubicBezTo>
                <a:close/>
                <a:moveTo>
                  <a:pt x="9343844" y="1945282"/>
                </a:moveTo>
                <a:cubicBezTo>
                  <a:pt x="9342346" y="1946737"/>
                  <a:pt x="9338448" y="1948867"/>
                  <a:pt x="9338268" y="1951088"/>
                </a:cubicBezTo>
                <a:cubicBezTo>
                  <a:pt x="9337835" y="1956390"/>
                  <a:pt x="9345937" y="1960266"/>
                  <a:pt x="9354980" y="1959975"/>
                </a:cubicBezTo>
                <a:cubicBezTo>
                  <a:pt x="9359473" y="1959853"/>
                  <a:pt x="9363786" y="1956819"/>
                  <a:pt x="9363227" y="1954184"/>
                </a:cubicBezTo>
                <a:cubicBezTo>
                  <a:pt x="9362126" y="1948806"/>
                  <a:pt x="9354510" y="1944791"/>
                  <a:pt x="9343844" y="1945282"/>
                </a:cubicBezTo>
                <a:close/>
                <a:moveTo>
                  <a:pt x="10441558" y="1944133"/>
                </a:moveTo>
                <a:cubicBezTo>
                  <a:pt x="10446015" y="1944424"/>
                  <a:pt x="10450094" y="1947044"/>
                  <a:pt x="10453162" y="1948163"/>
                </a:cubicBezTo>
                <a:cubicBezTo>
                  <a:pt x="10453757" y="1954767"/>
                  <a:pt x="10446683" y="1959626"/>
                  <a:pt x="10438453" y="1959870"/>
                </a:cubicBezTo>
                <a:cubicBezTo>
                  <a:pt x="10433328" y="1960008"/>
                  <a:pt x="10427969" y="1957096"/>
                  <a:pt x="10427119" y="1953725"/>
                </a:cubicBezTo>
                <a:cubicBezTo>
                  <a:pt x="10425820" y="1948393"/>
                  <a:pt x="10432299" y="1943550"/>
                  <a:pt x="10441558" y="1944133"/>
                </a:cubicBezTo>
                <a:close/>
                <a:moveTo>
                  <a:pt x="11883885" y="1944041"/>
                </a:moveTo>
                <a:lnTo>
                  <a:pt x="11884787" y="1945079"/>
                </a:lnTo>
                <a:lnTo>
                  <a:pt x="11882964" y="1945021"/>
                </a:lnTo>
                <a:close/>
                <a:moveTo>
                  <a:pt x="9255087" y="1943704"/>
                </a:moveTo>
                <a:cubicBezTo>
                  <a:pt x="9253823" y="1945619"/>
                  <a:pt x="9251658" y="1947289"/>
                  <a:pt x="9252307" y="1948208"/>
                </a:cubicBezTo>
                <a:cubicBezTo>
                  <a:pt x="9253680" y="1950154"/>
                  <a:pt x="9256043" y="1952253"/>
                  <a:pt x="9258950" y="1953219"/>
                </a:cubicBezTo>
                <a:cubicBezTo>
                  <a:pt x="9261566" y="1954122"/>
                  <a:pt x="9265934" y="1954260"/>
                  <a:pt x="9268695" y="1953555"/>
                </a:cubicBezTo>
                <a:cubicBezTo>
                  <a:pt x="9272178" y="1952651"/>
                  <a:pt x="9270535" y="1948714"/>
                  <a:pt x="9265645" y="1946691"/>
                </a:cubicBezTo>
                <a:cubicBezTo>
                  <a:pt x="9262757" y="1945512"/>
                  <a:pt x="9259274" y="1944853"/>
                  <a:pt x="9255087" y="1943704"/>
                </a:cubicBezTo>
                <a:close/>
                <a:moveTo>
                  <a:pt x="862956" y="1942141"/>
                </a:moveTo>
                <a:cubicBezTo>
                  <a:pt x="864291" y="1942616"/>
                  <a:pt x="865591" y="1943076"/>
                  <a:pt x="866908" y="1943535"/>
                </a:cubicBezTo>
                <a:cubicBezTo>
                  <a:pt x="866132" y="1944347"/>
                  <a:pt x="865374" y="1945175"/>
                  <a:pt x="864598" y="1945971"/>
                </a:cubicBezTo>
                <a:cubicBezTo>
                  <a:pt x="863280" y="1945512"/>
                  <a:pt x="861963" y="1945036"/>
                  <a:pt x="860645" y="1944562"/>
                </a:cubicBezTo>
                <a:cubicBezTo>
                  <a:pt x="861422" y="1943765"/>
                  <a:pt x="862198" y="1942954"/>
                  <a:pt x="862956" y="1942141"/>
                </a:cubicBezTo>
                <a:close/>
                <a:moveTo>
                  <a:pt x="1150559" y="1939536"/>
                </a:moveTo>
                <a:cubicBezTo>
                  <a:pt x="1155052" y="1939797"/>
                  <a:pt x="1157868" y="1939812"/>
                  <a:pt x="1160557" y="1940180"/>
                </a:cubicBezTo>
                <a:cubicBezTo>
                  <a:pt x="1168263" y="1941191"/>
                  <a:pt x="1173082" y="1944455"/>
                  <a:pt x="1172685" y="1948179"/>
                </a:cubicBezTo>
                <a:cubicBezTo>
                  <a:pt x="1172270" y="1951825"/>
                  <a:pt x="1165899" y="1953847"/>
                  <a:pt x="1157453" y="1952913"/>
                </a:cubicBezTo>
                <a:cubicBezTo>
                  <a:pt x="1154710" y="1952592"/>
                  <a:pt x="1152002" y="1952162"/>
                  <a:pt x="1149386" y="1951595"/>
                </a:cubicBezTo>
                <a:cubicBezTo>
                  <a:pt x="1142889" y="1950201"/>
                  <a:pt x="1138539" y="1946478"/>
                  <a:pt x="1141318" y="1944057"/>
                </a:cubicBezTo>
                <a:cubicBezTo>
                  <a:pt x="1143701" y="1941988"/>
                  <a:pt x="1147996" y="1940731"/>
                  <a:pt x="1150559" y="1939536"/>
                </a:cubicBezTo>
                <a:close/>
                <a:moveTo>
                  <a:pt x="1304231" y="1939490"/>
                </a:moveTo>
                <a:cubicBezTo>
                  <a:pt x="1305927" y="1939306"/>
                  <a:pt x="1309194" y="1940670"/>
                  <a:pt x="1309717" y="1941727"/>
                </a:cubicBezTo>
                <a:cubicBezTo>
                  <a:pt x="1310204" y="1942707"/>
                  <a:pt x="1307966" y="1944194"/>
                  <a:pt x="1306414" y="1946094"/>
                </a:cubicBezTo>
                <a:cubicBezTo>
                  <a:pt x="1303761" y="1944684"/>
                  <a:pt x="1300803" y="1943841"/>
                  <a:pt x="1300567" y="1942769"/>
                </a:cubicBezTo>
                <a:cubicBezTo>
                  <a:pt x="1300332" y="1941727"/>
                  <a:pt x="1302642" y="1939628"/>
                  <a:pt x="1304231" y="1939490"/>
                </a:cubicBezTo>
                <a:close/>
                <a:moveTo>
                  <a:pt x="1228796" y="1938019"/>
                </a:moveTo>
                <a:cubicBezTo>
                  <a:pt x="1241375" y="1940256"/>
                  <a:pt x="1254062" y="1942646"/>
                  <a:pt x="1265757" y="1946155"/>
                </a:cubicBezTo>
                <a:cubicBezTo>
                  <a:pt x="1271008" y="1947748"/>
                  <a:pt x="1274871" y="1951794"/>
                  <a:pt x="1277866" y="1955227"/>
                </a:cubicBezTo>
                <a:cubicBezTo>
                  <a:pt x="1281223" y="1959057"/>
                  <a:pt x="1280122" y="1961294"/>
                  <a:pt x="1274365" y="1971498"/>
                </a:cubicBezTo>
                <a:cubicBezTo>
                  <a:pt x="1269727" y="1968250"/>
                  <a:pt x="1266749" y="1966733"/>
                  <a:pt x="1264999" y="1964803"/>
                </a:cubicBezTo>
                <a:cubicBezTo>
                  <a:pt x="1257293" y="1956360"/>
                  <a:pt x="1248161" y="1949438"/>
                  <a:pt x="1230366" y="1949541"/>
                </a:cubicBezTo>
                <a:cubicBezTo>
                  <a:pt x="1227929" y="1949556"/>
                  <a:pt x="1224645" y="1948361"/>
                  <a:pt x="1223255" y="1947105"/>
                </a:cubicBezTo>
                <a:cubicBezTo>
                  <a:pt x="1221324" y="1945358"/>
                  <a:pt x="1219212" y="1942692"/>
                  <a:pt x="1220187" y="1941068"/>
                </a:cubicBezTo>
                <a:cubicBezTo>
                  <a:pt x="1221089" y="1939536"/>
                  <a:pt x="1226431" y="1937605"/>
                  <a:pt x="1228796" y="1938019"/>
                </a:cubicBezTo>
                <a:close/>
                <a:moveTo>
                  <a:pt x="2922373" y="1937682"/>
                </a:moveTo>
                <a:lnTo>
                  <a:pt x="2922066" y="1939000"/>
                </a:lnTo>
                <a:cubicBezTo>
                  <a:pt x="2922355" y="1939295"/>
                  <a:pt x="2923417" y="1939260"/>
                  <a:pt x="2924141" y="1939352"/>
                </a:cubicBezTo>
                <a:cubicBezTo>
                  <a:pt x="2924287" y="1938908"/>
                  <a:pt x="2924430" y="1938449"/>
                  <a:pt x="2924573" y="1938004"/>
                </a:cubicBezTo>
                <a:close/>
                <a:moveTo>
                  <a:pt x="8844428" y="1937142"/>
                </a:moveTo>
                <a:cubicBezTo>
                  <a:pt x="8840498" y="1937058"/>
                  <a:pt x="8836658" y="1937855"/>
                  <a:pt x="8833049" y="1940107"/>
                </a:cubicBezTo>
                <a:cubicBezTo>
                  <a:pt x="8825505" y="1944826"/>
                  <a:pt x="8820686" y="1950296"/>
                  <a:pt x="8824693" y="1957236"/>
                </a:cubicBezTo>
                <a:cubicBezTo>
                  <a:pt x="8825632" y="1958845"/>
                  <a:pt x="8827148" y="1960347"/>
                  <a:pt x="8828140" y="1961956"/>
                </a:cubicBezTo>
                <a:cubicBezTo>
                  <a:pt x="8834132" y="1971793"/>
                  <a:pt x="8833698" y="1972313"/>
                  <a:pt x="8817889" y="1978074"/>
                </a:cubicBezTo>
                <a:cubicBezTo>
                  <a:pt x="8811446" y="1980419"/>
                  <a:pt x="8804985" y="1982794"/>
                  <a:pt x="8799047" y="1985536"/>
                </a:cubicBezTo>
                <a:cubicBezTo>
                  <a:pt x="8796305" y="1986793"/>
                  <a:pt x="8794752" y="1989030"/>
                  <a:pt x="8791757" y="1991619"/>
                </a:cubicBezTo>
                <a:cubicBezTo>
                  <a:pt x="8795673" y="1993213"/>
                  <a:pt x="8798343" y="1995143"/>
                  <a:pt x="8801430" y="1995450"/>
                </a:cubicBezTo>
                <a:cubicBezTo>
                  <a:pt x="8816481" y="1996875"/>
                  <a:pt x="8830414" y="1999433"/>
                  <a:pt x="8842939" y="2005225"/>
                </a:cubicBezTo>
                <a:cubicBezTo>
                  <a:pt x="8851873" y="2009331"/>
                  <a:pt x="8856529" y="2008489"/>
                  <a:pt x="8865300" y="2003800"/>
                </a:cubicBezTo>
                <a:cubicBezTo>
                  <a:pt x="8871652" y="2000414"/>
                  <a:pt x="8878022" y="1997028"/>
                  <a:pt x="8884339" y="1993642"/>
                </a:cubicBezTo>
                <a:cubicBezTo>
                  <a:pt x="8892731" y="1989122"/>
                  <a:pt x="8893092" y="1985919"/>
                  <a:pt x="8885477" y="1980526"/>
                </a:cubicBezTo>
                <a:cubicBezTo>
                  <a:pt x="8881163" y="1977492"/>
                  <a:pt x="8876110" y="1974841"/>
                  <a:pt x="8872031" y="1971701"/>
                </a:cubicBezTo>
                <a:cubicBezTo>
                  <a:pt x="8863928" y="1965449"/>
                  <a:pt x="8864199" y="1962278"/>
                  <a:pt x="8872501" y="1954831"/>
                </a:cubicBezTo>
                <a:cubicBezTo>
                  <a:pt x="8874540" y="1952977"/>
                  <a:pt x="8876815" y="1951230"/>
                  <a:pt x="8881200" y="1947599"/>
                </a:cubicBezTo>
                <a:cubicBezTo>
                  <a:pt x="8871021" y="1944259"/>
                  <a:pt x="8863730" y="1941823"/>
                  <a:pt x="8856349" y="1939463"/>
                </a:cubicBezTo>
                <a:lnTo>
                  <a:pt x="8856348" y="1939463"/>
                </a:lnTo>
                <a:cubicBezTo>
                  <a:pt x="8852377" y="1938192"/>
                  <a:pt x="8848357" y="1937226"/>
                  <a:pt x="8844428" y="1937142"/>
                </a:cubicBezTo>
                <a:close/>
                <a:moveTo>
                  <a:pt x="11490254" y="1936579"/>
                </a:moveTo>
                <a:cubicBezTo>
                  <a:pt x="11491625" y="1937054"/>
                  <a:pt x="11493845" y="1937376"/>
                  <a:pt x="11494170" y="1938035"/>
                </a:cubicBezTo>
                <a:cubicBezTo>
                  <a:pt x="11494495" y="1938709"/>
                  <a:pt x="11492925" y="1939705"/>
                  <a:pt x="11492185" y="1940578"/>
                </a:cubicBezTo>
                <a:cubicBezTo>
                  <a:pt x="11490759" y="1940119"/>
                  <a:pt x="11489351" y="1939643"/>
                  <a:pt x="11487925" y="1939168"/>
                </a:cubicBezTo>
                <a:cubicBezTo>
                  <a:pt x="11488702" y="1938295"/>
                  <a:pt x="11489478" y="1937452"/>
                  <a:pt x="11490254" y="1936579"/>
                </a:cubicBezTo>
                <a:close/>
                <a:moveTo>
                  <a:pt x="2831766" y="1936257"/>
                </a:moveTo>
                <a:cubicBezTo>
                  <a:pt x="2831225" y="1936058"/>
                  <a:pt x="2827937" y="1937667"/>
                  <a:pt x="2828082" y="1937866"/>
                </a:cubicBezTo>
                <a:cubicBezTo>
                  <a:pt x="2829002" y="1939138"/>
                  <a:pt x="2830519" y="1940256"/>
                  <a:pt x="2831857" y="1941436"/>
                </a:cubicBezTo>
                <a:cubicBezTo>
                  <a:pt x="2833192" y="1940838"/>
                  <a:pt x="2834528" y="1940241"/>
                  <a:pt x="2836714" y="1939276"/>
                </a:cubicBezTo>
                <a:cubicBezTo>
                  <a:pt x="2835035" y="1938188"/>
                  <a:pt x="2833661" y="1936978"/>
                  <a:pt x="2831766" y="1936257"/>
                </a:cubicBezTo>
                <a:close/>
                <a:moveTo>
                  <a:pt x="1192808" y="1934633"/>
                </a:moveTo>
                <a:cubicBezTo>
                  <a:pt x="1193855" y="1935322"/>
                  <a:pt x="1195696" y="1936012"/>
                  <a:pt x="1195712" y="1936717"/>
                </a:cubicBezTo>
                <a:cubicBezTo>
                  <a:pt x="1195730" y="1937360"/>
                  <a:pt x="1193799" y="1938035"/>
                  <a:pt x="1192718" y="1938693"/>
                </a:cubicBezTo>
                <a:cubicBezTo>
                  <a:pt x="1191670" y="1938004"/>
                  <a:pt x="1190623" y="1937299"/>
                  <a:pt x="1189612" y="1936640"/>
                </a:cubicBezTo>
                <a:cubicBezTo>
                  <a:pt x="1190677" y="1935966"/>
                  <a:pt x="1191742" y="1935308"/>
                  <a:pt x="1192808" y="1934633"/>
                </a:cubicBezTo>
                <a:close/>
                <a:moveTo>
                  <a:pt x="11127718" y="1934526"/>
                </a:moveTo>
                <a:cubicBezTo>
                  <a:pt x="11133096" y="1930680"/>
                  <a:pt x="11144195" y="1930987"/>
                  <a:pt x="11150061" y="1934940"/>
                </a:cubicBezTo>
                <a:lnTo>
                  <a:pt x="11150060" y="1934940"/>
                </a:lnTo>
                <a:cubicBezTo>
                  <a:pt x="11156774" y="1939460"/>
                  <a:pt x="11157063" y="1946615"/>
                  <a:pt x="11150639" y="1950430"/>
                </a:cubicBezTo>
                <a:cubicBezTo>
                  <a:pt x="11145711" y="1953357"/>
                  <a:pt x="11136995" y="1952621"/>
                  <a:pt x="11131129" y="1948178"/>
                </a:cubicBezTo>
                <a:cubicBezTo>
                  <a:pt x="11127791" y="1945634"/>
                  <a:pt x="11125914" y="1942371"/>
                  <a:pt x="11123567" y="1939628"/>
                </a:cubicBezTo>
                <a:cubicBezTo>
                  <a:pt x="11125264" y="1937499"/>
                  <a:pt x="11126004" y="1935752"/>
                  <a:pt x="11127718" y="1934526"/>
                </a:cubicBezTo>
                <a:close/>
                <a:moveTo>
                  <a:pt x="8946929" y="1933637"/>
                </a:moveTo>
                <a:cubicBezTo>
                  <a:pt x="8947452" y="1937575"/>
                  <a:pt x="8946874" y="1940409"/>
                  <a:pt x="8948354" y="1942769"/>
                </a:cubicBezTo>
                <a:cubicBezTo>
                  <a:pt x="8951964" y="1948468"/>
                  <a:pt x="8959652" y="1951870"/>
                  <a:pt x="8968422" y="1954383"/>
                </a:cubicBezTo>
                <a:cubicBezTo>
                  <a:pt x="8975245" y="1956344"/>
                  <a:pt x="8982536" y="1957845"/>
                  <a:pt x="8988870" y="1960266"/>
                </a:cubicBezTo>
                <a:cubicBezTo>
                  <a:pt x="9002388" y="1965430"/>
                  <a:pt x="9006015" y="1971406"/>
                  <a:pt x="9002388" y="1980951"/>
                </a:cubicBezTo>
                <a:cubicBezTo>
                  <a:pt x="9000890" y="1984874"/>
                  <a:pt x="8998273" y="1988704"/>
                  <a:pt x="8997425" y="1992657"/>
                </a:cubicBezTo>
                <a:cubicBezTo>
                  <a:pt x="8995981" y="1999429"/>
                  <a:pt x="9002009" y="2004654"/>
                  <a:pt x="9013180" y="2007320"/>
                </a:cubicBezTo>
                <a:cubicBezTo>
                  <a:pt x="9026265" y="2010477"/>
                  <a:pt x="9036263" y="2009190"/>
                  <a:pt x="9043410" y="2003137"/>
                </a:cubicBezTo>
                <a:cubicBezTo>
                  <a:pt x="9049474" y="1997989"/>
                  <a:pt x="9055411" y="1992764"/>
                  <a:pt x="9060753" y="1987340"/>
                </a:cubicBezTo>
                <a:cubicBezTo>
                  <a:pt x="9066059" y="1981901"/>
                  <a:pt x="9065878" y="1976676"/>
                  <a:pt x="9055898" y="1971007"/>
                </a:cubicBezTo>
                <a:cubicBezTo>
                  <a:pt x="9052361" y="1974868"/>
                  <a:pt x="9049762" y="1977733"/>
                  <a:pt x="9047109" y="1980553"/>
                </a:cubicBezTo>
                <a:cubicBezTo>
                  <a:pt x="9043373" y="1984552"/>
                  <a:pt x="9040070" y="1988750"/>
                  <a:pt x="9035559" y="1992412"/>
                </a:cubicBezTo>
                <a:cubicBezTo>
                  <a:pt x="9033718" y="1993882"/>
                  <a:pt x="9028881" y="1995109"/>
                  <a:pt x="9025976" y="1994741"/>
                </a:cubicBezTo>
                <a:cubicBezTo>
                  <a:pt x="9020326" y="1994021"/>
                  <a:pt x="9019190" y="1990497"/>
                  <a:pt x="9021013" y="1987769"/>
                </a:cubicBezTo>
                <a:cubicBezTo>
                  <a:pt x="9031625" y="1972064"/>
                  <a:pt x="9024641" y="1959837"/>
                  <a:pt x="9002785" y="1950001"/>
                </a:cubicBezTo>
                <a:cubicBezTo>
                  <a:pt x="8999176" y="1948392"/>
                  <a:pt x="8997064" y="1945511"/>
                  <a:pt x="8993653" y="1942723"/>
                </a:cubicBezTo>
                <a:cubicBezTo>
                  <a:pt x="8965012" y="1943382"/>
                  <a:pt x="8965012" y="1943382"/>
                  <a:pt x="8946929" y="1933637"/>
                </a:cubicBezTo>
                <a:close/>
                <a:moveTo>
                  <a:pt x="10583645" y="1932689"/>
                </a:moveTo>
                <a:cubicBezTo>
                  <a:pt x="10581425" y="1933653"/>
                  <a:pt x="10578813" y="1934374"/>
                  <a:pt x="10578934" y="1934788"/>
                </a:cubicBezTo>
                <a:cubicBezTo>
                  <a:pt x="10579331" y="1936213"/>
                  <a:pt x="10580703" y="1937546"/>
                  <a:pt x="10581731" y="1938894"/>
                </a:cubicBezTo>
                <a:cubicBezTo>
                  <a:pt x="10583085" y="1938296"/>
                  <a:pt x="10585599" y="1937729"/>
                  <a:pt x="10585612" y="1937132"/>
                </a:cubicBezTo>
                <a:cubicBezTo>
                  <a:pt x="10585630" y="1935722"/>
                  <a:pt x="10584457" y="1934328"/>
                  <a:pt x="10583645" y="1932689"/>
                </a:cubicBezTo>
                <a:close/>
                <a:moveTo>
                  <a:pt x="8603703" y="1932090"/>
                </a:moveTo>
                <a:cubicBezTo>
                  <a:pt x="8599011" y="1937514"/>
                  <a:pt x="8595636" y="1943382"/>
                  <a:pt x="8591504" y="1949327"/>
                </a:cubicBezTo>
                <a:cubicBezTo>
                  <a:pt x="8595185" y="1952728"/>
                  <a:pt x="8597225" y="1956268"/>
                  <a:pt x="8601267" y="1957769"/>
                </a:cubicBezTo>
                <a:cubicBezTo>
                  <a:pt x="8604209" y="1958842"/>
                  <a:pt x="8610417" y="1957923"/>
                  <a:pt x="8614099" y="1956697"/>
                </a:cubicBezTo>
                <a:cubicBezTo>
                  <a:pt x="8625162" y="1952974"/>
                  <a:pt x="8628049" y="1948255"/>
                  <a:pt x="8624566" y="1940916"/>
                </a:cubicBezTo>
                <a:cubicBezTo>
                  <a:pt x="8623266" y="1938203"/>
                  <a:pt x="8621336" y="1935568"/>
                  <a:pt x="8619224" y="1933040"/>
                </a:cubicBezTo>
                <a:cubicBezTo>
                  <a:pt x="8615615" y="1928703"/>
                  <a:pt x="8607241" y="1928029"/>
                  <a:pt x="8603703" y="1932090"/>
                </a:cubicBezTo>
                <a:close/>
                <a:moveTo>
                  <a:pt x="11841764" y="1931737"/>
                </a:moveTo>
                <a:cubicBezTo>
                  <a:pt x="11843676" y="1931078"/>
                  <a:pt x="11848550" y="1932472"/>
                  <a:pt x="11850824" y="1933744"/>
                </a:cubicBezTo>
                <a:cubicBezTo>
                  <a:pt x="11852485" y="1934663"/>
                  <a:pt x="11852088" y="1936977"/>
                  <a:pt x="11853189" y="1940608"/>
                </a:cubicBezTo>
                <a:cubicBezTo>
                  <a:pt x="11851420" y="1943259"/>
                  <a:pt x="11849127" y="1947519"/>
                  <a:pt x="11845770" y="1951441"/>
                </a:cubicBezTo>
                <a:cubicBezTo>
                  <a:pt x="11843676" y="1953877"/>
                  <a:pt x="11835338" y="1953617"/>
                  <a:pt x="11833443" y="1951441"/>
                </a:cubicBezTo>
                <a:cubicBezTo>
                  <a:pt x="11827812" y="1944899"/>
                  <a:pt x="11831421" y="1935368"/>
                  <a:pt x="11841764" y="1931737"/>
                </a:cubicBezTo>
                <a:close/>
                <a:moveTo>
                  <a:pt x="10421579" y="1930695"/>
                </a:moveTo>
                <a:cubicBezTo>
                  <a:pt x="10421995" y="1931538"/>
                  <a:pt x="10422571" y="1932365"/>
                  <a:pt x="10422716" y="1933192"/>
                </a:cubicBezTo>
                <a:cubicBezTo>
                  <a:pt x="10422752" y="1933407"/>
                  <a:pt x="10421075" y="1934016"/>
                  <a:pt x="10420821" y="1933913"/>
                </a:cubicBezTo>
                <a:cubicBezTo>
                  <a:pt x="10419702" y="1933407"/>
                  <a:pt x="10418817" y="1932718"/>
                  <a:pt x="10417843" y="1932074"/>
                </a:cubicBezTo>
                <a:cubicBezTo>
                  <a:pt x="10419088" y="1931614"/>
                  <a:pt x="10420333" y="1931170"/>
                  <a:pt x="10421579" y="1930695"/>
                </a:cubicBezTo>
                <a:close/>
                <a:moveTo>
                  <a:pt x="10258268" y="1930466"/>
                </a:moveTo>
                <a:cubicBezTo>
                  <a:pt x="10258683" y="1930940"/>
                  <a:pt x="10259599" y="1931787"/>
                  <a:pt x="10259477" y="1931845"/>
                </a:cubicBezTo>
                <a:cubicBezTo>
                  <a:pt x="10258286" y="1932428"/>
                  <a:pt x="10256932" y="1932871"/>
                  <a:pt x="10255615" y="1933362"/>
                </a:cubicBezTo>
                <a:cubicBezTo>
                  <a:pt x="10255164" y="1932887"/>
                  <a:pt x="10254749" y="1932412"/>
                  <a:pt x="10254297" y="1931922"/>
                </a:cubicBezTo>
                <a:cubicBezTo>
                  <a:pt x="10255633" y="1931431"/>
                  <a:pt x="10256951" y="1930940"/>
                  <a:pt x="10258268" y="1930466"/>
                </a:cubicBezTo>
                <a:close/>
                <a:moveTo>
                  <a:pt x="788404" y="1930466"/>
                </a:moveTo>
                <a:cubicBezTo>
                  <a:pt x="797752" y="1935859"/>
                  <a:pt x="798041" y="1941574"/>
                  <a:pt x="796850" y="1947289"/>
                </a:cubicBezTo>
                <a:cubicBezTo>
                  <a:pt x="796435" y="1949251"/>
                  <a:pt x="793890" y="1951380"/>
                  <a:pt x="791344" y="1952729"/>
                </a:cubicBezTo>
                <a:cubicBezTo>
                  <a:pt x="788637" y="1954169"/>
                  <a:pt x="783891" y="1951013"/>
                  <a:pt x="783476" y="1947198"/>
                </a:cubicBezTo>
                <a:cubicBezTo>
                  <a:pt x="782898" y="1942095"/>
                  <a:pt x="781256" y="1936855"/>
                  <a:pt x="788404" y="1930466"/>
                </a:cubicBezTo>
                <a:close/>
                <a:moveTo>
                  <a:pt x="9103381" y="1929484"/>
                </a:moveTo>
                <a:cubicBezTo>
                  <a:pt x="9102172" y="1930588"/>
                  <a:pt x="9100998" y="1931691"/>
                  <a:pt x="9099808" y="1932794"/>
                </a:cubicBezTo>
                <a:cubicBezTo>
                  <a:pt x="9101396" y="1933177"/>
                  <a:pt x="9103165" y="1934004"/>
                  <a:pt x="9104554" y="1933821"/>
                </a:cubicBezTo>
                <a:cubicBezTo>
                  <a:pt x="9105691" y="1933667"/>
                  <a:pt x="9106377" y="1932303"/>
                  <a:pt x="9107279" y="1931461"/>
                </a:cubicBezTo>
                <a:cubicBezTo>
                  <a:pt x="9105962" y="1930802"/>
                  <a:pt x="9104681" y="1930143"/>
                  <a:pt x="9103381" y="1929484"/>
                </a:cubicBezTo>
                <a:close/>
                <a:moveTo>
                  <a:pt x="10385791" y="1928489"/>
                </a:moveTo>
                <a:cubicBezTo>
                  <a:pt x="10386080" y="1928290"/>
                  <a:pt x="10389955" y="1929485"/>
                  <a:pt x="10389887" y="1929899"/>
                </a:cubicBezTo>
                <a:cubicBezTo>
                  <a:pt x="10389635" y="1931262"/>
                  <a:pt x="10388371" y="1932580"/>
                  <a:pt x="10387433" y="1934005"/>
                </a:cubicBezTo>
                <a:cubicBezTo>
                  <a:pt x="10384943" y="1933147"/>
                  <a:pt x="10383445" y="1932610"/>
                  <a:pt x="10381946" y="1932090"/>
                </a:cubicBezTo>
                <a:cubicBezTo>
                  <a:pt x="10383174" y="1930864"/>
                  <a:pt x="10384203" y="1929500"/>
                  <a:pt x="10385791" y="1928489"/>
                </a:cubicBezTo>
                <a:close/>
                <a:moveTo>
                  <a:pt x="428455" y="1928075"/>
                </a:moveTo>
                <a:cubicBezTo>
                  <a:pt x="428870" y="1928535"/>
                  <a:pt x="429285" y="1928994"/>
                  <a:pt x="429682" y="1929454"/>
                </a:cubicBezTo>
                <a:cubicBezTo>
                  <a:pt x="428401" y="1929914"/>
                  <a:pt x="427101" y="1930358"/>
                  <a:pt x="425802" y="1930787"/>
                </a:cubicBezTo>
                <a:cubicBezTo>
                  <a:pt x="425387" y="1930343"/>
                  <a:pt x="424557" y="1929515"/>
                  <a:pt x="424629" y="1929469"/>
                </a:cubicBezTo>
                <a:cubicBezTo>
                  <a:pt x="425838" y="1928948"/>
                  <a:pt x="427173" y="1928535"/>
                  <a:pt x="428455" y="1928075"/>
                </a:cubicBezTo>
                <a:close/>
                <a:moveTo>
                  <a:pt x="10759751" y="1927952"/>
                </a:moveTo>
                <a:cubicBezTo>
                  <a:pt x="10761935" y="1928167"/>
                  <a:pt x="10765219" y="1928029"/>
                  <a:pt x="10767349" y="1928902"/>
                </a:cubicBezTo>
                <a:cubicBezTo>
                  <a:pt x="10770182" y="1930082"/>
                  <a:pt x="10773557" y="1931891"/>
                  <a:pt x="10774134" y="1933760"/>
                </a:cubicBezTo>
                <a:cubicBezTo>
                  <a:pt x="10775254" y="1937177"/>
                  <a:pt x="10770741" y="1939000"/>
                  <a:pt x="10765815" y="1939445"/>
                </a:cubicBezTo>
                <a:cubicBezTo>
                  <a:pt x="10761285" y="1939813"/>
                  <a:pt x="10756448" y="1939767"/>
                  <a:pt x="10751954" y="1939215"/>
                </a:cubicBezTo>
                <a:cubicBezTo>
                  <a:pt x="10747298" y="1938633"/>
                  <a:pt x="10741920" y="1936917"/>
                  <a:pt x="10743815" y="1933515"/>
                </a:cubicBezTo>
                <a:cubicBezTo>
                  <a:pt x="10745042" y="1931338"/>
                  <a:pt x="10749987" y="1929852"/>
                  <a:pt x="10753596" y="1928351"/>
                </a:cubicBezTo>
                <a:cubicBezTo>
                  <a:pt x="10754968" y="1927783"/>
                  <a:pt x="10757260" y="1928055"/>
                  <a:pt x="10759751" y="1927952"/>
                </a:cubicBezTo>
                <a:close/>
                <a:moveTo>
                  <a:pt x="11408946" y="1927931"/>
                </a:moveTo>
                <a:cubicBezTo>
                  <a:pt x="11411193" y="1927098"/>
                  <a:pt x="11414148" y="1926980"/>
                  <a:pt x="11418281" y="1928366"/>
                </a:cubicBezTo>
                <a:cubicBezTo>
                  <a:pt x="11423389" y="1939904"/>
                  <a:pt x="11421728" y="1950691"/>
                  <a:pt x="11406027" y="1959715"/>
                </a:cubicBezTo>
                <a:cubicBezTo>
                  <a:pt x="11399151" y="1963668"/>
                  <a:pt x="11392528" y="1967790"/>
                  <a:pt x="11386175" y="1972065"/>
                </a:cubicBezTo>
                <a:cubicBezTo>
                  <a:pt x="11381808" y="1974991"/>
                  <a:pt x="11376754" y="1977948"/>
                  <a:pt x="11374390" y="1981503"/>
                </a:cubicBezTo>
                <a:cubicBezTo>
                  <a:pt x="11369752" y="1988413"/>
                  <a:pt x="11360873" y="1990865"/>
                  <a:pt x="11350297" y="1992075"/>
                </a:cubicBezTo>
                <a:cubicBezTo>
                  <a:pt x="11324741" y="1995002"/>
                  <a:pt x="11299962" y="1992765"/>
                  <a:pt x="11275543" y="1986881"/>
                </a:cubicBezTo>
                <a:cubicBezTo>
                  <a:pt x="11287275" y="1982239"/>
                  <a:pt x="11299366" y="1983909"/>
                  <a:pt x="11311404" y="1984368"/>
                </a:cubicBezTo>
                <a:cubicBezTo>
                  <a:pt x="11318839" y="1984659"/>
                  <a:pt x="11326401" y="1984797"/>
                  <a:pt x="11333801" y="1984322"/>
                </a:cubicBezTo>
                <a:cubicBezTo>
                  <a:pt x="11339395" y="1983985"/>
                  <a:pt x="11343095" y="1979511"/>
                  <a:pt x="11341001" y="1976217"/>
                </a:cubicBezTo>
                <a:cubicBezTo>
                  <a:pt x="11338638" y="1972479"/>
                  <a:pt x="11333115" y="1968801"/>
                  <a:pt x="11333403" y="1965247"/>
                </a:cubicBezTo>
                <a:cubicBezTo>
                  <a:pt x="11334288" y="1955027"/>
                  <a:pt x="11325192" y="1949174"/>
                  <a:pt x="11313353" y="1943780"/>
                </a:cubicBezTo>
                <a:cubicBezTo>
                  <a:pt x="11309129" y="1941850"/>
                  <a:pt x="11303247" y="1939996"/>
                  <a:pt x="11306188" y="1935215"/>
                </a:cubicBezTo>
                <a:cubicBezTo>
                  <a:pt x="11316096" y="1934235"/>
                  <a:pt x="11326239" y="1933208"/>
                  <a:pt x="11336381" y="1932228"/>
                </a:cubicBezTo>
                <a:cubicBezTo>
                  <a:pt x="11338258" y="1932044"/>
                  <a:pt x="11340135" y="1931921"/>
                  <a:pt x="11342030" y="1931875"/>
                </a:cubicBezTo>
                <a:cubicBezTo>
                  <a:pt x="11358112" y="1931369"/>
                  <a:pt x="11364193" y="1933744"/>
                  <a:pt x="11369987" y="1942799"/>
                </a:cubicBezTo>
                <a:cubicBezTo>
                  <a:pt x="11370672" y="1943872"/>
                  <a:pt x="11370908" y="1945052"/>
                  <a:pt x="11371466" y="1946155"/>
                </a:cubicBezTo>
                <a:cubicBezTo>
                  <a:pt x="11372008" y="1947258"/>
                  <a:pt x="11372332" y="1948500"/>
                  <a:pt x="11373398" y="1949388"/>
                </a:cubicBezTo>
                <a:cubicBezTo>
                  <a:pt x="11375040" y="1950721"/>
                  <a:pt x="11377260" y="1952793"/>
                  <a:pt x="11379173" y="1952759"/>
                </a:cubicBezTo>
                <a:cubicBezTo>
                  <a:pt x="11382457" y="1952713"/>
                  <a:pt x="11387276" y="1951840"/>
                  <a:pt x="11388648" y="1950369"/>
                </a:cubicBezTo>
                <a:cubicBezTo>
                  <a:pt x="11394242" y="1944347"/>
                  <a:pt x="11398447" y="1937850"/>
                  <a:pt x="11403862" y="1931783"/>
                </a:cubicBezTo>
                <a:cubicBezTo>
                  <a:pt x="11405161" y="1930312"/>
                  <a:pt x="11406699" y="1928765"/>
                  <a:pt x="11408946" y="1927931"/>
                </a:cubicBezTo>
                <a:close/>
                <a:moveTo>
                  <a:pt x="10339952" y="1927416"/>
                </a:moveTo>
                <a:cubicBezTo>
                  <a:pt x="10344175" y="1929975"/>
                  <a:pt x="10347712" y="1931171"/>
                  <a:pt x="10348705" y="1932918"/>
                </a:cubicBezTo>
                <a:cubicBezTo>
                  <a:pt x="10350619" y="1936273"/>
                  <a:pt x="10346629" y="1939843"/>
                  <a:pt x="10341143" y="1940763"/>
                </a:cubicBezTo>
                <a:cubicBezTo>
                  <a:pt x="10336685" y="1941498"/>
                  <a:pt x="10330458" y="1939108"/>
                  <a:pt x="10331559" y="1936472"/>
                </a:cubicBezTo>
                <a:cubicBezTo>
                  <a:pt x="10332696" y="1933653"/>
                  <a:pt x="10336288" y="1931217"/>
                  <a:pt x="10339952" y="1927416"/>
                </a:cubicBezTo>
                <a:close/>
                <a:moveTo>
                  <a:pt x="186424" y="1926697"/>
                </a:moveTo>
                <a:cubicBezTo>
                  <a:pt x="187038" y="1926773"/>
                  <a:pt x="187489" y="1927310"/>
                  <a:pt x="188012" y="1927647"/>
                </a:cubicBezTo>
                <a:cubicBezTo>
                  <a:pt x="187561" y="1928030"/>
                  <a:pt x="187128" y="1928397"/>
                  <a:pt x="186677" y="1928765"/>
                </a:cubicBezTo>
                <a:cubicBezTo>
                  <a:pt x="185865" y="1928213"/>
                  <a:pt x="185071" y="1927678"/>
                  <a:pt x="184258" y="1927141"/>
                </a:cubicBezTo>
                <a:cubicBezTo>
                  <a:pt x="184998" y="1926972"/>
                  <a:pt x="185792" y="1926605"/>
                  <a:pt x="186424" y="1926697"/>
                </a:cubicBezTo>
                <a:close/>
                <a:moveTo>
                  <a:pt x="9342580" y="1926263"/>
                </a:moveTo>
                <a:cubicBezTo>
                  <a:pt x="9342508" y="1926692"/>
                  <a:pt x="9342441" y="1927091"/>
                  <a:pt x="9342346" y="1927504"/>
                </a:cubicBezTo>
                <a:cubicBezTo>
                  <a:pt x="9343014" y="1927551"/>
                  <a:pt x="9343664" y="1927616"/>
                  <a:pt x="9344313" y="1927673"/>
                </a:cubicBezTo>
                <a:cubicBezTo>
                  <a:pt x="9344408" y="1927260"/>
                  <a:pt x="9344764" y="1926723"/>
                  <a:pt x="9344476" y="1926478"/>
                </a:cubicBezTo>
                <a:cubicBezTo>
                  <a:pt x="9344205" y="1926252"/>
                  <a:pt x="9343248" y="1926321"/>
                  <a:pt x="9342581" y="1926263"/>
                </a:cubicBezTo>
                <a:close/>
                <a:moveTo>
                  <a:pt x="1888035" y="1925961"/>
                </a:moveTo>
                <a:cubicBezTo>
                  <a:pt x="1892330" y="1929010"/>
                  <a:pt x="1896373" y="1930635"/>
                  <a:pt x="1897185" y="1932749"/>
                </a:cubicBezTo>
                <a:cubicBezTo>
                  <a:pt x="1898340" y="1935707"/>
                  <a:pt x="1894875" y="1938021"/>
                  <a:pt x="1889623" y="1938265"/>
                </a:cubicBezTo>
                <a:cubicBezTo>
                  <a:pt x="1884353" y="1938480"/>
                  <a:pt x="1880273" y="1936565"/>
                  <a:pt x="1880690" y="1933470"/>
                </a:cubicBezTo>
                <a:cubicBezTo>
                  <a:pt x="1880997" y="1931325"/>
                  <a:pt x="1884552" y="1929347"/>
                  <a:pt x="1888035" y="1925961"/>
                </a:cubicBezTo>
                <a:close/>
                <a:moveTo>
                  <a:pt x="11721550" y="1925256"/>
                </a:moveTo>
                <a:lnTo>
                  <a:pt x="11728046" y="1927248"/>
                </a:lnTo>
                <a:lnTo>
                  <a:pt x="11725484" y="1938005"/>
                </a:lnTo>
                <a:cubicBezTo>
                  <a:pt x="11724275" y="1938633"/>
                  <a:pt x="11721766" y="1938955"/>
                  <a:pt x="11720323" y="1938633"/>
                </a:cubicBezTo>
                <a:cubicBezTo>
                  <a:pt x="11715065" y="1937453"/>
                  <a:pt x="11713518" y="1934542"/>
                  <a:pt x="11714944" y="1931692"/>
                </a:cubicBezTo>
                <a:cubicBezTo>
                  <a:pt x="11716134" y="1929317"/>
                  <a:pt x="11719366" y="1927309"/>
                  <a:pt x="11721550" y="1925256"/>
                </a:cubicBezTo>
                <a:close/>
                <a:moveTo>
                  <a:pt x="1569763" y="1924704"/>
                </a:moveTo>
                <a:cubicBezTo>
                  <a:pt x="1572235" y="1925103"/>
                  <a:pt x="1574473" y="1925057"/>
                  <a:pt x="1575646" y="1925715"/>
                </a:cubicBezTo>
                <a:cubicBezTo>
                  <a:pt x="1584345" y="1930603"/>
                  <a:pt x="1587829" y="1936870"/>
                  <a:pt x="1587143" y="1943933"/>
                </a:cubicBezTo>
                <a:cubicBezTo>
                  <a:pt x="1586691" y="1948346"/>
                  <a:pt x="1576224" y="1950721"/>
                  <a:pt x="1569601" y="1948116"/>
                </a:cubicBezTo>
                <a:cubicBezTo>
                  <a:pt x="1559620" y="1944194"/>
                  <a:pt x="1556101" y="1933039"/>
                  <a:pt x="1563284" y="1926895"/>
                </a:cubicBezTo>
                <a:cubicBezTo>
                  <a:pt x="1564692" y="1925715"/>
                  <a:pt x="1567886" y="1925316"/>
                  <a:pt x="1569763" y="1924704"/>
                </a:cubicBezTo>
                <a:close/>
                <a:moveTo>
                  <a:pt x="836788" y="1924567"/>
                </a:moveTo>
                <a:cubicBezTo>
                  <a:pt x="840614" y="1923969"/>
                  <a:pt x="845018" y="1927202"/>
                  <a:pt x="842906" y="1928842"/>
                </a:cubicBezTo>
                <a:cubicBezTo>
                  <a:pt x="840921" y="1930389"/>
                  <a:pt x="837257" y="1931523"/>
                  <a:pt x="834045" y="1931891"/>
                </a:cubicBezTo>
                <a:cubicBezTo>
                  <a:pt x="832511" y="1932075"/>
                  <a:pt x="830291" y="1930052"/>
                  <a:pt x="826771" y="1928168"/>
                </a:cubicBezTo>
                <a:cubicBezTo>
                  <a:pt x="830994" y="1926589"/>
                  <a:pt x="833666" y="1925041"/>
                  <a:pt x="836788" y="1924567"/>
                </a:cubicBezTo>
                <a:close/>
                <a:moveTo>
                  <a:pt x="3713565" y="1923019"/>
                </a:moveTo>
                <a:cubicBezTo>
                  <a:pt x="3713222" y="1923862"/>
                  <a:pt x="3712824" y="1924704"/>
                  <a:pt x="3712644" y="1925562"/>
                </a:cubicBezTo>
                <a:cubicBezTo>
                  <a:pt x="3712625" y="1925640"/>
                  <a:pt x="3714015" y="1925838"/>
                  <a:pt x="3714755" y="1925976"/>
                </a:cubicBezTo>
                <a:cubicBezTo>
                  <a:pt x="3715117" y="1925134"/>
                  <a:pt x="3715495" y="1924290"/>
                  <a:pt x="3715676" y="1923448"/>
                </a:cubicBezTo>
                <a:cubicBezTo>
                  <a:pt x="3715695" y="1923356"/>
                  <a:pt x="3714322" y="1923172"/>
                  <a:pt x="3713565" y="1923019"/>
                </a:cubicBezTo>
                <a:close/>
                <a:moveTo>
                  <a:pt x="11644885" y="1922941"/>
                </a:moveTo>
                <a:cubicBezTo>
                  <a:pt x="11648849" y="1922790"/>
                  <a:pt x="11653013" y="1923870"/>
                  <a:pt x="11655693" y="1926206"/>
                </a:cubicBezTo>
                <a:cubicBezTo>
                  <a:pt x="11661956" y="1931692"/>
                  <a:pt x="11660657" y="1937299"/>
                  <a:pt x="11651777" y="1940762"/>
                </a:cubicBezTo>
                <a:cubicBezTo>
                  <a:pt x="11646436" y="1942846"/>
                  <a:pt x="11640570" y="1944440"/>
                  <a:pt x="11631781" y="1947274"/>
                </a:cubicBezTo>
                <a:cubicBezTo>
                  <a:pt x="11628496" y="1938633"/>
                  <a:pt x="11631168" y="1932718"/>
                  <a:pt x="11635282" y="1927064"/>
                </a:cubicBezTo>
                <a:lnTo>
                  <a:pt x="11635282" y="1927065"/>
                </a:lnTo>
                <a:cubicBezTo>
                  <a:pt x="11637159" y="1924476"/>
                  <a:pt x="11640922" y="1923093"/>
                  <a:pt x="11644885" y="1922941"/>
                </a:cubicBezTo>
                <a:close/>
                <a:moveTo>
                  <a:pt x="9807607" y="1922667"/>
                </a:moveTo>
                <a:cubicBezTo>
                  <a:pt x="9793855" y="1924123"/>
                  <a:pt x="9786762" y="1929210"/>
                  <a:pt x="9785354" y="1936472"/>
                </a:cubicBezTo>
                <a:cubicBezTo>
                  <a:pt x="9783857" y="1944195"/>
                  <a:pt x="9788694" y="1951258"/>
                  <a:pt x="9797266" y="1957126"/>
                </a:cubicBezTo>
                <a:cubicBezTo>
                  <a:pt x="9800840" y="1959562"/>
                  <a:pt x="9810116" y="1958613"/>
                  <a:pt x="9811703" y="1955426"/>
                </a:cubicBezTo>
                <a:cubicBezTo>
                  <a:pt x="9813328" y="1952193"/>
                  <a:pt x="9814717" y="1948607"/>
                  <a:pt x="9814104" y="1945328"/>
                </a:cubicBezTo>
                <a:cubicBezTo>
                  <a:pt x="9812715" y="1937989"/>
                  <a:pt x="9810007" y="1930726"/>
                  <a:pt x="9807607" y="1922667"/>
                </a:cubicBezTo>
                <a:close/>
                <a:moveTo>
                  <a:pt x="8422977" y="1920062"/>
                </a:moveTo>
                <a:cubicBezTo>
                  <a:pt x="8421353" y="1919725"/>
                  <a:pt x="8418754" y="1921074"/>
                  <a:pt x="8416589" y="1921686"/>
                </a:cubicBezTo>
                <a:cubicBezTo>
                  <a:pt x="8417815" y="1923050"/>
                  <a:pt x="8418537" y="1924965"/>
                  <a:pt x="8420396" y="1925578"/>
                </a:cubicBezTo>
                <a:cubicBezTo>
                  <a:pt x="8421876" y="1926068"/>
                  <a:pt x="8424746" y="1924965"/>
                  <a:pt x="8428265" y="1924337"/>
                </a:cubicBezTo>
                <a:cubicBezTo>
                  <a:pt x="8425973" y="1922360"/>
                  <a:pt x="8424890" y="1920476"/>
                  <a:pt x="8422977" y="1920062"/>
                </a:cubicBezTo>
                <a:close/>
                <a:moveTo>
                  <a:pt x="1052541" y="1918637"/>
                </a:moveTo>
                <a:cubicBezTo>
                  <a:pt x="1070804" y="1922865"/>
                  <a:pt x="1090512" y="1925761"/>
                  <a:pt x="1101052" y="1937636"/>
                </a:cubicBezTo>
                <a:cubicBezTo>
                  <a:pt x="1105510" y="1942677"/>
                  <a:pt x="1111195" y="1947289"/>
                  <a:pt x="1115255" y="1951089"/>
                </a:cubicBezTo>
                <a:cubicBezTo>
                  <a:pt x="1115255" y="1959701"/>
                  <a:pt x="1114930" y="1967178"/>
                  <a:pt x="1115327" y="1974655"/>
                </a:cubicBezTo>
                <a:cubicBezTo>
                  <a:pt x="1115886" y="1985012"/>
                  <a:pt x="1103975" y="1992781"/>
                  <a:pt x="1100293" y="2002280"/>
                </a:cubicBezTo>
                <a:cubicBezTo>
                  <a:pt x="1099788" y="2003537"/>
                  <a:pt x="1093562" y="2005222"/>
                  <a:pt x="1091071" y="2004701"/>
                </a:cubicBezTo>
                <a:cubicBezTo>
                  <a:pt x="1080135" y="2002480"/>
                  <a:pt x="1071851" y="1998082"/>
                  <a:pt x="1065985" y="1990850"/>
                </a:cubicBezTo>
                <a:cubicBezTo>
                  <a:pt x="1074197" y="1986315"/>
                  <a:pt x="1081687" y="1982193"/>
                  <a:pt x="1090349" y="1977413"/>
                </a:cubicBezTo>
                <a:lnTo>
                  <a:pt x="1090350" y="1977413"/>
                </a:lnTo>
                <a:cubicBezTo>
                  <a:pt x="1089375" y="1975038"/>
                  <a:pt x="1087426" y="1972372"/>
                  <a:pt x="1087282" y="1969691"/>
                </a:cubicBezTo>
                <a:cubicBezTo>
                  <a:pt x="1086668" y="1957555"/>
                  <a:pt x="1081741" y="1947886"/>
                  <a:pt x="1061257" y="1942064"/>
                </a:cubicBezTo>
                <a:cubicBezTo>
                  <a:pt x="1050267" y="1938907"/>
                  <a:pt x="1047162" y="1930128"/>
                  <a:pt x="1045645" y="1922574"/>
                </a:cubicBezTo>
                <a:cubicBezTo>
                  <a:pt x="1045411" y="1921379"/>
                  <a:pt x="1051133" y="1918315"/>
                  <a:pt x="1052541" y="1918637"/>
                </a:cubicBezTo>
                <a:close/>
                <a:moveTo>
                  <a:pt x="3387070" y="1918484"/>
                </a:moveTo>
                <a:cubicBezTo>
                  <a:pt x="3386527" y="1918836"/>
                  <a:pt x="3385649" y="1919142"/>
                  <a:pt x="3385553" y="1919541"/>
                </a:cubicBezTo>
                <a:cubicBezTo>
                  <a:pt x="3385463" y="1919924"/>
                  <a:pt x="3386184" y="1920384"/>
                  <a:pt x="3386547" y="1920797"/>
                </a:cubicBezTo>
                <a:lnTo>
                  <a:pt x="3386547" y="1920798"/>
                </a:lnTo>
                <a:cubicBezTo>
                  <a:pt x="3387304" y="1920690"/>
                  <a:pt x="3388061" y="1920583"/>
                  <a:pt x="3388819" y="1920491"/>
                </a:cubicBezTo>
                <a:cubicBezTo>
                  <a:pt x="3388243" y="1919817"/>
                  <a:pt x="3387665" y="1919142"/>
                  <a:pt x="3387070" y="1918484"/>
                </a:cubicBezTo>
                <a:close/>
                <a:moveTo>
                  <a:pt x="10140401" y="1916982"/>
                </a:moveTo>
                <a:cubicBezTo>
                  <a:pt x="10143470" y="1919786"/>
                  <a:pt x="10146194" y="1921687"/>
                  <a:pt x="10147530" y="1923893"/>
                </a:cubicBezTo>
                <a:cubicBezTo>
                  <a:pt x="10147928" y="1924537"/>
                  <a:pt x="10144625" y="1926743"/>
                  <a:pt x="10142531" y="1927065"/>
                </a:cubicBezTo>
                <a:cubicBezTo>
                  <a:pt x="10138145" y="1927770"/>
                  <a:pt x="10133615" y="1924843"/>
                  <a:pt x="10134536" y="1921901"/>
                </a:cubicBezTo>
                <a:cubicBezTo>
                  <a:pt x="10134950" y="1920553"/>
                  <a:pt x="10137368" y="1919434"/>
                  <a:pt x="10140401" y="1916982"/>
                </a:cubicBezTo>
                <a:close/>
                <a:moveTo>
                  <a:pt x="3168526" y="1916273"/>
                </a:moveTo>
                <a:cubicBezTo>
                  <a:pt x="3165997" y="1917116"/>
                  <a:pt x="3163832" y="1919675"/>
                  <a:pt x="3163669" y="1921529"/>
                </a:cubicBezTo>
                <a:cubicBezTo>
                  <a:pt x="3163399" y="1924517"/>
                  <a:pt x="3166360" y="1927259"/>
                  <a:pt x="3171776" y="1927014"/>
                </a:cubicBezTo>
                <a:cubicBezTo>
                  <a:pt x="3174447" y="1926892"/>
                  <a:pt x="3176884" y="1924746"/>
                  <a:pt x="3178437" y="1923996"/>
                </a:cubicBezTo>
                <a:cubicBezTo>
                  <a:pt x="3178055" y="1918587"/>
                  <a:pt x="3172713" y="1914879"/>
                  <a:pt x="3168526" y="1916273"/>
                </a:cubicBezTo>
                <a:close/>
                <a:moveTo>
                  <a:pt x="9521250" y="1915864"/>
                </a:moveTo>
                <a:cubicBezTo>
                  <a:pt x="9517261" y="1918943"/>
                  <a:pt x="9514283" y="1920276"/>
                  <a:pt x="9513616" y="1921962"/>
                </a:cubicBezTo>
                <a:cubicBezTo>
                  <a:pt x="9512442" y="1924873"/>
                  <a:pt x="9516756" y="1927707"/>
                  <a:pt x="9521214" y="1927141"/>
                </a:cubicBezTo>
                <a:cubicBezTo>
                  <a:pt x="9523343" y="1926849"/>
                  <a:pt x="9526790" y="1925103"/>
                  <a:pt x="9526610" y="1924275"/>
                </a:cubicBezTo>
                <a:cubicBezTo>
                  <a:pt x="9526086" y="1921992"/>
                  <a:pt x="9523975" y="1919847"/>
                  <a:pt x="9521250" y="1915864"/>
                </a:cubicBezTo>
                <a:close/>
                <a:moveTo>
                  <a:pt x="1779903" y="1914745"/>
                </a:moveTo>
                <a:cubicBezTo>
                  <a:pt x="1779435" y="1914913"/>
                  <a:pt x="1779542" y="1915634"/>
                  <a:pt x="1779378" y="1916108"/>
                </a:cubicBezTo>
                <a:lnTo>
                  <a:pt x="1779381" y="1916108"/>
                </a:lnTo>
                <a:cubicBezTo>
                  <a:pt x="1780174" y="1916170"/>
                  <a:pt x="1780986" y="1916242"/>
                  <a:pt x="1781781" y="1916323"/>
                </a:cubicBezTo>
                <a:cubicBezTo>
                  <a:pt x="1781924" y="1915848"/>
                  <a:pt x="1782087" y="1915372"/>
                  <a:pt x="1782231" y="1914898"/>
                </a:cubicBezTo>
                <a:cubicBezTo>
                  <a:pt x="1781437" y="1914825"/>
                  <a:pt x="1780427" y="1914546"/>
                  <a:pt x="1779903" y="1914745"/>
                </a:cubicBezTo>
                <a:close/>
                <a:moveTo>
                  <a:pt x="11015230" y="1912585"/>
                </a:moveTo>
                <a:lnTo>
                  <a:pt x="11015231" y="1912586"/>
                </a:lnTo>
                <a:lnTo>
                  <a:pt x="11015230" y="1912586"/>
                </a:lnTo>
                <a:close/>
                <a:moveTo>
                  <a:pt x="11103444" y="1911987"/>
                </a:moveTo>
                <a:cubicBezTo>
                  <a:pt x="11104491" y="1912569"/>
                  <a:pt x="11105520" y="1913166"/>
                  <a:pt x="11106566" y="1913749"/>
                </a:cubicBezTo>
                <a:cubicBezTo>
                  <a:pt x="11105953" y="1914070"/>
                  <a:pt x="11104942" y="1914748"/>
                  <a:pt x="11104762" y="1914668"/>
                </a:cubicBezTo>
                <a:cubicBezTo>
                  <a:pt x="11103607" y="1914208"/>
                  <a:pt x="11102614" y="1913565"/>
                  <a:pt x="11101585" y="1912967"/>
                </a:cubicBezTo>
                <a:cubicBezTo>
                  <a:pt x="11102199" y="1912645"/>
                  <a:pt x="11102812" y="1912309"/>
                  <a:pt x="11103444" y="1911987"/>
                </a:cubicBezTo>
                <a:close/>
                <a:moveTo>
                  <a:pt x="11025047" y="1911865"/>
                </a:moveTo>
                <a:cubicBezTo>
                  <a:pt x="11040081" y="1916263"/>
                  <a:pt x="11046506" y="1930083"/>
                  <a:pt x="11037265" y="1938296"/>
                </a:cubicBezTo>
                <a:cubicBezTo>
                  <a:pt x="11035335" y="1940042"/>
                  <a:pt x="11031617" y="1941575"/>
                  <a:pt x="11028296" y="1942034"/>
                </a:cubicBezTo>
                <a:cubicBezTo>
                  <a:pt x="11023892" y="1942616"/>
                  <a:pt x="11019020" y="1942233"/>
                  <a:pt x="11014417" y="1941911"/>
                </a:cubicBezTo>
                <a:cubicBezTo>
                  <a:pt x="11003752" y="1941160"/>
                  <a:pt x="10996424" y="1943872"/>
                  <a:pt x="10991263" y="1949465"/>
                </a:cubicBezTo>
                <a:cubicBezTo>
                  <a:pt x="10988068" y="1952958"/>
                  <a:pt x="10984874" y="1956575"/>
                  <a:pt x="10980578" y="1959547"/>
                </a:cubicBezTo>
                <a:cubicBezTo>
                  <a:pt x="10972890" y="1964910"/>
                  <a:pt x="10960509" y="1964174"/>
                  <a:pt x="10954518" y="1958045"/>
                </a:cubicBezTo>
                <a:cubicBezTo>
                  <a:pt x="10948797" y="1952192"/>
                  <a:pt x="10943960" y="1946002"/>
                  <a:pt x="10937697" y="1938786"/>
                </a:cubicBezTo>
                <a:cubicBezTo>
                  <a:pt x="10946504" y="1934388"/>
                  <a:pt x="10953507" y="1931477"/>
                  <a:pt x="10959354" y="1927846"/>
                </a:cubicBezTo>
                <a:cubicBezTo>
                  <a:pt x="10967150" y="1922958"/>
                  <a:pt x="10974911" y="1922330"/>
                  <a:pt x="10984549" y="1925639"/>
                </a:cubicBezTo>
                <a:cubicBezTo>
                  <a:pt x="10991858" y="1928137"/>
                  <a:pt x="10999601" y="1930374"/>
                  <a:pt x="11007541" y="1931967"/>
                </a:cubicBezTo>
                <a:cubicBezTo>
                  <a:pt x="11015392" y="1933576"/>
                  <a:pt x="11022575" y="1929117"/>
                  <a:pt x="11020770" y="1924031"/>
                </a:cubicBezTo>
                <a:lnTo>
                  <a:pt x="11015231" y="1912586"/>
                </a:lnTo>
                <a:close/>
                <a:moveTo>
                  <a:pt x="3937516" y="1911819"/>
                </a:moveTo>
                <a:cubicBezTo>
                  <a:pt x="3936595" y="1912585"/>
                  <a:pt x="3934858" y="1913381"/>
                  <a:pt x="3934953" y="1914102"/>
                </a:cubicBezTo>
                <a:cubicBezTo>
                  <a:pt x="3935060" y="1914898"/>
                  <a:pt x="3936812" y="1915619"/>
                  <a:pt x="3937841" y="1916369"/>
                </a:cubicBezTo>
                <a:cubicBezTo>
                  <a:pt x="3939087" y="1915343"/>
                  <a:pt x="3940332" y="1914332"/>
                  <a:pt x="3941578" y="1913336"/>
                </a:cubicBezTo>
                <a:cubicBezTo>
                  <a:pt x="3940224" y="1912815"/>
                  <a:pt x="3938870" y="1912324"/>
                  <a:pt x="3937516" y="1911819"/>
                </a:cubicBezTo>
                <a:close/>
                <a:moveTo>
                  <a:pt x="2075094" y="1911650"/>
                </a:moveTo>
                <a:cubicBezTo>
                  <a:pt x="2074571" y="1913198"/>
                  <a:pt x="2073632" y="1914638"/>
                  <a:pt x="2073848" y="1915986"/>
                </a:cubicBezTo>
                <a:cubicBezTo>
                  <a:pt x="2073938" y="1916492"/>
                  <a:pt x="2076714" y="1916829"/>
                  <a:pt x="2078265" y="1917227"/>
                </a:cubicBezTo>
                <a:cubicBezTo>
                  <a:pt x="2079114" y="1915864"/>
                  <a:pt x="2080160" y="1914515"/>
                  <a:pt x="2080579" y="1913075"/>
                </a:cubicBezTo>
                <a:cubicBezTo>
                  <a:pt x="2080650" y="1912861"/>
                  <a:pt x="2077725" y="1912309"/>
                  <a:pt x="2075094" y="1911650"/>
                </a:cubicBezTo>
                <a:close/>
                <a:moveTo>
                  <a:pt x="9556929" y="1910834"/>
                </a:moveTo>
                <a:lnTo>
                  <a:pt x="9556640" y="1912075"/>
                </a:lnTo>
                <a:lnTo>
                  <a:pt x="9558481" y="1911616"/>
                </a:lnTo>
                <a:close/>
                <a:moveTo>
                  <a:pt x="10416147" y="1910317"/>
                </a:moveTo>
                <a:cubicBezTo>
                  <a:pt x="10416580" y="1910746"/>
                  <a:pt x="10416994" y="1911160"/>
                  <a:pt x="10417409" y="1911574"/>
                </a:cubicBezTo>
                <a:cubicBezTo>
                  <a:pt x="10416219" y="1912018"/>
                  <a:pt x="10415045" y="1912492"/>
                  <a:pt x="10413764" y="1912845"/>
                </a:cubicBezTo>
                <a:cubicBezTo>
                  <a:pt x="10413692" y="1912861"/>
                  <a:pt x="10412971" y="1912063"/>
                  <a:pt x="10412555" y="1911635"/>
                </a:cubicBezTo>
                <a:cubicBezTo>
                  <a:pt x="10413746" y="1911205"/>
                  <a:pt x="10414955" y="1910762"/>
                  <a:pt x="10416147" y="1910317"/>
                </a:cubicBezTo>
                <a:close/>
                <a:moveTo>
                  <a:pt x="9145323" y="1908831"/>
                </a:moveTo>
                <a:cubicBezTo>
                  <a:pt x="9144006" y="1910195"/>
                  <a:pt x="9141926" y="1911451"/>
                  <a:pt x="9141858" y="1912738"/>
                </a:cubicBezTo>
                <a:cubicBezTo>
                  <a:pt x="9141821" y="1913550"/>
                  <a:pt x="9144727" y="1914438"/>
                  <a:pt x="9146316" y="1915297"/>
                </a:cubicBezTo>
                <a:cubicBezTo>
                  <a:pt x="9147326" y="1913933"/>
                  <a:pt x="9148769" y="1912615"/>
                  <a:pt x="9149185" y="1911175"/>
                </a:cubicBezTo>
                <a:cubicBezTo>
                  <a:pt x="9149329" y="1910654"/>
                  <a:pt x="9147091" y="1909857"/>
                  <a:pt x="9145323" y="1908831"/>
                </a:cubicBezTo>
                <a:close/>
                <a:moveTo>
                  <a:pt x="8544670" y="1908831"/>
                </a:moveTo>
                <a:cubicBezTo>
                  <a:pt x="8543859" y="1910210"/>
                  <a:pt x="8542757" y="1911528"/>
                  <a:pt x="8542577" y="1912891"/>
                </a:cubicBezTo>
                <a:cubicBezTo>
                  <a:pt x="8542523" y="1913243"/>
                  <a:pt x="8546421" y="1914286"/>
                  <a:pt x="8546746" y="1914056"/>
                </a:cubicBezTo>
                <a:cubicBezTo>
                  <a:pt x="8548262" y="1913014"/>
                  <a:pt x="8549128" y="1911635"/>
                  <a:pt x="8550229" y="1910378"/>
                </a:cubicBezTo>
                <a:cubicBezTo>
                  <a:pt x="8548677" y="1909949"/>
                  <a:pt x="8547161" y="1909535"/>
                  <a:pt x="8544670" y="1908831"/>
                </a:cubicBezTo>
                <a:close/>
                <a:moveTo>
                  <a:pt x="10930136" y="1907728"/>
                </a:moveTo>
                <a:cubicBezTo>
                  <a:pt x="10931977" y="1909628"/>
                  <a:pt x="10934557" y="1911114"/>
                  <a:pt x="10934161" y="1912202"/>
                </a:cubicBezTo>
                <a:cubicBezTo>
                  <a:pt x="10933782" y="1913290"/>
                  <a:pt x="10930154" y="1914791"/>
                  <a:pt x="10928402" y="1914608"/>
                </a:cubicBezTo>
                <a:cubicBezTo>
                  <a:pt x="10926525" y="1914378"/>
                  <a:pt x="10923904" y="1912355"/>
                  <a:pt x="10923999" y="1911191"/>
                </a:cubicBezTo>
                <a:cubicBezTo>
                  <a:pt x="10924089" y="1910149"/>
                  <a:pt x="10927374" y="1909184"/>
                  <a:pt x="10930136" y="1907728"/>
                </a:cubicBezTo>
                <a:close/>
                <a:moveTo>
                  <a:pt x="8090112" y="1907269"/>
                </a:moveTo>
                <a:cubicBezTo>
                  <a:pt x="8089552" y="1907651"/>
                  <a:pt x="8089010" y="1908050"/>
                  <a:pt x="8088469" y="1908433"/>
                </a:cubicBezTo>
                <a:cubicBezTo>
                  <a:pt x="8089733" y="1908770"/>
                  <a:pt x="8090978" y="1909106"/>
                  <a:pt x="8092241" y="1909459"/>
                </a:cubicBezTo>
                <a:lnTo>
                  <a:pt x="8092246" y="1909459"/>
                </a:lnTo>
                <a:cubicBezTo>
                  <a:pt x="8092313" y="1908923"/>
                  <a:pt x="8092729" y="1908280"/>
                  <a:pt x="8092367" y="1907927"/>
                </a:cubicBezTo>
                <a:cubicBezTo>
                  <a:pt x="8092006" y="1907575"/>
                  <a:pt x="8090887" y="1907483"/>
                  <a:pt x="8090112" y="1907269"/>
                </a:cubicBezTo>
                <a:close/>
                <a:moveTo>
                  <a:pt x="10852479" y="1906992"/>
                </a:moveTo>
                <a:cubicBezTo>
                  <a:pt x="10853977" y="1907161"/>
                  <a:pt x="10855872" y="1907222"/>
                  <a:pt x="10857641" y="1907590"/>
                </a:cubicBezTo>
                <a:cubicBezTo>
                  <a:pt x="10862387" y="1908540"/>
                  <a:pt x="10866628" y="1910332"/>
                  <a:pt x="10865725" y="1913596"/>
                </a:cubicBezTo>
                <a:cubicBezTo>
                  <a:pt x="10865220" y="1915450"/>
                  <a:pt x="10862207" y="1917671"/>
                  <a:pt x="10859355" y="1918529"/>
                </a:cubicBezTo>
                <a:cubicBezTo>
                  <a:pt x="10855294" y="1919755"/>
                  <a:pt x="10850422" y="1920169"/>
                  <a:pt x="10845819" y="1920399"/>
                </a:cubicBezTo>
                <a:cubicBezTo>
                  <a:pt x="10829144" y="1921303"/>
                  <a:pt x="10821383" y="1928014"/>
                  <a:pt x="10817358" y="1936885"/>
                </a:cubicBezTo>
                <a:cubicBezTo>
                  <a:pt x="10815607" y="1940731"/>
                  <a:pt x="10815697" y="1944868"/>
                  <a:pt x="10814199" y="1948760"/>
                </a:cubicBezTo>
                <a:cubicBezTo>
                  <a:pt x="10812918" y="1952054"/>
                  <a:pt x="10811312" y="1955486"/>
                  <a:pt x="10808388" y="1958275"/>
                </a:cubicBezTo>
                <a:cubicBezTo>
                  <a:pt x="10806818" y="1959807"/>
                  <a:pt x="10802000" y="1961033"/>
                  <a:pt x="10799021" y="1960757"/>
                </a:cubicBezTo>
                <a:cubicBezTo>
                  <a:pt x="10796008" y="1960496"/>
                  <a:pt x="10792128" y="1958535"/>
                  <a:pt x="10791062" y="1956758"/>
                </a:cubicBezTo>
                <a:cubicBezTo>
                  <a:pt x="10789565" y="1954230"/>
                  <a:pt x="10789204" y="1951043"/>
                  <a:pt x="10790197" y="1948392"/>
                </a:cubicBezTo>
                <a:cubicBezTo>
                  <a:pt x="10795575" y="1933943"/>
                  <a:pt x="10807413" y="1921824"/>
                  <a:pt x="10826238" y="1912385"/>
                </a:cubicBezTo>
                <a:cubicBezTo>
                  <a:pt x="10833782" y="1908616"/>
                  <a:pt x="10842246" y="1906532"/>
                  <a:pt x="10852479" y="1906992"/>
                </a:cubicBezTo>
                <a:close/>
                <a:moveTo>
                  <a:pt x="10243399" y="1906027"/>
                </a:moveTo>
                <a:cubicBezTo>
                  <a:pt x="10246882" y="1907115"/>
                  <a:pt x="10249264" y="1909552"/>
                  <a:pt x="10253524" y="1912279"/>
                </a:cubicBezTo>
                <a:cubicBezTo>
                  <a:pt x="10249011" y="1914148"/>
                  <a:pt x="10246484" y="1915956"/>
                  <a:pt x="10243525" y="1916263"/>
                </a:cubicBezTo>
                <a:cubicBezTo>
                  <a:pt x="10237586" y="1916876"/>
                  <a:pt x="10232624" y="1913535"/>
                  <a:pt x="10233237" y="1910088"/>
                </a:cubicBezTo>
                <a:cubicBezTo>
                  <a:pt x="10233742" y="1907406"/>
                  <a:pt x="10239320" y="1904770"/>
                  <a:pt x="10243399" y="1906027"/>
                </a:cubicBezTo>
                <a:close/>
                <a:moveTo>
                  <a:pt x="10672583" y="1905088"/>
                </a:moveTo>
                <a:cubicBezTo>
                  <a:pt x="10677593" y="1905284"/>
                  <a:pt x="10682245" y="1907031"/>
                  <a:pt x="10684185" y="1910363"/>
                </a:cubicBezTo>
                <a:cubicBezTo>
                  <a:pt x="10690358" y="1920997"/>
                  <a:pt x="10702612" y="1929133"/>
                  <a:pt x="10711130" y="1938724"/>
                </a:cubicBezTo>
                <a:cubicBezTo>
                  <a:pt x="10716364" y="1944623"/>
                  <a:pt x="10723150" y="1948838"/>
                  <a:pt x="10732751" y="1951825"/>
                </a:cubicBezTo>
                <a:cubicBezTo>
                  <a:pt x="10764244" y="1961616"/>
                  <a:pt x="10770253" y="1980937"/>
                  <a:pt x="10778916" y="1999140"/>
                </a:cubicBezTo>
                <a:cubicBezTo>
                  <a:pt x="10779656" y="2000687"/>
                  <a:pt x="10779187" y="2002817"/>
                  <a:pt x="10777924" y="2004196"/>
                </a:cubicBezTo>
                <a:cubicBezTo>
                  <a:pt x="10776210" y="2006019"/>
                  <a:pt x="10773538" y="2007873"/>
                  <a:pt x="10770542" y="2008731"/>
                </a:cubicBezTo>
                <a:cubicBezTo>
                  <a:pt x="10768864" y="2009191"/>
                  <a:pt x="10764425" y="2008088"/>
                  <a:pt x="10763360" y="2006939"/>
                </a:cubicBezTo>
                <a:cubicBezTo>
                  <a:pt x="10753415" y="1996152"/>
                  <a:pt x="10738526" y="1988185"/>
                  <a:pt x="10722609" y="1980907"/>
                </a:cubicBezTo>
                <a:cubicBezTo>
                  <a:pt x="10725316" y="1977168"/>
                  <a:pt x="10727481" y="1974165"/>
                  <a:pt x="10729737" y="1971039"/>
                </a:cubicBezTo>
                <a:cubicBezTo>
                  <a:pt x="10727156" y="1969568"/>
                  <a:pt x="10725478" y="1967806"/>
                  <a:pt x="10723150" y="1967393"/>
                </a:cubicBezTo>
                <a:cubicBezTo>
                  <a:pt x="10707142" y="1964558"/>
                  <a:pt x="10694581" y="1959211"/>
                  <a:pt x="10684889" y="1950707"/>
                </a:cubicBezTo>
                <a:cubicBezTo>
                  <a:pt x="10676407" y="1943275"/>
                  <a:pt x="10663323" y="1939781"/>
                  <a:pt x="10649029" y="1937866"/>
                </a:cubicBezTo>
                <a:cubicBezTo>
                  <a:pt x="10643940" y="1937177"/>
                  <a:pt x="10637280" y="1937453"/>
                  <a:pt x="10635963" y="1932381"/>
                </a:cubicBezTo>
                <a:cubicBezTo>
                  <a:pt x="10638761" y="1930420"/>
                  <a:pt x="10642334" y="1928458"/>
                  <a:pt x="10644752" y="1926068"/>
                </a:cubicBezTo>
                <a:cubicBezTo>
                  <a:pt x="10647694" y="1923126"/>
                  <a:pt x="10649553" y="1919801"/>
                  <a:pt x="10652044" y="1916706"/>
                </a:cubicBezTo>
                <a:cubicBezTo>
                  <a:pt x="10654155" y="1914117"/>
                  <a:pt x="10656104" y="1911466"/>
                  <a:pt x="10658829" y="1909122"/>
                </a:cubicBezTo>
                <a:cubicBezTo>
                  <a:pt x="10662204" y="1906249"/>
                  <a:pt x="10667573" y="1904893"/>
                  <a:pt x="10672583" y="1905088"/>
                </a:cubicBezTo>
                <a:close/>
                <a:moveTo>
                  <a:pt x="931694" y="1904525"/>
                </a:moveTo>
                <a:cubicBezTo>
                  <a:pt x="932795" y="1904540"/>
                  <a:pt x="934708" y="1905690"/>
                  <a:pt x="934690" y="1906333"/>
                </a:cubicBezTo>
                <a:cubicBezTo>
                  <a:pt x="934672" y="1907007"/>
                  <a:pt x="932831" y="1907681"/>
                  <a:pt x="931785" y="1908356"/>
                </a:cubicBezTo>
                <a:cubicBezTo>
                  <a:pt x="930684" y="1907697"/>
                  <a:pt x="929583" y="1907037"/>
                  <a:pt x="928373" y="1906333"/>
                </a:cubicBezTo>
                <a:cubicBezTo>
                  <a:pt x="929529" y="1905659"/>
                  <a:pt x="930629" y="1904514"/>
                  <a:pt x="931694" y="1904525"/>
                </a:cubicBezTo>
                <a:close/>
                <a:moveTo>
                  <a:pt x="9098274" y="1903729"/>
                </a:moveTo>
                <a:cubicBezTo>
                  <a:pt x="9095946" y="1903775"/>
                  <a:pt x="9093653" y="1904602"/>
                  <a:pt x="9089809" y="1905460"/>
                </a:cubicBezTo>
                <a:cubicBezTo>
                  <a:pt x="9092679" y="1907222"/>
                  <a:pt x="9094412" y="1909126"/>
                  <a:pt x="9096144" y="1909137"/>
                </a:cubicBezTo>
                <a:cubicBezTo>
                  <a:pt x="9097895" y="1909137"/>
                  <a:pt x="9099988" y="1907375"/>
                  <a:pt x="9101179" y="1906104"/>
                </a:cubicBezTo>
                <a:cubicBezTo>
                  <a:pt x="9101522" y="1905720"/>
                  <a:pt x="9099248" y="1903694"/>
                  <a:pt x="9098274" y="1903729"/>
                </a:cubicBezTo>
                <a:close/>
                <a:moveTo>
                  <a:pt x="1627298" y="1902702"/>
                </a:moveTo>
                <a:cubicBezTo>
                  <a:pt x="1630114" y="1903422"/>
                  <a:pt x="1631919" y="1905645"/>
                  <a:pt x="1633363" y="1906626"/>
                </a:cubicBezTo>
                <a:cubicBezTo>
                  <a:pt x="1631883" y="1911176"/>
                  <a:pt x="1626306" y="1913505"/>
                  <a:pt x="1620151" y="1912341"/>
                </a:cubicBezTo>
                <a:cubicBezTo>
                  <a:pt x="1617318" y="1911820"/>
                  <a:pt x="1613797" y="1909644"/>
                  <a:pt x="1613347" y="1907943"/>
                </a:cubicBezTo>
                <a:cubicBezTo>
                  <a:pt x="1612336" y="1904189"/>
                  <a:pt x="1620639" y="1901032"/>
                  <a:pt x="1627298" y="1902702"/>
                </a:cubicBezTo>
                <a:close/>
                <a:moveTo>
                  <a:pt x="1000498" y="1902585"/>
                </a:moveTo>
                <a:cubicBezTo>
                  <a:pt x="1005085" y="1902476"/>
                  <a:pt x="1010020" y="1903660"/>
                  <a:pt x="1016066" y="1906119"/>
                </a:cubicBezTo>
                <a:cubicBezTo>
                  <a:pt x="1015922" y="1906670"/>
                  <a:pt x="1016012" y="1907314"/>
                  <a:pt x="1015614" y="1907789"/>
                </a:cubicBezTo>
                <a:cubicBezTo>
                  <a:pt x="1012259" y="1911742"/>
                  <a:pt x="1000474" y="1912722"/>
                  <a:pt x="1003271" y="1918330"/>
                </a:cubicBezTo>
                <a:cubicBezTo>
                  <a:pt x="1004948" y="1921670"/>
                  <a:pt x="1011824" y="1923969"/>
                  <a:pt x="1015778" y="1927002"/>
                </a:cubicBezTo>
                <a:cubicBezTo>
                  <a:pt x="1018015" y="1928718"/>
                  <a:pt x="1020181" y="1930971"/>
                  <a:pt x="1020505" y="1933085"/>
                </a:cubicBezTo>
                <a:cubicBezTo>
                  <a:pt x="1022671" y="1947457"/>
                  <a:pt x="997929" y="1959929"/>
                  <a:pt x="976200" y="1955517"/>
                </a:cubicBezTo>
                <a:cubicBezTo>
                  <a:pt x="968169" y="1953877"/>
                  <a:pt x="959921" y="1952330"/>
                  <a:pt x="952468" y="1949939"/>
                </a:cubicBezTo>
                <a:cubicBezTo>
                  <a:pt x="946819" y="1948131"/>
                  <a:pt x="941676" y="1945343"/>
                  <a:pt x="937544" y="1942340"/>
                </a:cubicBezTo>
                <a:cubicBezTo>
                  <a:pt x="935847" y="1941099"/>
                  <a:pt x="936533" y="1937973"/>
                  <a:pt x="937778" y="1936104"/>
                </a:cubicBezTo>
                <a:cubicBezTo>
                  <a:pt x="938500" y="1935031"/>
                  <a:pt x="942669" y="1934066"/>
                  <a:pt x="944961" y="1934296"/>
                </a:cubicBezTo>
                <a:cubicBezTo>
                  <a:pt x="950464" y="1934847"/>
                  <a:pt x="955897" y="1935920"/>
                  <a:pt x="961148" y="1937146"/>
                </a:cubicBezTo>
                <a:cubicBezTo>
                  <a:pt x="969071" y="1938984"/>
                  <a:pt x="976759" y="1941267"/>
                  <a:pt x="984682" y="1943121"/>
                </a:cubicBezTo>
                <a:cubicBezTo>
                  <a:pt x="989447" y="1944224"/>
                  <a:pt x="995077" y="1943887"/>
                  <a:pt x="996882" y="1940930"/>
                </a:cubicBezTo>
                <a:cubicBezTo>
                  <a:pt x="998272" y="1938663"/>
                  <a:pt x="997550" y="1935108"/>
                  <a:pt x="995456" y="1933009"/>
                </a:cubicBezTo>
                <a:cubicBezTo>
                  <a:pt x="992100" y="1929622"/>
                  <a:pt x="986325" y="1927171"/>
                  <a:pt x="982480" y="1923923"/>
                </a:cubicBezTo>
                <a:cubicBezTo>
                  <a:pt x="976092" y="1918514"/>
                  <a:pt x="978131" y="1912017"/>
                  <a:pt x="987028" y="1906808"/>
                </a:cubicBezTo>
                <a:cubicBezTo>
                  <a:pt x="991675" y="1904096"/>
                  <a:pt x="995912" y="1902694"/>
                  <a:pt x="1000498" y="1902585"/>
                </a:cubicBezTo>
                <a:close/>
                <a:moveTo>
                  <a:pt x="9738179" y="1902058"/>
                </a:moveTo>
                <a:cubicBezTo>
                  <a:pt x="9735255" y="1903836"/>
                  <a:pt x="9730473" y="1905705"/>
                  <a:pt x="9728271" y="1908356"/>
                </a:cubicBezTo>
                <a:cubicBezTo>
                  <a:pt x="9724968" y="1912309"/>
                  <a:pt x="9727712" y="1916721"/>
                  <a:pt x="9733198" y="1918683"/>
                </a:cubicBezTo>
                <a:cubicBezTo>
                  <a:pt x="9734678" y="1919203"/>
                  <a:pt x="9736771" y="1919510"/>
                  <a:pt x="9738468" y="1919372"/>
                </a:cubicBezTo>
                <a:cubicBezTo>
                  <a:pt x="9744875" y="1918866"/>
                  <a:pt x="9747636" y="1915925"/>
                  <a:pt x="9749098" y="1912539"/>
                </a:cubicBezTo>
                <a:cubicBezTo>
                  <a:pt x="9750578" y="1909106"/>
                  <a:pt x="9750343" y="1905735"/>
                  <a:pt x="9745272" y="1903345"/>
                </a:cubicBezTo>
                <a:cubicBezTo>
                  <a:pt x="9743937" y="1902717"/>
                  <a:pt x="9741843" y="1902687"/>
                  <a:pt x="9738179" y="1902058"/>
                </a:cubicBezTo>
                <a:close/>
                <a:moveTo>
                  <a:pt x="2810903" y="1899883"/>
                </a:moveTo>
                <a:cubicBezTo>
                  <a:pt x="2809459" y="1900526"/>
                  <a:pt x="2807529" y="1900971"/>
                  <a:pt x="2806648" y="1901844"/>
                </a:cubicBezTo>
                <a:cubicBezTo>
                  <a:pt x="2803602" y="1904755"/>
                  <a:pt x="2806037" y="1907237"/>
                  <a:pt x="2809298" y="1909321"/>
                </a:cubicBezTo>
                <a:cubicBezTo>
                  <a:pt x="2812615" y="1911451"/>
                  <a:pt x="2816742" y="1912692"/>
                  <a:pt x="2821398" y="1910838"/>
                </a:cubicBezTo>
                <a:cubicBezTo>
                  <a:pt x="2822773" y="1910286"/>
                  <a:pt x="2824055" y="1909091"/>
                  <a:pt x="2824254" y="1908111"/>
                </a:cubicBezTo>
                <a:cubicBezTo>
                  <a:pt x="2825193" y="1903484"/>
                  <a:pt x="2818204" y="1899285"/>
                  <a:pt x="2810903" y="1899883"/>
                </a:cubicBezTo>
                <a:close/>
                <a:moveTo>
                  <a:pt x="2357762" y="1899699"/>
                </a:moveTo>
                <a:cubicBezTo>
                  <a:pt x="2355217" y="1900419"/>
                  <a:pt x="2353683" y="1900849"/>
                  <a:pt x="2352167" y="1901277"/>
                </a:cubicBezTo>
                <a:cubicBezTo>
                  <a:pt x="2353250" y="1902564"/>
                  <a:pt x="2354134" y="1903959"/>
                  <a:pt x="2355596" y="1905077"/>
                </a:cubicBezTo>
                <a:cubicBezTo>
                  <a:pt x="2355812" y="1905276"/>
                  <a:pt x="2359741" y="1904264"/>
                  <a:pt x="2359729" y="1903882"/>
                </a:cubicBezTo>
                <a:cubicBezTo>
                  <a:pt x="2359602" y="1902503"/>
                  <a:pt x="2358520" y="1901155"/>
                  <a:pt x="2357762" y="1899699"/>
                </a:cubicBezTo>
                <a:close/>
                <a:moveTo>
                  <a:pt x="662589" y="1899331"/>
                </a:moveTo>
                <a:cubicBezTo>
                  <a:pt x="663852" y="1899745"/>
                  <a:pt x="665369" y="1900235"/>
                  <a:pt x="666866" y="1900726"/>
                </a:cubicBezTo>
                <a:cubicBezTo>
                  <a:pt x="665297" y="1901767"/>
                  <a:pt x="663726" y="1902794"/>
                  <a:pt x="662157" y="1903820"/>
                </a:cubicBezTo>
                <a:cubicBezTo>
                  <a:pt x="661002" y="1903070"/>
                  <a:pt x="659827" y="1902319"/>
                  <a:pt x="658672" y="1901553"/>
                </a:cubicBezTo>
                <a:cubicBezTo>
                  <a:pt x="659955" y="1900817"/>
                  <a:pt x="661236" y="1900098"/>
                  <a:pt x="662589" y="1899331"/>
                </a:cubicBezTo>
                <a:close/>
                <a:moveTo>
                  <a:pt x="11647482" y="1898657"/>
                </a:moveTo>
                <a:cubicBezTo>
                  <a:pt x="11648764" y="1899208"/>
                  <a:pt x="11650767" y="1899622"/>
                  <a:pt x="11651092" y="1900342"/>
                </a:cubicBezTo>
                <a:cubicBezTo>
                  <a:pt x="11651417" y="1901032"/>
                  <a:pt x="11649972" y="1902012"/>
                  <a:pt x="11649323" y="1902870"/>
                </a:cubicBezTo>
                <a:cubicBezTo>
                  <a:pt x="11647572" y="1902120"/>
                  <a:pt x="11645840" y="1901369"/>
                  <a:pt x="11644089" y="1900618"/>
                </a:cubicBezTo>
                <a:cubicBezTo>
                  <a:pt x="11645226" y="1899975"/>
                  <a:pt x="11646346" y="1899315"/>
                  <a:pt x="11647482" y="1898657"/>
                </a:cubicBezTo>
                <a:close/>
                <a:moveTo>
                  <a:pt x="12077316" y="1898412"/>
                </a:moveTo>
                <a:lnTo>
                  <a:pt x="12079138" y="1898443"/>
                </a:lnTo>
                <a:lnTo>
                  <a:pt x="12078092" y="1899362"/>
                </a:lnTo>
                <a:close/>
                <a:moveTo>
                  <a:pt x="11472766" y="1898412"/>
                </a:moveTo>
                <a:cubicBezTo>
                  <a:pt x="11473271" y="1898765"/>
                  <a:pt x="11473794" y="1899117"/>
                  <a:pt x="11474318" y="1899454"/>
                </a:cubicBezTo>
                <a:cubicBezTo>
                  <a:pt x="11473470" y="1900052"/>
                  <a:pt x="11472604" y="1900665"/>
                  <a:pt x="11471755" y="1901262"/>
                </a:cubicBezTo>
                <a:cubicBezTo>
                  <a:pt x="11471232" y="1900909"/>
                  <a:pt x="11470172" y="1900374"/>
                  <a:pt x="11470293" y="1900251"/>
                </a:cubicBezTo>
                <a:cubicBezTo>
                  <a:pt x="11470961" y="1899592"/>
                  <a:pt x="11471917" y="1899025"/>
                  <a:pt x="11472766" y="1898412"/>
                </a:cubicBezTo>
                <a:close/>
                <a:moveTo>
                  <a:pt x="8799842" y="1898029"/>
                </a:moveTo>
                <a:cubicBezTo>
                  <a:pt x="8790332" y="1898090"/>
                  <a:pt x="8784573" y="1901951"/>
                  <a:pt x="8783960" y="1907038"/>
                </a:cubicBezTo>
                <a:cubicBezTo>
                  <a:pt x="8783527" y="1910562"/>
                  <a:pt x="8788545" y="1913704"/>
                  <a:pt x="8794067" y="1913397"/>
                </a:cubicBezTo>
                <a:cubicBezTo>
                  <a:pt x="8802008" y="1912983"/>
                  <a:pt x="8808902" y="1909091"/>
                  <a:pt x="8807440" y="1904663"/>
                </a:cubicBezTo>
                <a:cubicBezTo>
                  <a:pt x="8806556" y="1901967"/>
                  <a:pt x="8801936" y="1899745"/>
                  <a:pt x="8799842" y="1898029"/>
                </a:cubicBezTo>
                <a:close/>
                <a:moveTo>
                  <a:pt x="9626809" y="1897554"/>
                </a:moveTo>
                <a:cubicBezTo>
                  <a:pt x="9620871" y="1897875"/>
                  <a:pt x="9616288" y="1902365"/>
                  <a:pt x="9619373" y="1905169"/>
                </a:cubicBezTo>
                <a:cubicBezTo>
                  <a:pt x="9633035" y="1917625"/>
                  <a:pt x="9648682" y="1928718"/>
                  <a:pt x="9673552" y="1932794"/>
                </a:cubicBezTo>
                <a:cubicBezTo>
                  <a:pt x="9676241" y="1933239"/>
                  <a:pt x="9681456" y="1931997"/>
                  <a:pt x="9682702" y="1930603"/>
                </a:cubicBezTo>
                <a:cubicBezTo>
                  <a:pt x="9683911" y="1929239"/>
                  <a:pt x="9682557" y="1925439"/>
                  <a:pt x="9680554" y="1924827"/>
                </a:cubicBezTo>
                <a:cubicBezTo>
                  <a:pt x="9667488" y="1920690"/>
                  <a:pt x="9659367" y="1914025"/>
                  <a:pt x="9651931" y="1906578"/>
                </a:cubicBezTo>
                <a:cubicBezTo>
                  <a:pt x="9646463" y="1901093"/>
                  <a:pt x="9638323" y="1897201"/>
                  <a:pt x="9626809" y="1897554"/>
                </a:cubicBezTo>
                <a:close/>
                <a:moveTo>
                  <a:pt x="11386681" y="1896619"/>
                </a:moveTo>
                <a:cubicBezTo>
                  <a:pt x="11387602" y="1896696"/>
                  <a:pt x="11388684" y="1896604"/>
                  <a:pt x="11389424" y="1896849"/>
                </a:cubicBezTo>
                <a:cubicBezTo>
                  <a:pt x="11396138" y="1899224"/>
                  <a:pt x="11398448" y="1904220"/>
                  <a:pt x="11394550" y="1908694"/>
                </a:cubicBezTo>
                <a:cubicBezTo>
                  <a:pt x="11393918" y="1909429"/>
                  <a:pt x="11391175" y="1910165"/>
                  <a:pt x="11389930" y="1909920"/>
                </a:cubicBezTo>
                <a:cubicBezTo>
                  <a:pt x="11382277" y="1908388"/>
                  <a:pt x="11378739" y="1900374"/>
                  <a:pt x="11384171" y="1897248"/>
                </a:cubicBezTo>
                <a:cubicBezTo>
                  <a:pt x="11384785" y="1896880"/>
                  <a:pt x="11385851" y="1896803"/>
                  <a:pt x="11386681" y="1896619"/>
                </a:cubicBezTo>
                <a:close/>
                <a:moveTo>
                  <a:pt x="9779020" y="1896312"/>
                </a:moveTo>
                <a:cubicBezTo>
                  <a:pt x="9777794" y="1897768"/>
                  <a:pt x="9776656" y="1898932"/>
                  <a:pt x="9775952" y="1900189"/>
                </a:cubicBezTo>
                <a:cubicBezTo>
                  <a:pt x="9775880" y="1900343"/>
                  <a:pt x="9778768" y="1901553"/>
                  <a:pt x="9779634" y="1901323"/>
                </a:cubicBezTo>
                <a:cubicBezTo>
                  <a:pt x="9780897" y="1901001"/>
                  <a:pt x="9782192" y="1899852"/>
                  <a:pt x="9782287" y="1898994"/>
                </a:cubicBezTo>
                <a:cubicBezTo>
                  <a:pt x="9782359" y="1898320"/>
                  <a:pt x="9780626" y="1897554"/>
                  <a:pt x="9779020" y="1896313"/>
                </a:cubicBezTo>
                <a:close/>
                <a:moveTo>
                  <a:pt x="9699052" y="1895883"/>
                </a:moveTo>
                <a:cubicBezTo>
                  <a:pt x="9697392" y="1897983"/>
                  <a:pt x="9696381" y="1899239"/>
                  <a:pt x="9695407" y="1900511"/>
                </a:cubicBezTo>
                <a:cubicBezTo>
                  <a:pt x="9697609" y="1901062"/>
                  <a:pt x="9699756" y="1901859"/>
                  <a:pt x="9702049" y="1902012"/>
                </a:cubicBezTo>
                <a:cubicBezTo>
                  <a:pt x="9702788" y="1902058"/>
                  <a:pt x="9704900" y="1900128"/>
                  <a:pt x="9704521" y="1899637"/>
                </a:cubicBezTo>
                <a:cubicBezTo>
                  <a:pt x="9703636" y="1898442"/>
                  <a:pt x="9701615" y="1897554"/>
                  <a:pt x="9699052" y="1895883"/>
                </a:cubicBezTo>
                <a:close/>
                <a:moveTo>
                  <a:pt x="1505623" y="1895579"/>
                </a:moveTo>
                <a:cubicBezTo>
                  <a:pt x="1496798" y="1896069"/>
                  <a:pt x="1490698" y="1898061"/>
                  <a:pt x="1489110" y="1902228"/>
                </a:cubicBezTo>
                <a:cubicBezTo>
                  <a:pt x="1487955" y="1905216"/>
                  <a:pt x="1488514" y="1909230"/>
                  <a:pt x="1491041" y="1911789"/>
                </a:cubicBezTo>
                <a:cubicBezTo>
                  <a:pt x="1496942" y="1917780"/>
                  <a:pt x="1510478" y="1919711"/>
                  <a:pt x="1517571" y="1916447"/>
                </a:cubicBezTo>
                <a:cubicBezTo>
                  <a:pt x="1522858" y="1914011"/>
                  <a:pt x="1523454" y="1908265"/>
                  <a:pt x="1518779" y="1902182"/>
                </a:cubicBezTo>
                <a:cubicBezTo>
                  <a:pt x="1517624" y="1900666"/>
                  <a:pt x="1516072" y="1899057"/>
                  <a:pt x="1513961" y="1898091"/>
                </a:cubicBezTo>
                <a:cubicBezTo>
                  <a:pt x="1511092" y="1896820"/>
                  <a:pt x="1507536" y="1896145"/>
                  <a:pt x="1505623" y="1895579"/>
                </a:cubicBezTo>
                <a:close/>
                <a:moveTo>
                  <a:pt x="2442347" y="1894489"/>
                </a:moveTo>
                <a:cubicBezTo>
                  <a:pt x="2430561" y="1902549"/>
                  <a:pt x="2416521" y="1907038"/>
                  <a:pt x="2398763" y="1908341"/>
                </a:cubicBezTo>
                <a:cubicBezTo>
                  <a:pt x="2387140" y="1909199"/>
                  <a:pt x="2384832" y="1915557"/>
                  <a:pt x="2392609" y="1921226"/>
                </a:cubicBezTo>
                <a:cubicBezTo>
                  <a:pt x="2406523" y="1931370"/>
                  <a:pt x="2425978" y="1933300"/>
                  <a:pt x="2445738" y="1934127"/>
                </a:cubicBezTo>
                <a:cubicBezTo>
                  <a:pt x="2449313" y="1934265"/>
                  <a:pt x="2454801" y="1931753"/>
                  <a:pt x="2456705" y="1929577"/>
                </a:cubicBezTo>
                <a:cubicBezTo>
                  <a:pt x="2460555" y="1925149"/>
                  <a:pt x="2462605" y="1920138"/>
                  <a:pt x="2465269" y="1915542"/>
                </a:cubicBezTo>
                <a:cubicBezTo>
                  <a:pt x="2462172" y="1908754"/>
                  <a:pt x="2459835" y="1902626"/>
                  <a:pt x="2456485" y="1896727"/>
                </a:cubicBezTo>
                <a:cubicBezTo>
                  <a:pt x="2454566" y="1893340"/>
                  <a:pt x="2446046" y="1891946"/>
                  <a:pt x="2442347" y="1894489"/>
                </a:cubicBezTo>
                <a:close/>
                <a:moveTo>
                  <a:pt x="10523064" y="1892754"/>
                </a:moveTo>
                <a:cubicBezTo>
                  <a:pt x="10520175" y="1893214"/>
                  <a:pt x="10516349" y="1895620"/>
                  <a:pt x="10516115" y="1897351"/>
                </a:cubicBezTo>
                <a:cubicBezTo>
                  <a:pt x="10515484" y="1901856"/>
                  <a:pt x="10516602" y="1906422"/>
                  <a:pt x="10517018" y="1910972"/>
                </a:cubicBezTo>
                <a:cubicBezTo>
                  <a:pt x="10517360" y="1910972"/>
                  <a:pt x="10517685" y="1910961"/>
                  <a:pt x="10518010" y="1910961"/>
                </a:cubicBezTo>
                <a:cubicBezTo>
                  <a:pt x="10518010" y="1913259"/>
                  <a:pt x="10517879" y="1915557"/>
                  <a:pt x="10518023" y="1917840"/>
                </a:cubicBezTo>
                <a:cubicBezTo>
                  <a:pt x="10518872" y="1931769"/>
                  <a:pt x="10528310" y="1939476"/>
                  <a:pt x="10550311" y="1944272"/>
                </a:cubicBezTo>
                <a:cubicBezTo>
                  <a:pt x="10554624" y="1945222"/>
                  <a:pt x="10560412" y="1942816"/>
                  <a:pt x="10560453" y="1940104"/>
                </a:cubicBezTo>
                <a:cubicBezTo>
                  <a:pt x="10560633" y="1922805"/>
                  <a:pt x="10548938" y="1908157"/>
                  <a:pt x="10532786" y="1894643"/>
                </a:cubicBezTo>
                <a:lnTo>
                  <a:pt x="10532791" y="1894639"/>
                </a:lnTo>
                <a:cubicBezTo>
                  <a:pt x="10531076" y="1893214"/>
                  <a:pt x="10525915" y="1892295"/>
                  <a:pt x="10523064" y="1892754"/>
                </a:cubicBezTo>
                <a:close/>
                <a:moveTo>
                  <a:pt x="2025125" y="1892452"/>
                </a:moveTo>
                <a:cubicBezTo>
                  <a:pt x="2015106" y="1892743"/>
                  <a:pt x="2009797" y="1896175"/>
                  <a:pt x="2008551" y="1901737"/>
                </a:cubicBezTo>
                <a:cubicBezTo>
                  <a:pt x="2007268" y="1907421"/>
                  <a:pt x="2010627" y="1912125"/>
                  <a:pt x="2017344" y="1913213"/>
                </a:cubicBezTo>
                <a:cubicBezTo>
                  <a:pt x="2019873" y="1913611"/>
                  <a:pt x="2023230" y="1913534"/>
                  <a:pt x="2025505" y="1912830"/>
                </a:cubicBezTo>
                <a:cubicBezTo>
                  <a:pt x="2035394" y="1909750"/>
                  <a:pt x="2039670" y="1902304"/>
                  <a:pt x="2034185" y="1896650"/>
                </a:cubicBezTo>
                <a:cubicBezTo>
                  <a:pt x="2032110" y="1894489"/>
                  <a:pt x="2027221" y="1893386"/>
                  <a:pt x="2025125" y="1892452"/>
                </a:cubicBezTo>
                <a:close/>
                <a:moveTo>
                  <a:pt x="10632137" y="1891226"/>
                </a:moveTo>
                <a:cubicBezTo>
                  <a:pt x="10635892" y="1893049"/>
                  <a:pt x="10639069" y="1893831"/>
                  <a:pt x="10639718" y="1895088"/>
                </a:cubicBezTo>
                <a:cubicBezTo>
                  <a:pt x="10641126" y="1897861"/>
                  <a:pt x="10637877" y="1899562"/>
                  <a:pt x="10633762" y="1899562"/>
                </a:cubicBezTo>
                <a:cubicBezTo>
                  <a:pt x="10631578" y="1899562"/>
                  <a:pt x="10627450" y="1897862"/>
                  <a:pt x="10627571" y="1897141"/>
                </a:cubicBezTo>
                <a:cubicBezTo>
                  <a:pt x="10627897" y="1895333"/>
                  <a:pt x="10630134" y="1893616"/>
                  <a:pt x="10632137" y="1891226"/>
                </a:cubicBezTo>
                <a:close/>
                <a:moveTo>
                  <a:pt x="10753469" y="1889418"/>
                </a:moveTo>
                <a:cubicBezTo>
                  <a:pt x="10758559" y="1894490"/>
                  <a:pt x="10761447" y="1898657"/>
                  <a:pt x="10766193" y="1901767"/>
                </a:cubicBezTo>
                <a:cubicBezTo>
                  <a:pt x="10770975" y="1904939"/>
                  <a:pt x="10777581" y="1907054"/>
                  <a:pt x="10782978" y="1909459"/>
                </a:cubicBezTo>
                <a:cubicBezTo>
                  <a:pt x="10782039" y="1911436"/>
                  <a:pt x="10782056" y="1913059"/>
                  <a:pt x="10780920" y="1913458"/>
                </a:cubicBezTo>
                <a:cubicBezTo>
                  <a:pt x="10766067" y="1918775"/>
                  <a:pt x="10750023" y="1920874"/>
                  <a:pt x="10733058" y="1918913"/>
                </a:cubicBezTo>
                <a:cubicBezTo>
                  <a:pt x="10730550" y="1918622"/>
                  <a:pt x="10728745" y="1916048"/>
                  <a:pt x="10723565" y="1912355"/>
                </a:cubicBezTo>
                <a:cubicBezTo>
                  <a:pt x="10745709" y="1910087"/>
                  <a:pt x="10748200" y="1899837"/>
                  <a:pt x="10753469" y="1889418"/>
                </a:cubicBezTo>
                <a:close/>
                <a:moveTo>
                  <a:pt x="9271668" y="1888790"/>
                </a:moveTo>
                <a:cubicBezTo>
                  <a:pt x="9268285" y="1889123"/>
                  <a:pt x="9264869" y="1890338"/>
                  <a:pt x="9258065" y="1892835"/>
                </a:cubicBezTo>
                <a:cubicBezTo>
                  <a:pt x="9274362" y="1896313"/>
                  <a:pt x="9274362" y="1896313"/>
                  <a:pt x="9285082" y="1890031"/>
                </a:cubicBezTo>
                <a:cubicBezTo>
                  <a:pt x="9278405" y="1889005"/>
                  <a:pt x="9275052" y="1888457"/>
                  <a:pt x="9271668" y="1888790"/>
                </a:cubicBezTo>
                <a:close/>
                <a:moveTo>
                  <a:pt x="1720998" y="1888484"/>
                </a:moveTo>
                <a:cubicBezTo>
                  <a:pt x="1721665" y="1888499"/>
                  <a:pt x="1722334" y="1889065"/>
                  <a:pt x="1723001" y="1889372"/>
                </a:cubicBezTo>
                <a:lnTo>
                  <a:pt x="1723002" y="1889372"/>
                </a:lnTo>
                <a:cubicBezTo>
                  <a:pt x="1722731" y="1889862"/>
                  <a:pt x="1722478" y="1890368"/>
                  <a:pt x="1722207" y="1890859"/>
                </a:cubicBezTo>
                <a:cubicBezTo>
                  <a:pt x="1721124" y="1890352"/>
                  <a:pt x="1720041" y="1889832"/>
                  <a:pt x="1718958" y="1889326"/>
                </a:cubicBezTo>
                <a:cubicBezTo>
                  <a:pt x="1719644" y="1889036"/>
                  <a:pt x="1720330" y="1888484"/>
                  <a:pt x="1720998" y="1888484"/>
                </a:cubicBezTo>
                <a:close/>
                <a:moveTo>
                  <a:pt x="9036606" y="1888361"/>
                </a:moveTo>
                <a:cubicBezTo>
                  <a:pt x="9031264" y="1889188"/>
                  <a:pt x="9022925" y="1889985"/>
                  <a:pt x="9015327" y="1891900"/>
                </a:cubicBezTo>
                <a:cubicBezTo>
                  <a:pt x="9011538" y="1892850"/>
                  <a:pt x="9008145" y="1895577"/>
                  <a:pt x="9006449" y="1898014"/>
                </a:cubicBezTo>
                <a:cubicBezTo>
                  <a:pt x="9005276" y="1899684"/>
                  <a:pt x="9006304" y="1902794"/>
                  <a:pt x="9008308" y="1904188"/>
                </a:cubicBezTo>
                <a:cubicBezTo>
                  <a:pt x="9010275" y="1905537"/>
                  <a:pt x="9015508" y="1906563"/>
                  <a:pt x="9017981" y="1905904"/>
                </a:cubicBezTo>
                <a:cubicBezTo>
                  <a:pt x="9028142" y="1903177"/>
                  <a:pt x="9037923" y="1899913"/>
                  <a:pt x="9047507" y="1896497"/>
                </a:cubicBezTo>
                <a:cubicBezTo>
                  <a:pt x="9049384" y="1895838"/>
                  <a:pt x="9050918" y="1893478"/>
                  <a:pt x="9050484" y="1892145"/>
                </a:cubicBezTo>
                <a:cubicBezTo>
                  <a:pt x="9050105" y="1890873"/>
                  <a:pt x="9047199" y="1889678"/>
                  <a:pt x="9044979" y="1888882"/>
                </a:cubicBezTo>
                <a:lnTo>
                  <a:pt x="9044979" y="1888881"/>
                </a:lnTo>
                <a:cubicBezTo>
                  <a:pt x="9043554" y="1888361"/>
                  <a:pt x="9041388" y="1888606"/>
                  <a:pt x="9036606" y="1888361"/>
                </a:cubicBezTo>
                <a:close/>
                <a:moveTo>
                  <a:pt x="3229575" y="1888234"/>
                </a:moveTo>
                <a:cubicBezTo>
                  <a:pt x="3228218" y="1888571"/>
                  <a:pt x="3226885" y="1888909"/>
                  <a:pt x="3225532" y="1889245"/>
                </a:cubicBezTo>
                <a:cubicBezTo>
                  <a:pt x="3226219" y="1890165"/>
                  <a:pt x="3226559" y="1891314"/>
                  <a:pt x="3227696" y="1891865"/>
                </a:cubicBezTo>
                <a:cubicBezTo>
                  <a:pt x="3228272" y="1892141"/>
                  <a:pt x="3230259" y="1891313"/>
                  <a:pt x="3231631" y="1890977"/>
                </a:cubicBezTo>
                <a:cubicBezTo>
                  <a:pt x="3230944" y="1890057"/>
                  <a:pt x="3230259" y="1889138"/>
                  <a:pt x="3229575" y="1888234"/>
                </a:cubicBezTo>
                <a:close/>
                <a:moveTo>
                  <a:pt x="2249552" y="1888173"/>
                </a:moveTo>
                <a:cubicBezTo>
                  <a:pt x="2246828" y="1888173"/>
                  <a:pt x="2241017" y="1887683"/>
                  <a:pt x="2235603" y="1888372"/>
                </a:cubicBezTo>
                <a:cubicBezTo>
                  <a:pt x="2232680" y="1888740"/>
                  <a:pt x="2228836" y="1891007"/>
                  <a:pt x="2228385" y="1892708"/>
                </a:cubicBezTo>
                <a:cubicBezTo>
                  <a:pt x="2227896" y="1894516"/>
                  <a:pt x="2230153" y="1897182"/>
                  <a:pt x="2232609" y="1898592"/>
                </a:cubicBezTo>
                <a:cubicBezTo>
                  <a:pt x="2238906" y="1902208"/>
                  <a:pt x="2246702" y="1901304"/>
                  <a:pt x="2253993" y="1899802"/>
                </a:cubicBezTo>
                <a:lnTo>
                  <a:pt x="2253993" y="1899803"/>
                </a:lnTo>
                <a:cubicBezTo>
                  <a:pt x="2260923" y="1898362"/>
                  <a:pt x="2269117" y="1897642"/>
                  <a:pt x="2271190" y="1892080"/>
                </a:cubicBezTo>
                <a:cubicBezTo>
                  <a:pt x="2272238" y="1889276"/>
                  <a:pt x="2265975" y="1887958"/>
                  <a:pt x="2249552" y="1888173"/>
                </a:cubicBezTo>
                <a:close/>
                <a:moveTo>
                  <a:pt x="1255634" y="1887380"/>
                </a:moveTo>
                <a:cubicBezTo>
                  <a:pt x="1264154" y="1887840"/>
                  <a:pt x="1268142" y="1892130"/>
                  <a:pt x="1264858" y="1893877"/>
                </a:cubicBezTo>
                <a:cubicBezTo>
                  <a:pt x="1252243" y="1900603"/>
                  <a:pt x="1246863" y="1909383"/>
                  <a:pt x="1243308" y="1919082"/>
                </a:cubicBezTo>
                <a:cubicBezTo>
                  <a:pt x="1241269" y="1924659"/>
                  <a:pt x="1233581" y="1927169"/>
                  <a:pt x="1224160" y="1927249"/>
                </a:cubicBezTo>
                <a:cubicBezTo>
                  <a:pt x="1214216" y="1927310"/>
                  <a:pt x="1205517" y="1925257"/>
                  <a:pt x="1199994" y="1920170"/>
                </a:cubicBezTo>
                <a:cubicBezTo>
                  <a:pt x="1197811" y="1918148"/>
                  <a:pt x="1197269" y="1914823"/>
                  <a:pt x="1198208" y="1912432"/>
                </a:cubicBezTo>
                <a:cubicBezTo>
                  <a:pt x="1198641" y="1911329"/>
                  <a:pt x="1204687" y="1910088"/>
                  <a:pt x="1207665" y="1910456"/>
                </a:cubicBezTo>
                <a:cubicBezTo>
                  <a:pt x="1220207" y="1912019"/>
                  <a:pt x="1226831" y="1908265"/>
                  <a:pt x="1231830" y="1901906"/>
                </a:cubicBezTo>
                <a:cubicBezTo>
                  <a:pt x="1234627" y="1898335"/>
                  <a:pt x="1237695" y="1894520"/>
                  <a:pt x="1242262" y="1891854"/>
                </a:cubicBezTo>
                <a:cubicBezTo>
                  <a:pt x="1246575" y="1889357"/>
                  <a:pt x="1253001" y="1888222"/>
                  <a:pt x="1255634" y="1887380"/>
                </a:cubicBezTo>
                <a:close/>
                <a:moveTo>
                  <a:pt x="8445537" y="1884668"/>
                </a:moveTo>
                <a:cubicBezTo>
                  <a:pt x="8441295" y="1885848"/>
                  <a:pt x="8435917" y="1886660"/>
                  <a:pt x="8431947" y="1888560"/>
                </a:cubicBezTo>
                <a:cubicBezTo>
                  <a:pt x="8426154" y="1891334"/>
                  <a:pt x="8419584" y="1894674"/>
                  <a:pt x="8422183" y="1899960"/>
                </a:cubicBezTo>
                <a:cubicBezTo>
                  <a:pt x="8425395" y="1906472"/>
                  <a:pt x="8434780" y="1905997"/>
                  <a:pt x="8443082" y="1905169"/>
                </a:cubicBezTo>
                <a:cubicBezTo>
                  <a:pt x="8453315" y="1904158"/>
                  <a:pt x="8461292" y="1905905"/>
                  <a:pt x="8468222" y="1910455"/>
                </a:cubicBezTo>
                <a:cubicBezTo>
                  <a:pt x="8469719" y="1911452"/>
                  <a:pt x="8472698" y="1911559"/>
                  <a:pt x="8476668" y="1912478"/>
                </a:cubicBezTo>
                <a:cubicBezTo>
                  <a:pt x="8475369" y="1904986"/>
                  <a:pt x="8466201" y="1902381"/>
                  <a:pt x="8460534" y="1898213"/>
                </a:cubicBezTo>
                <a:cubicBezTo>
                  <a:pt x="8455264" y="1894337"/>
                  <a:pt x="8451185" y="1889863"/>
                  <a:pt x="8445537" y="1884668"/>
                </a:cubicBezTo>
                <a:close/>
                <a:moveTo>
                  <a:pt x="2881476" y="1882948"/>
                </a:moveTo>
                <a:cubicBezTo>
                  <a:pt x="2879602" y="1882902"/>
                  <a:pt x="2876227" y="1884634"/>
                  <a:pt x="2875903" y="1885829"/>
                </a:cubicBezTo>
                <a:cubicBezTo>
                  <a:pt x="2874097" y="1892203"/>
                  <a:pt x="2875142" y="1898515"/>
                  <a:pt x="2881874" y="1903740"/>
                </a:cubicBezTo>
                <a:cubicBezTo>
                  <a:pt x="2884304" y="1905640"/>
                  <a:pt x="2888884" y="1906498"/>
                  <a:pt x="2896892" y="1909501"/>
                </a:cubicBezTo>
                <a:cubicBezTo>
                  <a:pt x="2892727" y="1898914"/>
                  <a:pt x="2890381" y="1892325"/>
                  <a:pt x="2887345" y="1885875"/>
                </a:cubicBezTo>
                <a:cubicBezTo>
                  <a:pt x="2886749" y="1884588"/>
                  <a:pt x="2883549" y="1883005"/>
                  <a:pt x="2881476" y="1882948"/>
                </a:cubicBezTo>
                <a:close/>
                <a:moveTo>
                  <a:pt x="7953944" y="1882538"/>
                </a:moveTo>
                <a:cubicBezTo>
                  <a:pt x="7951977" y="1884392"/>
                  <a:pt x="7949902" y="1885526"/>
                  <a:pt x="7949523" y="1886859"/>
                </a:cubicBezTo>
                <a:cubicBezTo>
                  <a:pt x="7948891" y="1889172"/>
                  <a:pt x="7953656" y="1891471"/>
                  <a:pt x="7956164" y="1890214"/>
                </a:cubicBezTo>
                <a:cubicBezTo>
                  <a:pt x="7957897" y="1889341"/>
                  <a:pt x="7959359" y="1887502"/>
                  <a:pt x="7959142" y="1886200"/>
                </a:cubicBezTo>
                <a:cubicBezTo>
                  <a:pt x="7958962" y="1885066"/>
                  <a:pt x="7956272" y="1884085"/>
                  <a:pt x="7953944" y="1882538"/>
                </a:cubicBezTo>
                <a:close/>
                <a:moveTo>
                  <a:pt x="3999626" y="1882228"/>
                </a:moveTo>
                <a:lnTo>
                  <a:pt x="4000185" y="1883454"/>
                </a:lnTo>
                <a:lnTo>
                  <a:pt x="4001702" y="1882549"/>
                </a:lnTo>
                <a:close/>
                <a:moveTo>
                  <a:pt x="9938288" y="1881359"/>
                </a:moveTo>
                <a:lnTo>
                  <a:pt x="9938180" y="1882584"/>
                </a:lnTo>
                <a:lnTo>
                  <a:pt x="9939984" y="1882002"/>
                </a:lnTo>
                <a:close/>
                <a:moveTo>
                  <a:pt x="591664" y="1881082"/>
                </a:moveTo>
                <a:cubicBezTo>
                  <a:pt x="601121" y="1890551"/>
                  <a:pt x="594497" y="1900848"/>
                  <a:pt x="579247" y="1901782"/>
                </a:cubicBezTo>
                <a:cubicBezTo>
                  <a:pt x="578327" y="1901844"/>
                  <a:pt x="577406" y="1901710"/>
                  <a:pt x="576468" y="1901629"/>
                </a:cubicBezTo>
                <a:cubicBezTo>
                  <a:pt x="570530" y="1901246"/>
                  <a:pt x="566506" y="1896803"/>
                  <a:pt x="569754" y="1893953"/>
                </a:cubicBezTo>
                <a:lnTo>
                  <a:pt x="569754" y="1893952"/>
                </a:lnTo>
                <a:cubicBezTo>
                  <a:pt x="575638" y="1888789"/>
                  <a:pt x="582911" y="1884499"/>
                  <a:pt x="591664" y="1881082"/>
                </a:cubicBezTo>
                <a:close/>
                <a:moveTo>
                  <a:pt x="11174769" y="1880638"/>
                </a:moveTo>
                <a:lnTo>
                  <a:pt x="11174769" y="1880639"/>
                </a:lnTo>
                <a:lnTo>
                  <a:pt x="11174768" y="1880639"/>
                </a:lnTo>
                <a:close/>
                <a:moveTo>
                  <a:pt x="11578543" y="1879566"/>
                </a:moveTo>
                <a:cubicBezTo>
                  <a:pt x="11586105" y="1879459"/>
                  <a:pt x="11591067" y="1881497"/>
                  <a:pt x="11589588" y="1883856"/>
                </a:cubicBezTo>
                <a:cubicBezTo>
                  <a:pt x="11588829" y="1885067"/>
                  <a:pt x="11585635" y="1886465"/>
                  <a:pt x="11583542" y="1886476"/>
                </a:cubicBezTo>
                <a:cubicBezTo>
                  <a:pt x="11578958" y="1886492"/>
                  <a:pt x="11573565" y="1885971"/>
                  <a:pt x="11573633" y="1882140"/>
                </a:cubicBezTo>
                <a:cubicBezTo>
                  <a:pt x="11573650" y="1881144"/>
                  <a:pt x="11577351" y="1880179"/>
                  <a:pt x="11578543" y="1879566"/>
                </a:cubicBezTo>
                <a:close/>
                <a:moveTo>
                  <a:pt x="1104461" y="1879137"/>
                </a:moveTo>
                <a:cubicBezTo>
                  <a:pt x="1108612" y="1878723"/>
                  <a:pt x="1111518" y="1880363"/>
                  <a:pt x="1110832" y="1882937"/>
                </a:cubicBezTo>
                <a:cubicBezTo>
                  <a:pt x="1110507" y="1884162"/>
                  <a:pt x="1107421" y="1886124"/>
                  <a:pt x="1105977" y="1886001"/>
                </a:cubicBezTo>
                <a:cubicBezTo>
                  <a:pt x="1103270" y="1885787"/>
                  <a:pt x="1100834" y="1884300"/>
                  <a:pt x="1096898" y="1882799"/>
                </a:cubicBezTo>
                <a:cubicBezTo>
                  <a:pt x="1100652" y="1880914"/>
                  <a:pt x="1102368" y="1879367"/>
                  <a:pt x="1104461" y="1879137"/>
                </a:cubicBezTo>
                <a:close/>
                <a:moveTo>
                  <a:pt x="11058687" y="1877758"/>
                </a:moveTo>
                <a:cubicBezTo>
                  <a:pt x="11060420" y="1878999"/>
                  <a:pt x="11061520" y="1879765"/>
                  <a:pt x="11062603" y="1880547"/>
                </a:cubicBezTo>
                <a:cubicBezTo>
                  <a:pt x="11060726" y="1881374"/>
                  <a:pt x="11058940" y="1882385"/>
                  <a:pt x="11056847" y="1882875"/>
                </a:cubicBezTo>
                <a:cubicBezTo>
                  <a:pt x="11056323" y="1882998"/>
                  <a:pt x="11053597" y="1880991"/>
                  <a:pt x="11053868" y="1880776"/>
                </a:cubicBezTo>
                <a:cubicBezTo>
                  <a:pt x="11055078" y="1879627"/>
                  <a:pt x="11056990" y="1878754"/>
                  <a:pt x="11058687" y="1877758"/>
                </a:cubicBezTo>
                <a:close/>
                <a:moveTo>
                  <a:pt x="9729787" y="1877712"/>
                </a:moveTo>
                <a:cubicBezTo>
                  <a:pt x="9725654" y="1877543"/>
                  <a:pt x="9722640" y="1879826"/>
                  <a:pt x="9724301" y="1882140"/>
                </a:cubicBezTo>
                <a:cubicBezTo>
                  <a:pt x="9725384" y="1883641"/>
                  <a:pt x="9729516" y="1884713"/>
                  <a:pt x="9732566" y="1885066"/>
                </a:cubicBezTo>
                <a:cubicBezTo>
                  <a:pt x="9733866" y="1885219"/>
                  <a:pt x="9735906" y="1883059"/>
                  <a:pt x="9738938" y="1881067"/>
                </a:cubicBezTo>
                <a:cubicBezTo>
                  <a:pt x="9735220" y="1879627"/>
                  <a:pt x="9732584" y="1877835"/>
                  <a:pt x="9729787" y="1877712"/>
                </a:cubicBezTo>
                <a:close/>
                <a:moveTo>
                  <a:pt x="8609605" y="1877068"/>
                </a:moveTo>
                <a:cubicBezTo>
                  <a:pt x="8604515" y="1882385"/>
                  <a:pt x="8602277" y="1883994"/>
                  <a:pt x="8601610" y="1885817"/>
                </a:cubicBezTo>
                <a:cubicBezTo>
                  <a:pt x="8601375" y="1886430"/>
                  <a:pt x="8606339" y="1888575"/>
                  <a:pt x="8606952" y="1888330"/>
                </a:cubicBezTo>
                <a:cubicBezTo>
                  <a:pt x="8609497" y="1887212"/>
                  <a:pt x="8612168" y="1885633"/>
                  <a:pt x="8613052" y="1883887"/>
                </a:cubicBezTo>
                <a:cubicBezTo>
                  <a:pt x="8613701" y="1882615"/>
                  <a:pt x="8611662" y="1880822"/>
                  <a:pt x="8609605" y="1877068"/>
                </a:cubicBezTo>
                <a:close/>
                <a:moveTo>
                  <a:pt x="425991" y="1876026"/>
                </a:moveTo>
                <a:cubicBezTo>
                  <a:pt x="426425" y="1876624"/>
                  <a:pt x="426984" y="1877022"/>
                  <a:pt x="426839" y="1877328"/>
                </a:cubicBezTo>
                <a:cubicBezTo>
                  <a:pt x="426731" y="1877573"/>
                  <a:pt x="425792" y="1877665"/>
                  <a:pt x="425232" y="1877834"/>
                </a:cubicBezTo>
                <a:cubicBezTo>
                  <a:pt x="425449" y="1877298"/>
                  <a:pt x="425685" y="1876762"/>
                  <a:pt x="425991" y="1876026"/>
                </a:cubicBezTo>
                <a:close/>
                <a:moveTo>
                  <a:pt x="11164788" y="1875858"/>
                </a:moveTo>
                <a:lnTo>
                  <a:pt x="11174768" y="1880639"/>
                </a:lnTo>
                <a:lnTo>
                  <a:pt x="11162533" y="1897814"/>
                </a:lnTo>
                <a:cubicBezTo>
                  <a:pt x="11157371" y="1899132"/>
                  <a:pt x="11151740" y="1899744"/>
                  <a:pt x="11146415" y="1900649"/>
                </a:cubicBezTo>
                <a:cubicBezTo>
                  <a:pt x="11143402" y="1900343"/>
                  <a:pt x="11140280" y="1900465"/>
                  <a:pt x="11138005" y="1899669"/>
                </a:cubicBezTo>
                <a:cubicBezTo>
                  <a:pt x="11135875" y="1898902"/>
                  <a:pt x="11133566" y="1897278"/>
                  <a:pt x="11133295" y="1895884"/>
                </a:cubicBezTo>
                <a:cubicBezTo>
                  <a:pt x="11133024" y="1894490"/>
                  <a:pt x="11134612" y="1892513"/>
                  <a:pt x="11136435" y="1891533"/>
                </a:cubicBezTo>
                <a:cubicBezTo>
                  <a:pt x="11138384" y="1890475"/>
                  <a:pt x="11141488" y="1889924"/>
                  <a:pt x="11144196" y="1889740"/>
                </a:cubicBezTo>
                <a:cubicBezTo>
                  <a:pt x="11153274" y="1889112"/>
                  <a:pt x="11156865" y="1885817"/>
                  <a:pt x="11158238" y="1880577"/>
                </a:cubicBezTo>
                <a:cubicBezTo>
                  <a:pt x="11158724" y="1878769"/>
                  <a:pt x="11162045" y="1876257"/>
                  <a:pt x="11164788" y="1875858"/>
                </a:cubicBezTo>
                <a:close/>
                <a:moveTo>
                  <a:pt x="2076247" y="1875827"/>
                </a:moveTo>
                <a:cubicBezTo>
                  <a:pt x="2069478" y="1874985"/>
                  <a:pt x="2066065" y="1877727"/>
                  <a:pt x="2063377" y="1880883"/>
                </a:cubicBezTo>
                <a:cubicBezTo>
                  <a:pt x="2062549" y="1881849"/>
                  <a:pt x="2062514" y="1883075"/>
                  <a:pt x="2062116" y="1884178"/>
                </a:cubicBezTo>
                <a:lnTo>
                  <a:pt x="2064209" y="1887120"/>
                </a:lnTo>
                <a:lnTo>
                  <a:pt x="2071770" y="1886997"/>
                </a:lnTo>
                <a:cubicBezTo>
                  <a:pt x="2073322" y="1886706"/>
                  <a:pt x="2074514" y="1885496"/>
                  <a:pt x="2075616" y="1884592"/>
                </a:cubicBezTo>
                <a:cubicBezTo>
                  <a:pt x="2080504" y="1880592"/>
                  <a:pt x="2080794" y="1876394"/>
                  <a:pt x="2076247" y="1875827"/>
                </a:cubicBezTo>
                <a:close/>
                <a:moveTo>
                  <a:pt x="1365182" y="1875628"/>
                </a:moveTo>
                <a:cubicBezTo>
                  <a:pt x="1373430" y="1874939"/>
                  <a:pt x="1381371" y="1878202"/>
                  <a:pt x="1382002" y="1882539"/>
                </a:cubicBezTo>
                <a:cubicBezTo>
                  <a:pt x="1382634" y="1886891"/>
                  <a:pt x="1375829" y="1890677"/>
                  <a:pt x="1367059" y="1890876"/>
                </a:cubicBezTo>
                <a:cubicBezTo>
                  <a:pt x="1359750" y="1891029"/>
                  <a:pt x="1353686" y="1887948"/>
                  <a:pt x="1353361" y="1883934"/>
                </a:cubicBezTo>
                <a:cubicBezTo>
                  <a:pt x="1353019" y="1879873"/>
                  <a:pt x="1358251" y="1876195"/>
                  <a:pt x="1365182" y="1875628"/>
                </a:cubicBezTo>
                <a:close/>
                <a:moveTo>
                  <a:pt x="2988343" y="1874831"/>
                </a:moveTo>
                <a:cubicBezTo>
                  <a:pt x="2980293" y="1873161"/>
                  <a:pt x="2970312" y="1876869"/>
                  <a:pt x="2968939" y="1881849"/>
                </a:cubicBezTo>
                <a:cubicBezTo>
                  <a:pt x="2969535" y="1882906"/>
                  <a:pt x="2969680" y="1884178"/>
                  <a:pt x="2970762" y="1885005"/>
                </a:cubicBezTo>
                <a:cubicBezTo>
                  <a:pt x="2974265" y="1887717"/>
                  <a:pt x="2980924" y="1888131"/>
                  <a:pt x="2986124" y="1885955"/>
                </a:cubicBezTo>
                <a:cubicBezTo>
                  <a:pt x="2991140" y="1883871"/>
                  <a:pt x="2994245" y="1881052"/>
                  <a:pt x="2992151" y="1877160"/>
                </a:cubicBezTo>
                <a:cubicBezTo>
                  <a:pt x="2991646" y="1876210"/>
                  <a:pt x="2989895" y="1875153"/>
                  <a:pt x="2988343" y="1874831"/>
                </a:cubicBezTo>
                <a:close/>
                <a:moveTo>
                  <a:pt x="11506767" y="1874663"/>
                </a:moveTo>
                <a:cubicBezTo>
                  <a:pt x="11508843" y="1875307"/>
                  <a:pt x="11510919" y="1875950"/>
                  <a:pt x="11514348" y="1877007"/>
                </a:cubicBezTo>
                <a:cubicBezTo>
                  <a:pt x="11511370" y="1878478"/>
                  <a:pt x="11509745" y="1879643"/>
                  <a:pt x="11507687" y="1880118"/>
                </a:cubicBezTo>
                <a:cubicBezTo>
                  <a:pt x="11506785" y="1880317"/>
                  <a:pt x="11503776" y="1878938"/>
                  <a:pt x="11503897" y="1878570"/>
                </a:cubicBezTo>
                <a:cubicBezTo>
                  <a:pt x="11504348" y="1877206"/>
                  <a:pt x="11505720" y="1875950"/>
                  <a:pt x="11506767" y="1874663"/>
                </a:cubicBezTo>
                <a:close/>
                <a:moveTo>
                  <a:pt x="10695881" y="1874280"/>
                </a:moveTo>
                <a:cubicBezTo>
                  <a:pt x="10697451" y="1875935"/>
                  <a:pt x="10699166" y="1877268"/>
                  <a:pt x="10699941" y="1878785"/>
                </a:cubicBezTo>
                <a:cubicBezTo>
                  <a:pt x="10700194" y="1879336"/>
                  <a:pt x="10698281" y="1880302"/>
                  <a:pt x="10697361" y="1881083"/>
                </a:cubicBezTo>
                <a:cubicBezTo>
                  <a:pt x="10695375" y="1880072"/>
                  <a:pt x="10693264" y="1879137"/>
                  <a:pt x="10691586" y="1877973"/>
                </a:cubicBezTo>
                <a:cubicBezTo>
                  <a:pt x="10691351" y="1877804"/>
                  <a:pt x="10693282" y="1876471"/>
                  <a:pt x="10695881" y="1874280"/>
                </a:cubicBezTo>
                <a:close/>
                <a:moveTo>
                  <a:pt x="9339281" y="1874106"/>
                </a:moveTo>
                <a:cubicBezTo>
                  <a:pt x="9334320" y="1874112"/>
                  <a:pt x="9329758" y="1875717"/>
                  <a:pt x="9327980" y="1879041"/>
                </a:cubicBezTo>
                <a:cubicBezTo>
                  <a:pt x="9322800" y="1888725"/>
                  <a:pt x="9320419" y="1899021"/>
                  <a:pt x="9317711" y="1909134"/>
                </a:cubicBezTo>
                <a:cubicBezTo>
                  <a:pt x="9317350" y="1910405"/>
                  <a:pt x="9321845" y="1912720"/>
                  <a:pt x="9324840" y="1913608"/>
                </a:cubicBezTo>
                <a:cubicBezTo>
                  <a:pt x="9326681" y="1914159"/>
                  <a:pt x="9330994" y="1913500"/>
                  <a:pt x="9332348" y="1912474"/>
                </a:cubicBezTo>
                <a:cubicBezTo>
                  <a:pt x="9336896" y="1908996"/>
                  <a:pt x="9340632" y="1905134"/>
                  <a:pt x="9345703" y="1900476"/>
                </a:cubicBezTo>
                <a:cubicBezTo>
                  <a:pt x="9353229" y="1902254"/>
                  <a:pt x="9360069" y="1903710"/>
                  <a:pt x="9366674" y="1905502"/>
                </a:cubicBezTo>
                <a:cubicBezTo>
                  <a:pt x="9375228" y="1907831"/>
                  <a:pt x="9383386" y="1910727"/>
                  <a:pt x="9392139" y="1912749"/>
                </a:cubicBezTo>
                <a:cubicBezTo>
                  <a:pt x="9394539" y="1913316"/>
                  <a:pt x="9398329" y="1911646"/>
                  <a:pt x="9401469" y="1911003"/>
                </a:cubicBezTo>
                <a:cubicBezTo>
                  <a:pt x="9399918" y="1909087"/>
                  <a:pt x="9398870" y="1906912"/>
                  <a:pt x="9396650" y="1905364"/>
                </a:cubicBezTo>
                <a:cubicBezTo>
                  <a:pt x="9394936" y="1904185"/>
                  <a:pt x="9391832" y="1903541"/>
                  <a:pt x="9389179" y="1903142"/>
                </a:cubicBezTo>
                <a:lnTo>
                  <a:pt x="9389179" y="1903143"/>
                </a:lnTo>
                <a:cubicBezTo>
                  <a:pt x="9373008" y="1900707"/>
                  <a:pt x="9363714" y="1894026"/>
                  <a:pt x="9358030" y="1884879"/>
                </a:cubicBezTo>
                <a:cubicBezTo>
                  <a:pt x="9356712" y="1882749"/>
                  <a:pt x="9355051" y="1880650"/>
                  <a:pt x="9352976" y="1878766"/>
                </a:cubicBezTo>
                <a:cubicBezTo>
                  <a:pt x="9349602" y="1875694"/>
                  <a:pt x="9344242" y="1874100"/>
                  <a:pt x="9339281" y="1874106"/>
                </a:cubicBezTo>
                <a:close/>
                <a:moveTo>
                  <a:pt x="8881380" y="1874035"/>
                </a:moveTo>
                <a:cubicBezTo>
                  <a:pt x="8880298" y="1883902"/>
                  <a:pt x="8883708" y="1889663"/>
                  <a:pt x="8888870" y="1895041"/>
                </a:cubicBezTo>
                <a:cubicBezTo>
                  <a:pt x="8889989" y="1896175"/>
                  <a:pt x="8893599" y="1897263"/>
                  <a:pt x="8895619" y="1897002"/>
                </a:cubicBezTo>
                <a:cubicBezTo>
                  <a:pt x="8897605" y="1896772"/>
                  <a:pt x="8900384" y="1894857"/>
                  <a:pt x="8900493" y="1893585"/>
                </a:cubicBezTo>
                <a:cubicBezTo>
                  <a:pt x="8901160" y="1885833"/>
                  <a:pt x="8896937" y="1879566"/>
                  <a:pt x="8881380" y="1874035"/>
                </a:cubicBezTo>
                <a:close/>
                <a:moveTo>
                  <a:pt x="3516804" y="1873984"/>
                </a:moveTo>
                <a:cubicBezTo>
                  <a:pt x="3516714" y="1880818"/>
                  <a:pt x="3520124" y="1886319"/>
                  <a:pt x="3529650" y="1893857"/>
                </a:cubicBezTo>
                <a:cubicBezTo>
                  <a:pt x="3532085" y="1879822"/>
                  <a:pt x="3530913" y="1878244"/>
                  <a:pt x="3516804" y="1873984"/>
                </a:cubicBezTo>
                <a:close/>
                <a:moveTo>
                  <a:pt x="9626249" y="1872548"/>
                </a:moveTo>
                <a:cubicBezTo>
                  <a:pt x="9623470" y="1873115"/>
                  <a:pt x="9620041" y="1873160"/>
                  <a:pt x="9618327" y="1874249"/>
                </a:cubicBezTo>
                <a:cubicBezTo>
                  <a:pt x="9615980" y="1875704"/>
                  <a:pt x="9614050" y="1877911"/>
                  <a:pt x="9613725" y="1879903"/>
                </a:cubicBezTo>
                <a:cubicBezTo>
                  <a:pt x="9613544" y="1880990"/>
                  <a:pt x="9616829" y="1883243"/>
                  <a:pt x="9618886" y="1883396"/>
                </a:cubicBezTo>
                <a:cubicBezTo>
                  <a:pt x="9634660" y="1884668"/>
                  <a:pt x="9650488" y="1885664"/>
                  <a:pt x="9666333" y="1886399"/>
                </a:cubicBezTo>
                <a:cubicBezTo>
                  <a:pt x="9668047" y="1886476"/>
                  <a:pt x="9670502" y="1884453"/>
                  <a:pt x="9671675" y="1883105"/>
                </a:cubicBezTo>
                <a:cubicBezTo>
                  <a:pt x="9672162" y="1882538"/>
                  <a:pt x="9670682" y="1880607"/>
                  <a:pt x="9669418" y="1880270"/>
                </a:cubicBezTo>
                <a:cubicBezTo>
                  <a:pt x="9655595" y="1876608"/>
                  <a:pt x="9641554" y="1873253"/>
                  <a:pt x="9626249" y="1872548"/>
                </a:cubicBezTo>
                <a:close/>
                <a:moveTo>
                  <a:pt x="226060" y="1872533"/>
                </a:moveTo>
                <a:cubicBezTo>
                  <a:pt x="226060" y="1873269"/>
                  <a:pt x="226060" y="1874020"/>
                  <a:pt x="226060" y="1874770"/>
                </a:cubicBezTo>
                <a:lnTo>
                  <a:pt x="223859" y="1874371"/>
                </a:lnTo>
                <a:lnTo>
                  <a:pt x="223931" y="1872993"/>
                </a:lnTo>
                <a:cubicBezTo>
                  <a:pt x="224310" y="1872686"/>
                  <a:pt x="225320" y="1872671"/>
                  <a:pt x="226060" y="1872533"/>
                </a:cubicBezTo>
                <a:close/>
                <a:moveTo>
                  <a:pt x="1468048" y="1872013"/>
                </a:moveTo>
                <a:cubicBezTo>
                  <a:pt x="1457039" y="1873530"/>
                  <a:pt x="1447312" y="1877253"/>
                  <a:pt x="1443793" y="1884715"/>
                </a:cubicBezTo>
                <a:cubicBezTo>
                  <a:pt x="1442331" y="1887810"/>
                  <a:pt x="1449784" y="1892116"/>
                  <a:pt x="1454404" y="1890461"/>
                </a:cubicBezTo>
                <a:cubicBezTo>
                  <a:pt x="1465215" y="1886600"/>
                  <a:pt x="1476350" y="1885022"/>
                  <a:pt x="1488785" y="1885727"/>
                </a:cubicBezTo>
                <a:cubicBezTo>
                  <a:pt x="1491383" y="1885880"/>
                  <a:pt x="1494361" y="1883397"/>
                  <a:pt x="1496563" y="1882417"/>
                </a:cubicBezTo>
                <a:cubicBezTo>
                  <a:pt x="1496093" y="1880348"/>
                  <a:pt x="1496472" y="1878908"/>
                  <a:pt x="1495480" y="1878173"/>
                </a:cubicBezTo>
                <a:cubicBezTo>
                  <a:pt x="1488351" y="1872872"/>
                  <a:pt x="1478389" y="1870604"/>
                  <a:pt x="1468048" y="1872013"/>
                </a:cubicBezTo>
                <a:close/>
                <a:moveTo>
                  <a:pt x="11842269" y="1871890"/>
                </a:moveTo>
                <a:cubicBezTo>
                  <a:pt x="11843731" y="1871155"/>
                  <a:pt x="11847971" y="1871292"/>
                  <a:pt x="11849470" y="1872089"/>
                </a:cubicBezTo>
                <a:cubicBezTo>
                  <a:pt x="11850878" y="1872839"/>
                  <a:pt x="11851419" y="1875415"/>
                  <a:pt x="11850390" y="1876395"/>
                </a:cubicBezTo>
                <a:lnTo>
                  <a:pt x="11850390" y="1876396"/>
                </a:lnTo>
                <a:cubicBezTo>
                  <a:pt x="11848550" y="1878142"/>
                  <a:pt x="11845500" y="1879659"/>
                  <a:pt x="11842395" y="1880471"/>
                </a:cubicBezTo>
                <a:cubicBezTo>
                  <a:pt x="11840807" y="1880885"/>
                  <a:pt x="11837972" y="1879552"/>
                  <a:pt x="11833695" y="1878541"/>
                </a:cubicBezTo>
                <a:cubicBezTo>
                  <a:pt x="11837070" y="1875798"/>
                  <a:pt x="11839165" y="1873468"/>
                  <a:pt x="11842269" y="1871890"/>
                </a:cubicBezTo>
                <a:close/>
                <a:moveTo>
                  <a:pt x="2159934" y="1868779"/>
                </a:moveTo>
                <a:cubicBezTo>
                  <a:pt x="2155655" y="1869591"/>
                  <a:pt x="2150460" y="1870602"/>
                  <a:pt x="2148017" y="1872594"/>
                </a:cubicBezTo>
                <a:cubicBezTo>
                  <a:pt x="2138203" y="1880592"/>
                  <a:pt x="2126294" y="1886553"/>
                  <a:pt x="2111368" y="1890735"/>
                </a:cubicBezTo>
                <a:cubicBezTo>
                  <a:pt x="2100689" y="1893739"/>
                  <a:pt x="2097899" y="1900067"/>
                  <a:pt x="2100109" y="1906870"/>
                </a:cubicBezTo>
                <a:cubicBezTo>
                  <a:pt x="2103067" y="1916017"/>
                  <a:pt x="2109148" y="1924429"/>
                  <a:pt x="2119507" y="1931339"/>
                </a:cubicBezTo>
                <a:cubicBezTo>
                  <a:pt x="2121582" y="1932718"/>
                  <a:pt x="2126332" y="1933684"/>
                  <a:pt x="2129216" y="1933239"/>
                </a:cubicBezTo>
                <a:cubicBezTo>
                  <a:pt x="2134351" y="1932473"/>
                  <a:pt x="2135908" y="1929301"/>
                  <a:pt x="2135051" y="1926313"/>
                </a:cubicBezTo>
                <a:cubicBezTo>
                  <a:pt x="2133809" y="1921885"/>
                  <a:pt x="2131739" y="1917534"/>
                  <a:pt x="2130551" y="1914500"/>
                </a:cubicBezTo>
                <a:cubicBezTo>
                  <a:pt x="2142730" y="1903361"/>
                  <a:pt x="2153886" y="1893539"/>
                  <a:pt x="2164280" y="1883412"/>
                </a:cubicBezTo>
                <a:cubicBezTo>
                  <a:pt x="2167131" y="1880654"/>
                  <a:pt x="2168177" y="1877068"/>
                  <a:pt x="2169264" y="1873774"/>
                </a:cubicBezTo>
                <a:cubicBezTo>
                  <a:pt x="2170091" y="1871246"/>
                  <a:pt x="2164100" y="1868013"/>
                  <a:pt x="2159934" y="1868779"/>
                </a:cubicBezTo>
                <a:close/>
                <a:moveTo>
                  <a:pt x="8207275" y="1867967"/>
                </a:moveTo>
                <a:cubicBezTo>
                  <a:pt x="8193903" y="1869376"/>
                  <a:pt x="8182930" y="1873483"/>
                  <a:pt x="8174952" y="1880255"/>
                </a:cubicBezTo>
                <a:cubicBezTo>
                  <a:pt x="8168636" y="1885618"/>
                  <a:pt x="8171217" y="1891992"/>
                  <a:pt x="8180945" y="1894459"/>
                </a:cubicBezTo>
                <a:cubicBezTo>
                  <a:pt x="8187694" y="1896175"/>
                  <a:pt x="8194750" y="1898028"/>
                  <a:pt x="8204045" y="1895117"/>
                </a:cubicBezTo>
                <a:cubicBezTo>
                  <a:pt x="8202746" y="1887610"/>
                  <a:pt x="8205200" y="1880148"/>
                  <a:pt x="8215216" y="1874249"/>
                </a:cubicBezTo>
                <a:cubicBezTo>
                  <a:pt x="8216426" y="1873544"/>
                  <a:pt x="8215903" y="1870725"/>
                  <a:pt x="8214566" y="1869667"/>
                </a:cubicBezTo>
                <a:cubicBezTo>
                  <a:pt x="8213159" y="1868579"/>
                  <a:pt x="8209567" y="1867722"/>
                  <a:pt x="8207275" y="1867967"/>
                </a:cubicBezTo>
                <a:close/>
                <a:moveTo>
                  <a:pt x="10621382" y="1866772"/>
                </a:moveTo>
                <a:cubicBezTo>
                  <a:pt x="10624287" y="1868258"/>
                  <a:pt x="10627950" y="1869331"/>
                  <a:pt x="10629466" y="1871125"/>
                </a:cubicBezTo>
                <a:cubicBezTo>
                  <a:pt x="10631903" y="1873990"/>
                  <a:pt x="10629864" y="1876901"/>
                  <a:pt x="10625442" y="1878479"/>
                </a:cubicBezTo>
                <a:cubicBezTo>
                  <a:pt x="10622392" y="1879583"/>
                  <a:pt x="10618332" y="1880548"/>
                  <a:pt x="10615029" y="1880241"/>
                </a:cubicBezTo>
                <a:cubicBezTo>
                  <a:pt x="10611870" y="1879981"/>
                  <a:pt x="10607990" y="1878387"/>
                  <a:pt x="10606384" y="1876702"/>
                </a:cubicBezTo>
                <a:cubicBezTo>
                  <a:pt x="10603767" y="1873882"/>
                  <a:pt x="10605860" y="1870971"/>
                  <a:pt x="10610228" y="1869315"/>
                </a:cubicBezTo>
                <a:cubicBezTo>
                  <a:pt x="10613260" y="1868136"/>
                  <a:pt x="10617032" y="1867722"/>
                  <a:pt x="10621382" y="1866772"/>
                </a:cubicBezTo>
                <a:close/>
                <a:moveTo>
                  <a:pt x="10382488" y="1864183"/>
                </a:moveTo>
                <a:cubicBezTo>
                  <a:pt x="10382650" y="1864612"/>
                  <a:pt x="10382796" y="1865041"/>
                  <a:pt x="10382958" y="1865501"/>
                </a:cubicBezTo>
                <a:cubicBezTo>
                  <a:pt x="10382254" y="1865608"/>
                  <a:pt x="10381533" y="1865745"/>
                  <a:pt x="10380829" y="1865868"/>
                </a:cubicBezTo>
                <a:lnTo>
                  <a:pt x="10380467" y="1864582"/>
                </a:lnTo>
                <a:close/>
                <a:moveTo>
                  <a:pt x="1561736" y="1864060"/>
                </a:moveTo>
                <a:cubicBezTo>
                  <a:pt x="1562512" y="1864198"/>
                  <a:pt x="1563305" y="1864321"/>
                  <a:pt x="1564100" y="1864474"/>
                </a:cubicBezTo>
                <a:lnTo>
                  <a:pt x="1563576" y="1865945"/>
                </a:lnTo>
                <a:lnTo>
                  <a:pt x="1561339" y="1865500"/>
                </a:lnTo>
                <a:cubicBezTo>
                  <a:pt x="1561032" y="1865163"/>
                  <a:pt x="1561573" y="1864551"/>
                  <a:pt x="1561736" y="1864060"/>
                </a:cubicBezTo>
                <a:close/>
                <a:moveTo>
                  <a:pt x="10884458" y="1863631"/>
                </a:moveTo>
                <a:cubicBezTo>
                  <a:pt x="10888231" y="1863646"/>
                  <a:pt x="10891966" y="1865439"/>
                  <a:pt x="10898302" y="1867171"/>
                </a:cubicBezTo>
                <a:cubicBezTo>
                  <a:pt x="10893609" y="1869761"/>
                  <a:pt x="10891497" y="1871784"/>
                  <a:pt x="10888627" y="1872350"/>
                </a:cubicBezTo>
                <a:cubicBezTo>
                  <a:pt x="10882491" y="1873591"/>
                  <a:pt x="10875633" y="1870619"/>
                  <a:pt x="10877112" y="1867493"/>
                </a:cubicBezTo>
                <a:cubicBezTo>
                  <a:pt x="10877924" y="1865837"/>
                  <a:pt x="10881932" y="1863620"/>
                  <a:pt x="10884458" y="1863631"/>
                </a:cubicBezTo>
                <a:close/>
                <a:moveTo>
                  <a:pt x="10049063" y="1863187"/>
                </a:moveTo>
                <a:cubicBezTo>
                  <a:pt x="10045869" y="1865470"/>
                  <a:pt x="10042440" y="1866833"/>
                  <a:pt x="10041754" y="1868626"/>
                </a:cubicBezTo>
                <a:lnTo>
                  <a:pt x="10053232" y="1878386"/>
                </a:lnTo>
                <a:lnTo>
                  <a:pt x="10060089" y="1876593"/>
                </a:lnTo>
                <a:cubicBezTo>
                  <a:pt x="10060937" y="1874065"/>
                  <a:pt x="10061516" y="1870955"/>
                  <a:pt x="10059801" y="1868779"/>
                </a:cubicBezTo>
                <a:cubicBezTo>
                  <a:pt x="10058105" y="1866649"/>
                  <a:pt x="10053484" y="1865378"/>
                  <a:pt x="10049063" y="1863187"/>
                </a:cubicBezTo>
                <a:close/>
                <a:moveTo>
                  <a:pt x="8287008" y="1863018"/>
                </a:moveTo>
                <a:cubicBezTo>
                  <a:pt x="8282876" y="1864382"/>
                  <a:pt x="8278616" y="1865485"/>
                  <a:pt x="8274898" y="1867063"/>
                </a:cubicBezTo>
                <a:cubicBezTo>
                  <a:pt x="8265839" y="1870955"/>
                  <a:pt x="8256870" y="1874954"/>
                  <a:pt x="8248278" y="1879229"/>
                </a:cubicBezTo>
                <a:cubicBezTo>
                  <a:pt x="8247052" y="1879842"/>
                  <a:pt x="8247719" y="1882385"/>
                  <a:pt x="8248495" y="1883856"/>
                </a:cubicBezTo>
                <a:cubicBezTo>
                  <a:pt x="8248910" y="1884637"/>
                  <a:pt x="8251382" y="1885384"/>
                  <a:pt x="8253007" y="1885465"/>
                </a:cubicBezTo>
                <a:cubicBezTo>
                  <a:pt x="8255678" y="1885587"/>
                  <a:pt x="8258981" y="1885649"/>
                  <a:pt x="8261093" y="1884837"/>
                </a:cubicBezTo>
                <a:cubicBezTo>
                  <a:pt x="8272029" y="1880623"/>
                  <a:pt x="8282948" y="1876333"/>
                  <a:pt x="8293253" y="1871568"/>
                </a:cubicBezTo>
                <a:cubicBezTo>
                  <a:pt x="8295165" y="1870694"/>
                  <a:pt x="8295165" y="1867415"/>
                  <a:pt x="8294353" y="1865531"/>
                </a:cubicBezTo>
                <a:cubicBezTo>
                  <a:pt x="8293902" y="1864474"/>
                  <a:pt x="8290004" y="1863983"/>
                  <a:pt x="8287008" y="1863018"/>
                </a:cubicBezTo>
                <a:close/>
                <a:moveTo>
                  <a:pt x="9497355" y="1862374"/>
                </a:moveTo>
                <a:cubicBezTo>
                  <a:pt x="9490082" y="1864243"/>
                  <a:pt x="9486906" y="1868871"/>
                  <a:pt x="9489974" y="1873712"/>
                </a:cubicBezTo>
                <a:cubicBezTo>
                  <a:pt x="9493277" y="1878937"/>
                  <a:pt x="9496958" y="1884085"/>
                  <a:pt x="9501218" y="1890352"/>
                </a:cubicBezTo>
                <a:cubicBezTo>
                  <a:pt x="9522549" y="1887135"/>
                  <a:pt x="9526267" y="1883825"/>
                  <a:pt x="9520059" y="1874463"/>
                </a:cubicBezTo>
                <a:cubicBezTo>
                  <a:pt x="9518291" y="1871843"/>
                  <a:pt x="9516106" y="1869269"/>
                  <a:pt x="9513652" y="1866833"/>
                </a:cubicBezTo>
                <a:cubicBezTo>
                  <a:pt x="9509249" y="1862432"/>
                  <a:pt x="9503185" y="1860888"/>
                  <a:pt x="9497355" y="1862374"/>
                </a:cubicBezTo>
                <a:close/>
                <a:moveTo>
                  <a:pt x="972714" y="1862114"/>
                </a:moveTo>
                <a:cubicBezTo>
                  <a:pt x="978544" y="1860689"/>
                  <a:pt x="984013" y="1864106"/>
                  <a:pt x="984699" y="1870358"/>
                </a:cubicBezTo>
                <a:cubicBezTo>
                  <a:pt x="982984" y="1871400"/>
                  <a:pt x="980529" y="1874159"/>
                  <a:pt x="977226" y="1874633"/>
                </a:cubicBezTo>
                <a:cubicBezTo>
                  <a:pt x="971577" y="1875461"/>
                  <a:pt x="965729" y="1871155"/>
                  <a:pt x="966595" y="1866819"/>
                </a:cubicBezTo>
                <a:cubicBezTo>
                  <a:pt x="966938" y="1865087"/>
                  <a:pt x="969989" y="1862789"/>
                  <a:pt x="972714" y="1862114"/>
                </a:cubicBezTo>
                <a:close/>
                <a:moveTo>
                  <a:pt x="867859" y="1861792"/>
                </a:moveTo>
                <a:cubicBezTo>
                  <a:pt x="868112" y="1862267"/>
                  <a:pt x="868401" y="1862711"/>
                  <a:pt x="868671" y="1863171"/>
                </a:cubicBezTo>
                <a:cubicBezTo>
                  <a:pt x="867913" y="1863340"/>
                  <a:pt x="867155" y="1863509"/>
                  <a:pt x="866397" y="1863662"/>
                </a:cubicBezTo>
                <a:cubicBezTo>
                  <a:pt x="866145" y="1863202"/>
                  <a:pt x="865477" y="1862635"/>
                  <a:pt x="865730" y="1862313"/>
                </a:cubicBezTo>
                <a:cubicBezTo>
                  <a:pt x="865982" y="1862007"/>
                  <a:pt x="867101" y="1861961"/>
                  <a:pt x="867859" y="1861792"/>
                </a:cubicBezTo>
                <a:close/>
                <a:moveTo>
                  <a:pt x="1924997" y="1860398"/>
                </a:moveTo>
                <a:cubicBezTo>
                  <a:pt x="1929654" y="1860091"/>
                  <a:pt x="1934547" y="1862466"/>
                  <a:pt x="1934854" y="1865179"/>
                </a:cubicBezTo>
                <a:cubicBezTo>
                  <a:pt x="1935306" y="1869102"/>
                  <a:pt x="1930052" y="1872902"/>
                  <a:pt x="1922722" y="1872718"/>
                </a:cubicBezTo>
                <a:cubicBezTo>
                  <a:pt x="1919039" y="1872641"/>
                  <a:pt x="1915501" y="1870527"/>
                  <a:pt x="1912902" y="1869653"/>
                </a:cubicBezTo>
                <a:cubicBezTo>
                  <a:pt x="1912740" y="1864183"/>
                  <a:pt x="1917848" y="1860889"/>
                  <a:pt x="1924997" y="1860398"/>
                </a:cubicBezTo>
                <a:close/>
                <a:moveTo>
                  <a:pt x="3167153" y="1860011"/>
                </a:moveTo>
                <a:cubicBezTo>
                  <a:pt x="3166053" y="1860471"/>
                  <a:pt x="3165221" y="1862171"/>
                  <a:pt x="3165744" y="1862938"/>
                </a:cubicBezTo>
                <a:cubicBezTo>
                  <a:pt x="3168635" y="1866983"/>
                  <a:pt x="3170457" y="1871702"/>
                  <a:pt x="3181055" y="1873341"/>
                </a:cubicBezTo>
                <a:cubicBezTo>
                  <a:pt x="3182282" y="1866753"/>
                  <a:pt x="3178563" y="1862999"/>
                  <a:pt x="3172173" y="1860149"/>
                </a:cubicBezTo>
                <a:cubicBezTo>
                  <a:pt x="3170980" y="1859628"/>
                  <a:pt x="3168273" y="1859536"/>
                  <a:pt x="3167153" y="1860011"/>
                </a:cubicBezTo>
                <a:close/>
                <a:moveTo>
                  <a:pt x="1754152" y="1859157"/>
                </a:moveTo>
                <a:cubicBezTo>
                  <a:pt x="1757978" y="1861854"/>
                  <a:pt x="1761064" y="1863157"/>
                  <a:pt x="1762038" y="1864888"/>
                </a:cubicBezTo>
                <a:cubicBezTo>
                  <a:pt x="1763465" y="1867493"/>
                  <a:pt x="1758880" y="1870618"/>
                  <a:pt x="1754242" y="1870052"/>
                </a:cubicBezTo>
                <a:cubicBezTo>
                  <a:pt x="1751445" y="1869715"/>
                  <a:pt x="1746932" y="1867432"/>
                  <a:pt x="1747166" y="1866375"/>
                </a:cubicBezTo>
                <a:cubicBezTo>
                  <a:pt x="1747635" y="1864230"/>
                  <a:pt x="1750849" y="1862328"/>
                  <a:pt x="1754152" y="1859157"/>
                </a:cubicBezTo>
                <a:close/>
                <a:moveTo>
                  <a:pt x="10491241" y="1858743"/>
                </a:moveTo>
                <a:lnTo>
                  <a:pt x="10491244" y="1858744"/>
                </a:lnTo>
                <a:lnTo>
                  <a:pt x="10491240" y="1858744"/>
                </a:lnTo>
                <a:close/>
                <a:moveTo>
                  <a:pt x="10534031" y="1858721"/>
                </a:moveTo>
                <a:cubicBezTo>
                  <a:pt x="10544909" y="1861790"/>
                  <a:pt x="10552268" y="1867754"/>
                  <a:pt x="10555706" y="1876073"/>
                </a:cubicBezTo>
                <a:cubicBezTo>
                  <a:pt x="10557006" y="1879261"/>
                  <a:pt x="10559297" y="1882279"/>
                  <a:pt x="10561554" y="1886094"/>
                </a:cubicBezTo>
                <a:cubicBezTo>
                  <a:pt x="10568286" y="1885205"/>
                  <a:pt x="10573591" y="1884241"/>
                  <a:pt x="10578988" y="1883842"/>
                </a:cubicBezTo>
                <a:cubicBezTo>
                  <a:pt x="10586098" y="1883306"/>
                  <a:pt x="10593805" y="1887335"/>
                  <a:pt x="10591224" y="1890982"/>
                </a:cubicBezTo>
                <a:cubicBezTo>
                  <a:pt x="10583229" y="1902305"/>
                  <a:pt x="10590520" y="1910870"/>
                  <a:pt x="10601258" y="1919588"/>
                </a:cubicBezTo>
                <a:cubicBezTo>
                  <a:pt x="10604489" y="1922193"/>
                  <a:pt x="10604904" y="1926100"/>
                  <a:pt x="10606492" y="1929409"/>
                </a:cubicBezTo>
                <a:cubicBezTo>
                  <a:pt x="10612592" y="1942189"/>
                  <a:pt x="10626579" y="1950019"/>
                  <a:pt x="10647026" y="1953788"/>
                </a:cubicBezTo>
                <a:cubicBezTo>
                  <a:pt x="10651538" y="1954630"/>
                  <a:pt x="10656555" y="1954876"/>
                  <a:pt x="10660490" y="1956285"/>
                </a:cubicBezTo>
                <a:cubicBezTo>
                  <a:pt x="10663215" y="1957281"/>
                  <a:pt x="10665363" y="1959671"/>
                  <a:pt x="10666067" y="1961663"/>
                </a:cubicBezTo>
                <a:cubicBezTo>
                  <a:pt x="10666499" y="1962874"/>
                  <a:pt x="10663991" y="1964666"/>
                  <a:pt x="10662259" y="1965923"/>
                </a:cubicBezTo>
                <a:cubicBezTo>
                  <a:pt x="10661121" y="1966719"/>
                  <a:pt x="10659082" y="1967256"/>
                  <a:pt x="10657295" y="1967486"/>
                </a:cubicBezTo>
                <a:cubicBezTo>
                  <a:pt x="10640548" y="1969508"/>
                  <a:pt x="10623781" y="1971975"/>
                  <a:pt x="10609073" y="1963594"/>
                </a:cubicBezTo>
                <a:cubicBezTo>
                  <a:pt x="10603208" y="1960254"/>
                  <a:pt x="10595971" y="1959227"/>
                  <a:pt x="10587994" y="1960713"/>
                </a:cubicBezTo>
                <a:cubicBezTo>
                  <a:pt x="10577526" y="1962674"/>
                  <a:pt x="10572960" y="1968972"/>
                  <a:pt x="10578771" y="1974365"/>
                </a:cubicBezTo>
                <a:cubicBezTo>
                  <a:pt x="10582399" y="1977721"/>
                  <a:pt x="10587416" y="1980509"/>
                  <a:pt x="10591170" y="1983819"/>
                </a:cubicBezTo>
                <a:cubicBezTo>
                  <a:pt x="10599129" y="1990852"/>
                  <a:pt x="10598244" y="1995295"/>
                  <a:pt x="10585990" y="1999585"/>
                </a:cubicBezTo>
                <a:cubicBezTo>
                  <a:pt x="10568557" y="2005699"/>
                  <a:pt x="10556157" y="2013544"/>
                  <a:pt x="10553558" y="2026291"/>
                </a:cubicBezTo>
                <a:cubicBezTo>
                  <a:pt x="10552926" y="2029386"/>
                  <a:pt x="10549534" y="2031946"/>
                  <a:pt x="10543957" y="2030995"/>
                </a:cubicBezTo>
                <a:cubicBezTo>
                  <a:pt x="10540979" y="2030490"/>
                  <a:pt x="10537370" y="2028375"/>
                  <a:pt x="10536503" y="2026567"/>
                </a:cubicBezTo>
                <a:cubicBezTo>
                  <a:pt x="10530151" y="2013099"/>
                  <a:pt x="10538380" y="2001286"/>
                  <a:pt x="10558196" y="1994483"/>
                </a:cubicBezTo>
                <a:cubicBezTo>
                  <a:pt x="10560651" y="1993640"/>
                  <a:pt x="10563810" y="1993257"/>
                  <a:pt x="10565597" y="1992062"/>
                </a:cubicBezTo>
                <a:cubicBezTo>
                  <a:pt x="10567239" y="1991005"/>
                  <a:pt x="10568002" y="1989136"/>
                  <a:pt x="10568069" y="1987588"/>
                </a:cubicBezTo>
                <a:cubicBezTo>
                  <a:pt x="10568123" y="1986761"/>
                  <a:pt x="10566084" y="1985213"/>
                  <a:pt x="10564748" y="1985121"/>
                </a:cubicBezTo>
                <a:cubicBezTo>
                  <a:pt x="10547892" y="1983911"/>
                  <a:pt x="10534681" y="1979023"/>
                  <a:pt x="10524718" y="1970672"/>
                </a:cubicBezTo>
                <a:cubicBezTo>
                  <a:pt x="10524177" y="1970228"/>
                  <a:pt x="10523293" y="1969768"/>
                  <a:pt x="10522445" y="1969676"/>
                </a:cubicBezTo>
                <a:cubicBezTo>
                  <a:pt x="10518907" y="1969338"/>
                  <a:pt x="10514738" y="1968312"/>
                  <a:pt x="10511959" y="1969094"/>
                </a:cubicBezTo>
                <a:cubicBezTo>
                  <a:pt x="10509144" y="1969890"/>
                  <a:pt x="10506274" y="1972418"/>
                  <a:pt x="10505985" y="1974334"/>
                </a:cubicBezTo>
                <a:cubicBezTo>
                  <a:pt x="10505462" y="1977720"/>
                  <a:pt x="10507538" y="1981229"/>
                  <a:pt x="10507285" y="1984661"/>
                </a:cubicBezTo>
                <a:cubicBezTo>
                  <a:pt x="10507086" y="1987419"/>
                  <a:pt x="10505949" y="1990468"/>
                  <a:pt x="10503567" y="1992751"/>
                </a:cubicBezTo>
                <a:cubicBezTo>
                  <a:pt x="10501889" y="1994360"/>
                  <a:pt x="10497286" y="1995846"/>
                  <a:pt x="10494327" y="1995647"/>
                </a:cubicBezTo>
                <a:cubicBezTo>
                  <a:pt x="10491475" y="1995447"/>
                  <a:pt x="10487414" y="1993226"/>
                  <a:pt x="10486693" y="1991479"/>
                </a:cubicBezTo>
                <a:cubicBezTo>
                  <a:pt x="10482469" y="1981060"/>
                  <a:pt x="10482812" y="1970764"/>
                  <a:pt x="10491891" y="1961157"/>
                </a:cubicBezTo>
                <a:cubicBezTo>
                  <a:pt x="10500697" y="1951841"/>
                  <a:pt x="10500499" y="1943690"/>
                  <a:pt x="10484762" y="1937101"/>
                </a:cubicBezTo>
                <a:cubicBezTo>
                  <a:pt x="10483516" y="1936565"/>
                  <a:pt x="10483354" y="1935048"/>
                  <a:pt x="10482704" y="1933976"/>
                </a:cubicBezTo>
                <a:cubicBezTo>
                  <a:pt x="10487559" y="1918147"/>
                  <a:pt x="10486332" y="1916002"/>
                  <a:pt x="10464530" y="1902702"/>
                </a:cubicBezTo>
                <a:cubicBezTo>
                  <a:pt x="10470974" y="1899469"/>
                  <a:pt x="10479023" y="1896895"/>
                  <a:pt x="10483552" y="1892850"/>
                </a:cubicBezTo>
                <a:cubicBezTo>
                  <a:pt x="10490970" y="1886201"/>
                  <a:pt x="10500697" y="1882278"/>
                  <a:pt x="10512320" y="1879459"/>
                </a:cubicBezTo>
                <a:cubicBezTo>
                  <a:pt x="10514919" y="1878831"/>
                  <a:pt x="10517319" y="1877804"/>
                  <a:pt x="10519593" y="1876808"/>
                </a:cubicBezTo>
                <a:cubicBezTo>
                  <a:pt x="10525568" y="1874127"/>
                  <a:pt x="10525188" y="1868825"/>
                  <a:pt x="10518601" y="1866696"/>
                </a:cubicBezTo>
                <a:lnTo>
                  <a:pt x="10491244" y="1858744"/>
                </a:lnTo>
                <a:close/>
                <a:moveTo>
                  <a:pt x="1308045" y="1857686"/>
                </a:moveTo>
                <a:cubicBezTo>
                  <a:pt x="1314398" y="1854254"/>
                  <a:pt x="1326110" y="1855082"/>
                  <a:pt x="1332806" y="1859894"/>
                </a:cubicBezTo>
                <a:cubicBezTo>
                  <a:pt x="1335603" y="1861901"/>
                  <a:pt x="1336758" y="1864796"/>
                  <a:pt x="1337625" y="1865931"/>
                </a:cubicBezTo>
                <a:cubicBezTo>
                  <a:pt x="1337697" y="1871080"/>
                  <a:pt x="1331489" y="1874190"/>
                  <a:pt x="1326273" y="1873072"/>
                </a:cubicBezTo>
                <a:cubicBezTo>
                  <a:pt x="1322862" y="1872336"/>
                  <a:pt x="1319379" y="1871386"/>
                  <a:pt x="1316491" y="1870068"/>
                </a:cubicBezTo>
                <a:cubicBezTo>
                  <a:pt x="1306439" y="1865517"/>
                  <a:pt x="1303082" y="1860353"/>
                  <a:pt x="1308045" y="1857686"/>
                </a:cubicBezTo>
                <a:close/>
                <a:moveTo>
                  <a:pt x="8427001" y="1856717"/>
                </a:moveTo>
                <a:cubicBezTo>
                  <a:pt x="8426154" y="1857483"/>
                  <a:pt x="8424457" y="1858387"/>
                  <a:pt x="8424673" y="1858969"/>
                </a:cubicBezTo>
                <a:cubicBezTo>
                  <a:pt x="8424999" y="1859736"/>
                  <a:pt x="8426876" y="1860241"/>
                  <a:pt x="8428084" y="1860854"/>
                </a:cubicBezTo>
                <a:cubicBezTo>
                  <a:pt x="8429204" y="1859858"/>
                  <a:pt x="8430304" y="1858877"/>
                  <a:pt x="8431424" y="1857866"/>
                </a:cubicBezTo>
                <a:cubicBezTo>
                  <a:pt x="8429943" y="1857498"/>
                  <a:pt x="8428482" y="1857116"/>
                  <a:pt x="8427001" y="1856717"/>
                </a:cubicBezTo>
                <a:close/>
                <a:moveTo>
                  <a:pt x="2880234" y="1856046"/>
                </a:moveTo>
                <a:cubicBezTo>
                  <a:pt x="2875741" y="1856107"/>
                  <a:pt x="2870650" y="1856092"/>
                  <a:pt x="2867979" y="1861332"/>
                </a:cubicBezTo>
                <a:cubicBezTo>
                  <a:pt x="2872853" y="1861470"/>
                  <a:pt x="2875651" y="1861838"/>
                  <a:pt x="2878302" y="1861593"/>
                </a:cubicBezTo>
                <a:cubicBezTo>
                  <a:pt x="2893698" y="1860107"/>
                  <a:pt x="2906092" y="1862635"/>
                  <a:pt x="2914989" y="1870924"/>
                </a:cubicBezTo>
                <a:cubicBezTo>
                  <a:pt x="2916923" y="1872732"/>
                  <a:pt x="2920297" y="1874188"/>
                  <a:pt x="2923471" y="1875260"/>
                </a:cubicBezTo>
                <a:cubicBezTo>
                  <a:pt x="2928617" y="1876991"/>
                  <a:pt x="2937587" y="1874693"/>
                  <a:pt x="2940041" y="1871016"/>
                </a:cubicBezTo>
                <a:cubicBezTo>
                  <a:pt x="2942243" y="1867752"/>
                  <a:pt x="2939481" y="1865163"/>
                  <a:pt x="2934788" y="1863952"/>
                </a:cubicBezTo>
                <a:cubicBezTo>
                  <a:pt x="2917339" y="1859478"/>
                  <a:pt x="2899473" y="1855831"/>
                  <a:pt x="2880234" y="1856046"/>
                </a:cubicBezTo>
                <a:close/>
                <a:moveTo>
                  <a:pt x="9681962" y="1854345"/>
                </a:moveTo>
                <a:cubicBezTo>
                  <a:pt x="9680807" y="1855617"/>
                  <a:pt x="9679435" y="1856828"/>
                  <a:pt x="9678713" y="1858191"/>
                </a:cubicBezTo>
                <a:cubicBezTo>
                  <a:pt x="9678587" y="1858421"/>
                  <a:pt x="9681240" y="1859203"/>
                  <a:pt x="9683423" y="1860045"/>
                </a:cubicBezTo>
                <a:cubicBezTo>
                  <a:pt x="9684380" y="1858590"/>
                  <a:pt x="9685625" y="1857257"/>
                  <a:pt x="9685932" y="1855878"/>
                </a:cubicBezTo>
                <a:cubicBezTo>
                  <a:pt x="9686022" y="1855480"/>
                  <a:pt x="9683370" y="1854851"/>
                  <a:pt x="9681962" y="1854345"/>
                </a:cubicBezTo>
                <a:close/>
                <a:moveTo>
                  <a:pt x="11372765" y="1854269"/>
                </a:moveTo>
                <a:cubicBezTo>
                  <a:pt x="11372765" y="1856031"/>
                  <a:pt x="11373163" y="1857563"/>
                  <a:pt x="11372585" y="1858942"/>
                </a:cubicBezTo>
                <a:cubicBezTo>
                  <a:pt x="11372333" y="1859540"/>
                  <a:pt x="11370040" y="1859801"/>
                  <a:pt x="11368650" y="1860229"/>
                </a:cubicBezTo>
                <a:cubicBezTo>
                  <a:pt x="11368343" y="1858743"/>
                  <a:pt x="11367676" y="1857226"/>
                  <a:pt x="11367910" y="1855801"/>
                </a:cubicBezTo>
                <a:cubicBezTo>
                  <a:pt x="11368000" y="1855295"/>
                  <a:pt x="11370455" y="1854958"/>
                  <a:pt x="11372765" y="1854269"/>
                </a:cubicBezTo>
                <a:close/>
                <a:moveTo>
                  <a:pt x="9967759" y="1854177"/>
                </a:moveTo>
                <a:cubicBezTo>
                  <a:pt x="9965810" y="1855311"/>
                  <a:pt x="9963410" y="1856445"/>
                  <a:pt x="9963609" y="1856629"/>
                </a:cubicBezTo>
                <a:cubicBezTo>
                  <a:pt x="9964764" y="1857839"/>
                  <a:pt x="9966496" y="1858820"/>
                  <a:pt x="9968048" y="1859877"/>
                </a:cubicBezTo>
                <a:cubicBezTo>
                  <a:pt x="9969239" y="1859187"/>
                  <a:pt x="9971658" y="1858268"/>
                  <a:pt x="9971441" y="1857839"/>
                </a:cubicBezTo>
                <a:cubicBezTo>
                  <a:pt x="9970791" y="1856552"/>
                  <a:pt x="9969149" y="1855449"/>
                  <a:pt x="9967759" y="1854177"/>
                </a:cubicBezTo>
                <a:close/>
                <a:moveTo>
                  <a:pt x="7715430" y="1854173"/>
                </a:moveTo>
                <a:cubicBezTo>
                  <a:pt x="7714708" y="1855016"/>
                  <a:pt x="7713933" y="1855843"/>
                  <a:pt x="7713354" y="1856717"/>
                </a:cubicBezTo>
                <a:cubicBezTo>
                  <a:pt x="7713301" y="1856779"/>
                  <a:pt x="7714799" y="1857207"/>
                  <a:pt x="7715574" y="1857483"/>
                </a:cubicBezTo>
                <a:cubicBezTo>
                  <a:pt x="7716296" y="1856640"/>
                  <a:pt x="7717073" y="1855828"/>
                  <a:pt x="7717668" y="1854940"/>
                </a:cubicBezTo>
                <a:cubicBezTo>
                  <a:pt x="7717704" y="1854877"/>
                  <a:pt x="7716224" y="1854449"/>
                  <a:pt x="7715430" y="1854173"/>
                </a:cubicBezTo>
                <a:close/>
                <a:moveTo>
                  <a:pt x="8688436" y="1853928"/>
                </a:moveTo>
                <a:cubicBezTo>
                  <a:pt x="8685747" y="1854327"/>
                  <a:pt x="8683906" y="1856809"/>
                  <a:pt x="8680026" y="1859551"/>
                </a:cubicBezTo>
                <a:cubicBezTo>
                  <a:pt x="8685349" y="1860869"/>
                  <a:pt x="8688436" y="1862279"/>
                  <a:pt x="8691486" y="1862233"/>
                </a:cubicBezTo>
                <a:cubicBezTo>
                  <a:pt x="8696611" y="1862156"/>
                  <a:pt x="8700275" y="1858402"/>
                  <a:pt x="8697478" y="1856089"/>
                </a:cubicBezTo>
                <a:cubicBezTo>
                  <a:pt x="8695745" y="1854679"/>
                  <a:pt x="8691089" y="1853515"/>
                  <a:pt x="8688436" y="1853928"/>
                </a:cubicBezTo>
                <a:close/>
                <a:moveTo>
                  <a:pt x="2539840" y="1850818"/>
                </a:moveTo>
                <a:cubicBezTo>
                  <a:pt x="2539731" y="1851599"/>
                  <a:pt x="2539640" y="1852365"/>
                  <a:pt x="2539533" y="1853131"/>
                </a:cubicBezTo>
                <a:cubicBezTo>
                  <a:pt x="2540347" y="1853024"/>
                  <a:pt x="2541409" y="1853070"/>
                  <a:pt x="2541898" y="1852764"/>
                </a:cubicBezTo>
                <a:cubicBezTo>
                  <a:pt x="2542312" y="1852518"/>
                  <a:pt x="2542097" y="1851860"/>
                  <a:pt x="2542152" y="1851369"/>
                </a:cubicBezTo>
                <a:cubicBezTo>
                  <a:pt x="2541375" y="1851185"/>
                  <a:pt x="2540598" y="1851001"/>
                  <a:pt x="2539840" y="1850818"/>
                </a:cubicBezTo>
                <a:close/>
                <a:moveTo>
                  <a:pt x="3717518" y="1850542"/>
                </a:moveTo>
                <a:cubicBezTo>
                  <a:pt x="3715423" y="1850481"/>
                  <a:pt x="3712390" y="1851890"/>
                  <a:pt x="3711164" y="1853162"/>
                </a:cubicBezTo>
                <a:cubicBezTo>
                  <a:pt x="3709322" y="1855062"/>
                  <a:pt x="3708439" y="1857360"/>
                  <a:pt x="3707644" y="1859582"/>
                </a:cubicBezTo>
                <a:cubicBezTo>
                  <a:pt x="3706652" y="1862340"/>
                  <a:pt x="3705839" y="1865251"/>
                  <a:pt x="3710695" y="1867197"/>
                </a:cubicBezTo>
                <a:cubicBezTo>
                  <a:pt x="3714576" y="1868729"/>
                  <a:pt x="3721056" y="1866017"/>
                  <a:pt x="3722751" y="1862018"/>
                </a:cubicBezTo>
                <a:cubicBezTo>
                  <a:pt x="3723457" y="1860379"/>
                  <a:pt x="3723707" y="1858678"/>
                  <a:pt x="3724069" y="1857314"/>
                </a:cubicBezTo>
                <a:cubicBezTo>
                  <a:pt x="3723763" y="1855874"/>
                  <a:pt x="3724069" y="1854510"/>
                  <a:pt x="3723130" y="1853668"/>
                </a:cubicBezTo>
                <a:cubicBezTo>
                  <a:pt x="3721722" y="1852365"/>
                  <a:pt x="3719521" y="1850623"/>
                  <a:pt x="3717518" y="1850542"/>
                </a:cubicBezTo>
                <a:close/>
                <a:moveTo>
                  <a:pt x="8776147" y="1850316"/>
                </a:moveTo>
                <a:cubicBezTo>
                  <a:pt x="8773476" y="1850791"/>
                  <a:pt x="8771581" y="1853411"/>
                  <a:pt x="8769848" y="1855295"/>
                </a:cubicBezTo>
                <a:cubicBezTo>
                  <a:pt x="8769013" y="1856199"/>
                  <a:pt x="8769379" y="1857502"/>
                  <a:pt x="8769000" y="1859877"/>
                </a:cubicBezTo>
                <a:cubicBezTo>
                  <a:pt x="8770389" y="1861930"/>
                  <a:pt x="8771526" y="1865500"/>
                  <a:pt x="8774883" y="1867890"/>
                </a:cubicBezTo>
                <a:cubicBezTo>
                  <a:pt x="8777320" y="1869622"/>
                  <a:pt x="8782914" y="1870725"/>
                  <a:pt x="8786722" y="1870418"/>
                </a:cubicBezTo>
                <a:cubicBezTo>
                  <a:pt x="8791793" y="1869989"/>
                  <a:pt x="8793941" y="1866695"/>
                  <a:pt x="8792588" y="1863769"/>
                </a:cubicBezTo>
                <a:cubicBezTo>
                  <a:pt x="8790838" y="1860030"/>
                  <a:pt x="8788275" y="1856322"/>
                  <a:pt x="8784900" y="1853028"/>
                </a:cubicBezTo>
                <a:cubicBezTo>
                  <a:pt x="8783312" y="1851480"/>
                  <a:pt x="8778547" y="1849887"/>
                  <a:pt x="8776147" y="1850316"/>
                </a:cubicBezTo>
                <a:close/>
                <a:moveTo>
                  <a:pt x="8321262" y="1849546"/>
                </a:moveTo>
                <a:cubicBezTo>
                  <a:pt x="8317274" y="1848443"/>
                  <a:pt x="8313412" y="1850328"/>
                  <a:pt x="8313357" y="1852917"/>
                </a:cubicBezTo>
                <a:cubicBezTo>
                  <a:pt x="8313322" y="1854817"/>
                  <a:pt x="8315866" y="1856732"/>
                  <a:pt x="8318339" y="1860118"/>
                </a:cubicBezTo>
                <a:cubicBezTo>
                  <a:pt x="8322562" y="1857529"/>
                  <a:pt x="8326762" y="1856104"/>
                  <a:pt x="8326857" y="1854602"/>
                </a:cubicBezTo>
                <a:cubicBezTo>
                  <a:pt x="8326965" y="1852886"/>
                  <a:pt x="8323969" y="1850281"/>
                  <a:pt x="8321262" y="1849546"/>
                </a:cubicBezTo>
                <a:close/>
                <a:moveTo>
                  <a:pt x="1525045" y="1848968"/>
                </a:moveTo>
                <a:lnTo>
                  <a:pt x="1525748" y="1850040"/>
                </a:lnTo>
                <a:lnTo>
                  <a:pt x="1523925" y="1849887"/>
                </a:lnTo>
                <a:close/>
                <a:moveTo>
                  <a:pt x="1800785" y="1848814"/>
                </a:moveTo>
                <a:cubicBezTo>
                  <a:pt x="1801489" y="1848846"/>
                  <a:pt x="1802157" y="1849428"/>
                  <a:pt x="1802824" y="1849765"/>
                </a:cubicBezTo>
                <a:cubicBezTo>
                  <a:pt x="1802554" y="1850271"/>
                  <a:pt x="1802283" y="1850776"/>
                  <a:pt x="1801995" y="1851282"/>
                </a:cubicBezTo>
                <a:lnTo>
                  <a:pt x="1801994" y="1851281"/>
                </a:lnTo>
                <a:cubicBezTo>
                  <a:pt x="1800893" y="1850730"/>
                  <a:pt x="1799775" y="1850179"/>
                  <a:pt x="1798655" y="1849642"/>
                </a:cubicBezTo>
                <a:cubicBezTo>
                  <a:pt x="1799359" y="1849351"/>
                  <a:pt x="1800099" y="1848780"/>
                  <a:pt x="1800785" y="1848814"/>
                </a:cubicBezTo>
                <a:close/>
                <a:moveTo>
                  <a:pt x="11847467" y="1848508"/>
                </a:moveTo>
                <a:cubicBezTo>
                  <a:pt x="11849867" y="1851082"/>
                  <a:pt x="11852172" y="1852431"/>
                  <a:pt x="11852159" y="1853780"/>
                </a:cubicBezTo>
                <a:cubicBezTo>
                  <a:pt x="11852105" y="1856369"/>
                  <a:pt x="11849001" y="1858055"/>
                  <a:pt x="11844777" y="1857319"/>
                </a:cubicBezTo>
                <a:cubicBezTo>
                  <a:pt x="11842845" y="1856982"/>
                  <a:pt x="11840049" y="1854638"/>
                  <a:pt x="11840499" y="1853826"/>
                </a:cubicBezTo>
                <a:cubicBezTo>
                  <a:pt x="11841492" y="1852094"/>
                  <a:pt x="11844361" y="1850745"/>
                  <a:pt x="11847467" y="1848508"/>
                </a:cubicBezTo>
                <a:close/>
                <a:moveTo>
                  <a:pt x="811642" y="1848508"/>
                </a:moveTo>
                <a:cubicBezTo>
                  <a:pt x="813050" y="1848543"/>
                  <a:pt x="814458" y="1848523"/>
                  <a:pt x="815848" y="1848646"/>
                </a:cubicBezTo>
                <a:cubicBezTo>
                  <a:pt x="815974" y="1848661"/>
                  <a:pt x="815866" y="1849580"/>
                  <a:pt x="815866" y="1850086"/>
                </a:cubicBezTo>
                <a:cubicBezTo>
                  <a:pt x="814458" y="1850086"/>
                  <a:pt x="813050" y="1850086"/>
                  <a:pt x="811642" y="1850086"/>
                </a:cubicBezTo>
                <a:cubicBezTo>
                  <a:pt x="811642" y="1849519"/>
                  <a:pt x="811642" y="1849014"/>
                  <a:pt x="811642" y="1848508"/>
                </a:cubicBezTo>
                <a:close/>
                <a:moveTo>
                  <a:pt x="8247214" y="1847754"/>
                </a:moveTo>
                <a:cubicBezTo>
                  <a:pt x="8243821" y="1850619"/>
                  <a:pt x="8240609" y="1852151"/>
                  <a:pt x="8240193" y="1853944"/>
                </a:cubicBezTo>
                <a:cubicBezTo>
                  <a:pt x="8239562" y="1856564"/>
                  <a:pt x="8243298" y="1858295"/>
                  <a:pt x="8247214" y="1857452"/>
                </a:cubicBezTo>
                <a:cubicBezTo>
                  <a:pt x="8250119" y="1856855"/>
                  <a:pt x="8253405" y="1854863"/>
                  <a:pt x="8254071" y="1853147"/>
                </a:cubicBezTo>
                <a:cubicBezTo>
                  <a:pt x="8254523" y="1852028"/>
                  <a:pt x="8250570" y="1850251"/>
                  <a:pt x="8247214" y="1847754"/>
                </a:cubicBezTo>
                <a:close/>
                <a:moveTo>
                  <a:pt x="8546422" y="1846543"/>
                </a:moveTo>
                <a:cubicBezTo>
                  <a:pt x="8542126" y="1846604"/>
                  <a:pt x="8537704" y="1848504"/>
                  <a:pt x="8533698" y="1849960"/>
                </a:cubicBezTo>
                <a:cubicBezTo>
                  <a:pt x="8526425" y="1852595"/>
                  <a:pt x="8519513" y="1855629"/>
                  <a:pt x="8512276" y="1858295"/>
                </a:cubicBezTo>
                <a:cubicBezTo>
                  <a:pt x="8499137" y="1863106"/>
                  <a:pt x="8495239" y="1867825"/>
                  <a:pt x="8498199" y="1876927"/>
                </a:cubicBezTo>
                <a:cubicBezTo>
                  <a:pt x="8499823" y="1881937"/>
                  <a:pt x="8501899" y="1887054"/>
                  <a:pt x="8510652" y="1889613"/>
                </a:cubicBezTo>
                <a:cubicBezTo>
                  <a:pt x="8515236" y="1886273"/>
                  <a:pt x="8510417" y="1884097"/>
                  <a:pt x="8509172" y="1881584"/>
                </a:cubicBezTo>
                <a:cubicBezTo>
                  <a:pt x="8505418" y="1874015"/>
                  <a:pt x="8507944" y="1870491"/>
                  <a:pt x="8520415" y="1868959"/>
                </a:cubicBezTo>
                <a:cubicBezTo>
                  <a:pt x="8537055" y="1866921"/>
                  <a:pt x="8553984" y="1865849"/>
                  <a:pt x="8570749" y="1864225"/>
                </a:cubicBezTo>
                <a:cubicBezTo>
                  <a:pt x="8577192" y="1863612"/>
                  <a:pt x="8583599" y="1862800"/>
                  <a:pt x="8589879" y="1861742"/>
                </a:cubicBezTo>
                <a:cubicBezTo>
                  <a:pt x="8593020" y="1861222"/>
                  <a:pt x="8593795" y="1856977"/>
                  <a:pt x="8591088" y="1855767"/>
                </a:cubicBezTo>
                <a:lnTo>
                  <a:pt x="8591089" y="1855767"/>
                </a:lnTo>
                <a:cubicBezTo>
                  <a:pt x="8577770" y="1849853"/>
                  <a:pt x="8562953" y="1846313"/>
                  <a:pt x="8546422" y="1846543"/>
                </a:cubicBezTo>
                <a:close/>
                <a:moveTo>
                  <a:pt x="9108506" y="1846436"/>
                </a:moveTo>
                <a:cubicBezTo>
                  <a:pt x="9106449" y="1846512"/>
                  <a:pt x="9104572" y="1848259"/>
                  <a:pt x="9100584" y="1850251"/>
                </a:cubicBezTo>
                <a:cubicBezTo>
                  <a:pt x="9105763" y="1852059"/>
                  <a:pt x="9109174" y="1853622"/>
                  <a:pt x="9113018" y="1854327"/>
                </a:cubicBezTo>
                <a:cubicBezTo>
                  <a:pt x="9114173" y="1854541"/>
                  <a:pt x="9118017" y="1852273"/>
                  <a:pt x="9118017" y="1851155"/>
                </a:cubicBezTo>
                <a:cubicBezTo>
                  <a:pt x="9118017" y="1847616"/>
                  <a:pt x="9113505" y="1846252"/>
                  <a:pt x="9108506" y="1846436"/>
                </a:cubicBezTo>
                <a:close/>
                <a:moveTo>
                  <a:pt x="10642767" y="1845704"/>
                </a:moveTo>
                <a:cubicBezTo>
                  <a:pt x="10643380" y="1845704"/>
                  <a:pt x="10643995" y="1846226"/>
                  <a:pt x="10644608" y="1846517"/>
                </a:cubicBezTo>
                <a:cubicBezTo>
                  <a:pt x="10643598" y="1846961"/>
                  <a:pt x="10642587" y="1847406"/>
                  <a:pt x="10641558" y="1847834"/>
                </a:cubicBezTo>
                <a:cubicBezTo>
                  <a:pt x="10641342" y="1847390"/>
                  <a:pt x="10641106" y="1846930"/>
                  <a:pt x="10640871" y="1846455"/>
                </a:cubicBezTo>
                <a:lnTo>
                  <a:pt x="10640872" y="1846455"/>
                </a:lnTo>
                <a:cubicBezTo>
                  <a:pt x="10641485" y="1846195"/>
                  <a:pt x="10642154" y="1845693"/>
                  <a:pt x="10642767" y="1845704"/>
                </a:cubicBezTo>
                <a:close/>
                <a:moveTo>
                  <a:pt x="252794" y="1845689"/>
                </a:moveTo>
                <a:cubicBezTo>
                  <a:pt x="256963" y="1848018"/>
                  <a:pt x="260338" y="1849107"/>
                  <a:pt x="261529" y="1850777"/>
                </a:cubicBezTo>
                <a:cubicBezTo>
                  <a:pt x="263262" y="1853198"/>
                  <a:pt x="258912" y="1856568"/>
                  <a:pt x="254274" y="1856232"/>
                </a:cubicBezTo>
                <a:cubicBezTo>
                  <a:pt x="251385" y="1856017"/>
                  <a:pt x="246477" y="1853995"/>
                  <a:pt x="246603" y="1852983"/>
                </a:cubicBezTo>
                <a:cubicBezTo>
                  <a:pt x="246910" y="1850838"/>
                  <a:pt x="249887" y="1848861"/>
                  <a:pt x="252794" y="1845689"/>
                </a:cubicBezTo>
                <a:close/>
                <a:moveTo>
                  <a:pt x="2479741" y="1845133"/>
                </a:moveTo>
                <a:cubicBezTo>
                  <a:pt x="2464081" y="1853269"/>
                  <a:pt x="2457622" y="1860317"/>
                  <a:pt x="2457801" y="1868285"/>
                </a:cubicBezTo>
                <a:cubicBezTo>
                  <a:pt x="2457949" y="1874521"/>
                  <a:pt x="2467181" y="1878918"/>
                  <a:pt x="2476837" y="1877110"/>
                </a:cubicBezTo>
                <a:cubicBezTo>
                  <a:pt x="2485173" y="1875547"/>
                  <a:pt x="2491889" y="1872713"/>
                  <a:pt x="2493022" y="1867457"/>
                </a:cubicBezTo>
                <a:cubicBezTo>
                  <a:pt x="2488641" y="1860088"/>
                  <a:pt x="2484597" y="1853300"/>
                  <a:pt x="2479741" y="1845133"/>
                </a:cubicBezTo>
                <a:close/>
                <a:moveTo>
                  <a:pt x="10087414" y="1843758"/>
                </a:moveTo>
                <a:cubicBezTo>
                  <a:pt x="10085266" y="1843161"/>
                  <a:pt x="10081277" y="1845091"/>
                  <a:pt x="10077722" y="1845995"/>
                </a:cubicBezTo>
                <a:cubicBezTo>
                  <a:pt x="10079166" y="1848539"/>
                  <a:pt x="10079292" y="1850653"/>
                  <a:pt x="10081061" y="1851573"/>
                </a:cubicBezTo>
                <a:cubicBezTo>
                  <a:pt x="10095300" y="1859034"/>
                  <a:pt x="10109468" y="1866557"/>
                  <a:pt x="10124411" y="1873437"/>
                </a:cubicBezTo>
                <a:cubicBezTo>
                  <a:pt x="10132496" y="1877160"/>
                  <a:pt x="10140509" y="1875398"/>
                  <a:pt x="10145237" y="1869668"/>
                </a:cubicBezTo>
                <a:cubicBezTo>
                  <a:pt x="10149027" y="1865102"/>
                  <a:pt x="10154496" y="1860122"/>
                  <a:pt x="10149406" y="1855112"/>
                </a:cubicBezTo>
                <a:cubicBezTo>
                  <a:pt x="10143595" y="1849397"/>
                  <a:pt x="10134589" y="1852032"/>
                  <a:pt x="10126648" y="1853702"/>
                </a:cubicBezTo>
                <a:cubicBezTo>
                  <a:pt x="10118707" y="1855372"/>
                  <a:pt x="10112373" y="1854070"/>
                  <a:pt x="10106020" y="1850806"/>
                </a:cubicBezTo>
                <a:cubicBezTo>
                  <a:pt x="10100444" y="1847957"/>
                  <a:pt x="10094019" y="1845551"/>
                  <a:pt x="10087414" y="1843758"/>
                </a:cubicBezTo>
                <a:close/>
                <a:moveTo>
                  <a:pt x="11348908" y="1841613"/>
                </a:moveTo>
                <a:cubicBezTo>
                  <a:pt x="11349720" y="1841828"/>
                  <a:pt x="11351204" y="1841951"/>
                  <a:pt x="11351271" y="1842242"/>
                </a:cubicBezTo>
                <a:cubicBezTo>
                  <a:pt x="11351488" y="1843222"/>
                  <a:pt x="11351885" y="1844877"/>
                  <a:pt x="11351109" y="1845153"/>
                </a:cubicBezTo>
                <a:cubicBezTo>
                  <a:pt x="11348186" y="1846256"/>
                  <a:pt x="11344829" y="1846914"/>
                  <a:pt x="11341615" y="1847727"/>
                </a:cubicBezTo>
                <a:lnTo>
                  <a:pt x="11341615" y="1847726"/>
                </a:lnTo>
                <a:cubicBezTo>
                  <a:pt x="11341055" y="1846807"/>
                  <a:pt x="11339666" y="1845229"/>
                  <a:pt x="11340009" y="1845060"/>
                </a:cubicBezTo>
                <a:cubicBezTo>
                  <a:pt x="11342788" y="1843773"/>
                  <a:pt x="11345893" y="1842731"/>
                  <a:pt x="11348908" y="1841613"/>
                </a:cubicBezTo>
                <a:close/>
                <a:moveTo>
                  <a:pt x="9917370" y="1841384"/>
                </a:moveTo>
                <a:cubicBezTo>
                  <a:pt x="9909952" y="1847451"/>
                  <a:pt x="9900315" y="1849998"/>
                  <a:pt x="9888385" y="1849964"/>
                </a:cubicBezTo>
                <a:cubicBezTo>
                  <a:pt x="9871312" y="1858039"/>
                  <a:pt x="9854185" y="1866098"/>
                  <a:pt x="9837203" y="1874265"/>
                </a:cubicBezTo>
                <a:cubicBezTo>
                  <a:pt x="9835867" y="1874908"/>
                  <a:pt x="9835020" y="1876211"/>
                  <a:pt x="9834658" y="1877283"/>
                </a:cubicBezTo>
                <a:cubicBezTo>
                  <a:pt x="9834316" y="1878340"/>
                  <a:pt x="9834190" y="1879950"/>
                  <a:pt x="9835182" y="1880562"/>
                </a:cubicBezTo>
                <a:cubicBezTo>
                  <a:pt x="9836950" y="1881650"/>
                  <a:pt x="9839856" y="1882983"/>
                  <a:pt x="9841914" y="1882768"/>
                </a:cubicBezTo>
                <a:cubicBezTo>
                  <a:pt x="9847400" y="1882217"/>
                  <a:pt x="9852597" y="1880501"/>
                  <a:pt x="9858102" y="1879995"/>
                </a:cubicBezTo>
                <a:cubicBezTo>
                  <a:pt x="9865898" y="1879275"/>
                  <a:pt x="9873406" y="1882094"/>
                  <a:pt x="9876114" y="1886630"/>
                </a:cubicBezTo>
                <a:cubicBezTo>
                  <a:pt x="9877719" y="1889296"/>
                  <a:pt x="9878662" y="1892237"/>
                  <a:pt x="9878785" y="1895072"/>
                </a:cubicBezTo>
                <a:cubicBezTo>
                  <a:pt x="9879146" y="1903882"/>
                  <a:pt x="9873172" y="1907333"/>
                  <a:pt x="9858228" y="1907391"/>
                </a:cubicBezTo>
                <a:cubicBezTo>
                  <a:pt x="9854547" y="1907402"/>
                  <a:pt x="9850865" y="1907345"/>
                  <a:pt x="9847184" y="1907483"/>
                </a:cubicBezTo>
                <a:cubicBezTo>
                  <a:pt x="9846480" y="1907513"/>
                  <a:pt x="9845830" y="1908233"/>
                  <a:pt x="9844404" y="1909046"/>
                </a:cubicBezTo>
                <a:cubicBezTo>
                  <a:pt x="9847869" y="1915864"/>
                  <a:pt x="9852742" y="1922774"/>
                  <a:pt x="9854655" y="1929976"/>
                </a:cubicBezTo>
                <a:cubicBezTo>
                  <a:pt x="9856406" y="1936733"/>
                  <a:pt x="9855016" y="1943796"/>
                  <a:pt x="9855016" y="1949235"/>
                </a:cubicBezTo>
                <a:cubicBezTo>
                  <a:pt x="9857543" y="1951672"/>
                  <a:pt x="9858175" y="1953112"/>
                  <a:pt x="9859601" y="1953525"/>
                </a:cubicBezTo>
                <a:cubicBezTo>
                  <a:pt x="9871439" y="1956835"/>
                  <a:pt x="9880048" y="1961477"/>
                  <a:pt x="9881059" y="1970165"/>
                </a:cubicBezTo>
                <a:cubicBezTo>
                  <a:pt x="9881402" y="1973245"/>
                  <a:pt x="9884975" y="1975452"/>
                  <a:pt x="9890479" y="1975604"/>
                </a:cubicBezTo>
                <a:cubicBezTo>
                  <a:pt x="9896580" y="1975788"/>
                  <a:pt x="9902644" y="1971805"/>
                  <a:pt x="9902986" y="1967637"/>
                </a:cubicBezTo>
                <a:cubicBezTo>
                  <a:pt x="9903672" y="1959516"/>
                  <a:pt x="9914537" y="1948822"/>
                  <a:pt x="9921088" y="1940946"/>
                </a:cubicBezTo>
                <a:cubicBezTo>
                  <a:pt x="9930996" y="1929071"/>
                  <a:pt x="9943395" y="1928765"/>
                  <a:pt x="9960034" y="1933653"/>
                </a:cubicBezTo>
                <a:cubicBezTo>
                  <a:pt x="9960612" y="1933821"/>
                  <a:pt x="9961731" y="1933285"/>
                  <a:pt x="9963391" y="1932886"/>
                </a:cubicBezTo>
                <a:cubicBezTo>
                  <a:pt x="9964203" y="1931691"/>
                  <a:pt x="9966568" y="1929975"/>
                  <a:pt x="9966044" y="1928673"/>
                </a:cubicBezTo>
                <a:cubicBezTo>
                  <a:pt x="9963301" y="1921962"/>
                  <a:pt x="9960160" y="1915297"/>
                  <a:pt x="9956479" y="1908754"/>
                </a:cubicBezTo>
                <a:cubicBezTo>
                  <a:pt x="9954025" y="1904372"/>
                  <a:pt x="9946047" y="1903376"/>
                  <a:pt x="9940416" y="1906609"/>
                </a:cubicBezTo>
                <a:cubicBezTo>
                  <a:pt x="9935598" y="1909367"/>
                  <a:pt x="9931555" y="1912631"/>
                  <a:pt x="9926809" y="1915419"/>
                </a:cubicBezTo>
                <a:cubicBezTo>
                  <a:pt x="9921737" y="1918407"/>
                  <a:pt x="9915620" y="1919679"/>
                  <a:pt x="9908617" y="1918116"/>
                </a:cubicBezTo>
                <a:cubicBezTo>
                  <a:pt x="9901615" y="1916568"/>
                  <a:pt x="9898582" y="1913106"/>
                  <a:pt x="9897265" y="1908907"/>
                </a:cubicBezTo>
                <a:cubicBezTo>
                  <a:pt x="9896923" y="1907774"/>
                  <a:pt x="9896436" y="1906547"/>
                  <a:pt x="9896815" y="1905475"/>
                </a:cubicBezTo>
                <a:cubicBezTo>
                  <a:pt x="9901633" y="1891440"/>
                  <a:pt x="9904088" y="1876930"/>
                  <a:pt x="9919663" y="1865163"/>
                </a:cubicBezTo>
                <a:cubicBezTo>
                  <a:pt x="9923795" y="1862053"/>
                  <a:pt x="9927658" y="1858697"/>
                  <a:pt x="9930599" y="1855127"/>
                </a:cubicBezTo>
                <a:cubicBezTo>
                  <a:pt x="9933740" y="1851327"/>
                  <a:pt x="9932982" y="1847267"/>
                  <a:pt x="9929444" y="1843482"/>
                </a:cubicBezTo>
                <a:lnTo>
                  <a:pt x="9929443" y="1843483"/>
                </a:lnTo>
                <a:cubicBezTo>
                  <a:pt x="9927169" y="1841047"/>
                  <a:pt x="9919860" y="1839361"/>
                  <a:pt x="9917370" y="1841384"/>
                </a:cubicBezTo>
                <a:close/>
                <a:moveTo>
                  <a:pt x="10686154" y="1840862"/>
                </a:moveTo>
                <a:cubicBezTo>
                  <a:pt x="10689836" y="1844571"/>
                  <a:pt x="10693987" y="1847651"/>
                  <a:pt x="10696154" y="1851190"/>
                </a:cubicBezTo>
                <a:cubicBezTo>
                  <a:pt x="10698572" y="1855174"/>
                  <a:pt x="10693987" y="1859081"/>
                  <a:pt x="10686407" y="1860032"/>
                </a:cubicBezTo>
                <a:cubicBezTo>
                  <a:pt x="10684169" y="1860323"/>
                  <a:pt x="10679981" y="1859527"/>
                  <a:pt x="10679151" y="1858484"/>
                </a:cubicBezTo>
                <a:cubicBezTo>
                  <a:pt x="10675343" y="1853764"/>
                  <a:pt x="10677599" y="1848356"/>
                  <a:pt x="10686154" y="1840862"/>
                </a:cubicBezTo>
                <a:close/>
                <a:moveTo>
                  <a:pt x="2011032" y="1839575"/>
                </a:moveTo>
                <a:cubicBezTo>
                  <a:pt x="2016176" y="1840020"/>
                  <a:pt x="2019133" y="1842027"/>
                  <a:pt x="2019064" y="1845246"/>
                </a:cubicBezTo>
                <a:cubicBezTo>
                  <a:pt x="2018974" y="1849566"/>
                  <a:pt x="2013036" y="1853014"/>
                  <a:pt x="2006592" y="1851865"/>
                </a:cubicBezTo>
                <a:cubicBezTo>
                  <a:pt x="2003019" y="1851221"/>
                  <a:pt x="2000294" y="1848784"/>
                  <a:pt x="1998325" y="1847758"/>
                </a:cubicBezTo>
                <a:cubicBezTo>
                  <a:pt x="1998615" y="1842012"/>
                  <a:pt x="2004138" y="1838978"/>
                  <a:pt x="2011032" y="1839575"/>
                </a:cubicBezTo>
                <a:close/>
                <a:moveTo>
                  <a:pt x="1410044" y="1838105"/>
                </a:moveTo>
                <a:cubicBezTo>
                  <a:pt x="1408745" y="1839729"/>
                  <a:pt x="1405419" y="1841997"/>
                  <a:pt x="1405406" y="1844295"/>
                </a:cubicBezTo>
                <a:cubicBezTo>
                  <a:pt x="1405352" y="1848646"/>
                  <a:pt x="1411632" y="1851006"/>
                  <a:pt x="1419374" y="1850454"/>
                </a:cubicBezTo>
                <a:cubicBezTo>
                  <a:pt x="1424410" y="1850087"/>
                  <a:pt x="1428200" y="1847099"/>
                  <a:pt x="1427008" y="1844433"/>
                </a:cubicBezTo>
                <a:cubicBezTo>
                  <a:pt x="1425204" y="1840357"/>
                  <a:pt x="1418941" y="1837599"/>
                  <a:pt x="1410044" y="1838105"/>
                </a:cubicBezTo>
                <a:close/>
                <a:moveTo>
                  <a:pt x="11216150" y="1837032"/>
                </a:moveTo>
                <a:cubicBezTo>
                  <a:pt x="11216926" y="1837844"/>
                  <a:pt x="11217702" y="1838657"/>
                  <a:pt x="11218460" y="1839453"/>
                </a:cubicBezTo>
                <a:cubicBezTo>
                  <a:pt x="11217161" y="1839928"/>
                  <a:pt x="11215844" y="1840403"/>
                  <a:pt x="11214507" y="1840862"/>
                </a:cubicBezTo>
                <a:cubicBezTo>
                  <a:pt x="11213732" y="1840050"/>
                  <a:pt x="11212973" y="1839239"/>
                  <a:pt x="11212197" y="1838426"/>
                </a:cubicBezTo>
                <a:cubicBezTo>
                  <a:pt x="11213515" y="1837966"/>
                  <a:pt x="11214833" y="1837492"/>
                  <a:pt x="11216150" y="1837032"/>
                </a:cubicBezTo>
                <a:close/>
                <a:moveTo>
                  <a:pt x="1747699" y="1836771"/>
                </a:moveTo>
                <a:cubicBezTo>
                  <a:pt x="1748602" y="1837690"/>
                  <a:pt x="1749504" y="1838625"/>
                  <a:pt x="1750984" y="1840157"/>
                </a:cubicBezTo>
                <a:cubicBezTo>
                  <a:pt x="1749089" y="1840939"/>
                  <a:pt x="1747158" y="1841766"/>
                  <a:pt x="1745209" y="1842563"/>
                </a:cubicBezTo>
                <a:cubicBezTo>
                  <a:pt x="1744306" y="1841644"/>
                  <a:pt x="1742267" y="1840356"/>
                  <a:pt x="1742700" y="1839881"/>
                </a:cubicBezTo>
                <a:cubicBezTo>
                  <a:pt x="1743783" y="1838656"/>
                  <a:pt x="1745967" y="1837782"/>
                  <a:pt x="1747699" y="1836771"/>
                </a:cubicBezTo>
                <a:close/>
                <a:moveTo>
                  <a:pt x="10928367" y="1834412"/>
                </a:moveTo>
                <a:cubicBezTo>
                  <a:pt x="10930930" y="1835607"/>
                  <a:pt x="10935243" y="1836864"/>
                  <a:pt x="10937625" y="1838948"/>
                </a:cubicBezTo>
                <a:cubicBezTo>
                  <a:pt x="10940387" y="1841354"/>
                  <a:pt x="10936037" y="1845092"/>
                  <a:pt x="10929539" y="1846471"/>
                </a:cubicBezTo>
                <a:cubicBezTo>
                  <a:pt x="10926941" y="1847039"/>
                  <a:pt x="10924216" y="1847482"/>
                  <a:pt x="10921491" y="1847789"/>
                </a:cubicBezTo>
                <a:cubicBezTo>
                  <a:pt x="10913026" y="1848739"/>
                  <a:pt x="10906656" y="1846717"/>
                  <a:pt x="10906240" y="1843070"/>
                </a:cubicBezTo>
                <a:cubicBezTo>
                  <a:pt x="10905861" y="1839331"/>
                  <a:pt x="10910662" y="1836082"/>
                  <a:pt x="10918386" y="1835056"/>
                </a:cubicBezTo>
                <a:cubicBezTo>
                  <a:pt x="10921075" y="1834703"/>
                  <a:pt x="10923891" y="1834688"/>
                  <a:pt x="10928367" y="1834412"/>
                </a:cubicBezTo>
                <a:close/>
                <a:moveTo>
                  <a:pt x="10774694" y="1834365"/>
                </a:moveTo>
                <a:cubicBezTo>
                  <a:pt x="10776282" y="1834519"/>
                  <a:pt x="10778592" y="1836617"/>
                  <a:pt x="10778357" y="1837660"/>
                </a:cubicBezTo>
                <a:cubicBezTo>
                  <a:pt x="10778141" y="1838717"/>
                  <a:pt x="10775181" y="1839575"/>
                  <a:pt x="10772510" y="1840985"/>
                </a:cubicBezTo>
                <a:cubicBezTo>
                  <a:pt x="10770958" y="1839085"/>
                  <a:pt x="10768720" y="1837598"/>
                  <a:pt x="10769225" y="1836618"/>
                </a:cubicBezTo>
                <a:cubicBezTo>
                  <a:pt x="10769749" y="1835545"/>
                  <a:pt x="10773015" y="1834196"/>
                  <a:pt x="10774694" y="1834365"/>
                </a:cubicBezTo>
                <a:close/>
                <a:moveTo>
                  <a:pt x="10850132" y="1832910"/>
                </a:moveTo>
                <a:cubicBezTo>
                  <a:pt x="10852496" y="1832481"/>
                  <a:pt x="10857838" y="1834411"/>
                  <a:pt x="10858758" y="1835959"/>
                </a:cubicBezTo>
                <a:cubicBezTo>
                  <a:pt x="10859715" y="1837568"/>
                  <a:pt x="10857603" y="1840249"/>
                  <a:pt x="10855690" y="1841981"/>
                </a:cubicBezTo>
                <a:cubicBezTo>
                  <a:pt x="10854282" y="1843237"/>
                  <a:pt x="10851016" y="1844432"/>
                  <a:pt x="10848579" y="1844432"/>
                </a:cubicBezTo>
                <a:cubicBezTo>
                  <a:pt x="10830785" y="1844325"/>
                  <a:pt x="10821635" y="1851251"/>
                  <a:pt x="10813947" y="1859694"/>
                </a:cubicBezTo>
                <a:cubicBezTo>
                  <a:pt x="10812178" y="1861624"/>
                  <a:pt x="10809200" y="1863126"/>
                  <a:pt x="10804580" y="1866405"/>
                </a:cubicBezTo>
                <a:cubicBezTo>
                  <a:pt x="10798805" y="1856185"/>
                  <a:pt x="10797722" y="1853948"/>
                  <a:pt x="10801061" y="1850117"/>
                </a:cubicBezTo>
                <a:cubicBezTo>
                  <a:pt x="10804057" y="1846685"/>
                  <a:pt x="10807937" y="1842624"/>
                  <a:pt x="10813171" y="1841061"/>
                </a:cubicBezTo>
                <a:cubicBezTo>
                  <a:pt x="10824883" y="1837522"/>
                  <a:pt x="10837571" y="1835147"/>
                  <a:pt x="10850132" y="1832910"/>
                </a:cubicBezTo>
                <a:close/>
                <a:moveTo>
                  <a:pt x="9156710" y="1832588"/>
                </a:moveTo>
                <a:cubicBezTo>
                  <a:pt x="9155988" y="1832697"/>
                  <a:pt x="9155248" y="1832792"/>
                  <a:pt x="9154527" y="1832895"/>
                </a:cubicBezTo>
                <a:cubicBezTo>
                  <a:pt x="9154671" y="1833339"/>
                  <a:pt x="9154798" y="1833784"/>
                  <a:pt x="9154942" y="1834244"/>
                </a:cubicBezTo>
                <a:cubicBezTo>
                  <a:pt x="9155664" y="1834152"/>
                  <a:pt x="9156728" y="1834182"/>
                  <a:pt x="9157036" y="1833891"/>
                </a:cubicBezTo>
                <a:cubicBezTo>
                  <a:pt x="9157324" y="1833615"/>
                  <a:pt x="9156856" y="1833033"/>
                  <a:pt x="9156711" y="1832588"/>
                </a:cubicBezTo>
                <a:close/>
                <a:moveTo>
                  <a:pt x="9247308" y="1831133"/>
                </a:moveTo>
                <a:cubicBezTo>
                  <a:pt x="9245431" y="1831853"/>
                  <a:pt x="9244042" y="1833064"/>
                  <a:pt x="9242364" y="1834167"/>
                </a:cubicBezTo>
                <a:cubicBezTo>
                  <a:pt x="9244547" y="1835132"/>
                  <a:pt x="9245883" y="1835729"/>
                  <a:pt x="9247236" y="1836312"/>
                </a:cubicBezTo>
                <a:cubicBezTo>
                  <a:pt x="9248554" y="1835147"/>
                  <a:pt x="9250070" y="1834029"/>
                  <a:pt x="9251009" y="1832757"/>
                </a:cubicBezTo>
                <a:cubicBezTo>
                  <a:pt x="9251135" y="1832558"/>
                  <a:pt x="9247868" y="1830949"/>
                  <a:pt x="9247308" y="1831133"/>
                </a:cubicBezTo>
                <a:close/>
                <a:moveTo>
                  <a:pt x="10886119" y="1829524"/>
                </a:moveTo>
                <a:cubicBezTo>
                  <a:pt x="10887201" y="1830198"/>
                  <a:pt x="10888248" y="1830857"/>
                  <a:pt x="10889331" y="1831531"/>
                </a:cubicBezTo>
                <a:cubicBezTo>
                  <a:pt x="10888320" y="1832205"/>
                  <a:pt x="10887274" y="1832895"/>
                  <a:pt x="10886209" y="1833569"/>
                </a:cubicBezTo>
                <a:cubicBezTo>
                  <a:pt x="10885126" y="1832926"/>
                  <a:pt x="10883217" y="1832251"/>
                  <a:pt x="10883231" y="1831608"/>
                </a:cubicBezTo>
                <a:cubicBezTo>
                  <a:pt x="10883231" y="1830903"/>
                  <a:pt x="10885072" y="1830214"/>
                  <a:pt x="10886119" y="1829524"/>
                </a:cubicBezTo>
                <a:close/>
                <a:moveTo>
                  <a:pt x="11290723" y="1825341"/>
                </a:moveTo>
                <a:cubicBezTo>
                  <a:pt x="11297870" y="1831730"/>
                  <a:pt x="11296209" y="1836971"/>
                  <a:pt x="11295650" y="1842073"/>
                </a:cubicBezTo>
                <a:cubicBezTo>
                  <a:pt x="11295217" y="1845888"/>
                  <a:pt x="11290470" y="1849044"/>
                  <a:pt x="11287763" y="1847619"/>
                </a:cubicBezTo>
                <a:cubicBezTo>
                  <a:pt x="11285217" y="1846271"/>
                  <a:pt x="11282691" y="1844141"/>
                  <a:pt x="11282258" y="1842180"/>
                </a:cubicBezTo>
                <a:cubicBezTo>
                  <a:pt x="11281067" y="1836465"/>
                  <a:pt x="11281355" y="1830750"/>
                  <a:pt x="11290723" y="1825341"/>
                </a:cubicBezTo>
                <a:close/>
                <a:moveTo>
                  <a:pt x="1918717" y="1824729"/>
                </a:moveTo>
                <a:cubicBezTo>
                  <a:pt x="1920774" y="1824055"/>
                  <a:pt x="1925575" y="1825280"/>
                  <a:pt x="1927957" y="1826506"/>
                </a:cubicBezTo>
                <a:cubicBezTo>
                  <a:pt x="1938515" y="1831945"/>
                  <a:pt x="1938371" y="1832068"/>
                  <a:pt x="1959632" y="1830566"/>
                </a:cubicBezTo>
                <a:cubicBezTo>
                  <a:pt x="1953351" y="1845046"/>
                  <a:pt x="1945229" y="1849734"/>
                  <a:pt x="1928228" y="1849642"/>
                </a:cubicBezTo>
                <a:cubicBezTo>
                  <a:pt x="1922001" y="1849596"/>
                  <a:pt x="1917039" y="1847620"/>
                  <a:pt x="1915865" y="1843927"/>
                </a:cubicBezTo>
                <a:cubicBezTo>
                  <a:pt x="1914457" y="1839499"/>
                  <a:pt x="1914096" y="1834857"/>
                  <a:pt x="1914295" y="1830337"/>
                </a:cubicBezTo>
                <a:cubicBezTo>
                  <a:pt x="1914385" y="1828360"/>
                  <a:pt x="1916244" y="1825541"/>
                  <a:pt x="1918717" y="1824729"/>
                </a:cubicBezTo>
                <a:close/>
                <a:moveTo>
                  <a:pt x="3168886" y="1823365"/>
                </a:moveTo>
                <a:cubicBezTo>
                  <a:pt x="3160294" y="1824024"/>
                  <a:pt x="3155203" y="1827502"/>
                  <a:pt x="3157550" y="1830489"/>
                </a:cubicBezTo>
                <a:cubicBezTo>
                  <a:pt x="3158831" y="1832144"/>
                  <a:pt x="3162928" y="1833783"/>
                  <a:pt x="3165945" y="1833921"/>
                </a:cubicBezTo>
                <a:cubicBezTo>
                  <a:pt x="3172225" y="1834213"/>
                  <a:pt x="3176919" y="1830566"/>
                  <a:pt x="3174899" y="1827134"/>
                </a:cubicBezTo>
                <a:cubicBezTo>
                  <a:pt x="3173887" y="1825387"/>
                  <a:pt x="3170313" y="1824223"/>
                  <a:pt x="3168886" y="1823365"/>
                </a:cubicBezTo>
                <a:close/>
                <a:moveTo>
                  <a:pt x="11650658" y="1822966"/>
                </a:moveTo>
                <a:cubicBezTo>
                  <a:pt x="11651958" y="1823410"/>
                  <a:pt x="11653275" y="1823840"/>
                  <a:pt x="11654466" y="1824360"/>
                </a:cubicBezTo>
                <a:cubicBezTo>
                  <a:pt x="11654557" y="1824406"/>
                  <a:pt x="11653726" y="1825234"/>
                  <a:pt x="11653329" y="1825693"/>
                </a:cubicBezTo>
                <a:cubicBezTo>
                  <a:pt x="11652030" y="1825249"/>
                  <a:pt x="11650713" y="1824790"/>
                  <a:pt x="11649430" y="1824345"/>
                </a:cubicBezTo>
                <a:cubicBezTo>
                  <a:pt x="11649829" y="1823885"/>
                  <a:pt x="11650262" y="1823411"/>
                  <a:pt x="11650658" y="1822966"/>
                </a:cubicBezTo>
                <a:close/>
                <a:moveTo>
                  <a:pt x="11892710" y="1821572"/>
                </a:moveTo>
                <a:lnTo>
                  <a:pt x="11894876" y="1822032"/>
                </a:lnTo>
                <a:cubicBezTo>
                  <a:pt x="11894064" y="1822568"/>
                  <a:pt x="11893251" y="1823119"/>
                  <a:pt x="11892439" y="1823656"/>
                </a:cubicBezTo>
                <a:cubicBezTo>
                  <a:pt x="11891988" y="1823288"/>
                  <a:pt x="11891555" y="1822905"/>
                  <a:pt x="11891122" y="1822538"/>
                </a:cubicBezTo>
                <a:close/>
                <a:moveTo>
                  <a:pt x="10190971" y="1820837"/>
                </a:moveTo>
                <a:cubicBezTo>
                  <a:pt x="10194435" y="1824240"/>
                  <a:pt x="10198009" y="1826216"/>
                  <a:pt x="10198298" y="1828361"/>
                </a:cubicBezTo>
                <a:cubicBezTo>
                  <a:pt x="10198713" y="1831456"/>
                  <a:pt x="10194653" y="1833371"/>
                  <a:pt x="10189383" y="1833142"/>
                </a:cubicBezTo>
                <a:cubicBezTo>
                  <a:pt x="10184112" y="1832912"/>
                  <a:pt x="10180647" y="1830583"/>
                  <a:pt x="10181802" y="1827641"/>
                </a:cubicBezTo>
                <a:cubicBezTo>
                  <a:pt x="10182632" y="1825527"/>
                  <a:pt x="10186657" y="1823901"/>
                  <a:pt x="10190971" y="1820837"/>
                </a:cubicBezTo>
                <a:close/>
                <a:moveTo>
                  <a:pt x="3490391" y="1820254"/>
                </a:moveTo>
                <a:cubicBezTo>
                  <a:pt x="3489652" y="1820515"/>
                  <a:pt x="3488250" y="1820917"/>
                  <a:pt x="3488263" y="1820974"/>
                </a:cubicBezTo>
                <a:cubicBezTo>
                  <a:pt x="3488822" y="1821801"/>
                  <a:pt x="3489562" y="1822598"/>
                  <a:pt x="3490264" y="1823379"/>
                </a:cubicBezTo>
                <a:cubicBezTo>
                  <a:pt x="3491006" y="1823149"/>
                  <a:pt x="3492416" y="1822721"/>
                  <a:pt x="3492377" y="1822675"/>
                </a:cubicBezTo>
                <a:cubicBezTo>
                  <a:pt x="3491834" y="1821847"/>
                  <a:pt x="3491096" y="1821050"/>
                  <a:pt x="3490391" y="1820254"/>
                </a:cubicBezTo>
                <a:close/>
                <a:moveTo>
                  <a:pt x="10509144" y="1819580"/>
                </a:moveTo>
                <a:cubicBezTo>
                  <a:pt x="10511040" y="1820193"/>
                  <a:pt x="10514234" y="1820607"/>
                  <a:pt x="10515642" y="1821802"/>
                </a:cubicBezTo>
                <a:lnTo>
                  <a:pt x="10515642" y="1821801"/>
                </a:lnTo>
                <a:cubicBezTo>
                  <a:pt x="10522806" y="1827915"/>
                  <a:pt x="10519287" y="1839084"/>
                  <a:pt x="10509307" y="1843007"/>
                </a:cubicBezTo>
                <a:cubicBezTo>
                  <a:pt x="10502684" y="1845612"/>
                  <a:pt x="10492216" y="1843237"/>
                  <a:pt x="10491783" y="1838809"/>
                </a:cubicBezTo>
                <a:cubicBezTo>
                  <a:pt x="10491061" y="1831745"/>
                  <a:pt x="10494580" y="1825478"/>
                  <a:pt x="10503262" y="1820606"/>
                </a:cubicBezTo>
                <a:cubicBezTo>
                  <a:pt x="10504453" y="1819948"/>
                  <a:pt x="10506690" y="1819994"/>
                  <a:pt x="10509144" y="1819580"/>
                </a:cubicBezTo>
                <a:close/>
                <a:moveTo>
                  <a:pt x="739414" y="1819518"/>
                </a:moveTo>
                <a:cubicBezTo>
                  <a:pt x="740894" y="1820943"/>
                  <a:pt x="744305" y="1822751"/>
                  <a:pt x="744323" y="1824590"/>
                </a:cubicBezTo>
                <a:cubicBezTo>
                  <a:pt x="744377" y="1827930"/>
                  <a:pt x="743258" y="1831516"/>
                  <a:pt x="741164" y="1834626"/>
                </a:cubicBezTo>
                <a:cubicBezTo>
                  <a:pt x="734018" y="1845259"/>
                  <a:pt x="726474" y="1855801"/>
                  <a:pt x="718641" y="1866235"/>
                </a:cubicBezTo>
                <a:cubicBezTo>
                  <a:pt x="714040" y="1872380"/>
                  <a:pt x="706586" y="1874693"/>
                  <a:pt x="698736" y="1873130"/>
                </a:cubicBezTo>
                <a:cubicBezTo>
                  <a:pt x="689045" y="1871184"/>
                  <a:pt x="681212" y="1864044"/>
                  <a:pt x="684154" y="1858206"/>
                </a:cubicBezTo>
                <a:cubicBezTo>
                  <a:pt x="687727" y="1851158"/>
                  <a:pt x="694296" y="1844707"/>
                  <a:pt x="694784" y="1836985"/>
                </a:cubicBezTo>
                <a:cubicBezTo>
                  <a:pt x="694874" y="1835576"/>
                  <a:pt x="697364" y="1833813"/>
                  <a:pt x="699530" y="1832925"/>
                </a:cubicBezTo>
                <a:cubicBezTo>
                  <a:pt x="710321" y="1828405"/>
                  <a:pt x="721330" y="1824069"/>
                  <a:pt x="732411" y="1819809"/>
                </a:cubicBezTo>
                <a:cubicBezTo>
                  <a:pt x="733783" y="1819289"/>
                  <a:pt x="736039" y="1819622"/>
                  <a:pt x="739414" y="1819518"/>
                </a:cubicBezTo>
                <a:close/>
                <a:moveTo>
                  <a:pt x="11242302" y="1819458"/>
                </a:moveTo>
                <a:cubicBezTo>
                  <a:pt x="11245442" y="1819933"/>
                  <a:pt x="11248131" y="1821465"/>
                  <a:pt x="11252355" y="1823059"/>
                </a:cubicBezTo>
                <a:cubicBezTo>
                  <a:pt x="11248817" y="1824943"/>
                  <a:pt x="11246615" y="1826966"/>
                  <a:pt x="11245081" y="1826782"/>
                </a:cubicBezTo>
                <a:cubicBezTo>
                  <a:pt x="11241851" y="1826414"/>
                  <a:pt x="11238186" y="1825280"/>
                  <a:pt x="11236219" y="1823733"/>
                </a:cubicBezTo>
                <a:cubicBezTo>
                  <a:pt x="11234089" y="1822078"/>
                  <a:pt x="11238493" y="1818860"/>
                  <a:pt x="11242302" y="1819458"/>
                </a:cubicBezTo>
                <a:close/>
                <a:moveTo>
                  <a:pt x="2328255" y="1818059"/>
                </a:moveTo>
                <a:cubicBezTo>
                  <a:pt x="2325187" y="1818550"/>
                  <a:pt x="2321379" y="1820695"/>
                  <a:pt x="2320710" y="1822457"/>
                </a:cubicBezTo>
                <a:cubicBezTo>
                  <a:pt x="2320117" y="1824096"/>
                  <a:pt x="2322480" y="1826916"/>
                  <a:pt x="2324954" y="1828065"/>
                </a:cubicBezTo>
                <a:cubicBezTo>
                  <a:pt x="2329862" y="1830363"/>
                  <a:pt x="2335727" y="1831849"/>
                  <a:pt x="2340690" y="1833504"/>
                </a:cubicBezTo>
                <a:cubicBezTo>
                  <a:pt x="2337839" y="1839725"/>
                  <a:pt x="2335871" y="1844766"/>
                  <a:pt x="2333127" y="1849654"/>
                </a:cubicBezTo>
                <a:cubicBezTo>
                  <a:pt x="2332081" y="1851538"/>
                  <a:pt x="2329320" y="1853070"/>
                  <a:pt x="2326450" y="1855491"/>
                </a:cubicBezTo>
                <a:cubicBezTo>
                  <a:pt x="2319015" y="1851078"/>
                  <a:pt x="2313746" y="1846834"/>
                  <a:pt x="2306852" y="1844153"/>
                </a:cubicBezTo>
                <a:cubicBezTo>
                  <a:pt x="2297467" y="1840537"/>
                  <a:pt x="2292125" y="1836247"/>
                  <a:pt x="2289113" y="1829475"/>
                </a:cubicBezTo>
                <a:cubicBezTo>
                  <a:pt x="2284600" y="1819316"/>
                  <a:pt x="2274746" y="1816604"/>
                  <a:pt x="2256358" y="1818688"/>
                </a:cubicBezTo>
                <a:cubicBezTo>
                  <a:pt x="2254625" y="1818887"/>
                  <a:pt x="2253488" y="1821109"/>
                  <a:pt x="2252008" y="1822442"/>
                </a:cubicBezTo>
                <a:cubicBezTo>
                  <a:pt x="2258000" y="1824954"/>
                  <a:pt x="2263197" y="1827146"/>
                  <a:pt x="2267726" y="1829030"/>
                </a:cubicBezTo>
                <a:cubicBezTo>
                  <a:pt x="2266590" y="1846451"/>
                  <a:pt x="2266590" y="1846451"/>
                  <a:pt x="2237120" y="1870139"/>
                </a:cubicBezTo>
                <a:cubicBezTo>
                  <a:pt x="2243291" y="1870752"/>
                  <a:pt x="2248561" y="1872008"/>
                  <a:pt x="2253433" y="1871579"/>
                </a:cubicBezTo>
                <a:cubicBezTo>
                  <a:pt x="2259840" y="1871028"/>
                  <a:pt x="2265867" y="1869005"/>
                  <a:pt x="2272184" y="1867856"/>
                </a:cubicBezTo>
                <a:cubicBezTo>
                  <a:pt x="2281209" y="1866201"/>
                  <a:pt x="2286803" y="1868086"/>
                  <a:pt x="2289671" y="1873403"/>
                </a:cubicBezTo>
                <a:cubicBezTo>
                  <a:pt x="2292253" y="1878137"/>
                  <a:pt x="2289925" y="1884128"/>
                  <a:pt x="2302142" y="1888357"/>
                </a:cubicBezTo>
                <a:cubicBezTo>
                  <a:pt x="2314828" y="1876421"/>
                  <a:pt x="2331720" y="1872177"/>
                  <a:pt x="2353521" y="1874797"/>
                </a:cubicBezTo>
                <a:cubicBezTo>
                  <a:pt x="2372957" y="1877141"/>
                  <a:pt x="2373046" y="1876881"/>
                  <a:pt x="2381763" y="1864976"/>
                </a:cubicBezTo>
                <a:cubicBezTo>
                  <a:pt x="2382540" y="1863918"/>
                  <a:pt x="2383225" y="1862846"/>
                  <a:pt x="2384181" y="1861835"/>
                </a:cubicBezTo>
                <a:cubicBezTo>
                  <a:pt x="2387088" y="1858755"/>
                  <a:pt x="2394702" y="1857698"/>
                  <a:pt x="2398853" y="1860088"/>
                </a:cubicBezTo>
                <a:cubicBezTo>
                  <a:pt x="2402950" y="1862432"/>
                  <a:pt x="2406144" y="1865374"/>
                  <a:pt x="2410151" y="1867779"/>
                </a:cubicBezTo>
                <a:cubicBezTo>
                  <a:pt x="2414699" y="1870522"/>
                  <a:pt x="2420347" y="1870920"/>
                  <a:pt x="2425707" y="1868852"/>
                </a:cubicBezTo>
                <a:cubicBezTo>
                  <a:pt x="2444425" y="1861666"/>
                  <a:pt x="2455272" y="1846144"/>
                  <a:pt x="2451267" y="1832738"/>
                </a:cubicBezTo>
                <a:cubicBezTo>
                  <a:pt x="2448484" y="1823483"/>
                  <a:pt x="2439676" y="1819806"/>
                  <a:pt x="2420798" y="1820020"/>
                </a:cubicBezTo>
                <a:cubicBezTo>
                  <a:pt x="2420078" y="1821062"/>
                  <a:pt x="2418561" y="1822165"/>
                  <a:pt x="2418796" y="1823115"/>
                </a:cubicBezTo>
                <a:cubicBezTo>
                  <a:pt x="2420852" y="1831359"/>
                  <a:pt x="2415277" y="1835955"/>
                  <a:pt x="2402534" y="1838943"/>
                </a:cubicBezTo>
                <a:cubicBezTo>
                  <a:pt x="2395046" y="1840690"/>
                  <a:pt x="2388910" y="1844811"/>
                  <a:pt x="2382594" y="1848182"/>
                </a:cubicBezTo>
                <a:cubicBezTo>
                  <a:pt x="2379057" y="1850051"/>
                  <a:pt x="2376619" y="1852656"/>
                  <a:pt x="2373354" y="1854740"/>
                </a:cubicBezTo>
                <a:cubicBezTo>
                  <a:pt x="2371442" y="1855966"/>
                  <a:pt x="2369077" y="1857421"/>
                  <a:pt x="2366568" y="1857728"/>
                </a:cubicBezTo>
                <a:lnTo>
                  <a:pt x="2366568" y="1857729"/>
                </a:lnTo>
                <a:cubicBezTo>
                  <a:pt x="2363248" y="1858142"/>
                  <a:pt x="2359223" y="1858050"/>
                  <a:pt x="2356228" y="1857192"/>
                </a:cubicBezTo>
                <a:cubicBezTo>
                  <a:pt x="2354657" y="1856748"/>
                  <a:pt x="2353358" y="1853836"/>
                  <a:pt x="2354205" y="1852687"/>
                </a:cubicBezTo>
                <a:cubicBezTo>
                  <a:pt x="2358880" y="1846390"/>
                  <a:pt x="2364348" y="1840322"/>
                  <a:pt x="2369402" y="1834148"/>
                </a:cubicBezTo>
                <a:cubicBezTo>
                  <a:pt x="2374491" y="1827912"/>
                  <a:pt x="2371549" y="1822549"/>
                  <a:pt x="2361497" y="1819806"/>
                </a:cubicBezTo>
                <a:cubicBezTo>
                  <a:pt x="2350778" y="1816910"/>
                  <a:pt x="2339517" y="1816236"/>
                  <a:pt x="2328255" y="1818059"/>
                </a:cubicBezTo>
                <a:close/>
                <a:moveTo>
                  <a:pt x="8365478" y="1817910"/>
                </a:moveTo>
                <a:lnTo>
                  <a:pt x="8365478" y="1817911"/>
                </a:lnTo>
                <a:cubicBezTo>
                  <a:pt x="8364738" y="1818064"/>
                  <a:pt x="8363353" y="1818244"/>
                  <a:pt x="8363367" y="1818324"/>
                </a:cubicBezTo>
                <a:cubicBezTo>
                  <a:pt x="8363547" y="1819183"/>
                  <a:pt x="8363944" y="1820025"/>
                  <a:pt x="8364287" y="1820853"/>
                </a:cubicBezTo>
                <a:cubicBezTo>
                  <a:pt x="8365027" y="1820730"/>
                  <a:pt x="8366412" y="1820534"/>
                  <a:pt x="8366399" y="1820454"/>
                </a:cubicBezTo>
                <a:cubicBezTo>
                  <a:pt x="8366219" y="1819596"/>
                  <a:pt x="8365839" y="1818753"/>
                  <a:pt x="8365478" y="1817910"/>
                </a:cubicBezTo>
                <a:close/>
                <a:moveTo>
                  <a:pt x="665890" y="1816225"/>
                </a:moveTo>
                <a:cubicBezTo>
                  <a:pt x="666269" y="1816669"/>
                  <a:pt x="666630" y="1817114"/>
                  <a:pt x="666991" y="1817589"/>
                </a:cubicBezTo>
                <a:cubicBezTo>
                  <a:pt x="665709" y="1817987"/>
                  <a:pt x="664410" y="1818385"/>
                  <a:pt x="663111" y="1818799"/>
                </a:cubicBezTo>
                <a:cubicBezTo>
                  <a:pt x="662750" y="1818340"/>
                  <a:pt x="661991" y="1817547"/>
                  <a:pt x="662082" y="1817512"/>
                </a:cubicBezTo>
                <a:cubicBezTo>
                  <a:pt x="663273" y="1817007"/>
                  <a:pt x="664609" y="1816624"/>
                  <a:pt x="665890" y="1816225"/>
                </a:cubicBezTo>
                <a:close/>
                <a:moveTo>
                  <a:pt x="11026437" y="1813528"/>
                </a:moveTo>
                <a:cubicBezTo>
                  <a:pt x="11027844" y="1813191"/>
                  <a:pt x="11033566" y="1816270"/>
                  <a:pt x="11033313" y="1817465"/>
                </a:cubicBezTo>
                <a:cubicBezTo>
                  <a:pt x="11031797" y="1825019"/>
                  <a:pt x="11028693" y="1833799"/>
                  <a:pt x="11017702" y="1836940"/>
                </a:cubicBezTo>
                <a:lnTo>
                  <a:pt x="11017698" y="1836940"/>
                </a:lnTo>
                <a:cubicBezTo>
                  <a:pt x="10997214" y="1842777"/>
                  <a:pt x="10992285" y="1852447"/>
                  <a:pt x="10991672" y="1864582"/>
                </a:cubicBezTo>
                <a:cubicBezTo>
                  <a:pt x="10991528" y="1867263"/>
                  <a:pt x="10989579" y="1869929"/>
                  <a:pt x="10988604" y="1872304"/>
                </a:cubicBezTo>
                <a:cubicBezTo>
                  <a:pt x="10997268" y="1877069"/>
                  <a:pt x="11004758" y="1881206"/>
                  <a:pt x="11012969" y="1885741"/>
                </a:cubicBezTo>
                <a:cubicBezTo>
                  <a:pt x="11007103" y="1892958"/>
                  <a:pt x="10998838" y="1897371"/>
                  <a:pt x="10987900" y="1899608"/>
                </a:cubicBezTo>
                <a:cubicBezTo>
                  <a:pt x="10985391" y="1900098"/>
                  <a:pt x="10979165" y="1898428"/>
                  <a:pt x="10978678" y="1897171"/>
                </a:cubicBezTo>
                <a:cubicBezTo>
                  <a:pt x="10974979" y="1887672"/>
                  <a:pt x="10963067" y="1879904"/>
                  <a:pt x="10963627" y="1869531"/>
                </a:cubicBezTo>
                <a:cubicBezTo>
                  <a:pt x="10964029" y="1862069"/>
                  <a:pt x="10963722" y="1854607"/>
                  <a:pt x="10963722" y="1845980"/>
                </a:cubicBezTo>
                <a:cubicBezTo>
                  <a:pt x="10967782" y="1842180"/>
                  <a:pt x="10973449" y="1837553"/>
                  <a:pt x="10977925" y="1832527"/>
                </a:cubicBezTo>
                <a:cubicBezTo>
                  <a:pt x="10988446" y="1820652"/>
                  <a:pt x="11008155" y="1817741"/>
                  <a:pt x="11026437" y="1813528"/>
                </a:cubicBezTo>
                <a:close/>
                <a:moveTo>
                  <a:pt x="8692045" y="1813375"/>
                </a:moveTo>
                <a:cubicBezTo>
                  <a:pt x="8691450" y="1814034"/>
                  <a:pt x="8690855" y="1814707"/>
                  <a:pt x="8690277" y="1815382"/>
                </a:cubicBezTo>
                <a:cubicBezTo>
                  <a:pt x="8691035" y="1815474"/>
                  <a:pt x="8691793" y="1815585"/>
                  <a:pt x="8692551" y="1815689"/>
                </a:cubicBezTo>
                <a:cubicBezTo>
                  <a:pt x="8692930" y="1815260"/>
                  <a:pt x="8693651" y="1814815"/>
                  <a:pt x="8693543" y="1814432"/>
                </a:cubicBezTo>
                <a:cubicBezTo>
                  <a:pt x="8693453" y="1814034"/>
                  <a:pt x="8692569" y="1813728"/>
                  <a:pt x="8692045" y="1813375"/>
                </a:cubicBezTo>
                <a:close/>
                <a:moveTo>
                  <a:pt x="8910581" y="1811168"/>
                </a:moveTo>
                <a:cubicBezTo>
                  <a:pt x="8906412" y="1809774"/>
                  <a:pt x="8901069" y="1813482"/>
                  <a:pt x="8900673" y="1818891"/>
                </a:cubicBezTo>
                <a:cubicBezTo>
                  <a:pt x="8902225" y="1819626"/>
                  <a:pt x="8904661" y="1821786"/>
                  <a:pt x="8907351" y="1821909"/>
                </a:cubicBezTo>
                <a:cubicBezTo>
                  <a:pt x="8912747" y="1822139"/>
                  <a:pt x="8915707" y="1819412"/>
                  <a:pt x="8915453" y="1816409"/>
                </a:cubicBezTo>
                <a:cubicBezTo>
                  <a:pt x="8915291" y="1814555"/>
                  <a:pt x="8913107" y="1811996"/>
                  <a:pt x="8910581" y="1811168"/>
                </a:cubicBezTo>
                <a:close/>
                <a:moveTo>
                  <a:pt x="3947878" y="1810479"/>
                </a:moveTo>
                <a:cubicBezTo>
                  <a:pt x="3944103" y="1811276"/>
                  <a:pt x="3938111" y="1812409"/>
                  <a:pt x="3932389" y="1813880"/>
                </a:cubicBezTo>
                <a:cubicBezTo>
                  <a:pt x="3931252" y="1814172"/>
                  <a:pt x="3930439" y="1815887"/>
                  <a:pt x="3930603" y="1816883"/>
                </a:cubicBezTo>
                <a:cubicBezTo>
                  <a:pt x="3930765" y="1817864"/>
                  <a:pt x="3932046" y="1819289"/>
                  <a:pt x="3933382" y="1819580"/>
                </a:cubicBezTo>
                <a:cubicBezTo>
                  <a:pt x="3941740" y="1821465"/>
                  <a:pt x="3949772" y="1820408"/>
                  <a:pt x="3957190" y="1817726"/>
                </a:cubicBezTo>
                <a:cubicBezTo>
                  <a:pt x="3958364" y="1817297"/>
                  <a:pt x="3959141" y="1815703"/>
                  <a:pt x="3958887" y="1814769"/>
                </a:cubicBezTo>
                <a:cubicBezTo>
                  <a:pt x="3958617" y="1813804"/>
                  <a:pt x="3957118" y="1812792"/>
                  <a:pt x="3955728" y="1812195"/>
                </a:cubicBezTo>
                <a:cubicBezTo>
                  <a:pt x="3954284" y="1811567"/>
                  <a:pt x="3952298" y="1811398"/>
                  <a:pt x="3947878" y="1810479"/>
                </a:cubicBezTo>
                <a:close/>
                <a:moveTo>
                  <a:pt x="10299163" y="1809637"/>
                </a:moveTo>
                <a:cubicBezTo>
                  <a:pt x="10298621" y="1809422"/>
                  <a:pt x="10297630" y="1809709"/>
                  <a:pt x="10296835" y="1809789"/>
                </a:cubicBezTo>
                <a:lnTo>
                  <a:pt x="10296834" y="1809790"/>
                </a:lnTo>
                <a:cubicBezTo>
                  <a:pt x="10296979" y="1810265"/>
                  <a:pt x="10297123" y="1810741"/>
                  <a:pt x="10297267" y="1811215"/>
                </a:cubicBezTo>
                <a:cubicBezTo>
                  <a:pt x="10298062" y="1811138"/>
                  <a:pt x="10298873" y="1811081"/>
                  <a:pt x="10299668" y="1811000"/>
                </a:cubicBezTo>
                <a:cubicBezTo>
                  <a:pt x="10299524" y="1810525"/>
                  <a:pt x="10299614" y="1809806"/>
                  <a:pt x="10299163" y="1809637"/>
                </a:cubicBezTo>
                <a:close/>
                <a:moveTo>
                  <a:pt x="3358348" y="1806848"/>
                </a:moveTo>
                <a:cubicBezTo>
                  <a:pt x="3354540" y="1810878"/>
                  <a:pt x="3352105" y="1812502"/>
                  <a:pt x="3351672" y="1814340"/>
                </a:cubicBezTo>
                <a:cubicBezTo>
                  <a:pt x="3351473" y="1815153"/>
                  <a:pt x="3356416" y="1817420"/>
                  <a:pt x="3356939" y="1817190"/>
                </a:cubicBezTo>
                <a:cubicBezTo>
                  <a:pt x="3359592" y="1816056"/>
                  <a:pt x="3362442" y="1814494"/>
                  <a:pt x="3363416" y="1812716"/>
                </a:cubicBezTo>
                <a:cubicBezTo>
                  <a:pt x="3363993" y="1811690"/>
                  <a:pt x="3361161" y="1809958"/>
                  <a:pt x="3358348" y="1806848"/>
                </a:cubicBezTo>
                <a:close/>
                <a:moveTo>
                  <a:pt x="8141565" y="1806710"/>
                </a:moveTo>
                <a:cubicBezTo>
                  <a:pt x="8140211" y="1807215"/>
                  <a:pt x="8138857" y="1807706"/>
                  <a:pt x="8137503" y="1808211"/>
                </a:cubicBezTo>
                <a:cubicBezTo>
                  <a:pt x="8138767" y="1809223"/>
                  <a:pt x="8140012" y="1810234"/>
                  <a:pt x="8141239" y="1811245"/>
                </a:cubicBezTo>
                <a:cubicBezTo>
                  <a:pt x="8142286" y="1810510"/>
                  <a:pt x="8144032" y="1809789"/>
                  <a:pt x="8144127" y="1808993"/>
                </a:cubicBezTo>
                <a:cubicBezTo>
                  <a:pt x="8144218" y="1808273"/>
                  <a:pt x="8142502" y="1807460"/>
                  <a:pt x="8141565" y="1806710"/>
                </a:cubicBezTo>
                <a:close/>
                <a:moveTo>
                  <a:pt x="10003999" y="1806541"/>
                </a:moveTo>
                <a:cubicBezTo>
                  <a:pt x="10001382" y="1807200"/>
                  <a:pt x="9998458" y="1807751"/>
                  <a:pt x="9998512" y="1807966"/>
                </a:cubicBezTo>
                <a:cubicBezTo>
                  <a:pt x="9998927" y="1809391"/>
                  <a:pt x="9999992" y="1810739"/>
                  <a:pt x="10000822" y="1812118"/>
                </a:cubicBezTo>
                <a:cubicBezTo>
                  <a:pt x="10002374" y="1811720"/>
                  <a:pt x="10005167" y="1811368"/>
                  <a:pt x="10005262" y="1810877"/>
                </a:cubicBezTo>
                <a:lnTo>
                  <a:pt x="10005261" y="1810877"/>
                </a:lnTo>
                <a:cubicBezTo>
                  <a:pt x="10005442" y="1809514"/>
                  <a:pt x="10004523" y="1808073"/>
                  <a:pt x="10003999" y="1806541"/>
                </a:cubicBezTo>
                <a:close/>
                <a:moveTo>
                  <a:pt x="1683442" y="1802036"/>
                </a:moveTo>
                <a:lnTo>
                  <a:pt x="1684886" y="1802848"/>
                </a:lnTo>
                <a:lnTo>
                  <a:pt x="1683117" y="1803216"/>
                </a:lnTo>
                <a:close/>
                <a:moveTo>
                  <a:pt x="935059" y="1801990"/>
                </a:moveTo>
                <a:cubicBezTo>
                  <a:pt x="937423" y="1803262"/>
                  <a:pt x="942368" y="1804671"/>
                  <a:pt x="942440" y="1806142"/>
                </a:cubicBezTo>
                <a:cubicBezTo>
                  <a:pt x="942927" y="1818706"/>
                  <a:pt x="954677" y="1825755"/>
                  <a:pt x="971588" y="1831133"/>
                </a:cubicBezTo>
                <a:cubicBezTo>
                  <a:pt x="976966" y="1832849"/>
                  <a:pt x="977255" y="1836940"/>
                  <a:pt x="974277" y="1840433"/>
                </a:cubicBezTo>
                <a:cubicBezTo>
                  <a:pt x="971335" y="1843880"/>
                  <a:pt x="965307" y="1846424"/>
                  <a:pt x="960416" y="1844692"/>
                </a:cubicBezTo>
                <a:cubicBezTo>
                  <a:pt x="945184" y="1839314"/>
                  <a:pt x="928923" y="1837904"/>
                  <a:pt x="911940" y="1837062"/>
                </a:cubicBezTo>
                <a:cubicBezTo>
                  <a:pt x="908457" y="1836878"/>
                  <a:pt x="904216" y="1833707"/>
                  <a:pt x="902357" y="1831332"/>
                </a:cubicBezTo>
                <a:cubicBezTo>
                  <a:pt x="897502" y="1825080"/>
                  <a:pt x="898495" y="1818691"/>
                  <a:pt x="906327" y="1813558"/>
                </a:cubicBezTo>
                <a:cubicBezTo>
                  <a:pt x="912066" y="1809789"/>
                  <a:pt x="919069" y="1806694"/>
                  <a:pt x="925837" y="1803583"/>
                </a:cubicBezTo>
                <a:cubicBezTo>
                  <a:pt x="927894" y="1802634"/>
                  <a:pt x="931106" y="1802634"/>
                  <a:pt x="935059" y="1801990"/>
                </a:cubicBezTo>
                <a:close/>
                <a:moveTo>
                  <a:pt x="3133847" y="1801837"/>
                </a:moveTo>
                <a:cubicBezTo>
                  <a:pt x="3132348" y="1801684"/>
                  <a:pt x="3130343" y="1802618"/>
                  <a:pt x="3128867" y="1803292"/>
                </a:cubicBezTo>
                <a:cubicBezTo>
                  <a:pt x="3104731" y="1814140"/>
                  <a:pt x="3088110" y="1828758"/>
                  <a:pt x="3074431" y="1844754"/>
                </a:cubicBezTo>
                <a:cubicBezTo>
                  <a:pt x="3072301" y="1847236"/>
                  <a:pt x="3070998" y="1850285"/>
                  <a:pt x="3070987" y="1853089"/>
                </a:cubicBezTo>
                <a:cubicBezTo>
                  <a:pt x="3070931" y="1862129"/>
                  <a:pt x="3065389" y="1869897"/>
                  <a:pt x="3055396" y="1877895"/>
                </a:cubicBezTo>
                <a:cubicBezTo>
                  <a:pt x="3067109" y="1884407"/>
                  <a:pt x="3079194" y="1878523"/>
                  <a:pt x="3087548" y="1882109"/>
                </a:cubicBezTo>
                <a:cubicBezTo>
                  <a:pt x="3095765" y="1885648"/>
                  <a:pt x="3102385" y="1890551"/>
                  <a:pt x="3110688" y="1895424"/>
                </a:cubicBezTo>
                <a:cubicBezTo>
                  <a:pt x="3115309" y="1893692"/>
                  <a:pt x="3119679" y="1891148"/>
                  <a:pt x="3124767" y="1890398"/>
                </a:cubicBezTo>
                <a:cubicBezTo>
                  <a:pt x="3130762" y="1889525"/>
                  <a:pt x="3137368" y="1890199"/>
                  <a:pt x="3144607" y="1890199"/>
                </a:cubicBezTo>
                <a:cubicBezTo>
                  <a:pt x="3146231" y="1887426"/>
                  <a:pt x="3147962" y="1884791"/>
                  <a:pt x="3149300" y="1882094"/>
                </a:cubicBezTo>
                <a:cubicBezTo>
                  <a:pt x="3149805" y="1881021"/>
                  <a:pt x="3149608" y="1879796"/>
                  <a:pt x="3149409" y="1878646"/>
                </a:cubicBezTo>
                <a:cubicBezTo>
                  <a:pt x="3148813" y="1875077"/>
                  <a:pt x="3143415" y="1872181"/>
                  <a:pt x="3137765" y="1872518"/>
                </a:cubicBezTo>
                <a:cubicBezTo>
                  <a:pt x="3134983" y="1872701"/>
                  <a:pt x="3132276" y="1873314"/>
                  <a:pt x="3129514" y="1873667"/>
                </a:cubicBezTo>
                <a:cubicBezTo>
                  <a:pt x="3107572" y="1876379"/>
                  <a:pt x="3105855" y="1875368"/>
                  <a:pt x="3108179" y="1860429"/>
                </a:cubicBezTo>
                <a:cubicBezTo>
                  <a:pt x="3103199" y="1858391"/>
                  <a:pt x="3097550" y="1856353"/>
                  <a:pt x="3092462" y="1853886"/>
                </a:cubicBezTo>
                <a:cubicBezTo>
                  <a:pt x="3086712" y="1851098"/>
                  <a:pt x="3087185" y="1846424"/>
                  <a:pt x="3093074" y="1843467"/>
                </a:cubicBezTo>
                <a:cubicBezTo>
                  <a:pt x="3095262" y="1842379"/>
                  <a:pt x="3097516" y="1841214"/>
                  <a:pt x="3100061" y="1840556"/>
                </a:cubicBezTo>
                <a:cubicBezTo>
                  <a:pt x="3111753" y="1837537"/>
                  <a:pt x="3120904" y="1833140"/>
                  <a:pt x="3126770" y="1825908"/>
                </a:cubicBezTo>
                <a:cubicBezTo>
                  <a:pt x="3129116" y="1822997"/>
                  <a:pt x="3134786" y="1821127"/>
                  <a:pt x="3138685" y="1818630"/>
                </a:cubicBezTo>
                <a:cubicBezTo>
                  <a:pt x="3141898" y="1816561"/>
                  <a:pt x="3145996" y="1814539"/>
                  <a:pt x="3147422" y="1812011"/>
                </a:cubicBezTo>
                <a:cubicBezTo>
                  <a:pt x="3148741" y="1809667"/>
                  <a:pt x="3148542" y="1805913"/>
                  <a:pt x="3146231" y="1804197"/>
                </a:cubicBezTo>
                <a:cubicBezTo>
                  <a:pt x="3143902" y="1802449"/>
                  <a:pt x="3138179" y="1802297"/>
                  <a:pt x="3133847" y="1801837"/>
                </a:cubicBezTo>
                <a:close/>
                <a:moveTo>
                  <a:pt x="591085" y="1801240"/>
                </a:moveTo>
                <a:cubicBezTo>
                  <a:pt x="598484" y="1802006"/>
                  <a:pt x="599261" y="1804963"/>
                  <a:pt x="598358" y="1807752"/>
                </a:cubicBezTo>
                <a:cubicBezTo>
                  <a:pt x="596933" y="1812073"/>
                  <a:pt x="594370" y="1816271"/>
                  <a:pt x="592493" y="1820117"/>
                </a:cubicBezTo>
                <a:cubicBezTo>
                  <a:pt x="582242" y="1823197"/>
                  <a:pt x="575583" y="1820914"/>
                  <a:pt x="567497" y="1815781"/>
                </a:cubicBezTo>
                <a:cubicBezTo>
                  <a:pt x="574734" y="1809162"/>
                  <a:pt x="582585" y="1804687"/>
                  <a:pt x="591085" y="1801240"/>
                </a:cubicBezTo>
                <a:close/>
                <a:moveTo>
                  <a:pt x="11147425" y="1799416"/>
                </a:moveTo>
                <a:cubicBezTo>
                  <a:pt x="11148472" y="1799401"/>
                  <a:pt x="11149591" y="1800534"/>
                  <a:pt x="11150728" y="1801209"/>
                </a:cubicBezTo>
                <a:cubicBezTo>
                  <a:pt x="11149519" y="1801929"/>
                  <a:pt x="11148417" y="1802588"/>
                  <a:pt x="11147317" y="1803247"/>
                </a:cubicBezTo>
                <a:cubicBezTo>
                  <a:pt x="11146270" y="1802572"/>
                  <a:pt x="11144443" y="1801898"/>
                  <a:pt x="11144430" y="1801209"/>
                </a:cubicBezTo>
                <a:cubicBezTo>
                  <a:pt x="11144411" y="1800565"/>
                  <a:pt x="11146325" y="1799428"/>
                  <a:pt x="11147425" y="1799416"/>
                </a:cubicBezTo>
                <a:close/>
                <a:moveTo>
                  <a:pt x="10451610" y="1797593"/>
                </a:moveTo>
                <a:cubicBezTo>
                  <a:pt x="10458270" y="1795907"/>
                  <a:pt x="10466591" y="1799079"/>
                  <a:pt x="10465562" y="1802834"/>
                </a:cubicBezTo>
                <a:cubicBezTo>
                  <a:pt x="10465111" y="1804535"/>
                  <a:pt x="10461609" y="1806711"/>
                  <a:pt x="10458757" y="1807232"/>
                </a:cubicBezTo>
                <a:cubicBezTo>
                  <a:pt x="10452622" y="1808396"/>
                  <a:pt x="10447026" y="1806067"/>
                  <a:pt x="10445545" y="1801516"/>
                </a:cubicBezTo>
                <a:cubicBezTo>
                  <a:pt x="10446990" y="1800520"/>
                  <a:pt x="10448812" y="1798314"/>
                  <a:pt x="10451610" y="1797593"/>
                </a:cubicBezTo>
                <a:close/>
                <a:moveTo>
                  <a:pt x="11078613" y="1797469"/>
                </a:moveTo>
                <a:cubicBezTo>
                  <a:pt x="11083200" y="1797578"/>
                  <a:pt x="11087437" y="1798980"/>
                  <a:pt x="11092075" y="1801684"/>
                </a:cubicBezTo>
                <a:cubicBezTo>
                  <a:pt x="11100971" y="1806894"/>
                  <a:pt x="11103029" y="1813406"/>
                  <a:pt x="11096623" y="1818814"/>
                </a:cubicBezTo>
                <a:cubicBezTo>
                  <a:pt x="11092778" y="1822063"/>
                  <a:pt x="11087021" y="1824514"/>
                  <a:pt x="11083646" y="1827885"/>
                </a:cubicBezTo>
                <a:cubicBezTo>
                  <a:pt x="11081571" y="1830015"/>
                  <a:pt x="11080831" y="1833554"/>
                  <a:pt x="11082220" y="1835822"/>
                </a:cubicBezTo>
                <a:cubicBezTo>
                  <a:pt x="11084043" y="1838763"/>
                  <a:pt x="11089656" y="1839116"/>
                  <a:pt x="11094421" y="1838013"/>
                </a:cubicBezTo>
                <a:cubicBezTo>
                  <a:pt x="11102361" y="1836144"/>
                  <a:pt x="11110032" y="1833876"/>
                  <a:pt x="11117973" y="1832037"/>
                </a:cubicBezTo>
                <a:cubicBezTo>
                  <a:pt x="11123206" y="1830812"/>
                  <a:pt x="11128656" y="1829739"/>
                  <a:pt x="11134143" y="1829172"/>
                </a:cubicBezTo>
                <a:cubicBezTo>
                  <a:pt x="11136434" y="1828958"/>
                  <a:pt x="11140622" y="1829907"/>
                  <a:pt x="11141343" y="1830995"/>
                </a:cubicBezTo>
                <a:cubicBezTo>
                  <a:pt x="11142571" y="1832865"/>
                  <a:pt x="11143257" y="1835990"/>
                  <a:pt x="11141560" y="1837231"/>
                </a:cubicBezTo>
                <a:cubicBezTo>
                  <a:pt x="11137446" y="1840235"/>
                  <a:pt x="11132284" y="1843023"/>
                  <a:pt x="11126635" y="1844831"/>
                </a:cubicBezTo>
                <a:cubicBezTo>
                  <a:pt x="11119181" y="1847221"/>
                  <a:pt x="11110952" y="1848769"/>
                  <a:pt x="11102903" y="1850393"/>
                </a:cubicBezTo>
                <a:cubicBezTo>
                  <a:pt x="11081192" y="1854806"/>
                  <a:pt x="11056449" y="1842349"/>
                  <a:pt x="11058614" y="1827962"/>
                </a:cubicBezTo>
                <a:cubicBezTo>
                  <a:pt x="11058921" y="1825863"/>
                  <a:pt x="11061087" y="1823625"/>
                  <a:pt x="11063325" y="1821894"/>
                </a:cubicBezTo>
                <a:cubicBezTo>
                  <a:pt x="11067295" y="1818860"/>
                  <a:pt x="11074171" y="1816562"/>
                  <a:pt x="11075832" y="1813207"/>
                </a:cubicBezTo>
                <a:cubicBezTo>
                  <a:pt x="11078629" y="1807614"/>
                  <a:pt x="11066862" y="1806649"/>
                  <a:pt x="11063488" y="1802680"/>
                </a:cubicBezTo>
                <a:cubicBezTo>
                  <a:pt x="11063094" y="1802205"/>
                  <a:pt x="11063199" y="1801562"/>
                  <a:pt x="11063054" y="1801010"/>
                </a:cubicBezTo>
                <a:cubicBezTo>
                  <a:pt x="11069091" y="1798544"/>
                  <a:pt x="11074027" y="1797360"/>
                  <a:pt x="11078613" y="1797469"/>
                </a:cubicBezTo>
                <a:close/>
                <a:moveTo>
                  <a:pt x="9268190" y="1794754"/>
                </a:moveTo>
                <a:cubicBezTo>
                  <a:pt x="9260863" y="1794157"/>
                  <a:pt x="9253896" y="1798370"/>
                  <a:pt x="9254817" y="1802982"/>
                </a:cubicBezTo>
                <a:cubicBezTo>
                  <a:pt x="9255034" y="1803978"/>
                  <a:pt x="9256297" y="1805188"/>
                  <a:pt x="9257686" y="1805725"/>
                </a:cubicBezTo>
                <a:cubicBezTo>
                  <a:pt x="9262324" y="1807564"/>
                  <a:pt x="9266476" y="1806322"/>
                  <a:pt x="9269796" y="1804208"/>
                </a:cubicBezTo>
                <a:cubicBezTo>
                  <a:pt x="9273044" y="1802124"/>
                  <a:pt x="9275499" y="1799642"/>
                  <a:pt x="9272431" y="1796716"/>
                </a:cubicBezTo>
                <a:cubicBezTo>
                  <a:pt x="9271547" y="1795873"/>
                  <a:pt x="9269633" y="1795398"/>
                  <a:pt x="9268190" y="1794754"/>
                </a:cubicBezTo>
                <a:close/>
                <a:moveTo>
                  <a:pt x="9721323" y="1794590"/>
                </a:moveTo>
                <a:cubicBezTo>
                  <a:pt x="9720565" y="1796030"/>
                  <a:pt x="9719495" y="1797379"/>
                  <a:pt x="9719374" y="1798773"/>
                </a:cubicBezTo>
                <a:cubicBezTo>
                  <a:pt x="9719337" y="1799141"/>
                  <a:pt x="9723272" y="1800167"/>
                  <a:pt x="9723506" y="1799968"/>
                </a:cubicBezTo>
                <a:cubicBezTo>
                  <a:pt x="9724950" y="1798850"/>
                  <a:pt x="9725852" y="1797470"/>
                  <a:pt x="9726935" y="1796168"/>
                </a:cubicBezTo>
                <a:cubicBezTo>
                  <a:pt x="9725419" y="1795739"/>
                  <a:pt x="9723885" y="1795294"/>
                  <a:pt x="9721323" y="1794590"/>
                </a:cubicBezTo>
                <a:close/>
                <a:moveTo>
                  <a:pt x="11416350" y="1794222"/>
                </a:moveTo>
                <a:cubicBezTo>
                  <a:pt x="11417685" y="1794988"/>
                  <a:pt x="11418967" y="1795708"/>
                  <a:pt x="11420248" y="1796444"/>
                </a:cubicBezTo>
                <a:cubicBezTo>
                  <a:pt x="11419093" y="1797194"/>
                  <a:pt x="11417938" y="1797945"/>
                  <a:pt x="11416765" y="1798711"/>
                </a:cubicBezTo>
                <a:cubicBezTo>
                  <a:pt x="11415213" y="1797685"/>
                  <a:pt x="11413643" y="1796642"/>
                  <a:pt x="11412072" y="1795616"/>
                </a:cubicBezTo>
                <a:cubicBezTo>
                  <a:pt x="11413570" y="1795126"/>
                  <a:pt x="11415087" y="1794636"/>
                  <a:pt x="11416350" y="1794222"/>
                </a:cubicBezTo>
                <a:close/>
                <a:moveTo>
                  <a:pt x="1504092" y="1792644"/>
                </a:moveTo>
                <a:cubicBezTo>
                  <a:pt x="1515697" y="1792721"/>
                  <a:pt x="1524251" y="1796093"/>
                  <a:pt x="1522753" y="1800030"/>
                </a:cubicBezTo>
                <a:cubicBezTo>
                  <a:pt x="1521345" y="1803723"/>
                  <a:pt x="1515101" y="1805680"/>
                  <a:pt x="1504452" y="1805761"/>
                </a:cubicBezTo>
                <a:cubicBezTo>
                  <a:pt x="1492902" y="1805837"/>
                  <a:pt x="1484347" y="1802482"/>
                  <a:pt x="1485827" y="1798467"/>
                </a:cubicBezTo>
                <a:cubicBezTo>
                  <a:pt x="1487181" y="1794820"/>
                  <a:pt x="1494165" y="1792587"/>
                  <a:pt x="1504092" y="1792644"/>
                </a:cubicBezTo>
                <a:close/>
                <a:moveTo>
                  <a:pt x="10573304" y="1790469"/>
                </a:moveTo>
                <a:cubicBezTo>
                  <a:pt x="10571390" y="1791021"/>
                  <a:pt x="10567817" y="1791710"/>
                  <a:pt x="10564966" y="1792982"/>
                </a:cubicBezTo>
                <a:cubicBezTo>
                  <a:pt x="10562855" y="1793947"/>
                  <a:pt x="10561284" y="1795556"/>
                  <a:pt x="10560147" y="1797073"/>
                </a:cubicBezTo>
                <a:cubicBezTo>
                  <a:pt x="10555454" y="1803140"/>
                  <a:pt x="10556050" y="1808901"/>
                  <a:pt x="10561356" y="1811322"/>
                </a:cubicBezTo>
                <a:cubicBezTo>
                  <a:pt x="10568449" y="1814586"/>
                  <a:pt x="10581984" y="1812655"/>
                  <a:pt x="10587886" y="1806680"/>
                </a:cubicBezTo>
                <a:cubicBezTo>
                  <a:pt x="10590395" y="1804121"/>
                  <a:pt x="10590972" y="1800106"/>
                  <a:pt x="10589817" y="1797134"/>
                </a:cubicBezTo>
                <a:lnTo>
                  <a:pt x="10589818" y="1797134"/>
                </a:lnTo>
                <a:cubicBezTo>
                  <a:pt x="10588211" y="1792951"/>
                  <a:pt x="10582110" y="1790944"/>
                  <a:pt x="10573304" y="1790469"/>
                </a:cubicBezTo>
                <a:close/>
                <a:moveTo>
                  <a:pt x="3625409" y="1789733"/>
                </a:moveTo>
                <a:cubicBezTo>
                  <a:pt x="3624687" y="1791127"/>
                  <a:pt x="3623644" y="1792399"/>
                  <a:pt x="3623603" y="1793671"/>
                </a:cubicBezTo>
                <a:cubicBezTo>
                  <a:pt x="3623603" y="1794100"/>
                  <a:pt x="3626151" y="1794574"/>
                  <a:pt x="3627540" y="1795019"/>
                </a:cubicBezTo>
                <a:cubicBezTo>
                  <a:pt x="3628532" y="1793809"/>
                  <a:pt x="3629706" y="1792629"/>
                  <a:pt x="3630302" y="1791357"/>
                </a:cubicBezTo>
                <a:cubicBezTo>
                  <a:pt x="3630393" y="1791158"/>
                  <a:pt x="3627741" y="1790483"/>
                  <a:pt x="3625409" y="1789733"/>
                </a:cubicBezTo>
                <a:close/>
                <a:moveTo>
                  <a:pt x="9636753" y="1789381"/>
                </a:moveTo>
                <a:cubicBezTo>
                  <a:pt x="9633035" y="1786837"/>
                  <a:pt x="9624517" y="1788231"/>
                  <a:pt x="9622604" y="1791602"/>
                </a:cubicBezTo>
                <a:cubicBezTo>
                  <a:pt x="9619265" y="1797516"/>
                  <a:pt x="9616919" y="1803630"/>
                  <a:pt x="9613814" y="1810433"/>
                </a:cubicBezTo>
                <a:cubicBezTo>
                  <a:pt x="9616486" y="1815029"/>
                  <a:pt x="9618525" y="1820055"/>
                  <a:pt x="9622405" y="1824468"/>
                </a:cubicBezTo>
                <a:cubicBezTo>
                  <a:pt x="9624301" y="1826628"/>
                  <a:pt x="9629769" y="1829142"/>
                  <a:pt x="9633342" y="1829019"/>
                </a:cubicBezTo>
                <a:cubicBezTo>
                  <a:pt x="9653121" y="1828191"/>
                  <a:pt x="9672559" y="1826261"/>
                  <a:pt x="9686473" y="1816118"/>
                </a:cubicBezTo>
                <a:cubicBezTo>
                  <a:pt x="9694251" y="1810448"/>
                  <a:pt x="9691942" y="1804090"/>
                  <a:pt x="9680337" y="1803232"/>
                </a:cubicBezTo>
                <a:cubicBezTo>
                  <a:pt x="9662561" y="1801929"/>
                  <a:pt x="9648538" y="1797440"/>
                  <a:pt x="9636753" y="1789381"/>
                </a:cubicBezTo>
                <a:close/>
                <a:moveTo>
                  <a:pt x="972506" y="1788308"/>
                </a:moveTo>
                <a:cubicBezTo>
                  <a:pt x="976783" y="1788492"/>
                  <a:pt x="982125" y="1789626"/>
                  <a:pt x="984832" y="1791526"/>
                </a:cubicBezTo>
                <a:cubicBezTo>
                  <a:pt x="992612" y="1796980"/>
                  <a:pt x="986565" y="1801914"/>
                  <a:pt x="982306" y="1808165"/>
                </a:cubicBezTo>
                <a:cubicBezTo>
                  <a:pt x="971116" y="1803615"/>
                  <a:pt x="966604" y="1797516"/>
                  <a:pt x="957436" y="1791327"/>
                </a:cubicBezTo>
                <a:cubicBezTo>
                  <a:pt x="964619" y="1789779"/>
                  <a:pt x="968662" y="1788155"/>
                  <a:pt x="972506" y="1788308"/>
                </a:cubicBezTo>
                <a:close/>
                <a:moveTo>
                  <a:pt x="2130225" y="1787603"/>
                </a:moveTo>
                <a:cubicBezTo>
                  <a:pt x="2128460" y="1787266"/>
                  <a:pt x="2124797" y="1788400"/>
                  <a:pt x="2123604" y="1789534"/>
                </a:cubicBezTo>
                <a:cubicBezTo>
                  <a:pt x="2121691" y="1791357"/>
                  <a:pt x="2121113" y="1793701"/>
                  <a:pt x="2120138" y="1795525"/>
                </a:cubicBezTo>
                <a:cubicBezTo>
                  <a:pt x="2121961" y="1796796"/>
                  <a:pt x="2122919" y="1798022"/>
                  <a:pt x="2124345" y="1798283"/>
                </a:cubicBezTo>
                <a:cubicBezTo>
                  <a:pt x="2125789" y="1798543"/>
                  <a:pt x="2128497" y="1798176"/>
                  <a:pt x="2129253" y="1797501"/>
                </a:cubicBezTo>
                <a:cubicBezTo>
                  <a:pt x="2131269" y="1795678"/>
                  <a:pt x="2133305" y="1793609"/>
                  <a:pt x="2133828" y="1791495"/>
                </a:cubicBezTo>
                <a:cubicBezTo>
                  <a:pt x="2134151" y="1790269"/>
                  <a:pt x="2132008" y="1787971"/>
                  <a:pt x="2130225" y="1787603"/>
                </a:cubicBezTo>
                <a:close/>
                <a:moveTo>
                  <a:pt x="10053971" y="1787343"/>
                </a:moveTo>
                <a:cubicBezTo>
                  <a:pt x="10051878" y="1788262"/>
                  <a:pt x="10046987" y="1789381"/>
                  <a:pt x="10044930" y="1791526"/>
                </a:cubicBezTo>
                <a:cubicBezTo>
                  <a:pt x="10039426" y="1797179"/>
                  <a:pt x="10043703" y="1804641"/>
                  <a:pt x="10053610" y="1807721"/>
                </a:cubicBezTo>
                <a:cubicBezTo>
                  <a:pt x="10055885" y="1808425"/>
                  <a:pt x="10059223" y="1808502"/>
                  <a:pt x="10061750" y="1808089"/>
                </a:cubicBezTo>
                <a:cubicBezTo>
                  <a:pt x="10068445" y="1807016"/>
                  <a:pt x="10071839" y="1802297"/>
                  <a:pt x="10070557" y="1796612"/>
                </a:cubicBezTo>
                <a:cubicBezTo>
                  <a:pt x="10069294" y="1791066"/>
                  <a:pt x="10063988" y="1787634"/>
                  <a:pt x="10053971" y="1787343"/>
                </a:cubicBezTo>
                <a:close/>
                <a:moveTo>
                  <a:pt x="2259840" y="1786963"/>
                </a:moveTo>
                <a:cubicBezTo>
                  <a:pt x="2259046" y="1786408"/>
                  <a:pt x="2256014" y="1786484"/>
                  <a:pt x="2254607" y="1786975"/>
                </a:cubicBezTo>
                <a:cubicBezTo>
                  <a:pt x="2242659" y="1791020"/>
                  <a:pt x="2234630" y="1797547"/>
                  <a:pt x="2227734" y="1804426"/>
                </a:cubicBezTo>
                <a:cubicBezTo>
                  <a:pt x="2217953" y="1814171"/>
                  <a:pt x="2206818" y="1821081"/>
                  <a:pt x="2186374" y="1815857"/>
                </a:cubicBezTo>
                <a:cubicBezTo>
                  <a:pt x="2185524" y="1815658"/>
                  <a:pt x="2184513" y="1815669"/>
                  <a:pt x="2183556" y="1815658"/>
                </a:cubicBezTo>
                <a:cubicBezTo>
                  <a:pt x="2175217" y="1815489"/>
                  <a:pt x="2168160" y="1818308"/>
                  <a:pt x="2167006" y="1823181"/>
                </a:cubicBezTo>
                <a:cubicBezTo>
                  <a:pt x="2164551" y="1833569"/>
                  <a:pt x="2162925" y="1844019"/>
                  <a:pt x="2175253" y="1852906"/>
                </a:cubicBezTo>
                <a:cubicBezTo>
                  <a:pt x="2190757" y="1864106"/>
                  <a:pt x="2191442" y="1875751"/>
                  <a:pt x="2178739" y="1888024"/>
                </a:cubicBezTo>
                <a:cubicBezTo>
                  <a:pt x="2170850" y="1895623"/>
                  <a:pt x="2170523" y="1904525"/>
                  <a:pt x="2168485" y="1913060"/>
                </a:cubicBezTo>
                <a:cubicBezTo>
                  <a:pt x="2167978" y="1915189"/>
                  <a:pt x="2168684" y="1918009"/>
                  <a:pt x="2170702" y="1919633"/>
                </a:cubicBezTo>
                <a:cubicBezTo>
                  <a:pt x="2173323" y="1921686"/>
                  <a:pt x="2177944" y="1924153"/>
                  <a:pt x="2181498" y="1924030"/>
                </a:cubicBezTo>
                <a:cubicBezTo>
                  <a:pt x="2184928" y="1923923"/>
                  <a:pt x="2190216" y="1921073"/>
                  <a:pt x="2191046" y="1918913"/>
                </a:cubicBezTo>
                <a:cubicBezTo>
                  <a:pt x="2194240" y="1910486"/>
                  <a:pt x="2196241" y="1901875"/>
                  <a:pt x="2198173" y="1893279"/>
                </a:cubicBezTo>
                <a:cubicBezTo>
                  <a:pt x="2200664" y="1882324"/>
                  <a:pt x="2201169" y="1871384"/>
                  <a:pt x="2195322" y="1860643"/>
                </a:cubicBezTo>
                <a:cubicBezTo>
                  <a:pt x="2194204" y="1858575"/>
                  <a:pt x="2194147" y="1856276"/>
                  <a:pt x="2193643" y="1854223"/>
                </a:cubicBezTo>
                <a:cubicBezTo>
                  <a:pt x="2196369" y="1853580"/>
                  <a:pt x="2198047" y="1852798"/>
                  <a:pt x="2199652" y="1852844"/>
                </a:cubicBezTo>
                <a:cubicBezTo>
                  <a:pt x="2229071" y="1853733"/>
                  <a:pt x="2237481" y="1849152"/>
                  <a:pt x="2235819" y="1831639"/>
                </a:cubicBezTo>
                <a:lnTo>
                  <a:pt x="2235819" y="1831642"/>
                </a:lnTo>
                <a:cubicBezTo>
                  <a:pt x="2234828" y="1821208"/>
                  <a:pt x="2239051" y="1812398"/>
                  <a:pt x="2250021" y="1804384"/>
                </a:cubicBezTo>
                <a:cubicBezTo>
                  <a:pt x="2255347" y="1800477"/>
                  <a:pt x="2259191" y="1795773"/>
                  <a:pt x="2262963" y="1791192"/>
                </a:cubicBezTo>
                <a:cubicBezTo>
                  <a:pt x="2263720" y="1790288"/>
                  <a:pt x="2261501" y="1788112"/>
                  <a:pt x="2259840" y="1786963"/>
                </a:cubicBezTo>
                <a:close/>
                <a:moveTo>
                  <a:pt x="1217791" y="1785612"/>
                </a:moveTo>
                <a:cubicBezTo>
                  <a:pt x="1224306" y="1784876"/>
                  <a:pt x="1228693" y="1789167"/>
                  <a:pt x="1227339" y="1794009"/>
                </a:cubicBezTo>
                <a:cubicBezTo>
                  <a:pt x="1226455" y="1797181"/>
                  <a:pt x="1221364" y="1799816"/>
                  <a:pt x="1217412" y="1798361"/>
                </a:cubicBezTo>
                <a:cubicBezTo>
                  <a:pt x="1213279" y="1796844"/>
                  <a:pt x="1210518" y="1793948"/>
                  <a:pt x="1205752" y="1790700"/>
                </a:cubicBezTo>
                <a:cubicBezTo>
                  <a:pt x="1210951" y="1788385"/>
                  <a:pt x="1214073" y="1786010"/>
                  <a:pt x="1217791" y="1785612"/>
                </a:cubicBezTo>
                <a:close/>
                <a:moveTo>
                  <a:pt x="1323399" y="1784998"/>
                </a:moveTo>
                <a:cubicBezTo>
                  <a:pt x="1328288" y="1787541"/>
                  <a:pt x="1332493" y="1790774"/>
                  <a:pt x="1335996" y="1794084"/>
                </a:cubicBezTo>
                <a:cubicBezTo>
                  <a:pt x="1341084" y="1798941"/>
                  <a:pt x="1345145" y="1804196"/>
                  <a:pt x="1349891" y="1809176"/>
                </a:cubicBezTo>
                <a:cubicBezTo>
                  <a:pt x="1356063" y="1815611"/>
                  <a:pt x="1365359" y="1819748"/>
                  <a:pt x="1377486" y="1819656"/>
                </a:cubicBezTo>
                <a:cubicBezTo>
                  <a:pt x="1412137" y="1819442"/>
                  <a:pt x="1447240" y="1823916"/>
                  <a:pt x="1481259" y="1816194"/>
                </a:cubicBezTo>
                <a:cubicBezTo>
                  <a:pt x="1492538" y="1813635"/>
                  <a:pt x="1503313" y="1814340"/>
                  <a:pt x="1513798" y="1818185"/>
                </a:cubicBezTo>
                <a:cubicBezTo>
                  <a:pt x="1521757" y="1821097"/>
                  <a:pt x="1530185" y="1823533"/>
                  <a:pt x="1537494" y="1825892"/>
                </a:cubicBezTo>
                <a:cubicBezTo>
                  <a:pt x="1538902" y="1830734"/>
                  <a:pt x="1534805" y="1832374"/>
                  <a:pt x="1529969" y="1832711"/>
                </a:cubicBezTo>
                <a:cubicBezTo>
                  <a:pt x="1520638" y="1833354"/>
                  <a:pt x="1511199" y="1833431"/>
                  <a:pt x="1501797" y="1833753"/>
                </a:cubicBezTo>
                <a:cubicBezTo>
                  <a:pt x="1488297" y="1834213"/>
                  <a:pt x="1483136" y="1837032"/>
                  <a:pt x="1481259" y="1844938"/>
                </a:cubicBezTo>
                <a:cubicBezTo>
                  <a:pt x="1479219" y="1853671"/>
                  <a:pt x="1484038" y="1859694"/>
                  <a:pt x="1496310" y="1863662"/>
                </a:cubicBezTo>
                <a:cubicBezTo>
                  <a:pt x="1497141" y="1863938"/>
                  <a:pt x="1498025" y="1864153"/>
                  <a:pt x="1498891" y="1864383"/>
                </a:cubicBezTo>
                <a:cubicBezTo>
                  <a:pt x="1507373" y="1866666"/>
                  <a:pt x="1519014" y="1866206"/>
                  <a:pt x="1523454" y="1871906"/>
                </a:cubicBezTo>
                <a:cubicBezTo>
                  <a:pt x="1527334" y="1876870"/>
                  <a:pt x="1527749" y="1882815"/>
                  <a:pt x="1530149" y="1889618"/>
                </a:cubicBezTo>
                <a:cubicBezTo>
                  <a:pt x="1533993" y="1889618"/>
                  <a:pt x="1538613" y="1890216"/>
                  <a:pt x="1542602" y="1889480"/>
                </a:cubicBezTo>
                <a:cubicBezTo>
                  <a:pt x="1548864" y="1888347"/>
                  <a:pt x="1554513" y="1886002"/>
                  <a:pt x="1560739" y="1884746"/>
                </a:cubicBezTo>
                <a:lnTo>
                  <a:pt x="1560740" y="1884745"/>
                </a:lnTo>
                <a:cubicBezTo>
                  <a:pt x="1568121" y="1883289"/>
                  <a:pt x="1576387" y="1888606"/>
                  <a:pt x="1573499" y="1893126"/>
                </a:cubicBezTo>
                <a:cubicBezTo>
                  <a:pt x="1571153" y="1896834"/>
                  <a:pt x="1567832" y="1900465"/>
                  <a:pt x="1563808" y="1903576"/>
                </a:cubicBezTo>
                <a:cubicBezTo>
                  <a:pt x="1552654" y="1912217"/>
                  <a:pt x="1542440" y="1920951"/>
                  <a:pt x="1536737" y="1931753"/>
                </a:cubicBezTo>
                <a:cubicBezTo>
                  <a:pt x="1532766" y="1939245"/>
                  <a:pt x="1524861" y="1945895"/>
                  <a:pt x="1513961" y="1950982"/>
                </a:cubicBezTo>
                <a:cubicBezTo>
                  <a:pt x="1504215" y="1946906"/>
                  <a:pt x="1511615" y="1938709"/>
                  <a:pt x="1501526" y="1935660"/>
                </a:cubicBezTo>
                <a:cubicBezTo>
                  <a:pt x="1493441" y="1933193"/>
                  <a:pt x="1486060" y="1929520"/>
                  <a:pt x="1474257" y="1929531"/>
                </a:cubicBezTo>
                <a:cubicBezTo>
                  <a:pt x="1477848" y="1936104"/>
                  <a:pt x="1481313" y="1941375"/>
                  <a:pt x="1483515" y="1946830"/>
                </a:cubicBezTo>
                <a:cubicBezTo>
                  <a:pt x="1485356" y="1951365"/>
                  <a:pt x="1485446" y="1956191"/>
                  <a:pt x="1479310" y="1959823"/>
                </a:cubicBezTo>
                <a:cubicBezTo>
                  <a:pt x="1477613" y="1960803"/>
                  <a:pt x="1474293" y="1961068"/>
                  <a:pt x="1471748" y="1961033"/>
                </a:cubicBezTo>
                <a:cubicBezTo>
                  <a:pt x="1470340" y="1961018"/>
                  <a:pt x="1467796" y="1959685"/>
                  <a:pt x="1467796" y="1958949"/>
                </a:cubicBezTo>
                <a:cubicBezTo>
                  <a:pt x="1467760" y="1948362"/>
                  <a:pt x="1457671" y="1940747"/>
                  <a:pt x="1448449" y="1932687"/>
                </a:cubicBezTo>
                <a:cubicBezTo>
                  <a:pt x="1444803" y="1929516"/>
                  <a:pt x="1443829" y="1925180"/>
                  <a:pt x="1441825" y="1921334"/>
                </a:cubicBezTo>
                <a:cubicBezTo>
                  <a:pt x="1438505" y="1914899"/>
                  <a:pt x="1431936" y="1910179"/>
                  <a:pt x="1421955" y="1907452"/>
                </a:cubicBezTo>
                <a:cubicBezTo>
                  <a:pt x="1419771" y="1906855"/>
                  <a:pt x="1416000" y="1906992"/>
                  <a:pt x="1414123" y="1907805"/>
                </a:cubicBezTo>
                <a:cubicBezTo>
                  <a:pt x="1412282" y="1908602"/>
                  <a:pt x="1411524" y="1910655"/>
                  <a:pt x="1411055" y="1912233"/>
                </a:cubicBezTo>
                <a:cubicBezTo>
                  <a:pt x="1410747" y="1913290"/>
                  <a:pt x="1411704" y="1914485"/>
                  <a:pt x="1412263" y="1915588"/>
                </a:cubicBezTo>
                <a:cubicBezTo>
                  <a:pt x="1413960" y="1919051"/>
                  <a:pt x="1415313" y="1922744"/>
                  <a:pt x="1408437" y="1924429"/>
                </a:cubicBezTo>
                <a:cubicBezTo>
                  <a:pt x="1402012" y="1926007"/>
                  <a:pt x="1398150" y="1923004"/>
                  <a:pt x="1394432" y="1920262"/>
                </a:cubicBezTo>
                <a:cubicBezTo>
                  <a:pt x="1392104" y="1918530"/>
                  <a:pt x="1389217" y="1917105"/>
                  <a:pt x="1387177" y="1915879"/>
                </a:cubicBezTo>
                <a:cubicBezTo>
                  <a:pt x="1376023" y="1915818"/>
                  <a:pt x="1375987" y="1922100"/>
                  <a:pt x="1370537" y="1924904"/>
                </a:cubicBezTo>
                <a:cubicBezTo>
                  <a:pt x="1365611" y="1927463"/>
                  <a:pt x="1357923" y="1926544"/>
                  <a:pt x="1357165" y="1922698"/>
                </a:cubicBezTo>
                <a:cubicBezTo>
                  <a:pt x="1356281" y="1918193"/>
                  <a:pt x="1356063" y="1913520"/>
                  <a:pt x="1356948" y="1909031"/>
                </a:cubicBezTo>
                <a:cubicBezTo>
                  <a:pt x="1357796" y="1904771"/>
                  <a:pt x="1362778" y="1901845"/>
                  <a:pt x="1369383" y="1900328"/>
                </a:cubicBezTo>
                <a:cubicBezTo>
                  <a:pt x="1372919" y="1899516"/>
                  <a:pt x="1376584" y="1898688"/>
                  <a:pt x="1380264" y="1898458"/>
                </a:cubicBezTo>
                <a:cubicBezTo>
                  <a:pt x="1410585" y="1896650"/>
                  <a:pt x="1424915" y="1882891"/>
                  <a:pt x="1438594" y="1868856"/>
                </a:cubicBezTo>
                <a:cubicBezTo>
                  <a:pt x="1440111" y="1867324"/>
                  <a:pt x="1439660" y="1863999"/>
                  <a:pt x="1437873" y="1862574"/>
                </a:cubicBezTo>
                <a:cubicBezTo>
                  <a:pt x="1436068" y="1861165"/>
                  <a:pt x="1431268" y="1860384"/>
                  <a:pt x="1428055" y="1860628"/>
                </a:cubicBezTo>
                <a:cubicBezTo>
                  <a:pt x="1423525" y="1860981"/>
                  <a:pt x="1419230" y="1862498"/>
                  <a:pt x="1414863" y="1863555"/>
                </a:cubicBezTo>
                <a:cubicBezTo>
                  <a:pt x="1393765" y="1868565"/>
                  <a:pt x="1379273" y="1866558"/>
                  <a:pt x="1364455" y="1856153"/>
                </a:cubicBezTo>
                <a:cubicBezTo>
                  <a:pt x="1358266" y="1851817"/>
                  <a:pt x="1353123" y="1846899"/>
                  <a:pt x="1346985" y="1842517"/>
                </a:cubicBezTo>
                <a:cubicBezTo>
                  <a:pt x="1342853" y="1839560"/>
                  <a:pt x="1338413" y="1835882"/>
                  <a:pt x="1332927" y="1834825"/>
                </a:cubicBezTo>
                <a:cubicBezTo>
                  <a:pt x="1328957" y="1834059"/>
                  <a:pt x="1323109" y="1837139"/>
                  <a:pt x="1317965" y="1838303"/>
                </a:cubicBezTo>
                <a:cubicBezTo>
                  <a:pt x="1316341" y="1838668"/>
                  <a:pt x="1314320" y="1838361"/>
                  <a:pt x="1310855" y="1838361"/>
                </a:cubicBezTo>
                <a:cubicBezTo>
                  <a:pt x="1309483" y="1836124"/>
                  <a:pt x="1306902" y="1833596"/>
                  <a:pt x="1306595" y="1830991"/>
                </a:cubicBezTo>
                <a:cubicBezTo>
                  <a:pt x="1306180" y="1827605"/>
                  <a:pt x="1306650" y="1823943"/>
                  <a:pt x="1308382" y="1820740"/>
                </a:cubicBezTo>
                <a:cubicBezTo>
                  <a:pt x="1313381" y="1811501"/>
                  <a:pt x="1314717" y="1802768"/>
                  <a:pt x="1304827" y="1794264"/>
                </a:cubicBezTo>
                <a:cubicBezTo>
                  <a:pt x="1301091" y="1791062"/>
                  <a:pt x="1302535" y="1787476"/>
                  <a:pt x="1307642" y="1785055"/>
                </a:cubicBezTo>
                <a:cubicBezTo>
                  <a:pt x="1312605" y="1782730"/>
                  <a:pt x="1318777" y="1782593"/>
                  <a:pt x="1323399" y="1784998"/>
                </a:cubicBezTo>
                <a:close/>
                <a:moveTo>
                  <a:pt x="10357925" y="1783374"/>
                </a:moveTo>
                <a:cubicBezTo>
                  <a:pt x="10358594" y="1783358"/>
                  <a:pt x="10359279" y="1783910"/>
                  <a:pt x="10359947" y="1784217"/>
                </a:cubicBezTo>
                <a:cubicBezTo>
                  <a:pt x="10358865" y="1784722"/>
                  <a:pt x="10357799" y="1785228"/>
                  <a:pt x="10356698" y="1785733"/>
                </a:cubicBezTo>
                <a:cubicBezTo>
                  <a:pt x="10356428" y="1785243"/>
                  <a:pt x="10356175" y="1784753"/>
                  <a:pt x="10355904" y="1784263"/>
                </a:cubicBezTo>
                <a:cubicBezTo>
                  <a:pt x="10356572" y="1783941"/>
                  <a:pt x="10357240" y="1783386"/>
                  <a:pt x="10357925" y="1783374"/>
                </a:cubicBezTo>
                <a:close/>
                <a:moveTo>
                  <a:pt x="8849544" y="1783129"/>
                </a:moveTo>
                <a:lnTo>
                  <a:pt x="8847507" y="1785856"/>
                </a:lnTo>
                <a:lnTo>
                  <a:pt x="8847506" y="1785856"/>
                </a:lnTo>
                <a:lnTo>
                  <a:pt x="8847506" y="1785857"/>
                </a:lnTo>
                <a:lnTo>
                  <a:pt x="8847507" y="1785856"/>
                </a:lnTo>
                <a:lnTo>
                  <a:pt x="8851421" y="1786760"/>
                </a:lnTo>
                <a:cubicBezTo>
                  <a:pt x="8852558" y="1786209"/>
                  <a:pt x="8852920" y="1785060"/>
                  <a:pt x="8853588" y="1784140"/>
                </a:cubicBezTo>
                <a:cubicBezTo>
                  <a:pt x="8852252" y="1783804"/>
                  <a:pt x="8850917" y="1783466"/>
                  <a:pt x="8849544" y="1783129"/>
                </a:cubicBezTo>
                <a:close/>
                <a:moveTo>
                  <a:pt x="9829553" y="1783068"/>
                </a:moveTo>
                <a:cubicBezTo>
                  <a:pt x="9813111" y="1782853"/>
                  <a:pt x="9806850" y="1784171"/>
                  <a:pt x="9807896" y="1786975"/>
                </a:cubicBezTo>
                <a:cubicBezTo>
                  <a:pt x="9809989" y="1792537"/>
                  <a:pt x="9818165" y="1793257"/>
                  <a:pt x="9825113" y="1794697"/>
                </a:cubicBezTo>
                <a:cubicBezTo>
                  <a:pt x="9832386" y="1796199"/>
                  <a:pt x="9840182" y="1797103"/>
                  <a:pt x="9846499" y="1793472"/>
                </a:cubicBezTo>
                <a:cubicBezTo>
                  <a:pt x="9848935" y="1792077"/>
                  <a:pt x="9851192" y="1789411"/>
                  <a:pt x="9850722" y="1787603"/>
                </a:cubicBezTo>
                <a:cubicBezTo>
                  <a:pt x="9850271" y="1785887"/>
                  <a:pt x="9846409" y="1783634"/>
                  <a:pt x="9843503" y="1783252"/>
                </a:cubicBezTo>
                <a:cubicBezTo>
                  <a:pt x="9838089" y="1782562"/>
                  <a:pt x="9832278" y="1783068"/>
                  <a:pt x="9829553" y="1783068"/>
                </a:cubicBezTo>
                <a:close/>
                <a:moveTo>
                  <a:pt x="1011507" y="1782547"/>
                </a:moveTo>
                <a:cubicBezTo>
                  <a:pt x="1026108" y="1780816"/>
                  <a:pt x="1039428" y="1780203"/>
                  <a:pt x="1052458" y="1783451"/>
                </a:cubicBezTo>
                <a:cubicBezTo>
                  <a:pt x="1055364" y="1784171"/>
                  <a:pt x="1057601" y="1786516"/>
                  <a:pt x="1059190" y="1788416"/>
                </a:cubicBezTo>
                <a:cubicBezTo>
                  <a:pt x="1061229" y="1790883"/>
                  <a:pt x="1057240" y="1795019"/>
                  <a:pt x="1053108" y="1794729"/>
                </a:cubicBezTo>
                <a:cubicBezTo>
                  <a:pt x="1045853" y="1794207"/>
                  <a:pt x="1038363" y="1793717"/>
                  <a:pt x="1031594" y="1792155"/>
                </a:cubicBezTo>
                <a:cubicBezTo>
                  <a:pt x="1024339" y="1790469"/>
                  <a:pt x="1015713" y="1789259"/>
                  <a:pt x="1011507" y="1782547"/>
                </a:cubicBezTo>
                <a:close/>
                <a:moveTo>
                  <a:pt x="10823314" y="1782271"/>
                </a:moveTo>
                <a:cubicBezTo>
                  <a:pt x="10825948" y="1783114"/>
                  <a:pt x="10832373" y="1784248"/>
                  <a:pt x="10836686" y="1786745"/>
                </a:cubicBezTo>
                <a:cubicBezTo>
                  <a:pt x="10841253" y="1789411"/>
                  <a:pt x="10844303" y="1793226"/>
                  <a:pt x="10847119" y="1796797"/>
                </a:cubicBezTo>
                <a:cubicBezTo>
                  <a:pt x="10852100" y="1803141"/>
                  <a:pt x="10858741" y="1806894"/>
                  <a:pt x="10871285" y="1805347"/>
                </a:cubicBezTo>
                <a:cubicBezTo>
                  <a:pt x="10874262" y="1804964"/>
                  <a:pt x="10880290" y="1806205"/>
                  <a:pt x="10880723" y="1807324"/>
                </a:cubicBezTo>
                <a:cubicBezTo>
                  <a:pt x="10881662" y="1809729"/>
                  <a:pt x="10881138" y="1813039"/>
                  <a:pt x="10878955" y="1815061"/>
                </a:cubicBezTo>
                <a:cubicBezTo>
                  <a:pt x="10873414" y="1820148"/>
                  <a:pt x="10864733" y="1822182"/>
                  <a:pt x="10854771" y="1822125"/>
                </a:cubicBezTo>
                <a:cubicBezTo>
                  <a:pt x="10845350" y="1822063"/>
                  <a:pt x="10837679" y="1819535"/>
                  <a:pt x="10835622" y="1813958"/>
                </a:cubicBezTo>
                <a:cubicBezTo>
                  <a:pt x="10832067" y="1804259"/>
                  <a:pt x="10826707" y="1795494"/>
                  <a:pt x="10814073" y="1788768"/>
                </a:cubicBezTo>
                <a:cubicBezTo>
                  <a:pt x="10810789" y="1787006"/>
                  <a:pt x="10814795" y="1782731"/>
                  <a:pt x="10823314" y="1782271"/>
                </a:cubicBezTo>
                <a:close/>
                <a:moveTo>
                  <a:pt x="882144" y="1781995"/>
                </a:moveTo>
                <a:cubicBezTo>
                  <a:pt x="883534" y="1782501"/>
                  <a:pt x="885772" y="1782883"/>
                  <a:pt x="886061" y="1783573"/>
                </a:cubicBezTo>
                <a:cubicBezTo>
                  <a:pt x="886367" y="1784354"/>
                  <a:pt x="884960" y="1785397"/>
                  <a:pt x="884310" y="1786331"/>
                </a:cubicBezTo>
                <a:cubicBezTo>
                  <a:pt x="882469" y="1785642"/>
                  <a:pt x="880628" y="1784952"/>
                  <a:pt x="878787" y="1784247"/>
                </a:cubicBezTo>
                <a:cubicBezTo>
                  <a:pt x="879906" y="1783496"/>
                  <a:pt x="881025" y="1782745"/>
                  <a:pt x="882144" y="1781995"/>
                </a:cubicBezTo>
                <a:close/>
                <a:moveTo>
                  <a:pt x="3859176" y="1781398"/>
                </a:moveTo>
                <a:cubicBezTo>
                  <a:pt x="3855639" y="1781306"/>
                  <a:pt x="3852557" y="1782517"/>
                  <a:pt x="3850746" y="1784221"/>
                </a:cubicBezTo>
                <a:lnTo>
                  <a:pt x="3849936" y="1790008"/>
                </a:lnTo>
                <a:lnTo>
                  <a:pt x="3871036" y="1796214"/>
                </a:lnTo>
                <a:cubicBezTo>
                  <a:pt x="3873888" y="1795785"/>
                  <a:pt x="3877407" y="1793379"/>
                  <a:pt x="3877949" y="1791587"/>
                </a:cubicBezTo>
                <a:cubicBezTo>
                  <a:pt x="3879196" y="1787450"/>
                  <a:pt x="3873509" y="1783772"/>
                  <a:pt x="3864501" y="1781918"/>
                </a:cubicBezTo>
                <a:cubicBezTo>
                  <a:pt x="3862752" y="1781567"/>
                  <a:pt x="3860800" y="1781551"/>
                  <a:pt x="3859176" y="1781398"/>
                </a:cubicBezTo>
                <a:close/>
                <a:moveTo>
                  <a:pt x="3074103" y="1780234"/>
                </a:moveTo>
                <a:cubicBezTo>
                  <a:pt x="3080619" y="1789228"/>
                  <a:pt x="3088312" y="1793089"/>
                  <a:pt x="3098056" y="1795402"/>
                </a:cubicBezTo>
                <a:cubicBezTo>
                  <a:pt x="3099880" y="1795862"/>
                  <a:pt x="3103938" y="1794866"/>
                  <a:pt x="3105040" y="1793794"/>
                </a:cubicBezTo>
                <a:cubicBezTo>
                  <a:pt x="3106215" y="1792660"/>
                  <a:pt x="3106145" y="1790117"/>
                  <a:pt x="3104803" y="1789075"/>
                </a:cubicBezTo>
                <a:cubicBezTo>
                  <a:pt x="3098165" y="1783988"/>
                  <a:pt x="3089310" y="1781383"/>
                  <a:pt x="3074103" y="1780234"/>
                </a:cubicBezTo>
                <a:close/>
                <a:moveTo>
                  <a:pt x="1598483" y="1780060"/>
                </a:moveTo>
                <a:cubicBezTo>
                  <a:pt x="1592443" y="1780311"/>
                  <a:pt x="1586623" y="1782471"/>
                  <a:pt x="1582752" y="1786486"/>
                </a:cubicBezTo>
                <a:cubicBezTo>
                  <a:pt x="1579918" y="1789428"/>
                  <a:pt x="1577790" y="1792707"/>
                  <a:pt x="1576093" y="1795955"/>
                </a:cubicBezTo>
                <a:cubicBezTo>
                  <a:pt x="1573892" y="1800184"/>
                  <a:pt x="1575841" y="1803877"/>
                  <a:pt x="1581507" y="1806772"/>
                </a:cubicBezTo>
                <a:cubicBezTo>
                  <a:pt x="1590151" y="1811200"/>
                  <a:pt x="1598597" y="1815736"/>
                  <a:pt x="1607386" y="1820057"/>
                </a:cubicBezTo>
                <a:cubicBezTo>
                  <a:pt x="1612981" y="1822799"/>
                  <a:pt x="1619478" y="1823106"/>
                  <a:pt x="1625939" y="1821282"/>
                </a:cubicBezTo>
                <a:cubicBezTo>
                  <a:pt x="1632905" y="1819321"/>
                  <a:pt x="1639204" y="1816824"/>
                  <a:pt x="1640594" y="1809484"/>
                </a:cubicBezTo>
                <a:cubicBezTo>
                  <a:pt x="1631155" y="1804397"/>
                  <a:pt x="1623575" y="1798728"/>
                  <a:pt x="1620976" y="1791052"/>
                </a:cubicBezTo>
                <a:cubicBezTo>
                  <a:pt x="1620254" y="1788907"/>
                  <a:pt x="1617836" y="1786869"/>
                  <a:pt x="1615526" y="1785092"/>
                </a:cubicBezTo>
                <a:cubicBezTo>
                  <a:pt x="1610780" y="1781468"/>
                  <a:pt x="1604522" y="1779809"/>
                  <a:pt x="1598483" y="1780060"/>
                </a:cubicBezTo>
                <a:close/>
                <a:moveTo>
                  <a:pt x="2060814" y="1779574"/>
                </a:moveTo>
                <a:cubicBezTo>
                  <a:pt x="2058270" y="1780126"/>
                  <a:pt x="2055345" y="1783328"/>
                  <a:pt x="2055762" y="1785060"/>
                </a:cubicBezTo>
                <a:cubicBezTo>
                  <a:pt x="2057872" y="1793778"/>
                  <a:pt x="2056593" y="1802282"/>
                  <a:pt x="2054500" y="1810893"/>
                </a:cubicBezTo>
                <a:cubicBezTo>
                  <a:pt x="2052841" y="1817757"/>
                  <a:pt x="2056178" y="1823702"/>
                  <a:pt x="2067473" y="1826536"/>
                </a:cubicBezTo>
                <a:cubicBezTo>
                  <a:pt x="2077219" y="1828988"/>
                  <a:pt x="2083093" y="1832803"/>
                  <a:pt x="2083051" y="1839453"/>
                </a:cubicBezTo>
                <a:cubicBezTo>
                  <a:pt x="2083026" y="1846670"/>
                  <a:pt x="2087208" y="1851948"/>
                  <a:pt x="2093528" y="1856229"/>
                </a:cubicBezTo>
                <a:lnTo>
                  <a:pt x="2116854" y="1867017"/>
                </a:lnTo>
                <a:lnTo>
                  <a:pt x="2134565" y="1864826"/>
                </a:lnTo>
                <a:cubicBezTo>
                  <a:pt x="2140437" y="1860643"/>
                  <a:pt x="2143126" y="1855939"/>
                  <a:pt x="2140978" y="1850408"/>
                </a:cubicBezTo>
                <a:cubicBezTo>
                  <a:pt x="2139392" y="1846286"/>
                  <a:pt x="2133089" y="1843574"/>
                  <a:pt x="2126150" y="1844570"/>
                </a:cubicBezTo>
                <a:cubicBezTo>
                  <a:pt x="2120173" y="1845428"/>
                  <a:pt x="2114919" y="1849550"/>
                  <a:pt x="2106583" y="1844938"/>
                </a:cubicBezTo>
                <a:cubicBezTo>
                  <a:pt x="2105827" y="1839177"/>
                  <a:pt x="2104942" y="1832450"/>
                  <a:pt x="2104022" y="1825387"/>
                </a:cubicBezTo>
                <a:cubicBezTo>
                  <a:pt x="2100145" y="1824299"/>
                  <a:pt x="2096796" y="1823365"/>
                  <a:pt x="2093499" y="1822414"/>
                </a:cubicBezTo>
                <a:cubicBezTo>
                  <a:pt x="2078609" y="1818140"/>
                  <a:pt x="2076478" y="1815688"/>
                  <a:pt x="2079727" y="1806495"/>
                </a:cubicBezTo>
                <a:cubicBezTo>
                  <a:pt x="2081318" y="1802005"/>
                  <a:pt x="2083795" y="1797562"/>
                  <a:pt x="2084407" y="1793027"/>
                </a:cubicBezTo>
                <a:cubicBezTo>
                  <a:pt x="2085129" y="1787618"/>
                  <a:pt x="2082437" y="1782409"/>
                  <a:pt x="2073956" y="1779819"/>
                </a:cubicBezTo>
                <a:cubicBezTo>
                  <a:pt x="2070291" y="1778686"/>
                  <a:pt x="2064714" y="1778701"/>
                  <a:pt x="2060814" y="1779574"/>
                </a:cubicBezTo>
                <a:close/>
                <a:moveTo>
                  <a:pt x="1149626" y="1779192"/>
                </a:moveTo>
                <a:cubicBezTo>
                  <a:pt x="1151611" y="1778732"/>
                  <a:pt x="1156033" y="1779635"/>
                  <a:pt x="1157062" y="1780724"/>
                </a:cubicBezTo>
                <a:cubicBezTo>
                  <a:pt x="1165417" y="1789672"/>
                  <a:pt x="1175398" y="1798390"/>
                  <a:pt x="1180433" y="1808043"/>
                </a:cubicBezTo>
                <a:cubicBezTo>
                  <a:pt x="1183573" y="1814018"/>
                  <a:pt x="1188337" y="1818018"/>
                  <a:pt x="1194870" y="1822170"/>
                </a:cubicBezTo>
                <a:cubicBezTo>
                  <a:pt x="1215696" y="1835409"/>
                  <a:pt x="1215733" y="1835624"/>
                  <a:pt x="1239465" y="1825389"/>
                </a:cubicBezTo>
                <a:cubicBezTo>
                  <a:pt x="1248398" y="1821526"/>
                  <a:pt x="1257313" y="1818937"/>
                  <a:pt x="1268322" y="1820729"/>
                </a:cubicBezTo>
                <a:cubicBezTo>
                  <a:pt x="1274277" y="1821680"/>
                  <a:pt x="1278320" y="1824025"/>
                  <a:pt x="1278915" y="1827901"/>
                </a:cubicBezTo>
                <a:cubicBezTo>
                  <a:pt x="1279511" y="1831793"/>
                  <a:pt x="1276028" y="1834582"/>
                  <a:pt x="1270668" y="1836206"/>
                </a:cubicBezTo>
                <a:cubicBezTo>
                  <a:pt x="1267383" y="1837217"/>
                  <a:pt x="1263504" y="1837998"/>
                  <a:pt x="1259911" y="1837998"/>
                </a:cubicBezTo>
                <a:cubicBezTo>
                  <a:pt x="1241233" y="1837998"/>
                  <a:pt x="1233275" y="1845598"/>
                  <a:pt x="1228636" y="1854899"/>
                </a:cubicBezTo>
                <a:cubicBezTo>
                  <a:pt x="1225929" y="1860353"/>
                  <a:pt x="1225243" y="1866222"/>
                  <a:pt x="1224215" y="1871952"/>
                </a:cubicBezTo>
                <a:cubicBezTo>
                  <a:pt x="1223006" y="1878648"/>
                  <a:pt x="1218963" y="1884301"/>
                  <a:pt x="1209470" y="1887918"/>
                </a:cubicBezTo>
                <a:lnTo>
                  <a:pt x="1209470" y="1887917"/>
                </a:lnTo>
                <a:cubicBezTo>
                  <a:pt x="1206619" y="1889020"/>
                  <a:pt x="1202738" y="1889066"/>
                  <a:pt x="1193661" y="1890461"/>
                </a:cubicBezTo>
                <a:cubicBezTo>
                  <a:pt x="1200212" y="1877621"/>
                  <a:pt x="1197957" y="1868397"/>
                  <a:pt x="1189547" y="1859449"/>
                </a:cubicBezTo>
                <a:cubicBezTo>
                  <a:pt x="1186984" y="1856737"/>
                  <a:pt x="1188320" y="1852692"/>
                  <a:pt x="1187615" y="1849275"/>
                </a:cubicBezTo>
                <a:cubicBezTo>
                  <a:pt x="1185756" y="1840342"/>
                  <a:pt x="1176896" y="1836113"/>
                  <a:pt x="1162331" y="1837293"/>
                </a:cubicBezTo>
                <a:cubicBezTo>
                  <a:pt x="1158650" y="1837584"/>
                  <a:pt x="1154842" y="1838136"/>
                  <a:pt x="1151485" y="1839101"/>
                </a:cubicBezTo>
                <a:cubicBezTo>
                  <a:pt x="1137029" y="1843285"/>
                  <a:pt x="1123296" y="1843790"/>
                  <a:pt x="1108154" y="1839316"/>
                </a:cubicBezTo>
                <a:cubicBezTo>
                  <a:pt x="1095106" y="1835440"/>
                  <a:pt x="1089150" y="1837294"/>
                  <a:pt x="1084494" y="1845721"/>
                </a:cubicBezTo>
                <a:cubicBezTo>
                  <a:pt x="1078430" y="1856676"/>
                  <a:pt x="1067188" y="1864567"/>
                  <a:pt x="1052353" y="1870757"/>
                </a:cubicBezTo>
                <a:cubicBezTo>
                  <a:pt x="1032140" y="1862973"/>
                  <a:pt x="1031021" y="1856385"/>
                  <a:pt x="1046956" y="1839837"/>
                </a:cubicBezTo>
                <a:cubicBezTo>
                  <a:pt x="1052732" y="1840711"/>
                  <a:pt x="1058814" y="1841661"/>
                  <a:pt x="1065202" y="1842641"/>
                </a:cubicBezTo>
                <a:cubicBezTo>
                  <a:pt x="1079026" y="1833172"/>
                  <a:pt x="1064607" y="1823749"/>
                  <a:pt x="1065509" y="1813375"/>
                </a:cubicBezTo>
                <a:cubicBezTo>
                  <a:pt x="1073649" y="1813834"/>
                  <a:pt x="1080651" y="1814248"/>
                  <a:pt x="1088537" y="1814693"/>
                </a:cubicBezTo>
                <a:cubicBezTo>
                  <a:pt x="1089999" y="1812716"/>
                  <a:pt x="1090793" y="1810265"/>
                  <a:pt x="1093193" y="1808717"/>
                </a:cubicBezTo>
                <a:cubicBezTo>
                  <a:pt x="1096153" y="1806817"/>
                  <a:pt x="1100520" y="1804488"/>
                  <a:pt x="1104130" y="1804580"/>
                </a:cubicBezTo>
                <a:cubicBezTo>
                  <a:pt x="1107829" y="1804687"/>
                  <a:pt x="1112846" y="1807016"/>
                  <a:pt x="1114597" y="1809207"/>
                </a:cubicBezTo>
                <a:cubicBezTo>
                  <a:pt x="1117485" y="1812731"/>
                  <a:pt x="1117828" y="1816991"/>
                  <a:pt x="1119849" y="1820806"/>
                </a:cubicBezTo>
                <a:cubicBezTo>
                  <a:pt x="1122845" y="1826492"/>
                  <a:pt x="1130677" y="1828621"/>
                  <a:pt x="1140098" y="1826492"/>
                </a:cubicBezTo>
                <a:cubicBezTo>
                  <a:pt x="1143616" y="1825695"/>
                  <a:pt x="1147027" y="1824638"/>
                  <a:pt x="1150167" y="1823381"/>
                </a:cubicBezTo>
                <a:cubicBezTo>
                  <a:pt x="1158740" y="1819994"/>
                  <a:pt x="1161628" y="1815704"/>
                  <a:pt x="1157838" y="1810065"/>
                </a:cubicBezTo>
                <a:cubicBezTo>
                  <a:pt x="1154643" y="1805300"/>
                  <a:pt x="1150113" y="1800857"/>
                  <a:pt x="1145764" y="1796413"/>
                </a:cubicBezTo>
                <a:cubicBezTo>
                  <a:pt x="1141739" y="1792277"/>
                  <a:pt x="1138743" y="1787971"/>
                  <a:pt x="1141739" y="1783313"/>
                </a:cubicBezTo>
                <a:cubicBezTo>
                  <a:pt x="1142894" y="1781520"/>
                  <a:pt x="1146522" y="1779896"/>
                  <a:pt x="1149626" y="1779192"/>
                </a:cubicBezTo>
                <a:close/>
                <a:moveTo>
                  <a:pt x="9197625" y="1777854"/>
                </a:moveTo>
                <a:cubicBezTo>
                  <a:pt x="9195532" y="1777900"/>
                  <a:pt x="9192354" y="1779463"/>
                  <a:pt x="9191741" y="1780750"/>
                </a:cubicBezTo>
                <a:cubicBezTo>
                  <a:pt x="9188709" y="1787216"/>
                  <a:pt x="9186363" y="1793804"/>
                  <a:pt x="9182212" y="1804377"/>
                </a:cubicBezTo>
                <a:cubicBezTo>
                  <a:pt x="9190207" y="1801389"/>
                  <a:pt x="9194773" y="1800516"/>
                  <a:pt x="9197228" y="1798615"/>
                </a:cubicBezTo>
                <a:cubicBezTo>
                  <a:pt x="9203942" y="1793391"/>
                  <a:pt x="9205006" y="1787078"/>
                  <a:pt x="9203201" y="1780704"/>
                </a:cubicBezTo>
                <a:cubicBezTo>
                  <a:pt x="9202877" y="1779509"/>
                  <a:pt x="9199484" y="1777797"/>
                  <a:pt x="9197625" y="1777854"/>
                </a:cubicBezTo>
                <a:close/>
                <a:moveTo>
                  <a:pt x="8079464" y="1777123"/>
                </a:moveTo>
                <a:lnTo>
                  <a:pt x="8077388" y="1777430"/>
                </a:lnTo>
                <a:lnTo>
                  <a:pt x="8078904" y="1778349"/>
                </a:lnTo>
                <a:close/>
                <a:moveTo>
                  <a:pt x="11487276" y="1775974"/>
                </a:moveTo>
                <a:cubicBezTo>
                  <a:pt x="11496029" y="1779375"/>
                  <a:pt x="11503283" y="1783681"/>
                  <a:pt x="11509185" y="1788860"/>
                </a:cubicBezTo>
                <a:cubicBezTo>
                  <a:pt x="11512415" y="1791710"/>
                  <a:pt x="11508409" y="1796122"/>
                  <a:pt x="11502453" y="1796521"/>
                </a:cubicBezTo>
                <a:cubicBezTo>
                  <a:pt x="11501533" y="1796578"/>
                  <a:pt x="11500595" y="1796716"/>
                  <a:pt x="11499692" y="1796659"/>
                </a:cubicBezTo>
                <a:cubicBezTo>
                  <a:pt x="11484424" y="1795755"/>
                  <a:pt x="11477801" y="1785458"/>
                  <a:pt x="11487276" y="1775974"/>
                </a:cubicBezTo>
                <a:close/>
                <a:moveTo>
                  <a:pt x="10974479" y="1774027"/>
                </a:moveTo>
                <a:cubicBezTo>
                  <a:pt x="10976555" y="1774242"/>
                  <a:pt x="10978287" y="1775805"/>
                  <a:pt x="10982041" y="1777689"/>
                </a:cubicBezTo>
                <a:cubicBezTo>
                  <a:pt x="10978106" y="1779191"/>
                  <a:pt x="10975670" y="1780662"/>
                  <a:pt x="10972963" y="1780892"/>
                </a:cubicBezTo>
                <a:cubicBezTo>
                  <a:pt x="10971500" y="1781014"/>
                  <a:pt x="10968432" y="1779053"/>
                  <a:pt x="10968107" y="1777827"/>
                </a:cubicBezTo>
                <a:cubicBezTo>
                  <a:pt x="10967422" y="1775253"/>
                  <a:pt x="10970309" y="1773599"/>
                  <a:pt x="10974479" y="1774027"/>
                </a:cubicBezTo>
                <a:close/>
                <a:moveTo>
                  <a:pt x="1911409" y="1772512"/>
                </a:moveTo>
                <a:lnTo>
                  <a:pt x="1909370" y="1772864"/>
                </a:lnTo>
                <a:lnTo>
                  <a:pt x="1910904" y="1773799"/>
                </a:lnTo>
                <a:close/>
                <a:moveTo>
                  <a:pt x="11653131" y="1770918"/>
                </a:moveTo>
                <a:cubicBezTo>
                  <a:pt x="11653438" y="1771654"/>
                  <a:pt x="11653655" y="1772189"/>
                  <a:pt x="11653871" y="1772726"/>
                </a:cubicBezTo>
                <a:cubicBezTo>
                  <a:pt x="11653311" y="1772557"/>
                  <a:pt x="11652374" y="1772450"/>
                  <a:pt x="11652265" y="1772220"/>
                </a:cubicBezTo>
                <a:cubicBezTo>
                  <a:pt x="11652120" y="1771929"/>
                  <a:pt x="11652698" y="1771516"/>
                  <a:pt x="11653131" y="1770918"/>
                </a:cubicBezTo>
                <a:close/>
                <a:moveTo>
                  <a:pt x="3928166" y="1770903"/>
                </a:moveTo>
                <a:cubicBezTo>
                  <a:pt x="3927570" y="1770842"/>
                  <a:pt x="3925657" y="1773017"/>
                  <a:pt x="3925872" y="1773140"/>
                </a:cubicBezTo>
                <a:cubicBezTo>
                  <a:pt x="3927534" y="1774059"/>
                  <a:pt x="3929555" y="1774718"/>
                  <a:pt x="3931451" y="1775454"/>
                </a:cubicBezTo>
                <a:cubicBezTo>
                  <a:pt x="3932299" y="1774626"/>
                  <a:pt x="3933129" y="1773799"/>
                  <a:pt x="3934483" y="1772466"/>
                </a:cubicBezTo>
                <a:cubicBezTo>
                  <a:pt x="3932299" y="1771868"/>
                  <a:pt x="3930295" y="1771118"/>
                  <a:pt x="3928166" y="1770903"/>
                </a:cubicBezTo>
                <a:close/>
                <a:moveTo>
                  <a:pt x="10002842" y="1770718"/>
                </a:moveTo>
                <a:cubicBezTo>
                  <a:pt x="9998295" y="1771285"/>
                  <a:pt x="9998584" y="1775483"/>
                  <a:pt x="10003474" y="1779467"/>
                </a:cubicBezTo>
                <a:cubicBezTo>
                  <a:pt x="10004576" y="1780386"/>
                  <a:pt x="10005785" y="1781597"/>
                  <a:pt x="10007318" y="1781872"/>
                </a:cubicBezTo>
                <a:cubicBezTo>
                  <a:pt x="10009701" y="1782332"/>
                  <a:pt x="10012535" y="1782409"/>
                  <a:pt x="10014898" y="1781995"/>
                </a:cubicBezTo>
                <a:cubicBezTo>
                  <a:pt x="10015946" y="1781812"/>
                  <a:pt x="10016306" y="1780095"/>
                  <a:pt x="10016992" y="1779069"/>
                </a:cubicBezTo>
                <a:cubicBezTo>
                  <a:pt x="10016578" y="1777966"/>
                  <a:pt x="10016541" y="1776740"/>
                  <a:pt x="10015729" y="1775775"/>
                </a:cubicBezTo>
                <a:lnTo>
                  <a:pt x="10015728" y="1775774"/>
                </a:lnTo>
                <a:cubicBezTo>
                  <a:pt x="10013039" y="1772618"/>
                  <a:pt x="10009628" y="1769876"/>
                  <a:pt x="10002842" y="1770718"/>
                </a:cubicBezTo>
                <a:close/>
                <a:moveTo>
                  <a:pt x="10713747" y="1770504"/>
                </a:moveTo>
                <a:cubicBezTo>
                  <a:pt x="10720678" y="1771071"/>
                  <a:pt x="10725929" y="1774765"/>
                  <a:pt x="10725586" y="1778810"/>
                </a:cubicBezTo>
                <a:cubicBezTo>
                  <a:pt x="10725243" y="1782839"/>
                  <a:pt x="10719197" y="1785904"/>
                  <a:pt x="10711889" y="1785752"/>
                </a:cubicBezTo>
                <a:cubicBezTo>
                  <a:pt x="10703099" y="1785583"/>
                  <a:pt x="10696313" y="1781782"/>
                  <a:pt x="10696945" y="1777415"/>
                </a:cubicBezTo>
                <a:cubicBezTo>
                  <a:pt x="10697576" y="1773078"/>
                  <a:pt x="10705500" y="1769815"/>
                  <a:pt x="10713747" y="1770504"/>
                </a:cubicBezTo>
                <a:close/>
                <a:moveTo>
                  <a:pt x="9090766" y="1769723"/>
                </a:moveTo>
                <a:cubicBezTo>
                  <a:pt x="9089195" y="1770045"/>
                  <a:pt x="9087445" y="1771086"/>
                  <a:pt x="9086958" y="1772052"/>
                </a:cubicBezTo>
                <a:cubicBezTo>
                  <a:pt x="9084865" y="1775944"/>
                  <a:pt x="9087950" y="1778763"/>
                  <a:pt x="9092986" y="1780847"/>
                </a:cubicBezTo>
                <a:cubicBezTo>
                  <a:pt x="9098183" y="1783022"/>
                  <a:pt x="9104842" y="1782593"/>
                  <a:pt x="9108326" y="1779896"/>
                </a:cubicBezTo>
                <a:cubicBezTo>
                  <a:pt x="9109409" y="1779069"/>
                  <a:pt x="9109571" y="1777797"/>
                  <a:pt x="9110149" y="1776740"/>
                </a:cubicBezTo>
                <a:cubicBezTo>
                  <a:pt x="9108796" y="1771745"/>
                  <a:pt x="9098797" y="1768037"/>
                  <a:pt x="9090766" y="1769723"/>
                </a:cubicBezTo>
                <a:close/>
                <a:moveTo>
                  <a:pt x="8562248" y="1768880"/>
                </a:moveTo>
                <a:cubicBezTo>
                  <a:pt x="8548135" y="1773140"/>
                  <a:pt x="8546980" y="1774718"/>
                  <a:pt x="8549417" y="1788753"/>
                </a:cubicBezTo>
                <a:cubicBezTo>
                  <a:pt x="8558928" y="1781214"/>
                  <a:pt x="8562343" y="1775714"/>
                  <a:pt x="8562248" y="1768880"/>
                </a:cubicBezTo>
                <a:close/>
                <a:moveTo>
                  <a:pt x="3806669" y="1768298"/>
                </a:moveTo>
                <a:cubicBezTo>
                  <a:pt x="3805658" y="1768865"/>
                  <a:pt x="3804611" y="1769447"/>
                  <a:pt x="3803546" y="1770029"/>
                </a:cubicBezTo>
                <a:cubicBezTo>
                  <a:pt x="3804772" y="1770473"/>
                  <a:pt x="3805929" y="1771010"/>
                  <a:pt x="3807246" y="1771332"/>
                </a:cubicBezTo>
                <a:cubicBezTo>
                  <a:pt x="3807499" y="1771392"/>
                  <a:pt x="3808813" y="1770550"/>
                  <a:pt x="3808691" y="1770366"/>
                </a:cubicBezTo>
                <a:cubicBezTo>
                  <a:pt x="3808167" y="1769585"/>
                  <a:pt x="3807264" y="1768880"/>
                  <a:pt x="3806669" y="1768298"/>
                </a:cubicBezTo>
                <a:close/>
                <a:moveTo>
                  <a:pt x="11852861" y="1767424"/>
                </a:moveTo>
                <a:cubicBezTo>
                  <a:pt x="11853601" y="1767562"/>
                  <a:pt x="11854612" y="1767577"/>
                  <a:pt x="11855009" y="1767884"/>
                </a:cubicBezTo>
                <a:lnTo>
                  <a:pt x="11855014" y="1767884"/>
                </a:lnTo>
                <a:cubicBezTo>
                  <a:pt x="11855351" y="1768175"/>
                  <a:pt x="11855081" y="1768787"/>
                  <a:pt x="11855081" y="1769247"/>
                </a:cubicBezTo>
                <a:cubicBezTo>
                  <a:pt x="11854377" y="1769385"/>
                  <a:pt x="11853619" y="1769523"/>
                  <a:pt x="11852861" y="1769661"/>
                </a:cubicBezTo>
                <a:cubicBezTo>
                  <a:pt x="11852861" y="1768910"/>
                  <a:pt x="11852861" y="1768159"/>
                  <a:pt x="11852861" y="1767424"/>
                </a:cubicBezTo>
                <a:close/>
                <a:moveTo>
                  <a:pt x="1792962" y="1767209"/>
                </a:moveTo>
                <a:cubicBezTo>
                  <a:pt x="1795797" y="1770212"/>
                  <a:pt x="1798305" y="1772236"/>
                  <a:pt x="1799442" y="1774488"/>
                </a:cubicBezTo>
                <a:cubicBezTo>
                  <a:pt x="1799749" y="1775116"/>
                  <a:pt x="1796176" y="1777185"/>
                  <a:pt x="1794027" y="1777414"/>
                </a:cubicBezTo>
                <a:cubicBezTo>
                  <a:pt x="1789316" y="1777966"/>
                  <a:pt x="1785382" y="1775055"/>
                  <a:pt x="1786609" y="1771960"/>
                </a:cubicBezTo>
                <a:cubicBezTo>
                  <a:pt x="1787151" y="1770612"/>
                  <a:pt x="1789677" y="1769584"/>
                  <a:pt x="1792962" y="1767209"/>
                </a:cubicBezTo>
                <a:close/>
                <a:moveTo>
                  <a:pt x="10610859" y="1766904"/>
                </a:moveTo>
                <a:cubicBezTo>
                  <a:pt x="10600519" y="1765494"/>
                  <a:pt x="10590574" y="1767762"/>
                  <a:pt x="10583445" y="1773063"/>
                </a:cubicBezTo>
                <a:cubicBezTo>
                  <a:pt x="10582453" y="1773799"/>
                  <a:pt x="10582815" y="1775239"/>
                  <a:pt x="10582345" y="1777307"/>
                </a:cubicBezTo>
                <a:cubicBezTo>
                  <a:pt x="10584547" y="1778288"/>
                  <a:pt x="10587525" y="1780754"/>
                  <a:pt x="10590123" y="1780601"/>
                </a:cubicBezTo>
                <a:cubicBezTo>
                  <a:pt x="10602576" y="1779912"/>
                  <a:pt x="10613693" y="1781490"/>
                  <a:pt x="10624503" y="1785351"/>
                </a:cubicBezTo>
                <a:cubicBezTo>
                  <a:pt x="10629124" y="1786991"/>
                  <a:pt x="10636578" y="1782685"/>
                  <a:pt x="10635133" y="1779606"/>
                </a:cubicBezTo>
                <a:cubicBezTo>
                  <a:pt x="10631614" y="1772144"/>
                  <a:pt x="10621869" y="1768421"/>
                  <a:pt x="10610859" y="1766904"/>
                </a:cubicBezTo>
                <a:close/>
                <a:moveTo>
                  <a:pt x="1307248" y="1765141"/>
                </a:moveTo>
                <a:cubicBezTo>
                  <a:pt x="1308042" y="1765999"/>
                  <a:pt x="1308819" y="1766857"/>
                  <a:pt x="1309595" y="1767715"/>
                </a:cubicBezTo>
                <a:cubicBezTo>
                  <a:pt x="1308205" y="1768190"/>
                  <a:pt x="1306490" y="1769202"/>
                  <a:pt x="1305498" y="1768987"/>
                </a:cubicBezTo>
                <a:cubicBezTo>
                  <a:pt x="1304361" y="1768742"/>
                  <a:pt x="1303837" y="1767394"/>
                  <a:pt x="1303061" y="1766535"/>
                </a:cubicBezTo>
                <a:cubicBezTo>
                  <a:pt x="1304451" y="1766060"/>
                  <a:pt x="1305859" y="1765601"/>
                  <a:pt x="1307248" y="1765141"/>
                </a:cubicBezTo>
                <a:close/>
                <a:moveTo>
                  <a:pt x="542395" y="1764329"/>
                </a:moveTo>
                <a:cubicBezTo>
                  <a:pt x="545861" y="1763272"/>
                  <a:pt x="550354" y="1765662"/>
                  <a:pt x="549019" y="1767884"/>
                </a:cubicBezTo>
                <a:cubicBezTo>
                  <a:pt x="548261" y="1769156"/>
                  <a:pt x="545590" y="1770673"/>
                  <a:pt x="543532" y="1770826"/>
                </a:cubicBezTo>
                <a:cubicBezTo>
                  <a:pt x="541674" y="1770964"/>
                  <a:pt x="539490" y="1769386"/>
                  <a:pt x="536692" y="1768252"/>
                </a:cubicBezTo>
                <a:cubicBezTo>
                  <a:pt x="539021" y="1766566"/>
                  <a:pt x="540320" y="1764973"/>
                  <a:pt x="542395" y="1764329"/>
                </a:cubicBezTo>
                <a:close/>
                <a:moveTo>
                  <a:pt x="9919175" y="1763670"/>
                </a:moveTo>
                <a:cubicBezTo>
                  <a:pt x="9915007" y="1762889"/>
                  <a:pt x="9908997" y="1766122"/>
                  <a:pt x="9909828" y="1768650"/>
                </a:cubicBezTo>
                <a:cubicBezTo>
                  <a:pt x="9910910" y="1771959"/>
                  <a:pt x="9911975" y="1775529"/>
                  <a:pt x="9914827" y="1778303"/>
                </a:cubicBezTo>
                <a:cubicBezTo>
                  <a:pt x="9925222" y="1788415"/>
                  <a:pt x="9936357" y="1798252"/>
                  <a:pt x="9948539" y="1809376"/>
                </a:cubicBezTo>
                <a:cubicBezTo>
                  <a:pt x="9947348" y="1812425"/>
                  <a:pt x="9945273" y="1816776"/>
                  <a:pt x="9944027" y="1821204"/>
                </a:cubicBezTo>
                <a:cubicBezTo>
                  <a:pt x="9943197" y="1824177"/>
                  <a:pt x="9944749" y="1827348"/>
                  <a:pt x="9949892" y="1828130"/>
                </a:cubicBezTo>
                <a:cubicBezTo>
                  <a:pt x="9952762" y="1828559"/>
                  <a:pt x="9957527" y="1827609"/>
                  <a:pt x="9959584" y="1826230"/>
                </a:cubicBezTo>
                <a:cubicBezTo>
                  <a:pt x="9969943" y="1819320"/>
                  <a:pt x="9976025" y="1810908"/>
                  <a:pt x="9978985" y="1801745"/>
                </a:cubicBezTo>
                <a:cubicBezTo>
                  <a:pt x="9981187" y="1794958"/>
                  <a:pt x="9978426" y="1788630"/>
                  <a:pt x="9967723" y="1785627"/>
                </a:cubicBezTo>
                <a:cubicBezTo>
                  <a:pt x="9952798" y="1781428"/>
                  <a:pt x="9940905" y="1775483"/>
                  <a:pt x="9931087" y="1767485"/>
                </a:cubicBezTo>
                <a:cubicBezTo>
                  <a:pt x="9928632" y="1765478"/>
                  <a:pt x="9923435" y="1764483"/>
                  <a:pt x="9919175" y="1763670"/>
                </a:cubicBezTo>
                <a:close/>
                <a:moveTo>
                  <a:pt x="2725676" y="1763486"/>
                </a:moveTo>
                <a:cubicBezTo>
                  <a:pt x="2723548" y="1765019"/>
                  <a:pt x="2720836" y="1766382"/>
                  <a:pt x="2719629" y="1768144"/>
                </a:cubicBezTo>
                <a:cubicBezTo>
                  <a:pt x="2719214" y="1768726"/>
                  <a:pt x="2722660" y="1770320"/>
                  <a:pt x="2725873" y="1772450"/>
                </a:cubicBezTo>
                <a:cubicBezTo>
                  <a:pt x="2728167" y="1769937"/>
                  <a:pt x="2730496" y="1768313"/>
                  <a:pt x="2730892" y="1766520"/>
                </a:cubicBezTo>
                <a:cubicBezTo>
                  <a:pt x="2731089" y="1765662"/>
                  <a:pt x="2727533" y="1764513"/>
                  <a:pt x="2725676" y="1763486"/>
                </a:cubicBezTo>
                <a:close/>
                <a:moveTo>
                  <a:pt x="2334752" y="1762659"/>
                </a:moveTo>
                <a:cubicBezTo>
                  <a:pt x="2332748" y="1763670"/>
                  <a:pt x="2327660" y="1765019"/>
                  <a:pt x="2326739" y="1767087"/>
                </a:cubicBezTo>
                <a:cubicBezTo>
                  <a:pt x="2325801" y="1769171"/>
                  <a:pt x="2327822" y="1772710"/>
                  <a:pt x="2330565" y="1774304"/>
                </a:cubicBezTo>
                <a:cubicBezTo>
                  <a:pt x="2336882" y="1778027"/>
                  <a:pt x="2345562" y="1778502"/>
                  <a:pt x="2350542" y="1775698"/>
                </a:cubicBezTo>
                <a:cubicBezTo>
                  <a:pt x="2352780" y="1774442"/>
                  <a:pt x="2354315" y="1771622"/>
                  <a:pt x="2353738" y="1769784"/>
                </a:cubicBezTo>
                <a:cubicBezTo>
                  <a:pt x="2352401" y="1765494"/>
                  <a:pt x="2345525" y="1762966"/>
                  <a:pt x="2334752" y="1762659"/>
                </a:cubicBezTo>
                <a:close/>
                <a:moveTo>
                  <a:pt x="2463846" y="1762613"/>
                </a:moveTo>
                <a:cubicBezTo>
                  <a:pt x="2462868" y="1763379"/>
                  <a:pt x="2461897" y="1764161"/>
                  <a:pt x="2460918" y="1764957"/>
                </a:cubicBezTo>
                <a:cubicBezTo>
                  <a:pt x="2462154" y="1765601"/>
                  <a:pt x="2463375" y="1766244"/>
                  <a:pt x="2464600" y="1766888"/>
                </a:cubicBezTo>
                <a:cubicBezTo>
                  <a:pt x="2465576" y="1766106"/>
                  <a:pt x="2467433" y="1765264"/>
                  <a:pt x="2467289" y="1764574"/>
                </a:cubicBezTo>
                <a:cubicBezTo>
                  <a:pt x="2467126" y="1763839"/>
                  <a:pt x="2465071" y="1763257"/>
                  <a:pt x="2463846" y="1762613"/>
                </a:cubicBezTo>
                <a:close/>
                <a:moveTo>
                  <a:pt x="3179880" y="1760882"/>
                </a:moveTo>
                <a:cubicBezTo>
                  <a:pt x="3175403" y="1762751"/>
                  <a:pt x="3179051" y="1767378"/>
                  <a:pt x="3188618" y="1771163"/>
                </a:cubicBezTo>
                <a:cubicBezTo>
                  <a:pt x="3192229" y="1772588"/>
                  <a:pt x="3196562" y="1773323"/>
                  <a:pt x="3200550" y="1774365"/>
                </a:cubicBezTo>
                <a:cubicBezTo>
                  <a:pt x="3201959" y="1773538"/>
                  <a:pt x="3203367" y="1772695"/>
                  <a:pt x="3204775" y="1771852"/>
                </a:cubicBezTo>
                <a:cubicBezTo>
                  <a:pt x="3202808" y="1769539"/>
                  <a:pt x="3201562" y="1766811"/>
                  <a:pt x="3198765" y="1764972"/>
                </a:cubicBezTo>
                <a:cubicBezTo>
                  <a:pt x="3191236" y="1760039"/>
                  <a:pt x="3184719" y="1758859"/>
                  <a:pt x="3179880" y="1760882"/>
                </a:cubicBezTo>
                <a:close/>
                <a:moveTo>
                  <a:pt x="10517213" y="1758935"/>
                </a:moveTo>
                <a:cubicBezTo>
                  <a:pt x="10517357" y="1759441"/>
                  <a:pt x="10517898" y="1760053"/>
                  <a:pt x="10517592" y="1760375"/>
                </a:cubicBezTo>
                <a:cubicBezTo>
                  <a:pt x="10517339" y="1760697"/>
                  <a:pt x="10516147" y="1760697"/>
                  <a:pt x="10515372" y="1760820"/>
                </a:cubicBezTo>
                <a:cubicBezTo>
                  <a:pt x="10515190" y="1760330"/>
                  <a:pt x="10515028" y="1759855"/>
                  <a:pt x="10514847" y="1759364"/>
                </a:cubicBezTo>
                <a:lnTo>
                  <a:pt x="10514848" y="1759364"/>
                </a:lnTo>
                <a:cubicBezTo>
                  <a:pt x="10515624" y="1759211"/>
                  <a:pt x="10516418" y="1759073"/>
                  <a:pt x="10517213" y="1758935"/>
                </a:cubicBezTo>
                <a:close/>
                <a:moveTo>
                  <a:pt x="2179514" y="1757771"/>
                </a:moveTo>
                <a:cubicBezTo>
                  <a:pt x="2176552" y="1757312"/>
                  <a:pt x="2171353" y="1758231"/>
                  <a:pt x="2169587" y="1759656"/>
                </a:cubicBezTo>
                <a:cubicBezTo>
                  <a:pt x="2161250" y="1766459"/>
                  <a:pt x="2158723" y="1773936"/>
                  <a:pt x="2166161" y="1784692"/>
                </a:cubicBezTo>
                <a:cubicBezTo>
                  <a:pt x="2174406" y="1779115"/>
                  <a:pt x="2180397" y="1776096"/>
                  <a:pt x="2184079" y="1772235"/>
                </a:cubicBezTo>
                <a:cubicBezTo>
                  <a:pt x="2186676" y="1769508"/>
                  <a:pt x="2187095" y="1765601"/>
                  <a:pt x="2186607" y="1762322"/>
                </a:cubicBezTo>
                <a:cubicBezTo>
                  <a:pt x="2186355" y="1760606"/>
                  <a:pt x="2182437" y="1758231"/>
                  <a:pt x="2179514" y="1757771"/>
                </a:cubicBezTo>
                <a:close/>
                <a:moveTo>
                  <a:pt x="1219286" y="1757434"/>
                </a:moveTo>
                <a:cubicBezTo>
                  <a:pt x="1223238" y="1759717"/>
                  <a:pt x="1227533" y="1761848"/>
                  <a:pt x="1230819" y="1764468"/>
                </a:cubicBezTo>
                <a:cubicBezTo>
                  <a:pt x="1232046" y="1765433"/>
                  <a:pt x="1231541" y="1768068"/>
                  <a:pt x="1230187" y="1769202"/>
                </a:cubicBezTo>
                <a:cubicBezTo>
                  <a:pt x="1228888" y="1770305"/>
                  <a:pt x="1225151" y="1771133"/>
                  <a:pt x="1223058" y="1770796"/>
                </a:cubicBezTo>
                <a:cubicBezTo>
                  <a:pt x="1220874" y="1770428"/>
                  <a:pt x="1217950" y="1768544"/>
                  <a:pt x="1217878" y="1767272"/>
                </a:cubicBezTo>
                <a:cubicBezTo>
                  <a:pt x="1217661" y="1764008"/>
                  <a:pt x="1218690" y="1760728"/>
                  <a:pt x="1219286" y="1757434"/>
                </a:cubicBezTo>
                <a:close/>
                <a:moveTo>
                  <a:pt x="11106207" y="1756990"/>
                </a:moveTo>
                <a:cubicBezTo>
                  <a:pt x="11108932" y="1757664"/>
                  <a:pt x="11112000" y="1759978"/>
                  <a:pt x="11112325" y="1761710"/>
                </a:cubicBezTo>
                <a:cubicBezTo>
                  <a:pt x="11113193" y="1766031"/>
                  <a:pt x="11107362" y="1770352"/>
                  <a:pt x="11101695" y="1769525"/>
                </a:cubicBezTo>
                <a:cubicBezTo>
                  <a:pt x="11098391" y="1769050"/>
                  <a:pt x="11095955" y="1766307"/>
                  <a:pt x="11094222" y="1765250"/>
                </a:cubicBezTo>
                <a:cubicBezTo>
                  <a:pt x="11094908" y="1758982"/>
                  <a:pt x="11100378" y="1755581"/>
                  <a:pt x="11106207" y="1756990"/>
                </a:cubicBezTo>
                <a:close/>
                <a:moveTo>
                  <a:pt x="11211080" y="1756684"/>
                </a:moveTo>
                <a:cubicBezTo>
                  <a:pt x="11211819" y="1756852"/>
                  <a:pt x="11212938" y="1756898"/>
                  <a:pt x="11213209" y="1757205"/>
                </a:cubicBezTo>
                <a:cubicBezTo>
                  <a:pt x="11213443" y="1757528"/>
                  <a:pt x="11212794" y="1758094"/>
                  <a:pt x="11212523" y="1758554"/>
                </a:cubicBezTo>
                <a:cubicBezTo>
                  <a:pt x="11211783" y="1758385"/>
                  <a:pt x="11211025" y="1758232"/>
                  <a:pt x="11210267" y="1758063"/>
                </a:cubicBezTo>
                <a:cubicBezTo>
                  <a:pt x="11210538" y="1757603"/>
                  <a:pt x="11210809" y="1757144"/>
                  <a:pt x="11211080" y="1756684"/>
                </a:cubicBezTo>
                <a:close/>
                <a:moveTo>
                  <a:pt x="1981489" y="1756683"/>
                </a:moveTo>
                <a:cubicBezTo>
                  <a:pt x="1981706" y="1758277"/>
                  <a:pt x="1982645" y="1760407"/>
                  <a:pt x="1982121" y="1762383"/>
                </a:cubicBezTo>
                <a:cubicBezTo>
                  <a:pt x="1980840" y="1767317"/>
                  <a:pt x="1978887" y="1772189"/>
                  <a:pt x="1976814" y="1778165"/>
                </a:cubicBezTo>
                <a:cubicBezTo>
                  <a:pt x="1966165" y="1780923"/>
                  <a:pt x="1959542" y="1778425"/>
                  <a:pt x="1955030" y="1773492"/>
                </a:cubicBezTo>
                <a:lnTo>
                  <a:pt x="1955028" y="1773492"/>
                </a:lnTo>
                <a:cubicBezTo>
                  <a:pt x="1950877" y="1768926"/>
                  <a:pt x="1952862" y="1763440"/>
                  <a:pt x="1959648" y="1759564"/>
                </a:cubicBezTo>
                <a:cubicBezTo>
                  <a:pt x="1965297" y="1756347"/>
                  <a:pt x="1971705" y="1754308"/>
                  <a:pt x="1981489" y="1756683"/>
                </a:cubicBezTo>
                <a:close/>
                <a:moveTo>
                  <a:pt x="2097302" y="1756086"/>
                </a:moveTo>
                <a:cubicBezTo>
                  <a:pt x="2093122" y="1756806"/>
                  <a:pt x="2089782" y="1756806"/>
                  <a:pt x="2087960" y="1757833"/>
                </a:cubicBezTo>
                <a:cubicBezTo>
                  <a:pt x="2085582" y="1759196"/>
                  <a:pt x="2082637" y="1761602"/>
                  <a:pt x="2083180" y="1763119"/>
                </a:cubicBezTo>
                <a:cubicBezTo>
                  <a:pt x="2083776" y="1764728"/>
                  <a:pt x="2087870" y="1766291"/>
                  <a:pt x="2090954" y="1766995"/>
                </a:cubicBezTo>
                <a:cubicBezTo>
                  <a:pt x="2093193" y="1767501"/>
                  <a:pt x="2097101" y="1767087"/>
                  <a:pt x="2098804" y="1766106"/>
                </a:cubicBezTo>
                <a:cubicBezTo>
                  <a:pt x="2101227" y="1764728"/>
                  <a:pt x="2103769" y="1762352"/>
                  <a:pt x="2103482" y="1760591"/>
                </a:cubicBezTo>
                <a:cubicBezTo>
                  <a:pt x="2103193" y="1758890"/>
                  <a:pt x="2099310" y="1757450"/>
                  <a:pt x="2097302" y="1756086"/>
                </a:cubicBezTo>
                <a:close/>
                <a:moveTo>
                  <a:pt x="10153992" y="1755289"/>
                </a:moveTo>
                <a:cubicBezTo>
                  <a:pt x="10161139" y="1755764"/>
                  <a:pt x="10166248" y="1759059"/>
                  <a:pt x="10166102" y="1764544"/>
                </a:cubicBezTo>
                <a:cubicBezTo>
                  <a:pt x="10163486" y="1765402"/>
                  <a:pt x="10159947" y="1767528"/>
                  <a:pt x="10156283" y="1767609"/>
                </a:cubicBezTo>
                <a:cubicBezTo>
                  <a:pt x="10148937" y="1767793"/>
                  <a:pt x="10143667" y="1763993"/>
                  <a:pt x="10144136" y="1760070"/>
                </a:cubicBezTo>
                <a:cubicBezTo>
                  <a:pt x="10144444" y="1757357"/>
                  <a:pt x="10149354" y="1754982"/>
                  <a:pt x="10153992" y="1755289"/>
                </a:cubicBezTo>
                <a:close/>
                <a:moveTo>
                  <a:pt x="8911952" y="1754907"/>
                </a:moveTo>
                <a:cubicBezTo>
                  <a:pt x="8910834" y="1754416"/>
                  <a:pt x="8908126" y="1754508"/>
                  <a:pt x="8906935" y="1755045"/>
                </a:cubicBezTo>
                <a:cubicBezTo>
                  <a:pt x="8900565" y="1757895"/>
                  <a:pt x="8896828" y="1761633"/>
                  <a:pt x="8898056" y="1768237"/>
                </a:cubicBezTo>
                <a:cubicBezTo>
                  <a:pt x="8908650" y="1766582"/>
                  <a:pt x="8910473" y="1761894"/>
                  <a:pt x="8913360" y="1757818"/>
                </a:cubicBezTo>
                <a:cubicBezTo>
                  <a:pt x="8913902" y="1757052"/>
                  <a:pt x="8913072" y="1755366"/>
                  <a:pt x="8911952" y="1754907"/>
                </a:cubicBezTo>
                <a:close/>
                <a:moveTo>
                  <a:pt x="10324774" y="1754048"/>
                </a:moveTo>
                <a:cubicBezTo>
                  <a:pt x="10328058" y="1757220"/>
                  <a:pt x="10331270" y="1759121"/>
                  <a:pt x="10331740" y="1761266"/>
                </a:cubicBezTo>
                <a:cubicBezTo>
                  <a:pt x="10331975" y="1762338"/>
                  <a:pt x="10327481" y="1764606"/>
                  <a:pt x="10324665" y="1764943"/>
                </a:cubicBezTo>
                <a:cubicBezTo>
                  <a:pt x="10320026" y="1765510"/>
                  <a:pt x="10315442" y="1762384"/>
                  <a:pt x="10316886" y="1759779"/>
                </a:cubicBezTo>
                <a:cubicBezTo>
                  <a:pt x="10317843" y="1758048"/>
                  <a:pt x="10320929" y="1756745"/>
                  <a:pt x="10324774" y="1754048"/>
                </a:cubicBezTo>
                <a:close/>
                <a:moveTo>
                  <a:pt x="10770867" y="1752562"/>
                </a:moveTo>
                <a:cubicBezTo>
                  <a:pt x="10775849" y="1755229"/>
                  <a:pt x="10772509" y="1760408"/>
                  <a:pt x="10762457" y="1764958"/>
                </a:cubicBezTo>
                <a:cubicBezTo>
                  <a:pt x="10759551" y="1766277"/>
                  <a:pt x="10756086" y="1767212"/>
                  <a:pt x="10752675" y="1767947"/>
                </a:cubicBezTo>
                <a:cubicBezTo>
                  <a:pt x="10747460" y="1769081"/>
                  <a:pt x="10741256" y="1765955"/>
                  <a:pt x="10741324" y="1760806"/>
                </a:cubicBezTo>
                <a:cubicBezTo>
                  <a:pt x="10742190" y="1759672"/>
                  <a:pt x="10743327" y="1756792"/>
                  <a:pt x="10746124" y="1754785"/>
                </a:cubicBezTo>
                <a:cubicBezTo>
                  <a:pt x="10752820" y="1749957"/>
                  <a:pt x="10764533" y="1749145"/>
                  <a:pt x="10770867" y="1752562"/>
                </a:cubicBezTo>
                <a:close/>
                <a:moveTo>
                  <a:pt x="9198869" y="1750937"/>
                </a:moveTo>
                <a:cubicBezTo>
                  <a:pt x="9179613" y="1750708"/>
                  <a:pt x="9161746" y="1754369"/>
                  <a:pt x="9144294" y="1758843"/>
                </a:cubicBezTo>
                <a:cubicBezTo>
                  <a:pt x="9139620" y="1760054"/>
                  <a:pt x="9136822" y="1762643"/>
                  <a:pt x="9139024" y="1765907"/>
                </a:cubicBezTo>
                <a:cubicBezTo>
                  <a:pt x="9141515" y="1769585"/>
                  <a:pt x="9150466" y="1771867"/>
                  <a:pt x="9155610" y="1770151"/>
                </a:cubicBezTo>
                <a:cubicBezTo>
                  <a:pt x="9158804" y="1769079"/>
                  <a:pt x="9162161" y="1767638"/>
                  <a:pt x="9164110" y="1765815"/>
                </a:cubicBezTo>
                <a:cubicBezTo>
                  <a:pt x="9172989" y="1757526"/>
                  <a:pt x="9185406" y="1754998"/>
                  <a:pt x="9200782" y="1756469"/>
                </a:cubicBezTo>
                <a:cubicBezTo>
                  <a:pt x="9203435" y="1756729"/>
                  <a:pt x="9206233" y="1756347"/>
                  <a:pt x="9211124" y="1756224"/>
                </a:cubicBezTo>
                <a:lnTo>
                  <a:pt x="9211124" y="1756223"/>
                </a:lnTo>
                <a:cubicBezTo>
                  <a:pt x="9208435" y="1750995"/>
                  <a:pt x="9203345" y="1750995"/>
                  <a:pt x="9198869" y="1750937"/>
                </a:cubicBezTo>
                <a:close/>
                <a:moveTo>
                  <a:pt x="2217340" y="1750570"/>
                </a:moveTo>
                <a:cubicBezTo>
                  <a:pt x="2219649" y="1761081"/>
                  <a:pt x="2227338" y="1766106"/>
                  <a:pt x="2239970" y="1768114"/>
                </a:cubicBezTo>
                <a:cubicBezTo>
                  <a:pt x="2242605" y="1768527"/>
                  <a:pt x="2247678" y="1767072"/>
                  <a:pt x="2248994" y="1765601"/>
                </a:cubicBezTo>
                <a:cubicBezTo>
                  <a:pt x="2250310" y="1764115"/>
                  <a:pt x="2249571" y="1760759"/>
                  <a:pt x="2247586" y="1759564"/>
                </a:cubicBezTo>
                <a:cubicBezTo>
                  <a:pt x="2240259" y="1755228"/>
                  <a:pt x="2231344" y="1752393"/>
                  <a:pt x="2217340" y="1750570"/>
                </a:cubicBezTo>
                <a:close/>
                <a:moveTo>
                  <a:pt x="4145136" y="1750233"/>
                </a:moveTo>
                <a:cubicBezTo>
                  <a:pt x="4143531" y="1750892"/>
                  <a:pt x="4142140" y="1751459"/>
                  <a:pt x="4140768" y="1752010"/>
                </a:cubicBezTo>
                <a:cubicBezTo>
                  <a:pt x="4142338" y="1752991"/>
                  <a:pt x="4143889" y="1753941"/>
                  <a:pt x="4145461" y="1754921"/>
                </a:cubicBezTo>
                <a:cubicBezTo>
                  <a:pt x="4146436" y="1754094"/>
                  <a:pt x="4148218" y="1753252"/>
                  <a:pt x="4148205" y="1752439"/>
                </a:cubicBezTo>
                <a:cubicBezTo>
                  <a:pt x="4148169" y="1751688"/>
                  <a:pt x="4146219" y="1750953"/>
                  <a:pt x="4145136" y="1750233"/>
                </a:cubicBezTo>
                <a:close/>
                <a:moveTo>
                  <a:pt x="2829292" y="1747766"/>
                </a:moveTo>
                <a:lnTo>
                  <a:pt x="2829688" y="1749099"/>
                </a:lnTo>
                <a:lnTo>
                  <a:pt x="2831314" y="1748226"/>
                </a:lnTo>
                <a:close/>
                <a:moveTo>
                  <a:pt x="2354584" y="1747413"/>
                </a:moveTo>
                <a:cubicBezTo>
                  <a:pt x="2354495" y="1747383"/>
                  <a:pt x="2353717" y="1748272"/>
                  <a:pt x="2353268" y="1748731"/>
                </a:cubicBezTo>
                <a:cubicBezTo>
                  <a:pt x="2354584" y="1749222"/>
                  <a:pt x="2355885" y="1749712"/>
                  <a:pt x="2357273" y="1750095"/>
                </a:cubicBezTo>
                <a:cubicBezTo>
                  <a:pt x="2357383" y="1750110"/>
                  <a:pt x="2358141" y="1749237"/>
                  <a:pt x="2358591" y="1748762"/>
                </a:cubicBezTo>
                <a:cubicBezTo>
                  <a:pt x="2357273" y="1748302"/>
                  <a:pt x="2355974" y="1747796"/>
                  <a:pt x="2354584" y="1747413"/>
                </a:cubicBezTo>
                <a:close/>
                <a:moveTo>
                  <a:pt x="9539261" y="1745712"/>
                </a:moveTo>
                <a:cubicBezTo>
                  <a:pt x="9538485" y="1745896"/>
                  <a:pt x="9537708" y="1746080"/>
                  <a:pt x="9536933" y="1746249"/>
                </a:cubicBezTo>
                <a:cubicBezTo>
                  <a:pt x="9536987" y="1746754"/>
                  <a:pt x="9536771" y="1747398"/>
                  <a:pt x="9537204" y="1747659"/>
                </a:cubicBezTo>
                <a:lnTo>
                  <a:pt x="9539549" y="1748026"/>
                </a:lnTo>
                <a:close/>
                <a:moveTo>
                  <a:pt x="8361526" y="1745437"/>
                </a:moveTo>
                <a:cubicBezTo>
                  <a:pt x="8359523" y="1745498"/>
                  <a:pt x="8357338" y="1747260"/>
                  <a:pt x="8355913" y="1748563"/>
                </a:cubicBezTo>
                <a:cubicBezTo>
                  <a:pt x="8354993" y="1749390"/>
                  <a:pt x="8355300" y="1750754"/>
                  <a:pt x="8354993" y="1752209"/>
                </a:cubicBezTo>
                <a:cubicBezTo>
                  <a:pt x="8355354" y="1753573"/>
                  <a:pt x="8355588" y="1755274"/>
                  <a:pt x="8356292" y="1756913"/>
                </a:cubicBezTo>
                <a:cubicBezTo>
                  <a:pt x="8358007" y="1760897"/>
                  <a:pt x="8364467" y="1763624"/>
                  <a:pt x="8368348" y="1762077"/>
                </a:cubicBezTo>
                <a:cubicBezTo>
                  <a:pt x="8373202" y="1760146"/>
                  <a:pt x="8372390" y="1757235"/>
                  <a:pt x="8371398" y="1754462"/>
                </a:cubicBezTo>
                <a:cubicBezTo>
                  <a:pt x="8370604" y="1752255"/>
                  <a:pt x="8369719" y="1749942"/>
                  <a:pt x="8367897" y="1748042"/>
                </a:cubicBezTo>
                <a:cubicBezTo>
                  <a:pt x="8366670" y="1746770"/>
                  <a:pt x="8363638" y="1745380"/>
                  <a:pt x="8361526" y="1745437"/>
                </a:cubicBezTo>
                <a:close/>
                <a:moveTo>
                  <a:pt x="10553903" y="1743859"/>
                </a:moveTo>
                <a:lnTo>
                  <a:pt x="10555003" y="1744778"/>
                </a:lnTo>
                <a:lnTo>
                  <a:pt x="10553180" y="1744916"/>
                </a:lnTo>
                <a:close/>
                <a:moveTo>
                  <a:pt x="10278139" y="1743690"/>
                </a:moveTo>
                <a:cubicBezTo>
                  <a:pt x="10278806" y="1743659"/>
                  <a:pt x="10279546" y="1744226"/>
                  <a:pt x="10280250" y="1744533"/>
                </a:cubicBezTo>
                <a:cubicBezTo>
                  <a:pt x="10279132" y="1745068"/>
                  <a:pt x="10278030" y="1745605"/>
                  <a:pt x="10276912" y="1746157"/>
                </a:cubicBezTo>
                <a:lnTo>
                  <a:pt x="10276911" y="1746157"/>
                </a:lnTo>
                <a:cubicBezTo>
                  <a:pt x="10276640" y="1745652"/>
                  <a:pt x="10276352" y="1745161"/>
                  <a:pt x="10276081" y="1744656"/>
                </a:cubicBezTo>
                <a:cubicBezTo>
                  <a:pt x="10276749" y="1744303"/>
                  <a:pt x="10277435" y="1743725"/>
                  <a:pt x="10278139" y="1743690"/>
                </a:cubicBezTo>
                <a:close/>
                <a:moveTo>
                  <a:pt x="11267296" y="1743399"/>
                </a:moveTo>
                <a:cubicBezTo>
                  <a:pt x="11267296" y="1743905"/>
                  <a:pt x="11267296" y="1744395"/>
                  <a:pt x="11267296" y="1744962"/>
                </a:cubicBezTo>
                <a:lnTo>
                  <a:pt x="11263060" y="1744962"/>
                </a:lnTo>
                <a:cubicBezTo>
                  <a:pt x="11263060" y="1744471"/>
                  <a:pt x="11262965" y="1743548"/>
                  <a:pt x="11263073" y="1743537"/>
                </a:cubicBezTo>
                <a:cubicBezTo>
                  <a:pt x="11264463" y="1743410"/>
                  <a:pt x="11265889" y="1743433"/>
                  <a:pt x="11267296" y="1743399"/>
                </a:cubicBezTo>
                <a:close/>
                <a:moveTo>
                  <a:pt x="3440253" y="1742924"/>
                </a:moveTo>
                <a:cubicBezTo>
                  <a:pt x="3437837" y="1742909"/>
                  <a:pt x="3433848" y="1743307"/>
                  <a:pt x="3433237" y="1744227"/>
                </a:cubicBezTo>
                <a:cubicBezTo>
                  <a:pt x="3427012" y="1753665"/>
                  <a:pt x="3421329" y="1763226"/>
                  <a:pt x="3417215" y="1769937"/>
                </a:cubicBezTo>
                <a:cubicBezTo>
                  <a:pt x="3417215" y="1773706"/>
                  <a:pt x="3416907" y="1774365"/>
                  <a:pt x="3417269" y="1774840"/>
                </a:cubicBezTo>
                <a:cubicBezTo>
                  <a:pt x="3418387" y="1776265"/>
                  <a:pt x="3419290" y="1778349"/>
                  <a:pt x="3421185" y="1778808"/>
                </a:cubicBezTo>
                <a:cubicBezTo>
                  <a:pt x="3423043" y="1779299"/>
                  <a:pt x="3427554" y="1778563"/>
                  <a:pt x="3428275" y="1777598"/>
                </a:cubicBezTo>
                <a:cubicBezTo>
                  <a:pt x="3436015" y="1767363"/>
                  <a:pt x="3442365" y="1756821"/>
                  <a:pt x="3443376" y="1745391"/>
                </a:cubicBezTo>
                <a:cubicBezTo>
                  <a:pt x="3443448" y="1744548"/>
                  <a:pt x="3441355" y="1742924"/>
                  <a:pt x="3440253" y="1742924"/>
                </a:cubicBezTo>
                <a:close/>
                <a:moveTo>
                  <a:pt x="3756704" y="1741775"/>
                </a:moveTo>
                <a:cubicBezTo>
                  <a:pt x="3745532" y="1741806"/>
                  <a:pt x="3740080" y="1747398"/>
                  <a:pt x="3744249" y="1750585"/>
                </a:cubicBezTo>
                <a:cubicBezTo>
                  <a:pt x="3748132" y="1753527"/>
                  <a:pt x="3753474" y="1755994"/>
                  <a:pt x="3758943" y="1757817"/>
                </a:cubicBezTo>
                <a:cubicBezTo>
                  <a:pt x="3761361" y="1758614"/>
                  <a:pt x="3766832" y="1757986"/>
                  <a:pt x="3768744" y="1756745"/>
                </a:cubicBezTo>
                <a:cubicBezTo>
                  <a:pt x="3770711" y="1755473"/>
                  <a:pt x="3771163" y="1752440"/>
                  <a:pt x="3770189" y="1750585"/>
                </a:cubicBezTo>
                <a:cubicBezTo>
                  <a:pt x="3767480" y="1745345"/>
                  <a:pt x="3761795" y="1741810"/>
                  <a:pt x="3756704" y="1741776"/>
                </a:cubicBezTo>
                <a:close/>
                <a:moveTo>
                  <a:pt x="11826315" y="1740565"/>
                </a:moveTo>
                <a:cubicBezTo>
                  <a:pt x="11829221" y="1743737"/>
                  <a:pt x="11832216" y="1745730"/>
                  <a:pt x="11832523" y="1747875"/>
                </a:cubicBezTo>
                <a:cubicBezTo>
                  <a:pt x="11832632" y="1748871"/>
                  <a:pt x="11827723" y="1750908"/>
                  <a:pt x="11824854" y="1751123"/>
                </a:cubicBezTo>
                <a:cubicBezTo>
                  <a:pt x="11820214" y="1751460"/>
                  <a:pt x="11815865" y="1748074"/>
                  <a:pt x="11817579" y="1745653"/>
                </a:cubicBezTo>
                <a:cubicBezTo>
                  <a:pt x="11818770" y="1743998"/>
                  <a:pt x="11822128" y="1742909"/>
                  <a:pt x="11826315" y="1740565"/>
                </a:cubicBezTo>
                <a:close/>
                <a:moveTo>
                  <a:pt x="9599340" y="1740028"/>
                </a:moveTo>
                <a:cubicBezTo>
                  <a:pt x="9594504" y="1748180"/>
                  <a:pt x="9590462" y="1754983"/>
                  <a:pt x="9586058" y="1762352"/>
                </a:cubicBezTo>
                <a:cubicBezTo>
                  <a:pt x="9587195" y="1767608"/>
                  <a:pt x="9593927" y="1770427"/>
                  <a:pt x="9602247" y="1772005"/>
                </a:cubicBezTo>
                <a:cubicBezTo>
                  <a:pt x="9611920" y="1773829"/>
                  <a:pt x="9621141" y="1769416"/>
                  <a:pt x="9621286" y="1763195"/>
                </a:cubicBezTo>
                <a:cubicBezTo>
                  <a:pt x="9621467" y="1755197"/>
                  <a:pt x="9615006" y="1748149"/>
                  <a:pt x="9599340" y="1740028"/>
                </a:cubicBezTo>
                <a:close/>
                <a:moveTo>
                  <a:pt x="4534224" y="1738588"/>
                </a:moveTo>
                <a:cubicBezTo>
                  <a:pt x="4532837" y="1738220"/>
                  <a:pt x="4530320" y="1738343"/>
                  <a:pt x="4529150" y="1738910"/>
                </a:cubicBezTo>
                <a:cubicBezTo>
                  <a:pt x="4521080" y="1742863"/>
                  <a:pt x="4519003" y="1747735"/>
                  <a:pt x="4523846" y="1754983"/>
                </a:cubicBezTo>
                <a:cubicBezTo>
                  <a:pt x="4534508" y="1750922"/>
                  <a:pt x="4537037" y="1746295"/>
                  <a:pt x="4537272" y="1741055"/>
                </a:cubicBezTo>
                <a:cubicBezTo>
                  <a:pt x="4537305" y="1740228"/>
                  <a:pt x="4535612" y="1738956"/>
                  <a:pt x="4534224" y="1738588"/>
                </a:cubicBezTo>
                <a:close/>
                <a:moveTo>
                  <a:pt x="824944" y="1738098"/>
                </a:moveTo>
                <a:cubicBezTo>
                  <a:pt x="828995" y="1737922"/>
                  <a:pt x="833268" y="1738964"/>
                  <a:pt x="836092" y="1741285"/>
                </a:cubicBezTo>
                <a:cubicBezTo>
                  <a:pt x="843474" y="1747353"/>
                  <a:pt x="842301" y="1760606"/>
                  <a:pt x="833403" y="1765387"/>
                </a:cubicBezTo>
                <a:cubicBezTo>
                  <a:pt x="830823" y="1766781"/>
                  <a:pt x="826744" y="1767455"/>
                  <a:pt x="823189" y="1767777"/>
                </a:cubicBezTo>
                <a:cubicBezTo>
                  <a:pt x="817648" y="1768282"/>
                  <a:pt x="811855" y="1767823"/>
                  <a:pt x="806350" y="1768435"/>
                </a:cubicBezTo>
                <a:cubicBezTo>
                  <a:pt x="793230" y="1769845"/>
                  <a:pt x="786408" y="1776450"/>
                  <a:pt x="791786" y="1783728"/>
                </a:cubicBezTo>
                <a:cubicBezTo>
                  <a:pt x="797615" y="1791618"/>
                  <a:pt x="803535" y="1799356"/>
                  <a:pt x="806459" y="1807936"/>
                </a:cubicBezTo>
                <a:cubicBezTo>
                  <a:pt x="808083" y="1812671"/>
                  <a:pt x="813732" y="1815858"/>
                  <a:pt x="820806" y="1818034"/>
                </a:cubicBezTo>
                <a:cubicBezTo>
                  <a:pt x="825517" y="1819489"/>
                  <a:pt x="830156" y="1821021"/>
                  <a:pt x="834685" y="1822477"/>
                </a:cubicBezTo>
                <a:cubicBezTo>
                  <a:pt x="831563" y="1827242"/>
                  <a:pt x="826545" y="1826721"/>
                  <a:pt x="822250" y="1826016"/>
                </a:cubicBezTo>
                <a:cubicBezTo>
                  <a:pt x="807776" y="1823641"/>
                  <a:pt x="798103" y="1817574"/>
                  <a:pt x="790324" y="1809990"/>
                </a:cubicBezTo>
                <a:cubicBezTo>
                  <a:pt x="785361" y="1805178"/>
                  <a:pt x="780182" y="1800383"/>
                  <a:pt x="774352" y="1795955"/>
                </a:cubicBezTo>
                <a:cubicBezTo>
                  <a:pt x="759373" y="1784540"/>
                  <a:pt x="763506" y="1769263"/>
                  <a:pt x="784081" y="1762031"/>
                </a:cubicBezTo>
                <a:cubicBezTo>
                  <a:pt x="788141" y="1760590"/>
                  <a:pt x="792598" y="1759549"/>
                  <a:pt x="796894" y="1758399"/>
                </a:cubicBezTo>
                <a:cubicBezTo>
                  <a:pt x="805105" y="1756208"/>
                  <a:pt x="811115" y="1752868"/>
                  <a:pt x="812811" y="1747168"/>
                </a:cubicBezTo>
                <a:cubicBezTo>
                  <a:pt x="813317" y="1745483"/>
                  <a:pt x="813949" y="1743752"/>
                  <a:pt x="815121" y="1742219"/>
                </a:cubicBezTo>
                <a:cubicBezTo>
                  <a:pt x="817061" y="1739669"/>
                  <a:pt x="820892" y="1738275"/>
                  <a:pt x="824944" y="1738098"/>
                </a:cubicBezTo>
                <a:close/>
                <a:moveTo>
                  <a:pt x="2777048" y="1737914"/>
                </a:moveTo>
                <a:cubicBezTo>
                  <a:pt x="2776470" y="1738282"/>
                  <a:pt x="2775907" y="1738649"/>
                  <a:pt x="2775348" y="1739017"/>
                </a:cubicBezTo>
                <a:cubicBezTo>
                  <a:pt x="2776415" y="1739006"/>
                  <a:pt x="2777479" y="1738983"/>
                  <a:pt x="2778562" y="1738971"/>
                </a:cubicBezTo>
                <a:cubicBezTo>
                  <a:pt x="2778077" y="1738618"/>
                  <a:pt x="2777571" y="1738297"/>
                  <a:pt x="2777048" y="1737914"/>
                </a:cubicBezTo>
                <a:close/>
                <a:moveTo>
                  <a:pt x="1017931" y="1737515"/>
                </a:moveTo>
                <a:cubicBezTo>
                  <a:pt x="1023056" y="1737637"/>
                  <a:pt x="1026720" y="1739675"/>
                  <a:pt x="1026756" y="1743093"/>
                </a:cubicBezTo>
                <a:cubicBezTo>
                  <a:pt x="1026792" y="1747123"/>
                  <a:pt x="1019393" y="1750815"/>
                  <a:pt x="1013239" y="1749850"/>
                </a:cubicBezTo>
                <a:cubicBezTo>
                  <a:pt x="1005442" y="1748624"/>
                  <a:pt x="1000245" y="1745544"/>
                  <a:pt x="996382" y="1738449"/>
                </a:cubicBezTo>
                <a:cubicBezTo>
                  <a:pt x="1005226" y="1738021"/>
                  <a:pt x="1011614" y="1737377"/>
                  <a:pt x="1017931" y="1737515"/>
                </a:cubicBezTo>
                <a:close/>
                <a:moveTo>
                  <a:pt x="1089381" y="1735829"/>
                </a:moveTo>
                <a:cubicBezTo>
                  <a:pt x="1093081" y="1734880"/>
                  <a:pt x="1098694" y="1735309"/>
                  <a:pt x="1102430" y="1736458"/>
                </a:cubicBezTo>
                <a:cubicBezTo>
                  <a:pt x="1105047" y="1737239"/>
                  <a:pt x="1106563" y="1740135"/>
                  <a:pt x="1107321" y="1742265"/>
                </a:cubicBezTo>
                <a:cubicBezTo>
                  <a:pt x="1107898" y="1743797"/>
                  <a:pt x="1106978" y="1745774"/>
                  <a:pt x="1105768" y="1747291"/>
                </a:cubicBezTo>
                <a:cubicBezTo>
                  <a:pt x="1098207" y="1756683"/>
                  <a:pt x="1092702" y="1766428"/>
                  <a:pt x="1091312" y="1776969"/>
                </a:cubicBezTo>
                <a:cubicBezTo>
                  <a:pt x="1091150" y="1778149"/>
                  <a:pt x="1087721" y="1779850"/>
                  <a:pt x="1085519" y="1780018"/>
                </a:cubicBezTo>
                <a:cubicBezTo>
                  <a:pt x="1083245" y="1780233"/>
                  <a:pt x="1079437" y="1779314"/>
                  <a:pt x="1078373" y="1778149"/>
                </a:cubicBezTo>
                <a:cubicBezTo>
                  <a:pt x="1074781" y="1774242"/>
                  <a:pt x="1072092" y="1770028"/>
                  <a:pt x="1069203" y="1766121"/>
                </a:cubicBezTo>
                <a:cubicBezTo>
                  <a:pt x="1073031" y="1757418"/>
                  <a:pt x="1075972" y="1749527"/>
                  <a:pt x="1080141" y="1741897"/>
                </a:cubicBezTo>
                <a:cubicBezTo>
                  <a:pt x="1081495" y="1739445"/>
                  <a:pt x="1085519" y="1736795"/>
                  <a:pt x="1089381" y="1735829"/>
                </a:cubicBezTo>
                <a:close/>
                <a:moveTo>
                  <a:pt x="660989" y="1734635"/>
                </a:moveTo>
                <a:cubicBezTo>
                  <a:pt x="663787" y="1736474"/>
                  <a:pt x="666368" y="1737439"/>
                  <a:pt x="667018" y="1738758"/>
                </a:cubicBezTo>
                <a:cubicBezTo>
                  <a:pt x="668335" y="1741439"/>
                  <a:pt x="663137" y="1743783"/>
                  <a:pt x="657812" y="1742711"/>
                </a:cubicBezTo>
                <a:cubicBezTo>
                  <a:pt x="655863" y="1742297"/>
                  <a:pt x="653048" y="1739815"/>
                  <a:pt x="653535" y="1739294"/>
                </a:cubicBezTo>
                <a:cubicBezTo>
                  <a:pt x="655105" y="1737608"/>
                  <a:pt x="658011" y="1736382"/>
                  <a:pt x="660989" y="1734635"/>
                </a:cubicBezTo>
                <a:close/>
                <a:moveTo>
                  <a:pt x="10067887" y="1734466"/>
                </a:moveTo>
                <a:cubicBezTo>
                  <a:pt x="10074799" y="1733869"/>
                  <a:pt x="10080322" y="1736902"/>
                  <a:pt x="10080593" y="1742649"/>
                </a:cubicBezTo>
                <a:cubicBezTo>
                  <a:pt x="10078626" y="1743660"/>
                  <a:pt x="10075900" y="1746112"/>
                  <a:pt x="10072309" y="1746755"/>
                </a:cubicBezTo>
                <a:cubicBezTo>
                  <a:pt x="10065902" y="1747905"/>
                  <a:pt x="10059949" y="1744457"/>
                  <a:pt x="10059855" y="1740136"/>
                </a:cubicBezTo>
                <a:cubicBezTo>
                  <a:pt x="10059801" y="1736918"/>
                  <a:pt x="10062743" y="1734911"/>
                  <a:pt x="10067887" y="1734466"/>
                </a:cubicBezTo>
                <a:close/>
                <a:moveTo>
                  <a:pt x="3643230" y="1734099"/>
                </a:moveTo>
                <a:cubicBezTo>
                  <a:pt x="3639241" y="1735999"/>
                  <a:pt x="3641299" y="1739983"/>
                  <a:pt x="3648845" y="1743813"/>
                </a:cubicBezTo>
                <a:cubicBezTo>
                  <a:pt x="3653034" y="1745943"/>
                  <a:pt x="3657530" y="1748318"/>
                  <a:pt x="3662531" y="1749207"/>
                </a:cubicBezTo>
                <a:cubicBezTo>
                  <a:pt x="3665416" y="1749713"/>
                  <a:pt x="3669602" y="1747491"/>
                  <a:pt x="3672252" y="1746756"/>
                </a:cubicBezTo>
                <a:cubicBezTo>
                  <a:pt x="3672616" y="1740642"/>
                  <a:pt x="3669460" y="1737348"/>
                  <a:pt x="3661231" y="1734636"/>
                </a:cubicBezTo>
                <a:cubicBezTo>
                  <a:pt x="3655526" y="1732766"/>
                  <a:pt x="3649442" y="1731157"/>
                  <a:pt x="3643230" y="1734099"/>
                </a:cubicBezTo>
                <a:close/>
                <a:moveTo>
                  <a:pt x="3174499" y="1733869"/>
                </a:moveTo>
                <a:cubicBezTo>
                  <a:pt x="3172028" y="1734589"/>
                  <a:pt x="3169270" y="1735187"/>
                  <a:pt x="3169338" y="1735386"/>
                </a:cubicBezTo>
                <a:cubicBezTo>
                  <a:pt x="3169825" y="1736703"/>
                  <a:pt x="3170926" y="1737929"/>
                  <a:pt x="3171846" y="1739186"/>
                </a:cubicBezTo>
                <a:cubicBezTo>
                  <a:pt x="3173292" y="1738757"/>
                  <a:pt x="3175904" y="1738389"/>
                  <a:pt x="3175945" y="1737899"/>
                </a:cubicBezTo>
                <a:cubicBezTo>
                  <a:pt x="3176071" y="1736612"/>
                  <a:pt x="3175097" y="1735294"/>
                  <a:pt x="3174499" y="1733869"/>
                </a:cubicBezTo>
                <a:close/>
                <a:moveTo>
                  <a:pt x="10668883" y="1732995"/>
                </a:moveTo>
                <a:cubicBezTo>
                  <a:pt x="10659986" y="1732490"/>
                  <a:pt x="10653706" y="1735247"/>
                  <a:pt x="10651919" y="1739323"/>
                </a:cubicBezTo>
                <a:cubicBezTo>
                  <a:pt x="10650709" y="1741989"/>
                  <a:pt x="10654518" y="1744962"/>
                  <a:pt x="10659534" y="1745345"/>
                </a:cubicBezTo>
                <a:cubicBezTo>
                  <a:pt x="10667295" y="1745896"/>
                  <a:pt x="10673562" y="1743537"/>
                  <a:pt x="10673522" y="1739170"/>
                </a:cubicBezTo>
                <a:cubicBezTo>
                  <a:pt x="10673485" y="1736887"/>
                  <a:pt x="10670165" y="1734619"/>
                  <a:pt x="10668883" y="1732995"/>
                </a:cubicBezTo>
                <a:close/>
                <a:moveTo>
                  <a:pt x="918037" y="1732740"/>
                </a:moveTo>
                <a:cubicBezTo>
                  <a:pt x="922064" y="1732616"/>
                  <a:pt x="926125" y="1733439"/>
                  <a:pt x="930150" y="1736350"/>
                </a:cubicBezTo>
                <a:cubicBezTo>
                  <a:pt x="929807" y="1738112"/>
                  <a:pt x="930059" y="1740472"/>
                  <a:pt x="928868" y="1742525"/>
                </a:cubicBezTo>
                <a:cubicBezTo>
                  <a:pt x="924808" y="1749466"/>
                  <a:pt x="926522" y="1755978"/>
                  <a:pt x="930041" y="1762857"/>
                </a:cubicBezTo>
                <a:cubicBezTo>
                  <a:pt x="932767" y="1768235"/>
                  <a:pt x="933163" y="1774119"/>
                  <a:pt x="933813" y="1779788"/>
                </a:cubicBezTo>
                <a:cubicBezTo>
                  <a:pt x="933940" y="1780922"/>
                  <a:pt x="930817" y="1782821"/>
                  <a:pt x="928597" y="1783266"/>
                </a:cubicBezTo>
                <a:cubicBezTo>
                  <a:pt x="926360" y="1783726"/>
                  <a:pt x="922389" y="1783389"/>
                  <a:pt x="920909" y="1782424"/>
                </a:cubicBezTo>
                <a:cubicBezTo>
                  <a:pt x="906488" y="1772970"/>
                  <a:pt x="895750" y="1762168"/>
                  <a:pt x="891599" y="1749328"/>
                </a:cubicBezTo>
                <a:cubicBezTo>
                  <a:pt x="889145" y="1741774"/>
                  <a:pt x="893350" y="1737744"/>
                  <a:pt x="906128" y="1734818"/>
                </a:cubicBezTo>
                <a:cubicBezTo>
                  <a:pt x="910017" y="1733937"/>
                  <a:pt x="914010" y="1732865"/>
                  <a:pt x="918037" y="1732740"/>
                </a:cubicBezTo>
                <a:close/>
                <a:moveTo>
                  <a:pt x="10331215" y="1731647"/>
                </a:moveTo>
                <a:cubicBezTo>
                  <a:pt x="10332966" y="1732674"/>
                  <a:pt x="10335132" y="1733532"/>
                  <a:pt x="10336214" y="1734757"/>
                </a:cubicBezTo>
                <a:cubicBezTo>
                  <a:pt x="10336648" y="1735248"/>
                  <a:pt x="10334626" y="1736535"/>
                  <a:pt x="10333706" y="1737454"/>
                </a:cubicBezTo>
                <a:cubicBezTo>
                  <a:pt x="10331757" y="1736642"/>
                  <a:pt x="10329826" y="1735830"/>
                  <a:pt x="10327930" y="1735049"/>
                </a:cubicBezTo>
                <a:cubicBezTo>
                  <a:pt x="10329411" y="1733501"/>
                  <a:pt x="10330312" y="1732581"/>
                  <a:pt x="10331215" y="1731647"/>
                </a:cubicBezTo>
                <a:close/>
                <a:moveTo>
                  <a:pt x="2559640" y="1728242"/>
                </a:moveTo>
                <a:cubicBezTo>
                  <a:pt x="2557170" y="1728242"/>
                  <a:pt x="2556007" y="1728032"/>
                  <a:pt x="2555321" y="1728276"/>
                </a:cubicBezTo>
                <a:cubicBezTo>
                  <a:pt x="2551569" y="1729717"/>
                  <a:pt x="2546895" y="1730850"/>
                  <a:pt x="2544659" y="1732950"/>
                </a:cubicBezTo>
                <a:cubicBezTo>
                  <a:pt x="2543339" y="1734145"/>
                  <a:pt x="2544982" y="1737914"/>
                  <a:pt x="2547185" y="1738864"/>
                </a:cubicBezTo>
                <a:cubicBezTo>
                  <a:pt x="2550540" y="1740289"/>
                  <a:pt x="2555934" y="1741193"/>
                  <a:pt x="2559766" y="1740611"/>
                </a:cubicBezTo>
                <a:cubicBezTo>
                  <a:pt x="2563807" y="1739982"/>
                  <a:pt x="2567397" y="1737577"/>
                  <a:pt x="2570557" y="1735554"/>
                </a:cubicBezTo>
                <a:lnTo>
                  <a:pt x="2570557" y="1735550"/>
                </a:lnTo>
                <a:cubicBezTo>
                  <a:pt x="2574021" y="1733344"/>
                  <a:pt x="2571495" y="1729667"/>
                  <a:pt x="2566388" y="1728946"/>
                </a:cubicBezTo>
                <a:cubicBezTo>
                  <a:pt x="2563681" y="1728579"/>
                  <a:pt x="2560882" y="1728365"/>
                  <a:pt x="2559640" y="1728242"/>
                </a:cubicBezTo>
                <a:close/>
                <a:moveTo>
                  <a:pt x="1810720" y="1725718"/>
                </a:moveTo>
                <a:cubicBezTo>
                  <a:pt x="1820682" y="1726989"/>
                  <a:pt x="1828587" y="1733746"/>
                  <a:pt x="1827883" y="1739722"/>
                </a:cubicBezTo>
                <a:cubicBezTo>
                  <a:pt x="1827071" y="1746693"/>
                  <a:pt x="1814564" y="1753129"/>
                  <a:pt x="1802039" y="1752363"/>
                </a:cubicBezTo>
                <a:cubicBezTo>
                  <a:pt x="1799350" y="1752194"/>
                  <a:pt x="1794838" y="1749421"/>
                  <a:pt x="1795001" y="1748026"/>
                </a:cubicBezTo>
                <a:cubicBezTo>
                  <a:pt x="1795759" y="1741852"/>
                  <a:pt x="1797473" y="1735692"/>
                  <a:pt x="1799747" y="1729640"/>
                </a:cubicBezTo>
                <a:cubicBezTo>
                  <a:pt x="1800902" y="1726530"/>
                  <a:pt x="1805757" y="1725074"/>
                  <a:pt x="1810720" y="1725718"/>
                </a:cubicBezTo>
                <a:close/>
                <a:moveTo>
                  <a:pt x="1189994" y="1722915"/>
                </a:moveTo>
                <a:cubicBezTo>
                  <a:pt x="1187305" y="1723160"/>
                  <a:pt x="1185031" y="1725014"/>
                  <a:pt x="1180284" y="1727175"/>
                </a:cubicBezTo>
                <a:cubicBezTo>
                  <a:pt x="1185536" y="1728860"/>
                  <a:pt x="1188225" y="1730254"/>
                  <a:pt x="1191059" y="1730392"/>
                </a:cubicBezTo>
                <a:cubicBezTo>
                  <a:pt x="1192520" y="1730453"/>
                  <a:pt x="1195191" y="1728370"/>
                  <a:pt x="1195661" y="1727052"/>
                </a:cubicBezTo>
                <a:cubicBezTo>
                  <a:pt x="1196491" y="1724631"/>
                  <a:pt x="1194127" y="1722532"/>
                  <a:pt x="1189994" y="1722915"/>
                </a:cubicBezTo>
                <a:close/>
                <a:moveTo>
                  <a:pt x="2142861" y="1722255"/>
                </a:moveTo>
                <a:cubicBezTo>
                  <a:pt x="2146685" y="1721350"/>
                  <a:pt x="2150627" y="1725089"/>
                  <a:pt x="2149633" y="1728078"/>
                </a:cubicBezTo>
                <a:cubicBezTo>
                  <a:pt x="2148366" y="1731893"/>
                  <a:pt x="2143113" y="1734651"/>
                  <a:pt x="2138098" y="1733456"/>
                </a:cubicBezTo>
                <a:cubicBezTo>
                  <a:pt x="2135295" y="1732782"/>
                  <a:pt x="2133434" y="1730652"/>
                  <a:pt x="2129669" y="1728200"/>
                </a:cubicBezTo>
                <a:cubicBezTo>
                  <a:pt x="2134967" y="1725703"/>
                  <a:pt x="2138475" y="1723266"/>
                  <a:pt x="2142861" y="1722255"/>
                </a:cubicBezTo>
                <a:close/>
                <a:moveTo>
                  <a:pt x="10160199" y="1719619"/>
                </a:moveTo>
                <a:cubicBezTo>
                  <a:pt x="10162672" y="1720431"/>
                  <a:pt x="10164531" y="1723235"/>
                  <a:pt x="10164639" y="1725212"/>
                </a:cubicBezTo>
                <a:cubicBezTo>
                  <a:pt x="10164819" y="1729747"/>
                  <a:pt x="10164476" y="1734390"/>
                  <a:pt x="10163069" y="1738818"/>
                </a:cubicBezTo>
                <a:cubicBezTo>
                  <a:pt x="10161895" y="1742511"/>
                  <a:pt x="10156915" y="1744487"/>
                  <a:pt x="10150706" y="1744533"/>
                </a:cubicBezTo>
                <a:cubicBezTo>
                  <a:pt x="10133687" y="1744625"/>
                  <a:pt x="10125566" y="1739921"/>
                  <a:pt x="10119284" y="1725457"/>
                </a:cubicBezTo>
                <a:cubicBezTo>
                  <a:pt x="10140564" y="1726959"/>
                  <a:pt x="10140401" y="1726836"/>
                  <a:pt x="10150959" y="1721381"/>
                </a:cubicBezTo>
                <a:cubicBezTo>
                  <a:pt x="10153359" y="1720156"/>
                  <a:pt x="10158160" y="1718945"/>
                  <a:pt x="10160199" y="1719619"/>
                </a:cubicBezTo>
                <a:close/>
                <a:moveTo>
                  <a:pt x="8910238" y="1718257"/>
                </a:moveTo>
                <a:cubicBezTo>
                  <a:pt x="8908812" y="1719115"/>
                  <a:pt x="8905222" y="1720279"/>
                  <a:pt x="8904210" y="1722010"/>
                </a:cubicBezTo>
                <a:cubicBezTo>
                  <a:pt x="8902189" y="1725458"/>
                  <a:pt x="8906899" y="1729089"/>
                  <a:pt x="8913162" y="1728814"/>
                </a:cubicBezTo>
                <a:cubicBezTo>
                  <a:pt x="8916175" y="1728676"/>
                  <a:pt x="8920255" y="1727021"/>
                  <a:pt x="8921572" y="1725381"/>
                </a:cubicBezTo>
                <a:cubicBezTo>
                  <a:pt x="8923918" y="1722394"/>
                  <a:pt x="8918811" y="1718915"/>
                  <a:pt x="8910238" y="1718257"/>
                </a:cubicBezTo>
                <a:close/>
                <a:moveTo>
                  <a:pt x="1670709" y="1717136"/>
                </a:moveTo>
                <a:cubicBezTo>
                  <a:pt x="1671738" y="1717274"/>
                  <a:pt x="1672351" y="1718653"/>
                  <a:pt x="1673146" y="1719481"/>
                </a:cubicBezTo>
                <a:cubicBezTo>
                  <a:pt x="1671521" y="1719848"/>
                  <a:pt x="1669771" y="1720615"/>
                  <a:pt x="1668345" y="1720431"/>
                </a:cubicBezTo>
                <a:lnTo>
                  <a:pt x="1668345" y="1720430"/>
                </a:lnTo>
                <a:cubicBezTo>
                  <a:pt x="1667298" y="1720292"/>
                  <a:pt x="1666685" y="1718898"/>
                  <a:pt x="1665872" y="1718071"/>
                </a:cubicBezTo>
                <a:cubicBezTo>
                  <a:pt x="1667515" y="1717703"/>
                  <a:pt x="1669265" y="1716938"/>
                  <a:pt x="1670709" y="1717136"/>
                </a:cubicBezTo>
                <a:close/>
                <a:moveTo>
                  <a:pt x="3930621" y="1716785"/>
                </a:moveTo>
                <a:cubicBezTo>
                  <a:pt x="3929936" y="1716850"/>
                  <a:pt x="3929249" y="1716896"/>
                  <a:pt x="3928580" y="1716954"/>
                </a:cubicBezTo>
                <a:cubicBezTo>
                  <a:pt x="3928690" y="1717367"/>
                  <a:pt x="3928564" y="1717965"/>
                  <a:pt x="3928959" y="1718134"/>
                </a:cubicBezTo>
                <a:cubicBezTo>
                  <a:pt x="3929357" y="1718332"/>
                  <a:pt x="3930259" y="1718088"/>
                  <a:pt x="3930946" y="1718042"/>
                </a:cubicBezTo>
                <a:lnTo>
                  <a:pt x="3930946" y="1718041"/>
                </a:lnTo>
                <a:cubicBezTo>
                  <a:pt x="3930837" y="1717627"/>
                  <a:pt x="3930729" y="1717214"/>
                  <a:pt x="3930621" y="1716785"/>
                </a:cubicBezTo>
                <a:close/>
                <a:moveTo>
                  <a:pt x="1624868" y="1715804"/>
                </a:moveTo>
                <a:cubicBezTo>
                  <a:pt x="1630265" y="1715742"/>
                  <a:pt x="1635192" y="1719206"/>
                  <a:pt x="1634543" y="1722669"/>
                </a:cubicBezTo>
                <a:cubicBezTo>
                  <a:pt x="1634344" y="1723757"/>
                  <a:pt x="1630843" y="1725473"/>
                  <a:pt x="1628947" y="1725427"/>
                </a:cubicBezTo>
                <a:cubicBezTo>
                  <a:pt x="1622702" y="1725243"/>
                  <a:pt x="1618624" y="1722179"/>
                  <a:pt x="1619057" y="1718087"/>
                </a:cubicBezTo>
                <a:cubicBezTo>
                  <a:pt x="1620645" y="1717428"/>
                  <a:pt x="1622721" y="1715815"/>
                  <a:pt x="1624868" y="1715804"/>
                </a:cubicBezTo>
                <a:close/>
                <a:moveTo>
                  <a:pt x="8588670" y="1715146"/>
                </a:moveTo>
                <a:cubicBezTo>
                  <a:pt x="8587966" y="1715943"/>
                  <a:pt x="8587226" y="1716739"/>
                  <a:pt x="8586685" y="1717552"/>
                </a:cubicBezTo>
                <a:cubicBezTo>
                  <a:pt x="8586648" y="1717614"/>
                  <a:pt x="8588074" y="1718027"/>
                  <a:pt x="8588815" y="1718272"/>
                </a:cubicBezTo>
                <a:cubicBezTo>
                  <a:pt x="8589500" y="1717476"/>
                  <a:pt x="8590241" y="1716709"/>
                  <a:pt x="8590800" y="1715867"/>
                </a:cubicBezTo>
                <a:cubicBezTo>
                  <a:pt x="8590818" y="1715805"/>
                  <a:pt x="8589410" y="1715407"/>
                  <a:pt x="8588670" y="1715146"/>
                </a:cubicBezTo>
                <a:close/>
                <a:moveTo>
                  <a:pt x="11339702" y="1714394"/>
                </a:moveTo>
                <a:cubicBezTo>
                  <a:pt x="11343059" y="1714517"/>
                  <a:pt x="11345315" y="1714180"/>
                  <a:pt x="11346687" y="1714701"/>
                </a:cubicBezTo>
                <a:cubicBezTo>
                  <a:pt x="11357768" y="1718960"/>
                  <a:pt x="11368776" y="1723281"/>
                  <a:pt x="11379587" y="1727801"/>
                </a:cubicBezTo>
                <a:cubicBezTo>
                  <a:pt x="11381752" y="1728720"/>
                  <a:pt x="11384238" y="1730467"/>
                  <a:pt x="11384333" y="1731876"/>
                </a:cubicBezTo>
                <a:cubicBezTo>
                  <a:pt x="11384803" y="1739599"/>
                  <a:pt x="11391390" y="1746049"/>
                  <a:pt x="11394945" y="1753097"/>
                </a:cubicBezTo>
                <a:cubicBezTo>
                  <a:pt x="11397905" y="1758920"/>
                  <a:pt x="11390073" y="1766060"/>
                  <a:pt x="11380363" y="1768006"/>
                </a:cubicBezTo>
                <a:cubicBezTo>
                  <a:pt x="11372512" y="1769584"/>
                  <a:pt x="11365059" y="1767255"/>
                  <a:pt x="11360457" y="1761126"/>
                </a:cubicBezTo>
                <a:cubicBezTo>
                  <a:pt x="11352643" y="1750677"/>
                  <a:pt x="11345080" y="1740150"/>
                  <a:pt x="11337934" y="1729517"/>
                </a:cubicBezTo>
                <a:cubicBezTo>
                  <a:pt x="11335858" y="1726391"/>
                  <a:pt x="11334735" y="1722821"/>
                  <a:pt x="11334776" y="1719466"/>
                </a:cubicBezTo>
                <a:cubicBezTo>
                  <a:pt x="11334793" y="1717642"/>
                  <a:pt x="11338222" y="1715834"/>
                  <a:pt x="11339702" y="1714394"/>
                </a:cubicBezTo>
                <a:close/>
                <a:moveTo>
                  <a:pt x="9750830" y="1712939"/>
                </a:moveTo>
                <a:cubicBezTo>
                  <a:pt x="9739586" y="1711131"/>
                  <a:pt x="9728307" y="1711790"/>
                  <a:pt x="9717587" y="1714701"/>
                </a:cubicBezTo>
                <a:cubicBezTo>
                  <a:pt x="9707534" y="1717428"/>
                  <a:pt x="9704592" y="1722806"/>
                  <a:pt x="9709700" y="1729027"/>
                </a:cubicBezTo>
                <a:cubicBezTo>
                  <a:pt x="9714753" y="1735217"/>
                  <a:pt x="9720222" y="1741285"/>
                  <a:pt x="9724878" y="1747567"/>
                </a:cubicBezTo>
                <a:cubicBezTo>
                  <a:pt x="9725744" y="1748716"/>
                  <a:pt x="9724426" y="1751642"/>
                  <a:pt x="9722857" y="1752087"/>
                </a:cubicBezTo>
                <a:cubicBezTo>
                  <a:pt x="9719878" y="1752944"/>
                  <a:pt x="9715836" y="1753036"/>
                  <a:pt x="9712515" y="1752607"/>
                </a:cubicBezTo>
                <a:cubicBezTo>
                  <a:pt x="9710007" y="1752316"/>
                  <a:pt x="9707642" y="1750861"/>
                  <a:pt x="9705730" y="1749635"/>
                </a:cubicBezTo>
                <a:cubicBezTo>
                  <a:pt x="9702481" y="1747536"/>
                  <a:pt x="9700027" y="1744931"/>
                  <a:pt x="9696508" y="1743062"/>
                </a:cubicBezTo>
                <a:cubicBezTo>
                  <a:pt x="9690173" y="1739706"/>
                  <a:pt x="9684055" y="1735600"/>
                  <a:pt x="9676547" y="1733838"/>
                </a:cubicBezTo>
                <a:cubicBezTo>
                  <a:pt x="9663824" y="1730835"/>
                  <a:pt x="9658229" y="1726269"/>
                  <a:pt x="9660286" y="1718010"/>
                </a:cubicBezTo>
                <a:cubicBezTo>
                  <a:pt x="9660539" y="1717060"/>
                  <a:pt x="9659005" y="1715957"/>
                  <a:pt x="9658301" y="1714915"/>
                </a:cubicBezTo>
                <a:cubicBezTo>
                  <a:pt x="9639406" y="1714701"/>
                  <a:pt x="9630599" y="1718378"/>
                  <a:pt x="9627819" y="1727617"/>
                </a:cubicBezTo>
                <a:cubicBezTo>
                  <a:pt x="9623813" y="1741024"/>
                  <a:pt x="9634660" y="1756560"/>
                  <a:pt x="9653374" y="1763746"/>
                </a:cubicBezTo>
                <a:cubicBezTo>
                  <a:pt x="9658734" y="1765815"/>
                  <a:pt x="9664383" y="1765402"/>
                  <a:pt x="9668931" y="1762674"/>
                </a:cubicBezTo>
                <a:cubicBezTo>
                  <a:pt x="9672938" y="1760253"/>
                  <a:pt x="9676132" y="1757327"/>
                  <a:pt x="9680229" y="1754983"/>
                </a:cubicBezTo>
                <a:cubicBezTo>
                  <a:pt x="9684398" y="1752577"/>
                  <a:pt x="9691995" y="1753650"/>
                  <a:pt x="9694919" y="1756729"/>
                </a:cubicBezTo>
                <a:cubicBezTo>
                  <a:pt x="9695857" y="1757725"/>
                  <a:pt x="9696562" y="1758813"/>
                  <a:pt x="9697338" y="1759870"/>
                </a:cubicBezTo>
                <a:cubicBezTo>
                  <a:pt x="9706036" y="1771760"/>
                  <a:pt x="9706126" y="1772036"/>
                  <a:pt x="9725564" y="1769707"/>
                </a:cubicBezTo>
                <a:cubicBezTo>
                  <a:pt x="9747365" y="1767072"/>
                  <a:pt x="9764275" y="1771316"/>
                  <a:pt x="9776944" y="1783236"/>
                </a:cubicBezTo>
                <a:cubicBezTo>
                  <a:pt x="9789162" y="1779023"/>
                  <a:pt x="9786835" y="1773017"/>
                  <a:pt x="9789416" y="1768298"/>
                </a:cubicBezTo>
                <a:cubicBezTo>
                  <a:pt x="9792303" y="1762980"/>
                  <a:pt x="9797880" y="1761096"/>
                  <a:pt x="9806903" y="1762736"/>
                </a:cubicBezTo>
                <a:cubicBezTo>
                  <a:pt x="9813219" y="1763900"/>
                  <a:pt x="9819266" y="1765908"/>
                  <a:pt x="9825654" y="1766474"/>
                </a:cubicBezTo>
                <a:cubicBezTo>
                  <a:pt x="9830545" y="1766903"/>
                  <a:pt x="9835797" y="1765646"/>
                  <a:pt x="9841987" y="1765034"/>
                </a:cubicBezTo>
                <a:cubicBezTo>
                  <a:pt x="9812515" y="1741346"/>
                  <a:pt x="9812515" y="1741346"/>
                  <a:pt x="9811361" y="1723910"/>
                </a:cubicBezTo>
                <a:cubicBezTo>
                  <a:pt x="9815891" y="1722025"/>
                  <a:pt x="9821088" y="1719849"/>
                  <a:pt x="9827062" y="1717336"/>
                </a:cubicBezTo>
                <a:cubicBezTo>
                  <a:pt x="9825600" y="1716003"/>
                  <a:pt x="9824481" y="1713766"/>
                  <a:pt x="9822731" y="1713567"/>
                </a:cubicBezTo>
                <a:cubicBezTo>
                  <a:pt x="9804358" y="1711499"/>
                  <a:pt x="9794487" y="1714195"/>
                  <a:pt x="9789975" y="1724369"/>
                </a:cubicBezTo>
                <a:cubicBezTo>
                  <a:pt x="9786979" y="1731142"/>
                  <a:pt x="9781637" y="1735416"/>
                  <a:pt x="9772234" y="1739063"/>
                </a:cubicBezTo>
                <a:cubicBezTo>
                  <a:pt x="9765358" y="1741714"/>
                  <a:pt x="9760088" y="1745973"/>
                  <a:pt x="9752635" y="1750386"/>
                </a:cubicBezTo>
                <a:cubicBezTo>
                  <a:pt x="9749765" y="1747965"/>
                  <a:pt x="9747003" y="1746433"/>
                  <a:pt x="9745957" y="1744548"/>
                </a:cubicBezTo>
                <a:cubicBezTo>
                  <a:pt x="9743232" y="1739661"/>
                  <a:pt x="9741265" y="1734620"/>
                  <a:pt x="9738396" y="1728383"/>
                </a:cubicBezTo>
                <a:cubicBezTo>
                  <a:pt x="9743358" y="1726744"/>
                  <a:pt x="9749242" y="1725242"/>
                  <a:pt x="9754133" y="1722959"/>
                </a:cubicBezTo>
                <a:cubicBezTo>
                  <a:pt x="9756605" y="1721810"/>
                  <a:pt x="9758987" y="1718991"/>
                  <a:pt x="9758373" y="1717352"/>
                </a:cubicBezTo>
                <a:cubicBezTo>
                  <a:pt x="9757724" y="1715574"/>
                  <a:pt x="9753898" y="1713444"/>
                  <a:pt x="9750830" y="1712939"/>
                </a:cubicBezTo>
                <a:close/>
                <a:moveTo>
                  <a:pt x="11413029" y="1711100"/>
                </a:moveTo>
                <a:cubicBezTo>
                  <a:pt x="11414328" y="1711514"/>
                  <a:pt x="11415646" y="1711896"/>
                  <a:pt x="11416837" y="1712387"/>
                </a:cubicBezTo>
                <a:cubicBezTo>
                  <a:pt x="11416926" y="1712418"/>
                  <a:pt x="11416169" y="1713229"/>
                  <a:pt x="11415826" y="1713674"/>
                </a:cubicBezTo>
                <a:cubicBezTo>
                  <a:pt x="11414508" y="1713276"/>
                  <a:pt x="11413227" y="1712877"/>
                  <a:pt x="11411927" y="1712464"/>
                </a:cubicBezTo>
                <a:lnTo>
                  <a:pt x="11411928" y="1712464"/>
                </a:lnTo>
                <a:cubicBezTo>
                  <a:pt x="11412288" y="1712004"/>
                  <a:pt x="11412668" y="1711560"/>
                  <a:pt x="11413029" y="1711100"/>
                </a:cubicBezTo>
                <a:close/>
                <a:moveTo>
                  <a:pt x="1037893" y="1710380"/>
                </a:moveTo>
                <a:cubicBezTo>
                  <a:pt x="1047024" y="1712065"/>
                  <a:pt x="1053413" y="1712709"/>
                  <a:pt x="1058917" y="1714411"/>
                </a:cubicBezTo>
                <a:cubicBezTo>
                  <a:pt x="1064169" y="1716050"/>
                  <a:pt x="1065180" y="1720708"/>
                  <a:pt x="1062130" y="1723543"/>
                </a:cubicBezTo>
                <a:cubicBezTo>
                  <a:pt x="1059098" y="1726347"/>
                  <a:pt x="1051680" y="1727052"/>
                  <a:pt x="1047187" y="1724722"/>
                </a:cubicBezTo>
                <a:cubicBezTo>
                  <a:pt x="1041411" y="1721750"/>
                  <a:pt x="1036413" y="1718410"/>
                  <a:pt x="1037893" y="1710380"/>
                </a:cubicBezTo>
                <a:close/>
                <a:moveTo>
                  <a:pt x="1751471" y="1709231"/>
                </a:moveTo>
                <a:cubicBezTo>
                  <a:pt x="1762606" y="1709706"/>
                  <a:pt x="1773994" y="1716494"/>
                  <a:pt x="1774537" y="1722898"/>
                </a:cubicBezTo>
                <a:cubicBezTo>
                  <a:pt x="1774644" y="1724384"/>
                  <a:pt x="1773075" y="1726422"/>
                  <a:pt x="1771180" y="1727388"/>
                </a:cubicBezTo>
                <a:cubicBezTo>
                  <a:pt x="1764952" y="1730513"/>
                  <a:pt x="1754215" y="1729563"/>
                  <a:pt x="1748078" y="1725717"/>
                </a:cubicBezTo>
                <a:cubicBezTo>
                  <a:pt x="1741582" y="1721642"/>
                  <a:pt x="1740101" y="1715482"/>
                  <a:pt x="1745191" y="1711545"/>
                </a:cubicBezTo>
                <a:cubicBezTo>
                  <a:pt x="1746761" y="1710319"/>
                  <a:pt x="1749812" y="1709814"/>
                  <a:pt x="1751471" y="1709231"/>
                </a:cubicBezTo>
                <a:close/>
                <a:moveTo>
                  <a:pt x="1913015" y="1708894"/>
                </a:moveTo>
                <a:cubicBezTo>
                  <a:pt x="1914278" y="1709354"/>
                  <a:pt x="1915541" y="1709798"/>
                  <a:pt x="1916787" y="1710273"/>
                </a:cubicBezTo>
                <a:cubicBezTo>
                  <a:pt x="1915992" y="1711039"/>
                  <a:pt x="1915433" y="1712249"/>
                  <a:pt x="1914332" y="1712464"/>
                </a:cubicBezTo>
                <a:cubicBezTo>
                  <a:pt x="1913412" y="1712663"/>
                  <a:pt x="1911878" y="1711683"/>
                  <a:pt x="1910632" y="1711223"/>
                </a:cubicBezTo>
                <a:cubicBezTo>
                  <a:pt x="1911427" y="1710442"/>
                  <a:pt x="1912203" y="1709675"/>
                  <a:pt x="1913015" y="1708894"/>
                </a:cubicBezTo>
                <a:close/>
                <a:moveTo>
                  <a:pt x="8131223" y="1705355"/>
                </a:moveTo>
                <a:cubicBezTo>
                  <a:pt x="8126802" y="1706291"/>
                  <a:pt x="8124816" y="1706458"/>
                  <a:pt x="8123355" y="1707087"/>
                </a:cubicBezTo>
                <a:cubicBezTo>
                  <a:pt x="8121965" y="1707684"/>
                  <a:pt x="8120468" y="1708696"/>
                  <a:pt x="8120215" y="1709661"/>
                </a:cubicBezTo>
                <a:cubicBezTo>
                  <a:pt x="8119962" y="1710580"/>
                  <a:pt x="8120739" y="1712190"/>
                  <a:pt x="8121893" y="1712618"/>
                </a:cubicBezTo>
                <a:cubicBezTo>
                  <a:pt x="8129329" y="1715299"/>
                  <a:pt x="8137360" y="1716357"/>
                  <a:pt x="8145697" y="1714472"/>
                </a:cubicBezTo>
                <a:cubicBezTo>
                  <a:pt x="8147051" y="1714181"/>
                  <a:pt x="8148333" y="1712756"/>
                  <a:pt x="8148494" y="1711760"/>
                </a:cubicBezTo>
                <a:cubicBezTo>
                  <a:pt x="8148639" y="1710779"/>
                  <a:pt x="8147844" y="1709063"/>
                  <a:pt x="8146690" y="1708772"/>
                </a:cubicBezTo>
                <a:cubicBezTo>
                  <a:pt x="8140969" y="1707286"/>
                  <a:pt x="8134995" y="1706168"/>
                  <a:pt x="8131223" y="1705355"/>
                </a:cubicBezTo>
                <a:close/>
                <a:moveTo>
                  <a:pt x="2362209" y="1704696"/>
                </a:moveTo>
                <a:cubicBezTo>
                  <a:pt x="2365114" y="1708420"/>
                  <a:pt x="2367519" y="1710121"/>
                  <a:pt x="2367533" y="1711822"/>
                </a:cubicBezTo>
                <a:cubicBezTo>
                  <a:pt x="2367551" y="1714350"/>
                  <a:pt x="2364086" y="1715867"/>
                  <a:pt x="2360079" y="1715131"/>
                </a:cubicBezTo>
                <a:cubicBezTo>
                  <a:pt x="2358130" y="1714779"/>
                  <a:pt x="2355459" y="1712726"/>
                  <a:pt x="2355730" y="1711668"/>
                </a:cubicBezTo>
                <a:cubicBezTo>
                  <a:pt x="2356181" y="1709891"/>
                  <a:pt x="2358671" y="1708313"/>
                  <a:pt x="2362209" y="1704696"/>
                </a:cubicBezTo>
                <a:close/>
                <a:moveTo>
                  <a:pt x="8720777" y="1701740"/>
                </a:moveTo>
                <a:cubicBezTo>
                  <a:pt x="8717943" y="1704835"/>
                  <a:pt x="8715110" y="1706565"/>
                  <a:pt x="8715687" y="1707608"/>
                </a:cubicBezTo>
                <a:cubicBezTo>
                  <a:pt x="8716662" y="1709385"/>
                  <a:pt x="8719514" y="1710948"/>
                  <a:pt x="8722185" y="1712082"/>
                </a:cubicBezTo>
                <a:cubicBezTo>
                  <a:pt x="8722708" y="1712296"/>
                  <a:pt x="8727653" y="1710044"/>
                  <a:pt x="8727436" y="1709217"/>
                </a:cubicBezTo>
                <a:cubicBezTo>
                  <a:pt x="8727003" y="1707393"/>
                  <a:pt x="8724585" y="1705769"/>
                  <a:pt x="8720777" y="1701740"/>
                </a:cubicBezTo>
                <a:close/>
                <a:moveTo>
                  <a:pt x="3637687" y="1696928"/>
                </a:moveTo>
                <a:cubicBezTo>
                  <a:pt x="3636226" y="1697801"/>
                  <a:pt x="3632649" y="1698996"/>
                  <a:pt x="3631691" y="1700728"/>
                </a:cubicBezTo>
                <a:cubicBezTo>
                  <a:pt x="3629724" y="1704344"/>
                  <a:pt x="3634148" y="1708388"/>
                  <a:pt x="3639655" y="1708052"/>
                </a:cubicBezTo>
                <a:cubicBezTo>
                  <a:pt x="3642654" y="1707868"/>
                  <a:pt x="3646625" y="1706198"/>
                  <a:pt x="3647888" y="1704543"/>
                </a:cubicBezTo>
                <a:cubicBezTo>
                  <a:pt x="3650416" y="1701295"/>
                  <a:pt x="3645992" y="1697709"/>
                  <a:pt x="3637687" y="1696928"/>
                </a:cubicBezTo>
                <a:close/>
                <a:moveTo>
                  <a:pt x="10395482" y="1696927"/>
                </a:moveTo>
                <a:lnTo>
                  <a:pt x="10395789" y="1698107"/>
                </a:lnTo>
                <a:lnTo>
                  <a:pt x="10394019" y="1697723"/>
                </a:lnTo>
                <a:close/>
                <a:moveTo>
                  <a:pt x="11143872" y="1696882"/>
                </a:moveTo>
                <a:cubicBezTo>
                  <a:pt x="11147824" y="1697525"/>
                  <a:pt x="11151037" y="1697525"/>
                  <a:pt x="11153094" y="1698476"/>
                </a:cubicBezTo>
                <a:cubicBezTo>
                  <a:pt x="11159880" y="1701571"/>
                  <a:pt x="11166865" y="1704666"/>
                  <a:pt x="11172604" y="1708450"/>
                </a:cubicBezTo>
                <a:cubicBezTo>
                  <a:pt x="11180454" y="1713568"/>
                  <a:pt x="11181429" y="1719957"/>
                  <a:pt x="11176573" y="1726224"/>
                </a:cubicBezTo>
                <a:cubicBezTo>
                  <a:pt x="11174715" y="1728598"/>
                  <a:pt x="11170492" y="1731770"/>
                  <a:pt x="11167008" y="1731954"/>
                </a:cubicBezTo>
                <a:cubicBezTo>
                  <a:pt x="11150008" y="1732782"/>
                  <a:pt x="11133746" y="1734206"/>
                  <a:pt x="11118514" y="1739584"/>
                </a:cubicBezTo>
                <a:cubicBezTo>
                  <a:pt x="11113642" y="1741316"/>
                  <a:pt x="11107613" y="1738772"/>
                  <a:pt x="11104654" y="1735310"/>
                </a:cubicBezTo>
                <a:cubicBezTo>
                  <a:pt x="11101676" y="1731832"/>
                  <a:pt x="11101965" y="1727725"/>
                  <a:pt x="11107361" y="1726024"/>
                </a:cubicBezTo>
                <a:cubicBezTo>
                  <a:pt x="11124235" y="1720631"/>
                  <a:pt x="11136021" y="1713583"/>
                  <a:pt x="11136509" y="1701034"/>
                </a:cubicBezTo>
                <a:cubicBezTo>
                  <a:pt x="11136562" y="1699548"/>
                  <a:pt x="11141508" y="1698154"/>
                  <a:pt x="11143872" y="1696882"/>
                </a:cubicBezTo>
                <a:close/>
                <a:moveTo>
                  <a:pt x="8945254" y="1696728"/>
                </a:moveTo>
                <a:cubicBezTo>
                  <a:pt x="8940923" y="1697172"/>
                  <a:pt x="8935201" y="1697341"/>
                  <a:pt x="8932892" y="1699073"/>
                </a:cubicBezTo>
                <a:cubicBezTo>
                  <a:pt x="8930583" y="1700789"/>
                  <a:pt x="8930366" y="1704558"/>
                  <a:pt x="8931683" y="1706902"/>
                </a:cubicBezTo>
                <a:cubicBezTo>
                  <a:pt x="8933109" y="1709430"/>
                  <a:pt x="8937206" y="1711453"/>
                  <a:pt x="8940436" y="1713521"/>
                </a:cubicBezTo>
                <a:cubicBezTo>
                  <a:pt x="8944316" y="1716019"/>
                  <a:pt x="8949983" y="1717888"/>
                  <a:pt x="8952347" y="1720799"/>
                </a:cubicBezTo>
                <a:cubicBezTo>
                  <a:pt x="8958195" y="1728031"/>
                  <a:pt x="8967362" y="1732429"/>
                  <a:pt x="8979039" y="1735432"/>
                </a:cubicBezTo>
                <a:cubicBezTo>
                  <a:pt x="8981602" y="1736090"/>
                  <a:pt x="8983858" y="1737255"/>
                  <a:pt x="8986024" y="1738358"/>
                </a:cubicBezTo>
                <a:cubicBezTo>
                  <a:pt x="8991924" y="1741315"/>
                  <a:pt x="8992376" y="1745988"/>
                  <a:pt x="8986637" y="1748762"/>
                </a:cubicBezTo>
                <a:cubicBezTo>
                  <a:pt x="8981565" y="1751229"/>
                  <a:pt x="8975899" y="1753267"/>
                  <a:pt x="8970918" y="1755320"/>
                </a:cubicBezTo>
                <a:cubicBezTo>
                  <a:pt x="8973246" y="1770258"/>
                  <a:pt x="8971531" y="1771270"/>
                  <a:pt x="8949585" y="1768543"/>
                </a:cubicBezTo>
                <a:cubicBezTo>
                  <a:pt x="8946824" y="1768205"/>
                  <a:pt x="8944135" y="1767592"/>
                  <a:pt x="8941338" y="1767408"/>
                </a:cubicBezTo>
                <a:cubicBezTo>
                  <a:pt x="8935707" y="1767071"/>
                  <a:pt x="8930293" y="1769967"/>
                  <a:pt x="8929698" y="1773537"/>
                </a:cubicBezTo>
                <a:cubicBezTo>
                  <a:pt x="8929512" y="1774686"/>
                  <a:pt x="8929295" y="1775912"/>
                  <a:pt x="8929819" y="1776969"/>
                </a:cubicBezTo>
                <a:cubicBezTo>
                  <a:pt x="8931155" y="1779681"/>
                  <a:pt x="8932887" y="1782317"/>
                  <a:pt x="8934493" y="1785075"/>
                </a:cubicBezTo>
                <a:cubicBezTo>
                  <a:pt x="8941749" y="1785075"/>
                  <a:pt x="8948336" y="1784416"/>
                  <a:pt x="8954346" y="1785290"/>
                </a:cubicBezTo>
                <a:cubicBezTo>
                  <a:pt x="8959417" y="1786040"/>
                  <a:pt x="8963784" y="1788584"/>
                  <a:pt x="8968405" y="1790315"/>
                </a:cubicBezTo>
                <a:cubicBezTo>
                  <a:pt x="8976706" y="1785443"/>
                  <a:pt x="8983330" y="1780540"/>
                  <a:pt x="8991559" y="1777000"/>
                </a:cubicBezTo>
                <a:cubicBezTo>
                  <a:pt x="8999898" y="1773415"/>
                  <a:pt x="9011989" y="1779299"/>
                  <a:pt x="9023719" y="1772787"/>
                </a:cubicBezTo>
                <a:cubicBezTo>
                  <a:pt x="9013721" y="1764773"/>
                  <a:pt x="9008167" y="1757005"/>
                  <a:pt x="9008127" y="1747981"/>
                </a:cubicBezTo>
                <a:cubicBezTo>
                  <a:pt x="9008109" y="1745177"/>
                  <a:pt x="9006792" y="1742127"/>
                  <a:pt x="9004680" y="1739645"/>
                </a:cubicBezTo>
                <a:lnTo>
                  <a:pt x="9004684" y="1739645"/>
                </a:lnTo>
                <a:cubicBezTo>
                  <a:pt x="8990986" y="1723649"/>
                  <a:pt x="8974365" y="1709032"/>
                  <a:pt x="8950236" y="1698184"/>
                </a:cubicBezTo>
                <a:cubicBezTo>
                  <a:pt x="8948755" y="1697510"/>
                  <a:pt x="8946753" y="1696575"/>
                  <a:pt x="8945254" y="1696728"/>
                </a:cubicBezTo>
                <a:close/>
                <a:moveTo>
                  <a:pt x="3342525" y="1696667"/>
                </a:moveTo>
                <a:lnTo>
                  <a:pt x="3342525" y="1696671"/>
                </a:lnTo>
                <a:cubicBezTo>
                  <a:pt x="3340882" y="1697161"/>
                  <a:pt x="3338610" y="1697391"/>
                  <a:pt x="3337744" y="1698203"/>
                </a:cubicBezTo>
                <a:cubicBezTo>
                  <a:pt x="3333920" y="1701788"/>
                  <a:pt x="3334155" y="1706400"/>
                  <a:pt x="3338790" y="1709066"/>
                </a:cubicBezTo>
                <a:cubicBezTo>
                  <a:pt x="3340107" y="1709798"/>
                  <a:pt x="3344692" y="1709752"/>
                  <a:pt x="3345952" y="1708986"/>
                </a:cubicBezTo>
                <a:cubicBezTo>
                  <a:pt x="3351131" y="1705768"/>
                  <a:pt x="3350878" y="1701846"/>
                  <a:pt x="3347289" y="1698107"/>
                </a:cubicBezTo>
                <a:cubicBezTo>
                  <a:pt x="3346530" y="1697326"/>
                  <a:pt x="3344147" y="1697127"/>
                  <a:pt x="3342525" y="1696667"/>
                </a:cubicBezTo>
                <a:close/>
                <a:moveTo>
                  <a:pt x="11487854" y="1696131"/>
                </a:moveTo>
                <a:cubicBezTo>
                  <a:pt x="11496354" y="1699563"/>
                  <a:pt x="11504186" y="1704037"/>
                  <a:pt x="11511442" y="1710671"/>
                </a:cubicBezTo>
                <a:cubicBezTo>
                  <a:pt x="11503320" y="1715805"/>
                  <a:pt x="11496678" y="1718072"/>
                  <a:pt x="11486446" y="1714992"/>
                </a:cubicBezTo>
                <a:cubicBezTo>
                  <a:pt x="11484551" y="1711146"/>
                  <a:pt x="11482006" y="1706964"/>
                  <a:pt x="11480580" y="1702643"/>
                </a:cubicBezTo>
                <a:cubicBezTo>
                  <a:pt x="11479660" y="1699854"/>
                  <a:pt x="11480454" y="1696912"/>
                  <a:pt x="11487854" y="1696131"/>
                </a:cubicBezTo>
                <a:close/>
                <a:moveTo>
                  <a:pt x="2221173" y="1694905"/>
                </a:moveTo>
                <a:cubicBezTo>
                  <a:pt x="2222254" y="1695625"/>
                  <a:pt x="2223463" y="1696299"/>
                  <a:pt x="2224330" y="1697081"/>
                </a:cubicBezTo>
                <a:cubicBezTo>
                  <a:pt x="2224492" y="1697249"/>
                  <a:pt x="2223229" y="1698352"/>
                  <a:pt x="2222850" y="1698307"/>
                </a:cubicBezTo>
                <a:cubicBezTo>
                  <a:pt x="2221298" y="1698123"/>
                  <a:pt x="2219836" y="1697648"/>
                  <a:pt x="2218356" y="1697295"/>
                </a:cubicBezTo>
                <a:cubicBezTo>
                  <a:pt x="2219295" y="1696483"/>
                  <a:pt x="2220234" y="1695686"/>
                  <a:pt x="2221173" y="1694905"/>
                </a:cubicBezTo>
                <a:close/>
                <a:moveTo>
                  <a:pt x="2460647" y="1691549"/>
                </a:moveTo>
                <a:cubicBezTo>
                  <a:pt x="2456737" y="1692024"/>
                  <a:pt x="2451677" y="1693894"/>
                  <a:pt x="2450163" y="1696008"/>
                </a:cubicBezTo>
                <a:cubicBezTo>
                  <a:pt x="2445126" y="1703026"/>
                  <a:pt x="2450941" y="1710779"/>
                  <a:pt x="2462885" y="1714762"/>
                </a:cubicBezTo>
                <a:cubicBezTo>
                  <a:pt x="2467903" y="1716417"/>
                  <a:pt x="2474796" y="1713751"/>
                  <a:pt x="2475246" y="1707163"/>
                </a:cubicBezTo>
                <a:cubicBezTo>
                  <a:pt x="2474129" y="1704895"/>
                  <a:pt x="2472254" y="1699854"/>
                  <a:pt x="2469041" y="1695150"/>
                </a:cubicBezTo>
                <a:cubicBezTo>
                  <a:pt x="2467850" y="1693434"/>
                  <a:pt x="2463071" y="1691243"/>
                  <a:pt x="2460647" y="1691549"/>
                </a:cubicBezTo>
                <a:close/>
                <a:moveTo>
                  <a:pt x="3163218" y="1691427"/>
                </a:moveTo>
                <a:lnTo>
                  <a:pt x="3161178" y="1691642"/>
                </a:lnTo>
                <a:lnTo>
                  <a:pt x="3162476" y="1692576"/>
                </a:lnTo>
                <a:close/>
                <a:moveTo>
                  <a:pt x="1547614" y="1689207"/>
                </a:moveTo>
                <a:cubicBezTo>
                  <a:pt x="1540720" y="1689406"/>
                  <a:pt x="1534982" y="1692669"/>
                  <a:pt x="1534729" y="1696485"/>
                </a:cubicBezTo>
                <a:cubicBezTo>
                  <a:pt x="1534386" y="1701464"/>
                  <a:pt x="1542561" y="1705663"/>
                  <a:pt x="1551477" y="1705111"/>
                </a:cubicBezTo>
                <a:cubicBezTo>
                  <a:pt x="1557956" y="1704682"/>
                  <a:pt x="1563063" y="1700943"/>
                  <a:pt x="1562666" y="1696929"/>
                </a:cubicBezTo>
                <a:cubicBezTo>
                  <a:pt x="1562215" y="1692286"/>
                  <a:pt x="1555700" y="1688931"/>
                  <a:pt x="1547614" y="1689207"/>
                </a:cubicBezTo>
                <a:close/>
                <a:moveTo>
                  <a:pt x="10574838" y="1687520"/>
                </a:moveTo>
                <a:cubicBezTo>
                  <a:pt x="10584764" y="1687459"/>
                  <a:pt x="10591766" y="1689711"/>
                  <a:pt x="10593120" y="1693359"/>
                </a:cubicBezTo>
                <a:cubicBezTo>
                  <a:pt x="10594600" y="1697373"/>
                  <a:pt x="10586028" y="1700733"/>
                  <a:pt x="10574495" y="1700652"/>
                </a:cubicBezTo>
                <a:cubicBezTo>
                  <a:pt x="10563847" y="1700576"/>
                  <a:pt x="10557584" y="1698614"/>
                  <a:pt x="10556176" y="1694937"/>
                </a:cubicBezTo>
                <a:cubicBezTo>
                  <a:pt x="10554678" y="1690984"/>
                  <a:pt x="10563233" y="1687601"/>
                  <a:pt x="10574838" y="1687520"/>
                </a:cubicBezTo>
                <a:close/>
                <a:moveTo>
                  <a:pt x="3985890" y="1687260"/>
                </a:moveTo>
                <a:cubicBezTo>
                  <a:pt x="3973670" y="1694369"/>
                  <a:pt x="3973507" y="1694476"/>
                  <a:pt x="3970024" y="1712020"/>
                </a:cubicBezTo>
                <a:cubicBezTo>
                  <a:pt x="3969862" y="1712189"/>
                  <a:pt x="3969718" y="1712311"/>
                  <a:pt x="3969555" y="1712480"/>
                </a:cubicBezTo>
                <a:cubicBezTo>
                  <a:pt x="3969597" y="1712603"/>
                  <a:pt x="3969623" y="1712724"/>
                  <a:pt x="3969663" y="1712847"/>
                </a:cubicBezTo>
                <a:cubicBezTo>
                  <a:pt x="3958328" y="1720340"/>
                  <a:pt x="3951993" y="1728736"/>
                  <a:pt x="3954826" y="1739416"/>
                </a:cubicBezTo>
                <a:cubicBezTo>
                  <a:pt x="3955838" y="1743216"/>
                  <a:pt x="3954374" y="1747383"/>
                  <a:pt x="3953111" y="1751260"/>
                </a:cubicBezTo>
                <a:cubicBezTo>
                  <a:pt x="3949683" y="1761755"/>
                  <a:pt x="3950458" y="1763533"/>
                  <a:pt x="3964754" y="1767700"/>
                </a:cubicBezTo>
                <a:cubicBezTo>
                  <a:pt x="3973219" y="1770152"/>
                  <a:pt x="3982280" y="1771853"/>
                  <a:pt x="3991035" y="1773982"/>
                </a:cubicBezTo>
                <a:cubicBezTo>
                  <a:pt x="4012278" y="1779130"/>
                  <a:pt x="4031664" y="1775698"/>
                  <a:pt x="4050215" y="1769033"/>
                </a:cubicBezTo>
                <a:cubicBezTo>
                  <a:pt x="4053432" y="1767884"/>
                  <a:pt x="4056082" y="1766137"/>
                  <a:pt x="4058901" y="1764621"/>
                </a:cubicBezTo>
                <a:cubicBezTo>
                  <a:pt x="4064961" y="1761361"/>
                  <a:pt x="4071712" y="1759947"/>
                  <a:pt x="4079595" y="1761280"/>
                </a:cubicBezTo>
                <a:cubicBezTo>
                  <a:pt x="4083206" y="1761863"/>
                  <a:pt x="4086887" y="1762567"/>
                  <a:pt x="4090606" y="1762705"/>
                </a:cubicBezTo>
                <a:cubicBezTo>
                  <a:pt x="4098838" y="1762981"/>
                  <a:pt x="4105241" y="1759181"/>
                  <a:pt x="4105280" y="1754324"/>
                </a:cubicBezTo>
                <a:cubicBezTo>
                  <a:pt x="4105336" y="1749452"/>
                  <a:pt x="4098404" y="1746020"/>
                  <a:pt x="4089505" y="1747414"/>
                </a:cubicBezTo>
                <a:cubicBezTo>
                  <a:pt x="4075122" y="1749712"/>
                  <a:pt x="4060795" y="1752577"/>
                  <a:pt x="4046461" y="1755381"/>
                </a:cubicBezTo>
                <a:cubicBezTo>
                  <a:pt x="4037511" y="1757128"/>
                  <a:pt x="4028923" y="1759641"/>
                  <a:pt x="4019825" y="1761050"/>
                </a:cubicBezTo>
                <a:cubicBezTo>
                  <a:pt x="4003761" y="1763533"/>
                  <a:pt x="3997478" y="1761878"/>
                  <a:pt x="3988851" y="1753650"/>
                </a:cubicBezTo>
                <a:cubicBezTo>
                  <a:pt x="3981684" y="1746786"/>
                  <a:pt x="3976232" y="1739584"/>
                  <a:pt x="3974970" y="1731219"/>
                </a:cubicBezTo>
                <a:cubicBezTo>
                  <a:pt x="3974067" y="1725044"/>
                  <a:pt x="3971541" y="1718961"/>
                  <a:pt x="3969663" y="1712847"/>
                </a:cubicBezTo>
                <a:cubicBezTo>
                  <a:pt x="3969736" y="1712782"/>
                  <a:pt x="3969812" y="1712736"/>
                  <a:pt x="3969881" y="1712679"/>
                </a:cubicBezTo>
                <a:cubicBezTo>
                  <a:pt x="3969930" y="1712449"/>
                  <a:pt x="3969971" y="1712250"/>
                  <a:pt x="3970024" y="1712020"/>
                </a:cubicBezTo>
                <a:cubicBezTo>
                  <a:pt x="3987352" y="1695059"/>
                  <a:pt x="3987371" y="1694967"/>
                  <a:pt x="3985890" y="1687260"/>
                </a:cubicBezTo>
                <a:close/>
                <a:moveTo>
                  <a:pt x="3061530" y="1685053"/>
                </a:moveTo>
                <a:cubicBezTo>
                  <a:pt x="3051226" y="1691136"/>
                  <a:pt x="3039020" y="1692622"/>
                  <a:pt x="3025327" y="1692622"/>
                </a:cubicBezTo>
                <a:cubicBezTo>
                  <a:pt x="3021391" y="1692622"/>
                  <a:pt x="3016988" y="1694920"/>
                  <a:pt x="3013701" y="1696759"/>
                </a:cubicBezTo>
                <a:cubicBezTo>
                  <a:pt x="3012079" y="1697648"/>
                  <a:pt x="3011302" y="1700314"/>
                  <a:pt x="3012295" y="1701509"/>
                </a:cubicBezTo>
                <a:cubicBezTo>
                  <a:pt x="3013792" y="1703347"/>
                  <a:pt x="3017402" y="1706029"/>
                  <a:pt x="3019712" y="1705891"/>
                </a:cubicBezTo>
                <a:cubicBezTo>
                  <a:pt x="3038603" y="1704757"/>
                  <a:pt x="3056857" y="1702152"/>
                  <a:pt x="3070606" y="1693220"/>
                </a:cubicBezTo>
                <a:cubicBezTo>
                  <a:pt x="3072265" y="1692132"/>
                  <a:pt x="3072229" y="1690063"/>
                  <a:pt x="3072592" y="1689282"/>
                </a:cubicBezTo>
                <a:cubicBezTo>
                  <a:pt x="3072158" y="1685636"/>
                  <a:pt x="3064812" y="1683107"/>
                  <a:pt x="3061530" y="1685053"/>
                </a:cubicBezTo>
                <a:close/>
                <a:moveTo>
                  <a:pt x="8453621" y="1684624"/>
                </a:moveTo>
                <a:cubicBezTo>
                  <a:pt x="8451311" y="1685374"/>
                  <a:pt x="8448663" y="1686049"/>
                  <a:pt x="8448730" y="1686233"/>
                </a:cubicBezTo>
                <a:cubicBezTo>
                  <a:pt x="8449344" y="1687505"/>
                  <a:pt x="8450518" y="1688684"/>
                  <a:pt x="8451510" y="1689910"/>
                </a:cubicBezTo>
                <a:cubicBezTo>
                  <a:pt x="8452882" y="1689450"/>
                  <a:pt x="8455445" y="1688990"/>
                  <a:pt x="8455445" y="1688562"/>
                </a:cubicBezTo>
                <a:cubicBezTo>
                  <a:pt x="8455408" y="1687290"/>
                  <a:pt x="8454343" y="1686018"/>
                  <a:pt x="8453621" y="1684624"/>
                </a:cubicBezTo>
                <a:close/>
                <a:moveTo>
                  <a:pt x="11106422" y="1683199"/>
                </a:moveTo>
                <a:cubicBezTo>
                  <a:pt x="11110266" y="1683031"/>
                  <a:pt x="11114327" y="1684670"/>
                  <a:pt x="11121509" y="1686202"/>
                </a:cubicBezTo>
                <a:cubicBezTo>
                  <a:pt x="11112341" y="1692408"/>
                  <a:pt x="11107812" y="1698506"/>
                  <a:pt x="11096622" y="1703056"/>
                </a:cubicBezTo>
                <a:cubicBezTo>
                  <a:pt x="11092381" y="1696805"/>
                  <a:pt x="11086335" y="1691856"/>
                  <a:pt x="11094113" y="1686417"/>
                </a:cubicBezTo>
                <a:cubicBezTo>
                  <a:pt x="11096802" y="1684517"/>
                  <a:pt x="11102144" y="1683383"/>
                  <a:pt x="11106422" y="1683199"/>
                </a:cubicBezTo>
                <a:close/>
                <a:moveTo>
                  <a:pt x="9948864" y="1682490"/>
                </a:moveTo>
                <a:cubicBezTo>
                  <a:pt x="9947078" y="1682858"/>
                  <a:pt x="9944948" y="1685156"/>
                  <a:pt x="9945254" y="1686382"/>
                </a:cubicBezTo>
                <a:cubicBezTo>
                  <a:pt x="9945796" y="1688496"/>
                  <a:pt x="9947817" y="1690565"/>
                  <a:pt x="9949839" y="1692388"/>
                </a:cubicBezTo>
                <a:cubicBezTo>
                  <a:pt x="9950597" y="1693062"/>
                  <a:pt x="9953322" y="1693430"/>
                  <a:pt x="9954766" y="1693154"/>
                </a:cubicBezTo>
                <a:cubicBezTo>
                  <a:pt x="9956192" y="1692909"/>
                  <a:pt x="9957130" y="1691683"/>
                  <a:pt x="9958971" y="1690411"/>
                </a:cubicBezTo>
                <a:cubicBezTo>
                  <a:pt x="9957978" y="1688588"/>
                  <a:pt x="9957400" y="1686229"/>
                  <a:pt x="9955506" y="1684421"/>
                </a:cubicBezTo>
                <a:lnTo>
                  <a:pt x="9955506" y="1684420"/>
                </a:lnTo>
                <a:cubicBezTo>
                  <a:pt x="9954296" y="1683286"/>
                  <a:pt x="9950651" y="1682153"/>
                  <a:pt x="9948864" y="1682490"/>
                </a:cubicBezTo>
                <a:close/>
                <a:moveTo>
                  <a:pt x="9819248" y="1681846"/>
                </a:moveTo>
                <a:cubicBezTo>
                  <a:pt x="9817588" y="1682980"/>
                  <a:pt x="9815386" y="1685171"/>
                  <a:pt x="9816126" y="1686075"/>
                </a:cubicBezTo>
                <a:cubicBezTo>
                  <a:pt x="9819898" y="1690641"/>
                  <a:pt x="9823742" y="1695376"/>
                  <a:pt x="9829084" y="1699267"/>
                </a:cubicBezTo>
                <a:cubicBezTo>
                  <a:pt x="9840038" y="1707265"/>
                  <a:pt x="9844279" y="1716091"/>
                  <a:pt x="9843287" y="1726525"/>
                </a:cubicBezTo>
                <a:cubicBezTo>
                  <a:pt x="9841627" y="1744038"/>
                  <a:pt x="9850036" y="1748619"/>
                  <a:pt x="9879454" y="1747731"/>
                </a:cubicBezTo>
                <a:cubicBezTo>
                  <a:pt x="9881061" y="1747685"/>
                  <a:pt x="9882720" y="1748466"/>
                  <a:pt x="9885464" y="1749110"/>
                </a:cubicBezTo>
                <a:cubicBezTo>
                  <a:pt x="9884941" y="1751163"/>
                  <a:pt x="9884905" y="1753461"/>
                  <a:pt x="9883767" y="1755530"/>
                </a:cubicBezTo>
                <a:cubicBezTo>
                  <a:pt x="9877920" y="1766271"/>
                  <a:pt x="9878425" y="1777210"/>
                  <a:pt x="9880916" y="1788166"/>
                </a:cubicBezTo>
                <a:cubicBezTo>
                  <a:pt x="9882847" y="1796746"/>
                  <a:pt x="9884868" y="1805372"/>
                  <a:pt x="9888045" y="1813799"/>
                </a:cubicBezTo>
                <a:cubicBezTo>
                  <a:pt x="9888875" y="1815960"/>
                  <a:pt x="9894162" y="1818810"/>
                  <a:pt x="9897610" y="1818902"/>
                </a:cubicBezTo>
                <a:cubicBezTo>
                  <a:pt x="9901165" y="1819024"/>
                  <a:pt x="9905785" y="1816573"/>
                  <a:pt x="9908366" y="1814504"/>
                </a:cubicBezTo>
                <a:cubicBezTo>
                  <a:pt x="9910424" y="1812895"/>
                  <a:pt x="9911127" y="1810061"/>
                  <a:pt x="9910603" y="1807946"/>
                </a:cubicBezTo>
                <a:cubicBezTo>
                  <a:pt x="9908565" y="1799412"/>
                  <a:pt x="9908258" y="1790510"/>
                  <a:pt x="9900371" y="1782910"/>
                </a:cubicBezTo>
                <a:cubicBezTo>
                  <a:pt x="9887666" y="1770637"/>
                  <a:pt x="9888333" y="1758977"/>
                  <a:pt x="9903836" y="1747792"/>
                </a:cubicBezTo>
                <a:cubicBezTo>
                  <a:pt x="9916163" y="1738905"/>
                  <a:pt x="9914557" y="1728440"/>
                  <a:pt x="9912084" y="1718052"/>
                </a:cubicBezTo>
                <a:cubicBezTo>
                  <a:pt x="9910946" y="1713195"/>
                  <a:pt x="9903854" y="1710360"/>
                  <a:pt x="9895535" y="1710529"/>
                </a:cubicBezTo>
                <a:cubicBezTo>
                  <a:pt x="9894596" y="1710545"/>
                  <a:pt x="9893567" y="1710529"/>
                  <a:pt x="9892737" y="1710744"/>
                </a:cubicBezTo>
                <a:cubicBezTo>
                  <a:pt x="9872271" y="1715969"/>
                  <a:pt x="9861136" y="1709059"/>
                  <a:pt x="9851372" y="1699314"/>
                </a:cubicBezTo>
                <a:lnTo>
                  <a:pt x="9851372" y="1699313"/>
                </a:lnTo>
                <a:cubicBezTo>
                  <a:pt x="9844460" y="1692434"/>
                  <a:pt x="9836429" y="1685906"/>
                  <a:pt x="9824500" y="1681846"/>
                </a:cubicBezTo>
                <a:cubicBezTo>
                  <a:pt x="9823092" y="1681372"/>
                  <a:pt x="9820042" y="1681295"/>
                  <a:pt x="9819248" y="1681846"/>
                </a:cubicBezTo>
                <a:close/>
                <a:moveTo>
                  <a:pt x="1503021" y="1681319"/>
                </a:moveTo>
                <a:cubicBezTo>
                  <a:pt x="1487337" y="1685334"/>
                  <a:pt x="1475787" y="1697469"/>
                  <a:pt x="1476924" y="1707888"/>
                </a:cubicBezTo>
                <a:cubicBezTo>
                  <a:pt x="1477971" y="1708838"/>
                  <a:pt x="1478729" y="1710355"/>
                  <a:pt x="1480082" y="1710585"/>
                </a:cubicBezTo>
                <a:cubicBezTo>
                  <a:pt x="1482537" y="1710995"/>
                  <a:pt x="1486417" y="1711331"/>
                  <a:pt x="1487825" y="1710504"/>
                </a:cubicBezTo>
                <a:cubicBezTo>
                  <a:pt x="1496559" y="1705295"/>
                  <a:pt x="1504897" y="1699825"/>
                  <a:pt x="1513109" y="1694294"/>
                </a:cubicBezTo>
                <a:cubicBezTo>
                  <a:pt x="1514914" y="1693068"/>
                  <a:pt x="1516140" y="1691321"/>
                  <a:pt x="1516863" y="1689697"/>
                </a:cubicBezTo>
                <a:cubicBezTo>
                  <a:pt x="1518144" y="1686832"/>
                  <a:pt x="1518523" y="1683614"/>
                  <a:pt x="1513578" y="1682035"/>
                </a:cubicBezTo>
                <a:lnTo>
                  <a:pt x="1513578" y="1682039"/>
                </a:lnTo>
                <a:cubicBezTo>
                  <a:pt x="1510600" y="1681074"/>
                  <a:pt x="1505944" y="1680568"/>
                  <a:pt x="1503021" y="1681319"/>
                </a:cubicBezTo>
                <a:close/>
                <a:moveTo>
                  <a:pt x="10861142" y="1680487"/>
                </a:moveTo>
                <a:cubicBezTo>
                  <a:pt x="10864860" y="1680901"/>
                  <a:pt x="10867982" y="1683276"/>
                  <a:pt x="10873181" y="1685575"/>
                </a:cubicBezTo>
                <a:cubicBezTo>
                  <a:pt x="10868433" y="1688823"/>
                  <a:pt x="10865654" y="1691734"/>
                  <a:pt x="10861539" y="1693236"/>
                </a:cubicBezTo>
                <a:cubicBezTo>
                  <a:pt x="10857568" y="1694707"/>
                  <a:pt x="10852477" y="1692056"/>
                  <a:pt x="10851594" y="1688900"/>
                </a:cubicBezTo>
                <a:cubicBezTo>
                  <a:pt x="10850258" y="1684073"/>
                  <a:pt x="10854626" y="1679752"/>
                  <a:pt x="10861142" y="1680487"/>
                </a:cubicBezTo>
                <a:close/>
                <a:moveTo>
                  <a:pt x="10755530" y="1679866"/>
                </a:moveTo>
                <a:cubicBezTo>
                  <a:pt x="10760149" y="1677495"/>
                  <a:pt x="10766304" y="1677618"/>
                  <a:pt x="10771267" y="1679947"/>
                </a:cubicBezTo>
                <a:cubicBezTo>
                  <a:pt x="10776374" y="1682352"/>
                  <a:pt x="10777836" y="1685953"/>
                  <a:pt x="10774100" y="1689155"/>
                </a:cubicBezTo>
                <a:cubicBezTo>
                  <a:pt x="10764193" y="1697659"/>
                  <a:pt x="10765528" y="1706392"/>
                  <a:pt x="10770527" y="1715616"/>
                </a:cubicBezTo>
                <a:cubicBezTo>
                  <a:pt x="10772273" y="1718818"/>
                  <a:pt x="10772746" y="1722480"/>
                  <a:pt x="10772314" y="1725867"/>
                </a:cubicBezTo>
                <a:cubicBezTo>
                  <a:pt x="10772007" y="1728487"/>
                  <a:pt x="10769426" y="1731015"/>
                  <a:pt x="10768055" y="1733252"/>
                </a:cubicBezTo>
                <a:cubicBezTo>
                  <a:pt x="10764607" y="1733252"/>
                  <a:pt x="10762568" y="1733562"/>
                  <a:pt x="10760961" y="1733194"/>
                </a:cubicBezTo>
                <a:cubicBezTo>
                  <a:pt x="10755801" y="1732045"/>
                  <a:pt x="10749953" y="1728934"/>
                  <a:pt x="10745983" y="1729701"/>
                </a:cubicBezTo>
                <a:cubicBezTo>
                  <a:pt x="10740514" y="1730773"/>
                  <a:pt x="10736075" y="1734451"/>
                  <a:pt x="10731923" y="1737408"/>
                </a:cubicBezTo>
                <a:cubicBezTo>
                  <a:pt x="10725788" y="1741775"/>
                  <a:pt x="10720644" y="1746708"/>
                  <a:pt x="10714454" y="1751044"/>
                </a:cubicBezTo>
                <a:cubicBezTo>
                  <a:pt x="10699637" y="1761434"/>
                  <a:pt x="10685145" y="1763441"/>
                  <a:pt x="10664047" y="1758431"/>
                </a:cubicBezTo>
                <a:cubicBezTo>
                  <a:pt x="10659680" y="1757389"/>
                  <a:pt x="10655385" y="1755856"/>
                  <a:pt x="10650873" y="1755520"/>
                </a:cubicBezTo>
                <a:cubicBezTo>
                  <a:pt x="10647643" y="1755274"/>
                  <a:pt x="10642860" y="1756056"/>
                  <a:pt x="10641055" y="1757465"/>
                </a:cubicBezTo>
                <a:cubicBezTo>
                  <a:pt x="10639248" y="1758875"/>
                  <a:pt x="10638816" y="1762200"/>
                  <a:pt x="10640314" y="1763747"/>
                </a:cubicBezTo>
                <a:cubicBezTo>
                  <a:pt x="10654012" y="1777782"/>
                  <a:pt x="10668324" y="1791526"/>
                  <a:pt x="10698644" y="1793350"/>
                </a:cubicBezTo>
                <a:cubicBezTo>
                  <a:pt x="10702343" y="1793564"/>
                  <a:pt x="10706007" y="1794406"/>
                  <a:pt x="10709527" y="1795219"/>
                </a:cubicBezTo>
                <a:cubicBezTo>
                  <a:pt x="10716150" y="1796720"/>
                  <a:pt x="10721131" y="1799662"/>
                  <a:pt x="10721961" y="1803922"/>
                </a:cubicBezTo>
                <a:cubicBezTo>
                  <a:pt x="10722862" y="1808411"/>
                  <a:pt x="10722646" y="1813084"/>
                  <a:pt x="10721762" y="1817589"/>
                </a:cubicBezTo>
                <a:cubicBezTo>
                  <a:pt x="10721004" y="1821435"/>
                  <a:pt x="10713298" y="1822354"/>
                  <a:pt x="10708371" y="1819795"/>
                </a:cubicBezTo>
                <a:cubicBezTo>
                  <a:pt x="10702939" y="1816976"/>
                  <a:pt x="10702884" y="1810698"/>
                  <a:pt x="10691749" y="1810755"/>
                </a:cubicBezTo>
                <a:cubicBezTo>
                  <a:pt x="10689692" y="1811981"/>
                  <a:pt x="10686804" y="1813421"/>
                  <a:pt x="10684476" y="1815137"/>
                </a:cubicBezTo>
                <a:cubicBezTo>
                  <a:pt x="10680759" y="1817895"/>
                  <a:pt x="10676896" y="1820883"/>
                  <a:pt x="10670490" y="1819320"/>
                </a:cubicBezTo>
                <a:cubicBezTo>
                  <a:pt x="10663614" y="1817620"/>
                  <a:pt x="10664967" y="1813927"/>
                  <a:pt x="10666663" y="1810479"/>
                </a:cubicBezTo>
                <a:cubicBezTo>
                  <a:pt x="10667187" y="1809361"/>
                  <a:pt x="10668179" y="1808166"/>
                  <a:pt x="10667854" y="1807124"/>
                </a:cubicBezTo>
                <a:cubicBezTo>
                  <a:pt x="10667385" y="1805530"/>
                  <a:pt x="10666628" y="1803492"/>
                  <a:pt x="10664769" y="1802696"/>
                </a:cubicBezTo>
                <a:cubicBezTo>
                  <a:pt x="10662910" y="1801869"/>
                  <a:pt x="10659156" y="1801746"/>
                  <a:pt x="10656954" y="1802328"/>
                </a:cubicBezTo>
                <a:cubicBezTo>
                  <a:pt x="10646974" y="1805055"/>
                  <a:pt x="10640404" y="1809790"/>
                  <a:pt x="10637084" y="1816225"/>
                </a:cubicBezTo>
                <a:cubicBezTo>
                  <a:pt x="10635098" y="1820071"/>
                  <a:pt x="10634105" y="1824407"/>
                  <a:pt x="10630478" y="1827579"/>
                </a:cubicBezTo>
                <a:cubicBezTo>
                  <a:pt x="10621237" y="1835638"/>
                  <a:pt x="10611154" y="1843238"/>
                  <a:pt x="10611112" y="1853841"/>
                </a:cubicBezTo>
                <a:cubicBezTo>
                  <a:pt x="10611112" y="1854576"/>
                  <a:pt x="10608568" y="1855913"/>
                  <a:pt x="10607178" y="1855925"/>
                </a:cubicBezTo>
                <a:cubicBezTo>
                  <a:pt x="10604615" y="1855940"/>
                  <a:pt x="10601295" y="1855695"/>
                  <a:pt x="10599616" y="1854699"/>
                </a:cubicBezTo>
                <a:cubicBezTo>
                  <a:pt x="10593462" y="1851083"/>
                  <a:pt x="10593571" y="1846256"/>
                  <a:pt x="10595393" y="1841721"/>
                </a:cubicBezTo>
                <a:cubicBezTo>
                  <a:pt x="10597595" y="1836251"/>
                  <a:pt x="10601061" y="1830996"/>
                  <a:pt x="10604652" y="1824423"/>
                </a:cubicBezTo>
                <a:cubicBezTo>
                  <a:pt x="10592849" y="1824407"/>
                  <a:pt x="10585485" y="1828084"/>
                  <a:pt x="10577400" y="1830536"/>
                </a:cubicBezTo>
                <a:cubicBezTo>
                  <a:pt x="10567312" y="1833585"/>
                  <a:pt x="10574693" y="1841798"/>
                  <a:pt x="10564965" y="1845858"/>
                </a:cubicBezTo>
                <a:cubicBezTo>
                  <a:pt x="10554065" y="1840771"/>
                  <a:pt x="10546142" y="1834137"/>
                  <a:pt x="10542171" y="1826629"/>
                </a:cubicBezTo>
                <a:cubicBezTo>
                  <a:pt x="10536487" y="1815827"/>
                  <a:pt x="10526272" y="1807109"/>
                  <a:pt x="10515100" y="1798467"/>
                </a:cubicBezTo>
                <a:cubicBezTo>
                  <a:pt x="10511094" y="1795341"/>
                  <a:pt x="10507755" y="1791725"/>
                  <a:pt x="10505409" y="1788017"/>
                </a:cubicBezTo>
                <a:cubicBezTo>
                  <a:pt x="10502540" y="1783497"/>
                  <a:pt x="10510805" y="1778165"/>
                  <a:pt x="10518169" y="1779652"/>
                </a:cubicBezTo>
                <a:lnTo>
                  <a:pt x="10518169" y="1779645"/>
                </a:lnTo>
                <a:cubicBezTo>
                  <a:pt x="10524396" y="1780886"/>
                  <a:pt x="10530063" y="1783214"/>
                  <a:pt x="10536307" y="1784364"/>
                </a:cubicBezTo>
                <a:cubicBezTo>
                  <a:pt x="10540313" y="1785084"/>
                  <a:pt x="10544934" y="1784487"/>
                  <a:pt x="10548778" y="1784487"/>
                </a:cubicBezTo>
                <a:cubicBezTo>
                  <a:pt x="10551178" y="1777699"/>
                  <a:pt x="10551594" y="1771739"/>
                  <a:pt x="10555456" y="1766790"/>
                </a:cubicBezTo>
                <a:cubicBezTo>
                  <a:pt x="10559913" y="1761090"/>
                  <a:pt x="10571536" y="1761534"/>
                  <a:pt x="10580018" y="1759267"/>
                </a:cubicBezTo>
                <a:cubicBezTo>
                  <a:pt x="10580884" y="1759021"/>
                  <a:pt x="10581768" y="1758822"/>
                  <a:pt x="10582617" y="1758546"/>
                </a:cubicBezTo>
                <a:cubicBezTo>
                  <a:pt x="10594871" y="1754562"/>
                  <a:pt x="10599707" y="1748555"/>
                  <a:pt x="10597650" y="1739806"/>
                </a:cubicBezTo>
                <a:cubicBezTo>
                  <a:pt x="10595791" y="1731915"/>
                  <a:pt x="10590611" y="1729096"/>
                  <a:pt x="10577130" y="1728636"/>
                </a:cubicBezTo>
                <a:cubicBezTo>
                  <a:pt x="10567728" y="1728299"/>
                  <a:pt x="10558270" y="1728238"/>
                  <a:pt x="10548941" y="1727594"/>
                </a:cubicBezTo>
                <a:cubicBezTo>
                  <a:pt x="10544104" y="1727257"/>
                  <a:pt x="10540007" y="1725633"/>
                  <a:pt x="10541415" y="1720761"/>
                </a:cubicBezTo>
                <a:cubicBezTo>
                  <a:pt x="10548742" y="1718416"/>
                  <a:pt x="10557170" y="1715995"/>
                  <a:pt x="10565129" y="1713054"/>
                </a:cubicBezTo>
                <a:cubicBezTo>
                  <a:pt x="10575596" y="1709208"/>
                  <a:pt x="10586371" y="1708503"/>
                  <a:pt x="10597668" y="1711062"/>
                </a:cubicBezTo>
                <a:cubicBezTo>
                  <a:pt x="10631670" y="1718784"/>
                  <a:pt x="10666773" y="1714310"/>
                  <a:pt x="10701424" y="1714540"/>
                </a:cubicBezTo>
                <a:cubicBezTo>
                  <a:pt x="10713570" y="1714632"/>
                  <a:pt x="10722864" y="1710495"/>
                  <a:pt x="10729018" y="1704044"/>
                </a:cubicBezTo>
                <a:cubicBezTo>
                  <a:pt x="10733782" y="1699065"/>
                  <a:pt x="10737825" y="1693809"/>
                  <a:pt x="10742933" y="1688967"/>
                </a:cubicBezTo>
                <a:cubicBezTo>
                  <a:pt x="10746416" y="1685643"/>
                  <a:pt x="10750621" y="1682410"/>
                  <a:pt x="10755530" y="1679866"/>
                </a:cubicBezTo>
                <a:close/>
                <a:moveTo>
                  <a:pt x="11067441" y="1677438"/>
                </a:moveTo>
                <a:cubicBezTo>
                  <a:pt x="11063236" y="1684150"/>
                  <a:pt x="11054610" y="1685360"/>
                  <a:pt x="11047336" y="1687046"/>
                </a:cubicBezTo>
                <a:cubicBezTo>
                  <a:pt x="11040587" y="1688609"/>
                  <a:pt x="11033096" y="1689099"/>
                  <a:pt x="11025823" y="1689620"/>
                </a:cubicBezTo>
                <a:cubicBezTo>
                  <a:pt x="11021690" y="1689911"/>
                  <a:pt x="11017702" y="1685774"/>
                  <a:pt x="11019740" y="1683307"/>
                </a:cubicBezTo>
                <a:cubicBezTo>
                  <a:pt x="11021329" y="1681407"/>
                  <a:pt x="11023567" y="1679062"/>
                  <a:pt x="11026473" y="1678342"/>
                </a:cubicBezTo>
                <a:cubicBezTo>
                  <a:pt x="11039504" y="1675094"/>
                  <a:pt x="11052823" y="1675707"/>
                  <a:pt x="11067441" y="1677438"/>
                </a:cubicBezTo>
                <a:close/>
                <a:moveTo>
                  <a:pt x="11196785" y="1676886"/>
                </a:moveTo>
                <a:cubicBezTo>
                  <a:pt x="11197904" y="1677637"/>
                  <a:pt x="11199022" y="1678388"/>
                  <a:pt x="11200142" y="1679123"/>
                </a:cubicBezTo>
                <a:cubicBezTo>
                  <a:pt x="11198301" y="1679828"/>
                  <a:pt x="11196460" y="1680518"/>
                  <a:pt x="11194638" y="1681222"/>
                </a:cubicBezTo>
                <a:cubicBezTo>
                  <a:pt x="11193969" y="1680288"/>
                  <a:pt x="11192580" y="1679230"/>
                  <a:pt x="11192887" y="1678449"/>
                </a:cubicBezTo>
                <a:cubicBezTo>
                  <a:pt x="11193157" y="1677774"/>
                  <a:pt x="11195414" y="1677392"/>
                  <a:pt x="11196785" y="1676886"/>
                </a:cubicBezTo>
                <a:close/>
                <a:moveTo>
                  <a:pt x="1628389" y="1676718"/>
                </a:moveTo>
                <a:cubicBezTo>
                  <a:pt x="1629706" y="1677209"/>
                  <a:pt x="1630988" y="1677714"/>
                  <a:pt x="1632305" y="1678189"/>
                </a:cubicBezTo>
                <a:cubicBezTo>
                  <a:pt x="1631529" y="1679016"/>
                  <a:pt x="1630753" y="1679813"/>
                  <a:pt x="1629995" y="1680625"/>
                </a:cubicBezTo>
                <a:cubicBezTo>
                  <a:pt x="1628659" y="1680150"/>
                  <a:pt x="1626494" y="1679782"/>
                  <a:pt x="1626241" y="1679124"/>
                </a:cubicBezTo>
                <a:cubicBezTo>
                  <a:pt x="1625988" y="1678465"/>
                  <a:pt x="1627594" y="1677545"/>
                  <a:pt x="1628389" y="1676718"/>
                </a:cubicBezTo>
                <a:close/>
                <a:moveTo>
                  <a:pt x="8219890" y="1676289"/>
                </a:moveTo>
                <a:cubicBezTo>
                  <a:pt x="8218284" y="1676442"/>
                  <a:pt x="8216317" y="1676457"/>
                  <a:pt x="8214584" y="1676810"/>
                </a:cubicBezTo>
                <a:cubicBezTo>
                  <a:pt x="8205560" y="1678664"/>
                  <a:pt x="8199876" y="1682326"/>
                  <a:pt x="8201139" y="1686478"/>
                </a:cubicBezTo>
                <a:cubicBezTo>
                  <a:pt x="8201680" y="1688271"/>
                  <a:pt x="8205181" y="1690661"/>
                  <a:pt x="8208033" y="1691121"/>
                </a:cubicBezTo>
                <a:cubicBezTo>
                  <a:pt x="8217075" y="1692515"/>
                  <a:pt x="8225106" y="1689834"/>
                  <a:pt x="8229130" y="1684885"/>
                </a:cubicBezTo>
                <a:cubicBezTo>
                  <a:pt x="8232217" y="1681116"/>
                  <a:pt x="8226965" y="1676106"/>
                  <a:pt x="8219890" y="1676289"/>
                </a:cubicBezTo>
                <a:close/>
                <a:moveTo>
                  <a:pt x="9004987" y="1675124"/>
                </a:moveTo>
                <a:cubicBezTo>
                  <a:pt x="8989791" y="1676273"/>
                  <a:pt x="8980930" y="1678878"/>
                  <a:pt x="8974307" y="1683965"/>
                </a:cubicBezTo>
                <a:cubicBezTo>
                  <a:pt x="8972953" y="1684992"/>
                  <a:pt x="8972880" y="1687535"/>
                  <a:pt x="8974053" y="1688669"/>
                </a:cubicBezTo>
                <a:cubicBezTo>
                  <a:pt x="8975155" y="1689757"/>
                  <a:pt x="8979215" y="1690738"/>
                  <a:pt x="8981056" y="1690293"/>
                </a:cubicBezTo>
                <a:lnTo>
                  <a:pt x="8981057" y="1690293"/>
                </a:lnTo>
                <a:cubicBezTo>
                  <a:pt x="8990802" y="1687979"/>
                  <a:pt x="8998472" y="1684118"/>
                  <a:pt x="9004987" y="1675124"/>
                </a:cubicBezTo>
                <a:close/>
                <a:moveTo>
                  <a:pt x="10480601" y="1674940"/>
                </a:moveTo>
                <a:cubicBezTo>
                  <a:pt x="10474562" y="1674689"/>
                  <a:pt x="10468304" y="1676351"/>
                  <a:pt x="10463557" y="1679983"/>
                </a:cubicBezTo>
                <a:cubicBezTo>
                  <a:pt x="10461265" y="1681745"/>
                  <a:pt x="10458828" y="1683798"/>
                  <a:pt x="10458107" y="1685943"/>
                </a:cubicBezTo>
                <a:cubicBezTo>
                  <a:pt x="10455526" y="1693619"/>
                  <a:pt x="10447928" y="1699289"/>
                  <a:pt x="10438489" y="1704376"/>
                </a:cubicBezTo>
                <a:cubicBezTo>
                  <a:pt x="10439897" y="1711699"/>
                  <a:pt x="10446177" y="1714197"/>
                  <a:pt x="10453144" y="1716158"/>
                </a:cubicBezTo>
                <a:cubicBezTo>
                  <a:pt x="10459605" y="1717997"/>
                  <a:pt x="10466120" y="1717690"/>
                  <a:pt x="10471714" y="1714932"/>
                </a:cubicBezTo>
                <a:cubicBezTo>
                  <a:pt x="10480486" y="1710627"/>
                  <a:pt x="10488932" y="1706076"/>
                  <a:pt x="10497594" y="1701664"/>
                </a:cubicBezTo>
                <a:cubicBezTo>
                  <a:pt x="10503242" y="1698768"/>
                  <a:pt x="10505210" y="1695060"/>
                  <a:pt x="10503009" y="1690846"/>
                </a:cubicBezTo>
                <a:cubicBezTo>
                  <a:pt x="10501312" y="1687583"/>
                  <a:pt x="10499183" y="1684304"/>
                  <a:pt x="10496331" y="1681377"/>
                </a:cubicBezTo>
                <a:cubicBezTo>
                  <a:pt x="10492460" y="1677355"/>
                  <a:pt x="10486640" y="1675191"/>
                  <a:pt x="10480601" y="1674940"/>
                </a:cubicBezTo>
                <a:close/>
                <a:moveTo>
                  <a:pt x="10018292" y="1674465"/>
                </a:moveTo>
                <a:lnTo>
                  <a:pt x="10018292" y="1674466"/>
                </a:lnTo>
                <a:cubicBezTo>
                  <a:pt x="10014375" y="1673592"/>
                  <a:pt x="10008799" y="1673578"/>
                  <a:pt x="10005153" y="1674696"/>
                </a:cubicBezTo>
                <a:cubicBezTo>
                  <a:pt x="9996671" y="1677285"/>
                  <a:pt x="9993982" y="1682510"/>
                  <a:pt x="9994704" y="1687919"/>
                </a:cubicBezTo>
                <a:cubicBezTo>
                  <a:pt x="9995317" y="1692454"/>
                  <a:pt x="9997771" y="1696897"/>
                  <a:pt x="9999360" y="1701387"/>
                </a:cubicBezTo>
                <a:cubicBezTo>
                  <a:pt x="10002627" y="1710565"/>
                  <a:pt x="10000497" y="1713016"/>
                  <a:pt x="9985608" y="1717306"/>
                </a:cubicBezTo>
                <a:cubicBezTo>
                  <a:pt x="9982287" y="1718256"/>
                  <a:pt x="9978949" y="1719190"/>
                  <a:pt x="9975086" y="1720279"/>
                </a:cubicBezTo>
                <a:cubicBezTo>
                  <a:pt x="9974148" y="1727342"/>
                  <a:pt x="9973264" y="1734053"/>
                  <a:pt x="9972524" y="1739814"/>
                </a:cubicBezTo>
                <a:cubicBezTo>
                  <a:pt x="9964185" y="1744441"/>
                  <a:pt x="9958915" y="1740320"/>
                  <a:pt x="9952942" y="1739461"/>
                </a:cubicBezTo>
                <a:cubicBezTo>
                  <a:pt x="9945994" y="1738466"/>
                  <a:pt x="9939713" y="1741162"/>
                  <a:pt x="9938126" y="1745299"/>
                </a:cubicBezTo>
                <a:cubicBezTo>
                  <a:pt x="9935978" y="1750830"/>
                  <a:pt x="9938667" y="1755534"/>
                  <a:pt x="9944514" y="1759702"/>
                </a:cubicBezTo>
                <a:cubicBezTo>
                  <a:pt x="9949297" y="1763119"/>
                  <a:pt x="9956083" y="1764222"/>
                  <a:pt x="9962255" y="1761908"/>
                </a:cubicBezTo>
                <a:cubicBezTo>
                  <a:pt x="9979310" y="1755458"/>
                  <a:pt x="9996107" y="1748762"/>
                  <a:pt x="9996039" y="1734344"/>
                </a:cubicBezTo>
                <a:cubicBezTo>
                  <a:pt x="9996003" y="1727679"/>
                  <a:pt x="10001868" y="1723864"/>
                  <a:pt x="10011632" y="1721412"/>
                </a:cubicBezTo>
                <a:cubicBezTo>
                  <a:pt x="10022912" y="1718593"/>
                  <a:pt x="10026268" y="1712648"/>
                  <a:pt x="10024591" y="1705784"/>
                </a:cubicBezTo>
                <a:cubicBezTo>
                  <a:pt x="10022515" y="1697173"/>
                  <a:pt x="10021216" y="1688654"/>
                  <a:pt x="10023327" y="1679951"/>
                </a:cubicBezTo>
                <a:cubicBezTo>
                  <a:pt x="10023760" y="1678219"/>
                  <a:pt x="10020837" y="1675017"/>
                  <a:pt x="10018292" y="1674465"/>
                </a:cubicBezTo>
                <a:close/>
                <a:moveTo>
                  <a:pt x="10929450" y="1674067"/>
                </a:moveTo>
                <a:cubicBezTo>
                  <a:pt x="10932572" y="1674772"/>
                  <a:pt x="10936198" y="1676411"/>
                  <a:pt x="10937372" y="1678204"/>
                </a:cubicBezTo>
                <a:cubicBezTo>
                  <a:pt x="10940350" y="1682862"/>
                  <a:pt x="10937372" y="1687167"/>
                  <a:pt x="10933330" y="1691289"/>
                </a:cubicBezTo>
                <a:cubicBezTo>
                  <a:pt x="10928998" y="1695732"/>
                  <a:pt x="10924451" y="1700176"/>
                  <a:pt x="10921256" y="1704956"/>
                </a:cubicBezTo>
                <a:cubicBezTo>
                  <a:pt x="10917465" y="1710594"/>
                  <a:pt x="10920372" y="1714869"/>
                  <a:pt x="10928926" y="1718272"/>
                </a:cubicBezTo>
                <a:cubicBezTo>
                  <a:pt x="10932066" y="1719513"/>
                  <a:pt x="10935477" y="1720570"/>
                  <a:pt x="10938996" y="1721367"/>
                </a:cubicBezTo>
                <a:cubicBezTo>
                  <a:pt x="10948417" y="1723512"/>
                  <a:pt x="10956250" y="1721367"/>
                  <a:pt x="10959263" y="1715697"/>
                </a:cubicBezTo>
                <a:cubicBezTo>
                  <a:pt x="10961285" y="1711881"/>
                  <a:pt x="10961628" y="1707622"/>
                  <a:pt x="10964497" y="1704083"/>
                </a:cubicBezTo>
                <a:cubicBezTo>
                  <a:pt x="10966266" y="1701907"/>
                  <a:pt x="10971265" y="1699563"/>
                  <a:pt x="10974983" y="1699471"/>
                </a:cubicBezTo>
                <a:cubicBezTo>
                  <a:pt x="10978574" y="1699379"/>
                  <a:pt x="10982941" y="1701708"/>
                  <a:pt x="10985902" y="1703608"/>
                </a:cubicBezTo>
                <a:cubicBezTo>
                  <a:pt x="10988302" y="1705155"/>
                  <a:pt x="10989114" y="1707607"/>
                  <a:pt x="10990558" y="1709583"/>
                </a:cubicBezTo>
                <a:cubicBezTo>
                  <a:pt x="10998462" y="1709124"/>
                  <a:pt x="11005446" y="1708725"/>
                  <a:pt x="11013605" y="1708266"/>
                </a:cubicBezTo>
                <a:cubicBezTo>
                  <a:pt x="11014489" y="1718639"/>
                  <a:pt x="11000087" y="1728062"/>
                  <a:pt x="11013912" y="1737531"/>
                </a:cubicBezTo>
                <a:cubicBezTo>
                  <a:pt x="11020300" y="1736536"/>
                  <a:pt x="11026383" y="1735601"/>
                  <a:pt x="11032139" y="1734712"/>
                </a:cubicBezTo>
                <a:cubicBezTo>
                  <a:pt x="11048094" y="1751260"/>
                  <a:pt x="11046956" y="1757864"/>
                  <a:pt x="11026761" y="1765647"/>
                </a:cubicBezTo>
                <a:cubicBezTo>
                  <a:pt x="11011909" y="1759457"/>
                  <a:pt x="11000665" y="1751567"/>
                  <a:pt x="10994619" y="1740611"/>
                </a:cubicBezTo>
                <a:cubicBezTo>
                  <a:pt x="10989945" y="1732169"/>
                  <a:pt x="10984007" y="1730315"/>
                  <a:pt x="10970923" y="1734191"/>
                </a:cubicBezTo>
                <a:cubicBezTo>
                  <a:pt x="10955799" y="1738666"/>
                  <a:pt x="10942083" y="1738176"/>
                  <a:pt x="10927609" y="1733992"/>
                </a:cubicBezTo>
                <a:cubicBezTo>
                  <a:pt x="10924252" y="1733028"/>
                  <a:pt x="10920444" y="1732476"/>
                  <a:pt x="10916762" y="1732169"/>
                </a:cubicBezTo>
                <a:cubicBezTo>
                  <a:pt x="10902217" y="1730989"/>
                  <a:pt x="10893337" y="1735234"/>
                  <a:pt x="10891478" y="1744166"/>
                </a:cubicBezTo>
                <a:cubicBezTo>
                  <a:pt x="10890774" y="1747583"/>
                  <a:pt x="10892110" y="1751628"/>
                  <a:pt x="10889565" y="1754340"/>
                </a:cubicBezTo>
                <a:cubicBezTo>
                  <a:pt x="10881137" y="1763288"/>
                  <a:pt x="10878880" y="1772512"/>
                  <a:pt x="10885450" y="1785351"/>
                </a:cubicBezTo>
                <a:cubicBezTo>
                  <a:pt x="10876372" y="1783942"/>
                  <a:pt x="10872474" y="1783896"/>
                  <a:pt x="10869623" y="1782808"/>
                </a:cubicBezTo>
                <a:cubicBezTo>
                  <a:pt x="10860148" y="1779192"/>
                  <a:pt x="10856105" y="1773538"/>
                  <a:pt x="10854896" y="1766843"/>
                </a:cubicBezTo>
                <a:cubicBezTo>
                  <a:pt x="10853867" y="1761112"/>
                  <a:pt x="10853181" y="1755244"/>
                  <a:pt x="10850474" y="1749789"/>
                </a:cubicBezTo>
                <a:cubicBezTo>
                  <a:pt x="10845836" y="1740473"/>
                  <a:pt x="10837859" y="1732874"/>
                  <a:pt x="10819180" y="1732874"/>
                </a:cubicBezTo>
                <a:cubicBezTo>
                  <a:pt x="10815589" y="1732874"/>
                  <a:pt x="10811708" y="1732093"/>
                  <a:pt x="10808424" y="1731096"/>
                </a:cubicBezTo>
                <a:cubicBezTo>
                  <a:pt x="10803082" y="1729472"/>
                  <a:pt x="10799581" y="1726683"/>
                  <a:pt x="10800176" y="1722792"/>
                </a:cubicBezTo>
                <a:cubicBezTo>
                  <a:pt x="10800789" y="1718915"/>
                  <a:pt x="10804814" y="1716570"/>
                  <a:pt x="10810770" y="1715605"/>
                </a:cubicBezTo>
                <a:cubicBezTo>
                  <a:pt x="10821796" y="1713843"/>
                  <a:pt x="10830712" y="1716417"/>
                  <a:pt x="10839645" y="1720279"/>
                </a:cubicBezTo>
                <a:cubicBezTo>
                  <a:pt x="10863360" y="1730514"/>
                  <a:pt x="10863396" y="1730284"/>
                  <a:pt x="10884240" y="1717060"/>
                </a:cubicBezTo>
                <a:cubicBezTo>
                  <a:pt x="10890755" y="1712908"/>
                  <a:pt x="10895538" y="1708909"/>
                  <a:pt x="10898661" y="1702933"/>
                </a:cubicBezTo>
                <a:cubicBezTo>
                  <a:pt x="10903714" y="1693265"/>
                  <a:pt x="10913676" y="1684562"/>
                  <a:pt x="10922032" y="1675614"/>
                </a:cubicBezTo>
                <a:cubicBezTo>
                  <a:pt x="10923078" y="1674526"/>
                  <a:pt x="10927501" y="1673622"/>
                  <a:pt x="10929450" y="1674067"/>
                </a:cubicBezTo>
                <a:close/>
                <a:moveTo>
                  <a:pt x="3213910" y="1671125"/>
                </a:moveTo>
                <a:cubicBezTo>
                  <a:pt x="3212304" y="1670911"/>
                  <a:pt x="3210084" y="1672458"/>
                  <a:pt x="3204522" y="1674665"/>
                </a:cubicBezTo>
                <a:cubicBezTo>
                  <a:pt x="3208568" y="1675844"/>
                  <a:pt x="3210914" y="1677082"/>
                  <a:pt x="3213062" y="1676978"/>
                </a:cubicBezTo>
                <a:cubicBezTo>
                  <a:pt x="3214938" y="1676871"/>
                  <a:pt x="3217920" y="1675308"/>
                  <a:pt x="3218046" y="1674297"/>
                </a:cubicBezTo>
                <a:cubicBezTo>
                  <a:pt x="3218151" y="1673240"/>
                  <a:pt x="3215678" y="1671355"/>
                  <a:pt x="3213910" y="1671125"/>
                </a:cubicBezTo>
                <a:close/>
                <a:moveTo>
                  <a:pt x="3649423" y="1669746"/>
                </a:moveTo>
                <a:lnTo>
                  <a:pt x="3647617" y="1670436"/>
                </a:lnTo>
                <a:lnTo>
                  <a:pt x="3649550" y="1671048"/>
                </a:lnTo>
                <a:close/>
                <a:moveTo>
                  <a:pt x="2199101" y="1667831"/>
                </a:moveTo>
                <a:cubicBezTo>
                  <a:pt x="2199389" y="1668229"/>
                  <a:pt x="2199676" y="1668643"/>
                  <a:pt x="2199982" y="1669042"/>
                </a:cubicBezTo>
                <a:cubicBezTo>
                  <a:pt x="2199318" y="1669226"/>
                  <a:pt x="2198667" y="1669424"/>
                  <a:pt x="2198035" y="1669593"/>
                </a:cubicBezTo>
                <a:cubicBezTo>
                  <a:pt x="2197729" y="1669195"/>
                  <a:pt x="2197080" y="1668721"/>
                  <a:pt x="2197259" y="1668414"/>
                </a:cubicBezTo>
                <a:cubicBezTo>
                  <a:pt x="2197439" y="1668122"/>
                  <a:pt x="2198451" y="1668015"/>
                  <a:pt x="2199101" y="1667831"/>
                </a:cubicBezTo>
                <a:close/>
                <a:moveTo>
                  <a:pt x="10167509" y="1667404"/>
                </a:moveTo>
                <a:lnTo>
                  <a:pt x="10168013" y="1668691"/>
                </a:lnTo>
                <a:lnTo>
                  <a:pt x="10169547" y="1667741"/>
                </a:lnTo>
                <a:close/>
                <a:moveTo>
                  <a:pt x="3514712" y="1667295"/>
                </a:moveTo>
                <a:cubicBezTo>
                  <a:pt x="3512329" y="1669057"/>
                  <a:pt x="3508215" y="1670849"/>
                  <a:pt x="3507151" y="1673163"/>
                </a:cubicBezTo>
                <a:cubicBezTo>
                  <a:pt x="3503995" y="1679950"/>
                  <a:pt x="3508269" y="1686309"/>
                  <a:pt x="3516245" y="1690507"/>
                </a:cubicBezTo>
                <a:cubicBezTo>
                  <a:pt x="3531959" y="1698720"/>
                  <a:pt x="3548971" y="1705998"/>
                  <a:pt x="3565571" y="1713567"/>
                </a:cubicBezTo>
                <a:cubicBezTo>
                  <a:pt x="3566942" y="1714195"/>
                  <a:pt x="3569231" y="1714365"/>
                  <a:pt x="3571019" y="1714241"/>
                </a:cubicBezTo>
                <a:cubicBezTo>
                  <a:pt x="3573724" y="1714088"/>
                  <a:pt x="3577749" y="1713996"/>
                  <a:pt x="3578722" y="1712970"/>
                </a:cubicBezTo>
                <a:cubicBezTo>
                  <a:pt x="3580396" y="1711238"/>
                  <a:pt x="3581628" y="1708388"/>
                  <a:pt x="3580384" y="1706734"/>
                </a:cubicBezTo>
                <a:cubicBezTo>
                  <a:pt x="3577713" y="1703164"/>
                  <a:pt x="3574268" y="1699410"/>
                  <a:pt x="3569467" y="1696958"/>
                </a:cubicBezTo>
                <a:cubicBezTo>
                  <a:pt x="3564614" y="1694461"/>
                  <a:pt x="3557922" y="1693112"/>
                  <a:pt x="3551713" y="1691871"/>
                </a:cubicBezTo>
                <a:cubicBezTo>
                  <a:pt x="3537081" y="1688960"/>
                  <a:pt x="3526798" y="1683873"/>
                  <a:pt x="3524670" y="1673913"/>
                </a:cubicBezTo>
                <a:cubicBezTo>
                  <a:pt x="3524327" y="1672274"/>
                  <a:pt x="3523027" y="1670589"/>
                  <a:pt x="3521476" y="1669225"/>
                </a:cubicBezTo>
                <a:cubicBezTo>
                  <a:pt x="3520558" y="1668429"/>
                  <a:pt x="3518230" y="1668229"/>
                  <a:pt x="3514712" y="1667295"/>
                </a:cubicBezTo>
                <a:close/>
                <a:moveTo>
                  <a:pt x="1168124" y="1665993"/>
                </a:moveTo>
                <a:cubicBezTo>
                  <a:pt x="1168575" y="1665824"/>
                  <a:pt x="1170543" y="1667142"/>
                  <a:pt x="1172528" y="1668122"/>
                </a:cubicBezTo>
                <a:cubicBezTo>
                  <a:pt x="1171120" y="1669287"/>
                  <a:pt x="1169694" y="1670451"/>
                  <a:pt x="1168269" y="1671631"/>
                </a:cubicBezTo>
                <a:cubicBezTo>
                  <a:pt x="1166464" y="1670758"/>
                  <a:pt x="1164677" y="1669884"/>
                  <a:pt x="1162872" y="1669011"/>
                </a:cubicBezTo>
                <a:cubicBezTo>
                  <a:pt x="1164587" y="1667969"/>
                  <a:pt x="1166139" y="1666774"/>
                  <a:pt x="1168124" y="1665993"/>
                </a:cubicBezTo>
                <a:close/>
                <a:moveTo>
                  <a:pt x="8150913" y="1665778"/>
                </a:moveTo>
                <a:cubicBezTo>
                  <a:pt x="8148784" y="1666007"/>
                  <a:pt x="8146780" y="1666758"/>
                  <a:pt x="8144597" y="1667356"/>
                </a:cubicBezTo>
                <a:cubicBezTo>
                  <a:pt x="8145950" y="1668689"/>
                  <a:pt x="8146798" y="1669501"/>
                  <a:pt x="8147629" y="1670328"/>
                </a:cubicBezTo>
                <a:cubicBezTo>
                  <a:pt x="8149523" y="1669593"/>
                  <a:pt x="8151563" y="1668934"/>
                  <a:pt x="8153205" y="1668030"/>
                </a:cubicBezTo>
                <a:cubicBezTo>
                  <a:pt x="8153422" y="1667907"/>
                  <a:pt x="8151508" y="1665720"/>
                  <a:pt x="8150913" y="1665778"/>
                </a:cubicBezTo>
                <a:close/>
                <a:moveTo>
                  <a:pt x="3469248" y="1664368"/>
                </a:moveTo>
                <a:cubicBezTo>
                  <a:pt x="3466577" y="1664583"/>
                  <a:pt x="3463364" y="1667050"/>
                  <a:pt x="3462374" y="1668934"/>
                </a:cubicBezTo>
                <a:cubicBezTo>
                  <a:pt x="3461290" y="1670972"/>
                  <a:pt x="3461669" y="1673623"/>
                  <a:pt x="3462823" y="1675722"/>
                </a:cubicBezTo>
                <a:cubicBezTo>
                  <a:pt x="3468777" y="1686493"/>
                  <a:pt x="3456745" y="1693082"/>
                  <a:pt x="3447885" y="1700314"/>
                </a:cubicBezTo>
                <a:cubicBezTo>
                  <a:pt x="3444549" y="1703041"/>
                  <a:pt x="3435219" y="1701631"/>
                  <a:pt x="3433958" y="1698245"/>
                </a:cubicBezTo>
                <a:cubicBezTo>
                  <a:pt x="3432389" y="1694001"/>
                  <a:pt x="3431830" y="1689619"/>
                  <a:pt x="3430748" y="1684854"/>
                </a:cubicBezTo>
                <a:cubicBezTo>
                  <a:pt x="3421996" y="1687949"/>
                  <a:pt x="3417269" y="1692147"/>
                  <a:pt x="3414059" y="1697004"/>
                </a:cubicBezTo>
                <a:cubicBezTo>
                  <a:pt x="3411353" y="1701141"/>
                  <a:pt x="3412489" y="1705048"/>
                  <a:pt x="3418046" y="1708067"/>
                </a:cubicBezTo>
                <a:cubicBezTo>
                  <a:pt x="3420806" y="1709599"/>
                  <a:pt x="3424253" y="1710641"/>
                  <a:pt x="3427391" y="1711912"/>
                </a:cubicBezTo>
                <a:cubicBezTo>
                  <a:pt x="3451496" y="1721596"/>
                  <a:pt x="3471629" y="1733348"/>
                  <a:pt x="3481443" y="1750585"/>
                </a:cubicBezTo>
                <a:cubicBezTo>
                  <a:pt x="3482309" y="1752102"/>
                  <a:pt x="3484655" y="1753297"/>
                  <a:pt x="3487523" y="1755611"/>
                </a:cubicBezTo>
                <a:cubicBezTo>
                  <a:pt x="3492952" y="1753328"/>
                  <a:pt x="3498908" y="1751642"/>
                  <a:pt x="3503057" y="1748915"/>
                </a:cubicBezTo>
                <a:cubicBezTo>
                  <a:pt x="3514403" y="1741484"/>
                  <a:pt x="3513846" y="1735401"/>
                  <a:pt x="3499431" y="1730789"/>
                </a:cubicBezTo>
                <a:cubicBezTo>
                  <a:pt x="3481191" y="1724936"/>
                  <a:pt x="3472386" y="1715375"/>
                  <a:pt x="3464953" y="1704849"/>
                </a:cubicBezTo>
                <a:cubicBezTo>
                  <a:pt x="3466613" y="1702765"/>
                  <a:pt x="3467226" y="1700804"/>
                  <a:pt x="3469156" y="1699762"/>
                </a:cubicBezTo>
                <a:cubicBezTo>
                  <a:pt x="3486261" y="1690462"/>
                  <a:pt x="3482273" y="1679016"/>
                  <a:pt x="3477655" y="1667678"/>
                </a:cubicBezTo>
                <a:cubicBezTo>
                  <a:pt x="3477024" y="1666146"/>
                  <a:pt x="3471863" y="1664154"/>
                  <a:pt x="3469248" y="1664368"/>
                </a:cubicBezTo>
                <a:close/>
                <a:moveTo>
                  <a:pt x="8272389" y="1663173"/>
                </a:moveTo>
                <a:cubicBezTo>
                  <a:pt x="8271795" y="1663755"/>
                  <a:pt x="8270911" y="1664460"/>
                  <a:pt x="8270387" y="1665257"/>
                </a:cubicBezTo>
                <a:cubicBezTo>
                  <a:pt x="8270260" y="1665441"/>
                  <a:pt x="8271577" y="1666279"/>
                  <a:pt x="8271830" y="1666222"/>
                </a:cubicBezTo>
                <a:cubicBezTo>
                  <a:pt x="8273130" y="1665885"/>
                  <a:pt x="8274285" y="1665364"/>
                  <a:pt x="8275512" y="1664920"/>
                </a:cubicBezTo>
                <a:cubicBezTo>
                  <a:pt x="8274447" y="1664337"/>
                  <a:pt x="8273419" y="1663755"/>
                  <a:pt x="8272389" y="1663173"/>
                </a:cubicBezTo>
                <a:close/>
                <a:moveTo>
                  <a:pt x="10285954" y="1662101"/>
                </a:moveTo>
                <a:cubicBezTo>
                  <a:pt x="10289238" y="1664461"/>
                  <a:pt x="10291766" y="1665504"/>
                  <a:pt x="10292325" y="1666852"/>
                </a:cubicBezTo>
                <a:cubicBezTo>
                  <a:pt x="10293552" y="1669947"/>
                  <a:pt x="10289599" y="1672842"/>
                  <a:pt x="10284907" y="1672322"/>
                </a:cubicBezTo>
                <a:cubicBezTo>
                  <a:pt x="10282741" y="1672061"/>
                  <a:pt x="10279167" y="1670009"/>
                  <a:pt x="10279474" y="1669380"/>
                </a:cubicBezTo>
                <a:cubicBezTo>
                  <a:pt x="10280611" y="1667112"/>
                  <a:pt x="10283119" y="1665104"/>
                  <a:pt x="10285954" y="1662101"/>
                </a:cubicBezTo>
                <a:close/>
                <a:moveTo>
                  <a:pt x="10771680" y="1660017"/>
                </a:moveTo>
                <a:cubicBezTo>
                  <a:pt x="10773069" y="1660492"/>
                  <a:pt x="10774495" y="1660967"/>
                  <a:pt x="10775903" y="1661427"/>
                </a:cubicBezTo>
                <a:cubicBezTo>
                  <a:pt x="10775109" y="1662285"/>
                  <a:pt x="10774568" y="1663633"/>
                  <a:pt x="10773430" y="1663863"/>
                </a:cubicBezTo>
                <a:cubicBezTo>
                  <a:pt x="10772438" y="1664093"/>
                  <a:pt x="10770741" y="1663082"/>
                  <a:pt x="10769333" y="1662591"/>
                </a:cubicBezTo>
                <a:cubicBezTo>
                  <a:pt x="10770110" y="1661748"/>
                  <a:pt x="10770886" y="1660890"/>
                  <a:pt x="10771680" y="1660017"/>
                </a:cubicBezTo>
                <a:close/>
                <a:moveTo>
                  <a:pt x="11536708" y="1659220"/>
                </a:moveTo>
                <a:cubicBezTo>
                  <a:pt x="11538783" y="1659864"/>
                  <a:pt x="11540083" y="1661457"/>
                  <a:pt x="11542411" y="1663127"/>
                </a:cubicBezTo>
                <a:cubicBezTo>
                  <a:pt x="11539614" y="1664277"/>
                  <a:pt x="11537430" y="1665839"/>
                  <a:pt x="11535571" y="1665701"/>
                </a:cubicBezTo>
                <a:cubicBezTo>
                  <a:pt x="11533513" y="1665579"/>
                  <a:pt x="11530860" y="1664047"/>
                  <a:pt x="11530084" y="1662775"/>
                </a:cubicBezTo>
                <a:cubicBezTo>
                  <a:pt x="11528748" y="1660553"/>
                  <a:pt x="11533260" y="1658148"/>
                  <a:pt x="11536708" y="1659220"/>
                </a:cubicBezTo>
                <a:close/>
                <a:moveTo>
                  <a:pt x="9353410" y="1658373"/>
                </a:moveTo>
                <a:cubicBezTo>
                  <a:pt x="9351550" y="1659384"/>
                  <a:pt x="9348014" y="1660549"/>
                  <a:pt x="9348194" y="1661392"/>
                </a:cubicBezTo>
                <a:cubicBezTo>
                  <a:pt x="9348591" y="1663184"/>
                  <a:pt x="9350937" y="1664824"/>
                  <a:pt x="9353229" y="1667352"/>
                </a:cubicBezTo>
                <a:cubicBezTo>
                  <a:pt x="9356424" y="1665192"/>
                  <a:pt x="9359871" y="1663614"/>
                  <a:pt x="9359456" y="1663031"/>
                </a:cubicBezTo>
                <a:cubicBezTo>
                  <a:pt x="9358246" y="1661254"/>
                  <a:pt x="9355557" y="1659906"/>
                  <a:pt x="9353410" y="1658373"/>
                </a:cubicBezTo>
                <a:close/>
                <a:moveTo>
                  <a:pt x="1008821" y="1658316"/>
                </a:moveTo>
                <a:cubicBezTo>
                  <a:pt x="1010626" y="1658438"/>
                  <a:pt x="1013333" y="1660491"/>
                  <a:pt x="1013405" y="1661732"/>
                </a:cubicBezTo>
                <a:cubicBezTo>
                  <a:pt x="1013567" y="1664352"/>
                  <a:pt x="1010229" y="1665977"/>
                  <a:pt x="1006186" y="1665257"/>
                </a:cubicBezTo>
                <a:cubicBezTo>
                  <a:pt x="1003424" y="1664782"/>
                  <a:pt x="1001313" y="1662958"/>
                  <a:pt x="996114" y="1660308"/>
                </a:cubicBezTo>
                <a:cubicBezTo>
                  <a:pt x="1002721" y="1659174"/>
                  <a:pt x="1005897" y="1658101"/>
                  <a:pt x="1008821" y="1658316"/>
                </a:cubicBezTo>
                <a:close/>
                <a:moveTo>
                  <a:pt x="9744333" y="1657531"/>
                </a:moveTo>
                <a:cubicBezTo>
                  <a:pt x="9733559" y="1657852"/>
                  <a:pt x="9726683" y="1660380"/>
                  <a:pt x="9725347" y="1664671"/>
                </a:cubicBezTo>
                <a:cubicBezTo>
                  <a:pt x="9724770" y="1666494"/>
                  <a:pt x="9726304" y="1669329"/>
                  <a:pt x="9728542" y="1670585"/>
                </a:cubicBezTo>
                <a:cubicBezTo>
                  <a:pt x="9733541" y="1673374"/>
                  <a:pt x="9742204" y="1672898"/>
                  <a:pt x="9748520" y="1669206"/>
                </a:cubicBezTo>
                <a:cubicBezTo>
                  <a:pt x="9751264" y="1667582"/>
                  <a:pt x="9753303" y="1664058"/>
                  <a:pt x="9752347" y="1661959"/>
                </a:cubicBezTo>
                <a:cubicBezTo>
                  <a:pt x="9751444" y="1659906"/>
                  <a:pt x="9746336" y="1658557"/>
                  <a:pt x="9744333" y="1657531"/>
                </a:cubicBezTo>
                <a:close/>
                <a:moveTo>
                  <a:pt x="9615259" y="1657485"/>
                </a:moveTo>
                <a:cubicBezTo>
                  <a:pt x="9614032" y="1658128"/>
                  <a:pt x="9611974" y="1658710"/>
                  <a:pt x="9611812" y="1659446"/>
                </a:cubicBezTo>
                <a:cubicBezTo>
                  <a:pt x="9611649" y="1660135"/>
                  <a:pt x="9613509" y="1660993"/>
                  <a:pt x="9614483" y="1661775"/>
                </a:cubicBezTo>
                <a:cubicBezTo>
                  <a:pt x="9615728" y="1661131"/>
                  <a:pt x="9616937" y="1660488"/>
                  <a:pt x="9618165" y="1659844"/>
                </a:cubicBezTo>
                <a:cubicBezTo>
                  <a:pt x="9617208" y="1659047"/>
                  <a:pt x="9616233" y="1658266"/>
                  <a:pt x="9615259" y="1657485"/>
                </a:cubicBezTo>
                <a:close/>
                <a:moveTo>
                  <a:pt x="8899230" y="1655769"/>
                </a:moveTo>
                <a:cubicBezTo>
                  <a:pt x="8894392" y="1653731"/>
                  <a:pt x="8887859" y="1654910"/>
                  <a:pt x="8880352" y="1659859"/>
                </a:cubicBezTo>
                <a:cubicBezTo>
                  <a:pt x="8877573" y="1661698"/>
                  <a:pt x="8876309" y="1664410"/>
                  <a:pt x="8874342" y="1666739"/>
                </a:cubicBezTo>
                <a:cubicBezTo>
                  <a:pt x="8875768" y="1667582"/>
                  <a:pt x="8877157" y="1668410"/>
                  <a:pt x="8878565" y="1669252"/>
                </a:cubicBezTo>
                <a:cubicBezTo>
                  <a:pt x="8882554" y="1668210"/>
                  <a:pt x="8886904" y="1667474"/>
                  <a:pt x="8890495" y="1666050"/>
                </a:cubicBezTo>
                <a:cubicBezTo>
                  <a:pt x="8900059" y="1662265"/>
                  <a:pt x="8903706" y="1657638"/>
                  <a:pt x="8899230" y="1655769"/>
                </a:cubicBezTo>
                <a:close/>
                <a:moveTo>
                  <a:pt x="1898667" y="1654241"/>
                </a:moveTo>
                <a:cubicBezTo>
                  <a:pt x="1907763" y="1655037"/>
                  <a:pt x="1916895" y="1655941"/>
                  <a:pt x="1924060" y="1662300"/>
                </a:cubicBezTo>
                <a:cubicBezTo>
                  <a:pt x="1912527" y="1666590"/>
                  <a:pt x="1904027" y="1670053"/>
                  <a:pt x="1895094" y="1672979"/>
                </a:cubicBezTo>
                <a:cubicBezTo>
                  <a:pt x="1890275" y="1674573"/>
                  <a:pt x="1884788" y="1675539"/>
                  <a:pt x="1879428" y="1676335"/>
                </a:cubicBezTo>
                <a:cubicBezTo>
                  <a:pt x="1875097" y="1676963"/>
                  <a:pt x="1869430" y="1672688"/>
                  <a:pt x="1871939" y="1670650"/>
                </a:cubicBezTo>
                <a:cubicBezTo>
                  <a:pt x="1878634" y="1665226"/>
                  <a:pt x="1886016" y="1660140"/>
                  <a:pt x="1893380" y="1655068"/>
                </a:cubicBezTo>
                <a:cubicBezTo>
                  <a:pt x="1894408" y="1654363"/>
                  <a:pt x="1896971" y="1654103"/>
                  <a:pt x="1898667" y="1654241"/>
                </a:cubicBezTo>
                <a:close/>
                <a:moveTo>
                  <a:pt x="2229492" y="1652815"/>
                </a:moveTo>
                <a:cubicBezTo>
                  <a:pt x="2234113" y="1655466"/>
                  <a:pt x="2236730" y="1656340"/>
                  <a:pt x="2237650" y="1657673"/>
                </a:cubicBezTo>
                <a:cubicBezTo>
                  <a:pt x="2239148" y="1659757"/>
                  <a:pt x="2234691" y="1662040"/>
                  <a:pt x="2230630" y="1661105"/>
                </a:cubicBezTo>
                <a:cubicBezTo>
                  <a:pt x="2228589" y="1660615"/>
                  <a:pt x="2226208" y="1658884"/>
                  <a:pt x="2226044" y="1657627"/>
                </a:cubicBezTo>
                <a:cubicBezTo>
                  <a:pt x="2225883" y="1656201"/>
                  <a:pt x="2228031" y="1654684"/>
                  <a:pt x="2229492" y="1652815"/>
                </a:cubicBezTo>
                <a:close/>
                <a:moveTo>
                  <a:pt x="9899576" y="1652662"/>
                </a:moveTo>
                <a:cubicBezTo>
                  <a:pt x="9896652" y="1653107"/>
                  <a:pt x="9892737" y="1655481"/>
                  <a:pt x="9892484" y="1657213"/>
                </a:cubicBezTo>
                <a:cubicBezTo>
                  <a:pt x="9892014" y="1660492"/>
                  <a:pt x="9892430" y="1664399"/>
                  <a:pt x="9895011" y="1667111"/>
                </a:cubicBezTo>
                <a:cubicBezTo>
                  <a:pt x="9898674" y="1670972"/>
                  <a:pt x="9904666" y="1673990"/>
                  <a:pt x="9912932" y="1679583"/>
                </a:cubicBezTo>
                <a:cubicBezTo>
                  <a:pt x="9920367" y="1668827"/>
                  <a:pt x="9917840" y="1661335"/>
                  <a:pt x="9909502" y="1654547"/>
                </a:cubicBezTo>
                <a:cubicBezTo>
                  <a:pt x="9907734" y="1653107"/>
                  <a:pt x="9902536" y="1652203"/>
                  <a:pt x="9899576" y="1652662"/>
                </a:cubicBezTo>
                <a:close/>
                <a:moveTo>
                  <a:pt x="2993035" y="1652555"/>
                </a:moveTo>
                <a:cubicBezTo>
                  <a:pt x="2992331" y="1652249"/>
                  <a:pt x="2989949" y="1653153"/>
                  <a:pt x="2988486" y="1653674"/>
                </a:cubicBezTo>
                <a:cubicBezTo>
                  <a:pt x="2987783" y="1653919"/>
                  <a:pt x="2986953" y="1654562"/>
                  <a:pt x="2987007" y="1654976"/>
                </a:cubicBezTo>
                <a:cubicBezTo>
                  <a:pt x="2987224" y="1656998"/>
                  <a:pt x="2987729" y="1658990"/>
                  <a:pt x="2988128" y="1660997"/>
                </a:cubicBezTo>
                <a:lnTo>
                  <a:pt x="2988126" y="1660998"/>
                </a:lnTo>
                <a:cubicBezTo>
                  <a:pt x="2990761" y="1659956"/>
                  <a:pt x="2993469" y="1658990"/>
                  <a:pt x="2995995" y="1657872"/>
                </a:cubicBezTo>
                <a:cubicBezTo>
                  <a:pt x="2996556" y="1657627"/>
                  <a:pt x="2996466" y="1656846"/>
                  <a:pt x="2996953" y="1655620"/>
                </a:cubicBezTo>
                <a:cubicBezTo>
                  <a:pt x="2995979" y="1654823"/>
                  <a:pt x="2994860" y="1653398"/>
                  <a:pt x="2993035" y="1652555"/>
                </a:cubicBezTo>
                <a:close/>
                <a:moveTo>
                  <a:pt x="10859644" y="1652310"/>
                </a:moveTo>
                <a:cubicBezTo>
                  <a:pt x="10860257" y="1655604"/>
                  <a:pt x="10861285" y="1658899"/>
                  <a:pt x="10861050" y="1662163"/>
                </a:cubicBezTo>
                <a:lnTo>
                  <a:pt x="10855871" y="1665672"/>
                </a:lnTo>
                <a:lnTo>
                  <a:pt x="10848760" y="1664094"/>
                </a:lnTo>
                <a:cubicBezTo>
                  <a:pt x="10847407" y="1662960"/>
                  <a:pt x="10846883" y="1660340"/>
                  <a:pt x="10848128" y="1659344"/>
                </a:cubicBezTo>
                <a:cubicBezTo>
                  <a:pt x="10851394" y="1656739"/>
                  <a:pt x="10855709" y="1654608"/>
                  <a:pt x="10859644" y="1652310"/>
                </a:cubicBezTo>
                <a:close/>
                <a:moveTo>
                  <a:pt x="10097430" y="1651574"/>
                </a:moveTo>
                <a:cubicBezTo>
                  <a:pt x="10107211" y="1649184"/>
                  <a:pt x="10113618" y="1651237"/>
                  <a:pt x="10119267" y="1654455"/>
                </a:cubicBezTo>
                <a:cubicBezTo>
                  <a:pt x="10126052" y="1658331"/>
                  <a:pt x="10128038" y="1663801"/>
                  <a:pt x="10123887" y="1668367"/>
                </a:cubicBezTo>
                <a:lnTo>
                  <a:pt x="10123886" y="1668367"/>
                </a:lnTo>
                <a:cubicBezTo>
                  <a:pt x="10119375" y="1673316"/>
                  <a:pt x="10112751" y="1675814"/>
                  <a:pt x="10102103" y="1673056"/>
                </a:cubicBezTo>
                <a:cubicBezTo>
                  <a:pt x="10100028" y="1667065"/>
                  <a:pt x="10098079" y="1662208"/>
                  <a:pt x="10096798" y="1657274"/>
                </a:cubicBezTo>
                <a:cubicBezTo>
                  <a:pt x="10096275" y="1655297"/>
                  <a:pt x="10097213" y="1653168"/>
                  <a:pt x="10097430" y="1651574"/>
                </a:cubicBezTo>
                <a:close/>
                <a:moveTo>
                  <a:pt x="9981782" y="1650977"/>
                </a:moveTo>
                <a:cubicBezTo>
                  <a:pt x="9979779" y="1652325"/>
                  <a:pt x="9975917" y="1653781"/>
                  <a:pt x="9975628" y="1655466"/>
                </a:cubicBezTo>
                <a:cubicBezTo>
                  <a:pt x="9975321" y="1657244"/>
                  <a:pt x="9977884" y="1659618"/>
                  <a:pt x="9980303" y="1660997"/>
                </a:cubicBezTo>
                <a:cubicBezTo>
                  <a:pt x="9981962" y="1661963"/>
                  <a:pt x="9985897" y="1662391"/>
                  <a:pt x="9988134" y="1661871"/>
                </a:cubicBezTo>
                <a:cubicBezTo>
                  <a:pt x="9991239" y="1661181"/>
                  <a:pt x="9995336" y="1659618"/>
                  <a:pt x="9995932" y="1658010"/>
                </a:cubicBezTo>
                <a:cubicBezTo>
                  <a:pt x="9996473" y="1656493"/>
                  <a:pt x="9993513" y="1654087"/>
                  <a:pt x="9991131" y="1652724"/>
                </a:cubicBezTo>
                <a:cubicBezTo>
                  <a:pt x="9989326" y="1651681"/>
                  <a:pt x="9985969" y="1651681"/>
                  <a:pt x="9981782" y="1650977"/>
                </a:cubicBezTo>
                <a:close/>
                <a:moveTo>
                  <a:pt x="889420" y="1649230"/>
                </a:moveTo>
                <a:cubicBezTo>
                  <a:pt x="909598" y="1650410"/>
                  <a:pt x="922718" y="1657611"/>
                  <a:pt x="934413" y="1666942"/>
                </a:cubicBezTo>
                <a:cubicBezTo>
                  <a:pt x="929035" y="1672550"/>
                  <a:pt x="919650" y="1668168"/>
                  <a:pt x="914164" y="1670926"/>
                </a:cubicBezTo>
                <a:cubicBezTo>
                  <a:pt x="908533" y="1673776"/>
                  <a:pt x="903317" y="1676948"/>
                  <a:pt x="897921" y="1679966"/>
                </a:cubicBezTo>
                <a:cubicBezTo>
                  <a:pt x="890107" y="1672979"/>
                  <a:pt x="887616" y="1664399"/>
                  <a:pt x="889420" y="1649230"/>
                </a:cubicBezTo>
                <a:close/>
                <a:moveTo>
                  <a:pt x="3322178" y="1647135"/>
                </a:moveTo>
                <a:cubicBezTo>
                  <a:pt x="3320825" y="1647135"/>
                  <a:pt x="3319436" y="1647100"/>
                  <a:pt x="3318065" y="1647192"/>
                </a:cubicBezTo>
                <a:cubicBezTo>
                  <a:pt x="3317972" y="1647192"/>
                  <a:pt x="3317931" y="1648525"/>
                  <a:pt x="3318026" y="1648525"/>
                </a:cubicBezTo>
                <a:cubicBezTo>
                  <a:pt x="3319395" y="1648652"/>
                  <a:pt x="3320785" y="1648629"/>
                  <a:pt x="3322175" y="1648663"/>
                </a:cubicBezTo>
                <a:lnTo>
                  <a:pt x="3322178" y="1648667"/>
                </a:lnTo>
                <a:cubicBezTo>
                  <a:pt x="3322178" y="1648177"/>
                  <a:pt x="3322178" y="1647701"/>
                  <a:pt x="3322178" y="1647135"/>
                </a:cubicBezTo>
                <a:close/>
                <a:moveTo>
                  <a:pt x="1619473" y="1645783"/>
                </a:moveTo>
                <a:cubicBezTo>
                  <a:pt x="1623136" y="1646595"/>
                  <a:pt x="1626222" y="1646810"/>
                  <a:pt x="1628117" y="1647821"/>
                </a:cubicBezTo>
                <a:cubicBezTo>
                  <a:pt x="1630824" y="1649292"/>
                  <a:pt x="1633189" y="1651207"/>
                  <a:pt x="1634741" y="1653214"/>
                </a:cubicBezTo>
                <a:cubicBezTo>
                  <a:pt x="1638783" y="1658362"/>
                  <a:pt x="1636708" y="1663143"/>
                  <a:pt x="1630157" y="1665120"/>
                </a:cubicBezTo>
                <a:cubicBezTo>
                  <a:pt x="1622613" y="1667418"/>
                  <a:pt x="1613282" y="1664415"/>
                  <a:pt x="1611225" y="1658516"/>
                </a:cubicBezTo>
                <a:cubicBezTo>
                  <a:pt x="1610305" y="1655880"/>
                  <a:pt x="1610702" y="1652770"/>
                  <a:pt x="1612145" y="1650242"/>
                </a:cubicBezTo>
                <a:cubicBezTo>
                  <a:pt x="1613174" y="1648434"/>
                  <a:pt x="1616964" y="1647223"/>
                  <a:pt x="1619473" y="1645783"/>
                </a:cubicBezTo>
                <a:close/>
                <a:moveTo>
                  <a:pt x="9861749" y="1645446"/>
                </a:moveTo>
                <a:cubicBezTo>
                  <a:pt x="9847745" y="1647269"/>
                  <a:pt x="9838829" y="1650119"/>
                  <a:pt x="9831520" y="1654455"/>
                </a:cubicBezTo>
                <a:cubicBezTo>
                  <a:pt x="9829535" y="1655635"/>
                  <a:pt x="9828795" y="1659006"/>
                  <a:pt x="9830094" y="1660492"/>
                </a:cubicBezTo>
                <a:cubicBezTo>
                  <a:pt x="9831429" y="1661948"/>
                  <a:pt x="9836483" y="1663418"/>
                  <a:pt x="9839100" y="1663005"/>
                </a:cubicBezTo>
                <a:cubicBezTo>
                  <a:pt x="9851769" y="1660997"/>
                  <a:pt x="9859439" y="1655972"/>
                  <a:pt x="9861749" y="1645446"/>
                </a:cubicBezTo>
                <a:close/>
                <a:moveTo>
                  <a:pt x="7933803" y="1645124"/>
                </a:moveTo>
                <a:cubicBezTo>
                  <a:pt x="7932738" y="1645844"/>
                  <a:pt x="7930776" y="1646564"/>
                  <a:pt x="7930735" y="1647315"/>
                </a:cubicBezTo>
                <a:cubicBezTo>
                  <a:pt x="7930717" y="1648142"/>
                  <a:pt x="7932504" y="1648984"/>
                  <a:pt x="7933497" y="1649797"/>
                </a:cubicBezTo>
                <a:cubicBezTo>
                  <a:pt x="7935066" y="1648831"/>
                  <a:pt x="7936600" y="1647866"/>
                  <a:pt x="7938171" y="1646901"/>
                </a:cubicBezTo>
                <a:cubicBezTo>
                  <a:pt x="7936799" y="1646349"/>
                  <a:pt x="7935427" y="1645782"/>
                  <a:pt x="7933803" y="1645124"/>
                </a:cubicBezTo>
                <a:close/>
                <a:moveTo>
                  <a:pt x="1049606" y="1644173"/>
                </a:moveTo>
                <a:cubicBezTo>
                  <a:pt x="1053902" y="1644648"/>
                  <a:pt x="1058143" y="1646319"/>
                  <a:pt x="1061734" y="1648004"/>
                </a:cubicBezTo>
                <a:cubicBezTo>
                  <a:pt x="1069152" y="1651497"/>
                  <a:pt x="1076226" y="1655282"/>
                  <a:pt x="1083283" y="1659052"/>
                </a:cubicBezTo>
                <a:cubicBezTo>
                  <a:pt x="1094689" y="1665166"/>
                  <a:pt x="1106203" y="1670927"/>
                  <a:pt x="1122409" y="1671586"/>
                </a:cubicBezTo>
                <a:cubicBezTo>
                  <a:pt x="1127246" y="1671785"/>
                  <a:pt x="1132065" y="1674252"/>
                  <a:pt x="1130115" y="1677454"/>
                </a:cubicBezTo>
                <a:cubicBezTo>
                  <a:pt x="1128798" y="1679645"/>
                  <a:pt x="1123780" y="1681070"/>
                  <a:pt x="1120099" y="1682556"/>
                </a:cubicBezTo>
                <a:cubicBezTo>
                  <a:pt x="1118710" y="1683108"/>
                  <a:pt x="1116436" y="1682832"/>
                  <a:pt x="1110354" y="1683154"/>
                </a:cubicBezTo>
                <a:cubicBezTo>
                  <a:pt x="1100698" y="1681346"/>
                  <a:pt x="1087271" y="1678909"/>
                  <a:pt x="1073952" y="1676213"/>
                </a:cubicBezTo>
                <a:cubicBezTo>
                  <a:pt x="1071498" y="1675723"/>
                  <a:pt x="1068863" y="1674389"/>
                  <a:pt x="1067599" y="1672995"/>
                </a:cubicBezTo>
                <a:cubicBezTo>
                  <a:pt x="1061499" y="1666208"/>
                  <a:pt x="1051627" y="1661825"/>
                  <a:pt x="1042171" y="1657121"/>
                </a:cubicBezTo>
                <a:cubicBezTo>
                  <a:pt x="1040113" y="1656094"/>
                  <a:pt x="1038092" y="1654332"/>
                  <a:pt x="1037875" y="1652830"/>
                </a:cubicBezTo>
                <a:cubicBezTo>
                  <a:pt x="1037569" y="1650701"/>
                  <a:pt x="1037912" y="1647958"/>
                  <a:pt x="1039933" y="1646487"/>
                </a:cubicBezTo>
                <a:cubicBezTo>
                  <a:pt x="1041918" y="1645001"/>
                  <a:pt x="1046592" y="1643852"/>
                  <a:pt x="1049606" y="1644173"/>
                </a:cubicBezTo>
                <a:close/>
                <a:moveTo>
                  <a:pt x="1149392" y="1644113"/>
                </a:moveTo>
                <a:cubicBezTo>
                  <a:pt x="1150691" y="1645032"/>
                  <a:pt x="1153723" y="1646411"/>
                  <a:pt x="1154896" y="1648235"/>
                </a:cubicBezTo>
                <a:cubicBezTo>
                  <a:pt x="1155672" y="1649461"/>
                  <a:pt x="1153922" y="1651330"/>
                  <a:pt x="1153092" y="1652878"/>
                </a:cubicBezTo>
                <a:cubicBezTo>
                  <a:pt x="1152839" y="1653368"/>
                  <a:pt x="1151972" y="1653782"/>
                  <a:pt x="1151251" y="1654104"/>
                </a:cubicBezTo>
                <a:cubicBezTo>
                  <a:pt x="1144862" y="1656800"/>
                  <a:pt x="1137968" y="1658241"/>
                  <a:pt x="1130785" y="1655682"/>
                </a:cubicBezTo>
                <a:cubicBezTo>
                  <a:pt x="1129052" y="1655069"/>
                  <a:pt x="1127681" y="1652602"/>
                  <a:pt x="1128222" y="1651330"/>
                </a:cubicBezTo>
                <a:cubicBezTo>
                  <a:pt x="1130496" y="1646120"/>
                  <a:pt x="1137589" y="1643607"/>
                  <a:pt x="1149392" y="1644113"/>
                </a:cubicBezTo>
                <a:close/>
                <a:moveTo>
                  <a:pt x="2309580" y="1643959"/>
                </a:moveTo>
                <a:cubicBezTo>
                  <a:pt x="2316041" y="1645461"/>
                  <a:pt x="2320354" y="1649077"/>
                  <a:pt x="2319578" y="1653474"/>
                </a:cubicBezTo>
                <a:cubicBezTo>
                  <a:pt x="2318802" y="1657826"/>
                  <a:pt x="2316203" y="1662055"/>
                  <a:pt x="2314075" y="1667142"/>
                </a:cubicBezTo>
                <a:cubicBezTo>
                  <a:pt x="2323548" y="1668490"/>
                  <a:pt x="2331579" y="1669608"/>
                  <a:pt x="2340566" y="1670880"/>
                </a:cubicBezTo>
                <a:cubicBezTo>
                  <a:pt x="2349049" y="1681285"/>
                  <a:pt x="2351034" y="1691596"/>
                  <a:pt x="2339068" y="1701525"/>
                </a:cubicBezTo>
                <a:cubicBezTo>
                  <a:pt x="2331976" y="1707424"/>
                  <a:pt x="2329288" y="1713415"/>
                  <a:pt x="2330370" y="1720846"/>
                </a:cubicBezTo>
                <a:cubicBezTo>
                  <a:pt x="2331579" y="1729411"/>
                  <a:pt x="2322484" y="1733732"/>
                  <a:pt x="2308768" y="1731311"/>
                </a:cubicBezTo>
                <a:cubicBezTo>
                  <a:pt x="2285776" y="1727250"/>
                  <a:pt x="2270130" y="1717490"/>
                  <a:pt x="2260331" y="1704405"/>
                </a:cubicBezTo>
                <a:cubicBezTo>
                  <a:pt x="2256560" y="1699364"/>
                  <a:pt x="2258996" y="1694155"/>
                  <a:pt x="2265167" y="1689957"/>
                </a:cubicBezTo>
                <a:cubicBezTo>
                  <a:pt x="2267658" y="1688271"/>
                  <a:pt x="2270400" y="1686555"/>
                  <a:pt x="2273578" y="1685421"/>
                </a:cubicBezTo>
                <a:cubicBezTo>
                  <a:pt x="2285596" y="1681070"/>
                  <a:pt x="2286968" y="1675859"/>
                  <a:pt x="2281356" y="1667969"/>
                </a:cubicBezTo>
                <a:cubicBezTo>
                  <a:pt x="2275635" y="1659955"/>
                  <a:pt x="2283339" y="1649184"/>
                  <a:pt x="2296442" y="1644342"/>
                </a:cubicBezTo>
                <a:cubicBezTo>
                  <a:pt x="2299817" y="1643086"/>
                  <a:pt x="2305755" y="1643055"/>
                  <a:pt x="2309580" y="1643959"/>
                </a:cubicBezTo>
                <a:close/>
                <a:moveTo>
                  <a:pt x="9249782" y="1642653"/>
                </a:moveTo>
                <a:lnTo>
                  <a:pt x="9247760" y="1643112"/>
                </a:lnTo>
                <a:lnTo>
                  <a:pt x="9249403" y="1643971"/>
                </a:lnTo>
                <a:close/>
                <a:moveTo>
                  <a:pt x="3090165" y="1642381"/>
                </a:moveTo>
                <a:cubicBezTo>
                  <a:pt x="3089131" y="1643132"/>
                  <a:pt x="3088073" y="1643883"/>
                  <a:pt x="3087037" y="1644618"/>
                </a:cubicBezTo>
                <a:cubicBezTo>
                  <a:pt x="3088331" y="1645246"/>
                  <a:pt x="3089655" y="1646384"/>
                  <a:pt x="3090881" y="1646350"/>
                </a:cubicBezTo>
                <a:cubicBezTo>
                  <a:pt x="3091978" y="1646304"/>
                  <a:pt x="3092971" y="1644986"/>
                  <a:pt x="3094015" y="1644235"/>
                </a:cubicBezTo>
                <a:cubicBezTo>
                  <a:pt x="3092733" y="1643607"/>
                  <a:pt x="3091435" y="1642994"/>
                  <a:pt x="3090165" y="1642381"/>
                </a:cubicBezTo>
                <a:close/>
                <a:moveTo>
                  <a:pt x="9724499" y="1642305"/>
                </a:moveTo>
                <a:cubicBezTo>
                  <a:pt x="9723128" y="1642688"/>
                  <a:pt x="9721810" y="1643193"/>
                  <a:pt x="9720510" y="1643653"/>
                </a:cubicBezTo>
                <a:lnTo>
                  <a:pt x="9721810" y="1644986"/>
                </a:lnTo>
                <a:lnTo>
                  <a:pt x="9725816" y="1643622"/>
                </a:lnTo>
                <a:cubicBezTo>
                  <a:pt x="9725365" y="1643163"/>
                  <a:pt x="9724607" y="1642270"/>
                  <a:pt x="9724499" y="1642305"/>
                </a:cubicBezTo>
                <a:close/>
                <a:moveTo>
                  <a:pt x="3804882" y="1642075"/>
                </a:moveTo>
                <a:cubicBezTo>
                  <a:pt x="3802588" y="1643393"/>
                  <a:pt x="3799249" y="1644465"/>
                  <a:pt x="3798239" y="1646074"/>
                </a:cubicBezTo>
                <a:cubicBezTo>
                  <a:pt x="3796956" y="1648142"/>
                  <a:pt x="3798491" y="1650885"/>
                  <a:pt x="3802896" y="1650548"/>
                </a:cubicBezTo>
                <a:cubicBezTo>
                  <a:pt x="3805368" y="1650364"/>
                  <a:pt x="3807407" y="1647974"/>
                  <a:pt x="3810008" y="1646350"/>
                </a:cubicBezTo>
                <a:cubicBezTo>
                  <a:pt x="3807751" y="1644480"/>
                  <a:pt x="3806325" y="1643285"/>
                  <a:pt x="3804882" y="1642075"/>
                </a:cubicBezTo>
                <a:close/>
                <a:moveTo>
                  <a:pt x="3488929" y="1640910"/>
                </a:moveTo>
                <a:cubicBezTo>
                  <a:pt x="3487884" y="1641692"/>
                  <a:pt x="3486084" y="1642458"/>
                  <a:pt x="3486042" y="1643239"/>
                </a:cubicBezTo>
                <a:cubicBezTo>
                  <a:pt x="3486024" y="1643975"/>
                  <a:pt x="3487884" y="1644740"/>
                  <a:pt x="3488911" y="1645507"/>
                </a:cubicBezTo>
                <a:cubicBezTo>
                  <a:pt x="3490319" y="1644465"/>
                  <a:pt x="3491726" y="1643393"/>
                  <a:pt x="3493114" y="1642351"/>
                </a:cubicBezTo>
                <a:cubicBezTo>
                  <a:pt x="3491726" y="1641876"/>
                  <a:pt x="3490319" y="1641401"/>
                  <a:pt x="3488929" y="1640910"/>
                </a:cubicBezTo>
                <a:close/>
                <a:moveTo>
                  <a:pt x="1661357" y="1640297"/>
                </a:moveTo>
                <a:cubicBezTo>
                  <a:pt x="1664498" y="1641002"/>
                  <a:pt x="1667313" y="1642519"/>
                  <a:pt x="1669732" y="1643989"/>
                </a:cubicBezTo>
                <a:cubicBezTo>
                  <a:pt x="1670652" y="1644572"/>
                  <a:pt x="1670834" y="1646641"/>
                  <a:pt x="1670147" y="1646931"/>
                </a:cubicBezTo>
                <a:cubicBezTo>
                  <a:pt x="1668180" y="1647729"/>
                  <a:pt x="1664841" y="1648755"/>
                  <a:pt x="1663415" y="1648249"/>
                </a:cubicBezTo>
                <a:cubicBezTo>
                  <a:pt x="1659931" y="1647023"/>
                  <a:pt x="1657224" y="1644970"/>
                  <a:pt x="1652910" y="1642503"/>
                </a:cubicBezTo>
                <a:cubicBezTo>
                  <a:pt x="1657188" y="1641323"/>
                  <a:pt x="1659787" y="1639960"/>
                  <a:pt x="1661357" y="1640297"/>
                </a:cubicBezTo>
                <a:close/>
                <a:moveTo>
                  <a:pt x="3033464" y="1639485"/>
                </a:moveTo>
                <a:cubicBezTo>
                  <a:pt x="3031407" y="1641876"/>
                  <a:pt x="3029370" y="1644005"/>
                  <a:pt x="3027856" y="1646288"/>
                </a:cubicBezTo>
                <a:cubicBezTo>
                  <a:pt x="3027675" y="1646564"/>
                  <a:pt x="3030363" y="1648184"/>
                  <a:pt x="3031390" y="1648081"/>
                </a:cubicBezTo>
                <a:cubicBezTo>
                  <a:pt x="3036460" y="1647499"/>
                  <a:pt x="3038911" y="1645292"/>
                  <a:pt x="3038498" y="1642197"/>
                </a:cubicBezTo>
                <a:cubicBezTo>
                  <a:pt x="3038389" y="1641493"/>
                  <a:pt x="3036172" y="1640880"/>
                  <a:pt x="3033464" y="1639485"/>
                </a:cubicBezTo>
                <a:close/>
                <a:moveTo>
                  <a:pt x="8638843" y="1637796"/>
                </a:moveTo>
                <a:cubicBezTo>
                  <a:pt x="8637723" y="1637796"/>
                  <a:pt x="8635635" y="1639435"/>
                  <a:pt x="8635702" y="1640263"/>
                </a:cubicBezTo>
                <a:cubicBezTo>
                  <a:pt x="8636713" y="1651693"/>
                  <a:pt x="8643083" y="1662250"/>
                  <a:pt x="8650826" y="1672485"/>
                </a:cubicBezTo>
                <a:cubicBezTo>
                  <a:pt x="8651548" y="1673434"/>
                  <a:pt x="8656041" y="1674170"/>
                  <a:pt x="8657900" y="1673695"/>
                </a:cubicBezTo>
                <a:cubicBezTo>
                  <a:pt x="8659813" y="1673236"/>
                  <a:pt x="8660715" y="1671152"/>
                  <a:pt x="8661834" y="1669711"/>
                </a:cubicBezTo>
                <a:cubicBezTo>
                  <a:pt x="8662196" y="1669252"/>
                  <a:pt x="8661889" y="1668593"/>
                  <a:pt x="8661889" y="1664824"/>
                </a:cubicBezTo>
                <a:cubicBezTo>
                  <a:pt x="8657755" y="1658097"/>
                  <a:pt x="8652089" y="1648536"/>
                  <a:pt x="8645844" y="1639114"/>
                </a:cubicBezTo>
                <a:cubicBezTo>
                  <a:pt x="8645249" y="1638195"/>
                  <a:pt x="8641242" y="1637784"/>
                  <a:pt x="8638843" y="1637796"/>
                </a:cubicBezTo>
                <a:close/>
                <a:moveTo>
                  <a:pt x="8322345" y="1636665"/>
                </a:moveTo>
                <a:cubicBezTo>
                  <a:pt x="8317256" y="1636696"/>
                  <a:pt x="8311571" y="1640220"/>
                  <a:pt x="8308845" y="1645460"/>
                </a:cubicBezTo>
                <a:cubicBezTo>
                  <a:pt x="8307907" y="1647314"/>
                  <a:pt x="8308358" y="1650363"/>
                  <a:pt x="8310308" y="1651620"/>
                </a:cubicBezTo>
                <a:cubicBezTo>
                  <a:pt x="8312220" y="1652877"/>
                  <a:pt x="8317707" y="1653504"/>
                  <a:pt x="8320107" y="1652708"/>
                </a:cubicBezTo>
                <a:cubicBezTo>
                  <a:pt x="8325576" y="1650885"/>
                  <a:pt x="8330936" y="1648418"/>
                  <a:pt x="8334815" y="1645461"/>
                </a:cubicBezTo>
                <a:lnTo>
                  <a:pt x="8334815" y="1645460"/>
                </a:lnTo>
                <a:cubicBezTo>
                  <a:pt x="8338967" y="1642289"/>
                  <a:pt x="8333517" y="1636700"/>
                  <a:pt x="8322345" y="1636665"/>
                </a:cubicBezTo>
                <a:close/>
                <a:moveTo>
                  <a:pt x="594891" y="1636544"/>
                </a:moveTo>
                <a:lnTo>
                  <a:pt x="596678" y="1636697"/>
                </a:lnTo>
                <a:lnTo>
                  <a:pt x="595631" y="1637570"/>
                </a:lnTo>
                <a:close/>
                <a:moveTo>
                  <a:pt x="3425570" y="1636513"/>
                </a:moveTo>
                <a:cubicBezTo>
                  <a:pt x="3422682" y="1639409"/>
                  <a:pt x="3419726" y="1641079"/>
                  <a:pt x="3419561" y="1642841"/>
                </a:cubicBezTo>
                <a:cubicBezTo>
                  <a:pt x="3419290" y="1645538"/>
                  <a:pt x="3423423" y="1647009"/>
                  <a:pt x="3427157" y="1646181"/>
                </a:cubicBezTo>
                <a:cubicBezTo>
                  <a:pt x="3429935" y="1645568"/>
                  <a:pt x="3433363" y="1643346"/>
                  <a:pt x="3433471" y="1641768"/>
                </a:cubicBezTo>
                <a:cubicBezTo>
                  <a:pt x="3433562" y="1640405"/>
                  <a:pt x="3429411" y="1638918"/>
                  <a:pt x="3425570" y="1636513"/>
                </a:cubicBezTo>
                <a:close/>
                <a:moveTo>
                  <a:pt x="7544774" y="1633479"/>
                </a:moveTo>
                <a:cubicBezTo>
                  <a:pt x="7543366" y="1633831"/>
                  <a:pt x="7541683" y="1635103"/>
                  <a:pt x="7541724" y="1635946"/>
                </a:cubicBezTo>
                <a:cubicBezTo>
                  <a:pt x="7541940" y="1641186"/>
                  <a:pt x="7544486" y="1645813"/>
                  <a:pt x="7555133" y="1649858"/>
                </a:cubicBezTo>
                <a:cubicBezTo>
                  <a:pt x="7559970" y="1642627"/>
                  <a:pt x="7557895" y="1637739"/>
                  <a:pt x="7549827" y="1633786"/>
                </a:cubicBezTo>
                <a:cubicBezTo>
                  <a:pt x="7548654" y="1633218"/>
                  <a:pt x="7546164" y="1633111"/>
                  <a:pt x="7544774" y="1633479"/>
                </a:cubicBezTo>
                <a:close/>
                <a:moveTo>
                  <a:pt x="11254154" y="1632981"/>
                </a:moveTo>
                <a:cubicBezTo>
                  <a:pt x="11258205" y="1633154"/>
                  <a:pt x="11262036" y="1634544"/>
                  <a:pt x="11263975" y="1637095"/>
                </a:cubicBezTo>
                <a:cubicBezTo>
                  <a:pt x="11265149" y="1638643"/>
                  <a:pt x="11265799" y="1640374"/>
                  <a:pt x="11266303" y="1642060"/>
                </a:cubicBezTo>
                <a:cubicBezTo>
                  <a:pt x="11267982" y="1647759"/>
                  <a:pt x="11273993" y="1651084"/>
                  <a:pt x="11282204" y="1653291"/>
                </a:cubicBezTo>
                <a:lnTo>
                  <a:pt x="11282204" y="1653290"/>
                </a:lnTo>
                <a:cubicBezTo>
                  <a:pt x="11286518" y="1654455"/>
                  <a:pt x="11290957" y="1655466"/>
                  <a:pt x="11295018" y="1656906"/>
                </a:cubicBezTo>
                <a:cubicBezTo>
                  <a:pt x="11315610" y="1664154"/>
                  <a:pt x="11319725" y="1679431"/>
                  <a:pt x="11304746" y="1690845"/>
                </a:cubicBezTo>
                <a:cubicBezTo>
                  <a:pt x="11298916" y="1695273"/>
                  <a:pt x="11293736" y="1700069"/>
                  <a:pt x="11288792" y="1704896"/>
                </a:cubicBezTo>
                <a:cubicBezTo>
                  <a:pt x="11280996" y="1712449"/>
                  <a:pt x="11271340" y="1718532"/>
                  <a:pt x="11256865" y="1720907"/>
                </a:cubicBezTo>
                <a:cubicBezTo>
                  <a:pt x="11252569" y="1721612"/>
                  <a:pt x="11247534" y="1722133"/>
                  <a:pt x="11244412" y="1717368"/>
                </a:cubicBezTo>
                <a:cubicBezTo>
                  <a:pt x="11248960" y="1715912"/>
                  <a:pt x="11253580" y="1714365"/>
                  <a:pt x="11258291" y="1712909"/>
                </a:cubicBezTo>
                <a:cubicBezTo>
                  <a:pt x="11265366" y="1710749"/>
                  <a:pt x="11271015" y="1707562"/>
                  <a:pt x="11272639" y="1702812"/>
                </a:cubicBezTo>
                <a:cubicBezTo>
                  <a:pt x="11275563" y="1694247"/>
                  <a:pt x="11281482" y="1686509"/>
                  <a:pt x="11287330" y="1678603"/>
                </a:cubicBezTo>
                <a:cubicBezTo>
                  <a:pt x="11292690" y="1671341"/>
                  <a:pt x="11285868" y="1664736"/>
                  <a:pt x="11272747" y="1663311"/>
                </a:cubicBezTo>
                <a:cubicBezTo>
                  <a:pt x="11267242" y="1662710"/>
                  <a:pt x="11261467" y="1663158"/>
                  <a:pt x="11255908" y="1662652"/>
                </a:cubicBezTo>
                <a:cubicBezTo>
                  <a:pt x="11252353" y="1662346"/>
                  <a:pt x="11248274" y="1661672"/>
                  <a:pt x="11245694" y="1660277"/>
                </a:cubicBezTo>
                <a:cubicBezTo>
                  <a:pt x="11236814" y="1655482"/>
                  <a:pt x="11235623" y="1642228"/>
                  <a:pt x="11243004" y="1636176"/>
                </a:cubicBezTo>
                <a:cubicBezTo>
                  <a:pt x="11245829" y="1633855"/>
                  <a:pt x="11250102" y="1632809"/>
                  <a:pt x="11254154" y="1632981"/>
                </a:cubicBezTo>
                <a:close/>
                <a:moveTo>
                  <a:pt x="9302065" y="1632801"/>
                </a:moveTo>
                <a:cubicBezTo>
                  <a:pt x="9301523" y="1633169"/>
                  <a:pt x="9301036" y="1633521"/>
                  <a:pt x="9300549" y="1633843"/>
                </a:cubicBezTo>
                <a:cubicBezTo>
                  <a:pt x="9301613" y="1633855"/>
                  <a:pt x="9302678" y="1633878"/>
                  <a:pt x="9303743" y="1633889"/>
                </a:cubicBezTo>
                <a:cubicBezTo>
                  <a:pt x="9303185" y="1633536"/>
                  <a:pt x="9302643" y="1633154"/>
                  <a:pt x="9302065" y="1632801"/>
                </a:cubicBezTo>
                <a:close/>
                <a:moveTo>
                  <a:pt x="11061016" y="1632407"/>
                </a:moveTo>
                <a:cubicBezTo>
                  <a:pt x="11067332" y="1632269"/>
                  <a:pt x="11073703" y="1632913"/>
                  <a:pt x="11082564" y="1633341"/>
                </a:cubicBezTo>
                <a:cubicBezTo>
                  <a:pt x="11078684" y="1640436"/>
                  <a:pt x="11073486" y="1643501"/>
                  <a:pt x="11065708" y="1644726"/>
                </a:cubicBezTo>
                <a:cubicBezTo>
                  <a:pt x="11059535" y="1645707"/>
                  <a:pt x="11052131" y="1642014"/>
                  <a:pt x="11052173" y="1637985"/>
                </a:cubicBezTo>
                <a:cubicBezTo>
                  <a:pt x="11052208" y="1634552"/>
                  <a:pt x="11055854" y="1632510"/>
                  <a:pt x="11061016" y="1632407"/>
                </a:cubicBezTo>
                <a:close/>
                <a:moveTo>
                  <a:pt x="3265862" y="1631349"/>
                </a:moveTo>
                <a:cubicBezTo>
                  <a:pt x="3259725" y="1636390"/>
                  <a:pt x="3252735" y="1641508"/>
                  <a:pt x="3249521" y="1647300"/>
                </a:cubicBezTo>
                <a:cubicBezTo>
                  <a:pt x="3245837" y="1653949"/>
                  <a:pt x="3251417" y="1659435"/>
                  <a:pt x="3265213" y="1663311"/>
                </a:cubicBezTo>
                <a:cubicBezTo>
                  <a:pt x="3269350" y="1657489"/>
                  <a:pt x="3272326" y="1653321"/>
                  <a:pt x="3275285" y="1649138"/>
                </a:cubicBezTo>
                <a:cubicBezTo>
                  <a:pt x="3276422" y="1647560"/>
                  <a:pt x="3278117" y="1645982"/>
                  <a:pt x="3278423" y="1644327"/>
                </a:cubicBezTo>
                <a:cubicBezTo>
                  <a:pt x="3279096" y="1640941"/>
                  <a:pt x="3279614" y="1637478"/>
                  <a:pt x="3279055" y="1634107"/>
                </a:cubicBezTo>
                <a:cubicBezTo>
                  <a:pt x="3278460" y="1630461"/>
                  <a:pt x="3269314" y="1628515"/>
                  <a:pt x="3265862" y="1631349"/>
                </a:cubicBezTo>
                <a:close/>
                <a:moveTo>
                  <a:pt x="10989565" y="1630706"/>
                </a:moveTo>
                <a:cubicBezTo>
                  <a:pt x="10993410" y="1631686"/>
                  <a:pt x="10997453" y="1634337"/>
                  <a:pt x="10998789" y="1636789"/>
                </a:cubicBezTo>
                <a:cubicBezTo>
                  <a:pt x="11002975" y="1644419"/>
                  <a:pt x="11005917" y="1652294"/>
                  <a:pt x="11009725" y="1661013"/>
                </a:cubicBezTo>
                <a:cubicBezTo>
                  <a:pt x="11006856" y="1664920"/>
                  <a:pt x="11004149" y="1669133"/>
                  <a:pt x="11000557" y="1673040"/>
                </a:cubicBezTo>
                <a:cubicBezTo>
                  <a:pt x="10999492" y="1674189"/>
                  <a:pt x="10995685" y="1675125"/>
                  <a:pt x="10993410" y="1674910"/>
                </a:cubicBezTo>
                <a:cubicBezTo>
                  <a:pt x="10991209" y="1674726"/>
                  <a:pt x="10987778" y="1673040"/>
                  <a:pt x="10987616" y="1671876"/>
                </a:cubicBezTo>
                <a:cubicBezTo>
                  <a:pt x="10986227" y="1661304"/>
                  <a:pt x="10980722" y="1651590"/>
                  <a:pt x="10973161" y="1642167"/>
                </a:cubicBezTo>
                <a:cubicBezTo>
                  <a:pt x="10971969" y="1640665"/>
                  <a:pt x="10971049" y="1638689"/>
                  <a:pt x="10971608" y="1637141"/>
                </a:cubicBezTo>
                <a:cubicBezTo>
                  <a:pt x="10972366" y="1635026"/>
                  <a:pt x="10973882" y="1632130"/>
                  <a:pt x="10976517" y="1631334"/>
                </a:cubicBezTo>
                <a:cubicBezTo>
                  <a:pt x="10980235" y="1630200"/>
                  <a:pt x="10985848" y="1629772"/>
                  <a:pt x="10989565" y="1630706"/>
                </a:cubicBezTo>
                <a:close/>
                <a:moveTo>
                  <a:pt x="11417939" y="1629526"/>
                </a:moveTo>
                <a:cubicBezTo>
                  <a:pt x="11420917" y="1631257"/>
                  <a:pt x="11423840" y="1632483"/>
                  <a:pt x="11425393" y="1634185"/>
                </a:cubicBezTo>
                <a:cubicBezTo>
                  <a:pt x="11425880" y="1634706"/>
                  <a:pt x="11423065" y="1637204"/>
                  <a:pt x="11421116" y="1637586"/>
                </a:cubicBezTo>
                <a:cubicBezTo>
                  <a:pt x="11415827" y="1638674"/>
                  <a:pt x="11410611" y="1636314"/>
                  <a:pt x="11411911" y="1633649"/>
                </a:cubicBezTo>
                <a:cubicBezTo>
                  <a:pt x="11412560" y="1632330"/>
                  <a:pt x="11415159" y="1631349"/>
                  <a:pt x="11417939" y="1629526"/>
                </a:cubicBezTo>
                <a:close/>
                <a:moveTo>
                  <a:pt x="8435827" y="1628989"/>
                </a:moveTo>
                <a:cubicBezTo>
                  <a:pt x="8429600" y="1626048"/>
                  <a:pt x="8423536" y="1627656"/>
                  <a:pt x="8417834" y="1629526"/>
                </a:cubicBezTo>
                <a:cubicBezTo>
                  <a:pt x="8409586" y="1632253"/>
                  <a:pt x="8406446" y="1635532"/>
                  <a:pt x="8406789" y="1641645"/>
                </a:cubicBezTo>
                <a:cubicBezTo>
                  <a:pt x="8409460" y="1642381"/>
                  <a:pt x="8413629" y="1644602"/>
                  <a:pt x="8416516" y="1644081"/>
                </a:cubicBezTo>
                <a:cubicBezTo>
                  <a:pt x="8421533" y="1643208"/>
                  <a:pt x="8426027" y="1640818"/>
                  <a:pt x="8430214" y="1638703"/>
                </a:cubicBezTo>
                <a:cubicBezTo>
                  <a:pt x="8437758" y="1634873"/>
                  <a:pt x="8439797" y="1630889"/>
                  <a:pt x="8435827" y="1628989"/>
                </a:cubicBezTo>
                <a:close/>
                <a:moveTo>
                  <a:pt x="8904607" y="1628745"/>
                </a:moveTo>
                <a:cubicBezTo>
                  <a:pt x="8904029" y="1630185"/>
                  <a:pt x="8903041" y="1631503"/>
                  <a:pt x="8903164" y="1632790"/>
                </a:cubicBezTo>
                <a:cubicBezTo>
                  <a:pt x="8903217" y="1633264"/>
                  <a:pt x="8905835" y="1633648"/>
                  <a:pt x="8907279" y="1634077"/>
                </a:cubicBezTo>
                <a:cubicBezTo>
                  <a:pt x="8908181" y="1632820"/>
                  <a:pt x="8909299" y="1631595"/>
                  <a:pt x="8909769" y="1630277"/>
                </a:cubicBezTo>
                <a:cubicBezTo>
                  <a:pt x="8909859" y="1630062"/>
                  <a:pt x="8907098" y="1629465"/>
                  <a:pt x="8904607" y="1628745"/>
                </a:cubicBezTo>
                <a:close/>
                <a:moveTo>
                  <a:pt x="11160908" y="1627629"/>
                </a:moveTo>
                <a:cubicBezTo>
                  <a:pt x="11164933" y="1627756"/>
                  <a:pt x="11168922" y="1628828"/>
                  <a:pt x="11172802" y="1629709"/>
                </a:cubicBezTo>
                <a:cubicBezTo>
                  <a:pt x="11185579" y="1632621"/>
                  <a:pt x="11189784" y="1636665"/>
                  <a:pt x="11187348" y="1644219"/>
                </a:cubicBezTo>
                <a:cubicBezTo>
                  <a:pt x="11183179" y="1657059"/>
                  <a:pt x="11172441" y="1667861"/>
                  <a:pt x="11158038" y="1677300"/>
                </a:cubicBezTo>
                <a:cubicBezTo>
                  <a:pt x="11156540" y="1678281"/>
                  <a:pt x="11152570" y="1678603"/>
                  <a:pt x="11150350" y="1678158"/>
                </a:cubicBezTo>
                <a:cubicBezTo>
                  <a:pt x="11148130" y="1677714"/>
                  <a:pt x="11144990" y="1675814"/>
                  <a:pt x="11145134" y="1674664"/>
                </a:cubicBezTo>
                <a:cubicBezTo>
                  <a:pt x="11145765" y="1668995"/>
                  <a:pt x="11146163" y="1663112"/>
                  <a:pt x="11148906" y="1657749"/>
                </a:cubicBezTo>
                <a:cubicBezTo>
                  <a:pt x="11152426" y="1650885"/>
                  <a:pt x="11154140" y="1644358"/>
                  <a:pt x="11150080" y="1637417"/>
                </a:cubicBezTo>
                <a:cubicBezTo>
                  <a:pt x="11148892" y="1635364"/>
                  <a:pt x="11149123" y="1633004"/>
                  <a:pt x="11148797" y="1631227"/>
                </a:cubicBezTo>
                <a:lnTo>
                  <a:pt x="11148797" y="1631226"/>
                </a:lnTo>
                <a:cubicBezTo>
                  <a:pt x="11152822" y="1628323"/>
                  <a:pt x="11156883" y="1627503"/>
                  <a:pt x="11160908" y="1627629"/>
                </a:cubicBezTo>
                <a:close/>
                <a:moveTo>
                  <a:pt x="2750420" y="1627565"/>
                </a:moveTo>
                <a:cubicBezTo>
                  <a:pt x="2748394" y="1630599"/>
                  <a:pt x="2746737" y="1632422"/>
                  <a:pt x="2746251" y="1634353"/>
                </a:cubicBezTo>
                <a:cubicBezTo>
                  <a:pt x="2746161" y="1634751"/>
                  <a:pt x="2750995" y="1636375"/>
                  <a:pt x="2752531" y="1635977"/>
                </a:cubicBezTo>
                <a:cubicBezTo>
                  <a:pt x="2754589" y="1635440"/>
                  <a:pt x="2756723" y="1633494"/>
                  <a:pt x="2756792" y="1632100"/>
                </a:cubicBezTo>
                <a:cubicBezTo>
                  <a:pt x="2756846" y="1631028"/>
                  <a:pt x="2753831" y="1629894"/>
                  <a:pt x="2750420" y="1627565"/>
                </a:cubicBezTo>
                <a:close/>
                <a:moveTo>
                  <a:pt x="1818672" y="1627504"/>
                </a:moveTo>
                <a:cubicBezTo>
                  <a:pt x="1820369" y="1628684"/>
                  <a:pt x="1824791" y="1630415"/>
                  <a:pt x="1825440" y="1632546"/>
                </a:cubicBezTo>
                <a:cubicBezTo>
                  <a:pt x="1826414" y="1635748"/>
                  <a:pt x="1822011" y="1637664"/>
                  <a:pt x="1816741" y="1637954"/>
                </a:cubicBezTo>
                <a:cubicBezTo>
                  <a:pt x="1811669" y="1638230"/>
                  <a:pt x="1807175" y="1637434"/>
                  <a:pt x="1805695" y="1633986"/>
                </a:cubicBezTo>
                <a:cubicBezTo>
                  <a:pt x="1804305" y="1630752"/>
                  <a:pt x="1809485" y="1627688"/>
                  <a:pt x="1818672" y="1627504"/>
                </a:cubicBezTo>
                <a:close/>
                <a:moveTo>
                  <a:pt x="2708043" y="1625067"/>
                </a:moveTo>
                <a:cubicBezTo>
                  <a:pt x="2706762" y="1625512"/>
                  <a:pt x="2705480" y="1625956"/>
                  <a:pt x="2704197" y="1626400"/>
                </a:cubicBezTo>
                <a:cubicBezTo>
                  <a:pt x="2704594" y="1626844"/>
                  <a:pt x="2704992" y="1627304"/>
                  <a:pt x="2705407" y="1627749"/>
                </a:cubicBezTo>
                <a:cubicBezTo>
                  <a:pt x="2706689" y="1627304"/>
                  <a:pt x="2707989" y="1626875"/>
                  <a:pt x="2709198" y="1626370"/>
                </a:cubicBezTo>
                <a:cubicBezTo>
                  <a:pt x="2709272" y="1626339"/>
                  <a:pt x="2708440" y="1625512"/>
                  <a:pt x="2708043" y="1625067"/>
                </a:cubicBezTo>
                <a:close/>
                <a:moveTo>
                  <a:pt x="2456737" y="1624761"/>
                </a:moveTo>
                <a:cubicBezTo>
                  <a:pt x="2453878" y="1624179"/>
                  <a:pt x="2448501" y="1625083"/>
                  <a:pt x="2446896" y="1626462"/>
                </a:cubicBezTo>
                <a:cubicBezTo>
                  <a:pt x="2445378" y="1627764"/>
                  <a:pt x="2445974" y="1631488"/>
                  <a:pt x="2447963" y="1632560"/>
                </a:cubicBezTo>
                <a:cubicBezTo>
                  <a:pt x="2461539" y="1640037"/>
                  <a:pt x="2467544" y="1649077"/>
                  <a:pt x="2467217" y="1660231"/>
                </a:cubicBezTo>
                <a:cubicBezTo>
                  <a:pt x="2467146" y="1663005"/>
                  <a:pt x="2471693" y="1665809"/>
                  <a:pt x="2476692" y="1671554"/>
                </a:cubicBezTo>
                <a:cubicBezTo>
                  <a:pt x="2483801" y="1662836"/>
                  <a:pt x="2487884" y="1657688"/>
                  <a:pt x="2492123" y="1652601"/>
                </a:cubicBezTo>
                <a:cubicBezTo>
                  <a:pt x="2496599" y="1647238"/>
                  <a:pt x="2495498" y="1642780"/>
                  <a:pt x="2487684" y="1638781"/>
                </a:cubicBezTo>
                <a:cubicBezTo>
                  <a:pt x="2482684" y="1636206"/>
                  <a:pt x="2478965" y="1632636"/>
                  <a:pt x="2473804" y="1630246"/>
                </a:cubicBezTo>
                <a:cubicBezTo>
                  <a:pt x="2468718" y="1627887"/>
                  <a:pt x="2462766" y="1625971"/>
                  <a:pt x="2456737" y="1624761"/>
                </a:cubicBezTo>
                <a:close/>
                <a:moveTo>
                  <a:pt x="1893596" y="1624561"/>
                </a:moveTo>
                <a:cubicBezTo>
                  <a:pt x="1902360" y="1623719"/>
                  <a:pt x="1911533" y="1625029"/>
                  <a:pt x="1918021" y="1628791"/>
                </a:cubicBezTo>
                <a:cubicBezTo>
                  <a:pt x="1918707" y="1629189"/>
                  <a:pt x="1919614" y="1629649"/>
                  <a:pt x="1919735" y="1630139"/>
                </a:cubicBezTo>
                <a:cubicBezTo>
                  <a:pt x="1920511" y="1632836"/>
                  <a:pt x="1922677" y="1635946"/>
                  <a:pt x="1921234" y="1638153"/>
                </a:cubicBezTo>
                <a:cubicBezTo>
                  <a:pt x="1919933" y="1640131"/>
                  <a:pt x="1914610" y="1641111"/>
                  <a:pt x="1915422" y="1640774"/>
                </a:cubicBezTo>
                <a:cubicBezTo>
                  <a:pt x="1899071" y="1640453"/>
                  <a:pt x="1887991" y="1640299"/>
                  <a:pt x="1876927" y="1639962"/>
                </a:cubicBezTo>
                <a:cubicBezTo>
                  <a:pt x="1872560" y="1639824"/>
                  <a:pt x="1869348" y="1635533"/>
                  <a:pt x="1871621" y="1633250"/>
                </a:cubicBezTo>
                <a:cubicBezTo>
                  <a:pt x="1876476" y="1628400"/>
                  <a:pt x="1884832" y="1625404"/>
                  <a:pt x="1893596" y="1624561"/>
                </a:cubicBezTo>
                <a:close/>
                <a:moveTo>
                  <a:pt x="1741312" y="1624454"/>
                </a:moveTo>
                <a:cubicBezTo>
                  <a:pt x="1743983" y="1624056"/>
                  <a:pt x="1748964" y="1625419"/>
                  <a:pt x="1750481" y="1626921"/>
                </a:cubicBezTo>
                <a:cubicBezTo>
                  <a:pt x="1757934" y="1634444"/>
                  <a:pt x="1763492" y="1642396"/>
                  <a:pt x="1759197" y="1651620"/>
                </a:cubicBezTo>
                <a:cubicBezTo>
                  <a:pt x="1758223" y="1653720"/>
                  <a:pt x="1758583" y="1656049"/>
                  <a:pt x="1758403" y="1657703"/>
                </a:cubicBezTo>
                <a:cubicBezTo>
                  <a:pt x="1766145" y="1662392"/>
                  <a:pt x="1773436" y="1660645"/>
                  <a:pt x="1780602" y="1659205"/>
                </a:cubicBezTo>
                <a:cubicBezTo>
                  <a:pt x="1791339" y="1656998"/>
                  <a:pt x="1801933" y="1654501"/>
                  <a:pt x="1812798" y="1652601"/>
                </a:cubicBezTo>
                <a:cubicBezTo>
                  <a:pt x="1817112" y="1651849"/>
                  <a:pt x="1822075" y="1652049"/>
                  <a:pt x="1826641" y="1652386"/>
                </a:cubicBezTo>
                <a:cubicBezTo>
                  <a:pt x="1832271" y="1652815"/>
                  <a:pt x="1835556" y="1658239"/>
                  <a:pt x="1831550" y="1660629"/>
                </a:cubicBezTo>
                <a:cubicBezTo>
                  <a:pt x="1826171" y="1663832"/>
                  <a:pt x="1819927" y="1666482"/>
                  <a:pt x="1814405" y="1669593"/>
                </a:cubicBezTo>
                <a:cubicBezTo>
                  <a:pt x="1807853" y="1673316"/>
                  <a:pt x="1804497" y="1677943"/>
                  <a:pt x="1804839" y="1683551"/>
                </a:cubicBezTo>
                <a:cubicBezTo>
                  <a:pt x="1805380" y="1692668"/>
                  <a:pt x="1820072" y="1699210"/>
                  <a:pt x="1832307" y="1693633"/>
                </a:cubicBezTo>
                <a:cubicBezTo>
                  <a:pt x="1835917" y="1691978"/>
                  <a:pt x="1839960" y="1690660"/>
                  <a:pt x="1843172" y="1689435"/>
                </a:cubicBezTo>
                <a:cubicBezTo>
                  <a:pt x="1852647" y="1692668"/>
                  <a:pt x="1848478" y="1697096"/>
                  <a:pt x="1848623" y="1700850"/>
                </a:cubicBezTo>
                <a:cubicBezTo>
                  <a:pt x="1849092" y="1713032"/>
                  <a:pt x="1852575" y="1715943"/>
                  <a:pt x="1871507" y="1719237"/>
                </a:cubicBezTo>
                <a:cubicBezTo>
                  <a:pt x="1876037" y="1720019"/>
                  <a:pt x="1880747" y="1720463"/>
                  <a:pt x="1885241" y="1721306"/>
                </a:cubicBezTo>
                <a:cubicBezTo>
                  <a:pt x="1894968" y="1723175"/>
                  <a:pt x="1902025" y="1726898"/>
                  <a:pt x="1903378" y="1733349"/>
                </a:cubicBezTo>
                <a:cubicBezTo>
                  <a:pt x="1905129" y="1741668"/>
                  <a:pt x="1911879" y="1748533"/>
                  <a:pt x="1918646" y="1755566"/>
                </a:cubicBezTo>
                <a:cubicBezTo>
                  <a:pt x="1923411" y="1760515"/>
                  <a:pt x="1927527" y="1765862"/>
                  <a:pt x="1930323" y="1771332"/>
                </a:cubicBezTo>
                <a:cubicBezTo>
                  <a:pt x="1932218" y="1775025"/>
                  <a:pt x="1932164" y="1779315"/>
                  <a:pt x="1931442" y="1783252"/>
                </a:cubicBezTo>
                <a:cubicBezTo>
                  <a:pt x="1930558" y="1788171"/>
                  <a:pt x="1922112" y="1791097"/>
                  <a:pt x="1914478" y="1789519"/>
                </a:cubicBezTo>
                <a:cubicBezTo>
                  <a:pt x="1908270" y="1788232"/>
                  <a:pt x="1902440" y="1786148"/>
                  <a:pt x="1896178" y="1784999"/>
                </a:cubicBezTo>
                <a:cubicBezTo>
                  <a:pt x="1889500" y="1783758"/>
                  <a:pt x="1882390" y="1786562"/>
                  <a:pt x="1881253" y="1790776"/>
                </a:cubicBezTo>
                <a:cubicBezTo>
                  <a:pt x="1880332" y="1794162"/>
                  <a:pt x="1880694" y="1797686"/>
                  <a:pt x="1880007" y="1801118"/>
                </a:cubicBezTo>
                <a:cubicBezTo>
                  <a:pt x="1879448" y="1803968"/>
                  <a:pt x="1878960" y="1806986"/>
                  <a:pt x="1876975" y="1809499"/>
                </a:cubicBezTo>
                <a:cubicBezTo>
                  <a:pt x="1875532" y="1811307"/>
                  <a:pt x="1871922" y="1813268"/>
                  <a:pt x="1868854" y="1813590"/>
                </a:cubicBezTo>
                <a:cubicBezTo>
                  <a:pt x="1865804" y="1813881"/>
                  <a:pt x="1861022" y="1812809"/>
                  <a:pt x="1859108" y="1811307"/>
                </a:cubicBezTo>
                <a:cubicBezTo>
                  <a:pt x="1855698" y="1808656"/>
                  <a:pt x="1854362" y="1805025"/>
                  <a:pt x="1851240" y="1802175"/>
                </a:cubicBezTo>
                <a:cubicBezTo>
                  <a:pt x="1848262" y="1799432"/>
                  <a:pt x="1842704" y="1798697"/>
                  <a:pt x="1838968" y="1800934"/>
                </a:cubicBezTo>
                <a:cubicBezTo>
                  <a:pt x="1830900" y="1805745"/>
                  <a:pt x="1823519" y="1811047"/>
                  <a:pt x="1816336" y="1816363"/>
                </a:cubicBezTo>
                <a:cubicBezTo>
                  <a:pt x="1805833" y="1824163"/>
                  <a:pt x="1798522" y="1826935"/>
                  <a:pt x="1794281" y="1823994"/>
                </a:cubicBezTo>
                <a:cubicBezTo>
                  <a:pt x="1787297" y="1819167"/>
                  <a:pt x="1792152" y="1814203"/>
                  <a:pt x="1794571" y="1809315"/>
                </a:cubicBezTo>
                <a:cubicBezTo>
                  <a:pt x="1798233" y="1801930"/>
                  <a:pt x="1804442" y="1795495"/>
                  <a:pt x="1814729" y="1790867"/>
                </a:cubicBezTo>
                <a:cubicBezTo>
                  <a:pt x="1827722" y="1785045"/>
                  <a:pt x="1835610" y="1777369"/>
                  <a:pt x="1836134" y="1767471"/>
                </a:cubicBezTo>
                <a:cubicBezTo>
                  <a:pt x="1836856" y="1753666"/>
                  <a:pt x="1847576" y="1744626"/>
                  <a:pt x="1868366" y="1739723"/>
                </a:cubicBezTo>
                <a:cubicBezTo>
                  <a:pt x="1869900" y="1739355"/>
                  <a:pt x="1870857" y="1738068"/>
                  <a:pt x="1874484" y="1735540"/>
                </a:cubicBezTo>
                <a:cubicBezTo>
                  <a:pt x="1858043" y="1725979"/>
                  <a:pt x="1840700" y="1719252"/>
                  <a:pt x="1821335" y="1714395"/>
                </a:cubicBezTo>
                <a:cubicBezTo>
                  <a:pt x="1815217" y="1712878"/>
                  <a:pt x="1808864" y="1711699"/>
                  <a:pt x="1802746" y="1710182"/>
                </a:cubicBezTo>
                <a:cubicBezTo>
                  <a:pt x="1792567" y="1707654"/>
                  <a:pt x="1785510" y="1703179"/>
                  <a:pt x="1781955" y="1696774"/>
                </a:cubicBezTo>
                <a:cubicBezTo>
                  <a:pt x="1780420" y="1694031"/>
                  <a:pt x="1779176" y="1691227"/>
                  <a:pt x="1777912" y="1688439"/>
                </a:cubicBezTo>
                <a:cubicBezTo>
                  <a:pt x="1774123" y="1680058"/>
                  <a:pt x="1765550" y="1674389"/>
                  <a:pt x="1752573" y="1670865"/>
                </a:cubicBezTo>
                <a:cubicBezTo>
                  <a:pt x="1742431" y="1668137"/>
                  <a:pt x="1731530" y="1665869"/>
                  <a:pt x="1724058" y="1659450"/>
                </a:cubicBezTo>
                <a:cubicBezTo>
                  <a:pt x="1725863" y="1657136"/>
                  <a:pt x="1726711" y="1654746"/>
                  <a:pt x="1729058" y="1653229"/>
                </a:cubicBezTo>
                <a:cubicBezTo>
                  <a:pt x="1737125" y="1648004"/>
                  <a:pt x="1739345" y="1642504"/>
                  <a:pt x="1734309" y="1635762"/>
                </a:cubicBezTo>
                <a:cubicBezTo>
                  <a:pt x="1732884" y="1633862"/>
                  <a:pt x="1732811" y="1631073"/>
                  <a:pt x="1733985" y="1629112"/>
                </a:cubicBezTo>
                <a:cubicBezTo>
                  <a:pt x="1735140" y="1627182"/>
                  <a:pt x="1738352" y="1624883"/>
                  <a:pt x="1741312" y="1624454"/>
                </a:cubicBezTo>
                <a:close/>
                <a:moveTo>
                  <a:pt x="3153542" y="1623673"/>
                </a:moveTo>
                <a:cubicBezTo>
                  <a:pt x="3143613" y="1624347"/>
                  <a:pt x="3139028" y="1630354"/>
                  <a:pt x="3145401" y="1635180"/>
                </a:cubicBezTo>
                <a:cubicBezTo>
                  <a:pt x="3157008" y="1643959"/>
                  <a:pt x="3163092" y="1654103"/>
                  <a:pt x="3168038" y="1668459"/>
                </a:cubicBezTo>
                <a:cubicBezTo>
                  <a:pt x="3172895" y="1664813"/>
                  <a:pt x="3175891" y="1663571"/>
                  <a:pt x="3175728" y="1662499"/>
                </a:cubicBezTo>
                <a:cubicBezTo>
                  <a:pt x="3174430" y="1654057"/>
                  <a:pt x="3180567" y="1648173"/>
                  <a:pt x="3191326" y="1643408"/>
                </a:cubicBezTo>
                <a:cubicBezTo>
                  <a:pt x="3195731" y="1641477"/>
                  <a:pt x="3201110" y="1639424"/>
                  <a:pt x="3199070" y="1635333"/>
                </a:cubicBezTo>
                <a:cubicBezTo>
                  <a:pt x="3189053" y="1631794"/>
                  <a:pt x="3179718" y="1628040"/>
                  <a:pt x="3169717" y="1625144"/>
                </a:cubicBezTo>
                <a:cubicBezTo>
                  <a:pt x="3164970" y="1623765"/>
                  <a:pt x="3158831" y="1623320"/>
                  <a:pt x="3153542" y="1623673"/>
                </a:cubicBezTo>
                <a:close/>
                <a:moveTo>
                  <a:pt x="3355496" y="1623643"/>
                </a:moveTo>
                <a:cubicBezTo>
                  <a:pt x="3349761" y="1624133"/>
                  <a:pt x="3344726" y="1625956"/>
                  <a:pt x="3347091" y="1630537"/>
                </a:cubicBezTo>
                <a:cubicBezTo>
                  <a:pt x="3357356" y="1634107"/>
                  <a:pt x="3367440" y="1637601"/>
                  <a:pt x="3377869" y="1641217"/>
                </a:cubicBezTo>
                <a:cubicBezTo>
                  <a:pt x="3380608" y="1628974"/>
                  <a:pt x="3371897" y="1622263"/>
                  <a:pt x="3355496" y="1623643"/>
                </a:cubicBezTo>
                <a:close/>
                <a:moveTo>
                  <a:pt x="9519464" y="1623133"/>
                </a:moveTo>
                <a:cubicBezTo>
                  <a:pt x="9518200" y="1623255"/>
                  <a:pt x="9515421" y="1623470"/>
                  <a:pt x="9512696" y="1623838"/>
                </a:cubicBezTo>
                <a:cubicBezTo>
                  <a:pt x="9507570" y="1624558"/>
                  <a:pt x="9505080" y="1628235"/>
                  <a:pt x="9508527" y="1630441"/>
                </a:cubicBezTo>
                <a:lnTo>
                  <a:pt x="9508527" y="1630445"/>
                </a:lnTo>
                <a:cubicBezTo>
                  <a:pt x="9511685" y="1632468"/>
                  <a:pt x="9515276" y="1634873"/>
                  <a:pt x="9519337" y="1635502"/>
                </a:cubicBezTo>
                <a:cubicBezTo>
                  <a:pt x="9523163" y="1636084"/>
                  <a:pt x="9528541" y="1635165"/>
                  <a:pt x="9531916" y="1633755"/>
                </a:cubicBezTo>
                <a:cubicBezTo>
                  <a:pt x="9534118" y="1632805"/>
                  <a:pt x="9535742" y="1629051"/>
                  <a:pt x="9534443" y="1627841"/>
                </a:cubicBezTo>
                <a:cubicBezTo>
                  <a:pt x="9532205" y="1625742"/>
                  <a:pt x="9527512" y="1624608"/>
                  <a:pt x="9523759" y="1623168"/>
                </a:cubicBezTo>
                <a:cubicBezTo>
                  <a:pt x="9523091" y="1622903"/>
                  <a:pt x="9521917" y="1623133"/>
                  <a:pt x="9519464" y="1623133"/>
                </a:cubicBezTo>
                <a:close/>
                <a:moveTo>
                  <a:pt x="2113389" y="1621577"/>
                </a:moveTo>
                <a:cubicBezTo>
                  <a:pt x="2110699" y="1620735"/>
                  <a:pt x="2106063" y="1621302"/>
                  <a:pt x="2103012" y="1622160"/>
                </a:cubicBezTo>
                <a:cubicBezTo>
                  <a:pt x="2101176" y="1622666"/>
                  <a:pt x="2099493" y="1625071"/>
                  <a:pt x="2099764" y="1626481"/>
                </a:cubicBezTo>
                <a:cubicBezTo>
                  <a:pt x="2100832" y="1632119"/>
                  <a:pt x="2102705" y="1637696"/>
                  <a:pt x="2104275" y="1643320"/>
                </a:cubicBezTo>
                <a:cubicBezTo>
                  <a:pt x="2103860" y="1643343"/>
                  <a:pt x="2103444" y="1643377"/>
                  <a:pt x="2103049" y="1643423"/>
                </a:cubicBezTo>
                <a:cubicBezTo>
                  <a:pt x="2103049" y="1646288"/>
                  <a:pt x="2102201" y="1649276"/>
                  <a:pt x="2103319" y="1651942"/>
                </a:cubicBezTo>
                <a:cubicBezTo>
                  <a:pt x="2104150" y="1653873"/>
                  <a:pt x="2107163" y="1656186"/>
                  <a:pt x="2110068" y="1656830"/>
                </a:cubicBezTo>
                <a:lnTo>
                  <a:pt x="2110068" y="1656834"/>
                </a:lnTo>
                <a:cubicBezTo>
                  <a:pt x="2112973" y="1657461"/>
                  <a:pt x="2117936" y="1656925"/>
                  <a:pt x="2120356" y="1655699"/>
                </a:cubicBezTo>
                <a:cubicBezTo>
                  <a:pt x="2135981" y="1647747"/>
                  <a:pt x="2131829" y="1627308"/>
                  <a:pt x="2113389" y="1621577"/>
                </a:cubicBezTo>
                <a:close/>
                <a:moveTo>
                  <a:pt x="10268194" y="1620609"/>
                </a:moveTo>
                <a:cubicBezTo>
                  <a:pt x="10273158" y="1619965"/>
                  <a:pt x="10278013" y="1621421"/>
                  <a:pt x="10279167" y="1624531"/>
                </a:cubicBezTo>
                <a:cubicBezTo>
                  <a:pt x="10281441" y="1630568"/>
                  <a:pt x="10283174" y="1636743"/>
                  <a:pt x="10283931" y="1642917"/>
                </a:cubicBezTo>
                <a:cubicBezTo>
                  <a:pt x="10284094" y="1644312"/>
                  <a:pt x="10279564" y="1647085"/>
                  <a:pt x="10276875" y="1647238"/>
                </a:cubicBezTo>
                <a:cubicBezTo>
                  <a:pt x="10264350" y="1648004"/>
                  <a:pt x="10251861" y="1641569"/>
                  <a:pt x="10251049" y="1634613"/>
                </a:cubicBezTo>
                <a:cubicBezTo>
                  <a:pt x="10250345" y="1628637"/>
                  <a:pt x="10258232" y="1621880"/>
                  <a:pt x="10268194" y="1620609"/>
                </a:cubicBezTo>
                <a:close/>
                <a:moveTo>
                  <a:pt x="3767643" y="1619827"/>
                </a:moveTo>
                <a:cubicBezTo>
                  <a:pt x="3766055" y="1620946"/>
                  <a:pt x="3763153" y="1622095"/>
                  <a:pt x="3763221" y="1623152"/>
                </a:cubicBezTo>
                <a:cubicBezTo>
                  <a:pt x="3763312" y="1624347"/>
                  <a:pt x="3766091" y="1625466"/>
                  <a:pt x="3767697" y="1626630"/>
                </a:cubicBezTo>
                <a:cubicBezTo>
                  <a:pt x="3769502" y="1625650"/>
                  <a:pt x="3771309" y="1624684"/>
                  <a:pt x="3773799" y="1623336"/>
                </a:cubicBezTo>
                <a:cubicBezTo>
                  <a:pt x="3771254" y="1621896"/>
                  <a:pt x="3769448" y="1620870"/>
                  <a:pt x="3767643" y="1619827"/>
                </a:cubicBezTo>
                <a:close/>
                <a:moveTo>
                  <a:pt x="949485" y="1618157"/>
                </a:moveTo>
                <a:cubicBezTo>
                  <a:pt x="952841" y="1620915"/>
                  <a:pt x="955963" y="1622356"/>
                  <a:pt x="956433" y="1624103"/>
                </a:cubicBezTo>
                <a:cubicBezTo>
                  <a:pt x="957137" y="1626723"/>
                  <a:pt x="953653" y="1628025"/>
                  <a:pt x="949485" y="1628025"/>
                </a:cubicBezTo>
                <a:cubicBezTo>
                  <a:pt x="945333" y="1628010"/>
                  <a:pt x="941832" y="1626723"/>
                  <a:pt x="942553" y="1624088"/>
                </a:cubicBezTo>
                <a:cubicBezTo>
                  <a:pt x="943023" y="1622356"/>
                  <a:pt x="946127" y="1620900"/>
                  <a:pt x="949485" y="1618157"/>
                </a:cubicBezTo>
                <a:close/>
                <a:moveTo>
                  <a:pt x="1029416" y="1618004"/>
                </a:moveTo>
                <a:cubicBezTo>
                  <a:pt x="1032755" y="1620731"/>
                  <a:pt x="1035878" y="1622188"/>
                  <a:pt x="1036292" y="1623889"/>
                </a:cubicBezTo>
                <a:cubicBezTo>
                  <a:pt x="1036942" y="1626447"/>
                  <a:pt x="1033260" y="1628148"/>
                  <a:pt x="1029452" y="1627489"/>
                </a:cubicBezTo>
                <a:cubicBezTo>
                  <a:pt x="1026691" y="1627014"/>
                  <a:pt x="1023207" y="1625099"/>
                  <a:pt x="1022775" y="1623536"/>
                </a:cubicBezTo>
                <a:cubicBezTo>
                  <a:pt x="1022414" y="1622265"/>
                  <a:pt x="1026132" y="1620578"/>
                  <a:pt x="1029416" y="1618004"/>
                </a:cubicBezTo>
                <a:close/>
                <a:moveTo>
                  <a:pt x="10889114" y="1617791"/>
                </a:moveTo>
                <a:cubicBezTo>
                  <a:pt x="10884981" y="1617423"/>
                  <a:pt x="10882598" y="1619522"/>
                  <a:pt x="10883448" y="1621943"/>
                </a:cubicBezTo>
                <a:cubicBezTo>
                  <a:pt x="10883917" y="1623261"/>
                  <a:pt x="10886570" y="1625341"/>
                  <a:pt x="10888049" y="1625283"/>
                </a:cubicBezTo>
                <a:cubicBezTo>
                  <a:pt x="10890865" y="1625145"/>
                  <a:pt x="10893554" y="1623751"/>
                  <a:pt x="10898806" y="1622066"/>
                </a:cubicBezTo>
                <a:cubicBezTo>
                  <a:pt x="10894077" y="1619890"/>
                  <a:pt x="10891803" y="1618052"/>
                  <a:pt x="10889114" y="1617791"/>
                </a:cubicBezTo>
                <a:close/>
                <a:moveTo>
                  <a:pt x="9936213" y="1617146"/>
                </a:moveTo>
                <a:cubicBezTo>
                  <a:pt x="9940599" y="1618157"/>
                  <a:pt x="9944118" y="1620594"/>
                  <a:pt x="9949407" y="1623076"/>
                </a:cubicBezTo>
                <a:cubicBezTo>
                  <a:pt x="9945653" y="1625528"/>
                  <a:pt x="9943776" y="1627672"/>
                  <a:pt x="9940978" y="1628347"/>
                </a:cubicBezTo>
                <a:cubicBezTo>
                  <a:pt x="9935978" y="1629542"/>
                  <a:pt x="9930726" y="1626769"/>
                  <a:pt x="9929444" y="1622954"/>
                </a:cubicBezTo>
                <a:cubicBezTo>
                  <a:pt x="9928470" y="1619980"/>
                  <a:pt x="9932386" y="1616241"/>
                  <a:pt x="9936213" y="1617146"/>
                </a:cubicBezTo>
                <a:close/>
                <a:moveTo>
                  <a:pt x="1643766" y="1614940"/>
                </a:moveTo>
                <a:cubicBezTo>
                  <a:pt x="1643766" y="1617361"/>
                  <a:pt x="1643766" y="1618832"/>
                  <a:pt x="1643766" y="1620303"/>
                </a:cubicBezTo>
                <a:cubicBezTo>
                  <a:pt x="1641366" y="1620287"/>
                  <a:pt x="1638857" y="1620471"/>
                  <a:pt x="1636565" y="1620134"/>
                </a:cubicBezTo>
                <a:lnTo>
                  <a:pt x="1636258" y="1617208"/>
                </a:lnTo>
                <a:close/>
                <a:moveTo>
                  <a:pt x="10408224" y="1612029"/>
                </a:moveTo>
                <a:cubicBezTo>
                  <a:pt x="10409668" y="1611829"/>
                  <a:pt x="10411400" y="1612595"/>
                  <a:pt x="10413043" y="1612963"/>
                </a:cubicBezTo>
                <a:cubicBezTo>
                  <a:pt x="10412231" y="1613790"/>
                  <a:pt x="10411617" y="1615184"/>
                  <a:pt x="10410570" y="1615307"/>
                </a:cubicBezTo>
                <a:cubicBezTo>
                  <a:pt x="10409144" y="1615507"/>
                  <a:pt x="10407394" y="1614726"/>
                  <a:pt x="10405769" y="1614373"/>
                </a:cubicBezTo>
                <a:cubicBezTo>
                  <a:pt x="10406582" y="1613546"/>
                  <a:pt x="10407178" y="1612152"/>
                  <a:pt x="10408224" y="1612029"/>
                </a:cubicBezTo>
                <a:close/>
                <a:moveTo>
                  <a:pt x="8148459" y="1611691"/>
                </a:moveTo>
                <a:lnTo>
                  <a:pt x="8148459" y="1611695"/>
                </a:lnTo>
                <a:cubicBezTo>
                  <a:pt x="8148368" y="1612094"/>
                  <a:pt x="8148242" y="1612522"/>
                  <a:pt x="8148133" y="1612936"/>
                </a:cubicBezTo>
                <a:cubicBezTo>
                  <a:pt x="8148820" y="1612982"/>
                  <a:pt x="8149721" y="1613223"/>
                  <a:pt x="8150137" y="1613039"/>
                </a:cubicBezTo>
                <a:cubicBezTo>
                  <a:pt x="8150516" y="1612841"/>
                  <a:pt x="8150408" y="1612243"/>
                  <a:pt x="8150516" y="1611844"/>
                </a:cubicBezTo>
                <a:cubicBezTo>
                  <a:pt x="8149830" y="1611783"/>
                  <a:pt x="8149145" y="1611737"/>
                  <a:pt x="8148459" y="1611691"/>
                </a:cubicBezTo>
                <a:close/>
                <a:moveTo>
                  <a:pt x="1801914" y="1611308"/>
                </a:moveTo>
                <a:cubicBezTo>
                  <a:pt x="1802419" y="1612212"/>
                  <a:pt x="1802925" y="1613131"/>
                  <a:pt x="1803430" y="1614051"/>
                </a:cubicBezTo>
                <a:cubicBezTo>
                  <a:pt x="1802095" y="1614541"/>
                  <a:pt x="1800596" y="1615506"/>
                  <a:pt x="1799496" y="1615353"/>
                </a:cubicBezTo>
                <a:cubicBezTo>
                  <a:pt x="1798268" y="1615200"/>
                  <a:pt x="1797420" y="1614005"/>
                  <a:pt x="1796391" y="1613269"/>
                </a:cubicBezTo>
                <a:cubicBezTo>
                  <a:pt x="1798232" y="1612610"/>
                  <a:pt x="1800073" y="1611966"/>
                  <a:pt x="1801914" y="1611308"/>
                </a:cubicBezTo>
                <a:close/>
                <a:moveTo>
                  <a:pt x="10454064" y="1610696"/>
                </a:moveTo>
                <a:cubicBezTo>
                  <a:pt x="10456194" y="1610711"/>
                  <a:pt x="10458288" y="1612320"/>
                  <a:pt x="10459876" y="1612979"/>
                </a:cubicBezTo>
                <a:cubicBezTo>
                  <a:pt x="10460291" y="1617071"/>
                  <a:pt x="10456231" y="1620135"/>
                  <a:pt x="10449968" y="1620319"/>
                </a:cubicBezTo>
                <a:cubicBezTo>
                  <a:pt x="10448090" y="1620350"/>
                  <a:pt x="10444570" y="1618649"/>
                  <a:pt x="10444390" y="1617561"/>
                </a:cubicBezTo>
                <a:cubicBezTo>
                  <a:pt x="10443723" y="1614082"/>
                  <a:pt x="10448668" y="1610638"/>
                  <a:pt x="10454064" y="1610696"/>
                </a:cubicBezTo>
                <a:close/>
                <a:moveTo>
                  <a:pt x="11041216" y="1605271"/>
                </a:moveTo>
                <a:cubicBezTo>
                  <a:pt x="11042679" y="1613301"/>
                  <a:pt x="11037698" y="1616626"/>
                  <a:pt x="11031922" y="1619613"/>
                </a:cubicBezTo>
                <a:cubicBezTo>
                  <a:pt x="11027411" y="1621943"/>
                  <a:pt x="11019993" y="1621238"/>
                  <a:pt x="11016961" y="1618434"/>
                </a:cubicBezTo>
                <a:cubicBezTo>
                  <a:pt x="11013911" y="1615599"/>
                  <a:pt x="11014922" y="1610926"/>
                  <a:pt x="11020174" y="1609302"/>
                </a:cubicBezTo>
                <a:cubicBezTo>
                  <a:pt x="11025678" y="1607585"/>
                  <a:pt x="11032085" y="1606941"/>
                  <a:pt x="11041216" y="1605271"/>
                </a:cubicBezTo>
                <a:close/>
                <a:moveTo>
                  <a:pt x="10327461" y="1604122"/>
                </a:moveTo>
                <a:cubicBezTo>
                  <a:pt x="10329122" y="1604704"/>
                  <a:pt x="10332172" y="1605195"/>
                  <a:pt x="10333743" y="1606420"/>
                </a:cubicBezTo>
                <a:cubicBezTo>
                  <a:pt x="10338832" y="1610373"/>
                  <a:pt x="10337334" y="1616533"/>
                  <a:pt x="10330854" y="1620609"/>
                </a:cubicBezTo>
                <a:cubicBezTo>
                  <a:pt x="10324719" y="1624454"/>
                  <a:pt x="10313962" y="1625404"/>
                  <a:pt x="10307736" y="1622263"/>
                </a:cubicBezTo>
                <a:cubicBezTo>
                  <a:pt x="10305841" y="1621313"/>
                  <a:pt x="10304276" y="1619260"/>
                  <a:pt x="10304397" y="1617789"/>
                </a:cubicBezTo>
                <a:cubicBezTo>
                  <a:pt x="10304938" y="1611385"/>
                  <a:pt x="10316308" y="1604582"/>
                  <a:pt x="10327461" y="1604122"/>
                </a:cubicBezTo>
                <a:close/>
                <a:moveTo>
                  <a:pt x="10165920" y="1603770"/>
                </a:moveTo>
                <a:cubicBezTo>
                  <a:pt x="10166714" y="1604552"/>
                  <a:pt x="10167508" y="1605333"/>
                  <a:pt x="10168302" y="1606114"/>
                </a:cubicBezTo>
                <a:cubicBezTo>
                  <a:pt x="10167038" y="1606574"/>
                  <a:pt x="10165505" y="1607554"/>
                  <a:pt x="10164602" y="1607355"/>
                </a:cubicBezTo>
                <a:cubicBezTo>
                  <a:pt x="10163502" y="1607141"/>
                  <a:pt x="10162924" y="1605930"/>
                  <a:pt x="10162129" y="1605149"/>
                </a:cubicBezTo>
                <a:cubicBezTo>
                  <a:pt x="10163375" y="1604689"/>
                  <a:pt x="10164657" y="1604245"/>
                  <a:pt x="10165920" y="1603770"/>
                </a:cubicBezTo>
                <a:close/>
                <a:moveTo>
                  <a:pt x="1199111" y="1602283"/>
                </a:moveTo>
                <a:cubicBezTo>
                  <a:pt x="1201781" y="1603509"/>
                  <a:pt x="1205030" y="1604198"/>
                  <a:pt x="1205896" y="1605501"/>
                </a:cubicBezTo>
                <a:cubicBezTo>
                  <a:pt x="1211094" y="1613254"/>
                  <a:pt x="1220352" y="1617222"/>
                  <a:pt x="1233761" y="1618371"/>
                </a:cubicBezTo>
                <a:cubicBezTo>
                  <a:pt x="1254173" y="1620102"/>
                  <a:pt x="1261897" y="1628713"/>
                  <a:pt x="1263558" y="1640174"/>
                </a:cubicBezTo>
                <a:cubicBezTo>
                  <a:pt x="1263684" y="1641109"/>
                  <a:pt x="1261861" y="1642136"/>
                  <a:pt x="1260688" y="1643407"/>
                </a:cubicBezTo>
                <a:cubicBezTo>
                  <a:pt x="1251087" y="1643300"/>
                  <a:pt x="1253235" y="1637830"/>
                  <a:pt x="1250546" y="1634689"/>
                </a:cubicBezTo>
                <a:cubicBezTo>
                  <a:pt x="1245943" y="1629281"/>
                  <a:pt x="1238616" y="1628714"/>
                  <a:pt x="1233328" y="1633755"/>
                </a:cubicBezTo>
                <a:cubicBezTo>
                  <a:pt x="1228762" y="1638152"/>
                  <a:pt x="1225351" y="1642963"/>
                  <a:pt x="1220984" y="1647437"/>
                </a:cubicBezTo>
                <a:cubicBezTo>
                  <a:pt x="1218241" y="1650241"/>
                  <a:pt x="1214668" y="1652754"/>
                  <a:pt x="1210499" y="1656171"/>
                </a:cubicBezTo>
                <a:lnTo>
                  <a:pt x="1210499" y="1656170"/>
                </a:lnTo>
                <a:cubicBezTo>
                  <a:pt x="1199814" y="1650149"/>
                  <a:pt x="1192307" y="1645889"/>
                  <a:pt x="1184781" y="1641645"/>
                </a:cubicBezTo>
                <a:cubicBezTo>
                  <a:pt x="1173086" y="1635057"/>
                  <a:pt x="1170018" y="1624960"/>
                  <a:pt x="1178122" y="1616410"/>
                </a:cubicBezTo>
                <a:cubicBezTo>
                  <a:pt x="1183284" y="1610925"/>
                  <a:pt x="1189762" y="1605930"/>
                  <a:pt x="1199111" y="1602283"/>
                </a:cubicBezTo>
                <a:close/>
                <a:moveTo>
                  <a:pt x="3206508" y="1601916"/>
                </a:moveTo>
                <a:cubicBezTo>
                  <a:pt x="3204649" y="1603540"/>
                  <a:pt x="3201599" y="1605041"/>
                  <a:pt x="3201237" y="1606788"/>
                </a:cubicBezTo>
                <a:cubicBezTo>
                  <a:pt x="3200877" y="1608566"/>
                  <a:pt x="3202952" y="1610603"/>
                  <a:pt x="3204450" y="1612365"/>
                </a:cubicBezTo>
                <a:cubicBezTo>
                  <a:pt x="3204649" y="1612626"/>
                  <a:pt x="3208728" y="1612259"/>
                  <a:pt x="3209035" y="1611753"/>
                </a:cubicBezTo>
                <a:lnTo>
                  <a:pt x="3209035" y="1611752"/>
                </a:lnTo>
                <a:cubicBezTo>
                  <a:pt x="3210444" y="1609362"/>
                  <a:pt x="3211382" y="1606849"/>
                  <a:pt x="3211869" y="1604337"/>
                </a:cubicBezTo>
                <a:cubicBezTo>
                  <a:pt x="3211959" y="1603831"/>
                  <a:pt x="3209306" y="1603126"/>
                  <a:pt x="3206508" y="1601916"/>
                </a:cubicBezTo>
                <a:close/>
                <a:moveTo>
                  <a:pt x="9716866" y="1599587"/>
                </a:moveTo>
                <a:cubicBezTo>
                  <a:pt x="9720404" y="1603189"/>
                  <a:pt x="9722895" y="1604782"/>
                  <a:pt x="9723346" y="1606560"/>
                </a:cubicBezTo>
                <a:cubicBezTo>
                  <a:pt x="9723616" y="1607602"/>
                  <a:pt x="9720963" y="1609655"/>
                  <a:pt x="9718996" y="1610022"/>
                </a:cubicBezTo>
                <a:cubicBezTo>
                  <a:pt x="9714988" y="1610758"/>
                  <a:pt x="9711527" y="1609241"/>
                  <a:pt x="9711542" y="1606713"/>
                </a:cubicBezTo>
                <a:cubicBezTo>
                  <a:pt x="9711560" y="1605012"/>
                  <a:pt x="9713978" y="1603296"/>
                  <a:pt x="9716866" y="1599587"/>
                </a:cubicBezTo>
                <a:close/>
                <a:moveTo>
                  <a:pt x="2568932" y="1596093"/>
                </a:moveTo>
                <a:cubicBezTo>
                  <a:pt x="2563409" y="1597243"/>
                  <a:pt x="2559657" y="1597580"/>
                  <a:pt x="2556844" y="1598744"/>
                </a:cubicBezTo>
                <a:cubicBezTo>
                  <a:pt x="2554979" y="1599510"/>
                  <a:pt x="2552958" y="1602284"/>
                  <a:pt x="2553663" y="1602789"/>
                </a:cubicBezTo>
                <a:cubicBezTo>
                  <a:pt x="2555626" y="1604260"/>
                  <a:pt x="2559079" y="1605946"/>
                  <a:pt x="2561732" y="1605808"/>
                </a:cubicBezTo>
                <a:cubicBezTo>
                  <a:pt x="2564837" y="1605654"/>
                  <a:pt x="2568695" y="1604045"/>
                  <a:pt x="2570358" y="1602391"/>
                </a:cubicBezTo>
                <a:cubicBezTo>
                  <a:pt x="2571548" y="1601180"/>
                  <a:pt x="2569673" y="1598821"/>
                  <a:pt x="2568932" y="1596093"/>
                </a:cubicBezTo>
                <a:close/>
                <a:moveTo>
                  <a:pt x="4096021" y="1595573"/>
                </a:moveTo>
                <a:cubicBezTo>
                  <a:pt x="4094451" y="1596768"/>
                  <a:pt x="4091541" y="1597994"/>
                  <a:pt x="4091636" y="1599143"/>
                </a:cubicBezTo>
                <a:cubicBezTo>
                  <a:pt x="4091744" y="1600461"/>
                  <a:pt x="4094161" y="1602315"/>
                  <a:pt x="4096239" y="1602728"/>
                </a:cubicBezTo>
                <a:cubicBezTo>
                  <a:pt x="4097844" y="1603081"/>
                  <a:pt x="4100461" y="1601579"/>
                  <a:pt x="4104811" y="1600200"/>
                </a:cubicBezTo>
                <a:cubicBezTo>
                  <a:pt x="4100930" y="1598162"/>
                  <a:pt x="4098476" y="1596860"/>
                  <a:pt x="4096021" y="1595573"/>
                </a:cubicBezTo>
                <a:close/>
                <a:moveTo>
                  <a:pt x="8441349" y="1591819"/>
                </a:moveTo>
                <a:cubicBezTo>
                  <a:pt x="8433048" y="1592600"/>
                  <a:pt x="8428626" y="1596170"/>
                  <a:pt x="8431153" y="1599418"/>
                </a:cubicBezTo>
                <a:cubicBezTo>
                  <a:pt x="8432434" y="1601088"/>
                  <a:pt x="8436404" y="1602758"/>
                  <a:pt x="8439382" y="1602942"/>
                </a:cubicBezTo>
                <a:cubicBezTo>
                  <a:pt x="8444905" y="1603264"/>
                  <a:pt x="8449326" y="1599235"/>
                  <a:pt x="8447341" y="1595603"/>
                </a:cubicBezTo>
                <a:cubicBezTo>
                  <a:pt x="8446402" y="1593887"/>
                  <a:pt x="8442811" y="1592692"/>
                  <a:pt x="8441349" y="1591819"/>
                </a:cubicBezTo>
                <a:close/>
                <a:moveTo>
                  <a:pt x="8736605" y="1591558"/>
                </a:moveTo>
                <a:cubicBezTo>
                  <a:pt x="8734981" y="1592018"/>
                  <a:pt x="8732581" y="1592217"/>
                  <a:pt x="8731841" y="1592983"/>
                </a:cubicBezTo>
                <a:cubicBezTo>
                  <a:pt x="8728230" y="1596722"/>
                  <a:pt x="8727996" y="1600644"/>
                  <a:pt x="8733157" y="1603862"/>
                </a:cubicBezTo>
                <a:lnTo>
                  <a:pt x="8733157" y="1603858"/>
                </a:lnTo>
                <a:cubicBezTo>
                  <a:pt x="8734421" y="1604643"/>
                  <a:pt x="8739005" y="1604689"/>
                  <a:pt x="8740341" y="1603938"/>
                </a:cubicBezTo>
                <a:cubicBezTo>
                  <a:pt x="8744961" y="1601272"/>
                  <a:pt x="8745213" y="1596676"/>
                  <a:pt x="8741369" y="1593075"/>
                </a:cubicBezTo>
                <a:cubicBezTo>
                  <a:pt x="8740503" y="1592279"/>
                  <a:pt x="8738229" y="1592049"/>
                  <a:pt x="8736605" y="1591558"/>
                </a:cubicBezTo>
                <a:close/>
                <a:moveTo>
                  <a:pt x="1256439" y="1591315"/>
                </a:moveTo>
                <a:cubicBezTo>
                  <a:pt x="1260761" y="1592118"/>
                  <a:pt x="1264750" y="1593933"/>
                  <a:pt x="1267439" y="1596462"/>
                </a:cubicBezTo>
                <a:cubicBezTo>
                  <a:pt x="1268377" y="1597350"/>
                  <a:pt x="1268827" y="1598577"/>
                  <a:pt x="1268865" y="1599649"/>
                </a:cubicBezTo>
                <a:cubicBezTo>
                  <a:pt x="1269046" y="1604276"/>
                  <a:pt x="1259408" y="1607878"/>
                  <a:pt x="1247659" y="1607663"/>
                </a:cubicBezTo>
                <a:cubicBezTo>
                  <a:pt x="1240603" y="1607541"/>
                  <a:pt x="1235279" y="1604383"/>
                  <a:pt x="1235116" y="1598668"/>
                </a:cubicBezTo>
                <a:cubicBezTo>
                  <a:pt x="1237011" y="1597136"/>
                  <a:pt x="1239340" y="1593795"/>
                  <a:pt x="1243436" y="1592247"/>
                </a:cubicBezTo>
                <a:cubicBezTo>
                  <a:pt x="1247460" y="1590723"/>
                  <a:pt x="1252116" y="1590512"/>
                  <a:pt x="1256439" y="1591315"/>
                </a:cubicBezTo>
                <a:close/>
                <a:moveTo>
                  <a:pt x="2197117" y="1591206"/>
                </a:moveTo>
                <a:cubicBezTo>
                  <a:pt x="2201773" y="1587452"/>
                  <a:pt x="2211698" y="1587789"/>
                  <a:pt x="2213087" y="1592079"/>
                </a:cubicBezTo>
                <a:cubicBezTo>
                  <a:pt x="2215760" y="1600476"/>
                  <a:pt x="2217709" y="1609027"/>
                  <a:pt x="2218034" y="1617561"/>
                </a:cubicBezTo>
                <a:cubicBezTo>
                  <a:pt x="2218106" y="1619675"/>
                  <a:pt x="2210868" y="1621897"/>
                  <a:pt x="2206970" y="1624103"/>
                </a:cubicBezTo>
                <a:cubicBezTo>
                  <a:pt x="2199354" y="1622479"/>
                  <a:pt x="2193072" y="1621330"/>
                  <a:pt x="2187011" y="1619829"/>
                </a:cubicBezTo>
                <a:cubicBezTo>
                  <a:pt x="2170566" y="1615753"/>
                  <a:pt x="2169631" y="1613163"/>
                  <a:pt x="2180403" y="1605104"/>
                </a:cubicBezTo>
                <a:cubicBezTo>
                  <a:pt x="2186362" y="1600660"/>
                  <a:pt x="2191450" y="1595802"/>
                  <a:pt x="2197117" y="1591206"/>
                </a:cubicBezTo>
                <a:close/>
                <a:moveTo>
                  <a:pt x="1555979" y="1590746"/>
                </a:moveTo>
                <a:cubicBezTo>
                  <a:pt x="1557351" y="1591910"/>
                  <a:pt x="1559102" y="1592983"/>
                  <a:pt x="1559860" y="1594270"/>
                </a:cubicBezTo>
                <a:cubicBezTo>
                  <a:pt x="1560112" y="1594684"/>
                  <a:pt x="1557496" y="1596365"/>
                  <a:pt x="1556485" y="1596262"/>
                </a:cubicBezTo>
                <a:cubicBezTo>
                  <a:pt x="1554373" y="1596078"/>
                  <a:pt x="1552442" y="1595082"/>
                  <a:pt x="1549121" y="1593994"/>
                </a:cubicBezTo>
                <a:cubicBezTo>
                  <a:pt x="1552244" y="1592508"/>
                  <a:pt x="1554121" y="1591619"/>
                  <a:pt x="1555979" y="1590746"/>
                </a:cubicBezTo>
                <a:close/>
                <a:moveTo>
                  <a:pt x="9857906" y="1589781"/>
                </a:moveTo>
                <a:cubicBezTo>
                  <a:pt x="9858845" y="1590578"/>
                  <a:pt x="9859801" y="1591374"/>
                  <a:pt x="9860739" y="1592186"/>
                </a:cubicBezTo>
                <a:cubicBezTo>
                  <a:pt x="9859259" y="1592539"/>
                  <a:pt x="9857798" y="1592999"/>
                  <a:pt x="9856245" y="1593198"/>
                </a:cubicBezTo>
                <a:cubicBezTo>
                  <a:pt x="9855866" y="1593244"/>
                  <a:pt x="9854603" y="1592141"/>
                  <a:pt x="9854766" y="1591972"/>
                </a:cubicBezTo>
                <a:cubicBezTo>
                  <a:pt x="9855613" y="1591175"/>
                  <a:pt x="9856823" y="1590502"/>
                  <a:pt x="9857906" y="1589781"/>
                </a:cubicBezTo>
                <a:close/>
                <a:moveTo>
                  <a:pt x="2770436" y="1589413"/>
                </a:moveTo>
                <a:cubicBezTo>
                  <a:pt x="2760491" y="1595128"/>
                  <a:pt x="2758670" y="1597197"/>
                  <a:pt x="2760042" y="1601747"/>
                </a:cubicBezTo>
                <a:cubicBezTo>
                  <a:pt x="2761305" y="1605946"/>
                  <a:pt x="2764825" y="1609270"/>
                  <a:pt x="2771304" y="1611002"/>
                </a:cubicBezTo>
                <a:cubicBezTo>
                  <a:pt x="2779845" y="1613300"/>
                  <a:pt x="2788425" y="1615583"/>
                  <a:pt x="2797239" y="1617406"/>
                </a:cubicBezTo>
                <a:cubicBezTo>
                  <a:pt x="2803367" y="1618678"/>
                  <a:pt x="2810488" y="1614128"/>
                  <a:pt x="2808848" y="1610067"/>
                </a:cubicBezTo>
                <a:cubicBezTo>
                  <a:pt x="2807982" y="1607937"/>
                  <a:pt x="2806431" y="1605425"/>
                  <a:pt x="2803817" y="1604183"/>
                </a:cubicBezTo>
                <a:cubicBezTo>
                  <a:pt x="2793020" y="1599035"/>
                  <a:pt x="2781670" y="1594301"/>
                  <a:pt x="2770436" y="1589413"/>
                </a:cubicBezTo>
                <a:close/>
                <a:moveTo>
                  <a:pt x="1831639" y="1588203"/>
                </a:moveTo>
                <a:cubicBezTo>
                  <a:pt x="1837885" y="1590655"/>
                  <a:pt x="1842613" y="1592111"/>
                  <a:pt x="1846403" y="1594180"/>
                </a:cubicBezTo>
                <a:cubicBezTo>
                  <a:pt x="1847793" y="1594946"/>
                  <a:pt x="1847991" y="1597612"/>
                  <a:pt x="1846890" y="1598684"/>
                </a:cubicBezTo>
                <a:cubicBezTo>
                  <a:pt x="1845789" y="1599757"/>
                  <a:pt x="1841602" y="1600814"/>
                  <a:pt x="1840104" y="1600324"/>
                </a:cubicBezTo>
                <a:cubicBezTo>
                  <a:pt x="1835574" y="1598838"/>
                  <a:pt x="1831170" y="1596876"/>
                  <a:pt x="1827867" y="1594501"/>
                </a:cubicBezTo>
                <a:cubicBezTo>
                  <a:pt x="1826893" y="1593812"/>
                  <a:pt x="1829816" y="1591084"/>
                  <a:pt x="1831639" y="1588203"/>
                </a:cubicBezTo>
                <a:close/>
                <a:moveTo>
                  <a:pt x="1618876" y="1587299"/>
                </a:moveTo>
                <a:cubicBezTo>
                  <a:pt x="1619598" y="1588080"/>
                  <a:pt x="1621114" y="1589031"/>
                  <a:pt x="1620807" y="1589597"/>
                </a:cubicBezTo>
                <a:cubicBezTo>
                  <a:pt x="1620446" y="1590226"/>
                  <a:pt x="1618262" y="1590991"/>
                  <a:pt x="1617233" y="1590838"/>
                </a:cubicBezTo>
                <a:cubicBezTo>
                  <a:pt x="1616241" y="1590670"/>
                  <a:pt x="1615717" y="1589413"/>
                  <a:pt x="1614995" y="1588617"/>
                </a:cubicBezTo>
                <a:cubicBezTo>
                  <a:pt x="1616277" y="1588187"/>
                  <a:pt x="1617576" y="1587759"/>
                  <a:pt x="1618876" y="1587299"/>
                </a:cubicBezTo>
                <a:close/>
                <a:moveTo>
                  <a:pt x="9618453" y="1586441"/>
                </a:moveTo>
                <a:cubicBezTo>
                  <a:pt x="9616034" y="1586134"/>
                  <a:pt x="9611234" y="1588325"/>
                  <a:pt x="9610043" y="1590041"/>
                </a:cubicBezTo>
                <a:cubicBezTo>
                  <a:pt x="9606830" y="1594745"/>
                  <a:pt x="9604971" y="1599786"/>
                  <a:pt x="9603834" y="1602038"/>
                </a:cubicBezTo>
                <a:cubicBezTo>
                  <a:pt x="9604286" y="1608642"/>
                  <a:pt x="9611198" y="1611308"/>
                  <a:pt x="9616197" y="1609638"/>
                </a:cubicBezTo>
                <a:cubicBezTo>
                  <a:pt x="9628163" y="1605654"/>
                  <a:pt x="9633956" y="1597917"/>
                  <a:pt x="9628939" y="1590899"/>
                </a:cubicBezTo>
                <a:cubicBezTo>
                  <a:pt x="9627423" y="1588785"/>
                  <a:pt x="9622369" y="1586915"/>
                  <a:pt x="9618453" y="1586441"/>
                </a:cubicBezTo>
                <a:close/>
                <a:moveTo>
                  <a:pt x="2469149" y="1586380"/>
                </a:moveTo>
                <a:cubicBezTo>
                  <a:pt x="2468393" y="1586563"/>
                  <a:pt x="2467630" y="1586747"/>
                  <a:pt x="2466876" y="1586946"/>
                </a:cubicBezTo>
                <a:cubicBezTo>
                  <a:pt x="2467217" y="1587391"/>
                  <a:pt x="2467416" y="1588095"/>
                  <a:pt x="2467976" y="1588233"/>
                </a:cubicBezTo>
                <a:lnTo>
                  <a:pt x="2467976" y="1588234"/>
                </a:lnTo>
                <a:cubicBezTo>
                  <a:pt x="2468499" y="1588372"/>
                  <a:pt x="2469419" y="1587912"/>
                  <a:pt x="2470176" y="1587743"/>
                </a:cubicBezTo>
                <a:cubicBezTo>
                  <a:pt x="2469835" y="1587284"/>
                  <a:pt x="2469492" y="1586839"/>
                  <a:pt x="2469149" y="1586380"/>
                </a:cubicBezTo>
                <a:close/>
                <a:moveTo>
                  <a:pt x="8915904" y="1586318"/>
                </a:moveTo>
                <a:lnTo>
                  <a:pt x="8916645" y="1587467"/>
                </a:lnTo>
                <a:lnTo>
                  <a:pt x="8917926" y="1586517"/>
                </a:lnTo>
                <a:close/>
                <a:moveTo>
                  <a:pt x="2687020" y="1584418"/>
                </a:moveTo>
                <a:cubicBezTo>
                  <a:pt x="2672974" y="1591987"/>
                  <a:pt x="2659345" y="1597043"/>
                  <a:pt x="2653022" y="1606405"/>
                </a:cubicBezTo>
                <a:cubicBezTo>
                  <a:pt x="2651900" y="1608044"/>
                  <a:pt x="2653076" y="1611415"/>
                  <a:pt x="2655175" y="1612396"/>
                </a:cubicBezTo>
                <a:cubicBezTo>
                  <a:pt x="2657042" y="1613269"/>
                  <a:pt x="2662663" y="1612672"/>
                  <a:pt x="2664850" y="1611461"/>
                </a:cubicBezTo>
                <a:cubicBezTo>
                  <a:pt x="2672598" y="1607248"/>
                  <a:pt x="2679166" y="1598790"/>
                  <a:pt x="2687020" y="1584418"/>
                </a:cubicBezTo>
                <a:close/>
                <a:moveTo>
                  <a:pt x="10531487" y="1584083"/>
                </a:moveTo>
                <a:cubicBezTo>
                  <a:pt x="10523384" y="1583837"/>
                  <a:pt x="10516869" y="1587162"/>
                  <a:pt x="10516418" y="1591805"/>
                </a:cubicBezTo>
                <a:cubicBezTo>
                  <a:pt x="10516020" y="1595850"/>
                  <a:pt x="10521128" y="1599573"/>
                  <a:pt x="10527607" y="1599987"/>
                </a:cubicBezTo>
                <a:cubicBezTo>
                  <a:pt x="10536541" y="1600553"/>
                  <a:pt x="10544716" y="1596355"/>
                  <a:pt x="10544373" y="1591376"/>
                </a:cubicBezTo>
                <a:cubicBezTo>
                  <a:pt x="10544121" y="1587560"/>
                  <a:pt x="10538363" y="1584297"/>
                  <a:pt x="10531487" y="1584083"/>
                </a:cubicBezTo>
                <a:close/>
                <a:moveTo>
                  <a:pt x="658982" y="1583851"/>
                </a:moveTo>
                <a:cubicBezTo>
                  <a:pt x="660191" y="1584295"/>
                  <a:pt x="661436" y="1584725"/>
                  <a:pt x="662537" y="1585245"/>
                </a:cubicBezTo>
                <a:cubicBezTo>
                  <a:pt x="662609" y="1585291"/>
                  <a:pt x="661797" y="1586042"/>
                  <a:pt x="661400" y="1586486"/>
                </a:cubicBezTo>
                <a:cubicBezTo>
                  <a:pt x="660209" y="1586027"/>
                  <a:pt x="658964" y="1585597"/>
                  <a:pt x="657881" y="1585077"/>
                </a:cubicBezTo>
                <a:cubicBezTo>
                  <a:pt x="657773" y="1585015"/>
                  <a:pt x="658603" y="1584265"/>
                  <a:pt x="658982" y="1583851"/>
                </a:cubicBezTo>
                <a:close/>
                <a:moveTo>
                  <a:pt x="2002449" y="1583606"/>
                </a:moveTo>
                <a:cubicBezTo>
                  <a:pt x="1995173" y="1582947"/>
                  <a:pt x="1988403" y="1586471"/>
                  <a:pt x="1987517" y="1591390"/>
                </a:cubicBezTo>
                <a:cubicBezTo>
                  <a:pt x="1986886" y="1594822"/>
                  <a:pt x="1991633" y="1598208"/>
                  <a:pt x="1997087" y="1598208"/>
                </a:cubicBezTo>
                <a:cubicBezTo>
                  <a:pt x="2003785" y="1598208"/>
                  <a:pt x="2008913" y="1595496"/>
                  <a:pt x="2010447" y="1591175"/>
                </a:cubicBezTo>
                <a:cubicBezTo>
                  <a:pt x="2011693" y="1587651"/>
                  <a:pt x="2007955" y="1584112"/>
                  <a:pt x="2002449" y="1583606"/>
                </a:cubicBezTo>
                <a:close/>
                <a:moveTo>
                  <a:pt x="1673706" y="1582977"/>
                </a:moveTo>
                <a:cubicBezTo>
                  <a:pt x="1680979" y="1582395"/>
                  <a:pt x="1686989" y="1584372"/>
                  <a:pt x="1689371" y="1588263"/>
                </a:cubicBezTo>
                <a:cubicBezTo>
                  <a:pt x="1693359" y="1594791"/>
                  <a:pt x="1691248" y="1600490"/>
                  <a:pt x="1683325" y="1605485"/>
                </a:cubicBezTo>
                <a:cubicBezTo>
                  <a:pt x="1677008" y="1609484"/>
                  <a:pt x="1668888" y="1608657"/>
                  <a:pt x="1665928" y="1603401"/>
                </a:cubicBezTo>
                <a:cubicBezTo>
                  <a:pt x="1663527" y="1599142"/>
                  <a:pt x="1661759" y="1594745"/>
                  <a:pt x="1660332" y="1591696"/>
                </a:cubicBezTo>
                <a:cubicBezTo>
                  <a:pt x="1660352" y="1586762"/>
                  <a:pt x="1666180" y="1583575"/>
                  <a:pt x="1673706" y="1582977"/>
                </a:cubicBezTo>
                <a:close/>
                <a:moveTo>
                  <a:pt x="1769087" y="1582427"/>
                </a:moveTo>
                <a:cubicBezTo>
                  <a:pt x="1774898" y="1582197"/>
                  <a:pt x="1779736" y="1583806"/>
                  <a:pt x="1783146" y="1586917"/>
                </a:cubicBezTo>
                <a:cubicBezTo>
                  <a:pt x="1786432" y="1589935"/>
                  <a:pt x="1783598" y="1594838"/>
                  <a:pt x="1777930" y="1594838"/>
                </a:cubicBezTo>
                <a:cubicBezTo>
                  <a:pt x="1765351" y="1594838"/>
                  <a:pt x="1752447" y="1595359"/>
                  <a:pt x="1737268" y="1590395"/>
                </a:cubicBezTo>
                <a:cubicBezTo>
                  <a:pt x="1749054" y="1583928"/>
                  <a:pt x="1758963" y="1582809"/>
                  <a:pt x="1769087" y="1582427"/>
                </a:cubicBezTo>
                <a:close/>
                <a:moveTo>
                  <a:pt x="8093197" y="1582136"/>
                </a:moveTo>
                <a:cubicBezTo>
                  <a:pt x="8091735" y="1589843"/>
                  <a:pt x="8091753" y="1589950"/>
                  <a:pt x="8109061" y="1606912"/>
                </a:cubicBezTo>
                <a:cubicBezTo>
                  <a:pt x="8109111" y="1607141"/>
                  <a:pt x="8109152" y="1607340"/>
                  <a:pt x="8109206" y="1607570"/>
                </a:cubicBezTo>
                <a:cubicBezTo>
                  <a:pt x="8109277" y="1607619"/>
                  <a:pt x="8109354" y="1607665"/>
                  <a:pt x="8109422" y="1607723"/>
                </a:cubicBezTo>
                <a:lnTo>
                  <a:pt x="8109422" y="1607724"/>
                </a:lnTo>
                <a:cubicBezTo>
                  <a:pt x="8107563" y="1613853"/>
                  <a:pt x="8105019" y="1619920"/>
                  <a:pt x="8104117" y="1626095"/>
                </a:cubicBezTo>
                <a:cubicBezTo>
                  <a:pt x="8102853" y="1634461"/>
                  <a:pt x="8097421" y="1641678"/>
                  <a:pt x="8090238" y="1648526"/>
                </a:cubicBezTo>
                <a:cubicBezTo>
                  <a:pt x="8081629" y="1656755"/>
                  <a:pt x="8075330" y="1658424"/>
                  <a:pt x="8059250" y="1655942"/>
                </a:cubicBezTo>
                <a:cubicBezTo>
                  <a:pt x="8050173" y="1654533"/>
                  <a:pt x="8041582" y="1652020"/>
                  <a:pt x="8032649" y="1650273"/>
                </a:cubicBezTo>
                <a:cubicBezTo>
                  <a:pt x="8018319" y="1647469"/>
                  <a:pt x="8003990" y="1644604"/>
                  <a:pt x="7989425" y="1642306"/>
                </a:cubicBezTo>
                <a:cubicBezTo>
                  <a:pt x="7980546" y="1640896"/>
                  <a:pt x="7973597" y="1644344"/>
                  <a:pt x="7973652" y="1649201"/>
                </a:cubicBezTo>
                <a:cubicBezTo>
                  <a:pt x="7973688" y="1654073"/>
                  <a:pt x="7980112" y="1657873"/>
                  <a:pt x="7988342" y="1657582"/>
                </a:cubicBezTo>
                <a:cubicBezTo>
                  <a:pt x="7992042" y="1657444"/>
                  <a:pt x="7995724" y="1656740"/>
                  <a:pt x="7999352" y="1656157"/>
                </a:cubicBezTo>
                <a:cubicBezTo>
                  <a:pt x="8007364" y="1654824"/>
                  <a:pt x="8014132" y="1656233"/>
                  <a:pt x="8020196" y="1659512"/>
                </a:cubicBezTo>
                <a:cubicBezTo>
                  <a:pt x="8023030" y="1661029"/>
                  <a:pt x="8025683" y="1662776"/>
                  <a:pt x="8028876" y="1663910"/>
                </a:cubicBezTo>
                <a:cubicBezTo>
                  <a:pt x="8047447" y="1670590"/>
                  <a:pt x="8066812" y="1674007"/>
                  <a:pt x="8088054" y="1668859"/>
                </a:cubicBezTo>
                <a:cubicBezTo>
                  <a:pt x="8096807" y="1666744"/>
                  <a:pt x="8105867" y="1665044"/>
                  <a:pt x="8114331" y="1662577"/>
                </a:cubicBezTo>
                <a:cubicBezTo>
                  <a:pt x="8128625" y="1658424"/>
                  <a:pt x="8129419" y="1656647"/>
                  <a:pt x="8125989" y="1646152"/>
                </a:cubicBezTo>
                <a:cubicBezTo>
                  <a:pt x="8124690" y="1642260"/>
                  <a:pt x="8123246" y="1638108"/>
                  <a:pt x="8124257" y="1634308"/>
                </a:cubicBezTo>
                <a:cubicBezTo>
                  <a:pt x="8127109" y="1623613"/>
                  <a:pt x="8120774" y="1615232"/>
                  <a:pt x="8109422" y="1607724"/>
                </a:cubicBezTo>
                <a:cubicBezTo>
                  <a:pt x="8109477" y="1607601"/>
                  <a:pt x="8109517" y="1607494"/>
                  <a:pt x="8109530" y="1607371"/>
                </a:cubicBezTo>
                <a:cubicBezTo>
                  <a:pt x="8109386" y="1607202"/>
                  <a:pt x="8109241" y="1607064"/>
                  <a:pt x="8109061" y="1606912"/>
                </a:cubicBezTo>
                <a:cubicBezTo>
                  <a:pt x="8105595" y="1589368"/>
                  <a:pt x="8105433" y="1589245"/>
                  <a:pt x="8093197" y="1582136"/>
                </a:cubicBezTo>
                <a:close/>
                <a:moveTo>
                  <a:pt x="9017584" y="1579944"/>
                </a:moveTo>
                <a:cubicBezTo>
                  <a:pt x="9014281" y="1577998"/>
                  <a:pt x="9006954" y="1580526"/>
                  <a:pt x="9006503" y="1584158"/>
                </a:cubicBezTo>
                <a:cubicBezTo>
                  <a:pt x="9006864" y="1584954"/>
                  <a:pt x="9006827" y="1587039"/>
                  <a:pt x="9008488" y="1588111"/>
                </a:cubicBezTo>
                <a:cubicBezTo>
                  <a:pt x="9022258" y="1597043"/>
                  <a:pt x="9040486" y="1599648"/>
                  <a:pt x="9059381" y="1600782"/>
                </a:cubicBezTo>
                <a:cubicBezTo>
                  <a:pt x="9061691" y="1600920"/>
                  <a:pt x="9065301" y="1598239"/>
                  <a:pt x="9066799" y="1596400"/>
                </a:cubicBezTo>
                <a:cubicBezTo>
                  <a:pt x="9067810" y="1595205"/>
                  <a:pt x="9067016" y="1592539"/>
                  <a:pt x="9065391" y="1591635"/>
                </a:cubicBezTo>
                <a:cubicBezTo>
                  <a:pt x="9062124" y="1589796"/>
                  <a:pt x="9057721" y="1587513"/>
                  <a:pt x="9053769" y="1587513"/>
                </a:cubicBezTo>
                <a:cubicBezTo>
                  <a:pt x="9040089" y="1587513"/>
                  <a:pt x="9027871" y="1586012"/>
                  <a:pt x="9017584" y="1579944"/>
                </a:cubicBezTo>
                <a:close/>
                <a:moveTo>
                  <a:pt x="10576065" y="1576202"/>
                </a:moveTo>
                <a:cubicBezTo>
                  <a:pt x="10573141" y="1575451"/>
                  <a:pt x="10568485" y="1575957"/>
                  <a:pt x="10565506" y="1576922"/>
                </a:cubicBezTo>
                <a:cubicBezTo>
                  <a:pt x="10560562" y="1578501"/>
                  <a:pt x="10560959" y="1581719"/>
                  <a:pt x="10562222" y="1584584"/>
                </a:cubicBezTo>
                <a:cubicBezTo>
                  <a:pt x="10562962" y="1586208"/>
                  <a:pt x="10564153" y="1587940"/>
                  <a:pt x="10565994" y="1589165"/>
                </a:cubicBezTo>
                <a:cubicBezTo>
                  <a:pt x="10574206" y="1594712"/>
                  <a:pt x="10582525" y="1600182"/>
                  <a:pt x="10591279" y="1605391"/>
                </a:cubicBezTo>
                <a:cubicBezTo>
                  <a:pt x="10592668" y="1606222"/>
                  <a:pt x="10596566" y="1605871"/>
                  <a:pt x="10599021" y="1605472"/>
                </a:cubicBezTo>
                <a:cubicBezTo>
                  <a:pt x="10600356" y="1605227"/>
                  <a:pt x="10601132" y="1603726"/>
                  <a:pt x="10602161" y="1602775"/>
                </a:cubicBezTo>
                <a:cubicBezTo>
                  <a:pt x="10603316" y="1592341"/>
                  <a:pt x="10591765" y="1580206"/>
                  <a:pt x="10576065" y="1576206"/>
                </a:cubicBezTo>
                <a:close/>
                <a:moveTo>
                  <a:pt x="1574821" y="1573692"/>
                </a:moveTo>
                <a:cubicBezTo>
                  <a:pt x="1575471" y="1574519"/>
                  <a:pt x="1576120" y="1575362"/>
                  <a:pt x="1576770" y="1576205"/>
                </a:cubicBezTo>
                <a:cubicBezTo>
                  <a:pt x="1575290" y="1576374"/>
                  <a:pt x="1573828" y="1576650"/>
                  <a:pt x="1572348" y="1576650"/>
                </a:cubicBezTo>
                <a:lnTo>
                  <a:pt x="1572349" y="1576649"/>
                </a:lnTo>
                <a:cubicBezTo>
                  <a:pt x="1571970" y="1576649"/>
                  <a:pt x="1571104" y="1575500"/>
                  <a:pt x="1571284" y="1575377"/>
                </a:cubicBezTo>
                <a:cubicBezTo>
                  <a:pt x="1572312" y="1574718"/>
                  <a:pt x="1573612" y="1574229"/>
                  <a:pt x="1574821" y="1573692"/>
                </a:cubicBezTo>
                <a:close/>
                <a:moveTo>
                  <a:pt x="1428133" y="1571823"/>
                </a:moveTo>
                <a:cubicBezTo>
                  <a:pt x="1432392" y="1572053"/>
                  <a:pt x="1434558" y="1574106"/>
                  <a:pt x="1432645" y="1576512"/>
                </a:cubicBezTo>
                <a:cubicBezTo>
                  <a:pt x="1431851" y="1577523"/>
                  <a:pt x="1428025" y="1578427"/>
                  <a:pt x="1426183" y="1578105"/>
                </a:cubicBezTo>
                <a:cubicBezTo>
                  <a:pt x="1424306" y="1577753"/>
                  <a:pt x="1423133" y="1575868"/>
                  <a:pt x="1421039" y="1574152"/>
                </a:cubicBezTo>
                <a:cubicBezTo>
                  <a:pt x="1423963" y="1573141"/>
                  <a:pt x="1426147" y="1571743"/>
                  <a:pt x="1428133" y="1571823"/>
                </a:cubicBezTo>
                <a:close/>
                <a:moveTo>
                  <a:pt x="10450527" y="1571609"/>
                </a:moveTo>
                <a:cubicBezTo>
                  <a:pt x="10451321" y="1572436"/>
                  <a:pt x="10452945" y="1573356"/>
                  <a:pt x="10452674" y="1574014"/>
                </a:cubicBezTo>
                <a:cubicBezTo>
                  <a:pt x="10452421" y="1574674"/>
                  <a:pt x="10450257" y="1575025"/>
                  <a:pt x="10448920" y="1575516"/>
                </a:cubicBezTo>
                <a:cubicBezTo>
                  <a:pt x="10448163" y="1574704"/>
                  <a:pt x="10447404" y="1573892"/>
                  <a:pt x="10446628" y="1573080"/>
                </a:cubicBezTo>
                <a:cubicBezTo>
                  <a:pt x="10447928" y="1572589"/>
                  <a:pt x="10449228" y="1572100"/>
                  <a:pt x="10450527" y="1571609"/>
                </a:cubicBezTo>
                <a:close/>
                <a:moveTo>
                  <a:pt x="3167550" y="1571165"/>
                </a:moveTo>
                <a:cubicBezTo>
                  <a:pt x="3158056" y="1574398"/>
                  <a:pt x="3153236" y="1579669"/>
                  <a:pt x="3152332" y="1583821"/>
                </a:cubicBezTo>
                <a:cubicBezTo>
                  <a:pt x="3151827" y="1588923"/>
                  <a:pt x="3157964" y="1591451"/>
                  <a:pt x="3161936" y="1590271"/>
                </a:cubicBezTo>
                <a:cubicBezTo>
                  <a:pt x="3171828" y="1587330"/>
                  <a:pt x="3177751" y="1582549"/>
                  <a:pt x="3178527" y="1575792"/>
                </a:cubicBezTo>
                <a:cubicBezTo>
                  <a:pt x="3178672" y="1574367"/>
                  <a:pt x="3177046" y="1572330"/>
                  <a:pt x="3175152" y="1571517"/>
                </a:cubicBezTo>
                <a:cubicBezTo>
                  <a:pt x="3173310" y="1570720"/>
                  <a:pt x="3169482" y="1570506"/>
                  <a:pt x="3167550" y="1571165"/>
                </a:cubicBezTo>
                <a:close/>
                <a:moveTo>
                  <a:pt x="1269099" y="1570797"/>
                </a:moveTo>
                <a:cubicBezTo>
                  <a:pt x="1270760" y="1572651"/>
                  <a:pt x="1273070" y="1574076"/>
                  <a:pt x="1272655" y="1575057"/>
                </a:cubicBezTo>
                <a:cubicBezTo>
                  <a:pt x="1272185" y="1576175"/>
                  <a:pt x="1269226" y="1576864"/>
                  <a:pt x="1267349" y="1577723"/>
                </a:cubicBezTo>
                <a:cubicBezTo>
                  <a:pt x="1265977" y="1576558"/>
                  <a:pt x="1263469" y="1575363"/>
                  <a:pt x="1263577" y="1574244"/>
                </a:cubicBezTo>
                <a:cubicBezTo>
                  <a:pt x="1263649" y="1573218"/>
                  <a:pt x="1266573" y="1572283"/>
                  <a:pt x="1269099" y="1570797"/>
                </a:cubicBezTo>
                <a:close/>
                <a:moveTo>
                  <a:pt x="1388068" y="1570628"/>
                </a:moveTo>
                <a:cubicBezTo>
                  <a:pt x="1388826" y="1570720"/>
                  <a:pt x="1389584" y="1570812"/>
                  <a:pt x="1390342" y="1570904"/>
                </a:cubicBezTo>
                <a:cubicBezTo>
                  <a:pt x="1390161" y="1571364"/>
                  <a:pt x="1390215" y="1572037"/>
                  <a:pt x="1389764" y="1572206"/>
                </a:cubicBezTo>
                <a:cubicBezTo>
                  <a:pt x="1389259" y="1572390"/>
                  <a:pt x="1388302" y="1572099"/>
                  <a:pt x="1387544" y="1572007"/>
                </a:cubicBezTo>
                <a:cubicBezTo>
                  <a:pt x="1387726" y="1571548"/>
                  <a:pt x="1387906" y="1571103"/>
                  <a:pt x="1388068" y="1570629"/>
                </a:cubicBezTo>
                <a:close/>
                <a:moveTo>
                  <a:pt x="1143004" y="1570613"/>
                </a:moveTo>
                <a:cubicBezTo>
                  <a:pt x="1155023" y="1576849"/>
                  <a:pt x="1164607" y="1583101"/>
                  <a:pt x="1173090" y="1589843"/>
                </a:cubicBezTo>
                <a:cubicBezTo>
                  <a:pt x="1178504" y="1594149"/>
                  <a:pt x="1179731" y="1599634"/>
                  <a:pt x="1175364" y="1604629"/>
                </a:cubicBezTo>
                <a:cubicBezTo>
                  <a:pt x="1173343" y="1606942"/>
                  <a:pt x="1169408" y="1609210"/>
                  <a:pt x="1165474" y="1610206"/>
                </a:cubicBezTo>
                <a:cubicBezTo>
                  <a:pt x="1160510" y="1611463"/>
                  <a:pt x="1156882" y="1609164"/>
                  <a:pt x="1154320" y="1606437"/>
                </a:cubicBezTo>
                <a:cubicBezTo>
                  <a:pt x="1149645" y="1601411"/>
                  <a:pt x="1144646" y="1596508"/>
                  <a:pt x="1139972" y="1591483"/>
                </a:cubicBezTo>
                <a:cubicBezTo>
                  <a:pt x="1135623" y="1586794"/>
                  <a:pt x="1133800" y="1581691"/>
                  <a:pt x="1136128" y="1576436"/>
                </a:cubicBezTo>
                <a:cubicBezTo>
                  <a:pt x="1136976" y="1574551"/>
                  <a:pt x="1140044" y="1573049"/>
                  <a:pt x="1143004" y="1570613"/>
                </a:cubicBezTo>
                <a:close/>
                <a:moveTo>
                  <a:pt x="2045641" y="1568866"/>
                </a:moveTo>
                <a:cubicBezTo>
                  <a:pt x="2041870" y="1571685"/>
                  <a:pt x="2039130" y="1572988"/>
                  <a:pt x="2038280" y="1574658"/>
                </a:cubicBezTo>
                <a:cubicBezTo>
                  <a:pt x="2037883" y="1575439"/>
                  <a:pt x="2041294" y="1577979"/>
                  <a:pt x="2042646" y="1577876"/>
                </a:cubicBezTo>
                <a:cubicBezTo>
                  <a:pt x="2045569" y="1577677"/>
                  <a:pt x="2049538" y="1576665"/>
                  <a:pt x="2050621" y="1575256"/>
                </a:cubicBezTo>
                <a:cubicBezTo>
                  <a:pt x="2051397" y="1574229"/>
                  <a:pt x="2048276" y="1572069"/>
                  <a:pt x="2045641" y="1568866"/>
                </a:cubicBezTo>
                <a:close/>
                <a:moveTo>
                  <a:pt x="1028766" y="1567625"/>
                </a:moveTo>
                <a:cubicBezTo>
                  <a:pt x="1031780" y="1569433"/>
                  <a:pt x="1034668" y="1571027"/>
                  <a:pt x="1037140" y="1572835"/>
                </a:cubicBezTo>
                <a:cubicBezTo>
                  <a:pt x="1037447" y="1573064"/>
                  <a:pt x="1035787" y="1575010"/>
                  <a:pt x="1034722" y="1575133"/>
                </a:cubicBezTo>
                <a:cubicBezTo>
                  <a:pt x="1029506" y="1575715"/>
                  <a:pt x="1026528" y="1573769"/>
                  <a:pt x="1025174" y="1571011"/>
                </a:cubicBezTo>
                <a:cubicBezTo>
                  <a:pt x="1024885" y="1570429"/>
                  <a:pt x="1026780" y="1569433"/>
                  <a:pt x="1028766" y="1567625"/>
                </a:cubicBezTo>
                <a:close/>
                <a:moveTo>
                  <a:pt x="8865228" y="1566016"/>
                </a:moveTo>
                <a:cubicBezTo>
                  <a:pt x="8863441" y="1566231"/>
                  <a:pt x="8860950" y="1568116"/>
                  <a:pt x="8861095" y="1569188"/>
                </a:cubicBezTo>
                <a:cubicBezTo>
                  <a:pt x="8861221" y="1570199"/>
                  <a:pt x="8864181" y="1571762"/>
                  <a:pt x="8866058" y="1571854"/>
                </a:cubicBezTo>
                <a:cubicBezTo>
                  <a:pt x="8868224" y="1571961"/>
                  <a:pt x="8870552" y="1570720"/>
                  <a:pt x="8874612" y="1569556"/>
                </a:cubicBezTo>
                <a:cubicBezTo>
                  <a:pt x="8869036" y="1567349"/>
                  <a:pt x="8866816" y="1565802"/>
                  <a:pt x="8865228" y="1566016"/>
                </a:cubicBezTo>
                <a:close/>
                <a:moveTo>
                  <a:pt x="4041017" y="1565205"/>
                </a:moveTo>
                <a:cubicBezTo>
                  <a:pt x="4038703" y="1567043"/>
                  <a:pt x="4036303" y="1568943"/>
                  <a:pt x="4033902" y="1570858"/>
                </a:cubicBezTo>
                <a:cubicBezTo>
                  <a:pt x="4035853" y="1571655"/>
                  <a:pt x="4038018" y="1573264"/>
                  <a:pt x="4039677" y="1573095"/>
                </a:cubicBezTo>
                <a:cubicBezTo>
                  <a:pt x="4044369" y="1572605"/>
                  <a:pt x="4047760" y="1570782"/>
                  <a:pt x="4046515" y="1567457"/>
                </a:cubicBezTo>
                <a:cubicBezTo>
                  <a:pt x="4046266" y="1566752"/>
                  <a:pt x="4043900" y="1566339"/>
                  <a:pt x="4041017" y="1565205"/>
                </a:cubicBezTo>
                <a:close/>
                <a:moveTo>
                  <a:pt x="8429637" y="1564638"/>
                </a:moveTo>
                <a:lnTo>
                  <a:pt x="8429510" y="1565940"/>
                </a:lnTo>
                <a:lnTo>
                  <a:pt x="8431424" y="1565327"/>
                </a:lnTo>
                <a:close/>
                <a:moveTo>
                  <a:pt x="2103915" y="1563565"/>
                </a:moveTo>
                <a:cubicBezTo>
                  <a:pt x="2088142" y="1562967"/>
                  <a:pt x="2071895" y="1573141"/>
                  <a:pt x="2071788" y="1583698"/>
                </a:cubicBezTo>
                <a:cubicBezTo>
                  <a:pt x="2071752" y="1587084"/>
                  <a:pt x="2077689" y="1590945"/>
                  <a:pt x="2082800" y="1590057"/>
                </a:cubicBezTo>
                <a:cubicBezTo>
                  <a:pt x="2092689" y="1588371"/>
                  <a:pt x="2102580" y="1586441"/>
                  <a:pt x="2111892" y="1583821"/>
                </a:cubicBezTo>
                <a:cubicBezTo>
                  <a:pt x="2120121" y="1581492"/>
                  <a:pt x="2123604" y="1576834"/>
                  <a:pt x="2122286" y="1572620"/>
                </a:cubicBezTo>
                <a:cubicBezTo>
                  <a:pt x="2120715" y="1567656"/>
                  <a:pt x="2113135" y="1563918"/>
                  <a:pt x="2103915" y="1563565"/>
                </a:cubicBezTo>
                <a:close/>
                <a:moveTo>
                  <a:pt x="9879976" y="1562722"/>
                </a:moveTo>
                <a:cubicBezTo>
                  <a:pt x="9880627" y="1562891"/>
                  <a:pt x="9881656" y="1562998"/>
                  <a:pt x="9881836" y="1563305"/>
                </a:cubicBezTo>
                <a:lnTo>
                  <a:pt x="9881078" y="1564484"/>
                </a:lnTo>
                <a:lnTo>
                  <a:pt x="9879092" y="1563932"/>
                </a:lnTo>
                <a:cubicBezTo>
                  <a:pt x="9879399" y="1563518"/>
                  <a:pt x="9879688" y="1563121"/>
                  <a:pt x="9879976" y="1562722"/>
                </a:cubicBezTo>
                <a:close/>
                <a:moveTo>
                  <a:pt x="2542097" y="1562589"/>
                </a:moveTo>
                <a:lnTo>
                  <a:pt x="2537837" y="1563707"/>
                </a:lnTo>
                <a:cubicBezTo>
                  <a:pt x="2537296" y="1564335"/>
                  <a:pt x="2538431" y="1565515"/>
                  <a:pt x="2538829" y="1566449"/>
                </a:cubicBezTo>
                <a:cubicBezTo>
                  <a:pt x="2540797" y="1565974"/>
                  <a:pt x="2542782" y="1565484"/>
                  <a:pt x="2544730" y="1564994"/>
                </a:cubicBezTo>
                <a:close/>
                <a:moveTo>
                  <a:pt x="1676318" y="1562462"/>
                </a:moveTo>
                <a:cubicBezTo>
                  <a:pt x="1677094" y="1563320"/>
                  <a:pt x="1677871" y="1564162"/>
                  <a:pt x="1678647" y="1565021"/>
                </a:cubicBezTo>
                <a:cubicBezTo>
                  <a:pt x="1677257" y="1565511"/>
                  <a:pt x="1675885" y="1566002"/>
                  <a:pt x="1674514" y="1566476"/>
                </a:cubicBezTo>
                <a:cubicBezTo>
                  <a:pt x="1673737" y="1565603"/>
                  <a:pt x="1672149" y="1564638"/>
                  <a:pt x="1672420" y="1563948"/>
                </a:cubicBezTo>
                <a:cubicBezTo>
                  <a:pt x="1672673" y="1563289"/>
                  <a:pt x="1674929" y="1562936"/>
                  <a:pt x="1676318" y="1562462"/>
                </a:cubicBezTo>
                <a:close/>
                <a:moveTo>
                  <a:pt x="8564342" y="1562186"/>
                </a:moveTo>
                <a:cubicBezTo>
                  <a:pt x="8560823" y="1563120"/>
                  <a:pt x="8558495" y="1563320"/>
                  <a:pt x="8557592" y="1564116"/>
                </a:cubicBezTo>
                <a:cubicBezTo>
                  <a:pt x="8556023" y="1565465"/>
                  <a:pt x="8554722" y="1567166"/>
                  <a:pt x="8554380" y="1568790"/>
                </a:cubicBezTo>
                <a:cubicBezTo>
                  <a:pt x="8552269" y="1578764"/>
                  <a:pt x="8541963" y="1583851"/>
                  <a:pt x="8527327" y="1586762"/>
                </a:cubicBezTo>
                <a:cubicBezTo>
                  <a:pt x="8521119" y="1587988"/>
                  <a:pt x="8514441" y="1589352"/>
                  <a:pt x="8509587" y="1591834"/>
                </a:cubicBezTo>
                <a:cubicBezTo>
                  <a:pt x="8504786" y="1594286"/>
                  <a:pt x="8501321" y="1598039"/>
                  <a:pt x="8498649" y="1601625"/>
                </a:cubicBezTo>
                <a:cubicBezTo>
                  <a:pt x="8497423" y="1603264"/>
                  <a:pt x="8498649" y="1606130"/>
                  <a:pt x="8500328" y="1607861"/>
                </a:cubicBezTo>
                <a:cubicBezTo>
                  <a:pt x="8501303" y="1608872"/>
                  <a:pt x="8505309" y="1608964"/>
                  <a:pt x="8508034" y="1609133"/>
                </a:cubicBezTo>
                <a:cubicBezTo>
                  <a:pt x="8509803" y="1609255"/>
                  <a:pt x="8512113" y="1609087"/>
                  <a:pt x="8513466" y="1608458"/>
                </a:cubicBezTo>
                <a:cubicBezTo>
                  <a:pt x="8530070" y="1600889"/>
                  <a:pt x="8547107" y="1593596"/>
                  <a:pt x="8562808" y="1585383"/>
                </a:cubicBezTo>
                <a:cubicBezTo>
                  <a:pt x="8570803" y="1581200"/>
                  <a:pt x="8575063" y="1574842"/>
                  <a:pt x="8571922" y="1568039"/>
                </a:cubicBezTo>
                <a:cubicBezTo>
                  <a:pt x="8570839" y="1565741"/>
                  <a:pt x="8566724" y="1563948"/>
                  <a:pt x="8564342" y="1562186"/>
                </a:cubicBezTo>
                <a:close/>
                <a:moveTo>
                  <a:pt x="10910789" y="1560884"/>
                </a:moveTo>
                <a:cubicBezTo>
                  <a:pt x="10912792" y="1561650"/>
                  <a:pt x="10914345" y="1562860"/>
                  <a:pt x="10916041" y="1563902"/>
                </a:cubicBezTo>
                <a:cubicBezTo>
                  <a:pt x="10914254" y="1564776"/>
                  <a:pt x="10912449" y="1565634"/>
                  <a:pt x="10910644" y="1566522"/>
                </a:cubicBezTo>
                <a:cubicBezTo>
                  <a:pt x="10909219" y="1565342"/>
                  <a:pt x="10907793" y="1564163"/>
                  <a:pt x="10906385" y="1562998"/>
                </a:cubicBezTo>
                <a:cubicBezTo>
                  <a:pt x="10908371" y="1562033"/>
                  <a:pt x="10910356" y="1560715"/>
                  <a:pt x="10910789" y="1560884"/>
                </a:cubicBezTo>
                <a:close/>
                <a:moveTo>
                  <a:pt x="1823911" y="1559519"/>
                </a:moveTo>
                <a:cubicBezTo>
                  <a:pt x="1830697" y="1558585"/>
                  <a:pt x="1836492" y="1561327"/>
                  <a:pt x="1835155" y="1564515"/>
                </a:cubicBezTo>
                <a:cubicBezTo>
                  <a:pt x="1834433" y="1566247"/>
                  <a:pt x="1831166" y="1568331"/>
                  <a:pt x="1828333" y="1568852"/>
                </a:cubicBezTo>
                <a:cubicBezTo>
                  <a:pt x="1821601" y="1570123"/>
                  <a:pt x="1816385" y="1568101"/>
                  <a:pt x="1815265" y="1563274"/>
                </a:cubicBezTo>
                <a:cubicBezTo>
                  <a:pt x="1817503" y="1562247"/>
                  <a:pt x="1820409" y="1559994"/>
                  <a:pt x="1823911" y="1559519"/>
                </a:cubicBezTo>
                <a:close/>
                <a:moveTo>
                  <a:pt x="8609822" y="1559259"/>
                </a:moveTo>
                <a:cubicBezTo>
                  <a:pt x="8607205" y="1559045"/>
                  <a:pt x="8602061" y="1561021"/>
                  <a:pt x="8601412" y="1562569"/>
                </a:cubicBezTo>
                <a:cubicBezTo>
                  <a:pt x="8596809" y="1573892"/>
                  <a:pt x="8592802" y="1585337"/>
                  <a:pt x="8609912" y="1594653"/>
                </a:cubicBezTo>
                <a:cubicBezTo>
                  <a:pt x="8611843" y="1595695"/>
                  <a:pt x="8612456" y="1597656"/>
                  <a:pt x="8614117" y="1599740"/>
                </a:cubicBezTo>
                <a:cubicBezTo>
                  <a:pt x="8606682" y="1610251"/>
                  <a:pt x="8597892" y="1619812"/>
                  <a:pt x="8579628" y="1625665"/>
                </a:cubicBezTo>
                <a:cubicBezTo>
                  <a:pt x="8565227" y="1630292"/>
                  <a:pt x="8564649" y="1636360"/>
                  <a:pt x="8576001" y="1643806"/>
                </a:cubicBezTo>
                <a:cubicBezTo>
                  <a:pt x="8580170" y="1646518"/>
                  <a:pt x="8586107" y="1648219"/>
                  <a:pt x="8591539" y="1650502"/>
                </a:cubicBezTo>
                <a:cubicBezTo>
                  <a:pt x="8594427" y="1648188"/>
                  <a:pt x="8596773" y="1646993"/>
                  <a:pt x="8597621" y="1645476"/>
                </a:cubicBezTo>
                <a:cubicBezTo>
                  <a:pt x="8607439" y="1628239"/>
                  <a:pt x="8627598" y="1616487"/>
                  <a:pt x="8651710" y="1606804"/>
                </a:cubicBezTo>
                <a:cubicBezTo>
                  <a:pt x="8654832" y="1605532"/>
                  <a:pt x="8658297" y="1604475"/>
                  <a:pt x="8661058" y="1602958"/>
                </a:cubicBezTo>
                <a:cubicBezTo>
                  <a:pt x="8666598" y="1599924"/>
                  <a:pt x="8667753" y="1596032"/>
                  <a:pt x="8665028" y="1591895"/>
                </a:cubicBezTo>
                <a:cubicBezTo>
                  <a:pt x="8661816" y="1587038"/>
                  <a:pt x="8657088" y="1582825"/>
                  <a:pt x="8648352" y="1579745"/>
                </a:cubicBezTo>
                <a:cubicBezTo>
                  <a:pt x="8647252" y="1584510"/>
                  <a:pt x="8646711" y="1588892"/>
                  <a:pt x="8645122" y="1593136"/>
                </a:cubicBezTo>
                <a:lnTo>
                  <a:pt x="8645123" y="1593136"/>
                </a:lnTo>
                <a:cubicBezTo>
                  <a:pt x="8643877" y="1596523"/>
                  <a:pt x="8634528" y="1597932"/>
                  <a:pt x="8631208" y="1595205"/>
                </a:cubicBezTo>
                <a:cubicBezTo>
                  <a:pt x="8622347" y="1587957"/>
                  <a:pt x="8610309" y="1581384"/>
                  <a:pt x="8616265" y="1570598"/>
                </a:cubicBezTo>
                <a:cubicBezTo>
                  <a:pt x="8617420" y="1568514"/>
                  <a:pt x="8617798" y="1565863"/>
                  <a:pt x="8616716" y="1563825"/>
                </a:cubicBezTo>
                <a:cubicBezTo>
                  <a:pt x="8615705" y="1561941"/>
                  <a:pt x="8612511" y="1559474"/>
                  <a:pt x="8609822" y="1559259"/>
                </a:cubicBezTo>
                <a:close/>
                <a:moveTo>
                  <a:pt x="3316021" y="1558769"/>
                </a:moveTo>
                <a:cubicBezTo>
                  <a:pt x="3310885" y="1564990"/>
                  <a:pt x="3308030" y="1571839"/>
                  <a:pt x="3310845" y="1579577"/>
                </a:cubicBezTo>
                <a:cubicBezTo>
                  <a:pt x="3313675" y="1587360"/>
                  <a:pt x="3315499" y="1595282"/>
                  <a:pt x="3318188" y="1603096"/>
                </a:cubicBezTo>
                <a:cubicBezTo>
                  <a:pt x="3318890" y="1605118"/>
                  <a:pt x="3321183" y="1606957"/>
                  <a:pt x="3323527" y="1609853"/>
                </a:cubicBezTo>
                <a:cubicBezTo>
                  <a:pt x="3330094" y="1607432"/>
                  <a:pt x="3335327" y="1605502"/>
                  <a:pt x="3343878" y="1602330"/>
                </a:cubicBezTo>
                <a:cubicBezTo>
                  <a:pt x="3327984" y="1593765"/>
                  <a:pt x="3330203" y="1583530"/>
                  <a:pt x="3332259" y="1573157"/>
                </a:cubicBezTo>
                <a:cubicBezTo>
                  <a:pt x="3332892" y="1569893"/>
                  <a:pt x="3331862" y="1566247"/>
                  <a:pt x="3330167" y="1563060"/>
                </a:cubicBezTo>
                <a:cubicBezTo>
                  <a:pt x="3328381" y="1559720"/>
                  <a:pt x="3324681" y="1556916"/>
                  <a:pt x="3316021" y="1558769"/>
                </a:cubicBezTo>
                <a:close/>
                <a:moveTo>
                  <a:pt x="3639853" y="1557834"/>
                </a:moveTo>
                <a:cubicBezTo>
                  <a:pt x="3638048" y="1557911"/>
                  <a:pt x="3634943" y="1557773"/>
                  <a:pt x="3634797" y="1558095"/>
                </a:cubicBezTo>
                <a:cubicBezTo>
                  <a:pt x="3633716" y="1560654"/>
                  <a:pt x="3633191" y="1563289"/>
                  <a:pt x="3632507" y="1565925"/>
                </a:cubicBezTo>
                <a:cubicBezTo>
                  <a:pt x="3634852" y="1565787"/>
                  <a:pt x="3638301" y="1566201"/>
                  <a:pt x="3639365" y="1565434"/>
                </a:cubicBezTo>
                <a:cubicBezTo>
                  <a:pt x="3642418" y="1563197"/>
                  <a:pt x="3644043" y="1560455"/>
                  <a:pt x="3639853" y="1557834"/>
                </a:cubicBezTo>
                <a:close/>
                <a:moveTo>
                  <a:pt x="2480735" y="1556976"/>
                </a:moveTo>
                <a:cubicBezTo>
                  <a:pt x="2474075" y="1557528"/>
                  <a:pt x="2467325" y="1558355"/>
                  <a:pt x="2464509" y="1562661"/>
                </a:cubicBezTo>
                <a:cubicBezTo>
                  <a:pt x="2463718" y="1563871"/>
                  <a:pt x="2464834" y="1566507"/>
                  <a:pt x="2466513" y="1567211"/>
                </a:cubicBezTo>
                <a:cubicBezTo>
                  <a:pt x="2472686" y="1569816"/>
                  <a:pt x="2479289" y="1568636"/>
                  <a:pt x="2485118" y="1566507"/>
                </a:cubicBezTo>
                <a:cubicBezTo>
                  <a:pt x="2488008" y="1565449"/>
                  <a:pt x="2490029" y="1563488"/>
                  <a:pt x="2491276" y="1562692"/>
                </a:cubicBezTo>
                <a:lnTo>
                  <a:pt x="2491276" y="1562691"/>
                </a:lnTo>
                <a:cubicBezTo>
                  <a:pt x="2491365" y="1558677"/>
                  <a:pt x="2486146" y="1556516"/>
                  <a:pt x="2480735" y="1556976"/>
                </a:cubicBezTo>
                <a:close/>
                <a:moveTo>
                  <a:pt x="2877219" y="1553499"/>
                </a:moveTo>
                <a:cubicBezTo>
                  <a:pt x="2876157" y="1553499"/>
                  <a:pt x="2875091" y="1554740"/>
                  <a:pt x="2874024" y="1555429"/>
                </a:cubicBezTo>
                <a:cubicBezTo>
                  <a:pt x="2874946" y="1556241"/>
                  <a:pt x="2875868" y="1557038"/>
                  <a:pt x="2876785" y="1557835"/>
                </a:cubicBezTo>
                <a:cubicBezTo>
                  <a:pt x="2878210" y="1556931"/>
                  <a:pt x="2879658" y="1556026"/>
                  <a:pt x="2881081" y="1555138"/>
                </a:cubicBezTo>
                <a:cubicBezTo>
                  <a:pt x="2879782" y="1554541"/>
                  <a:pt x="2878502" y="1553499"/>
                  <a:pt x="2877219" y="1553499"/>
                </a:cubicBezTo>
                <a:close/>
                <a:moveTo>
                  <a:pt x="11070273" y="1553207"/>
                </a:moveTo>
                <a:cubicBezTo>
                  <a:pt x="11073197" y="1552992"/>
                  <a:pt x="11076374" y="1554050"/>
                  <a:pt x="11082980" y="1555199"/>
                </a:cubicBezTo>
                <a:cubicBezTo>
                  <a:pt x="11077800" y="1557834"/>
                  <a:pt x="11075670" y="1559673"/>
                  <a:pt x="11072927" y="1560148"/>
                </a:cubicBezTo>
                <a:cubicBezTo>
                  <a:pt x="11068866" y="1560868"/>
                  <a:pt x="11065544" y="1559228"/>
                  <a:pt x="11065689" y="1556608"/>
                </a:cubicBezTo>
                <a:cubicBezTo>
                  <a:pt x="11065779" y="1555383"/>
                  <a:pt x="11068486" y="1553330"/>
                  <a:pt x="11070273" y="1553207"/>
                </a:cubicBezTo>
                <a:close/>
                <a:moveTo>
                  <a:pt x="2834819" y="1552687"/>
                </a:moveTo>
                <a:cubicBezTo>
                  <a:pt x="2833481" y="1553943"/>
                  <a:pt x="2831152" y="1555184"/>
                  <a:pt x="2831044" y="1556471"/>
                </a:cubicBezTo>
                <a:cubicBezTo>
                  <a:pt x="2830754" y="1559750"/>
                  <a:pt x="2835215" y="1562263"/>
                  <a:pt x="2839169" y="1561221"/>
                </a:cubicBezTo>
                <a:cubicBezTo>
                  <a:pt x="2841170" y="1560685"/>
                  <a:pt x="2842361" y="1559030"/>
                  <a:pt x="2845213" y="1556931"/>
                </a:cubicBezTo>
                <a:cubicBezTo>
                  <a:pt x="2841207" y="1555291"/>
                  <a:pt x="2838011" y="1553989"/>
                  <a:pt x="2834819" y="1552687"/>
                </a:cubicBezTo>
                <a:close/>
                <a:moveTo>
                  <a:pt x="1097991" y="1551169"/>
                </a:moveTo>
                <a:cubicBezTo>
                  <a:pt x="1099543" y="1551338"/>
                  <a:pt x="1101745" y="1552456"/>
                  <a:pt x="1101944" y="1553284"/>
                </a:cubicBezTo>
                <a:cubicBezTo>
                  <a:pt x="1102323" y="1554801"/>
                  <a:pt x="1102377" y="1557237"/>
                  <a:pt x="1100915" y="1557896"/>
                </a:cubicBezTo>
                <a:cubicBezTo>
                  <a:pt x="1094183" y="1560853"/>
                  <a:pt x="1086892" y="1563320"/>
                  <a:pt x="1080430" y="1565710"/>
                </a:cubicBezTo>
                <a:cubicBezTo>
                  <a:pt x="1080016" y="1567564"/>
                  <a:pt x="1078861" y="1569142"/>
                  <a:pt x="1079655" y="1569740"/>
                </a:cubicBezTo>
                <a:cubicBezTo>
                  <a:pt x="1089563" y="1577232"/>
                  <a:pt x="1093570" y="1585507"/>
                  <a:pt x="1092324" y="1595298"/>
                </a:cubicBezTo>
                <a:cubicBezTo>
                  <a:pt x="1091783" y="1599557"/>
                  <a:pt x="1094689" y="1604368"/>
                  <a:pt x="1097883" y="1608367"/>
                </a:cubicBezTo>
                <a:cubicBezTo>
                  <a:pt x="1105661" y="1618158"/>
                  <a:pt x="1106690" y="1628117"/>
                  <a:pt x="1103496" y="1638628"/>
                </a:cubicBezTo>
                <a:cubicBezTo>
                  <a:pt x="1094255" y="1639992"/>
                  <a:pt x="1097684" y="1633603"/>
                  <a:pt x="1092433" y="1632591"/>
                </a:cubicBezTo>
                <a:cubicBezTo>
                  <a:pt x="1088192" y="1631779"/>
                  <a:pt x="1084384" y="1630094"/>
                  <a:pt x="1079944" y="1628669"/>
                </a:cubicBezTo>
                <a:cubicBezTo>
                  <a:pt x="1082019" y="1624425"/>
                  <a:pt x="1083842" y="1620671"/>
                  <a:pt x="1085448" y="1617377"/>
                </a:cubicBezTo>
                <a:cubicBezTo>
                  <a:pt x="1084005" y="1615783"/>
                  <a:pt x="1083517" y="1614281"/>
                  <a:pt x="1082146" y="1613868"/>
                </a:cubicBezTo>
                <a:cubicBezTo>
                  <a:pt x="1067219" y="1609317"/>
                  <a:pt x="1062942" y="1601947"/>
                  <a:pt x="1067094" y="1592494"/>
                </a:cubicBezTo>
                <a:cubicBezTo>
                  <a:pt x="1070847" y="1583958"/>
                  <a:pt x="1070468" y="1575516"/>
                  <a:pt x="1067744" y="1566890"/>
                </a:cubicBezTo>
                <a:cubicBezTo>
                  <a:pt x="1063989" y="1555046"/>
                  <a:pt x="1081009" y="1549331"/>
                  <a:pt x="1097991" y="1551169"/>
                </a:cubicBezTo>
                <a:close/>
                <a:moveTo>
                  <a:pt x="2350470" y="1550005"/>
                </a:moveTo>
                <a:cubicBezTo>
                  <a:pt x="2341519" y="1550250"/>
                  <a:pt x="2336609" y="1553039"/>
                  <a:pt x="2337512" y="1556364"/>
                </a:cubicBezTo>
                <a:cubicBezTo>
                  <a:pt x="2338397" y="1559704"/>
                  <a:pt x="2342457" y="1560956"/>
                  <a:pt x="2347511" y="1560899"/>
                </a:cubicBezTo>
                <a:cubicBezTo>
                  <a:pt x="2354061" y="1560822"/>
                  <a:pt x="2359711" y="1557697"/>
                  <a:pt x="2357852" y="1554678"/>
                </a:cubicBezTo>
                <a:cubicBezTo>
                  <a:pt x="2356497" y="1552533"/>
                  <a:pt x="2352257" y="1551062"/>
                  <a:pt x="2350470" y="1550005"/>
                </a:cubicBezTo>
                <a:close/>
                <a:moveTo>
                  <a:pt x="10180268" y="1549132"/>
                </a:moveTo>
                <a:cubicBezTo>
                  <a:pt x="10181964" y="1548979"/>
                  <a:pt x="10184509" y="1549255"/>
                  <a:pt x="10185538" y="1549959"/>
                </a:cubicBezTo>
                <a:cubicBezTo>
                  <a:pt x="10192901" y="1555031"/>
                  <a:pt x="10200282" y="1560118"/>
                  <a:pt x="10206978" y="1565526"/>
                </a:cubicBezTo>
                <a:cubicBezTo>
                  <a:pt x="10209504" y="1567564"/>
                  <a:pt x="10203819" y="1571839"/>
                  <a:pt x="10199488" y="1571211"/>
                </a:cubicBezTo>
                <a:cubicBezTo>
                  <a:pt x="10194128" y="1570429"/>
                  <a:pt x="10188660" y="1569449"/>
                  <a:pt x="10183841" y="1567871"/>
                </a:cubicBezTo>
                <a:cubicBezTo>
                  <a:pt x="10174889" y="1564929"/>
                  <a:pt x="10166389" y="1561481"/>
                  <a:pt x="10154874" y="1557176"/>
                </a:cubicBezTo>
                <a:cubicBezTo>
                  <a:pt x="10162040" y="1550817"/>
                  <a:pt x="10171154" y="1549928"/>
                  <a:pt x="10180268" y="1549132"/>
                </a:cubicBezTo>
                <a:close/>
                <a:moveTo>
                  <a:pt x="3429844" y="1548795"/>
                </a:moveTo>
                <a:cubicBezTo>
                  <a:pt x="3428311" y="1550158"/>
                  <a:pt x="3424596" y="1552135"/>
                  <a:pt x="3423854" y="1554479"/>
                </a:cubicBezTo>
                <a:cubicBezTo>
                  <a:pt x="3422810" y="1557819"/>
                  <a:pt x="3429177" y="1560929"/>
                  <a:pt x="3434969" y="1560409"/>
                </a:cubicBezTo>
                <a:cubicBezTo>
                  <a:pt x="3440163" y="1559949"/>
                  <a:pt x="3443466" y="1557957"/>
                  <a:pt x="3443628" y="1554633"/>
                </a:cubicBezTo>
                <a:cubicBezTo>
                  <a:pt x="3443790" y="1551170"/>
                  <a:pt x="3438215" y="1548396"/>
                  <a:pt x="3429844" y="1548795"/>
                </a:cubicBezTo>
                <a:close/>
                <a:moveTo>
                  <a:pt x="1951795" y="1548212"/>
                </a:moveTo>
                <a:cubicBezTo>
                  <a:pt x="1947931" y="1548028"/>
                  <a:pt x="1943584" y="1552441"/>
                  <a:pt x="1946128" y="1554801"/>
                </a:cubicBezTo>
                <a:cubicBezTo>
                  <a:pt x="1952228" y="1560531"/>
                  <a:pt x="1958747" y="1566139"/>
                  <a:pt x="1965854" y="1571425"/>
                </a:cubicBezTo>
                <a:lnTo>
                  <a:pt x="1965854" y="1571429"/>
                </a:lnTo>
                <a:cubicBezTo>
                  <a:pt x="1969083" y="1573815"/>
                  <a:pt x="1975130" y="1574168"/>
                  <a:pt x="1978184" y="1571532"/>
                </a:cubicBezTo>
                <a:cubicBezTo>
                  <a:pt x="1980430" y="1569586"/>
                  <a:pt x="1981833" y="1565358"/>
                  <a:pt x="1979929" y="1563856"/>
                </a:cubicBezTo>
                <a:cubicBezTo>
                  <a:pt x="1973201" y="1558447"/>
                  <a:pt x="1965026" y="1553744"/>
                  <a:pt x="1957155" y="1548902"/>
                </a:cubicBezTo>
                <a:cubicBezTo>
                  <a:pt x="1956073" y="1548247"/>
                  <a:pt x="1953615" y="1548427"/>
                  <a:pt x="1951795" y="1548212"/>
                </a:cubicBezTo>
                <a:close/>
                <a:moveTo>
                  <a:pt x="2981808" y="1548121"/>
                </a:moveTo>
                <a:cubicBezTo>
                  <a:pt x="2980996" y="1547860"/>
                  <a:pt x="2978290" y="1549867"/>
                  <a:pt x="2974771" y="1551721"/>
                </a:cubicBezTo>
                <a:cubicBezTo>
                  <a:pt x="2978525" y="1553192"/>
                  <a:pt x="2980924" y="1554663"/>
                  <a:pt x="2983686" y="1554970"/>
                </a:cubicBezTo>
                <a:cubicBezTo>
                  <a:pt x="2985005" y="1555123"/>
                  <a:pt x="2988686" y="1552380"/>
                  <a:pt x="2988379" y="1552058"/>
                </a:cubicBezTo>
                <a:cubicBezTo>
                  <a:pt x="2986773" y="1550480"/>
                  <a:pt x="2984463" y="1548948"/>
                  <a:pt x="2981808" y="1548121"/>
                </a:cubicBezTo>
                <a:close/>
                <a:moveTo>
                  <a:pt x="3374312" y="1547860"/>
                </a:moveTo>
                <a:cubicBezTo>
                  <a:pt x="3370975" y="1549668"/>
                  <a:pt x="3368053" y="1550480"/>
                  <a:pt x="3367548" y="1551660"/>
                </a:cubicBezTo>
                <a:cubicBezTo>
                  <a:pt x="3366249" y="1554694"/>
                  <a:pt x="3368992" y="1556885"/>
                  <a:pt x="3373556" y="1558095"/>
                </a:cubicBezTo>
                <a:cubicBezTo>
                  <a:pt x="3376839" y="1558984"/>
                  <a:pt x="3381781" y="1556946"/>
                  <a:pt x="3380753" y="1554908"/>
                </a:cubicBezTo>
                <a:cubicBezTo>
                  <a:pt x="3379599" y="1552625"/>
                  <a:pt x="3376929" y="1550618"/>
                  <a:pt x="3374312" y="1547860"/>
                </a:cubicBezTo>
                <a:close/>
                <a:moveTo>
                  <a:pt x="9849605" y="1547691"/>
                </a:moveTo>
                <a:cubicBezTo>
                  <a:pt x="9851066" y="1549560"/>
                  <a:pt x="9853213" y="1551093"/>
                  <a:pt x="9853033" y="1552518"/>
                </a:cubicBezTo>
                <a:cubicBezTo>
                  <a:pt x="9852871" y="1553775"/>
                  <a:pt x="9850489" y="1555507"/>
                  <a:pt x="9848450" y="1555981"/>
                </a:cubicBezTo>
                <a:cubicBezTo>
                  <a:pt x="9844387" y="1556931"/>
                  <a:pt x="9839930" y="1554633"/>
                  <a:pt x="9841428" y="1552564"/>
                </a:cubicBezTo>
                <a:cubicBezTo>
                  <a:pt x="9842367" y="1551231"/>
                  <a:pt x="9844983" y="1550357"/>
                  <a:pt x="9849605" y="1547691"/>
                </a:cubicBezTo>
                <a:close/>
                <a:moveTo>
                  <a:pt x="9086074" y="1547446"/>
                </a:moveTo>
                <a:cubicBezTo>
                  <a:pt x="9084233" y="1548274"/>
                  <a:pt x="9083132" y="1549698"/>
                  <a:pt x="9082157" y="1550510"/>
                </a:cubicBezTo>
                <a:cubicBezTo>
                  <a:pt x="9082626" y="1551736"/>
                  <a:pt x="9082554" y="1552518"/>
                  <a:pt x="9083096" y="1552748"/>
                </a:cubicBezTo>
                <a:cubicBezTo>
                  <a:pt x="9085622" y="1553881"/>
                  <a:pt x="9088330" y="1554847"/>
                  <a:pt x="9090964" y="1555873"/>
                </a:cubicBezTo>
                <a:lnTo>
                  <a:pt x="9090965" y="1555873"/>
                </a:lnTo>
                <a:cubicBezTo>
                  <a:pt x="9091380" y="1553881"/>
                  <a:pt x="9091868" y="1551889"/>
                  <a:pt x="9092102" y="1549867"/>
                </a:cubicBezTo>
                <a:cubicBezTo>
                  <a:pt x="9092138" y="1549453"/>
                  <a:pt x="9091308" y="1548809"/>
                  <a:pt x="9090622" y="1548564"/>
                </a:cubicBezTo>
                <a:cubicBezTo>
                  <a:pt x="9089160" y="1548044"/>
                  <a:pt x="9086760" y="1547124"/>
                  <a:pt x="9086074" y="1547446"/>
                </a:cubicBezTo>
                <a:close/>
                <a:moveTo>
                  <a:pt x="238846" y="1547247"/>
                </a:moveTo>
                <a:cubicBezTo>
                  <a:pt x="239316" y="1548074"/>
                  <a:pt x="239875" y="1548871"/>
                  <a:pt x="240128" y="1549714"/>
                </a:cubicBezTo>
                <a:cubicBezTo>
                  <a:pt x="240164" y="1549852"/>
                  <a:pt x="238503" y="1550419"/>
                  <a:pt x="238197" y="1550296"/>
                </a:cubicBezTo>
                <a:cubicBezTo>
                  <a:pt x="237042" y="1549790"/>
                  <a:pt x="236121" y="1549071"/>
                  <a:pt x="235110" y="1548442"/>
                </a:cubicBezTo>
                <a:cubicBezTo>
                  <a:pt x="236356" y="1548043"/>
                  <a:pt x="237601" y="1547630"/>
                  <a:pt x="238846" y="1547247"/>
                </a:cubicBezTo>
                <a:close/>
                <a:moveTo>
                  <a:pt x="1132732" y="1546068"/>
                </a:moveTo>
                <a:cubicBezTo>
                  <a:pt x="1133219" y="1545885"/>
                  <a:pt x="1134194" y="1546187"/>
                  <a:pt x="1134970" y="1546267"/>
                </a:cubicBezTo>
                <a:cubicBezTo>
                  <a:pt x="1134771" y="1546727"/>
                  <a:pt x="1134609" y="1547186"/>
                  <a:pt x="1134411" y="1547646"/>
                </a:cubicBezTo>
                <a:cubicBezTo>
                  <a:pt x="1133653" y="1547569"/>
                  <a:pt x="1132894" y="1547477"/>
                  <a:pt x="1132118" y="1547385"/>
                </a:cubicBezTo>
                <a:cubicBezTo>
                  <a:pt x="1132299" y="1546926"/>
                  <a:pt x="1132263" y="1546251"/>
                  <a:pt x="1132732" y="1546068"/>
                </a:cubicBezTo>
                <a:close/>
                <a:moveTo>
                  <a:pt x="934489" y="1546021"/>
                </a:moveTo>
                <a:lnTo>
                  <a:pt x="934489" y="1546022"/>
                </a:lnTo>
                <a:cubicBezTo>
                  <a:pt x="935607" y="1546528"/>
                  <a:pt x="936654" y="1547125"/>
                  <a:pt x="937575" y="1547784"/>
                </a:cubicBezTo>
                <a:cubicBezTo>
                  <a:pt x="937647" y="1547830"/>
                  <a:pt x="936545" y="1548488"/>
                  <a:pt x="935987" y="1548856"/>
                </a:cubicBezTo>
                <a:cubicBezTo>
                  <a:pt x="934958" y="1548259"/>
                  <a:pt x="933910" y="1547661"/>
                  <a:pt x="932864" y="1547064"/>
                </a:cubicBezTo>
                <a:cubicBezTo>
                  <a:pt x="933424" y="1546696"/>
                  <a:pt x="934398" y="1545975"/>
                  <a:pt x="934489" y="1546021"/>
                </a:cubicBezTo>
                <a:close/>
                <a:moveTo>
                  <a:pt x="2753397" y="1545810"/>
                </a:moveTo>
                <a:cubicBezTo>
                  <a:pt x="2748091" y="1544002"/>
                  <a:pt x="2742458" y="1545397"/>
                  <a:pt x="2738830" y="1548461"/>
                </a:cubicBezTo>
                <a:cubicBezTo>
                  <a:pt x="2737298" y="1549779"/>
                  <a:pt x="2736176" y="1551587"/>
                  <a:pt x="2736108" y="1553196"/>
                </a:cubicBezTo>
                <a:cubicBezTo>
                  <a:pt x="2735855" y="1559447"/>
                  <a:pt x="2737641" y="1565407"/>
                  <a:pt x="2746017" y="1572302"/>
                </a:cubicBezTo>
                <a:cubicBezTo>
                  <a:pt x="2755944" y="1565270"/>
                  <a:pt x="2760258" y="1559064"/>
                  <a:pt x="2760563" y="1552185"/>
                </a:cubicBezTo>
                <a:cubicBezTo>
                  <a:pt x="2760672" y="1550055"/>
                  <a:pt x="2756792" y="1546975"/>
                  <a:pt x="2753397" y="1545810"/>
                </a:cubicBezTo>
                <a:close/>
                <a:moveTo>
                  <a:pt x="1027684" y="1544290"/>
                </a:moveTo>
                <a:cubicBezTo>
                  <a:pt x="1029435" y="1545960"/>
                  <a:pt x="1032721" y="1547723"/>
                  <a:pt x="1032504" y="1549301"/>
                </a:cubicBezTo>
                <a:cubicBezTo>
                  <a:pt x="1032305" y="1550803"/>
                  <a:pt x="1028461" y="1552136"/>
                  <a:pt x="1024219" y="1554802"/>
                </a:cubicBezTo>
                <a:cubicBezTo>
                  <a:pt x="1022054" y="1551400"/>
                  <a:pt x="1019383" y="1549301"/>
                  <a:pt x="1020159" y="1547907"/>
                </a:cubicBezTo>
                <a:cubicBezTo>
                  <a:pt x="1021043" y="1546343"/>
                  <a:pt x="1025050" y="1545470"/>
                  <a:pt x="1027684" y="1544290"/>
                </a:cubicBezTo>
                <a:close/>
                <a:moveTo>
                  <a:pt x="11189675" y="1544121"/>
                </a:moveTo>
                <a:cubicBezTo>
                  <a:pt x="11191480" y="1559274"/>
                  <a:pt x="11188990" y="1567870"/>
                  <a:pt x="11181175" y="1574857"/>
                </a:cubicBezTo>
                <a:cubicBezTo>
                  <a:pt x="11175779" y="1571823"/>
                  <a:pt x="11170581" y="1568651"/>
                  <a:pt x="11164914" y="1565817"/>
                </a:cubicBezTo>
                <a:cubicBezTo>
                  <a:pt x="11159463" y="1563044"/>
                  <a:pt x="11150079" y="1567426"/>
                  <a:pt x="11144682" y="1561833"/>
                </a:cubicBezTo>
                <a:cubicBezTo>
                  <a:pt x="11156395" y="1552502"/>
                  <a:pt x="11169498" y="1545301"/>
                  <a:pt x="11189675" y="1544121"/>
                </a:cubicBezTo>
                <a:close/>
                <a:moveTo>
                  <a:pt x="1198967" y="1543493"/>
                </a:moveTo>
                <a:cubicBezTo>
                  <a:pt x="1200808" y="1544596"/>
                  <a:pt x="1204038" y="1545868"/>
                  <a:pt x="1205518" y="1547677"/>
                </a:cubicBezTo>
                <a:cubicBezTo>
                  <a:pt x="1206511" y="1548903"/>
                  <a:pt x="1206078" y="1551538"/>
                  <a:pt x="1204562" y="1552442"/>
                </a:cubicBezTo>
                <a:cubicBezTo>
                  <a:pt x="1195791" y="1557636"/>
                  <a:pt x="1186658" y="1563107"/>
                  <a:pt x="1173104" y="1561851"/>
                </a:cubicBezTo>
                <a:cubicBezTo>
                  <a:pt x="1169332" y="1561514"/>
                  <a:pt x="1165019" y="1559093"/>
                  <a:pt x="1163160" y="1556931"/>
                </a:cubicBezTo>
                <a:cubicBezTo>
                  <a:pt x="1162023" y="1555598"/>
                  <a:pt x="1164098" y="1552243"/>
                  <a:pt x="1166445" y="1550956"/>
                </a:cubicBezTo>
                <a:cubicBezTo>
                  <a:pt x="1175089" y="1546205"/>
                  <a:pt x="1185791" y="1544182"/>
                  <a:pt x="1198967" y="1543493"/>
                </a:cubicBezTo>
                <a:close/>
                <a:moveTo>
                  <a:pt x="8756962" y="1542007"/>
                </a:moveTo>
                <a:cubicBezTo>
                  <a:pt x="8756962" y="1542574"/>
                  <a:pt x="8756962" y="1543064"/>
                  <a:pt x="8756962" y="1543555"/>
                </a:cubicBezTo>
                <a:lnTo>
                  <a:pt x="8756966" y="1543559"/>
                </a:lnTo>
                <a:cubicBezTo>
                  <a:pt x="8758337" y="1543524"/>
                  <a:pt x="8759727" y="1543544"/>
                  <a:pt x="8761099" y="1543421"/>
                </a:cubicBezTo>
                <a:cubicBezTo>
                  <a:pt x="8761203" y="1543421"/>
                  <a:pt x="8761167" y="1542088"/>
                  <a:pt x="8761059" y="1542088"/>
                </a:cubicBezTo>
                <a:cubicBezTo>
                  <a:pt x="8759687" y="1541973"/>
                  <a:pt x="8758298" y="1542007"/>
                  <a:pt x="8756962" y="1542007"/>
                </a:cubicBezTo>
                <a:close/>
                <a:moveTo>
                  <a:pt x="10459442" y="1540658"/>
                </a:moveTo>
                <a:cubicBezTo>
                  <a:pt x="10461951" y="1542114"/>
                  <a:pt x="10465741" y="1543309"/>
                  <a:pt x="10466787" y="1545117"/>
                </a:cubicBezTo>
                <a:cubicBezTo>
                  <a:pt x="10468231" y="1547645"/>
                  <a:pt x="10468611" y="1550755"/>
                  <a:pt x="10467708" y="1553391"/>
                </a:cubicBezTo>
                <a:cubicBezTo>
                  <a:pt x="10465632" y="1559305"/>
                  <a:pt x="10456320" y="1562293"/>
                  <a:pt x="10448758" y="1560025"/>
                </a:cubicBezTo>
                <a:cubicBezTo>
                  <a:pt x="10442207" y="1558049"/>
                  <a:pt x="10440150" y="1553253"/>
                  <a:pt x="10444174" y="1548104"/>
                </a:cubicBezTo>
                <a:cubicBezTo>
                  <a:pt x="10445745" y="1546097"/>
                  <a:pt x="10448108" y="1544182"/>
                  <a:pt x="10450816" y="1542711"/>
                </a:cubicBezTo>
                <a:cubicBezTo>
                  <a:pt x="10452693" y="1541700"/>
                  <a:pt x="10455779" y="1541485"/>
                  <a:pt x="10459442" y="1540658"/>
                </a:cubicBezTo>
                <a:close/>
                <a:moveTo>
                  <a:pt x="1873344" y="1539233"/>
                </a:moveTo>
                <a:cubicBezTo>
                  <a:pt x="1879046" y="1538636"/>
                  <a:pt x="1885170" y="1541547"/>
                  <a:pt x="1885183" y="1544842"/>
                </a:cubicBezTo>
                <a:cubicBezTo>
                  <a:pt x="1885220" y="1549439"/>
                  <a:pt x="1877783" y="1554251"/>
                  <a:pt x="1870853" y="1553224"/>
                </a:cubicBezTo>
                <a:cubicBezTo>
                  <a:pt x="1867116" y="1552672"/>
                  <a:pt x="1864174" y="1550098"/>
                  <a:pt x="1862099" y="1549041"/>
                </a:cubicBezTo>
                <a:cubicBezTo>
                  <a:pt x="1861557" y="1543479"/>
                  <a:pt x="1866376" y="1539923"/>
                  <a:pt x="1873344" y="1539233"/>
                </a:cubicBezTo>
                <a:close/>
                <a:moveTo>
                  <a:pt x="11029487" y="1539065"/>
                </a:moveTo>
                <a:cubicBezTo>
                  <a:pt x="11032501" y="1538727"/>
                  <a:pt x="11037175" y="1539892"/>
                  <a:pt x="11039179" y="1541363"/>
                </a:cubicBezTo>
                <a:cubicBezTo>
                  <a:pt x="11041182" y="1542849"/>
                  <a:pt x="11041524" y="1545607"/>
                  <a:pt x="11041236" y="1547706"/>
                </a:cubicBezTo>
                <a:cubicBezTo>
                  <a:pt x="11041001" y="1549223"/>
                  <a:pt x="11038998" y="1550985"/>
                  <a:pt x="11036941" y="1552011"/>
                </a:cubicBezTo>
                <a:cubicBezTo>
                  <a:pt x="11027466" y="1556701"/>
                  <a:pt x="11017594" y="1561083"/>
                  <a:pt x="11011494" y="1567886"/>
                </a:cubicBezTo>
                <a:cubicBezTo>
                  <a:pt x="11010249" y="1569265"/>
                  <a:pt x="11007613" y="1570598"/>
                  <a:pt x="11005142" y="1571104"/>
                </a:cubicBezTo>
                <a:cubicBezTo>
                  <a:pt x="10991840" y="1573785"/>
                  <a:pt x="10978394" y="1576237"/>
                  <a:pt x="10968739" y="1578045"/>
                </a:cubicBezTo>
                <a:cubicBezTo>
                  <a:pt x="10962657" y="1577708"/>
                  <a:pt x="10960383" y="1577999"/>
                  <a:pt x="10959011" y="1577447"/>
                </a:cubicBezTo>
                <a:cubicBezTo>
                  <a:pt x="10955330" y="1575961"/>
                  <a:pt x="10950313" y="1574521"/>
                  <a:pt x="10948977" y="1572345"/>
                </a:cubicBezTo>
                <a:cubicBezTo>
                  <a:pt x="10947028" y="1569143"/>
                  <a:pt x="10951864" y="1566675"/>
                  <a:pt x="10956683" y="1566477"/>
                </a:cubicBezTo>
                <a:cubicBezTo>
                  <a:pt x="10972908" y="1565818"/>
                  <a:pt x="10984404" y="1560057"/>
                  <a:pt x="10995811" y="1553943"/>
                </a:cubicBezTo>
                <a:cubicBezTo>
                  <a:pt x="11002867" y="1550158"/>
                  <a:pt x="11009942" y="1546373"/>
                  <a:pt x="11017378" y="1542895"/>
                </a:cubicBezTo>
                <a:cubicBezTo>
                  <a:pt x="11020969" y="1541194"/>
                  <a:pt x="11025192" y="1539539"/>
                  <a:pt x="11029487" y="1539065"/>
                </a:cubicBezTo>
                <a:close/>
                <a:moveTo>
                  <a:pt x="10929522" y="1539019"/>
                </a:moveTo>
                <a:cubicBezTo>
                  <a:pt x="10941342" y="1538513"/>
                  <a:pt x="10948417" y="1541011"/>
                  <a:pt x="10950691" y="1546221"/>
                </a:cubicBezTo>
                <a:cubicBezTo>
                  <a:pt x="10951233" y="1547493"/>
                  <a:pt x="10949861" y="1549960"/>
                  <a:pt x="10948146" y="1550573"/>
                </a:cubicBezTo>
                <a:cubicBezTo>
                  <a:pt x="10940946" y="1553132"/>
                  <a:pt x="10934052" y="1551691"/>
                  <a:pt x="10927680" y="1548979"/>
                </a:cubicBezTo>
                <a:cubicBezTo>
                  <a:pt x="10926941" y="1548673"/>
                  <a:pt x="10926093" y="1548244"/>
                  <a:pt x="10925822" y="1547754"/>
                </a:cubicBezTo>
                <a:cubicBezTo>
                  <a:pt x="10924992" y="1546221"/>
                  <a:pt x="10923241" y="1544352"/>
                  <a:pt x="10924035" y="1543111"/>
                </a:cubicBezTo>
                <a:cubicBezTo>
                  <a:pt x="10925209" y="1541287"/>
                  <a:pt x="10928240" y="1539907"/>
                  <a:pt x="10929522" y="1539019"/>
                </a:cubicBezTo>
                <a:close/>
                <a:moveTo>
                  <a:pt x="9769491" y="1538835"/>
                </a:moveTo>
                <a:cubicBezTo>
                  <a:pt x="9773335" y="1537947"/>
                  <a:pt x="9779255" y="1537977"/>
                  <a:pt x="9782648" y="1539234"/>
                </a:cubicBezTo>
                <a:cubicBezTo>
                  <a:pt x="9795750" y="1544076"/>
                  <a:pt x="9803456" y="1554847"/>
                  <a:pt x="9797717" y="1562860"/>
                </a:cubicBezTo>
                <a:cubicBezTo>
                  <a:pt x="9792123" y="1570736"/>
                  <a:pt x="9793477" y="1575962"/>
                  <a:pt x="9805514" y="1580298"/>
                </a:cubicBezTo>
                <a:cubicBezTo>
                  <a:pt x="9808690" y="1581432"/>
                  <a:pt x="9811416" y="1583163"/>
                  <a:pt x="9813906" y="1584848"/>
                </a:cubicBezTo>
                <a:cubicBezTo>
                  <a:pt x="9820097" y="1589047"/>
                  <a:pt x="9822533" y="1594241"/>
                  <a:pt x="9818761" y="1599282"/>
                </a:cubicBezTo>
                <a:cubicBezTo>
                  <a:pt x="9808961" y="1612382"/>
                  <a:pt x="9793296" y="1622142"/>
                  <a:pt x="9770322" y="1626187"/>
                </a:cubicBezTo>
                <a:cubicBezTo>
                  <a:pt x="9756606" y="1628623"/>
                  <a:pt x="9747491" y="1624287"/>
                  <a:pt x="9748719" y="1615738"/>
                </a:cubicBezTo>
                <a:cubicBezTo>
                  <a:pt x="9749765" y="1608291"/>
                  <a:pt x="9747113" y="1602316"/>
                  <a:pt x="9740002" y="1596416"/>
                </a:cubicBezTo>
                <a:cubicBezTo>
                  <a:pt x="9728054" y="1586488"/>
                  <a:pt x="9730040" y="1576176"/>
                  <a:pt x="9738504" y="1565772"/>
                </a:cubicBezTo>
                <a:cubicBezTo>
                  <a:pt x="9747492" y="1564500"/>
                  <a:pt x="9755541" y="1563381"/>
                  <a:pt x="9765016" y="1562033"/>
                </a:cubicBezTo>
                <a:cubicBezTo>
                  <a:pt x="9762886" y="1556946"/>
                  <a:pt x="9760269" y="1552702"/>
                  <a:pt x="9759493" y="1548351"/>
                </a:cubicBezTo>
                <a:lnTo>
                  <a:pt x="9759493" y="1548350"/>
                </a:lnTo>
                <a:cubicBezTo>
                  <a:pt x="9758718" y="1543952"/>
                  <a:pt x="9763049" y="1540352"/>
                  <a:pt x="9769491" y="1538835"/>
                </a:cubicBezTo>
                <a:close/>
                <a:moveTo>
                  <a:pt x="1801323" y="1538815"/>
                </a:moveTo>
                <a:cubicBezTo>
                  <a:pt x="1806528" y="1538470"/>
                  <a:pt x="1812317" y="1539141"/>
                  <a:pt x="1819148" y="1541408"/>
                </a:cubicBezTo>
                <a:cubicBezTo>
                  <a:pt x="1810395" y="1551046"/>
                  <a:pt x="1798970" y="1556837"/>
                  <a:pt x="1786860" y="1562062"/>
                </a:cubicBezTo>
                <a:cubicBezTo>
                  <a:pt x="1784731" y="1562982"/>
                  <a:pt x="1779642" y="1562216"/>
                  <a:pt x="1776736" y="1561266"/>
                </a:cubicBezTo>
                <a:cubicBezTo>
                  <a:pt x="1774913" y="1560684"/>
                  <a:pt x="1773708" y="1558324"/>
                  <a:pt x="1773776" y="1556777"/>
                </a:cubicBezTo>
                <a:cubicBezTo>
                  <a:pt x="1774047" y="1550617"/>
                  <a:pt x="1778577" y="1545653"/>
                  <a:pt x="1787005" y="1542313"/>
                </a:cubicBezTo>
                <a:cubicBezTo>
                  <a:pt x="1791499" y="1540520"/>
                  <a:pt x="1796119" y="1539160"/>
                  <a:pt x="1801323" y="1538815"/>
                </a:cubicBezTo>
                <a:close/>
                <a:moveTo>
                  <a:pt x="8988943" y="1537272"/>
                </a:moveTo>
                <a:cubicBezTo>
                  <a:pt x="8987662" y="1537885"/>
                  <a:pt x="8986361" y="1538498"/>
                  <a:pt x="8985099" y="1539126"/>
                </a:cubicBezTo>
                <a:cubicBezTo>
                  <a:pt x="8986146" y="1539877"/>
                  <a:pt x="8987120" y="1541179"/>
                  <a:pt x="8988239" y="1541225"/>
                </a:cubicBezTo>
                <a:cubicBezTo>
                  <a:pt x="8989448" y="1541256"/>
                  <a:pt x="8990783" y="1540138"/>
                  <a:pt x="8992065" y="1539509"/>
                </a:cubicBezTo>
                <a:cubicBezTo>
                  <a:pt x="8991018" y="1538759"/>
                  <a:pt x="8989989" y="1538008"/>
                  <a:pt x="8988943" y="1537272"/>
                </a:cubicBezTo>
                <a:close/>
                <a:moveTo>
                  <a:pt x="8274195" y="1536966"/>
                </a:moveTo>
                <a:cubicBezTo>
                  <a:pt x="8272733" y="1538161"/>
                  <a:pt x="8271307" y="1539356"/>
                  <a:pt x="8269051" y="1541225"/>
                </a:cubicBezTo>
                <a:cubicBezTo>
                  <a:pt x="8271668" y="1542865"/>
                  <a:pt x="8273689" y="1545255"/>
                  <a:pt x="8276162" y="1545439"/>
                </a:cubicBezTo>
                <a:cubicBezTo>
                  <a:pt x="8280565" y="1545761"/>
                  <a:pt x="8282118" y="1543033"/>
                  <a:pt x="8280836" y="1540965"/>
                </a:cubicBezTo>
                <a:cubicBezTo>
                  <a:pt x="8279826" y="1539341"/>
                  <a:pt x="8276469" y="1538284"/>
                  <a:pt x="8274195" y="1536966"/>
                </a:cubicBezTo>
                <a:close/>
                <a:moveTo>
                  <a:pt x="1748851" y="1536338"/>
                </a:moveTo>
                <a:cubicBezTo>
                  <a:pt x="1753345" y="1536277"/>
                  <a:pt x="1757243" y="1539877"/>
                  <a:pt x="1756377" y="1542375"/>
                </a:cubicBezTo>
                <a:cubicBezTo>
                  <a:pt x="1754608" y="1547508"/>
                  <a:pt x="1748454" y="1553146"/>
                  <a:pt x="1736922" y="1560133"/>
                </a:cubicBezTo>
                <a:cubicBezTo>
                  <a:pt x="1727844" y="1558018"/>
                  <a:pt x="1729437" y="1553070"/>
                  <a:pt x="1729342" y="1548779"/>
                </a:cubicBezTo>
                <a:cubicBezTo>
                  <a:pt x="1729252" y="1544780"/>
                  <a:pt x="1729937" y="1540505"/>
                  <a:pt x="1736020" y="1538207"/>
                </a:cubicBezTo>
                <a:cubicBezTo>
                  <a:pt x="1739611" y="1536858"/>
                  <a:pt x="1744520" y="1536395"/>
                  <a:pt x="1748851" y="1536338"/>
                </a:cubicBezTo>
                <a:close/>
                <a:moveTo>
                  <a:pt x="8590131" y="1535801"/>
                </a:moveTo>
                <a:cubicBezTo>
                  <a:pt x="8588742" y="1536276"/>
                  <a:pt x="8587352" y="1536751"/>
                  <a:pt x="8585945" y="1537242"/>
                </a:cubicBezTo>
                <a:cubicBezTo>
                  <a:pt x="8587352" y="1538284"/>
                  <a:pt x="8588742" y="1539341"/>
                  <a:pt x="8590150" y="1540398"/>
                </a:cubicBezTo>
                <a:cubicBezTo>
                  <a:pt x="8591178" y="1539632"/>
                  <a:pt x="8593051" y="1538865"/>
                  <a:pt x="8593038" y="1538115"/>
                </a:cubicBezTo>
                <a:cubicBezTo>
                  <a:pt x="8593001" y="1537349"/>
                  <a:pt x="8591178" y="1536583"/>
                  <a:pt x="8590131" y="1535801"/>
                </a:cubicBezTo>
                <a:close/>
                <a:moveTo>
                  <a:pt x="10417555" y="1535204"/>
                </a:moveTo>
                <a:lnTo>
                  <a:pt x="10417556" y="1535204"/>
                </a:lnTo>
                <a:cubicBezTo>
                  <a:pt x="10419126" y="1534836"/>
                  <a:pt x="10421743" y="1536215"/>
                  <a:pt x="10426002" y="1537379"/>
                </a:cubicBezTo>
                <a:cubicBezTo>
                  <a:pt x="10421688" y="1539861"/>
                  <a:pt x="10418981" y="1541899"/>
                  <a:pt x="10415516" y="1543125"/>
                </a:cubicBezTo>
                <a:cubicBezTo>
                  <a:pt x="10414073" y="1543646"/>
                  <a:pt x="10410733" y="1542604"/>
                  <a:pt x="10408784" y="1541823"/>
                </a:cubicBezTo>
                <a:cubicBezTo>
                  <a:pt x="10408097" y="1541532"/>
                  <a:pt x="10408277" y="1539447"/>
                  <a:pt x="10409180" y="1538881"/>
                </a:cubicBezTo>
                <a:cubicBezTo>
                  <a:pt x="10411617" y="1537395"/>
                  <a:pt x="10414415" y="1535893"/>
                  <a:pt x="10417555" y="1535204"/>
                </a:cubicBezTo>
                <a:close/>
                <a:moveTo>
                  <a:pt x="9045630" y="1534361"/>
                </a:moveTo>
                <a:cubicBezTo>
                  <a:pt x="9042922" y="1535786"/>
                  <a:pt x="9040702" y="1536384"/>
                  <a:pt x="9040594" y="1537088"/>
                </a:cubicBezTo>
                <a:cubicBezTo>
                  <a:pt x="9040179" y="1540183"/>
                  <a:pt x="9042651" y="1542389"/>
                  <a:pt x="9047723" y="1542972"/>
                </a:cubicBezTo>
                <a:cubicBezTo>
                  <a:pt x="9048752" y="1543079"/>
                  <a:pt x="9051441" y="1541455"/>
                  <a:pt x="9051242" y="1541179"/>
                </a:cubicBezTo>
                <a:cubicBezTo>
                  <a:pt x="9049726" y="1538896"/>
                  <a:pt x="9047687" y="1536751"/>
                  <a:pt x="9045630" y="1534361"/>
                </a:cubicBezTo>
                <a:close/>
                <a:moveTo>
                  <a:pt x="2702392" y="1534315"/>
                </a:moveTo>
                <a:cubicBezTo>
                  <a:pt x="2702050" y="1533933"/>
                  <a:pt x="2699288" y="1534350"/>
                  <a:pt x="2697665" y="1534407"/>
                </a:cubicBezTo>
                <a:cubicBezTo>
                  <a:pt x="2697917" y="1536368"/>
                  <a:pt x="2698188" y="1538330"/>
                  <a:pt x="2698513" y="1540750"/>
                </a:cubicBezTo>
                <a:cubicBezTo>
                  <a:pt x="2701852" y="1539770"/>
                  <a:pt x="2704594" y="1539264"/>
                  <a:pt x="2704541" y="1538912"/>
                </a:cubicBezTo>
                <a:cubicBezTo>
                  <a:pt x="2704322" y="1537349"/>
                  <a:pt x="2703621" y="1535694"/>
                  <a:pt x="2702393" y="1534315"/>
                </a:cubicBezTo>
                <a:close/>
                <a:moveTo>
                  <a:pt x="3032780" y="1531450"/>
                </a:moveTo>
                <a:cubicBezTo>
                  <a:pt x="3031590" y="1531848"/>
                  <a:pt x="3030363" y="1532247"/>
                  <a:pt x="3029260" y="1532722"/>
                </a:cubicBezTo>
                <a:cubicBezTo>
                  <a:pt x="3029171" y="1532752"/>
                  <a:pt x="3029930" y="1533503"/>
                  <a:pt x="3030310" y="1533917"/>
                </a:cubicBezTo>
                <a:cubicBezTo>
                  <a:pt x="3031498" y="1533518"/>
                  <a:pt x="3032726" y="1533120"/>
                  <a:pt x="3033828" y="1532645"/>
                </a:cubicBezTo>
                <a:cubicBezTo>
                  <a:pt x="3033899" y="1532614"/>
                  <a:pt x="3033142" y="1531864"/>
                  <a:pt x="3032780" y="1531450"/>
                </a:cubicBezTo>
                <a:close/>
                <a:moveTo>
                  <a:pt x="1575421" y="1531450"/>
                </a:moveTo>
                <a:cubicBezTo>
                  <a:pt x="1581972" y="1531419"/>
                  <a:pt x="1589552" y="1531557"/>
                  <a:pt x="1591554" y="1536567"/>
                </a:cubicBezTo>
                <a:cubicBezTo>
                  <a:pt x="1593341" y="1541011"/>
                  <a:pt x="1588414" y="1544198"/>
                  <a:pt x="1583668" y="1547078"/>
                </a:cubicBezTo>
                <a:cubicBezTo>
                  <a:pt x="1581665" y="1548289"/>
                  <a:pt x="1579355" y="1549376"/>
                  <a:pt x="1576919" y="1550235"/>
                </a:cubicBezTo>
                <a:cubicBezTo>
                  <a:pt x="1557157" y="1557252"/>
                  <a:pt x="1545751" y="1568207"/>
                  <a:pt x="1536475" y="1580664"/>
                </a:cubicBezTo>
                <a:cubicBezTo>
                  <a:pt x="1531891" y="1586793"/>
                  <a:pt x="1525178" y="1593044"/>
                  <a:pt x="1516768" y="1597227"/>
                </a:cubicBezTo>
                <a:cubicBezTo>
                  <a:pt x="1504857" y="1603111"/>
                  <a:pt x="1500886" y="1609761"/>
                  <a:pt x="1502890" y="1618463"/>
                </a:cubicBezTo>
                <a:cubicBezTo>
                  <a:pt x="1503936" y="1623045"/>
                  <a:pt x="1504406" y="1627733"/>
                  <a:pt x="1506499" y="1632146"/>
                </a:cubicBezTo>
                <a:cubicBezTo>
                  <a:pt x="1509964" y="1639486"/>
                  <a:pt x="1519728" y="1642121"/>
                  <a:pt x="1530826" y="1639179"/>
                </a:cubicBezTo>
                <a:cubicBezTo>
                  <a:pt x="1534237" y="1638260"/>
                  <a:pt x="1537594" y="1637064"/>
                  <a:pt x="1540499" y="1635639"/>
                </a:cubicBezTo>
                <a:cubicBezTo>
                  <a:pt x="1543369" y="1634230"/>
                  <a:pt x="1545625" y="1632376"/>
                  <a:pt x="1548639" y="1630384"/>
                </a:cubicBezTo>
                <a:cubicBezTo>
                  <a:pt x="1547321" y="1626921"/>
                  <a:pt x="1545625" y="1623642"/>
                  <a:pt x="1544921" y="1620302"/>
                </a:cubicBezTo>
                <a:cubicBezTo>
                  <a:pt x="1543820" y="1615077"/>
                  <a:pt x="1548801" y="1611263"/>
                  <a:pt x="1557067" y="1610450"/>
                </a:cubicBezTo>
                <a:cubicBezTo>
                  <a:pt x="1565531" y="1609607"/>
                  <a:pt x="1573111" y="1612044"/>
                  <a:pt x="1574898" y="1616671"/>
                </a:cubicBezTo>
                <a:cubicBezTo>
                  <a:pt x="1578109" y="1624868"/>
                  <a:pt x="1578345" y="1632882"/>
                  <a:pt x="1567029" y="1639194"/>
                </a:cubicBezTo>
                <a:cubicBezTo>
                  <a:pt x="1558799" y="1643791"/>
                  <a:pt x="1557536" y="1648540"/>
                  <a:pt x="1563438" y="1654608"/>
                </a:cubicBezTo>
                <a:cubicBezTo>
                  <a:pt x="1566686" y="1657948"/>
                  <a:pt x="1567300" y="1662192"/>
                  <a:pt x="1569502" y="1665946"/>
                </a:cubicBezTo>
                <a:cubicBezTo>
                  <a:pt x="1571378" y="1669118"/>
                  <a:pt x="1572660" y="1672918"/>
                  <a:pt x="1576305" y="1675124"/>
                </a:cubicBezTo>
                <a:cubicBezTo>
                  <a:pt x="1585275" y="1680518"/>
                  <a:pt x="1587598" y="1686908"/>
                  <a:pt x="1587476" y="1694109"/>
                </a:cubicBezTo>
                <a:cubicBezTo>
                  <a:pt x="1587260" y="1708650"/>
                  <a:pt x="1601625" y="1720294"/>
                  <a:pt x="1608717" y="1733380"/>
                </a:cubicBezTo>
                <a:cubicBezTo>
                  <a:pt x="1609963" y="1735663"/>
                  <a:pt x="1615088" y="1737808"/>
                  <a:pt x="1619185" y="1738742"/>
                </a:cubicBezTo>
                <a:cubicBezTo>
                  <a:pt x="1634994" y="1742373"/>
                  <a:pt x="1650947" y="1748165"/>
                  <a:pt x="1666558" y="1738390"/>
                </a:cubicBezTo>
                <a:cubicBezTo>
                  <a:pt x="1671936" y="1742235"/>
                  <a:pt x="1675492" y="1744794"/>
                  <a:pt x="1680292" y="1748226"/>
                </a:cubicBezTo>
                <a:cubicBezTo>
                  <a:pt x="1699964" y="1746142"/>
                  <a:pt x="1717036" y="1752440"/>
                  <a:pt x="1734939" y="1757573"/>
                </a:cubicBezTo>
                <a:cubicBezTo>
                  <a:pt x="1745966" y="1760729"/>
                  <a:pt x="1753420" y="1765341"/>
                  <a:pt x="1758346" y="1771883"/>
                </a:cubicBezTo>
                <a:cubicBezTo>
                  <a:pt x="1763942" y="1779299"/>
                  <a:pt x="1768322" y="1786899"/>
                  <a:pt x="1768308" y="1795234"/>
                </a:cubicBezTo>
                <a:cubicBezTo>
                  <a:pt x="1768308" y="1802757"/>
                  <a:pt x="1763670" y="1808687"/>
                  <a:pt x="1753130" y="1812778"/>
                </a:cubicBezTo>
                <a:cubicBezTo>
                  <a:pt x="1741184" y="1817420"/>
                  <a:pt x="1729363" y="1822185"/>
                  <a:pt x="1717271" y="1826675"/>
                </a:cubicBezTo>
                <a:cubicBezTo>
                  <a:pt x="1715393" y="1827364"/>
                  <a:pt x="1712271" y="1826767"/>
                  <a:pt x="1709854" y="1826767"/>
                </a:cubicBezTo>
                <a:cubicBezTo>
                  <a:pt x="1708230" y="1821603"/>
                  <a:pt x="1714943" y="1820393"/>
                  <a:pt x="1718263" y="1817819"/>
                </a:cubicBezTo>
                <a:cubicBezTo>
                  <a:pt x="1723498" y="1813774"/>
                  <a:pt x="1728821" y="1809744"/>
                  <a:pt x="1733423" y="1805438"/>
                </a:cubicBezTo>
                <a:cubicBezTo>
                  <a:pt x="1734560" y="1804366"/>
                  <a:pt x="1733893" y="1801807"/>
                  <a:pt x="1732448" y="1800735"/>
                </a:cubicBezTo>
                <a:cubicBezTo>
                  <a:pt x="1731022" y="1799677"/>
                  <a:pt x="1727395" y="1799004"/>
                  <a:pt x="1725067" y="1799248"/>
                </a:cubicBezTo>
                <a:cubicBezTo>
                  <a:pt x="1719762" y="1799831"/>
                  <a:pt x="1714636" y="1801102"/>
                  <a:pt x="1707002" y="1802558"/>
                </a:cubicBezTo>
                <a:cubicBezTo>
                  <a:pt x="1706931" y="1798176"/>
                  <a:pt x="1705414" y="1794667"/>
                  <a:pt x="1707110" y="1791909"/>
                </a:cubicBezTo>
                <a:cubicBezTo>
                  <a:pt x="1711406" y="1784892"/>
                  <a:pt x="1717271" y="1778242"/>
                  <a:pt x="1722251" y="1771378"/>
                </a:cubicBezTo>
                <a:cubicBezTo>
                  <a:pt x="1724399" y="1768421"/>
                  <a:pt x="1720395" y="1763916"/>
                  <a:pt x="1716693" y="1764912"/>
                </a:cubicBezTo>
                <a:cubicBezTo>
                  <a:pt x="1694766" y="1770795"/>
                  <a:pt x="1672225" y="1765907"/>
                  <a:pt x="1650081" y="1766766"/>
                </a:cubicBezTo>
                <a:cubicBezTo>
                  <a:pt x="1641293" y="1767118"/>
                  <a:pt x="1636041" y="1769355"/>
                  <a:pt x="1635427" y="1773124"/>
                </a:cubicBezTo>
                <a:cubicBezTo>
                  <a:pt x="1634669" y="1777782"/>
                  <a:pt x="1639272" y="1782930"/>
                  <a:pt x="1646760" y="1783835"/>
                </a:cubicBezTo>
                <a:cubicBezTo>
                  <a:pt x="1652968" y="1784601"/>
                  <a:pt x="1659700" y="1784171"/>
                  <a:pt x="1666143" y="1783835"/>
                </a:cubicBezTo>
                <a:cubicBezTo>
                  <a:pt x="1671323" y="1783589"/>
                  <a:pt x="1676430" y="1782701"/>
                  <a:pt x="1681141" y="1782149"/>
                </a:cubicBezTo>
                <a:cubicBezTo>
                  <a:pt x="1685147" y="1787864"/>
                  <a:pt x="1679029" y="1789657"/>
                  <a:pt x="1675058" y="1791771"/>
                </a:cubicBezTo>
                <a:cubicBezTo>
                  <a:pt x="1663454" y="1797885"/>
                  <a:pt x="1660585" y="1804657"/>
                  <a:pt x="1667767" y="1813375"/>
                </a:cubicBezTo>
                <a:cubicBezTo>
                  <a:pt x="1671485" y="1817895"/>
                  <a:pt x="1674752" y="1823258"/>
                  <a:pt x="1674535" y="1828176"/>
                </a:cubicBezTo>
                <a:cubicBezTo>
                  <a:pt x="1674066" y="1838166"/>
                  <a:pt x="1680617" y="1844755"/>
                  <a:pt x="1694495" y="1849259"/>
                </a:cubicBezTo>
                <a:cubicBezTo>
                  <a:pt x="1697636" y="1850271"/>
                  <a:pt x="1700271" y="1851895"/>
                  <a:pt x="1706081" y="1854607"/>
                </a:cubicBezTo>
                <a:cubicBezTo>
                  <a:pt x="1699838" y="1855526"/>
                  <a:pt x="1696714" y="1856419"/>
                  <a:pt x="1693629" y="1856384"/>
                </a:cubicBezTo>
                <a:cubicBezTo>
                  <a:pt x="1685472" y="1856277"/>
                  <a:pt x="1677531" y="1852922"/>
                  <a:pt x="1667370" y="1855772"/>
                </a:cubicBezTo>
                <a:cubicBezTo>
                  <a:pt x="1668363" y="1858039"/>
                  <a:pt x="1668435" y="1860430"/>
                  <a:pt x="1670294" y="1862008"/>
                </a:cubicBezTo>
                <a:cubicBezTo>
                  <a:pt x="1674156" y="1865256"/>
                  <a:pt x="1679588" y="1867815"/>
                  <a:pt x="1683144" y="1871170"/>
                </a:cubicBezTo>
                <a:cubicBezTo>
                  <a:pt x="1684857" y="1872779"/>
                  <a:pt x="1684894" y="1875736"/>
                  <a:pt x="1683811" y="1877698"/>
                </a:cubicBezTo>
                <a:cubicBezTo>
                  <a:pt x="1680924" y="1883045"/>
                  <a:pt x="1673271" y="1885772"/>
                  <a:pt x="1665601" y="1888040"/>
                </a:cubicBezTo>
                <a:cubicBezTo>
                  <a:pt x="1658220" y="1890216"/>
                  <a:pt x="1650551" y="1893342"/>
                  <a:pt x="1640407" y="1888439"/>
                </a:cubicBezTo>
                <a:cubicBezTo>
                  <a:pt x="1644433" y="1884838"/>
                  <a:pt x="1648366" y="1881345"/>
                  <a:pt x="1652535" y="1877621"/>
                </a:cubicBezTo>
                <a:cubicBezTo>
                  <a:pt x="1648565" y="1873285"/>
                  <a:pt x="1643422" y="1869102"/>
                  <a:pt x="1640768" y="1864383"/>
                </a:cubicBezTo>
                <a:cubicBezTo>
                  <a:pt x="1638351" y="1860108"/>
                  <a:pt x="1638639" y="1855267"/>
                  <a:pt x="1637719" y="1850670"/>
                </a:cubicBezTo>
                <a:cubicBezTo>
                  <a:pt x="1636402" y="1844112"/>
                  <a:pt x="1633370" y="1838336"/>
                  <a:pt x="1622090" y="1836436"/>
                </a:cubicBezTo>
                <a:cubicBezTo>
                  <a:pt x="1614149" y="1839761"/>
                  <a:pt x="1619473" y="1843254"/>
                  <a:pt x="1619419" y="1846426"/>
                </a:cubicBezTo>
                <a:cubicBezTo>
                  <a:pt x="1619347" y="1850593"/>
                  <a:pt x="1615737" y="1852861"/>
                  <a:pt x="1609439" y="1853612"/>
                </a:cubicBezTo>
                <a:cubicBezTo>
                  <a:pt x="1594622" y="1855374"/>
                  <a:pt x="1588613" y="1852463"/>
                  <a:pt x="1587819" y="1843147"/>
                </a:cubicBezTo>
                <a:cubicBezTo>
                  <a:pt x="1587598" y="1840833"/>
                  <a:pt x="1587963" y="1838504"/>
                  <a:pt x="1587584" y="1836206"/>
                </a:cubicBezTo>
                <a:cubicBezTo>
                  <a:pt x="1586880" y="1831870"/>
                  <a:pt x="1583920" y="1827901"/>
                  <a:pt x="1576468" y="1827197"/>
                </a:cubicBezTo>
                <a:cubicBezTo>
                  <a:pt x="1558132" y="1825465"/>
                  <a:pt x="1554847" y="1817375"/>
                  <a:pt x="1553872" y="1808197"/>
                </a:cubicBezTo>
                <a:cubicBezTo>
                  <a:pt x="1552862" y="1798897"/>
                  <a:pt x="1552609" y="1789520"/>
                  <a:pt x="1559052" y="1780832"/>
                </a:cubicBezTo>
                <a:lnTo>
                  <a:pt x="1559197" y="1760944"/>
                </a:lnTo>
                <a:lnTo>
                  <a:pt x="1559201" y="1760945"/>
                </a:lnTo>
                <a:lnTo>
                  <a:pt x="1559201" y="1760944"/>
                </a:lnTo>
                <a:lnTo>
                  <a:pt x="1559485" y="1760979"/>
                </a:lnTo>
                <a:cubicBezTo>
                  <a:pt x="1559431" y="1760918"/>
                  <a:pt x="1559377" y="1760852"/>
                  <a:pt x="1559323" y="1760795"/>
                </a:cubicBezTo>
                <a:cubicBezTo>
                  <a:pt x="1566812" y="1763001"/>
                  <a:pt x="1574194" y="1765361"/>
                  <a:pt x="1581828" y="1767368"/>
                </a:cubicBezTo>
                <a:cubicBezTo>
                  <a:pt x="1586051" y="1768471"/>
                  <a:pt x="1590634" y="1769161"/>
                  <a:pt x="1595182" y="1769728"/>
                </a:cubicBezTo>
                <a:cubicBezTo>
                  <a:pt x="1599731" y="1770279"/>
                  <a:pt x="1604675" y="1766403"/>
                  <a:pt x="1602401" y="1764013"/>
                </a:cubicBezTo>
                <a:cubicBezTo>
                  <a:pt x="1597672" y="1759079"/>
                  <a:pt x="1590724" y="1754697"/>
                  <a:pt x="1587855" y="1749426"/>
                </a:cubicBezTo>
                <a:cubicBezTo>
                  <a:pt x="1583254" y="1740999"/>
                  <a:pt x="1573652" y="1736540"/>
                  <a:pt x="1561994" y="1734426"/>
                </a:cubicBezTo>
                <a:cubicBezTo>
                  <a:pt x="1556146" y="1721142"/>
                  <a:pt x="1554793" y="1719334"/>
                  <a:pt x="1548946" y="1716499"/>
                </a:cubicBezTo>
                <a:cubicBezTo>
                  <a:pt x="1541582" y="1712929"/>
                  <a:pt x="1532036" y="1713083"/>
                  <a:pt x="1525989" y="1716852"/>
                </a:cubicBezTo>
                <a:cubicBezTo>
                  <a:pt x="1520594" y="1720207"/>
                  <a:pt x="1520288" y="1724743"/>
                  <a:pt x="1526622" y="1729186"/>
                </a:cubicBezTo>
                <a:cubicBezTo>
                  <a:pt x="1540211" y="1738716"/>
                  <a:pt x="1550336" y="1749518"/>
                  <a:pt x="1559323" y="1760795"/>
                </a:cubicBezTo>
                <a:cubicBezTo>
                  <a:pt x="1559233" y="1760761"/>
                  <a:pt x="1559147" y="1760749"/>
                  <a:pt x="1559052" y="1760715"/>
                </a:cubicBezTo>
                <a:lnTo>
                  <a:pt x="1559039" y="1760703"/>
                </a:lnTo>
                <a:cubicBezTo>
                  <a:pt x="1559039" y="1760703"/>
                  <a:pt x="1559039" y="1760703"/>
                  <a:pt x="1559039" y="1760715"/>
                </a:cubicBezTo>
                <a:lnTo>
                  <a:pt x="1559201" y="1760944"/>
                </a:lnTo>
                <a:lnTo>
                  <a:pt x="1559197" y="1760944"/>
                </a:lnTo>
                <a:lnTo>
                  <a:pt x="1501397" y="1753529"/>
                </a:lnTo>
                <a:cubicBezTo>
                  <a:pt x="1494232" y="1752548"/>
                  <a:pt x="1489282" y="1749438"/>
                  <a:pt x="1489323" y="1744979"/>
                </a:cubicBezTo>
                <a:cubicBezTo>
                  <a:pt x="1489395" y="1734208"/>
                  <a:pt x="1479488" y="1728018"/>
                  <a:pt x="1465429" y="1723176"/>
                </a:cubicBezTo>
                <a:cubicBezTo>
                  <a:pt x="1456879" y="1720234"/>
                  <a:pt x="1455341" y="1715469"/>
                  <a:pt x="1456946" y="1709708"/>
                </a:cubicBezTo>
                <a:cubicBezTo>
                  <a:pt x="1463751" y="1685269"/>
                  <a:pt x="1463840" y="1685024"/>
                  <a:pt x="1498220" y="1669042"/>
                </a:cubicBezTo>
                <a:cubicBezTo>
                  <a:pt x="1501866" y="1667341"/>
                  <a:pt x="1505277" y="1665426"/>
                  <a:pt x="1509608" y="1663189"/>
                </a:cubicBezTo>
                <a:cubicBezTo>
                  <a:pt x="1503887" y="1652571"/>
                  <a:pt x="1493492" y="1644588"/>
                  <a:pt x="1479397" y="1638751"/>
                </a:cubicBezTo>
                <a:cubicBezTo>
                  <a:pt x="1470122" y="1634905"/>
                  <a:pt x="1459275" y="1632453"/>
                  <a:pt x="1449024" y="1629573"/>
                </a:cubicBezTo>
                <a:cubicBezTo>
                  <a:pt x="1443971" y="1628163"/>
                  <a:pt x="1436391" y="1630508"/>
                  <a:pt x="1435759" y="1633924"/>
                </a:cubicBezTo>
                <a:cubicBezTo>
                  <a:pt x="1434928" y="1638475"/>
                  <a:pt x="1434099" y="1643255"/>
                  <a:pt x="1435398" y="1647699"/>
                </a:cubicBezTo>
                <a:cubicBezTo>
                  <a:pt x="1438646" y="1658777"/>
                  <a:pt x="1437708" y="1669579"/>
                  <a:pt x="1433485" y="1680457"/>
                </a:cubicBezTo>
                <a:cubicBezTo>
                  <a:pt x="1431969" y="1684350"/>
                  <a:pt x="1431699" y="1688456"/>
                  <a:pt x="1431175" y="1692486"/>
                </a:cubicBezTo>
                <a:cubicBezTo>
                  <a:pt x="1429984" y="1701909"/>
                  <a:pt x="1429406" y="1702169"/>
                  <a:pt x="1411703" y="1701342"/>
                </a:cubicBezTo>
                <a:cubicBezTo>
                  <a:pt x="1408996" y="1701204"/>
                  <a:pt x="1406234" y="1701510"/>
                  <a:pt x="1403618" y="1701633"/>
                </a:cubicBezTo>
                <a:cubicBezTo>
                  <a:pt x="1396399" y="1707578"/>
                  <a:pt x="1406630" y="1713002"/>
                  <a:pt x="1402914" y="1720510"/>
                </a:cubicBezTo>
                <a:cubicBezTo>
                  <a:pt x="1393782" y="1727328"/>
                  <a:pt x="1379127" y="1734269"/>
                  <a:pt x="1374345" y="1746205"/>
                </a:cubicBezTo>
                <a:cubicBezTo>
                  <a:pt x="1379199" y="1751904"/>
                  <a:pt x="1387050" y="1753452"/>
                  <a:pt x="1397462" y="1751169"/>
                </a:cubicBezTo>
                <a:cubicBezTo>
                  <a:pt x="1398347" y="1750970"/>
                  <a:pt x="1399303" y="1750801"/>
                  <a:pt x="1400044" y="1750464"/>
                </a:cubicBezTo>
                <a:cubicBezTo>
                  <a:pt x="1424317" y="1739448"/>
                  <a:pt x="1446930" y="1747339"/>
                  <a:pt x="1469506" y="1752977"/>
                </a:cubicBezTo>
                <a:cubicBezTo>
                  <a:pt x="1476906" y="1754816"/>
                  <a:pt x="1481652" y="1758892"/>
                  <a:pt x="1481761" y="1763856"/>
                </a:cubicBezTo>
                <a:cubicBezTo>
                  <a:pt x="1481815" y="1766338"/>
                  <a:pt x="1479614" y="1769418"/>
                  <a:pt x="1476743" y="1771180"/>
                </a:cubicBezTo>
                <a:cubicBezTo>
                  <a:pt x="1472990" y="1773493"/>
                  <a:pt x="1467684" y="1772451"/>
                  <a:pt x="1463931" y="1770413"/>
                </a:cubicBezTo>
                <a:cubicBezTo>
                  <a:pt x="1461151" y="1768927"/>
                  <a:pt x="1459329" y="1766782"/>
                  <a:pt x="1456874" y="1765051"/>
                </a:cubicBezTo>
                <a:cubicBezTo>
                  <a:pt x="1447652" y="1758477"/>
                  <a:pt x="1440902" y="1758600"/>
                  <a:pt x="1432185" y="1765602"/>
                </a:cubicBezTo>
                <a:cubicBezTo>
                  <a:pt x="1429317" y="1767885"/>
                  <a:pt x="1427295" y="1770582"/>
                  <a:pt x="1424389" y="1772865"/>
                </a:cubicBezTo>
                <a:cubicBezTo>
                  <a:pt x="1420456" y="1775929"/>
                  <a:pt x="1416069" y="1778794"/>
                  <a:pt x="1411865" y="1781736"/>
                </a:cubicBezTo>
                <a:cubicBezTo>
                  <a:pt x="1411738" y="1781736"/>
                  <a:pt x="1411608" y="1781736"/>
                  <a:pt x="1411486" y="1781725"/>
                </a:cubicBezTo>
                <a:cubicBezTo>
                  <a:pt x="1410836" y="1776408"/>
                  <a:pt x="1415583" y="1770647"/>
                  <a:pt x="1408489" y="1765315"/>
                </a:cubicBezTo>
                <a:cubicBezTo>
                  <a:pt x="1401686" y="1766847"/>
                  <a:pt x="1395731" y="1768379"/>
                  <a:pt x="1389613" y="1769513"/>
                </a:cubicBezTo>
                <a:cubicBezTo>
                  <a:pt x="1382899" y="1770739"/>
                  <a:pt x="1374399" y="1767337"/>
                  <a:pt x="1369129" y="1772317"/>
                </a:cubicBezTo>
                <a:cubicBezTo>
                  <a:pt x="1369328" y="1773573"/>
                  <a:pt x="1368787" y="1775198"/>
                  <a:pt x="1369779" y="1775703"/>
                </a:cubicBezTo>
                <a:cubicBezTo>
                  <a:pt x="1373280" y="1777465"/>
                  <a:pt x="1377034" y="1779809"/>
                  <a:pt x="1381149" y="1780223"/>
                </a:cubicBezTo>
                <a:cubicBezTo>
                  <a:pt x="1391129" y="1781219"/>
                  <a:pt x="1401361" y="1781296"/>
                  <a:pt x="1411486" y="1781725"/>
                </a:cubicBezTo>
                <a:cubicBezTo>
                  <a:pt x="1411486" y="1781817"/>
                  <a:pt x="1411486" y="1781909"/>
                  <a:pt x="1411486" y="1782000"/>
                </a:cubicBezTo>
                <a:cubicBezTo>
                  <a:pt x="1411486" y="1782000"/>
                  <a:pt x="1411593" y="1781920"/>
                  <a:pt x="1411703" y="1781863"/>
                </a:cubicBezTo>
                <a:cubicBezTo>
                  <a:pt x="1411811" y="1781820"/>
                  <a:pt x="1411918" y="1781740"/>
                  <a:pt x="1411918" y="1781740"/>
                </a:cubicBezTo>
                <a:cubicBezTo>
                  <a:pt x="1412425" y="1785187"/>
                  <a:pt x="1413163" y="1788635"/>
                  <a:pt x="1413362" y="1792082"/>
                </a:cubicBezTo>
                <a:cubicBezTo>
                  <a:pt x="1413778" y="1799498"/>
                  <a:pt x="1410782" y="1802746"/>
                  <a:pt x="1399303" y="1805136"/>
                </a:cubicBezTo>
                <a:cubicBezTo>
                  <a:pt x="1391417" y="1806791"/>
                  <a:pt x="1382935" y="1807588"/>
                  <a:pt x="1374597" y="1808139"/>
                </a:cubicBezTo>
                <a:cubicBezTo>
                  <a:pt x="1371547" y="1808339"/>
                  <a:pt x="1368154" y="1806730"/>
                  <a:pt x="1365375" y="1806056"/>
                </a:cubicBezTo>
                <a:cubicBezTo>
                  <a:pt x="1365519" y="1797736"/>
                  <a:pt x="1380968" y="1801888"/>
                  <a:pt x="1383639" y="1794886"/>
                </a:cubicBezTo>
                <a:cubicBezTo>
                  <a:pt x="1378117" y="1793660"/>
                  <a:pt x="1372486" y="1791974"/>
                  <a:pt x="1366566" y="1791178"/>
                </a:cubicBezTo>
                <a:cubicBezTo>
                  <a:pt x="1352960" y="1789324"/>
                  <a:pt x="1345379" y="1784115"/>
                  <a:pt x="1342456" y="1776071"/>
                </a:cubicBezTo>
                <a:cubicBezTo>
                  <a:pt x="1340597" y="1770999"/>
                  <a:pt x="1339153" y="1765881"/>
                  <a:pt x="1337349" y="1760794"/>
                </a:cubicBezTo>
                <a:cubicBezTo>
                  <a:pt x="1331971" y="1745564"/>
                  <a:pt x="1322099" y="1741090"/>
                  <a:pt x="1295551" y="1741734"/>
                </a:cubicBezTo>
                <a:cubicBezTo>
                  <a:pt x="1291851" y="1741826"/>
                  <a:pt x="1288115" y="1741745"/>
                  <a:pt x="1282865" y="1741745"/>
                </a:cubicBezTo>
                <a:cubicBezTo>
                  <a:pt x="1273913" y="1731280"/>
                  <a:pt x="1256407" y="1726546"/>
                  <a:pt x="1240563" y="1720524"/>
                </a:cubicBezTo>
                <a:cubicBezTo>
                  <a:pt x="1238215" y="1719636"/>
                  <a:pt x="1235239" y="1718548"/>
                  <a:pt x="1232802" y="1718732"/>
                </a:cubicBezTo>
                <a:cubicBezTo>
                  <a:pt x="1229499" y="1718992"/>
                  <a:pt x="1225764" y="1720004"/>
                  <a:pt x="1223472" y="1721459"/>
                </a:cubicBezTo>
                <a:cubicBezTo>
                  <a:pt x="1222100" y="1722333"/>
                  <a:pt x="1222064" y="1725151"/>
                  <a:pt x="1223363" y="1726194"/>
                </a:cubicBezTo>
                <a:cubicBezTo>
                  <a:pt x="1226684" y="1728860"/>
                  <a:pt x="1230600" y="1731510"/>
                  <a:pt x="1235202" y="1733242"/>
                </a:cubicBezTo>
                <a:cubicBezTo>
                  <a:pt x="1241572" y="1735632"/>
                  <a:pt x="1249278" y="1736720"/>
                  <a:pt x="1255469" y="1739248"/>
                </a:cubicBezTo>
                <a:cubicBezTo>
                  <a:pt x="1259854" y="1741025"/>
                  <a:pt x="1263536" y="1744028"/>
                  <a:pt x="1265774" y="1746970"/>
                </a:cubicBezTo>
                <a:cubicBezTo>
                  <a:pt x="1266875" y="1748411"/>
                  <a:pt x="1264691" y="1751337"/>
                  <a:pt x="1262634" y="1752930"/>
                </a:cubicBezTo>
                <a:cubicBezTo>
                  <a:pt x="1261424" y="1753866"/>
                  <a:pt x="1257075" y="1754172"/>
                  <a:pt x="1254963" y="1753605"/>
                </a:cubicBezTo>
                <a:cubicBezTo>
                  <a:pt x="1250740" y="1752486"/>
                  <a:pt x="1247221" y="1750418"/>
                  <a:pt x="1243179" y="1748978"/>
                </a:cubicBezTo>
                <a:cubicBezTo>
                  <a:pt x="1229319" y="1744044"/>
                  <a:pt x="1223815" y="1745913"/>
                  <a:pt x="1219176" y="1757068"/>
                </a:cubicBezTo>
                <a:cubicBezTo>
                  <a:pt x="1199198" y="1758661"/>
                  <a:pt x="1193315" y="1768621"/>
                  <a:pt x="1188388" y="1777844"/>
                </a:cubicBezTo>
                <a:cubicBezTo>
                  <a:pt x="1176693" y="1779377"/>
                  <a:pt x="1175016" y="1772819"/>
                  <a:pt x="1168464" y="1771118"/>
                </a:cubicBezTo>
                <a:cubicBezTo>
                  <a:pt x="1161823" y="1769402"/>
                  <a:pt x="1154820" y="1768192"/>
                  <a:pt x="1147944" y="1766736"/>
                </a:cubicBezTo>
                <a:cubicBezTo>
                  <a:pt x="1158051" y="1750372"/>
                  <a:pt x="1158051" y="1750372"/>
                  <a:pt x="1153990" y="1739018"/>
                </a:cubicBezTo>
                <a:lnTo>
                  <a:pt x="1153986" y="1739018"/>
                </a:lnTo>
                <a:cubicBezTo>
                  <a:pt x="1156910" y="1736904"/>
                  <a:pt x="1160465" y="1734330"/>
                  <a:pt x="1164039" y="1731755"/>
                </a:cubicBezTo>
                <a:cubicBezTo>
                  <a:pt x="1171041" y="1726714"/>
                  <a:pt x="1174668" y="1720815"/>
                  <a:pt x="1175210" y="1714273"/>
                </a:cubicBezTo>
                <a:cubicBezTo>
                  <a:pt x="1175895" y="1706168"/>
                  <a:pt x="1172503" y="1699349"/>
                  <a:pt x="1159076" y="1695764"/>
                </a:cubicBezTo>
                <a:cubicBezTo>
                  <a:pt x="1155971" y="1694937"/>
                  <a:pt x="1153300" y="1693481"/>
                  <a:pt x="1148608" y="1691566"/>
                </a:cubicBezTo>
                <a:cubicBezTo>
                  <a:pt x="1163028" y="1686847"/>
                  <a:pt x="1175210" y="1682739"/>
                  <a:pt x="1187625" y="1678909"/>
                </a:cubicBezTo>
                <a:cubicBezTo>
                  <a:pt x="1193076" y="1677223"/>
                  <a:pt x="1198995" y="1680380"/>
                  <a:pt x="1198310" y="1684303"/>
                </a:cubicBezTo>
                <a:cubicBezTo>
                  <a:pt x="1198219" y="1684870"/>
                  <a:pt x="1197948" y="1685453"/>
                  <a:pt x="1197822" y="1686019"/>
                </a:cubicBezTo>
                <a:cubicBezTo>
                  <a:pt x="1196992" y="1690156"/>
                  <a:pt x="1189160" y="1695519"/>
                  <a:pt x="1199410" y="1698016"/>
                </a:cubicBezTo>
                <a:cubicBezTo>
                  <a:pt x="1208019" y="1700115"/>
                  <a:pt x="1211502" y="1693833"/>
                  <a:pt x="1216610" y="1690738"/>
                </a:cubicBezTo>
                <a:cubicBezTo>
                  <a:pt x="1220652" y="1688302"/>
                  <a:pt x="1224081" y="1685452"/>
                  <a:pt x="1228413" y="1683261"/>
                </a:cubicBezTo>
                <a:cubicBezTo>
                  <a:pt x="1235973" y="1679445"/>
                  <a:pt x="1240972" y="1675538"/>
                  <a:pt x="1241442" y="1668827"/>
                </a:cubicBezTo>
                <a:cubicBezTo>
                  <a:pt x="1241911" y="1662024"/>
                  <a:pt x="1252090" y="1659373"/>
                  <a:pt x="1265084" y="1661105"/>
                </a:cubicBezTo>
                <a:cubicBezTo>
                  <a:pt x="1275443" y="1662484"/>
                  <a:pt x="1281416" y="1668122"/>
                  <a:pt x="1277194" y="1674220"/>
                </a:cubicBezTo>
                <a:cubicBezTo>
                  <a:pt x="1273981" y="1678848"/>
                  <a:pt x="1268711" y="1683139"/>
                  <a:pt x="1263135" y="1686877"/>
                </a:cubicBezTo>
                <a:cubicBezTo>
                  <a:pt x="1256800" y="1691121"/>
                  <a:pt x="1248733" y="1694370"/>
                  <a:pt x="1242091" y="1698430"/>
                </a:cubicBezTo>
                <a:cubicBezTo>
                  <a:pt x="1236498" y="1701847"/>
                  <a:pt x="1236984" y="1707914"/>
                  <a:pt x="1243284" y="1710841"/>
                </a:cubicBezTo>
                <a:cubicBezTo>
                  <a:pt x="1249220" y="1713583"/>
                  <a:pt x="1256078" y="1715667"/>
                  <a:pt x="1262810" y="1717690"/>
                </a:cubicBezTo>
                <a:cubicBezTo>
                  <a:pt x="1275479" y="1721490"/>
                  <a:pt x="1288400" y="1725014"/>
                  <a:pt x="1301161" y="1728706"/>
                </a:cubicBezTo>
                <a:cubicBezTo>
                  <a:pt x="1312096" y="1731878"/>
                  <a:pt x="1321391" y="1731418"/>
                  <a:pt x="1329458" y="1725948"/>
                </a:cubicBezTo>
                <a:cubicBezTo>
                  <a:pt x="1335034" y="1722164"/>
                  <a:pt x="1339781" y="1717629"/>
                  <a:pt x="1343138" y="1712940"/>
                </a:cubicBezTo>
                <a:cubicBezTo>
                  <a:pt x="1351114" y="1701801"/>
                  <a:pt x="1363603" y="1693435"/>
                  <a:pt x="1381469" y="1688440"/>
                </a:cubicBezTo>
                <a:cubicBezTo>
                  <a:pt x="1395384" y="1684548"/>
                  <a:pt x="1404245" y="1678756"/>
                  <a:pt x="1407799" y="1669424"/>
                </a:cubicBezTo>
                <a:cubicBezTo>
                  <a:pt x="1409479" y="1665027"/>
                  <a:pt x="1414026" y="1661043"/>
                  <a:pt x="1417563" y="1656952"/>
                </a:cubicBezTo>
                <a:cubicBezTo>
                  <a:pt x="1424602" y="1648816"/>
                  <a:pt x="1424836" y="1640282"/>
                  <a:pt x="1421407" y="1631610"/>
                </a:cubicBezTo>
                <a:cubicBezTo>
                  <a:pt x="1420252" y="1628637"/>
                  <a:pt x="1417184" y="1626385"/>
                  <a:pt x="1411662" y="1626247"/>
                </a:cubicBezTo>
                <a:cubicBezTo>
                  <a:pt x="1406139" y="1626094"/>
                  <a:pt x="1403161" y="1628147"/>
                  <a:pt x="1401358" y="1631104"/>
                </a:cubicBezTo>
                <a:cubicBezTo>
                  <a:pt x="1398091" y="1636497"/>
                  <a:pt x="1395239" y="1642029"/>
                  <a:pt x="1391233" y="1647208"/>
                </a:cubicBezTo>
                <a:cubicBezTo>
                  <a:pt x="1389302" y="1649705"/>
                  <a:pt x="1385440" y="1651774"/>
                  <a:pt x="1381920" y="1653643"/>
                </a:cubicBezTo>
                <a:cubicBezTo>
                  <a:pt x="1376109" y="1656738"/>
                  <a:pt x="1366039" y="1655144"/>
                  <a:pt x="1363025" y="1650578"/>
                </a:cubicBezTo>
                <a:cubicBezTo>
                  <a:pt x="1361274" y="1647928"/>
                  <a:pt x="1361076" y="1644925"/>
                  <a:pt x="1359542" y="1642213"/>
                </a:cubicBezTo>
                <a:cubicBezTo>
                  <a:pt x="1358441" y="1640251"/>
                  <a:pt x="1356329" y="1638505"/>
                  <a:pt x="1354111" y="1636038"/>
                </a:cubicBezTo>
                <a:cubicBezTo>
                  <a:pt x="1339691" y="1654225"/>
                  <a:pt x="1339835" y="1655390"/>
                  <a:pt x="1358260" y="1672841"/>
                </a:cubicBezTo>
                <a:cubicBezTo>
                  <a:pt x="1354742" y="1679782"/>
                  <a:pt x="1345466" y="1683981"/>
                  <a:pt x="1335359" y="1686908"/>
                </a:cubicBezTo>
                <a:cubicBezTo>
                  <a:pt x="1323809" y="1690263"/>
                  <a:pt x="1317023" y="1694783"/>
                  <a:pt x="1317547" y="1702858"/>
                </a:cubicBezTo>
                <a:cubicBezTo>
                  <a:pt x="1317619" y="1703961"/>
                  <a:pt x="1317077" y="1705386"/>
                  <a:pt x="1315922" y="1706122"/>
                </a:cubicBezTo>
                <a:cubicBezTo>
                  <a:pt x="1313504" y="1707700"/>
                  <a:pt x="1310472" y="1709964"/>
                  <a:pt x="1307729" y="1709952"/>
                </a:cubicBezTo>
                <a:cubicBezTo>
                  <a:pt x="1305076" y="1709937"/>
                  <a:pt x="1300943" y="1707669"/>
                  <a:pt x="1300113" y="1705907"/>
                </a:cubicBezTo>
                <a:cubicBezTo>
                  <a:pt x="1296450" y="1698200"/>
                  <a:pt x="1299734" y="1691351"/>
                  <a:pt x="1307476" y="1684747"/>
                </a:cubicBezTo>
                <a:cubicBezTo>
                  <a:pt x="1317474" y="1676212"/>
                  <a:pt x="1316897" y="1675921"/>
                  <a:pt x="1307152" y="1668306"/>
                </a:cubicBezTo>
                <a:cubicBezTo>
                  <a:pt x="1305420" y="1666942"/>
                  <a:pt x="1303091" y="1665854"/>
                  <a:pt x="1301448" y="1664460"/>
                </a:cubicBezTo>
                <a:cubicBezTo>
                  <a:pt x="1292136" y="1656493"/>
                  <a:pt x="1293291" y="1647606"/>
                  <a:pt x="1305094" y="1641109"/>
                </a:cubicBezTo>
                <a:cubicBezTo>
                  <a:pt x="1309209" y="1638857"/>
                  <a:pt x="1314641" y="1637493"/>
                  <a:pt x="1319459" y="1635685"/>
                </a:cubicBezTo>
                <a:cubicBezTo>
                  <a:pt x="1332039" y="1631027"/>
                  <a:pt x="1332147" y="1628285"/>
                  <a:pt x="1319821" y="1621773"/>
                </a:cubicBezTo>
                <a:cubicBezTo>
                  <a:pt x="1317781" y="1620701"/>
                  <a:pt x="1315164" y="1620011"/>
                  <a:pt x="1313378" y="1619352"/>
                </a:cubicBezTo>
                <a:cubicBezTo>
                  <a:pt x="1315597" y="1617069"/>
                  <a:pt x="1316139" y="1615751"/>
                  <a:pt x="1317492" y="1615231"/>
                </a:cubicBezTo>
                <a:cubicBezTo>
                  <a:pt x="1325433" y="1612181"/>
                  <a:pt x="1335016" y="1609975"/>
                  <a:pt x="1334421" y="1602712"/>
                </a:cubicBezTo>
                <a:cubicBezTo>
                  <a:pt x="1333681" y="1593948"/>
                  <a:pt x="1332309" y="1585291"/>
                  <a:pt x="1319965" y="1579117"/>
                </a:cubicBezTo>
                <a:cubicBezTo>
                  <a:pt x="1313648" y="1575945"/>
                  <a:pt x="1304173" y="1574872"/>
                  <a:pt x="1301087" y="1568315"/>
                </a:cubicBezTo>
                <a:cubicBezTo>
                  <a:pt x="1309461" y="1561435"/>
                  <a:pt x="1324621" y="1562278"/>
                  <a:pt x="1334800" y="1556884"/>
                </a:cubicBezTo>
                <a:cubicBezTo>
                  <a:pt x="1346513" y="1561558"/>
                  <a:pt x="1352486" y="1568376"/>
                  <a:pt x="1356023" y="1575255"/>
                </a:cubicBezTo>
                <a:cubicBezTo>
                  <a:pt x="1359471" y="1581966"/>
                  <a:pt x="1364757" y="1587681"/>
                  <a:pt x="1372536" y="1592830"/>
                </a:cubicBezTo>
                <a:cubicBezTo>
                  <a:pt x="1366382" y="1598346"/>
                  <a:pt x="1360823" y="1602973"/>
                  <a:pt x="1355950" y="1607845"/>
                </a:cubicBezTo>
                <a:cubicBezTo>
                  <a:pt x="1352720" y="1611078"/>
                  <a:pt x="1357520" y="1615246"/>
                  <a:pt x="1363855" y="1614924"/>
                </a:cubicBezTo>
                <a:cubicBezTo>
                  <a:pt x="1371345" y="1614526"/>
                  <a:pt x="1378834" y="1613898"/>
                  <a:pt x="1386288" y="1613269"/>
                </a:cubicBezTo>
                <a:cubicBezTo>
                  <a:pt x="1402475" y="1611906"/>
                  <a:pt x="1403704" y="1611400"/>
                  <a:pt x="1407836" y="1600766"/>
                </a:cubicBezTo>
                <a:cubicBezTo>
                  <a:pt x="1409533" y="1596415"/>
                  <a:pt x="1411932" y="1592891"/>
                  <a:pt x="1419891" y="1592523"/>
                </a:cubicBezTo>
                <a:cubicBezTo>
                  <a:pt x="1427363" y="1592171"/>
                  <a:pt x="1434293" y="1595205"/>
                  <a:pt x="1436964" y="1600092"/>
                </a:cubicBezTo>
                <a:cubicBezTo>
                  <a:pt x="1438913" y="1603693"/>
                  <a:pt x="1439761" y="1607508"/>
                  <a:pt x="1441295" y="1611737"/>
                </a:cubicBezTo>
                <a:cubicBezTo>
                  <a:pt x="1445789" y="1610772"/>
                  <a:pt x="1448984" y="1610680"/>
                  <a:pt x="1450734" y="1609623"/>
                </a:cubicBezTo>
                <a:cubicBezTo>
                  <a:pt x="1458873" y="1604812"/>
                  <a:pt x="1466813" y="1599832"/>
                  <a:pt x="1474448" y="1594699"/>
                </a:cubicBezTo>
                <a:cubicBezTo>
                  <a:pt x="1487549" y="1585920"/>
                  <a:pt x="1487658" y="1577646"/>
                  <a:pt x="1474844" y="1568575"/>
                </a:cubicBezTo>
                <a:cubicBezTo>
                  <a:pt x="1471289" y="1566062"/>
                  <a:pt x="1466939" y="1563978"/>
                  <a:pt x="1462409" y="1561389"/>
                </a:cubicBezTo>
                <a:cubicBezTo>
                  <a:pt x="1469231" y="1552119"/>
                  <a:pt x="1483687" y="1545117"/>
                  <a:pt x="1473256" y="1532798"/>
                </a:cubicBezTo>
                <a:cubicBezTo>
                  <a:pt x="1489336" y="1533901"/>
                  <a:pt x="1497511" y="1537609"/>
                  <a:pt x="1504983" y="1541654"/>
                </a:cubicBezTo>
                <a:cubicBezTo>
                  <a:pt x="1507221" y="1542880"/>
                  <a:pt x="1508069" y="1545975"/>
                  <a:pt x="1507510" y="1547998"/>
                </a:cubicBezTo>
                <a:cubicBezTo>
                  <a:pt x="1506734" y="1550756"/>
                  <a:pt x="1503449" y="1553238"/>
                  <a:pt x="1502258" y="1555980"/>
                </a:cubicBezTo>
                <a:cubicBezTo>
                  <a:pt x="1499641" y="1561987"/>
                  <a:pt x="1503395" y="1565985"/>
                  <a:pt x="1513520" y="1567886"/>
                </a:cubicBezTo>
                <a:cubicBezTo>
                  <a:pt x="1535572" y="1559780"/>
                  <a:pt x="1549758" y="1547921"/>
                  <a:pt x="1558890" y="1532921"/>
                </a:cubicBezTo>
                <a:cubicBezTo>
                  <a:pt x="1564611" y="1532384"/>
                  <a:pt x="1570007" y="1531484"/>
                  <a:pt x="1575421" y="1531450"/>
                </a:cubicBezTo>
                <a:close/>
                <a:moveTo>
                  <a:pt x="11484207" y="1531435"/>
                </a:moveTo>
                <a:lnTo>
                  <a:pt x="11483486" y="1532446"/>
                </a:lnTo>
                <a:lnTo>
                  <a:pt x="11482420" y="1531588"/>
                </a:lnTo>
                <a:close/>
                <a:moveTo>
                  <a:pt x="8653514" y="1531404"/>
                </a:moveTo>
                <a:cubicBezTo>
                  <a:pt x="8649670" y="1533810"/>
                  <a:pt x="8645519" y="1535296"/>
                  <a:pt x="8645628" y="1536660"/>
                </a:cubicBezTo>
                <a:cubicBezTo>
                  <a:pt x="8645718" y="1538238"/>
                  <a:pt x="8649164" y="1540460"/>
                  <a:pt x="8651926" y="1541073"/>
                </a:cubicBezTo>
                <a:cubicBezTo>
                  <a:pt x="8655662" y="1541885"/>
                  <a:pt x="8659795" y="1540429"/>
                  <a:pt x="8659542" y="1537732"/>
                </a:cubicBezTo>
                <a:cubicBezTo>
                  <a:pt x="8659361" y="1535970"/>
                  <a:pt x="8656401" y="1534285"/>
                  <a:pt x="8653514" y="1531404"/>
                </a:cubicBezTo>
                <a:close/>
                <a:moveTo>
                  <a:pt x="3336986" y="1528968"/>
                </a:moveTo>
                <a:cubicBezTo>
                  <a:pt x="3327948" y="1529335"/>
                  <a:pt x="3323347" y="1532400"/>
                  <a:pt x="3324916" y="1535694"/>
                </a:cubicBezTo>
                <a:cubicBezTo>
                  <a:pt x="3326415" y="1538881"/>
                  <a:pt x="3330311" y="1540230"/>
                  <a:pt x="3335507" y="1540061"/>
                </a:cubicBezTo>
                <a:cubicBezTo>
                  <a:pt x="3341892" y="1539862"/>
                  <a:pt x="3347271" y="1536399"/>
                  <a:pt x="3344924" y="1533411"/>
                </a:cubicBezTo>
                <a:cubicBezTo>
                  <a:pt x="3343265" y="1531281"/>
                  <a:pt x="3338862" y="1529948"/>
                  <a:pt x="3336986" y="1528968"/>
                </a:cubicBezTo>
                <a:close/>
                <a:moveTo>
                  <a:pt x="1177024" y="1526363"/>
                </a:moveTo>
                <a:cubicBezTo>
                  <a:pt x="1180471" y="1525474"/>
                  <a:pt x="1184892" y="1528355"/>
                  <a:pt x="1183071" y="1530331"/>
                </a:cubicBezTo>
                <a:cubicBezTo>
                  <a:pt x="1181555" y="1531986"/>
                  <a:pt x="1178215" y="1533350"/>
                  <a:pt x="1175219" y="1534009"/>
                </a:cubicBezTo>
                <a:cubicBezTo>
                  <a:pt x="1174028" y="1534254"/>
                  <a:pt x="1171537" y="1532292"/>
                  <a:pt x="1168162" y="1530607"/>
                </a:cubicBezTo>
                <a:cubicBezTo>
                  <a:pt x="1171772" y="1528830"/>
                  <a:pt x="1174082" y="1527129"/>
                  <a:pt x="1177024" y="1526363"/>
                </a:cubicBezTo>
                <a:close/>
                <a:moveTo>
                  <a:pt x="8813288" y="1526240"/>
                </a:moveTo>
                <a:cubicBezTo>
                  <a:pt x="8809823" y="1523391"/>
                  <a:pt x="8800673" y="1525337"/>
                  <a:pt x="8800078" y="1529014"/>
                </a:cubicBezTo>
                <a:cubicBezTo>
                  <a:pt x="8799536" y="1532354"/>
                  <a:pt x="8800040" y="1535847"/>
                  <a:pt x="8800691" y="1539218"/>
                </a:cubicBezTo>
                <a:cubicBezTo>
                  <a:pt x="8801033" y="1540873"/>
                  <a:pt x="8802729" y="1542451"/>
                  <a:pt x="8803849" y="1544029"/>
                </a:cubicBezTo>
                <a:cubicBezTo>
                  <a:pt x="8806809" y="1548197"/>
                  <a:pt x="8809786" y="1552380"/>
                  <a:pt x="8813938" y="1558202"/>
                </a:cubicBezTo>
                <a:cubicBezTo>
                  <a:pt x="8827708" y="1554326"/>
                  <a:pt x="8833284" y="1548840"/>
                  <a:pt x="8829620" y="1542191"/>
                </a:cubicBezTo>
                <a:cubicBezTo>
                  <a:pt x="8826408" y="1536399"/>
                  <a:pt x="8819406" y="1531281"/>
                  <a:pt x="8813288" y="1526240"/>
                </a:cubicBezTo>
                <a:close/>
                <a:moveTo>
                  <a:pt x="2424444" y="1525658"/>
                </a:moveTo>
                <a:cubicBezTo>
                  <a:pt x="2417171" y="1528355"/>
                  <a:pt x="2410080" y="1531297"/>
                  <a:pt x="2406361" y="1537211"/>
                </a:cubicBezTo>
                <a:cubicBezTo>
                  <a:pt x="2409104" y="1540260"/>
                  <a:pt x="2412191" y="1543692"/>
                  <a:pt x="2415295" y="1547124"/>
                </a:cubicBezTo>
                <a:cubicBezTo>
                  <a:pt x="2409087" y="1557390"/>
                  <a:pt x="2398693" y="1564071"/>
                  <a:pt x="2381294" y="1566384"/>
                </a:cubicBezTo>
                <a:cubicBezTo>
                  <a:pt x="2373949" y="1567365"/>
                  <a:pt x="2366930" y="1569265"/>
                  <a:pt x="2359639" y="1570475"/>
                </a:cubicBezTo>
                <a:cubicBezTo>
                  <a:pt x="2331992" y="1575102"/>
                  <a:pt x="2311508" y="1565327"/>
                  <a:pt x="2310894" y="1547293"/>
                </a:cubicBezTo>
                <a:cubicBezTo>
                  <a:pt x="2310805" y="1544566"/>
                  <a:pt x="2310444" y="1541854"/>
                  <a:pt x="2310245" y="1539755"/>
                </a:cubicBezTo>
                <a:cubicBezTo>
                  <a:pt x="2307574" y="1538973"/>
                  <a:pt x="2306546" y="1538391"/>
                  <a:pt x="2305914" y="1538529"/>
                </a:cubicBezTo>
                <a:cubicBezTo>
                  <a:pt x="2290142" y="1541685"/>
                  <a:pt x="2274838" y="1545899"/>
                  <a:pt x="2257333" y="1543968"/>
                </a:cubicBezTo>
                <a:cubicBezTo>
                  <a:pt x="2252822" y="1543478"/>
                  <a:pt x="2249032" y="1549683"/>
                  <a:pt x="2252171" y="1552441"/>
                </a:cubicBezTo>
                <a:cubicBezTo>
                  <a:pt x="2254806" y="1554739"/>
                  <a:pt x="2258055" y="1557007"/>
                  <a:pt x="2261808" y="1558555"/>
                </a:cubicBezTo>
                <a:cubicBezTo>
                  <a:pt x="2268016" y="1561129"/>
                  <a:pt x="2276299" y="1562308"/>
                  <a:pt x="2281210" y="1565526"/>
                </a:cubicBezTo>
                <a:cubicBezTo>
                  <a:pt x="2296043" y="1575210"/>
                  <a:pt x="2314613" y="1580419"/>
                  <a:pt x="2334410" y="1584633"/>
                </a:cubicBezTo>
                <a:cubicBezTo>
                  <a:pt x="2335708" y="1584908"/>
                  <a:pt x="2336322" y="1586441"/>
                  <a:pt x="2337677" y="1587820"/>
                </a:cubicBezTo>
                <a:cubicBezTo>
                  <a:pt x="2333562" y="1590669"/>
                  <a:pt x="2327823" y="1593228"/>
                  <a:pt x="2325387" y="1596676"/>
                </a:cubicBezTo>
                <a:cubicBezTo>
                  <a:pt x="2322463" y="1600767"/>
                  <a:pt x="2322264" y="1605624"/>
                  <a:pt x="2321073" y="1610144"/>
                </a:cubicBezTo>
                <a:cubicBezTo>
                  <a:pt x="2319520" y="1616073"/>
                  <a:pt x="2316597" y="1621635"/>
                  <a:pt x="2307411" y="1624654"/>
                </a:cubicBezTo>
                <a:cubicBezTo>
                  <a:pt x="2294076" y="1628990"/>
                  <a:pt x="2280396" y="1632928"/>
                  <a:pt x="2266861" y="1637003"/>
                </a:cubicBezTo>
                <a:cubicBezTo>
                  <a:pt x="2266030" y="1637264"/>
                  <a:pt x="2264839" y="1637586"/>
                  <a:pt x="2264173" y="1637417"/>
                </a:cubicBezTo>
                <a:cubicBezTo>
                  <a:pt x="2260130" y="1636344"/>
                  <a:pt x="2255059" y="1635716"/>
                  <a:pt x="2252568" y="1633832"/>
                </a:cubicBezTo>
                <a:cubicBezTo>
                  <a:pt x="2249321" y="1631380"/>
                  <a:pt x="2250944" y="1627887"/>
                  <a:pt x="2255275" y="1626217"/>
                </a:cubicBezTo>
                <a:cubicBezTo>
                  <a:pt x="2264859" y="1622570"/>
                  <a:pt x="2275019" y="1619536"/>
                  <a:pt x="2284764" y="1616043"/>
                </a:cubicBezTo>
                <a:cubicBezTo>
                  <a:pt x="2285955" y="1615629"/>
                  <a:pt x="2287001" y="1613667"/>
                  <a:pt x="2286406" y="1613055"/>
                </a:cubicBezTo>
                <a:cubicBezTo>
                  <a:pt x="2285108" y="1611737"/>
                  <a:pt x="2282851" y="1610068"/>
                  <a:pt x="2280703" y="1609899"/>
                </a:cubicBezTo>
                <a:cubicBezTo>
                  <a:pt x="2277148" y="1609623"/>
                  <a:pt x="2273212" y="1610128"/>
                  <a:pt x="2269765" y="1610864"/>
                </a:cubicBezTo>
                <a:cubicBezTo>
                  <a:pt x="2264478" y="1612028"/>
                  <a:pt x="2259642" y="1613974"/>
                  <a:pt x="2254283" y="1614939"/>
                </a:cubicBezTo>
                <a:cubicBezTo>
                  <a:pt x="2252298" y="1615292"/>
                  <a:pt x="2249085" y="1614005"/>
                  <a:pt x="2247100" y="1612994"/>
                </a:cubicBezTo>
                <a:cubicBezTo>
                  <a:pt x="2246018" y="1612442"/>
                  <a:pt x="2245494" y="1610572"/>
                  <a:pt x="2246198" y="1609776"/>
                </a:cubicBezTo>
                <a:cubicBezTo>
                  <a:pt x="2250653" y="1604689"/>
                  <a:pt x="2255834" y="1599863"/>
                  <a:pt x="2260166" y="1594745"/>
                </a:cubicBezTo>
                <a:cubicBezTo>
                  <a:pt x="2270759" y="1582242"/>
                  <a:pt x="2267710" y="1576359"/>
                  <a:pt x="2248742" y="1568636"/>
                </a:cubicBezTo>
                <a:cubicBezTo>
                  <a:pt x="2237842" y="1564178"/>
                  <a:pt x="2224127" y="1562600"/>
                  <a:pt x="2215663" y="1555597"/>
                </a:cubicBezTo>
                <a:cubicBezTo>
                  <a:pt x="2209039" y="1550112"/>
                  <a:pt x="2199869" y="1549990"/>
                  <a:pt x="2190198" y="1552671"/>
                </a:cubicBezTo>
                <a:cubicBezTo>
                  <a:pt x="2186770" y="1553621"/>
                  <a:pt x="2183195" y="1554479"/>
                  <a:pt x="2179584" y="1555107"/>
                </a:cubicBezTo>
                <a:cubicBezTo>
                  <a:pt x="2169101" y="1556946"/>
                  <a:pt x="2163613" y="1561083"/>
                  <a:pt x="2163937" y="1567794"/>
                </a:cubicBezTo>
                <a:cubicBezTo>
                  <a:pt x="2164442" y="1578488"/>
                  <a:pt x="2160044" y="1588816"/>
                  <a:pt x="2153022" y="1598147"/>
                </a:cubicBezTo>
                <a:cubicBezTo>
                  <a:pt x="2140293" y="1615047"/>
                  <a:pt x="2141356" y="1630599"/>
                  <a:pt x="2158345" y="1645829"/>
                </a:cubicBezTo>
                <a:cubicBezTo>
                  <a:pt x="2163739" y="1650655"/>
                  <a:pt x="2165347" y="1655711"/>
                  <a:pt x="2158742" y="1660185"/>
                </a:cubicBezTo>
                <a:cubicBezTo>
                  <a:pt x="2149194" y="1666651"/>
                  <a:pt x="2148233" y="1672305"/>
                  <a:pt x="2155383" y="1680410"/>
                </a:cubicBezTo>
                <a:cubicBezTo>
                  <a:pt x="2164840" y="1691121"/>
                  <a:pt x="2157857" y="1700360"/>
                  <a:pt x="2139645" y="1705998"/>
                </a:cubicBezTo>
                <a:cubicBezTo>
                  <a:pt x="2133753" y="1707821"/>
                  <a:pt x="2127487" y="1709216"/>
                  <a:pt x="2121708" y="1711162"/>
                </a:cubicBezTo>
                <a:cubicBezTo>
                  <a:pt x="2093861" y="1720554"/>
                  <a:pt x="2092977" y="1735631"/>
                  <a:pt x="2119524" y="1746264"/>
                </a:cubicBezTo>
                <a:cubicBezTo>
                  <a:pt x="2121113" y="1746893"/>
                  <a:pt x="2122792" y="1747444"/>
                  <a:pt x="2124453" y="1748011"/>
                </a:cubicBezTo>
                <a:lnTo>
                  <a:pt x="2124454" y="1748010"/>
                </a:lnTo>
                <a:cubicBezTo>
                  <a:pt x="2133253" y="1750891"/>
                  <a:pt x="2142020" y="1751703"/>
                  <a:pt x="2151435" y="1748639"/>
                </a:cubicBezTo>
                <a:cubicBezTo>
                  <a:pt x="2160586" y="1745620"/>
                  <a:pt x="2170164" y="1743123"/>
                  <a:pt x="2179550" y="1740365"/>
                </a:cubicBezTo>
                <a:cubicBezTo>
                  <a:pt x="2190072" y="1737285"/>
                  <a:pt x="2198554" y="1732888"/>
                  <a:pt x="2203605" y="1726268"/>
                </a:cubicBezTo>
                <a:cubicBezTo>
                  <a:pt x="2207109" y="1721657"/>
                  <a:pt x="2209039" y="1715573"/>
                  <a:pt x="2220373" y="1716432"/>
                </a:cubicBezTo>
                <a:cubicBezTo>
                  <a:pt x="2229577" y="1717137"/>
                  <a:pt x="2230479" y="1722591"/>
                  <a:pt x="2233512" y="1726728"/>
                </a:cubicBezTo>
                <a:cubicBezTo>
                  <a:pt x="2242445" y="1738955"/>
                  <a:pt x="2246740" y="1740380"/>
                  <a:pt x="2268468" y="1735998"/>
                </a:cubicBezTo>
                <a:cubicBezTo>
                  <a:pt x="2278141" y="1734037"/>
                  <a:pt x="2286767" y="1734052"/>
                  <a:pt x="2295953" y="1736167"/>
                </a:cubicBezTo>
                <a:cubicBezTo>
                  <a:pt x="2315768" y="1740717"/>
                  <a:pt x="2334518" y="1740733"/>
                  <a:pt x="2351988" y="1731984"/>
                </a:cubicBezTo>
                <a:cubicBezTo>
                  <a:pt x="2360578" y="1727663"/>
                  <a:pt x="2369781" y="1728322"/>
                  <a:pt x="2376874" y="1733838"/>
                </a:cubicBezTo>
                <a:cubicBezTo>
                  <a:pt x="2382955" y="1738572"/>
                  <a:pt x="2390444" y="1739492"/>
                  <a:pt x="2399576" y="1738389"/>
                </a:cubicBezTo>
                <a:cubicBezTo>
                  <a:pt x="2403096" y="1737945"/>
                  <a:pt x="2406940" y="1738500"/>
                  <a:pt x="2409214" y="1738558"/>
                </a:cubicBezTo>
                <a:cubicBezTo>
                  <a:pt x="2411415" y="1739400"/>
                  <a:pt x="2412408" y="1739599"/>
                  <a:pt x="2413003" y="1740013"/>
                </a:cubicBezTo>
                <a:cubicBezTo>
                  <a:pt x="2416089" y="1742204"/>
                  <a:pt x="2419122" y="1744395"/>
                  <a:pt x="2422044" y="1746663"/>
                </a:cubicBezTo>
                <a:cubicBezTo>
                  <a:pt x="2425509" y="1749344"/>
                  <a:pt x="2428379" y="1752638"/>
                  <a:pt x="2435346" y="1751765"/>
                </a:cubicBezTo>
                <a:cubicBezTo>
                  <a:pt x="2440272" y="1751137"/>
                  <a:pt x="2441138" y="1746126"/>
                  <a:pt x="2435905" y="1741116"/>
                </a:cubicBezTo>
                <a:cubicBezTo>
                  <a:pt x="2430869" y="1736305"/>
                  <a:pt x="2424898" y="1731770"/>
                  <a:pt x="2418507" y="1727587"/>
                </a:cubicBezTo>
                <a:cubicBezTo>
                  <a:pt x="2414068" y="1724676"/>
                  <a:pt x="2408238" y="1722592"/>
                  <a:pt x="2400892" y="1719144"/>
                </a:cubicBezTo>
                <a:cubicBezTo>
                  <a:pt x="2403492" y="1710166"/>
                  <a:pt x="2394451" y="1701248"/>
                  <a:pt x="2408617" y="1694093"/>
                </a:cubicBezTo>
                <a:cubicBezTo>
                  <a:pt x="2412516" y="1692101"/>
                  <a:pt x="2406109" y="1686723"/>
                  <a:pt x="2400189" y="1687137"/>
                </a:cubicBezTo>
                <a:cubicBezTo>
                  <a:pt x="2395588" y="1687443"/>
                  <a:pt x="2391004" y="1688209"/>
                  <a:pt x="2386601" y="1689129"/>
                </a:cubicBezTo>
                <a:cubicBezTo>
                  <a:pt x="2382161" y="1690048"/>
                  <a:pt x="2378046" y="1691581"/>
                  <a:pt x="2373625" y="1692515"/>
                </a:cubicBezTo>
                <a:cubicBezTo>
                  <a:pt x="2369277" y="1693449"/>
                  <a:pt x="2363429" y="1690630"/>
                  <a:pt x="2364096" y="1687842"/>
                </a:cubicBezTo>
                <a:cubicBezTo>
                  <a:pt x="2365756" y="1680993"/>
                  <a:pt x="2368193" y="1674374"/>
                  <a:pt x="2366678" y="1667233"/>
                </a:cubicBezTo>
                <a:cubicBezTo>
                  <a:pt x="2365323" y="1660845"/>
                  <a:pt x="2375520" y="1657381"/>
                  <a:pt x="2383496" y="1661825"/>
                </a:cubicBezTo>
                <a:cubicBezTo>
                  <a:pt x="2398999" y="1670405"/>
                  <a:pt x="2416215" y="1667935"/>
                  <a:pt x="2433685" y="1667969"/>
                </a:cubicBezTo>
                <a:cubicBezTo>
                  <a:pt x="2432928" y="1655221"/>
                  <a:pt x="2428542" y="1647989"/>
                  <a:pt x="2419428" y="1641554"/>
                </a:cubicBezTo>
                <a:cubicBezTo>
                  <a:pt x="2412262" y="1636498"/>
                  <a:pt x="2402843" y="1637156"/>
                  <a:pt x="2393476" y="1636406"/>
                </a:cubicBezTo>
                <a:cubicBezTo>
                  <a:pt x="2372073" y="1634705"/>
                  <a:pt x="2361015" y="1626263"/>
                  <a:pt x="2361083" y="1612917"/>
                </a:cubicBezTo>
                <a:cubicBezTo>
                  <a:pt x="2361100" y="1610603"/>
                  <a:pt x="2360722" y="1608259"/>
                  <a:pt x="2360866" y="1605961"/>
                </a:cubicBezTo>
                <a:cubicBezTo>
                  <a:pt x="2361100" y="1602314"/>
                  <a:pt x="2362689" y="1599035"/>
                  <a:pt x="2369023" y="1597641"/>
                </a:cubicBezTo>
                <a:cubicBezTo>
                  <a:pt x="2374545" y="1596431"/>
                  <a:pt x="2379743" y="1598315"/>
                  <a:pt x="2384398" y="1603310"/>
                </a:cubicBezTo>
                <a:cubicBezTo>
                  <a:pt x="2386276" y="1605302"/>
                  <a:pt x="2386925" y="1607861"/>
                  <a:pt x="2389325" y="1609515"/>
                </a:cubicBezTo>
                <a:cubicBezTo>
                  <a:pt x="2391509" y="1611032"/>
                  <a:pt x="2395785" y="1612795"/>
                  <a:pt x="2398259" y="1612396"/>
                </a:cubicBezTo>
                <a:cubicBezTo>
                  <a:pt x="2400948" y="1611982"/>
                  <a:pt x="2403456" y="1609347"/>
                  <a:pt x="2404575" y="1607371"/>
                </a:cubicBezTo>
                <a:cubicBezTo>
                  <a:pt x="2407282" y="1602575"/>
                  <a:pt x="2405134" y="1598407"/>
                  <a:pt x="2399305" y="1594668"/>
                </a:cubicBezTo>
                <a:cubicBezTo>
                  <a:pt x="2394793" y="1591788"/>
                  <a:pt x="2390191" y="1588662"/>
                  <a:pt x="2387611" y="1585123"/>
                </a:cubicBezTo>
                <a:cubicBezTo>
                  <a:pt x="2386041" y="1582917"/>
                  <a:pt x="2387069" y="1579347"/>
                  <a:pt x="2389000" y="1577033"/>
                </a:cubicBezTo>
                <a:cubicBezTo>
                  <a:pt x="2391436" y="1574152"/>
                  <a:pt x="2396743" y="1574229"/>
                  <a:pt x="2401471" y="1575531"/>
                </a:cubicBezTo>
                <a:cubicBezTo>
                  <a:pt x="2404846" y="1576466"/>
                  <a:pt x="2408112" y="1577585"/>
                  <a:pt x="2411469" y="1578657"/>
                </a:cubicBezTo>
                <a:cubicBezTo>
                  <a:pt x="2416919" y="1569127"/>
                  <a:pt x="2416919" y="1569127"/>
                  <a:pt x="2427100" y="1562998"/>
                </a:cubicBezTo>
                <a:cubicBezTo>
                  <a:pt x="2430473" y="1560975"/>
                  <a:pt x="2433865" y="1558953"/>
                  <a:pt x="2437132" y="1556854"/>
                </a:cubicBezTo>
                <a:cubicBezTo>
                  <a:pt x="2449855" y="1548702"/>
                  <a:pt x="2451197" y="1539632"/>
                  <a:pt x="2443140" y="1529688"/>
                </a:cubicBezTo>
                <a:cubicBezTo>
                  <a:pt x="2439262" y="1524908"/>
                  <a:pt x="2431628" y="1523007"/>
                  <a:pt x="2424444" y="1525658"/>
                </a:cubicBezTo>
                <a:close/>
                <a:moveTo>
                  <a:pt x="2164168" y="1524590"/>
                </a:moveTo>
                <a:cubicBezTo>
                  <a:pt x="2158268" y="1524900"/>
                  <a:pt x="2152669" y="1526310"/>
                  <a:pt x="2147872" y="1529136"/>
                </a:cubicBezTo>
                <a:cubicBezTo>
                  <a:pt x="2139463" y="1534085"/>
                  <a:pt x="2131524" y="1539877"/>
                  <a:pt x="2126674" y="1548794"/>
                </a:cubicBezTo>
                <a:cubicBezTo>
                  <a:pt x="2140147" y="1547982"/>
                  <a:pt x="2151434" y="1548044"/>
                  <a:pt x="2162044" y="1546450"/>
                </a:cubicBezTo>
                <a:cubicBezTo>
                  <a:pt x="2173684" y="1544719"/>
                  <a:pt x="2180216" y="1538498"/>
                  <a:pt x="2185615" y="1532385"/>
                </a:cubicBezTo>
                <a:cubicBezTo>
                  <a:pt x="2186734" y="1531128"/>
                  <a:pt x="2184460" y="1527205"/>
                  <a:pt x="2182273" y="1526639"/>
                </a:cubicBezTo>
                <a:cubicBezTo>
                  <a:pt x="2176270" y="1525069"/>
                  <a:pt x="2170070" y="1524280"/>
                  <a:pt x="2164168" y="1524590"/>
                </a:cubicBezTo>
                <a:close/>
                <a:moveTo>
                  <a:pt x="1424268" y="1523590"/>
                </a:moveTo>
                <a:cubicBezTo>
                  <a:pt x="1425927" y="1523942"/>
                  <a:pt x="1426849" y="1526348"/>
                  <a:pt x="1427228" y="1527880"/>
                </a:cubicBezTo>
                <a:cubicBezTo>
                  <a:pt x="1427462" y="1528876"/>
                  <a:pt x="1426073" y="1530010"/>
                  <a:pt x="1425423" y="1531067"/>
                </a:cubicBezTo>
                <a:cubicBezTo>
                  <a:pt x="1421778" y="1534959"/>
                  <a:pt x="1426361" y="1537105"/>
                  <a:pt x="1429592" y="1540001"/>
                </a:cubicBezTo>
                <a:cubicBezTo>
                  <a:pt x="1435927" y="1545639"/>
                  <a:pt x="1433940" y="1549838"/>
                  <a:pt x="1423582" y="1551799"/>
                </a:cubicBezTo>
                <a:cubicBezTo>
                  <a:pt x="1413981" y="1553607"/>
                  <a:pt x="1403766" y="1554572"/>
                  <a:pt x="1393715" y="1554894"/>
                </a:cubicBezTo>
                <a:cubicBezTo>
                  <a:pt x="1390249" y="1555017"/>
                  <a:pt x="1385466" y="1552519"/>
                  <a:pt x="1383300" y="1550435"/>
                </a:cubicBezTo>
                <a:cubicBezTo>
                  <a:pt x="1382002" y="1549194"/>
                  <a:pt x="1383789" y="1546022"/>
                  <a:pt x="1385720" y="1544398"/>
                </a:cubicBezTo>
                <a:cubicBezTo>
                  <a:pt x="1392793" y="1538469"/>
                  <a:pt x="1400463" y="1532799"/>
                  <a:pt x="1408025" y="1527068"/>
                </a:cubicBezTo>
                <a:cubicBezTo>
                  <a:pt x="1409758" y="1525766"/>
                  <a:pt x="1411635" y="1524081"/>
                  <a:pt x="1413999" y="1523636"/>
                </a:cubicBezTo>
                <a:cubicBezTo>
                  <a:pt x="1417175" y="1523023"/>
                  <a:pt x="1421182" y="1522932"/>
                  <a:pt x="1424268" y="1523590"/>
                </a:cubicBezTo>
                <a:close/>
                <a:moveTo>
                  <a:pt x="1344980" y="1523376"/>
                </a:moveTo>
                <a:cubicBezTo>
                  <a:pt x="1346172" y="1523425"/>
                  <a:pt x="1347344" y="1523483"/>
                  <a:pt x="1348518" y="1523529"/>
                </a:cubicBezTo>
                <a:lnTo>
                  <a:pt x="1348517" y="1523529"/>
                </a:lnTo>
                <a:cubicBezTo>
                  <a:pt x="1348265" y="1523958"/>
                  <a:pt x="1348012" y="1524418"/>
                  <a:pt x="1347741" y="1524847"/>
                </a:cubicBezTo>
                <a:cubicBezTo>
                  <a:pt x="1347019" y="1524797"/>
                  <a:pt x="1346044" y="1524939"/>
                  <a:pt x="1345594" y="1524694"/>
                </a:cubicBezTo>
                <a:cubicBezTo>
                  <a:pt x="1345143" y="1524433"/>
                  <a:pt x="1345160" y="1523836"/>
                  <a:pt x="1344980" y="1523376"/>
                </a:cubicBezTo>
                <a:close/>
                <a:moveTo>
                  <a:pt x="9328666" y="1522456"/>
                </a:moveTo>
                <a:cubicBezTo>
                  <a:pt x="9325255" y="1524770"/>
                  <a:pt x="9322246" y="1525903"/>
                  <a:pt x="9322314" y="1526991"/>
                </a:cubicBezTo>
                <a:cubicBezTo>
                  <a:pt x="9322386" y="1528385"/>
                  <a:pt x="9324516" y="1530331"/>
                  <a:pt x="9326554" y="1530868"/>
                </a:cubicBezTo>
                <a:cubicBezTo>
                  <a:pt x="9328107" y="1531266"/>
                  <a:pt x="9332944" y="1529642"/>
                  <a:pt x="9332835" y="1529228"/>
                </a:cubicBezTo>
                <a:cubicBezTo>
                  <a:pt x="9332348" y="1527298"/>
                  <a:pt x="9330706" y="1525490"/>
                  <a:pt x="9328666" y="1522456"/>
                </a:cubicBezTo>
                <a:close/>
                <a:moveTo>
                  <a:pt x="10260236" y="1522394"/>
                </a:moveTo>
                <a:cubicBezTo>
                  <a:pt x="10269441" y="1522578"/>
                  <a:pt x="10274602" y="1525642"/>
                  <a:pt x="10273213" y="1528876"/>
                </a:cubicBezTo>
                <a:cubicBezTo>
                  <a:pt x="10271733" y="1532308"/>
                  <a:pt x="10267256" y="1533120"/>
                  <a:pt x="10262185" y="1532845"/>
                </a:cubicBezTo>
                <a:cubicBezTo>
                  <a:pt x="10256914" y="1532554"/>
                  <a:pt x="10252493" y="1530638"/>
                  <a:pt x="10253467" y="1527436"/>
                </a:cubicBezTo>
                <a:cubicBezTo>
                  <a:pt x="10254135" y="1525290"/>
                  <a:pt x="10258558" y="1523574"/>
                  <a:pt x="10260236" y="1522394"/>
                </a:cubicBezTo>
                <a:close/>
                <a:moveTo>
                  <a:pt x="2064896" y="1521384"/>
                </a:moveTo>
                <a:cubicBezTo>
                  <a:pt x="2063972" y="1521491"/>
                  <a:pt x="2062926" y="1521460"/>
                  <a:pt x="2062152" y="1521720"/>
                </a:cubicBezTo>
                <a:cubicBezTo>
                  <a:pt x="2053815" y="1524555"/>
                  <a:pt x="2051975" y="1532936"/>
                  <a:pt x="2059083" y="1536338"/>
                </a:cubicBezTo>
                <a:cubicBezTo>
                  <a:pt x="2060275" y="1536905"/>
                  <a:pt x="2063107" y="1537058"/>
                  <a:pt x="2064335" y="1536583"/>
                </a:cubicBezTo>
                <a:cubicBezTo>
                  <a:pt x="2071049" y="1533917"/>
                  <a:pt x="2073668" y="1527160"/>
                  <a:pt x="2069641" y="1522931"/>
                </a:cubicBezTo>
                <a:cubicBezTo>
                  <a:pt x="2068865" y="1522119"/>
                  <a:pt x="2066498" y="1521889"/>
                  <a:pt x="2064896" y="1521384"/>
                </a:cubicBezTo>
                <a:close/>
                <a:moveTo>
                  <a:pt x="1995335" y="1521337"/>
                </a:moveTo>
                <a:cubicBezTo>
                  <a:pt x="1990479" y="1524555"/>
                  <a:pt x="1985856" y="1526455"/>
                  <a:pt x="1984124" y="1529060"/>
                </a:cubicBezTo>
                <a:cubicBezTo>
                  <a:pt x="1982084" y="1532170"/>
                  <a:pt x="1988096" y="1535740"/>
                  <a:pt x="1993621" y="1535587"/>
                </a:cubicBezTo>
                <a:cubicBezTo>
                  <a:pt x="1999108" y="1535434"/>
                  <a:pt x="2004741" y="1532201"/>
                  <a:pt x="2003570" y="1528907"/>
                </a:cubicBezTo>
                <a:cubicBezTo>
                  <a:pt x="2002757" y="1526593"/>
                  <a:pt x="1999127" y="1524662"/>
                  <a:pt x="1995335" y="1521337"/>
                </a:cubicBezTo>
                <a:close/>
                <a:moveTo>
                  <a:pt x="715316" y="1521061"/>
                </a:moveTo>
                <a:lnTo>
                  <a:pt x="716670" y="1521736"/>
                </a:lnTo>
                <a:lnTo>
                  <a:pt x="715081" y="1522134"/>
                </a:lnTo>
                <a:close/>
                <a:moveTo>
                  <a:pt x="9371060" y="1519958"/>
                </a:moveTo>
                <a:cubicBezTo>
                  <a:pt x="9370644" y="1520402"/>
                  <a:pt x="9369832" y="1521226"/>
                  <a:pt x="9369887" y="1521261"/>
                </a:cubicBezTo>
                <a:cubicBezTo>
                  <a:pt x="9371095" y="1521766"/>
                  <a:pt x="9372395" y="1522180"/>
                  <a:pt x="9373676" y="1522640"/>
                </a:cubicBezTo>
                <a:cubicBezTo>
                  <a:pt x="9374092" y="1522180"/>
                  <a:pt x="9374488" y="1521736"/>
                  <a:pt x="9374904" y="1521291"/>
                </a:cubicBezTo>
                <a:cubicBezTo>
                  <a:pt x="9373605" y="1520832"/>
                  <a:pt x="9372342" y="1520403"/>
                  <a:pt x="9371060" y="1519958"/>
                </a:cubicBezTo>
                <a:close/>
                <a:moveTo>
                  <a:pt x="9622369" y="1519637"/>
                </a:moveTo>
                <a:cubicBezTo>
                  <a:pt x="9616323" y="1520847"/>
                  <a:pt x="9610386" y="1522762"/>
                  <a:pt x="9605279" y="1525137"/>
                </a:cubicBezTo>
                <a:cubicBezTo>
                  <a:pt x="9600117" y="1527543"/>
                  <a:pt x="9596417" y="1531082"/>
                  <a:pt x="9591399" y="1533656"/>
                </a:cubicBezTo>
                <a:cubicBezTo>
                  <a:pt x="9583585" y="1537671"/>
                  <a:pt x="9582484" y="1542129"/>
                  <a:pt x="9586978" y="1547492"/>
                </a:cubicBezTo>
                <a:cubicBezTo>
                  <a:pt x="9591219" y="1552579"/>
                  <a:pt x="9595298" y="1557727"/>
                  <a:pt x="9602390" y="1566445"/>
                </a:cubicBezTo>
                <a:cubicBezTo>
                  <a:pt x="9607408" y="1560700"/>
                  <a:pt x="9611951" y="1557880"/>
                  <a:pt x="9611884" y="1555122"/>
                </a:cubicBezTo>
                <a:cubicBezTo>
                  <a:pt x="9611558" y="1543953"/>
                  <a:pt x="9617550" y="1534913"/>
                  <a:pt x="9631139" y="1527451"/>
                </a:cubicBezTo>
                <a:cubicBezTo>
                  <a:pt x="9633108" y="1526378"/>
                  <a:pt x="9633721" y="1522655"/>
                  <a:pt x="9632205" y="1521353"/>
                </a:cubicBezTo>
                <a:cubicBezTo>
                  <a:pt x="9630599" y="1519973"/>
                  <a:pt x="9625203" y="1519070"/>
                  <a:pt x="9622369" y="1519637"/>
                </a:cubicBezTo>
                <a:close/>
                <a:moveTo>
                  <a:pt x="10185311" y="1519452"/>
                </a:moveTo>
                <a:cubicBezTo>
                  <a:pt x="10194073" y="1520295"/>
                  <a:pt x="10202429" y="1523291"/>
                  <a:pt x="10207284" y="1528141"/>
                </a:cubicBezTo>
                <a:cubicBezTo>
                  <a:pt x="10209576" y="1530409"/>
                  <a:pt x="10206363" y="1534715"/>
                  <a:pt x="10201978" y="1534838"/>
                </a:cubicBezTo>
                <a:cubicBezTo>
                  <a:pt x="10190933" y="1535190"/>
                  <a:pt x="10179833" y="1535343"/>
                  <a:pt x="10163483" y="1535665"/>
                </a:cubicBezTo>
                <a:cubicBezTo>
                  <a:pt x="10164313" y="1536002"/>
                  <a:pt x="10158989" y="1535006"/>
                  <a:pt x="10157689" y="1533029"/>
                </a:cubicBezTo>
                <a:cubicBezTo>
                  <a:pt x="10156246" y="1530838"/>
                  <a:pt x="10158411" y="1527727"/>
                  <a:pt x="10159170" y="1525030"/>
                </a:cubicBezTo>
                <a:cubicBezTo>
                  <a:pt x="10159314" y="1524541"/>
                  <a:pt x="10160198" y="1524081"/>
                  <a:pt x="10160902" y="1523682"/>
                </a:cubicBezTo>
                <a:cubicBezTo>
                  <a:pt x="10167381" y="1519920"/>
                  <a:pt x="10176549" y="1518610"/>
                  <a:pt x="10185311" y="1519452"/>
                </a:cubicBezTo>
                <a:close/>
                <a:moveTo>
                  <a:pt x="10337623" y="1519346"/>
                </a:moveTo>
                <a:lnTo>
                  <a:pt x="10344950" y="1523988"/>
                </a:lnTo>
                <a:lnTo>
                  <a:pt x="10344608" y="1530653"/>
                </a:lnTo>
                <a:cubicBezTo>
                  <a:pt x="10339573" y="1537380"/>
                  <a:pt x="10341793" y="1542896"/>
                  <a:pt x="10349860" y="1548120"/>
                </a:cubicBezTo>
                <a:cubicBezTo>
                  <a:pt x="10352206" y="1549622"/>
                  <a:pt x="10353072" y="1552027"/>
                  <a:pt x="10354877" y="1554341"/>
                </a:cubicBezTo>
                <a:cubicBezTo>
                  <a:pt x="10347405" y="1560761"/>
                  <a:pt x="10336504" y="1563013"/>
                  <a:pt x="10326344" y="1565756"/>
                </a:cubicBezTo>
                <a:cubicBezTo>
                  <a:pt x="10313386" y="1569265"/>
                  <a:pt x="10304814" y="1574949"/>
                  <a:pt x="10301023" y="1583315"/>
                </a:cubicBezTo>
                <a:cubicBezTo>
                  <a:pt x="10299760" y="1586119"/>
                  <a:pt x="10298515" y="1588923"/>
                  <a:pt x="10296981" y="1591650"/>
                </a:cubicBezTo>
                <a:cubicBezTo>
                  <a:pt x="10293408" y="1598055"/>
                  <a:pt x="10286369" y="1602530"/>
                  <a:pt x="10276172" y="1605058"/>
                </a:cubicBezTo>
                <a:cubicBezTo>
                  <a:pt x="10270055" y="1606590"/>
                  <a:pt x="10263720" y="1607755"/>
                  <a:pt x="10257601" y="1609287"/>
                </a:cubicBezTo>
                <a:cubicBezTo>
                  <a:pt x="10238235" y="1614129"/>
                  <a:pt x="10220892" y="1620870"/>
                  <a:pt x="10204451" y="1630447"/>
                </a:cubicBezTo>
                <a:cubicBezTo>
                  <a:pt x="10208079" y="1632959"/>
                  <a:pt x="10209035" y="1634246"/>
                  <a:pt x="10210551" y="1634599"/>
                </a:cubicBezTo>
                <a:cubicBezTo>
                  <a:pt x="10231342" y="1639502"/>
                  <a:pt x="10242080" y="1648542"/>
                  <a:pt x="10242802" y="1662377"/>
                </a:cubicBezTo>
                <a:cubicBezTo>
                  <a:pt x="10243307" y="1672245"/>
                  <a:pt x="10251194" y="1679921"/>
                  <a:pt x="10264189" y="1685759"/>
                </a:cubicBezTo>
                <a:cubicBezTo>
                  <a:pt x="10274476" y="1690386"/>
                  <a:pt x="10280684" y="1696821"/>
                  <a:pt x="10284348" y="1704207"/>
                </a:cubicBezTo>
                <a:cubicBezTo>
                  <a:pt x="10286766" y="1709079"/>
                  <a:pt x="10291638" y="1714059"/>
                  <a:pt x="10284636" y="1718885"/>
                </a:cubicBezTo>
                <a:cubicBezTo>
                  <a:pt x="10280413" y="1721827"/>
                  <a:pt x="10273086" y="1719054"/>
                  <a:pt x="10262582" y="1711270"/>
                </a:cubicBezTo>
                <a:cubicBezTo>
                  <a:pt x="10255400" y="1705923"/>
                  <a:pt x="10248036" y="1700637"/>
                  <a:pt x="10239950" y="1695810"/>
                </a:cubicBezTo>
                <a:cubicBezTo>
                  <a:pt x="10236214" y="1693588"/>
                  <a:pt x="10230674" y="1694324"/>
                  <a:pt x="10227677" y="1697051"/>
                </a:cubicBezTo>
                <a:cubicBezTo>
                  <a:pt x="10224574" y="1699916"/>
                  <a:pt x="10223238" y="1703532"/>
                  <a:pt x="10219827" y="1706198"/>
                </a:cubicBezTo>
                <a:cubicBezTo>
                  <a:pt x="10217914" y="1707700"/>
                  <a:pt x="10213131" y="1708773"/>
                  <a:pt x="10210063" y="1708466"/>
                </a:cubicBezTo>
                <a:cubicBezTo>
                  <a:pt x="10206996" y="1708160"/>
                  <a:pt x="10203385" y="1706198"/>
                  <a:pt x="10201960" y="1704390"/>
                </a:cubicBezTo>
                <a:cubicBezTo>
                  <a:pt x="10199974" y="1701878"/>
                  <a:pt x="10199487" y="1698859"/>
                  <a:pt x="10198928" y="1696009"/>
                </a:cubicBezTo>
                <a:cubicBezTo>
                  <a:pt x="10198242" y="1692562"/>
                  <a:pt x="10198586" y="1689053"/>
                  <a:pt x="10197683" y="1685652"/>
                </a:cubicBezTo>
                <a:cubicBezTo>
                  <a:pt x="10196528" y="1681453"/>
                  <a:pt x="10189435" y="1678634"/>
                  <a:pt x="10182739" y="1679875"/>
                </a:cubicBezTo>
                <a:cubicBezTo>
                  <a:pt x="10176477" y="1681024"/>
                  <a:pt x="10170666" y="1683108"/>
                  <a:pt x="10164439" y="1684395"/>
                </a:cubicBezTo>
                <a:cubicBezTo>
                  <a:pt x="10156806" y="1685989"/>
                  <a:pt x="10148359" y="1683047"/>
                  <a:pt x="10147475" y="1678144"/>
                </a:cubicBezTo>
                <a:cubicBezTo>
                  <a:pt x="10146753" y="1674206"/>
                  <a:pt x="10146700" y="1669916"/>
                  <a:pt x="10148595" y="1666223"/>
                </a:cubicBezTo>
                <a:cubicBezTo>
                  <a:pt x="10151392" y="1660738"/>
                  <a:pt x="10155524" y="1655406"/>
                  <a:pt x="10160271" y="1650442"/>
                </a:cubicBezTo>
                <a:cubicBezTo>
                  <a:pt x="10167039" y="1643409"/>
                  <a:pt x="10173789" y="1636560"/>
                  <a:pt x="10175539" y="1628225"/>
                </a:cubicBezTo>
                <a:cubicBezTo>
                  <a:pt x="10176893" y="1621774"/>
                  <a:pt x="10183950" y="1618066"/>
                  <a:pt x="10193677" y="1616197"/>
                </a:cubicBezTo>
                <a:cubicBezTo>
                  <a:pt x="10198189" y="1615339"/>
                  <a:pt x="10202899" y="1614910"/>
                  <a:pt x="10207429" y="1614113"/>
                </a:cubicBezTo>
                <a:cubicBezTo>
                  <a:pt x="10226342" y="1610819"/>
                  <a:pt x="10229844" y="1607923"/>
                  <a:pt x="10230295" y="1595741"/>
                </a:cubicBezTo>
                <a:cubicBezTo>
                  <a:pt x="10230439" y="1591987"/>
                  <a:pt x="10226289" y="1587559"/>
                  <a:pt x="10235764" y="1584326"/>
                </a:cubicBezTo>
                <a:cubicBezTo>
                  <a:pt x="10238976" y="1585552"/>
                  <a:pt x="10243001" y="1586870"/>
                  <a:pt x="10246628" y="1588509"/>
                </a:cubicBezTo>
                <a:cubicBezTo>
                  <a:pt x="10258847" y="1594102"/>
                  <a:pt x="10273556" y="1587559"/>
                  <a:pt x="10274097" y="1578427"/>
                </a:cubicBezTo>
                <a:cubicBezTo>
                  <a:pt x="10274440" y="1572835"/>
                  <a:pt x="10271065" y="1568192"/>
                  <a:pt x="10264514" y="1564484"/>
                </a:cubicBezTo>
                <a:cubicBezTo>
                  <a:pt x="10258992" y="1561374"/>
                  <a:pt x="10252747" y="1558723"/>
                  <a:pt x="10247386" y="1555521"/>
                </a:cubicBezTo>
                <a:cubicBezTo>
                  <a:pt x="10243362" y="1553131"/>
                  <a:pt x="10246646" y="1547691"/>
                  <a:pt x="10252296" y="1547278"/>
                </a:cubicBezTo>
                <a:cubicBezTo>
                  <a:pt x="10256844" y="1546926"/>
                  <a:pt x="10261806" y="1546742"/>
                  <a:pt x="10266138" y="1547492"/>
                </a:cubicBezTo>
                <a:cubicBezTo>
                  <a:pt x="10276985" y="1549392"/>
                  <a:pt x="10287579" y="1551890"/>
                  <a:pt x="10298317" y="1554081"/>
                </a:cubicBezTo>
                <a:cubicBezTo>
                  <a:pt x="10305481" y="1555552"/>
                  <a:pt x="10312791" y="1557268"/>
                  <a:pt x="10320514" y="1552595"/>
                </a:cubicBezTo>
                <a:cubicBezTo>
                  <a:pt x="10320334" y="1550925"/>
                  <a:pt x="10320695" y="1548611"/>
                  <a:pt x="10319721" y="1546512"/>
                </a:cubicBezTo>
                <a:cubicBezTo>
                  <a:pt x="10315443" y="1537288"/>
                  <a:pt x="10320984" y="1529336"/>
                  <a:pt x="10328455" y="1521813"/>
                </a:cubicBezTo>
                <a:cubicBezTo>
                  <a:pt x="10329953" y="1520296"/>
                  <a:pt x="10334952" y="1518932"/>
                  <a:pt x="10337623" y="1519346"/>
                </a:cubicBezTo>
                <a:close/>
                <a:moveTo>
                  <a:pt x="4011486" y="1518993"/>
                </a:moveTo>
                <a:cubicBezTo>
                  <a:pt x="4007136" y="1517951"/>
                  <a:pt x="4000890" y="1522272"/>
                  <a:pt x="4001720" y="1525781"/>
                </a:cubicBezTo>
                <a:cubicBezTo>
                  <a:pt x="4003289" y="1532354"/>
                  <a:pt x="4012371" y="1537854"/>
                  <a:pt x="4024229" y="1539157"/>
                </a:cubicBezTo>
                <a:cubicBezTo>
                  <a:pt x="4025745" y="1539310"/>
                  <a:pt x="4028470" y="1538713"/>
                  <a:pt x="4029048" y="1537992"/>
                </a:cubicBezTo>
                <a:cubicBezTo>
                  <a:pt x="4030167" y="1536613"/>
                  <a:pt x="4031358" y="1534453"/>
                  <a:pt x="4030366" y="1533396"/>
                </a:cubicBezTo>
                <a:cubicBezTo>
                  <a:pt x="4026125" y="1528968"/>
                  <a:pt x="4021215" y="1524770"/>
                  <a:pt x="4016271" y="1520633"/>
                </a:cubicBezTo>
                <a:cubicBezTo>
                  <a:pt x="4015295" y="1519806"/>
                  <a:pt x="4013111" y="1519514"/>
                  <a:pt x="4011486" y="1518993"/>
                </a:cubicBezTo>
                <a:close/>
                <a:moveTo>
                  <a:pt x="3932715" y="1518579"/>
                </a:moveTo>
                <a:cubicBezTo>
                  <a:pt x="3930530" y="1515944"/>
                  <a:pt x="3923292" y="1518273"/>
                  <a:pt x="3915621" y="1524325"/>
                </a:cubicBezTo>
                <a:cubicBezTo>
                  <a:pt x="3912822" y="1526516"/>
                  <a:pt x="3910566" y="1528998"/>
                  <a:pt x="3905710" y="1533534"/>
                </a:cubicBezTo>
                <a:cubicBezTo>
                  <a:pt x="3911776" y="1534162"/>
                  <a:pt x="3914934" y="1535142"/>
                  <a:pt x="3916596" y="1534545"/>
                </a:cubicBezTo>
                <a:cubicBezTo>
                  <a:pt x="3920494" y="1533151"/>
                  <a:pt x="3924267" y="1531281"/>
                  <a:pt x="3927011" y="1529090"/>
                </a:cubicBezTo>
                <a:cubicBezTo>
                  <a:pt x="3930765" y="1526087"/>
                  <a:pt x="3936524" y="1523145"/>
                  <a:pt x="3932715" y="1518579"/>
                </a:cubicBezTo>
                <a:close/>
                <a:moveTo>
                  <a:pt x="8925560" y="1518564"/>
                </a:moveTo>
                <a:cubicBezTo>
                  <a:pt x="8920272" y="1518196"/>
                  <a:pt x="8914136" y="1518656"/>
                  <a:pt x="8909408" y="1520035"/>
                </a:cubicBezTo>
                <a:cubicBezTo>
                  <a:pt x="8899410" y="1522931"/>
                  <a:pt x="8890079" y="1526669"/>
                  <a:pt x="8880063" y="1530240"/>
                </a:cubicBezTo>
                <a:cubicBezTo>
                  <a:pt x="8878023" y="1534300"/>
                  <a:pt x="8883383" y="1536368"/>
                  <a:pt x="8887805" y="1538299"/>
                </a:cubicBezTo>
                <a:cubicBezTo>
                  <a:pt x="8898543" y="1543064"/>
                  <a:pt x="8904680" y="1548932"/>
                  <a:pt x="8903380" y="1557390"/>
                </a:cubicBezTo>
                <a:cubicBezTo>
                  <a:pt x="8903217" y="1558447"/>
                  <a:pt x="8906231" y="1559688"/>
                  <a:pt x="8911086" y="1563366"/>
                </a:cubicBezTo>
                <a:cubicBezTo>
                  <a:pt x="8916031" y="1548978"/>
                  <a:pt x="8922095" y="1538850"/>
                  <a:pt x="8933700" y="1530071"/>
                </a:cubicBezTo>
                <a:cubicBezTo>
                  <a:pt x="8940070" y="1525229"/>
                  <a:pt x="8935486" y="1519239"/>
                  <a:pt x="8925560" y="1518564"/>
                </a:cubicBezTo>
                <a:close/>
                <a:moveTo>
                  <a:pt x="8723628" y="1518533"/>
                </a:moveTo>
                <a:cubicBezTo>
                  <a:pt x="8707223" y="1517139"/>
                  <a:pt x="8698488" y="1523866"/>
                  <a:pt x="8701249" y="1536092"/>
                </a:cubicBezTo>
                <a:cubicBezTo>
                  <a:pt x="8711663" y="1532492"/>
                  <a:pt x="8721751" y="1528998"/>
                  <a:pt x="8732038" y="1525428"/>
                </a:cubicBezTo>
                <a:cubicBezTo>
                  <a:pt x="8734402" y="1520832"/>
                  <a:pt x="8729349" y="1519008"/>
                  <a:pt x="8723628" y="1518533"/>
                </a:cubicBezTo>
                <a:close/>
                <a:moveTo>
                  <a:pt x="1680180" y="1517982"/>
                </a:moveTo>
                <a:cubicBezTo>
                  <a:pt x="1682544" y="1518763"/>
                  <a:pt x="1685202" y="1519392"/>
                  <a:pt x="1685107" y="1519637"/>
                </a:cubicBezTo>
                <a:cubicBezTo>
                  <a:pt x="1684638" y="1520909"/>
                  <a:pt x="1683446" y="1522073"/>
                  <a:pt x="1682508" y="1523299"/>
                </a:cubicBezTo>
                <a:cubicBezTo>
                  <a:pt x="1681119" y="1522839"/>
                  <a:pt x="1678615" y="1522410"/>
                  <a:pt x="1678574" y="1521935"/>
                </a:cubicBezTo>
                <a:cubicBezTo>
                  <a:pt x="1678502" y="1520679"/>
                  <a:pt x="1679513" y="1519407"/>
                  <a:pt x="1680180" y="1517982"/>
                </a:cubicBezTo>
                <a:close/>
                <a:moveTo>
                  <a:pt x="9965702" y="1516450"/>
                </a:moveTo>
                <a:cubicBezTo>
                  <a:pt x="9947276" y="1522180"/>
                  <a:pt x="9943107" y="1542620"/>
                  <a:pt x="9958736" y="1550587"/>
                </a:cubicBezTo>
                <a:cubicBezTo>
                  <a:pt x="9961172" y="1551813"/>
                  <a:pt x="9966136" y="1552365"/>
                  <a:pt x="9969041" y="1551721"/>
                </a:cubicBezTo>
                <a:cubicBezTo>
                  <a:pt x="9971947" y="1551078"/>
                  <a:pt x="9974943" y="1548764"/>
                  <a:pt x="9975773" y="1546834"/>
                </a:cubicBezTo>
                <a:cubicBezTo>
                  <a:pt x="9976910" y="1544168"/>
                  <a:pt x="9976044" y="1541180"/>
                  <a:pt x="9976044" y="1538315"/>
                </a:cubicBezTo>
                <a:cubicBezTo>
                  <a:pt x="9975646" y="1538272"/>
                  <a:pt x="9975232" y="1538238"/>
                  <a:pt x="9974816" y="1538192"/>
                </a:cubicBezTo>
                <a:cubicBezTo>
                  <a:pt x="9976404" y="1532584"/>
                  <a:pt x="9978263" y="1527007"/>
                  <a:pt x="9979346" y="1521368"/>
                </a:cubicBezTo>
                <a:cubicBezTo>
                  <a:pt x="9979616" y="1519958"/>
                  <a:pt x="9977920" y="1517553"/>
                  <a:pt x="9976061" y="1517032"/>
                </a:cubicBezTo>
                <a:lnTo>
                  <a:pt x="9976062" y="1517032"/>
                </a:lnTo>
                <a:cubicBezTo>
                  <a:pt x="9973030" y="1516189"/>
                  <a:pt x="9968409" y="1515622"/>
                  <a:pt x="9965702" y="1516450"/>
                </a:cubicBezTo>
                <a:close/>
                <a:moveTo>
                  <a:pt x="3260537" y="1516254"/>
                </a:moveTo>
                <a:cubicBezTo>
                  <a:pt x="3250568" y="1518507"/>
                  <a:pt x="3244519" y="1522291"/>
                  <a:pt x="3243273" y="1528297"/>
                </a:cubicBezTo>
                <a:cubicBezTo>
                  <a:pt x="3242913" y="1530060"/>
                  <a:pt x="3245316" y="1532710"/>
                  <a:pt x="3247805" y="1533859"/>
                </a:cubicBezTo>
                <a:cubicBezTo>
                  <a:pt x="3251995" y="1535805"/>
                  <a:pt x="3256942" y="1534871"/>
                  <a:pt x="3260030" y="1532388"/>
                </a:cubicBezTo>
                <a:cubicBezTo>
                  <a:pt x="3266079" y="1527516"/>
                  <a:pt x="3267345" y="1522368"/>
                  <a:pt x="3260537" y="1516254"/>
                </a:cubicBezTo>
                <a:close/>
                <a:moveTo>
                  <a:pt x="2250222" y="1516220"/>
                </a:moveTo>
                <a:cubicBezTo>
                  <a:pt x="2249534" y="1516772"/>
                  <a:pt x="2248830" y="1517323"/>
                  <a:pt x="2248108" y="1517890"/>
                </a:cubicBezTo>
                <a:cubicBezTo>
                  <a:pt x="2248904" y="1517813"/>
                  <a:pt x="2249696" y="1517756"/>
                  <a:pt x="2250491" y="1517675"/>
                </a:cubicBezTo>
                <a:cubicBezTo>
                  <a:pt x="2250400" y="1517185"/>
                  <a:pt x="2250315" y="1516711"/>
                  <a:pt x="2250222" y="1516220"/>
                </a:cubicBezTo>
                <a:close/>
                <a:moveTo>
                  <a:pt x="1905466" y="1515745"/>
                </a:moveTo>
                <a:cubicBezTo>
                  <a:pt x="1906729" y="1516266"/>
                  <a:pt x="1907018" y="1517660"/>
                  <a:pt x="1907758" y="1518673"/>
                </a:cubicBezTo>
                <a:cubicBezTo>
                  <a:pt x="1906549" y="1522657"/>
                  <a:pt x="1898697" y="1525384"/>
                  <a:pt x="1892868" y="1523499"/>
                </a:cubicBezTo>
                <a:cubicBezTo>
                  <a:pt x="1891081" y="1522917"/>
                  <a:pt x="1889403" y="1520572"/>
                  <a:pt x="1889872" y="1519362"/>
                </a:cubicBezTo>
                <a:cubicBezTo>
                  <a:pt x="1891442" y="1515239"/>
                  <a:pt x="1899762" y="1513416"/>
                  <a:pt x="1905466" y="1515745"/>
                </a:cubicBezTo>
                <a:close/>
                <a:moveTo>
                  <a:pt x="1768271" y="1514764"/>
                </a:moveTo>
                <a:cubicBezTo>
                  <a:pt x="1780742" y="1514749"/>
                  <a:pt x="1787782" y="1517966"/>
                  <a:pt x="1788611" y="1523284"/>
                </a:cubicBezTo>
                <a:cubicBezTo>
                  <a:pt x="1788810" y="1524479"/>
                  <a:pt x="1786374" y="1526731"/>
                  <a:pt x="1784569" y="1527007"/>
                </a:cubicBezTo>
                <a:cubicBezTo>
                  <a:pt x="1776446" y="1528187"/>
                  <a:pt x="1764914" y="1522564"/>
                  <a:pt x="1765527" y="1517813"/>
                </a:cubicBezTo>
                <a:cubicBezTo>
                  <a:pt x="1765689" y="1516373"/>
                  <a:pt x="1768017" y="1515025"/>
                  <a:pt x="1768271" y="1514764"/>
                </a:cubicBezTo>
                <a:close/>
                <a:moveTo>
                  <a:pt x="8311408" y="1514718"/>
                </a:moveTo>
                <a:cubicBezTo>
                  <a:pt x="8309604" y="1515745"/>
                  <a:pt x="8307799" y="1516787"/>
                  <a:pt x="8305254" y="1518212"/>
                </a:cubicBezTo>
                <a:cubicBezTo>
                  <a:pt x="8307744" y="1519560"/>
                  <a:pt x="8309549" y="1520541"/>
                  <a:pt x="8311354" y="1521506"/>
                </a:cubicBezTo>
                <a:cubicBezTo>
                  <a:pt x="8312961" y="1520357"/>
                  <a:pt x="8315736" y="1519238"/>
                  <a:pt x="8315830" y="1518043"/>
                </a:cubicBezTo>
                <a:cubicBezTo>
                  <a:pt x="8315902" y="1516971"/>
                  <a:pt x="8313014" y="1515822"/>
                  <a:pt x="8311408" y="1514718"/>
                </a:cubicBezTo>
                <a:close/>
                <a:moveTo>
                  <a:pt x="4081726" y="1514105"/>
                </a:moveTo>
                <a:cubicBezTo>
                  <a:pt x="4078855" y="1516358"/>
                  <a:pt x="4077107" y="1517859"/>
                  <a:pt x="4075213" y="1519361"/>
                </a:cubicBezTo>
                <a:cubicBezTo>
                  <a:pt x="4077861" y="1520464"/>
                  <a:pt x="4080497" y="1522150"/>
                  <a:pt x="4083566" y="1522533"/>
                </a:cubicBezTo>
                <a:cubicBezTo>
                  <a:pt x="4087284" y="1522992"/>
                  <a:pt x="4091561" y="1521720"/>
                  <a:pt x="4090353" y="1518932"/>
                </a:cubicBezTo>
                <a:cubicBezTo>
                  <a:pt x="4089649" y="1517323"/>
                  <a:pt x="4085679" y="1516220"/>
                  <a:pt x="4081726" y="1514105"/>
                </a:cubicBezTo>
                <a:close/>
                <a:moveTo>
                  <a:pt x="558968" y="1513370"/>
                </a:moveTo>
                <a:cubicBezTo>
                  <a:pt x="559798" y="1513370"/>
                  <a:pt x="560646" y="1513738"/>
                  <a:pt x="561476" y="1513953"/>
                </a:cubicBezTo>
                <a:cubicBezTo>
                  <a:pt x="562234" y="1514903"/>
                  <a:pt x="564021" y="1516159"/>
                  <a:pt x="563552" y="1516741"/>
                </a:cubicBezTo>
                <a:cubicBezTo>
                  <a:pt x="561278" y="1519653"/>
                  <a:pt x="558697" y="1522549"/>
                  <a:pt x="555502" y="1525093"/>
                </a:cubicBezTo>
                <a:cubicBezTo>
                  <a:pt x="554870" y="1525583"/>
                  <a:pt x="549636" y="1525001"/>
                  <a:pt x="548824" y="1524097"/>
                </a:cubicBezTo>
                <a:lnTo>
                  <a:pt x="548824" y="1524096"/>
                </a:lnTo>
                <a:cubicBezTo>
                  <a:pt x="544403" y="1519362"/>
                  <a:pt x="550268" y="1513405"/>
                  <a:pt x="558968" y="1513370"/>
                </a:cubicBezTo>
                <a:close/>
                <a:moveTo>
                  <a:pt x="11129614" y="1513048"/>
                </a:moveTo>
                <a:cubicBezTo>
                  <a:pt x="11132971" y="1515775"/>
                  <a:pt x="11136093" y="1517247"/>
                  <a:pt x="11136562" y="1518963"/>
                </a:cubicBezTo>
                <a:cubicBezTo>
                  <a:pt x="11137266" y="1521599"/>
                  <a:pt x="11133765" y="1522905"/>
                  <a:pt x="11129614" y="1522916"/>
                </a:cubicBezTo>
                <a:cubicBezTo>
                  <a:pt x="11125444" y="1522916"/>
                  <a:pt x="11121961" y="1521599"/>
                  <a:pt x="11122683" y="1518979"/>
                </a:cubicBezTo>
                <a:cubicBezTo>
                  <a:pt x="11123134" y="1517247"/>
                  <a:pt x="11126257" y="1515791"/>
                  <a:pt x="11129614" y="1513048"/>
                </a:cubicBezTo>
                <a:close/>
                <a:moveTo>
                  <a:pt x="11049701" y="1512895"/>
                </a:moveTo>
                <a:cubicBezTo>
                  <a:pt x="11052986" y="1515485"/>
                  <a:pt x="11056684" y="1517156"/>
                  <a:pt x="11056342" y="1518427"/>
                </a:cubicBezTo>
                <a:cubicBezTo>
                  <a:pt x="11055891" y="1519990"/>
                  <a:pt x="11052408" y="1521906"/>
                  <a:pt x="11049664" y="1522380"/>
                </a:cubicBezTo>
                <a:cubicBezTo>
                  <a:pt x="11045856" y="1523039"/>
                  <a:pt x="11042174" y="1521354"/>
                  <a:pt x="11042806" y="1518795"/>
                </a:cubicBezTo>
                <a:cubicBezTo>
                  <a:pt x="11043220" y="1517064"/>
                  <a:pt x="11046361" y="1515622"/>
                  <a:pt x="11049701" y="1512895"/>
                </a:cubicBezTo>
                <a:close/>
                <a:moveTo>
                  <a:pt x="188245" y="1512635"/>
                </a:moveTo>
                <a:cubicBezTo>
                  <a:pt x="189040" y="1512635"/>
                  <a:pt x="189798" y="1512635"/>
                  <a:pt x="190592" y="1512635"/>
                </a:cubicBezTo>
                <a:cubicBezTo>
                  <a:pt x="190682" y="1513478"/>
                  <a:pt x="190772" y="1514351"/>
                  <a:pt x="190880" y="1515224"/>
                </a:cubicBezTo>
                <a:cubicBezTo>
                  <a:pt x="190104" y="1515236"/>
                  <a:pt x="188661" y="1515328"/>
                  <a:pt x="188661" y="1515270"/>
                </a:cubicBezTo>
                <a:cubicBezTo>
                  <a:pt x="188407" y="1514397"/>
                  <a:pt x="188353" y="1513523"/>
                  <a:pt x="188245" y="1512635"/>
                </a:cubicBezTo>
                <a:close/>
                <a:moveTo>
                  <a:pt x="3025652" y="1511470"/>
                </a:moveTo>
                <a:cubicBezTo>
                  <a:pt x="3025075" y="1511240"/>
                  <a:pt x="3023992" y="1511527"/>
                  <a:pt x="3023144" y="1511607"/>
                </a:cubicBezTo>
                <a:lnTo>
                  <a:pt x="3023144" y="1511608"/>
                </a:lnTo>
                <a:cubicBezTo>
                  <a:pt x="3023649" y="1512389"/>
                  <a:pt x="3024172" y="1513155"/>
                  <a:pt x="3024678" y="1513937"/>
                </a:cubicBezTo>
                <a:cubicBezTo>
                  <a:pt x="3025327" y="1513599"/>
                  <a:pt x="3025978" y="1513247"/>
                  <a:pt x="3026628" y="1512894"/>
                </a:cubicBezTo>
                <a:cubicBezTo>
                  <a:pt x="3026321" y="1512404"/>
                  <a:pt x="3026231" y="1511699"/>
                  <a:pt x="3025652" y="1511470"/>
                </a:cubicBezTo>
                <a:close/>
                <a:moveTo>
                  <a:pt x="1100609" y="1510888"/>
                </a:moveTo>
                <a:cubicBezTo>
                  <a:pt x="1101133" y="1511333"/>
                  <a:pt x="1102072" y="1511792"/>
                  <a:pt x="1102035" y="1512221"/>
                </a:cubicBezTo>
                <a:cubicBezTo>
                  <a:pt x="1102017" y="1512650"/>
                  <a:pt x="1101024" y="1513064"/>
                  <a:pt x="1100447" y="1513478"/>
                </a:cubicBezTo>
                <a:cubicBezTo>
                  <a:pt x="1099653" y="1512758"/>
                  <a:pt x="1098823" y="1512022"/>
                  <a:pt x="1098010" y="1511287"/>
                </a:cubicBezTo>
                <a:cubicBezTo>
                  <a:pt x="1098877" y="1511164"/>
                  <a:pt x="1099743" y="1511026"/>
                  <a:pt x="1100609" y="1510888"/>
                </a:cubicBezTo>
                <a:close/>
                <a:moveTo>
                  <a:pt x="10435149" y="1509846"/>
                </a:moveTo>
                <a:cubicBezTo>
                  <a:pt x="10438542" y="1510781"/>
                  <a:pt x="10441051" y="1511164"/>
                  <a:pt x="10442675" y="1512098"/>
                </a:cubicBezTo>
                <a:cubicBezTo>
                  <a:pt x="10443452" y="1512558"/>
                  <a:pt x="10442892" y="1514929"/>
                  <a:pt x="10442333" y="1515009"/>
                </a:cubicBezTo>
                <a:lnTo>
                  <a:pt x="10442332" y="1515009"/>
                </a:lnTo>
                <a:cubicBezTo>
                  <a:pt x="10440058" y="1515362"/>
                  <a:pt x="10437568" y="1515167"/>
                  <a:pt x="10435149" y="1515178"/>
                </a:cubicBezTo>
                <a:cubicBezTo>
                  <a:pt x="10435149" y="1513722"/>
                  <a:pt x="10435149" y="1512252"/>
                  <a:pt x="10435149" y="1509846"/>
                </a:cubicBezTo>
                <a:close/>
                <a:moveTo>
                  <a:pt x="3332802" y="1506749"/>
                </a:moveTo>
                <a:cubicBezTo>
                  <a:pt x="3331682" y="1506581"/>
                  <a:pt x="3330131" y="1507439"/>
                  <a:pt x="3328778" y="1507884"/>
                </a:cubicBezTo>
                <a:cubicBezTo>
                  <a:pt x="3329463" y="1508681"/>
                  <a:pt x="3329987" y="1510028"/>
                  <a:pt x="3330924" y="1510152"/>
                </a:cubicBezTo>
                <a:cubicBezTo>
                  <a:pt x="3332078" y="1510320"/>
                  <a:pt x="3333612" y="1509462"/>
                  <a:pt x="3334982" y="1509033"/>
                </a:cubicBezTo>
                <a:lnTo>
                  <a:pt x="3334982" y="1509032"/>
                </a:lnTo>
                <a:cubicBezTo>
                  <a:pt x="3334279" y="1508220"/>
                  <a:pt x="3333776" y="1506902"/>
                  <a:pt x="3332802" y="1506749"/>
                </a:cubicBezTo>
                <a:close/>
                <a:moveTo>
                  <a:pt x="10277001" y="1506184"/>
                </a:moveTo>
                <a:cubicBezTo>
                  <a:pt x="10278860" y="1506843"/>
                  <a:pt x="10280683" y="1507487"/>
                  <a:pt x="10282523" y="1508145"/>
                </a:cubicBezTo>
                <a:cubicBezTo>
                  <a:pt x="10281495" y="1508896"/>
                  <a:pt x="10280646" y="1510075"/>
                  <a:pt x="10279438" y="1510244"/>
                </a:cubicBezTo>
                <a:cubicBezTo>
                  <a:pt x="10278318" y="1510398"/>
                  <a:pt x="10276821" y="1509417"/>
                  <a:pt x="10275485" y="1508942"/>
                </a:cubicBezTo>
                <a:cubicBezTo>
                  <a:pt x="10275990" y="1508007"/>
                  <a:pt x="10276514" y="1507103"/>
                  <a:pt x="10277001" y="1506184"/>
                </a:cubicBezTo>
                <a:close/>
                <a:moveTo>
                  <a:pt x="1529430" y="1504974"/>
                </a:moveTo>
                <a:cubicBezTo>
                  <a:pt x="1528655" y="1506261"/>
                  <a:pt x="1527464" y="1507548"/>
                  <a:pt x="1527319" y="1508865"/>
                </a:cubicBezTo>
                <a:cubicBezTo>
                  <a:pt x="1527265" y="1509279"/>
                  <a:pt x="1530423" y="1510413"/>
                  <a:pt x="1531434" y="1510168"/>
                </a:cubicBezTo>
                <a:cubicBezTo>
                  <a:pt x="1533311" y="1509693"/>
                  <a:pt x="1534700" y="1508467"/>
                  <a:pt x="1537480" y="1506874"/>
                </a:cubicBezTo>
                <a:cubicBezTo>
                  <a:pt x="1533726" y="1506000"/>
                  <a:pt x="1531578" y="1505479"/>
                  <a:pt x="1529430" y="1504974"/>
                </a:cubicBezTo>
                <a:close/>
                <a:moveTo>
                  <a:pt x="1143167" y="1499993"/>
                </a:moveTo>
                <a:cubicBezTo>
                  <a:pt x="1145369" y="1499534"/>
                  <a:pt x="1148834" y="1501296"/>
                  <a:pt x="1154140" y="1502751"/>
                </a:cubicBezTo>
                <a:cubicBezTo>
                  <a:pt x="1149881" y="1505295"/>
                  <a:pt x="1147679" y="1507689"/>
                  <a:pt x="1145225" y="1507792"/>
                </a:cubicBezTo>
                <a:cubicBezTo>
                  <a:pt x="1142662" y="1507900"/>
                  <a:pt x="1139828" y="1505816"/>
                  <a:pt x="1137120" y="1504682"/>
                </a:cubicBezTo>
                <a:cubicBezTo>
                  <a:pt x="1139089" y="1503027"/>
                  <a:pt x="1140587" y="1500530"/>
                  <a:pt x="1143167" y="1499993"/>
                </a:cubicBezTo>
                <a:close/>
                <a:moveTo>
                  <a:pt x="3248942" y="1497267"/>
                </a:moveTo>
                <a:lnTo>
                  <a:pt x="3247644" y="1497910"/>
                </a:lnTo>
                <a:lnTo>
                  <a:pt x="3249140" y="1498293"/>
                </a:lnTo>
                <a:close/>
                <a:moveTo>
                  <a:pt x="10879802" y="1497159"/>
                </a:moveTo>
                <a:cubicBezTo>
                  <a:pt x="10889150" y="1500821"/>
                  <a:pt x="10895629" y="1505816"/>
                  <a:pt x="10900809" y="1511286"/>
                </a:cubicBezTo>
                <a:cubicBezTo>
                  <a:pt x="10908894" y="1519851"/>
                  <a:pt x="10905844" y="1529948"/>
                  <a:pt x="10894131" y="1536537"/>
                </a:cubicBezTo>
                <a:cubicBezTo>
                  <a:pt x="10886605" y="1540781"/>
                  <a:pt x="10879098" y="1545025"/>
                  <a:pt x="10868432" y="1551062"/>
                </a:cubicBezTo>
                <a:cubicBezTo>
                  <a:pt x="10864263" y="1547630"/>
                  <a:pt x="10860690" y="1545117"/>
                  <a:pt x="10857946" y="1542329"/>
                </a:cubicBezTo>
                <a:cubicBezTo>
                  <a:pt x="10853561" y="1537870"/>
                  <a:pt x="10850168" y="1533028"/>
                  <a:pt x="10845584" y="1528646"/>
                </a:cubicBezTo>
                <a:cubicBezTo>
                  <a:pt x="10840296" y="1523605"/>
                  <a:pt x="10832969" y="1524172"/>
                  <a:pt x="10828367" y="1529580"/>
                </a:cubicBezTo>
                <a:cubicBezTo>
                  <a:pt x="10825678" y="1532722"/>
                  <a:pt x="10827843" y="1538195"/>
                  <a:pt x="10818224" y="1538299"/>
                </a:cubicBezTo>
                <a:cubicBezTo>
                  <a:pt x="10817051" y="1537027"/>
                  <a:pt x="10815228" y="1536000"/>
                  <a:pt x="10815373" y="1535066"/>
                </a:cubicBezTo>
                <a:cubicBezTo>
                  <a:pt x="10817033" y="1523605"/>
                  <a:pt x="10824758" y="1514994"/>
                  <a:pt x="10845169" y="1513247"/>
                </a:cubicBezTo>
                <a:cubicBezTo>
                  <a:pt x="10858560" y="1512113"/>
                  <a:pt x="10867818" y="1508130"/>
                  <a:pt x="10873034" y="1500377"/>
                </a:cubicBezTo>
                <a:cubicBezTo>
                  <a:pt x="10873882" y="1499074"/>
                  <a:pt x="10877131" y="1498400"/>
                  <a:pt x="10879802" y="1497159"/>
                </a:cubicBezTo>
                <a:close/>
                <a:moveTo>
                  <a:pt x="8872610" y="1496806"/>
                </a:moveTo>
                <a:cubicBezTo>
                  <a:pt x="8869794" y="1498017"/>
                  <a:pt x="8867155" y="1498721"/>
                  <a:pt x="8867249" y="1499212"/>
                </a:cubicBezTo>
                <a:cubicBezTo>
                  <a:pt x="8867736" y="1501725"/>
                  <a:pt x="8868693" y="1504238"/>
                  <a:pt x="8870082" y="1506643"/>
                </a:cubicBezTo>
                <a:lnTo>
                  <a:pt x="8870082" y="1506644"/>
                </a:lnTo>
                <a:cubicBezTo>
                  <a:pt x="8870390" y="1507153"/>
                  <a:pt x="8874468" y="1507501"/>
                  <a:pt x="8874685" y="1507256"/>
                </a:cubicBezTo>
                <a:cubicBezTo>
                  <a:pt x="8876164" y="1505479"/>
                  <a:pt x="8878241" y="1503456"/>
                  <a:pt x="8877879" y="1501664"/>
                </a:cubicBezTo>
                <a:cubicBezTo>
                  <a:pt x="8877519" y="1499932"/>
                  <a:pt x="8874468" y="1498415"/>
                  <a:pt x="8872610" y="1496806"/>
                </a:cubicBezTo>
                <a:close/>
                <a:moveTo>
                  <a:pt x="2620891" y="1494646"/>
                </a:moveTo>
                <a:lnTo>
                  <a:pt x="2619086" y="1495519"/>
                </a:lnTo>
                <a:lnTo>
                  <a:pt x="2621125" y="1496056"/>
                </a:lnTo>
                <a:close/>
                <a:moveTo>
                  <a:pt x="2402534" y="1491566"/>
                </a:moveTo>
                <a:cubicBezTo>
                  <a:pt x="2395478" y="1490570"/>
                  <a:pt x="2388440" y="1493344"/>
                  <a:pt x="2388874" y="1497097"/>
                </a:cubicBezTo>
                <a:cubicBezTo>
                  <a:pt x="2389035" y="1498400"/>
                  <a:pt x="2391418" y="1500285"/>
                  <a:pt x="2393402" y="1500668"/>
                </a:cubicBezTo>
                <a:cubicBezTo>
                  <a:pt x="2399864" y="1501924"/>
                  <a:pt x="2406757" y="1498967"/>
                  <a:pt x="2407569" y="1493022"/>
                </a:cubicBezTo>
                <a:cubicBezTo>
                  <a:pt x="2407335" y="1492945"/>
                  <a:pt x="2405042" y="1491934"/>
                  <a:pt x="2402534" y="1491566"/>
                </a:cubicBezTo>
                <a:close/>
                <a:moveTo>
                  <a:pt x="9510151" y="1490985"/>
                </a:moveTo>
                <a:cubicBezTo>
                  <a:pt x="9509410" y="1493712"/>
                  <a:pt x="9507534" y="1496056"/>
                  <a:pt x="9508743" y="1497267"/>
                </a:cubicBezTo>
                <a:cubicBezTo>
                  <a:pt x="9510404" y="1498952"/>
                  <a:pt x="9514248" y="1500546"/>
                  <a:pt x="9517351" y="1500699"/>
                </a:cubicBezTo>
                <a:cubicBezTo>
                  <a:pt x="9520004" y="1500837"/>
                  <a:pt x="9523470" y="1499136"/>
                  <a:pt x="9525437" y="1497680"/>
                </a:cubicBezTo>
                <a:cubicBezTo>
                  <a:pt x="9526141" y="1497159"/>
                  <a:pt x="9524101" y="1494417"/>
                  <a:pt x="9522260" y="1493635"/>
                </a:cubicBezTo>
                <a:cubicBezTo>
                  <a:pt x="9519445" y="1492471"/>
                  <a:pt x="9515691" y="1492119"/>
                  <a:pt x="9510151" y="1490985"/>
                </a:cubicBezTo>
                <a:close/>
                <a:moveTo>
                  <a:pt x="7982928" y="1490463"/>
                </a:moveTo>
                <a:cubicBezTo>
                  <a:pt x="7980455" y="1491750"/>
                  <a:pt x="7978001" y="1493053"/>
                  <a:pt x="7974139" y="1495090"/>
                </a:cubicBezTo>
                <a:cubicBezTo>
                  <a:pt x="7978488" y="1496469"/>
                  <a:pt x="7981087" y="1497955"/>
                  <a:pt x="7982693" y="1497618"/>
                </a:cubicBezTo>
                <a:cubicBezTo>
                  <a:pt x="7984769" y="1497190"/>
                  <a:pt x="7987188" y="1495335"/>
                  <a:pt x="7987296" y="1494018"/>
                </a:cubicBezTo>
                <a:cubicBezTo>
                  <a:pt x="7987404" y="1492884"/>
                  <a:pt x="7984498" y="1491658"/>
                  <a:pt x="7982928" y="1490463"/>
                </a:cubicBezTo>
                <a:close/>
                <a:moveTo>
                  <a:pt x="1844989" y="1490050"/>
                </a:moveTo>
                <a:cubicBezTo>
                  <a:pt x="1845061" y="1489989"/>
                  <a:pt x="1846433" y="1490555"/>
                  <a:pt x="1847209" y="1490831"/>
                </a:cubicBezTo>
                <a:cubicBezTo>
                  <a:pt x="1846379" y="1491659"/>
                  <a:pt x="1845603" y="1492501"/>
                  <a:pt x="1844628" y="1493268"/>
                </a:cubicBezTo>
                <a:cubicBezTo>
                  <a:pt x="1844575" y="1493297"/>
                  <a:pt x="1843203" y="1492731"/>
                  <a:pt x="1842426" y="1492455"/>
                </a:cubicBezTo>
                <a:cubicBezTo>
                  <a:pt x="1843239" y="1491628"/>
                  <a:pt x="1844032" y="1490785"/>
                  <a:pt x="1844989" y="1490050"/>
                </a:cubicBezTo>
                <a:close/>
                <a:moveTo>
                  <a:pt x="2245205" y="1488563"/>
                </a:moveTo>
                <a:cubicBezTo>
                  <a:pt x="2244807" y="1489421"/>
                  <a:pt x="2244373" y="1490249"/>
                  <a:pt x="2244140" y="1491137"/>
                </a:cubicBezTo>
                <a:cubicBezTo>
                  <a:pt x="2244122" y="1491199"/>
                  <a:pt x="2245546" y="1491398"/>
                  <a:pt x="2246303" y="1491536"/>
                </a:cubicBezTo>
                <a:cubicBezTo>
                  <a:pt x="2246702" y="1490693"/>
                  <a:pt x="2247135" y="1489851"/>
                  <a:pt x="2247371" y="1488977"/>
                </a:cubicBezTo>
                <a:cubicBezTo>
                  <a:pt x="2247389" y="1488900"/>
                  <a:pt x="2245963" y="1488702"/>
                  <a:pt x="2245205" y="1488564"/>
                </a:cubicBezTo>
                <a:close/>
                <a:moveTo>
                  <a:pt x="1300410" y="1486419"/>
                </a:moveTo>
                <a:cubicBezTo>
                  <a:pt x="1304093" y="1483936"/>
                  <a:pt x="1313135" y="1485177"/>
                  <a:pt x="1314542" y="1488319"/>
                </a:cubicBezTo>
                <a:cubicBezTo>
                  <a:pt x="1318513" y="1497159"/>
                  <a:pt x="1313009" y="1504453"/>
                  <a:pt x="1305176" y="1513937"/>
                </a:cubicBezTo>
                <a:cubicBezTo>
                  <a:pt x="1296422" y="1505556"/>
                  <a:pt x="1294725" y="1498967"/>
                  <a:pt x="1295194" y="1492180"/>
                </a:cubicBezTo>
                <a:cubicBezTo>
                  <a:pt x="1295339" y="1490203"/>
                  <a:pt x="1298046" y="1488043"/>
                  <a:pt x="1300410" y="1486419"/>
                </a:cubicBezTo>
                <a:close/>
                <a:moveTo>
                  <a:pt x="10822481" y="1486198"/>
                </a:moveTo>
                <a:cubicBezTo>
                  <a:pt x="10826806" y="1485396"/>
                  <a:pt x="10831462" y="1485606"/>
                  <a:pt x="10835478" y="1487123"/>
                </a:cubicBezTo>
                <a:cubicBezTo>
                  <a:pt x="10839592" y="1488686"/>
                  <a:pt x="10841903" y="1492027"/>
                  <a:pt x="10843797" y="1493559"/>
                </a:cubicBezTo>
                <a:cubicBezTo>
                  <a:pt x="10843653" y="1499274"/>
                  <a:pt x="10838329" y="1502416"/>
                  <a:pt x="10831254" y="1502554"/>
                </a:cubicBezTo>
                <a:cubicBezTo>
                  <a:pt x="10819523" y="1502784"/>
                  <a:pt x="10809869" y="1499152"/>
                  <a:pt x="10810049" y="1494540"/>
                </a:cubicBezTo>
                <a:cubicBezTo>
                  <a:pt x="10810084" y="1493452"/>
                  <a:pt x="10810554" y="1492226"/>
                  <a:pt x="10811474" y="1491353"/>
                </a:cubicBezTo>
                <a:cubicBezTo>
                  <a:pt x="10814163" y="1488817"/>
                  <a:pt x="10818156" y="1487001"/>
                  <a:pt x="10822481" y="1486198"/>
                </a:cubicBezTo>
                <a:close/>
                <a:moveTo>
                  <a:pt x="9881963" y="1486096"/>
                </a:moveTo>
                <a:cubicBezTo>
                  <a:pt x="9887631" y="1490693"/>
                  <a:pt x="9892720" y="1495550"/>
                  <a:pt x="9898675" y="1499994"/>
                </a:cubicBezTo>
                <a:cubicBezTo>
                  <a:pt x="9909468" y="1508038"/>
                  <a:pt x="9908530" y="1510628"/>
                  <a:pt x="9892088" y="1514719"/>
                </a:cubicBezTo>
                <a:cubicBezTo>
                  <a:pt x="9886025" y="1516220"/>
                  <a:pt x="9879726" y="1517370"/>
                  <a:pt x="9872127" y="1518979"/>
                </a:cubicBezTo>
                <a:cubicBezTo>
                  <a:pt x="9868228" y="1516787"/>
                  <a:pt x="9860978" y="1514566"/>
                  <a:pt x="9861046" y="1512451"/>
                </a:cubicBezTo>
                <a:cubicBezTo>
                  <a:pt x="9861389" y="1503917"/>
                  <a:pt x="9863319" y="1495351"/>
                  <a:pt x="9866009" y="1486954"/>
                </a:cubicBezTo>
                <a:lnTo>
                  <a:pt x="9866009" y="1486955"/>
                </a:lnTo>
                <a:cubicBezTo>
                  <a:pt x="9867380" y="1482680"/>
                  <a:pt x="9877324" y="1482343"/>
                  <a:pt x="9881963" y="1486096"/>
                </a:cubicBezTo>
                <a:close/>
                <a:moveTo>
                  <a:pt x="10522951" y="1485637"/>
                </a:moveTo>
                <a:cubicBezTo>
                  <a:pt x="10524811" y="1486510"/>
                  <a:pt x="10526669" y="1487399"/>
                  <a:pt x="10529810" y="1488870"/>
                </a:cubicBezTo>
                <a:cubicBezTo>
                  <a:pt x="10526471" y="1489973"/>
                  <a:pt x="10524540" y="1490954"/>
                  <a:pt x="10522428" y="1491153"/>
                </a:cubicBezTo>
                <a:cubicBezTo>
                  <a:pt x="10521417" y="1491260"/>
                  <a:pt x="10518818" y="1489560"/>
                  <a:pt x="10519052" y="1489161"/>
                </a:cubicBezTo>
                <a:cubicBezTo>
                  <a:pt x="10519811" y="1487874"/>
                  <a:pt x="10521579" y="1486802"/>
                  <a:pt x="10522951" y="1485637"/>
                </a:cubicBezTo>
                <a:close/>
                <a:moveTo>
                  <a:pt x="9308652" y="1484304"/>
                </a:moveTo>
                <a:cubicBezTo>
                  <a:pt x="9297445" y="1489191"/>
                  <a:pt x="9286092" y="1493926"/>
                  <a:pt x="9275264" y="1499059"/>
                </a:cubicBezTo>
                <a:cubicBezTo>
                  <a:pt x="9272647" y="1500315"/>
                  <a:pt x="9271096" y="1502843"/>
                  <a:pt x="9270247" y="1504942"/>
                </a:cubicBezTo>
                <a:cubicBezTo>
                  <a:pt x="9268587" y="1509018"/>
                  <a:pt x="9275733" y="1513569"/>
                  <a:pt x="9281851" y="1512297"/>
                </a:cubicBezTo>
                <a:cubicBezTo>
                  <a:pt x="9290677" y="1510474"/>
                  <a:pt x="9299249" y="1508191"/>
                  <a:pt x="9307785" y="1505892"/>
                </a:cubicBezTo>
                <a:cubicBezTo>
                  <a:pt x="9314247" y="1504146"/>
                  <a:pt x="9317801" y="1500836"/>
                  <a:pt x="9319047" y="1496622"/>
                </a:cubicBezTo>
                <a:cubicBezTo>
                  <a:pt x="9320419" y="1492072"/>
                  <a:pt x="9318596" y="1490019"/>
                  <a:pt x="9308652" y="1484304"/>
                </a:cubicBezTo>
                <a:close/>
                <a:moveTo>
                  <a:pt x="10247296" y="1483078"/>
                </a:moveTo>
                <a:cubicBezTo>
                  <a:pt x="10249119" y="1485974"/>
                  <a:pt x="10252026" y="1488702"/>
                  <a:pt x="10251069" y="1489392"/>
                </a:cubicBezTo>
                <a:lnTo>
                  <a:pt x="10251068" y="1489392"/>
                </a:lnTo>
                <a:cubicBezTo>
                  <a:pt x="10247765" y="1491767"/>
                  <a:pt x="10243362" y="1493728"/>
                  <a:pt x="10238813" y="1495214"/>
                </a:cubicBezTo>
                <a:cubicBezTo>
                  <a:pt x="10237333" y="1495704"/>
                  <a:pt x="10233127" y="1494647"/>
                  <a:pt x="10232044" y="1493575"/>
                </a:cubicBezTo>
                <a:cubicBezTo>
                  <a:pt x="10230927" y="1492502"/>
                  <a:pt x="10231125" y="1489836"/>
                  <a:pt x="10232514" y="1489070"/>
                </a:cubicBezTo>
                <a:cubicBezTo>
                  <a:pt x="10236306" y="1486986"/>
                  <a:pt x="10241034" y="1485545"/>
                  <a:pt x="10247296" y="1483078"/>
                </a:cubicBezTo>
                <a:close/>
                <a:moveTo>
                  <a:pt x="10460056" y="1482205"/>
                </a:moveTo>
                <a:cubicBezTo>
                  <a:pt x="10461337" y="1482634"/>
                  <a:pt x="10462636" y="1483079"/>
                  <a:pt x="10463936" y="1483507"/>
                </a:cubicBezTo>
                <a:cubicBezTo>
                  <a:pt x="10463214" y="1484304"/>
                  <a:pt x="10462672" y="1485561"/>
                  <a:pt x="10461680" y="1485714"/>
                </a:cubicBezTo>
                <a:cubicBezTo>
                  <a:pt x="10460669" y="1485882"/>
                  <a:pt x="10458485" y="1485101"/>
                  <a:pt x="10458107" y="1484473"/>
                </a:cubicBezTo>
                <a:cubicBezTo>
                  <a:pt x="10457818" y="1483906"/>
                  <a:pt x="10459334" y="1482972"/>
                  <a:pt x="10460056" y="1482205"/>
                </a:cubicBezTo>
                <a:close/>
                <a:moveTo>
                  <a:pt x="9609953" y="1481254"/>
                </a:moveTo>
                <a:cubicBezTo>
                  <a:pt x="9609610" y="1481730"/>
                  <a:pt x="9609266" y="1482173"/>
                  <a:pt x="9608924" y="1482618"/>
                </a:cubicBezTo>
                <a:cubicBezTo>
                  <a:pt x="9609682" y="1482818"/>
                  <a:pt x="9610585" y="1483247"/>
                  <a:pt x="9611126" y="1483109"/>
                </a:cubicBezTo>
                <a:cubicBezTo>
                  <a:pt x="9611685" y="1482986"/>
                  <a:pt x="9611884" y="1482281"/>
                  <a:pt x="9612226" y="1481821"/>
                </a:cubicBezTo>
                <a:cubicBezTo>
                  <a:pt x="9611469" y="1481654"/>
                  <a:pt x="9610710" y="1481454"/>
                  <a:pt x="9609953" y="1481255"/>
                </a:cubicBezTo>
                <a:close/>
                <a:moveTo>
                  <a:pt x="9392085" y="1479294"/>
                </a:moveTo>
                <a:cubicBezTo>
                  <a:pt x="9399918" y="1493682"/>
                  <a:pt x="9406504" y="1502139"/>
                  <a:pt x="9414229" y="1506353"/>
                </a:cubicBezTo>
                <a:cubicBezTo>
                  <a:pt x="9416431" y="1507548"/>
                  <a:pt x="9422043" y="1508146"/>
                  <a:pt x="9423939" y="1507287"/>
                </a:cubicBezTo>
                <a:lnTo>
                  <a:pt x="9426086" y="1501297"/>
                </a:lnTo>
                <a:close/>
                <a:moveTo>
                  <a:pt x="2350705" y="1479278"/>
                </a:moveTo>
                <a:cubicBezTo>
                  <a:pt x="2349478" y="1479814"/>
                  <a:pt x="2348269" y="1480336"/>
                  <a:pt x="2347041" y="1480857"/>
                </a:cubicBezTo>
                <a:cubicBezTo>
                  <a:pt x="2348088" y="1481470"/>
                  <a:pt x="2349063" y="1482144"/>
                  <a:pt x="2350254" y="1482619"/>
                </a:cubicBezTo>
                <a:cubicBezTo>
                  <a:pt x="2350506" y="1482726"/>
                  <a:pt x="2352167" y="1482036"/>
                  <a:pt x="2352113" y="1481807"/>
                </a:cubicBezTo>
                <a:cubicBezTo>
                  <a:pt x="2351859" y="1480949"/>
                  <a:pt x="2351192" y="1480121"/>
                  <a:pt x="2350705" y="1479278"/>
                </a:cubicBezTo>
                <a:close/>
                <a:moveTo>
                  <a:pt x="11420122" y="1478727"/>
                </a:moveTo>
                <a:cubicBezTo>
                  <a:pt x="11420502" y="1479156"/>
                  <a:pt x="11421331" y="1479907"/>
                  <a:pt x="11421223" y="1479953"/>
                </a:cubicBezTo>
                <a:lnTo>
                  <a:pt x="11421224" y="1479953"/>
                </a:lnTo>
                <a:cubicBezTo>
                  <a:pt x="11420141" y="1480489"/>
                  <a:pt x="11418913" y="1480918"/>
                  <a:pt x="11417704" y="1481362"/>
                </a:cubicBezTo>
                <a:cubicBezTo>
                  <a:pt x="11417325" y="1480949"/>
                  <a:pt x="11416491" y="1480183"/>
                  <a:pt x="11416585" y="1480137"/>
                </a:cubicBezTo>
                <a:cubicBezTo>
                  <a:pt x="11417686" y="1479615"/>
                  <a:pt x="11418931" y="1479187"/>
                  <a:pt x="11420122" y="1478727"/>
                </a:cubicBezTo>
                <a:close/>
                <a:moveTo>
                  <a:pt x="10076657" y="1478497"/>
                </a:moveTo>
                <a:cubicBezTo>
                  <a:pt x="10071153" y="1479002"/>
                  <a:pt x="10067416" y="1482526"/>
                  <a:pt x="10068645" y="1486066"/>
                </a:cubicBezTo>
                <a:cubicBezTo>
                  <a:pt x="10070178" y="1490386"/>
                  <a:pt x="10075303" y="1493099"/>
                  <a:pt x="10081999" y="1493099"/>
                </a:cubicBezTo>
                <a:cubicBezTo>
                  <a:pt x="10087467" y="1493099"/>
                  <a:pt x="10092214" y="1489712"/>
                  <a:pt x="10091582" y="1486280"/>
                </a:cubicBezTo>
                <a:cubicBezTo>
                  <a:pt x="10090680" y="1481362"/>
                  <a:pt x="10083913" y="1477838"/>
                  <a:pt x="10076657" y="1478497"/>
                </a:cubicBezTo>
                <a:close/>
                <a:moveTo>
                  <a:pt x="1623908" y="1478482"/>
                </a:moveTo>
                <a:cubicBezTo>
                  <a:pt x="1629305" y="1477991"/>
                  <a:pt x="1635476" y="1481347"/>
                  <a:pt x="1635080" y="1485851"/>
                </a:cubicBezTo>
                <a:cubicBezTo>
                  <a:pt x="1634268" y="1490586"/>
                  <a:pt x="1630369" y="1495566"/>
                  <a:pt x="1621941" y="1498998"/>
                </a:cubicBezTo>
                <a:cubicBezTo>
                  <a:pt x="1616419" y="1501219"/>
                  <a:pt x="1607756" y="1499044"/>
                  <a:pt x="1606204" y="1495075"/>
                </a:cubicBezTo>
                <a:cubicBezTo>
                  <a:pt x="1603190" y="1487215"/>
                  <a:pt x="1611311" y="1479600"/>
                  <a:pt x="1623908" y="1478482"/>
                </a:cubicBezTo>
                <a:close/>
                <a:moveTo>
                  <a:pt x="10405228" y="1477869"/>
                </a:moveTo>
                <a:cubicBezTo>
                  <a:pt x="10412753" y="1478467"/>
                  <a:pt x="10418582" y="1481654"/>
                  <a:pt x="10418582" y="1486587"/>
                </a:cubicBezTo>
                <a:cubicBezTo>
                  <a:pt x="10417157" y="1489621"/>
                  <a:pt x="10415407" y="1494018"/>
                  <a:pt x="10412988" y="1498309"/>
                </a:cubicBezTo>
                <a:cubicBezTo>
                  <a:pt x="10410028" y="1503533"/>
                  <a:pt x="10401925" y="1504361"/>
                  <a:pt x="10395590" y="1500362"/>
                </a:cubicBezTo>
                <a:cubicBezTo>
                  <a:pt x="10387667" y="1495367"/>
                  <a:pt x="10385556" y="1489667"/>
                  <a:pt x="10389544" y="1483140"/>
                </a:cubicBezTo>
                <a:cubicBezTo>
                  <a:pt x="10391927" y="1479248"/>
                  <a:pt x="10397936" y="1477286"/>
                  <a:pt x="10405228" y="1477869"/>
                </a:cubicBezTo>
                <a:close/>
                <a:moveTo>
                  <a:pt x="10309829" y="1477317"/>
                </a:moveTo>
                <a:cubicBezTo>
                  <a:pt x="10319956" y="1477700"/>
                  <a:pt x="10329882" y="1478818"/>
                  <a:pt x="10341648" y="1485285"/>
                </a:cubicBezTo>
                <a:cubicBezTo>
                  <a:pt x="10326471" y="1490234"/>
                  <a:pt x="10313566" y="1489729"/>
                  <a:pt x="10300986" y="1489729"/>
                </a:cubicBezTo>
                <a:cubicBezTo>
                  <a:pt x="10295338" y="1489729"/>
                  <a:pt x="10292504" y="1484826"/>
                  <a:pt x="10295789" y="1481807"/>
                </a:cubicBezTo>
                <a:cubicBezTo>
                  <a:pt x="10299200" y="1478680"/>
                  <a:pt x="10304018" y="1477087"/>
                  <a:pt x="10309829" y="1477317"/>
                </a:cubicBezTo>
                <a:close/>
                <a:moveTo>
                  <a:pt x="1976912" y="1476965"/>
                </a:moveTo>
                <a:cubicBezTo>
                  <a:pt x="1966378" y="1476582"/>
                  <a:pt x="1959809" y="1480305"/>
                  <a:pt x="1960026" y="1484994"/>
                </a:cubicBezTo>
                <a:cubicBezTo>
                  <a:pt x="1960154" y="1488349"/>
                  <a:pt x="1965422" y="1491245"/>
                  <a:pt x="1971109" y="1491092"/>
                </a:cubicBezTo>
                <a:cubicBezTo>
                  <a:pt x="1977953" y="1490908"/>
                  <a:pt x="1984756" y="1487629"/>
                  <a:pt x="1983764" y="1483829"/>
                </a:cubicBezTo>
                <a:cubicBezTo>
                  <a:pt x="1983060" y="1481102"/>
                  <a:pt x="1978757" y="1478712"/>
                  <a:pt x="1976912" y="1476965"/>
                </a:cubicBezTo>
                <a:close/>
                <a:moveTo>
                  <a:pt x="1033151" y="1476533"/>
                </a:moveTo>
                <a:lnTo>
                  <a:pt x="1033152" y="1476533"/>
                </a:lnTo>
                <a:lnTo>
                  <a:pt x="1033152" y="1476536"/>
                </a:lnTo>
                <a:close/>
                <a:moveTo>
                  <a:pt x="2204014" y="1476193"/>
                </a:moveTo>
                <a:cubicBezTo>
                  <a:pt x="2198756" y="1474973"/>
                  <a:pt x="2192434" y="1475785"/>
                  <a:pt x="2186157" y="1479018"/>
                </a:cubicBezTo>
                <a:cubicBezTo>
                  <a:pt x="2177762" y="1483324"/>
                  <a:pt x="2168359" y="1485223"/>
                  <a:pt x="2158616" y="1487384"/>
                </a:cubicBezTo>
                <a:cubicBezTo>
                  <a:pt x="2151758" y="1488870"/>
                  <a:pt x="2147908" y="1493022"/>
                  <a:pt x="2148886" y="1496914"/>
                </a:cubicBezTo>
                <a:cubicBezTo>
                  <a:pt x="2150587" y="1503610"/>
                  <a:pt x="2155872" y="1508972"/>
                  <a:pt x="2166266" y="1511761"/>
                </a:cubicBezTo>
                <a:cubicBezTo>
                  <a:pt x="2187293" y="1517384"/>
                  <a:pt x="2217124" y="1504851"/>
                  <a:pt x="2216672" y="1489973"/>
                </a:cubicBezTo>
                <a:cubicBezTo>
                  <a:pt x="2216419" y="1488962"/>
                  <a:pt x="2216202" y="1487215"/>
                  <a:pt x="2215500" y="1485561"/>
                </a:cubicBezTo>
                <a:cubicBezTo>
                  <a:pt x="2213468" y="1480666"/>
                  <a:pt x="2209271" y="1477413"/>
                  <a:pt x="2204014" y="1476193"/>
                </a:cubicBezTo>
                <a:close/>
                <a:moveTo>
                  <a:pt x="2515417" y="1475892"/>
                </a:moveTo>
                <a:cubicBezTo>
                  <a:pt x="2508941" y="1474789"/>
                  <a:pt x="2503779" y="1476781"/>
                  <a:pt x="2498674" y="1482848"/>
                </a:cubicBezTo>
                <a:cubicBezTo>
                  <a:pt x="2497502" y="1484243"/>
                  <a:pt x="2497770" y="1486097"/>
                  <a:pt x="2497212" y="1488456"/>
                </a:cubicBezTo>
                <a:cubicBezTo>
                  <a:pt x="2506578" y="1489053"/>
                  <a:pt x="2515381" y="1489621"/>
                  <a:pt x="2524192" y="1490188"/>
                </a:cubicBezTo>
                <a:cubicBezTo>
                  <a:pt x="2525837" y="1480642"/>
                  <a:pt x="2523634" y="1477287"/>
                  <a:pt x="2515417" y="1475892"/>
                </a:cubicBezTo>
                <a:close/>
                <a:moveTo>
                  <a:pt x="2046941" y="1471801"/>
                </a:moveTo>
                <a:cubicBezTo>
                  <a:pt x="2046020" y="1471939"/>
                  <a:pt x="2045082" y="1472092"/>
                  <a:pt x="2044270" y="1472353"/>
                </a:cubicBezTo>
                <a:cubicBezTo>
                  <a:pt x="2030648" y="1476919"/>
                  <a:pt x="2019746" y="1483048"/>
                  <a:pt x="2015106" y="1492486"/>
                </a:cubicBezTo>
                <a:cubicBezTo>
                  <a:pt x="2014707" y="1493298"/>
                  <a:pt x="2016314" y="1494493"/>
                  <a:pt x="2017796" y="1496746"/>
                </a:cubicBezTo>
                <a:cubicBezTo>
                  <a:pt x="2030829" y="1491934"/>
                  <a:pt x="2042070" y="1487828"/>
                  <a:pt x="2053220" y="1483645"/>
                </a:cubicBezTo>
                <a:cubicBezTo>
                  <a:pt x="2054789" y="1483063"/>
                  <a:pt x="2056719" y="1482236"/>
                  <a:pt x="2057188" y="1481270"/>
                </a:cubicBezTo>
                <a:cubicBezTo>
                  <a:pt x="2058198" y="1479217"/>
                  <a:pt x="2059641" y="1476704"/>
                  <a:pt x="2058614" y="1474866"/>
                </a:cubicBezTo>
                <a:cubicBezTo>
                  <a:pt x="2056899" y="1471790"/>
                  <a:pt x="2052082" y="1471051"/>
                  <a:pt x="2046941" y="1471801"/>
                </a:cubicBezTo>
                <a:close/>
                <a:moveTo>
                  <a:pt x="1032321" y="1471786"/>
                </a:moveTo>
                <a:lnTo>
                  <a:pt x="1033151" y="1476533"/>
                </a:lnTo>
                <a:lnTo>
                  <a:pt x="1025698" y="1481083"/>
                </a:lnTo>
                <a:cubicBezTo>
                  <a:pt x="1025301" y="1481267"/>
                  <a:pt x="1021673" y="1479735"/>
                  <a:pt x="1021836" y="1479382"/>
                </a:cubicBezTo>
                <a:cubicBezTo>
                  <a:pt x="1023045" y="1476793"/>
                  <a:pt x="1024597" y="1474233"/>
                  <a:pt x="1026582" y="1471843"/>
                </a:cubicBezTo>
                <a:cubicBezTo>
                  <a:pt x="1026943" y="1471418"/>
                  <a:pt x="1029868" y="1471786"/>
                  <a:pt x="1032321" y="1471786"/>
                </a:cubicBezTo>
                <a:close/>
                <a:moveTo>
                  <a:pt x="234677" y="1470882"/>
                </a:moveTo>
                <a:cubicBezTo>
                  <a:pt x="236969" y="1470729"/>
                  <a:pt x="241192" y="1472997"/>
                  <a:pt x="241968" y="1474653"/>
                </a:cubicBezTo>
                <a:cubicBezTo>
                  <a:pt x="243574" y="1478008"/>
                  <a:pt x="237204" y="1481195"/>
                  <a:pt x="231427" y="1479939"/>
                </a:cubicBezTo>
                <a:cubicBezTo>
                  <a:pt x="228504" y="1479311"/>
                  <a:pt x="226338" y="1477365"/>
                  <a:pt x="221952" y="1475020"/>
                </a:cubicBezTo>
                <a:cubicBezTo>
                  <a:pt x="227493" y="1473089"/>
                  <a:pt x="230922" y="1471097"/>
                  <a:pt x="234677" y="1470882"/>
                </a:cubicBezTo>
                <a:close/>
                <a:moveTo>
                  <a:pt x="1677095" y="1468844"/>
                </a:moveTo>
                <a:cubicBezTo>
                  <a:pt x="1680091" y="1468844"/>
                  <a:pt x="1683069" y="1470116"/>
                  <a:pt x="1688953" y="1471587"/>
                </a:cubicBezTo>
                <a:cubicBezTo>
                  <a:pt x="1684043" y="1474038"/>
                  <a:pt x="1681408" y="1476337"/>
                  <a:pt x="1679134" y="1476214"/>
                </a:cubicBezTo>
                <a:cubicBezTo>
                  <a:pt x="1676698" y="1476061"/>
                  <a:pt x="1673973" y="1473839"/>
                  <a:pt x="1672673" y="1472138"/>
                </a:cubicBezTo>
                <a:cubicBezTo>
                  <a:pt x="1672204" y="1471541"/>
                  <a:pt x="1675525" y="1468833"/>
                  <a:pt x="1677095" y="1468844"/>
                </a:cubicBezTo>
                <a:close/>
                <a:moveTo>
                  <a:pt x="10504109" y="1468568"/>
                </a:moveTo>
                <a:cubicBezTo>
                  <a:pt x="10505319" y="1469104"/>
                  <a:pt x="10506600" y="1469610"/>
                  <a:pt x="10507629" y="1470269"/>
                </a:cubicBezTo>
                <a:lnTo>
                  <a:pt x="10506563" y="1471540"/>
                </a:lnTo>
                <a:lnTo>
                  <a:pt x="10502160" y="1471081"/>
                </a:lnTo>
                <a:cubicBezTo>
                  <a:pt x="10502810" y="1470253"/>
                  <a:pt x="10503442" y="1469410"/>
                  <a:pt x="10504109" y="1468568"/>
                </a:cubicBezTo>
                <a:close/>
                <a:moveTo>
                  <a:pt x="10650781" y="1466730"/>
                </a:moveTo>
                <a:cubicBezTo>
                  <a:pt x="10652766" y="1466623"/>
                  <a:pt x="10654968" y="1468032"/>
                  <a:pt x="10657874" y="1469043"/>
                </a:cubicBezTo>
                <a:cubicBezTo>
                  <a:pt x="10655762" y="1470759"/>
                  <a:pt x="10654625" y="1472644"/>
                  <a:pt x="10652730" y="1472981"/>
                </a:cubicBezTo>
                <a:cubicBezTo>
                  <a:pt x="10650890" y="1473318"/>
                  <a:pt x="10647080" y="1472399"/>
                  <a:pt x="10646268" y="1471403"/>
                </a:cubicBezTo>
                <a:cubicBezTo>
                  <a:pt x="10644373" y="1469013"/>
                  <a:pt x="10646521" y="1466945"/>
                  <a:pt x="10650781" y="1466730"/>
                </a:cubicBezTo>
                <a:close/>
                <a:moveTo>
                  <a:pt x="1122772" y="1466055"/>
                </a:moveTo>
                <a:lnTo>
                  <a:pt x="1122772" y="1466056"/>
                </a:lnTo>
                <a:lnTo>
                  <a:pt x="1122771" y="1466056"/>
                </a:lnTo>
                <a:close/>
                <a:moveTo>
                  <a:pt x="8911556" y="1466040"/>
                </a:moveTo>
                <a:cubicBezTo>
                  <a:pt x="8909624" y="1465381"/>
                  <a:pt x="8905816" y="1465611"/>
                  <a:pt x="8903958" y="1466408"/>
                </a:cubicBezTo>
                <a:cubicBezTo>
                  <a:pt x="8902081" y="1467204"/>
                  <a:pt x="8900438" y="1469257"/>
                  <a:pt x="8900601" y="1470682"/>
                </a:cubicBezTo>
                <a:cubicBezTo>
                  <a:pt x="8901359" y="1477424"/>
                  <a:pt x="8907296" y="1482220"/>
                  <a:pt x="8917168" y="1485146"/>
                </a:cubicBezTo>
                <a:cubicBezTo>
                  <a:pt x="8921139" y="1486326"/>
                  <a:pt x="8927275" y="1483798"/>
                  <a:pt x="8926787" y="1478696"/>
                </a:cubicBezTo>
                <a:cubicBezTo>
                  <a:pt x="8925867" y="1474559"/>
                  <a:pt x="8921048" y="1469288"/>
                  <a:pt x="8911556" y="1466040"/>
                </a:cubicBezTo>
                <a:close/>
                <a:moveTo>
                  <a:pt x="10809831" y="1465688"/>
                </a:moveTo>
                <a:cubicBezTo>
                  <a:pt x="10812358" y="1467159"/>
                  <a:pt x="10815259" y="1468109"/>
                  <a:pt x="10815354" y="1469120"/>
                </a:cubicBezTo>
                <a:cubicBezTo>
                  <a:pt x="10815444" y="1470254"/>
                  <a:pt x="10812936" y="1471449"/>
                  <a:pt x="10811564" y="1472613"/>
                </a:cubicBezTo>
                <a:cubicBezTo>
                  <a:pt x="10809687" y="1471740"/>
                  <a:pt x="10806746" y="1471051"/>
                  <a:pt x="10806258" y="1469948"/>
                </a:cubicBezTo>
                <a:cubicBezTo>
                  <a:pt x="10805843" y="1468967"/>
                  <a:pt x="10808171" y="1467542"/>
                  <a:pt x="10809831" y="1465688"/>
                </a:cubicBezTo>
                <a:close/>
                <a:moveTo>
                  <a:pt x="10690846" y="1465519"/>
                </a:moveTo>
                <a:cubicBezTo>
                  <a:pt x="10691027" y="1465979"/>
                  <a:pt x="10691189" y="1466439"/>
                  <a:pt x="10691369" y="1466898"/>
                </a:cubicBezTo>
                <a:cubicBezTo>
                  <a:pt x="10690612" y="1466994"/>
                  <a:pt x="10689655" y="1467266"/>
                  <a:pt x="10689168" y="1467097"/>
                </a:cubicBezTo>
                <a:cubicBezTo>
                  <a:pt x="10688712" y="1466929"/>
                  <a:pt x="10688770" y="1466254"/>
                  <a:pt x="10688589" y="1465795"/>
                </a:cubicBezTo>
                <a:cubicBezTo>
                  <a:pt x="10689330" y="1465703"/>
                  <a:pt x="10690088" y="1465611"/>
                  <a:pt x="10690846" y="1465519"/>
                </a:cubicBezTo>
                <a:close/>
                <a:moveTo>
                  <a:pt x="10935911" y="1465504"/>
                </a:moveTo>
                <a:cubicBezTo>
                  <a:pt x="10938889" y="1467925"/>
                  <a:pt x="10941958" y="1469442"/>
                  <a:pt x="10942787" y="1471326"/>
                </a:cubicBezTo>
                <a:cubicBezTo>
                  <a:pt x="10945134" y="1476582"/>
                  <a:pt x="10943293" y="1481685"/>
                  <a:pt x="10938943" y="1486358"/>
                </a:cubicBezTo>
                <a:cubicBezTo>
                  <a:pt x="10934287" y="1491384"/>
                  <a:pt x="10929288" y="1496318"/>
                  <a:pt x="10924596" y="1501328"/>
                </a:cubicBezTo>
                <a:cubicBezTo>
                  <a:pt x="10922033" y="1504055"/>
                  <a:pt x="10918404" y="1506353"/>
                  <a:pt x="10913459" y="1505097"/>
                </a:cubicBezTo>
                <a:cubicBezTo>
                  <a:pt x="10909525" y="1504101"/>
                  <a:pt x="10905591" y="1501834"/>
                  <a:pt x="10903569" y="1499520"/>
                </a:cubicBezTo>
                <a:cubicBezTo>
                  <a:pt x="10899184" y="1494525"/>
                  <a:pt x="10900411" y="1489024"/>
                  <a:pt x="10905826" y="1484734"/>
                </a:cubicBezTo>
                <a:cubicBezTo>
                  <a:pt x="10914326" y="1477976"/>
                  <a:pt x="10923910" y="1471740"/>
                  <a:pt x="10935911" y="1465504"/>
                </a:cubicBezTo>
                <a:close/>
                <a:moveTo>
                  <a:pt x="1119306" y="1464110"/>
                </a:moveTo>
                <a:lnTo>
                  <a:pt x="1122771" y="1466056"/>
                </a:lnTo>
                <a:lnTo>
                  <a:pt x="1121652" y="1467389"/>
                </a:lnTo>
                <a:cubicBezTo>
                  <a:pt x="1120137" y="1467328"/>
                  <a:pt x="1118656" y="1467006"/>
                  <a:pt x="1117177" y="1466776"/>
                </a:cubicBezTo>
                <a:cubicBezTo>
                  <a:pt x="1117880" y="1465872"/>
                  <a:pt x="1118585" y="1464998"/>
                  <a:pt x="1119306" y="1464110"/>
                </a:cubicBezTo>
                <a:close/>
                <a:moveTo>
                  <a:pt x="10033470" y="1463772"/>
                </a:moveTo>
                <a:cubicBezTo>
                  <a:pt x="10030817" y="1466959"/>
                  <a:pt x="10027713" y="1469104"/>
                  <a:pt x="10028489" y="1470146"/>
                </a:cubicBezTo>
                <a:cubicBezTo>
                  <a:pt x="10029554" y="1471556"/>
                  <a:pt x="10033542" y="1472567"/>
                  <a:pt x="10036447" y="1472766"/>
                </a:cubicBezTo>
                <a:cubicBezTo>
                  <a:pt x="10037801" y="1472874"/>
                  <a:pt x="10041230" y="1470330"/>
                  <a:pt x="10040833" y="1469549"/>
                </a:cubicBezTo>
                <a:cubicBezTo>
                  <a:pt x="10039967" y="1467863"/>
                  <a:pt x="10037242" y="1466561"/>
                  <a:pt x="10033470" y="1463772"/>
                </a:cubicBezTo>
                <a:close/>
                <a:moveTo>
                  <a:pt x="11050350" y="1462516"/>
                </a:moveTo>
                <a:cubicBezTo>
                  <a:pt x="11052335" y="1464324"/>
                  <a:pt x="11054230" y="1465304"/>
                  <a:pt x="11053941" y="1465887"/>
                </a:cubicBezTo>
                <a:cubicBezTo>
                  <a:pt x="11052570" y="1468675"/>
                  <a:pt x="11049593" y="1470606"/>
                  <a:pt x="11044394" y="1470024"/>
                </a:cubicBezTo>
                <a:cubicBezTo>
                  <a:pt x="11043329" y="1469901"/>
                  <a:pt x="11041651" y="1467940"/>
                  <a:pt x="11041975" y="1467726"/>
                </a:cubicBezTo>
                <a:cubicBezTo>
                  <a:pt x="11044448" y="1465902"/>
                  <a:pt x="11047336" y="1464324"/>
                  <a:pt x="11050350" y="1462516"/>
                </a:cubicBezTo>
                <a:close/>
                <a:moveTo>
                  <a:pt x="8038099" y="1460095"/>
                </a:moveTo>
                <a:cubicBezTo>
                  <a:pt x="8035193" y="1461230"/>
                  <a:pt x="8032829" y="1461643"/>
                  <a:pt x="8032595" y="1462348"/>
                </a:cubicBezTo>
                <a:cubicBezTo>
                  <a:pt x="8031331" y="1465673"/>
                  <a:pt x="8034742" y="1467495"/>
                  <a:pt x="8039416" y="1467986"/>
                </a:cubicBezTo>
                <a:cubicBezTo>
                  <a:pt x="8041095" y="1468155"/>
                  <a:pt x="8043260" y="1466531"/>
                  <a:pt x="8045192" y="1465749"/>
                </a:cubicBezTo>
                <a:cubicBezTo>
                  <a:pt x="8042791" y="1463834"/>
                  <a:pt x="8040391" y="1461934"/>
                  <a:pt x="8038099" y="1460095"/>
                </a:cubicBezTo>
                <a:close/>
                <a:moveTo>
                  <a:pt x="9975176" y="1458455"/>
                </a:moveTo>
                <a:cubicBezTo>
                  <a:pt x="9965955" y="1458808"/>
                  <a:pt x="9958393" y="1462546"/>
                  <a:pt x="9956823" y="1467511"/>
                </a:cubicBezTo>
                <a:cubicBezTo>
                  <a:pt x="9955505" y="1471709"/>
                  <a:pt x="9958970" y="1476382"/>
                  <a:pt x="9967218" y="1478696"/>
                </a:cubicBezTo>
                <a:cubicBezTo>
                  <a:pt x="9976512" y="1481316"/>
                  <a:pt x="9986420" y="1483246"/>
                  <a:pt x="9996274" y="1484962"/>
                </a:cubicBezTo>
                <a:cubicBezTo>
                  <a:pt x="10001418" y="1485820"/>
                  <a:pt x="10007332" y="1481959"/>
                  <a:pt x="10007319" y="1478589"/>
                </a:cubicBezTo>
                <a:cubicBezTo>
                  <a:pt x="10007211" y="1468032"/>
                  <a:pt x="9990968" y="1457858"/>
                  <a:pt x="9975176" y="1458455"/>
                </a:cubicBezTo>
                <a:close/>
                <a:moveTo>
                  <a:pt x="9536987" y="1457475"/>
                </a:moveTo>
                <a:cubicBezTo>
                  <a:pt x="9536102" y="1458272"/>
                  <a:pt x="9535236" y="1459084"/>
                  <a:pt x="9534352" y="1459881"/>
                </a:cubicBezTo>
                <a:cubicBezTo>
                  <a:pt x="9536320" y="1460371"/>
                  <a:pt x="9538287" y="1460846"/>
                  <a:pt x="9540272" y="1461336"/>
                </a:cubicBezTo>
                <a:cubicBezTo>
                  <a:pt x="9540651" y="1460401"/>
                  <a:pt x="9541805" y="1459222"/>
                  <a:pt x="9541264" y="1458593"/>
                </a:cubicBezTo>
                <a:cubicBezTo>
                  <a:pt x="9540668" y="1457950"/>
                  <a:pt x="9538485" y="1457828"/>
                  <a:pt x="9536987" y="1457475"/>
                </a:cubicBezTo>
                <a:close/>
                <a:moveTo>
                  <a:pt x="10402611" y="1457353"/>
                </a:moveTo>
                <a:cubicBezTo>
                  <a:pt x="10403983" y="1457828"/>
                  <a:pt x="10406238" y="1458180"/>
                  <a:pt x="10406491" y="1458824"/>
                </a:cubicBezTo>
                <a:cubicBezTo>
                  <a:pt x="10406780" y="1459513"/>
                  <a:pt x="10405192" y="1460509"/>
                  <a:pt x="10404397" y="1461367"/>
                </a:cubicBezTo>
                <a:cubicBezTo>
                  <a:pt x="10403026" y="1460877"/>
                  <a:pt x="10401654" y="1460403"/>
                  <a:pt x="10400282" y="1459912"/>
                </a:cubicBezTo>
                <a:cubicBezTo>
                  <a:pt x="10401059" y="1459054"/>
                  <a:pt x="10401836" y="1458195"/>
                  <a:pt x="10402611" y="1457353"/>
                </a:cubicBezTo>
                <a:close/>
                <a:moveTo>
                  <a:pt x="2406288" y="1455391"/>
                </a:moveTo>
                <a:cubicBezTo>
                  <a:pt x="2399395" y="1454227"/>
                  <a:pt x="2393493" y="1456326"/>
                  <a:pt x="2390317" y="1459988"/>
                </a:cubicBezTo>
                <a:cubicBezTo>
                  <a:pt x="2389162" y="1461306"/>
                  <a:pt x="2390570" y="1464768"/>
                  <a:pt x="2392609" y="1465627"/>
                </a:cubicBezTo>
                <a:cubicBezTo>
                  <a:pt x="2399918" y="1468630"/>
                  <a:pt x="2409591" y="1465764"/>
                  <a:pt x="2412207" y="1459207"/>
                </a:cubicBezTo>
                <a:cubicBezTo>
                  <a:pt x="2410783" y="1458226"/>
                  <a:pt x="2408977" y="1455836"/>
                  <a:pt x="2406288" y="1455391"/>
                </a:cubicBezTo>
                <a:close/>
                <a:moveTo>
                  <a:pt x="890470" y="1454472"/>
                </a:moveTo>
                <a:cubicBezTo>
                  <a:pt x="894350" y="1455054"/>
                  <a:pt x="897617" y="1457154"/>
                  <a:pt x="900180" y="1458181"/>
                </a:cubicBezTo>
                <a:cubicBezTo>
                  <a:pt x="899729" y="1463283"/>
                  <a:pt x="892798" y="1465812"/>
                  <a:pt x="884875" y="1465183"/>
                </a:cubicBezTo>
                <a:cubicBezTo>
                  <a:pt x="880020" y="1464785"/>
                  <a:pt x="876392" y="1461812"/>
                  <a:pt x="877385" y="1459008"/>
                </a:cubicBezTo>
                <a:cubicBezTo>
                  <a:pt x="878576" y="1455637"/>
                  <a:pt x="883701" y="1453476"/>
                  <a:pt x="890470" y="1454472"/>
                </a:cubicBezTo>
                <a:close/>
                <a:moveTo>
                  <a:pt x="10254984" y="1454396"/>
                </a:moveTo>
                <a:cubicBezTo>
                  <a:pt x="10258522" y="1454886"/>
                  <a:pt x="10261409" y="1457123"/>
                  <a:pt x="10263666" y="1458166"/>
                </a:cubicBezTo>
                <a:cubicBezTo>
                  <a:pt x="10262529" y="1462992"/>
                  <a:pt x="10257313" y="1465015"/>
                  <a:pt x="10250581" y="1463759"/>
                </a:cubicBezTo>
                <a:cubicBezTo>
                  <a:pt x="10247764" y="1463223"/>
                  <a:pt x="10244480" y="1461139"/>
                  <a:pt x="10243758" y="1459407"/>
                </a:cubicBezTo>
                <a:cubicBezTo>
                  <a:pt x="10242441" y="1456219"/>
                  <a:pt x="10248215" y="1453477"/>
                  <a:pt x="10254984" y="1454396"/>
                </a:cubicBezTo>
                <a:close/>
                <a:moveTo>
                  <a:pt x="8763098" y="1453660"/>
                </a:moveTo>
                <a:cubicBezTo>
                  <a:pt x="8754453" y="1451806"/>
                  <a:pt x="8750753" y="1454610"/>
                  <a:pt x="8748948" y="1457965"/>
                </a:cubicBezTo>
                <a:cubicBezTo>
                  <a:pt x="8747235" y="1461137"/>
                  <a:pt x="8746224" y="1464768"/>
                  <a:pt x="8746873" y="1468047"/>
                </a:cubicBezTo>
                <a:cubicBezTo>
                  <a:pt x="8748895" y="1478420"/>
                  <a:pt x="8751133" y="1488655"/>
                  <a:pt x="8735233" y="1497220"/>
                </a:cubicBezTo>
                <a:cubicBezTo>
                  <a:pt x="8743805" y="1500376"/>
                  <a:pt x="8749039" y="1502307"/>
                  <a:pt x="8755590" y="1504743"/>
                </a:cubicBezTo>
                <a:cubicBezTo>
                  <a:pt x="8757936" y="1501847"/>
                  <a:pt x="8760229" y="1500009"/>
                  <a:pt x="8760932" y="1497971"/>
                </a:cubicBezTo>
                <a:cubicBezTo>
                  <a:pt x="8763640" y="1490157"/>
                  <a:pt x="8765444" y="1482251"/>
                  <a:pt x="8768278" y="1474467"/>
                </a:cubicBezTo>
                <a:cubicBezTo>
                  <a:pt x="8771110" y="1466729"/>
                  <a:pt x="8768241" y="1459880"/>
                  <a:pt x="8763098" y="1453660"/>
                </a:cubicBezTo>
                <a:close/>
                <a:moveTo>
                  <a:pt x="1807938" y="1453507"/>
                </a:moveTo>
                <a:cubicBezTo>
                  <a:pt x="1805175" y="1456464"/>
                  <a:pt x="1802143" y="1458241"/>
                  <a:pt x="1802415" y="1459820"/>
                </a:cubicBezTo>
                <a:cubicBezTo>
                  <a:pt x="1802704" y="1461444"/>
                  <a:pt x="1805754" y="1463650"/>
                  <a:pt x="1808370" y="1464202"/>
                </a:cubicBezTo>
                <a:cubicBezTo>
                  <a:pt x="1812575" y="1465121"/>
                  <a:pt x="1817068" y="1461888"/>
                  <a:pt x="1815516" y="1459084"/>
                </a:cubicBezTo>
                <a:cubicBezTo>
                  <a:pt x="1814542" y="1457383"/>
                  <a:pt x="1811565" y="1456096"/>
                  <a:pt x="1807938" y="1453507"/>
                </a:cubicBezTo>
                <a:close/>
                <a:moveTo>
                  <a:pt x="8439184" y="1452725"/>
                </a:moveTo>
                <a:cubicBezTo>
                  <a:pt x="8434997" y="1455345"/>
                  <a:pt x="8436639" y="1458088"/>
                  <a:pt x="8439671" y="1460310"/>
                </a:cubicBezTo>
                <a:cubicBezTo>
                  <a:pt x="8440754" y="1461091"/>
                  <a:pt x="8444183" y="1460678"/>
                  <a:pt x="8446529" y="1460801"/>
                </a:cubicBezTo>
                <a:cubicBezTo>
                  <a:pt x="8445843" y="1458180"/>
                  <a:pt x="8445319" y="1455545"/>
                  <a:pt x="8444237" y="1452986"/>
                </a:cubicBezTo>
                <a:cubicBezTo>
                  <a:pt x="8444111" y="1452645"/>
                  <a:pt x="8440989" y="1452806"/>
                  <a:pt x="8439184" y="1452725"/>
                </a:cubicBezTo>
                <a:close/>
                <a:moveTo>
                  <a:pt x="9598366" y="1451852"/>
                </a:moveTo>
                <a:cubicBezTo>
                  <a:pt x="9592952" y="1451408"/>
                  <a:pt x="9587718" y="1453568"/>
                  <a:pt x="9587826" y="1457567"/>
                </a:cubicBezTo>
                <a:cubicBezTo>
                  <a:pt x="9589054" y="1458363"/>
                  <a:pt x="9591075" y="1460340"/>
                  <a:pt x="9593963" y="1461382"/>
                </a:cubicBezTo>
                <a:cubicBezTo>
                  <a:pt x="9599810" y="1463512"/>
                  <a:pt x="9606397" y="1464692"/>
                  <a:pt x="9612587" y="1462102"/>
                </a:cubicBezTo>
                <a:cubicBezTo>
                  <a:pt x="9614248" y="1461398"/>
                  <a:pt x="9615367" y="1458762"/>
                  <a:pt x="9614573" y="1457552"/>
                </a:cubicBezTo>
                <a:cubicBezTo>
                  <a:pt x="9611757" y="1453231"/>
                  <a:pt x="9605026" y="1452419"/>
                  <a:pt x="9598366" y="1451852"/>
                </a:cubicBezTo>
                <a:close/>
                <a:moveTo>
                  <a:pt x="2155949" y="1449829"/>
                </a:moveTo>
                <a:cubicBezTo>
                  <a:pt x="2157228" y="1450258"/>
                  <a:pt x="2158585" y="1450611"/>
                  <a:pt x="2159687" y="1451177"/>
                </a:cubicBezTo>
                <a:lnTo>
                  <a:pt x="2159685" y="1451177"/>
                </a:lnTo>
                <a:cubicBezTo>
                  <a:pt x="2159920" y="1451300"/>
                  <a:pt x="2159164" y="1452143"/>
                  <a:pt x="2158857" y="1452648"/>
                </a:cubicBezTo>
                <a:cubicBezTo>
                  <a:pt x="2157573" y="1452219"/>
                  <a:pt x="2156308" y="1451791"/>
                  <a:pt x="2155027" y="1451346"/>
                </a:cubicBezTo>
                <a:cubicBezTo>
                  <a:pt x="2155336" y="1450840"/>
                  <a:pt x="2155640" y="1450335"/>
                  <a:pt x="2155949" y="1449829"/>
                </a:cubicBezTo>
                <a:close/>
                <a:moveTo>
                  <a:pt x="3323690" y="1449186"/>
                </a:moveTo>
                <a:cubicBezTo>
                  <a:pt x="3320028" y="1451301"/>
                  <a:pt x="3316779" y="1453706"/>
                  <a:pt x="3313585" y="1455882"/>
                </a:cubicBezTo>
                <a:lnTo>
                  <a:pt x="3317843" y="1459083"/>
                </a:lnTo>
                <a:lnTo>
                  <a:pt x="3317840" y="1459084"/>
                </a:lnTo>
                <a:lnTo>
                  <a:pt x="3317846" y="1459084"/>
                </a:lnTo>
                <a:lnTo>
                  <a:pt x="3317843" y="1459083"/>
                </a:lnTo>
                <a:lnTo>
                  <a:pt x="3328321" y="1454717"/>
                </a:lnTo>
                <a:cubicBezTo>
                  <a:pt x="3329607" y="1453874"/>
                  <a:pt x="3328958" y="1451591"/>
                  <a:pt x="3328257" y="1450120"/>
                </a:cubicBezTo>
                <a:cubicBezTo>
                  <a:pt x="3327984" y="1449539"/>
                  <a:pt x="3324303" y="1448833"/>
                  <a:pt x="3323690" y="1449186"/>
                </a:cubicBezTo>
                <a:close/>
                <a:moveTo>
                  <a:pt x="9201884" y="1448389"/>
                </a:moveTo>
                <a:cubicBezTo>
                  <a:pt x="9200602" y="1448389"/>
                  <a:pt x="9199303" y="1449416"/>
                  <a:pt x="9198022" y="1450013"/>
                </a:cubicBezTo>
                <a:cubicBezTo>
                  <a:pt x="9199447" y="1450917"/>
                  <a:pt x="9200873" y="1451821"/>
                  <a:pt x="9202298" y="1452725"/>
                </a:cubicBezTo>
                <a:cubicBezTo>
                  <a:pt x="9203219" y="1451913"/>
                  <a:pt x="9204139" y="1451132"/>
                  <a:pt x="9205060" y="1450320"/>
                </a:cubicBezTo>
                <a:cubicBezTo>
                  <a:pt x="9203995" y="1449630"/>
                  <a:pt x="9202930" y="1448389"/>
                  <a:pt x="9201884" y="1448389"/>
                </a:cubicBezTo>
                <a:close/>
                <a:moveTo>
                  <a:pt x="9244259" y="1447577"/>
                </a:moveTo>
                <a:cubicBezTo>
                  <a:pt x="9241083" y="1448880"/>
                  <a:pt x="9237888" y="1450182"/>
                  <a:pt x="9233864" y="1451806"/>
                </a:cubicBezTo>
                <a:cubicBezTo>
                  <a:pt x="9236733" y="1453921"/>
                  <a:pt x="9237924" y="1455575"/>
                  <a:pt x="9239909" y="1456112"/>
                </a:cubicBezTo>
                <a:cubicBezTo>
                  <a:pt x="9243862" y="1457154"/>
                  <a:pt x="9248319" y="1454641"/>
                  <a:pt x="9248030" y="1451346"/>
                </a:cubicBezTo>
                <a:cubicBezTo>
                  <a:pt x="9247940" y="1450059"/>
                  <a:pt x="9245595" y="1448834"/>
                  <a:pt x="9244259" y="1447577"/>
                </a:cubicBezTo>
                <a:close/>
                <a:moveTo>
                  <a:pt x="10981102" y="1446060"/>
                </a:moveTo>
                <a:lnTo>
                  <a:pt x="11004017" y="1448778"/>
                </a:lnTo>
                <a:cubicBezTo>
                  <a:pt x="11009928" y="1451457"/>
                  <a:pt x="11013244" y="1455851"/>
                  <a:pt x="11011367" y="1461781"/>
                </a:cubicBezTo>
                <a:cubicBezTo>
                  <a:pt x="11008624" y="1470407"/>
                  <a:pt x="11008263" y="1478834"/>
                  <a:pt x="11012017" y="1487385"/>
                </a:cubicBezTo>
                <a:cubicBezTo>
                  <a:pt x="11016149" y="1496838"/>
                  <a:pt x="11011872" y="1504193"/>
                  <a:pt x="10996947" y="1508759"/>
                </a:cubicBezTo>
                <a:cubicBezTo>
                  <a:pt x="10995593" y="1509173"/>
                  <a:pt x="10995107" y="1510659"/>
                  <a:pt x="10993662" y="1512283"/>
                </a:cubicBezTo>
                <a:cubicBezTo>
                  <a:pt x="10995250" y="1515562"/>
                  <a:pt x="10997092" y="1519316"/>
                  <a:pt x="10999149" y="1523560"/>
                </a:cubicBezTo>
                <a:cubicBezTo>
                  <a:pt x="10994727" y="1524985"/>
                  <a:pt x="10990919" y="1526655"/>
                  <a:pt x="10986659" y="1527482"/>
                </a:cubicBezTo>
                <a:cubicBezTo>
                  <a:pt x="10981407" y="1528478"/>
                  <a:pt x="10984837" y="1534868"/>
                  <a:pt x="10975614" y="1533519"/>
                </a:cubicBezTo>
                <a:cubicBezTo>
                  <a:pt x="10972401" y="1523008"/>
                  <a:pt x="10973448" y="1513049"/>
                  <a:pt x="10981227" y="1503258"/>
                </a:cubicBezTo>
                <a:cubicBezTo>
                  <a:pt x="10984403" y="1499244"/>
                  <a:pt x="10987327" y="1494448"/>
                  <a:pt x="10986767" y="1490173"/>
                </a:cubicBezTo>
                <a:cubicBezTo>
                  <a:pt x="10985540" y="1480413"/>
                  <a:pt x="10989546" y="1472123"/>
                  <a:pt x="10999437" y="1464615"/>
                </a:cubicBezTo>
                <a:cubicBezTo>
                  <a:pt x="11000232" y="1464018"/>
                  <a:pt x="10999078" y="1462455"/>
                  <a:pt x="10998662" y="1460601"/>
                </a:cubicBezTo>
                <a:cubicBezTo>
                  <a:pt x="10992200" y="1458195"/>
                  <a:pt x="10984909" y="1455728"/>
                  <a:pt x="10978195" y="1452787"/>
                </a:cubicBezTo>
                <a:cubicBezTo>
                  <a:pt x="10976716" y="1452143"/>
                  <a:pt x="10976787" y="1449692"/>
                  <a:pt x="10977149" y="1448159"/>
                </a:cubicBezTo>
                <a:close/>
                <a:moveTo>
                  <a:pt x="9728614" y="1444881"/>
                </a:moveTo>
                <a:cubicBezTo>
                  <a:pt x="9726845" y="1445953"/>
                  <a:pt x="9722587" y="1447409"/>
                  <a:pt x="9721251" y="1449569"/>
                </a:cubicBezTo>
                <a:cubicBezTo>
                  <a:pt x="9719392" y="1452572"/>
                  <a:pt x="9725040" y="1455694"/>
                  <a:pt x="9731555" y="1455775"/>
                </a:cubicBezTo>
                <a:cubicBezTo>
                  <a:pt x="9736627" y="1455836"/>
                  <a:pt x="9740687" y="1454595"/>
                  <a:pt x="9741589" y="1451239"/>
                </a:cubicBezTo>
                <a:cubicBezTo>
                  <a:pt x="9742474" y="1447945"/>
                  <a:pt x="9737565" y="1445141"/>
                  <a:pt x="9728614" y="1444881"/>
                </a:cubicBezTo>
                <a:close/>
                <a:moveTo>
                  <a:pt x="548245" y="1444421"/>
                </a:moveTo>
                <a:cubicBezTo>
                  <a:pt x="551097" y="1445202"/>
                  <a:pt x="553118" y="1447486"/>
                  <a:pt x="554905" y="1449310"/>
                </a:cubicBezTo>
                <a:cubicBezTo>
                  <a:pt x="555698" y="1450152"/>
                  <a:pt x="555030" y="1451516"/>
                  <a:pt x="555030" y="1453722"/>
                </a:cubicBezTo>
                <a:cubicBezTo>
                  <a:pt x="554489" y="1454887"/>
                  <a:pt x="554164" y="1457308"/>
                  <a:pt x="552287" y="1459147"/>
                </a:cubicBezTo>
                <a:lnTo>
                  <a:pt x="552288" y="1459147"/>
                </a:lnTo>
                <a:cubicBezTo>
                  <a:pt x="550555" y="1460833"/>
                  <a:pt x="547125" y="1462963"/>
                  <a:pt x="544509" y="1462917"/>
                </a:cubicBezTo>
                <a:cubicBezTo>
                  <a:pt x="541765" y="1462871"/>
                  <a:pt x="537253" y="1460710"/>
                  <a:pt x="536802" y="1459101"/>
                </a:cubicBezTo>
                <a:cubicBezTo>
                  <a:pt x="535755" y="1455392"/>
                  <a:pt x="535701" y="1451301"/>
                  <a:pt x="537127" y="1447655"/>
                </a:cubicBezTo>
                <a:cubicBezTo>
                  <a:pt x="538246" y="1444820"/>
                  <a:pt x="543407" y="1443118"/>
                  <a:pt x="548245" y="1444421"/>
                </a:cubicBezTo>
                <a:close/>
                <a:moveTo>
                  <a:pt x="1932341" y="1444175"/>
                </a:moveTo>
                <a:cubicBezTo>
                  <a:pt x="1933046" y="1444359"/>
                  <a:pt x="1933748" y="1444528"/>
                  <a:pt x="1934434" y="1444712"/>
                </a:cubicBezTo>
                <a:cubicBezTo>
                  <a:pt x="1933658" y="1445279"/>
                  <a:pt x="1932864" y="1445861"/>
                  <a:pt x="1932069" y="1446428"/>
                </a:cubicBezTo>
                <a:cubicBezTo>
                  <a:pt x="1931673" y="1446045"/>
                  <a:pt x="1930928" y="1445631"/>
                  <a:pt x="1930969" y="1445263"/>
                </a:cubicBezTo>
                <a:cubicBezTo>
                  <a:pt x="1931004" y="1444864"/>
                  <a:pt x="1931853" y="1444543"/>
                  <a:pt x="1932341" y="1444175"/>
                </a:cubicBezTo>
                <a:close/>
                <a:moveTo>
                  <a:pt x="8649237" y="1443670"/>
                </a:moveTo>
                <a:cubicBezTo>
                  <a:pt x="8640863" y="1443287"/>
                  <a:pt x="8635287" y="1446060"/>
                  <a:pt x="8635467" y="1449523"/>
                </a:cubicBezTo>
                <a:cubicBezTo>
                  <a:pt x="8635629" y="1452848"/>
                  <a:pt x="8638914" y="1454839"/>
                  <a:pt x="8644130" y="1455299"/>
                </a:cubicBezTo>
                <a:cubicBezTo>
                  <a:pt x="8649905" y="1455805"/>
                  <a:pt x="8656275" y="1452710"/>
                  <a:pt x="8655228" y="1449354"/>
                </a:cubicBezTo>
                <a:cubicBezTo>
                  <a:pt x="8654507" y="1447025"/>
                  <a:pt x="8650789" y="1445049"/>
                  <a:pt x="8649237" y="1443670"/>
                </a:cubicBezTo>
                <a:close/>
                <a:moveTo>
                  <a:pt x="3269314" y="1443471"/>
                </a:moveTo>
                <a:cubicBezTo>
                  <a:pt x="3255083" y="1444789"/>
                  <a:pt x="3252031" y="1445585"/>
                  <a:pt x="3249718" y="1448083"/>
                </a:cubicBezTo>
                <a:cubicBezTo>
                  <a:pt x="3237661" y="1461122"/>
                  <a:pt x="3249539" y="1480198"/>
                  <a:pt x="3273301" y="1485423"/>
                </a:cubicBezTo>
                <a:cubicBezTo>
                  <a:pt x="3275358" y="1485867"/>
                  <a:pt x="3279200" y="1485100"/>
                  <a:pt x="3280734" y="1484074"/>
                </a:cubicBezTo>
                <a:cubicBezTo>
                  <a:pt x="3282262" y="1483063"/>
                  <a:pt x="3283170" y="1480535"/>
                  <a:pt x="3282139" y="1479432"/>
                </a:cubicBezTo>
                <a:cubicBezTo>
                  <a:pt x="3278911" y="1475969"/>
                  <a:pt x="3274816" y="1472767"/>
                  <a:pt x="3270738" y="1469626"/>
                </a:cubicBezTo>
                <a:cubicBezTo>
                  <a:pt x="3263731" y="1464263"/>
                  <a:pt x="3261077" y="1458456"/>
                  <a:pt x="3264853" y="1451806"/>
                </a:cubicBezTo>
                <a:cubicBezTo>
                  <a:pt x="3266061" y="1449661"/>
                  <a:pt x="3267144" y="1447501"/>
                  <a:pt x="3269314" y="1443471"/>
                </a:cubicBezTo>
                <a:close/>
                <a:moveTo>
                  <a:pt x="10127262" y="1443099"/>
                </a:moveTo>
                <a:cubicBezTo>
                  <a:pt x="10125458" y="1443314"/>
                  <a:pt x="10122985" y="1443130"/>
                  <a:pt x="10121902" y="1443789"/>
                </a:cubicBezTo>
                <a:cubicBezTo>
                  <a:pt x="10114033" y="1448615"/>
                  <a:pt x="10105858" y="1453334"/>
                  <a:pt x="10099144" y="1458743"/>
                </a:cubicBezTo>
                <a:cubicBezTo>
                  <a:pt x="10097249" y="1460229"/>
                  <a:pt x="10098620" y="1464473"/>
                  <a:pt x="10100877" y="1466419"/>
                </a:cubicBezTo>
                <a:cubicBezTo>
                  <a:pt x="10103927" y="1469043"/>
                  <a:pt x="10109972" y="1468706"/>
                  <a:pt x="10113221" y="1466316"/>
                </a:cubicBezTo>
                <a:cubicBezTo>
                  <a:pt x="10120314" y="1461030"/>
                  <a:pt x="10126829" y="1455422"/>
                  <a:pt x="10132947" y="1449691"/>
                </a:cubicBezTo>
                <a:lnTo>
                  <a:pt x="10132947" y="1449687"/>
                </a:lnTo>
                <a:cubicBezTo>
                  <a:pt x="10135474" y="1447328"/>
                  <a:pt x="10131124" y="1442900"/>
                  <a:pt x="10127262" y="1443099"/>
                </a:cubicBezTo>
                <a:close/>
                <a:moveTo>
                  <a:pt x="9097281" y="1442996"/>
                </a:moveTo>
                <a:cubicBezTo>
                  <a:pt x="9094628" y="1443839"/>
                  <a:pt x="9092336" y="1445371"/>
                  <a:pt x="9090729" y="1446949"/>
                </a:cubicBezTo>
                <a:cubicBezTo>
                  <a:pt x="9090405" y="1447271"/>
                  <a:pt x="9094087" y="1449998"/>
                  <a:pt x="9095404" y="1449860"/>
                </a:cubicBezTo>
                <a:cubicBezTo>
                  <a:pt x="9098183" y="1449554"/>
                  <a:pt x="9100584" y="1448068"/>
                  <a:pt x="9104338" y="1446612"/>
                </a:cubicBezTo>
                <a:cubicBezTo>
                  <a:pt x="9100800" y="1444758"/>
                  <a:pt x="9098093" y="1442751"/>
                  <a:pt x="9097281" y="1442996"/>
                </a:cubicBezTo>
                <a:close/>
                <a:moveTo>
                  <a:pt x="8704805" y="1442751"/>
                </a:moveTo>
                <a:cubicBezTo>
                  <a:pt x="8702170" y="1445493"/>
                  <a:pt x="8699499" y="1447501"/>
                  <a:pt x="8698344" y="1449799"/>
                </a:cubicBezTo>
                <a:cubicBezTo>
                  <a:pt x="8697315" y="1451821"/>
                  <a:pt x="8702260" y="1453859"/>
                  <a:pt x="8705563" y="1452986"/>
                </a:cubicBezTo>
                <a:cubicBezTo>
                  <a:pt x="8710111" y="1451776"/>
                  <a:pt x="8712854" y="1449584"/>
                  <a:pt x="8711573" y="1446551"/>
                </a:cubicBezTo>
                <a:cubicBezTo>
                  <a:pt x="8711067" y="1445371"/>
                  <a:pt x="8708125" y="1444559"/>
                  <a:pt x="8704805" y="1442751"/>
                </a:cubicBezTo>
                <a:close/>
                <a:moveTo>
                  <a:pt x="1502774" y="1442612"/>
                </a:moveTo>
                <a:cubicBezTo>
                  <a:pt x="1511402" y="1442030"/>
                  <a:pt x="1520371" y="1446029"/>
                  <a:pt x="1521003" y="1451055"/>
                </a:cubicBezTo>
                <a:cubicBezTo>
                  <a:pt x="1521292" y="1453277"/>
                  <a:pt x="1520661" y="1455606"/>
                  <a:pt x="1519866" y="1457812"/>
                </a:cubicBezTo>
                <a:cubicBezTo>
                  <a:pt x="1518657" y="1461152"/>
                  <a:pt x="1515661" y="1464431"/>
                  <a:pt x="1515661" y="1467741"/>
                </a:cubicBezTo>
                <a:cubicBezTo>
                  <a:pt x="1515661" y="1476505"/>
                  <a:pt x="1508262" y="1481546"/>
                  <a:pt x="1495988" y="1484763"/>
                </a:cubicBezTo>
                <a:cubicBezTo>
                  <a:pt x="1488246" y="1486786"/>
                  <a:pt x="1480865" y="1489437"/>
                  <a:pt x="1472888" y="1490923"/>
                </a:cubicBezTo>
                <a:cubicBezTo>
                  <a:pt x="1461880" y="1493007"/>
                  <a:pt x="1451159" y="1487000"/>
                  <a:pt x="1454245" y="1480335"/>
                </a:cubicBezTo>
                <a:cubicBezTo>
                  <a:pt x="1457025" y="1474406"/>
                  <a:pt x="1462024" y="1468859"/>
                  <a:pt x="1466879" y="1461918"/>
                </a:cubicBezTo>
                <a:cubicBezTo>
                  <a:pt x="1477274" y="1462761"/>
                  <a:pt x="1484330" y="1463328"/>
                  <a:pt x="1490755" y="1463879"/>
                </a:cubicBezTo>
                <a:cubicBezTo>
                  <a:pt x="1492488" y="1462010"/>
                  <a:pt x="1494162" y="1461030"/>
                  <a:pt x="1494149" y="1460064"/>
                </a:cubicBezTo>
                <a:cubicBezTo>
                  <a:pt x="1494075" y="1457214"/>
                  <a:pt x="1493065" y="1454380"/>
                  <a:pt x="1492921" y="1451530"/>
                </a:cubicBezTo>
                <a:cubicBezTo>
                  <a:pt x="1492650" y="1446443"/>
                  <a:pt x="1496602" y="1443011"/>
                  <a:pt x="1502774" y="1442612"/>
                </a:cubicBezTo>
                <a:close/>
                <a:moveTo>
                  <a:pt x="11840264" y="1442138"/>
                </a:moveTo>
                <a:cubicBezTo>
                  <a:pt x="11841528" y="1442521"/>
                  <a:pt x="11842754" y="1442919"/>
                  <a:pt x="11844000" y="1443333"/>
                </a:cubicBezTo>
                <a:cubicBezTo>
                  <a:pt x="11842989" y="1443961"/>
                  <a:pt x="11842069" y="1444681"/>
                  <a:pt x="11840914" y="1445187"/>
                </a:cubicBezTo>
                <a:lnTo>
                  <a:pt x="11840914" y="1445188"/>
                </a:lnTo>
                <a:cubicBezTo>
                  <a:pt x="11840625" y="1445309"/>
                  <a:pt x="11838961" y="1444743"/>
                  <a:pt x="11839001" y="1444605"/>
                </a:cubicBezTo>
                <a:cubicBezTo>
                  <a:pt x="11839253" y="1443762"/>
                  <a:pt x="11839794" y="1442950"/>
                  <a:pt x="11840264" y="1442138"/>
                </a:cubicBezTo>
                <a:close/>
                <a:moveTo>
                  <a:pt x="10946197" y="1440943"/>
                </a:moveTo>
                <a:cubicBezTo>
                  <a:pt x="10946671" y="1441126"/>
                  <a:pt x="10946613" y="1441801"/>
                  <a:pt x="10946793" y="1442260"/>
                </a:cubicBezTo>
                <a:cubicBezTo>
                  <a:pt x="10946017" y="1442352"/>
                  <a:pt x="10945259" y="1442448"/>
                  <a:pt x="10944501" y="1442551"/>
                </a:cubicBezTo>
                <a:lnTo>
                  <a:pt x="10943959" y="1441158"/>
                </a:lnTo>
                <a:close/>
                <a:moveTo>
                  <a:pt x="11144610" y="1440912"/>
                </a:moveTo>
                <a:cubicBezTo>
                  <a:pt x="11144701" y="1440866"/>
                  <a:pt x="11145675" y="1441587"/>
                  <a:pt x="11146252" y="1441969"/>
                </a:cubicBezTo>
                <a:cubicBezTo>
                  <a:pt x="11145206" y="1442552"/>
                  <a:pt x="11144160" y="1443149"/>
                  <a:pt x="11143094" y="1443747"/>
                </a:cubicBezTo>
                <a:cubicBezTo>
                  <a:pt x="11142553" y="1443379"/>
                  <a:pt x="11141470" y="1442720"/>
                  <a:pt x="11141524" y="1442675"/>
                </a:cubicBezTo>
                <a:cubicBezTo>
                  <a:pt x="11142445" y="1442016"/>
                  <a:pt x="11143491" y="1441418"/>
                  <a:pt x="11144610" y="1440912"/>
                </a:cubicBezTo>
                <a:close/>
                <a:moveTo>
                  <a:pt x="9325707" y="1440698"/>
                </a:moveTo>
                <a:cubicBezTo>
                  <a:pt x="9322314" y="1441862"/>
                  <a:pt x="9318429" y="1444927"/>
                  <a:pt x="9318524" y="1447072"/>
                </a:cubicBezTo>
                <a:cubicBezTo>
                  <a:pt x="9318830" y="1453936"/>
                  <a:pt x="9323162" y="1460141"/>
                  <a:pt x="9333069" y="1467174"/>
                </a:cubicBezTo>
                <a:cubicBezTo>
                  <a:pt x="9341444" y="1460279"/>
                  <a:pt x="9343248" y="1454334"/>
                  <a:pt x="9342960" y="1448068"/>
                </a:cubicBezTo>
                <a:cubicBezTo>
                  <a:pt x="9342906" y="1446474"/>
                  <a:pt x="9341787" y="1444666"/>
                  <a:pt x="9340253" y="1443348"/>
                </a:cubicBezTo>
                <a:cubicBezTo>
                  <a:pt x="9336643" y="1440284"/>
                  <a:pt x="9330994" y="1438890"/>
                  <a:pt x="9325707" y="1440698"/>
                </a:cubicBezTo>
                <a:close/>
                <a:moveTo>
                  <a:pt x="701898" y="1440682"/>
                </a:moveTo>
                <a:cubicBezTo>
                  <a:pt x="705868" y="1440437"/>
                  <a:pt x="710886" y="1441571"/>
                  <a:pt x="713990" y="1443165"/>
                </a:cubicBezTo>
                <a:cubicBezTo>
                  <a:pt x="716391" y="1444406"/>
                  <a:pt x="717564" y="1447317"/>
                  <a:pt x="717455" y="1449431"/>
                </a:cubicBezTo>
                <a:cubicBezTo>
                  <a:pt x="717329" y="1452235"/>
                  <a:pt x="715777" y="1455070"/>
                  <a:pt x="714207" y="1457751"/>
                </a:cubicBezTo>
                <a:cubicBezTo>
                  <a:pt x="709821" y="1465244"/>
                  <a:pt x="704749" y="1468507"/>
                  <a:pt x="700526" y="1466868"/>
                </a:cubicBezTo>
                <a:lnTo>
                  <a:pt x="700526" y="1466871"/>
                </a:lnTo>
                <a:cubicBezTo>
                  <a:pt x="693235" y="1464022"/>
                  <a:pt x="697241" y="1459578"/>
                  <a:pt x="696610" y="1455794"/>
                </a:cubicBezTo>
                <a:cubicBezTo>
                  <a:pt x="696519" y="1455227"/>
                  <a:pt x="696501" y="1454644"/>
                  <a:pt x="696447" y="1454078"/>
                </a:cubicBezTo>
                <a:cubicBezTo>
                  <a:pt x="696375" y="1454078"/>
                  <a:pt x="696302" y="1454078"/>
                  <a:pt x="696231" y="1454089"/>
                </a:cubicBezTo>
                <a:cubicBezTo>
                  <a:pt x="695852" y="1451224"/>
                  <a:pt x="694516" y="1448251"/>
                  <a:pt x="695400" y="1445539"/>
                </a:cubicBezTo>
                <a:cubicBezTo>
                  <a:pt x="696014" y="1443640"/>
                  <a:pt x="699407" y="1440820"/>
                  <a:pt x="701898" y="1440682"/>
                </a:cubicBezTo>
                <a:close/>
                <a:moveTo>
                  <a:pt x="11051413" y="1439165"/>
                </a:moveTo>
                <a:cubicBezTo>
                  <a:pt x="11054067" y="1440345"/>
                  <a:pt x="11058057" y="1441233"/>
                  <a:pt x="11058941" y="1442797"/>
                </a:cubicBezTo>
                <a:cubicBezTo>
                  <a:pt x="11059716" y="1444176"/>
                  <a:pt x="11057045" y="1446291"/>
                  <a:pt x="11054897" y="1449692"/>
                </a:cubicBezTo>
                <a:cubicBezTo>
                  <a:pt x="11050638" y="1447026"/>
                  <a:pt x="11046793" y="1445693"/>
                  <a:pt x="11046613" y="1444176"/>
                </a:cubicBezTo>
                <a:cubicBezTo>
                  <a:pt x="11046396" y="1442613"/>
                  <a:pt x="11049681" y="1440850"/>
                  <a:pt x="11051413" y="1439165"/>
                </a:cubicBezTo>
                <a:close/>
                <a:moveTo>
                  <a:pt x="10879945" y="1438384"/>
                </a:moveTo>
                <a:cubicBezTo>
                  <a:pt x="10893139" y="1439058"/>
                  <a:pt x="10903841" y="1441081"/>
                  <a:pt x="10912486" y="1445847"/>
                </a:cubicBezTo>
                <a:cubicBezTo>
                  <a:pt x="10914814" y="1447134"/>
                  <a:pt x="10916907" y="1450489"/>
                  <a:pt x="10915770" y="1451807"/>
                </a:cubicBezTo>
                <a:cubicBezTo>
                  <a:pt x="10913912" y="1453984"/>
                  <a:pt x="10909580" y="1456389"/>
                  <a:pt x="10905826" y="1456742"/>
                </a:cubicBezTo>
                <a:cubicBezTo>
                  <a:pt x="10892272" y="1457998"/>
                  <a:pt x="10883122" y="1452512"/>
                  <a:pt x="10874351" y="1447333"/>
                </a:cubicBezTo>
                <a:cubicBezTo>
                  <a:pt x="10872835" y="1446429"/>
                  <a:pt x="10872402" y="1443794"/>
                  <a:pt x="10873413" y="1442568"/>
                </a:cubicBezTo>
                <a:lnTo>
                  <a:pt x="10873412" y="1442568"/>
                </a:lnTo>
                <a:cubicBezTo>
                  <a:pt x="10874875" y="1440759"/>
                  <a:pt x="10878105" y="1439487"/>
                  <a:pt x="10879945" y="1438384"/>
                </a:cubicBezTo>
                <a:close/>
                <a:moveTo>
                  <a:pt x="2791635" y="1436974"/>
                </a:moveTo>
                <a:cubicBezTo>
                  <a:pt x="2791218" y="1437388"/>
                  <a:pt x="2790393" y="1438120"/>
                  <a:pt x="2790460" y="1438154"/>
                </a:cubicBezTo>
                <a:cubicBezTo>
                  <a:pt x="2791543" y="1438676"/>
                  <a:pt x="2792749" y="1439104"/>
                  <a:pt x="2793921" y="1439564"/>
                </a:cubicBezTo>
                <a:cubicBezTo>
                  <a:pt x="2794338" y="1439135"/>
                  <a:pt x="2795161" y="1438403"/>
                  <a:pt x="2795096" y="1438369"/>
                </a:cubicBezTo>
                <a:cubicBezTo>
                  <a:pt x="2794013" y="1437833"/>
                  <a:pt x="2792823" y="1437403"/>
                  <a:pt x="2791635" y="1436974"/>
                </a:cubicBezTo>
                <a:close/>
                <a:moveTo>
                  <a:pt x="3024875" y="1436775"/>
                </a:moveTo>
                <a:cubicBezTo>
                  <a:pt x="3024425" y="1436867"/>
                  <a:pt x="3024190" y="1437434"/>
                  <a:pt x="3023847" y="1437786"/>
                </a:cubicBezTo>
                <a:cubicBezTo>
                  <a:pt x="3024443" y="1437985"/>
                  <a:pt x="3025020" y="1438185"/>
                  <a:pt x="3025598" y="1438384"/>
                </a:cubicBezTo>
                <a:cubicBezTo>
                  <a:pt x="3025941" y="1438016"/>
                  <a:pt x="3026286" y="1437664"/>
                  <a:pt x="3026611" y="1437296"/>
                </a:cubicBezTo>
                <a:cubicBezTo>
                  <a:pt x="3026013" y="1437112"/>
                  <a:pt x="3025327" y="1436695"/>
                  <a:pt x="3024875" y="1436775"/>
                </a:cubicBezTo>
                <a:close/>
                <a:moveTo>
                  <a:pt x="1420515" y="1436377"/>
                </a:moveTo>
                <a:cubicBezTo>
                  <a:pt x="1430008" y="1440100"/>
                  <a:pt x="1438580" y="1443486"/>
                  <a:pt x="1448686" y="1447455"/>
                </a:cubicBezTo>
                <a:cubicBezTo>
                  <a:pt x="1447368" y="1454089"/>
                  <a:pt x="1438147" y="1458762"/>
                  <a:pt x="1446159" y="1464738"/>
                </a:cubicBezTo>
                <a:cubicBezTo>
                  <a:pt x="1449390" y="1467159"/>
                  <a:pt x="1446593" y="1470882"/>
                  <a:pt x="1441720" y="1471740"/>
                </a:cubicBezTo>
                <a:cubicBezTo>
                  <a:pt x="1437803" y="1472460"/>
                  <a:pt x="1432191" y="1472062"/>
                  <a:pt x="1428761" y="1470744"/>
                </a:cubicBezTo>
                <a:cubicBezTo>
                  <a:pt x="1424160" y="1468982"/>
                  <a:pt x="1421219" y="1465688"/>
                  <a:pt x="1417103" y="1463344"/>
                </a:cubicBezTo>
                <a:cubicBezTo>
                  <a:pt x="1412736" y="1460877"/>
                  <a:pt x="1405102" y="1461413"/>
                  <a:pt x="1402341" y="1464600"/>
                </a:cubicBezTo>
                <a:cubicBezTo>
                  <a:pt x="1398876" y="1468645"/>
                  <a:pt x="1396620" y="1473073"/>
                  <a:pt x="1393552" y="1477271"/>
                </a:cubicBezTo>
                <a:cubicBezTo>
                  <a:pt x="1391639" y="1479845"/>
                  <a:pt x="1389870" y="1482634"/>
                  <a:pt x="1386856" y="1484687"/>
                </a:cubicBezTo>
                <a:cubicBezTo>
                  <a:pt x="1382182" y="1487905"/>
                  <a:pt x="1375956" y="1489192"/>
                  <a:pt x="1368953" y="1487353"/>
                </a:cubicBezTo>
                <a:cubicBezTo>
                  <a:pt x="1366373" y="1486664"/>
                  <a:pt x="1363918" y="1485775"/>
                  <a:pt x="1361464" y="1484932"/>
                </a:cubicBezTo>
                <a:cubicBezTo>
                  <a:pt x="1355021" y="1482680"/>
                  <a:pt x="1348614" y="1480412"/>
                  <a:pt x="1343073" y="1478466"/>
                </a:cubicBezTo>
                <a:cubicBezTo>
                  <a:pt x="1341359" y="1473104"/>
                  <a:pt x="1345654" y="1470407"/>
                  <a:pt x="1351484" y="1470101"/>
                </a:cubicBezTo>
                <a:cubicBezTo>
                  <a:pt x="1374331" y="1468860"/>
                  <a:pt x="1389040" y="1460724"/>
                  <a:pt x="1401402" y="1449830"/>
                </a:cubicBezTo>
                <a:cubicBezTo>
                  <a:pt x="1406672" y="1445172"/>
                  <a:pt x="1413567" y="1441203"/>
                  <a:pt x="1420515" y="1436377"/>
                </a:cubicBezTo>
                <a:close/>
                <a:moveTo>
                  <a:pt x="1880468" y="1435703"/>
                </a:moveTo>
                <a:cubicBezTo>
                  <a:pt x="1887362" y="1435841"/>
                  <a:pt x="1892916" y="1440209"/>
                  <a:pt x="1892902" y="1445525"/>
                </a:cubicBezTo>
                <a:cubicBezTo>
                  <a:pt x="1892902" y="1449356"/>
                  <a:pt x="1888391" y="1452586"/>
                  <a:pt x="1883085" y="1452574"/>
                </a:cubicBezTo>
                <a:cubicBezTo>
                  <a:pt x="1875559" y="1452559"/>
                  <a:pt x="1869170" y="1448636"/>
                  <a:pt x="1868737" y="1443794"/>
                </a:cubicBezTo>
                <a:cubicBezTo>
                  <a:pt x="1868376" y="1439734"/>
                  <a:pt x="1874386" y="1435599"/>
                  <a:pt x="1880468" y="1435703"/>
                </a:cubicBezTo>
                <a:close/>
                <a:moveTo>
                  <a:pt x="1771697" y="1435181"/>
                </a:moveTo>
                <a:cubicBezTo>
                  <a:pt x="1768757" y="1436545"/>
                  <a:pt x="1766555" y="1437174"/>
                  <a:pt x="1765417" y="1438246"/>
                </a:cubicBezTo>
                <a:cubicBezTo>
                  <a:pt x="1764857" y="1438751"/>
                  <a:pt x="1766212" y="1440847"/>
                  <a:pt x="1766861" y="1440881"/>
                </a:cubicBezTo>
                <a:cubicBezTo>
                  <a:pt x="1769063" y="1440973"/>
                  <a:pt x="1771355" y="1440484"/>
                  <a:pt x="1773593" y="1440223"/>
                </a:cubicBezTo>
                <a:lnTo>
                  <a:pt x="1773593" y="1440222"/>
                </a:lnTo>
                <a:cubicBezTo>
                  <a:pt x="1773087" y="1438859"/>
                  <a:pt x="1772582" y="1437495"/>
                  <a:pt x="1771697" y="1435181"/>
                </a:cubicBezTo>
                <a:close/>
                <a:moveTo>
                  <a:pt x="10205571" y="1434109"/>
                </a:moveTo>
                <a:cubicBezTo>
                  <a:pt x="10212556" y="1434814"/>
                  <a:pt x="10217357" y="1438369"/>
                  <a:pt x="10216816" y="1443931"/>
                </a:cubicBezTo>
                <a:cubicBezTo>
                  <a:pt x="10214740" y="1444973"/>
                  <a:pt x="10211798" y="1447563"/>
                  <a:pt x="10208079" y="1448114"/>
                </a:cubicBezTo>
                <a:cubicBezTo>
                  <a:pt x="10201131" y="1449142"/>
                  <a:pt x="10193690" y="1444314"/>
                  <a:pt x="10193731" y="1439718"/>
                </a:cubicBezTo>
                <a:cubicBezTo>
                  <a:pt x="10193767" y="1436438"/>
                  <a:pt x="10199886" y="1433526"/>
                  <a:pt x="10205571" y="1434109"/>
                </a:cubicBezTo>
                <a:close/>
                <a:moveTo>
                  <a:pt x="10277584" y="1433705"/>
                </a:moveTo>
                <a:cubicBezTo>
                  <a:pt x="10282786" y="1434048"/>
                  <a:pt x="10287406" y="1435404"/>
                  <a:pt x="10291909" y="1437189"/>
                </a:cubicBezTo>
                <a:cubicBezTo>
                  <a:pt x="10300338" y="1440545"/>
                  <a:pt x="10304868" y="1445494"/>
                  <a:pt x="10305157" y="1451668"/>
                </a:cubicBezTo>
                <a:lnTo>
                  <a:pt x="10305157" y="1451669"/>
                </a:lnTo>
                <a:cubicBezTo>
                  <a:pt x="10305228" y="1453201"/>
                  <a:pt x="10304001" y="1455576"/>
                  <a:pt x="10302197" y="1456158"/>
                </a:cubicBezTo>
                <a:cubicBezTo>
                  <a:pt x="10299273" y="1457092"/>
                  <a:pt x="10294184" y="1457874"/>
                  <a:pt x="10292054" y="1456940"/>
                </a:cubicBezTo>
                <a:cubicBezTo>
                  <a:pt x="10279926" y="1451730"/>
                  <a:pt x="10268501" y="1445938"/>
                  <a:pt x="10259766" y="1436301"/>
                </a:cubicBezTo>
                <a:cubicBezTo>
                  <a:pt x="10266597" y="1434033"/>
                  <a:pt x="10272382" y="1433363"/>
                  <a:pt x="10277584" y="1433705"/>
                </a:cubicBezTo>
                <a:close/>
                <a:moveTo>
                  <a:pt x="1179060" y="1433220"/>
                </a:moveTo>
                <a:cubicBezTo>
                  <a:pt x="1181334" y="1433358"/>
                  <a:pt x="1183969" y="1434783"/>
                  <a:pt x="1185322" y="1436085"/>
                </a:cubicBezTo>
                <a:cubicBezTo>
                  <a:pt x="1186748" y="1437464"/>
                  <a:pt x="1187759" y="1439425"/>
                  <a:pt x="1187398" y="1441004"/>
                </a:cubicBezTo>
                <a:cubicBezTo>
                  <a:pt x="1185124" y="1450948"/>
                  <a:pt x="1191530" y="1459023"/>
                  <a:pt x="1200933" y="1466608"/>
                </a:cubicBezTo>
                <a:cubicBezTo>
                  <a:pt x="1203189" y="1468431"/>
                  <a:pt x="1204994" y="1470499"/>
                  <a:pt x="1206582" y="1472583"/>
                </a:cubicBezTo>
                <a:cubicBezTo>
                  <a:pt x="1210841" y="1478176"/>
                  <a:pt x="1207972" y="1483462"/>
                  <a:pt x="1198984" y="1485270"/>
                </a:cubicBezTo>
                <a:cubicBezTo>
                  <a:pt x="1191007" y="1486879"/>
                  <a:pt x="1182616" y="1487722"/>
                  <a:pt x="1174764" y="1488840"/>
                </a:cubicBezTo>
                <a:cubicBezTo>
                  <a:pt x="1169550" y="1488135"/>
                  <a:pt x="1164912" y="1487660"/>
                  <a:pt x="1160472" y="1486817"/>
                </a:cubicBezTo>
                <a:cubicBezTo>
                  <a:pt x="1153055" y="1485377"/>
                  <a:pt x="1150203" y="1481439"/>
                  <a:pt x="1153542" y="1477333"/>
                </a:cubicBezTo>
                <a:cubicBezTo>
                  <a:pt x="1155635" y="1474774"/>
                  <a:pt x="1158595" y="1472445"/>
                  <a:pt x="1160652" y="1469871"/>
                </a:cubicBezTo>
                <a:cubicBezTo>
                  <a:pt x="1166482" y="1462563"/>
                  <a:pt x="1170902" y="1455207"/>
                  <a:pt x="1168592" y="1446627"/>
                </a:cubicBezTo>
                <a:cubicBezTo>
                  <a:pt x="1167600" y="1442995"/>
                  <a:pt x="1170127" y="1438874"/>
                  <a:pt x="1172039" y="1435181"/>
                </a:cubicBezTo>
                <a:cubicBezTo>
                  <a:pt x="1172599" y="1434108"/>
                  <a:pt x="1176750" y="1433067"/>
                  <a:pt x="1179060" y="1433220"/>
                </a:cubicBezTo>
                <a:close/>
                <a:moveTo>
                  <a:pt x="10330078" y="1431229"/>
                </a:moveTo>
                <a:cubicBezTo>
                  <a:pt x="10334410" y="1431290"/>
                  <a:pt x="10339301" y="1431750"/>
                  <a:pt x="10342892" y="1433098"/>
                </a:cubicBezTo>
                <a:cubicBezTo>
                  <a:pt x="10348956" y="1435381"/>
                  <a:pt x="10349656" y="1439671"/>
                  <a:pt x="10349588" y="1443655"/>
                </a:cubicBezTo>
                <a:cubicBezTo>
                  <a:pt x="10349480" y="1447960"/>
                  <a:pt x="10351086" y="1452909"/>
                  <a:pt x="10342008" y="1455008"/>
                </a:cubicBezTo>
                <a:cubicBezTo>
                  <a:pt x="10330476" y="1448022"/>
                  <a:pt x="10324321" y="1442398"/>
                  <a:pt x="10322552" y="1437250"/>
                </a:cubicBezTo>
                <a:cubicBezTo>
                  <a:pt x="10321686" y="1434753"/>
                  <a:pt x="10325567" y="1431171"/>
                  <a:pt x="10330078" y="1431229"/>
                </a:cubicBezTo>
                <a:close/>
                <a:moveTo>
                  <a:pt x="1256160" y="1430156"/>
                </a:moveTo>
                <a:cubicBezTo>
                  <a:pt x="1259101" y="1433251"/>
                  <a:pt x="1262386" y="1435198"/>
                  <a:pt x="1261809" y="1436485"/>
                </a:cubicBezTo>
                <a:cubicBezTo>
                  <a:pt x="1261051" y="1438109"/>
                  <a:pt x="1257205" y="1440132"/>
                  <a:pt x="1254571" y="1440224"/>
                </a:cubicBezTo>
                <a:cubicBezTo>
                  <a:pt x="1252116" y="1440300"/>
                  <a:pt x="1249463" y="1438048"/>
                  <a:pt x="1246900" y="1436822"/>
                </a:cubicBezTo>
                <a:cubicBezTo>
                  <a:pt x="1249427" y="1435014"/>
                  <a:pt x="1251954" y="1433190"/>
                  <a:pt x="1256160" y="1430156"/>
                </a:cubicBezTo>
                <a:close/>
                <a:moveTo>
                  <a:pt x="9376691" y="1429206"/>
                </a:moveTo>
                <a:cubicBezTo>
                  <a:pt x="9375480" y="1430585"/>
                  <a:pt x="9374759" y="1432225"/>
                  <a:pt x="9374543" y="1433818"/>
                </a:cubicBezTo>
                <a:cubicBezTo>
                  <a:pt x="9374488" y="1434155"/>
                  <a:pt x="9377250" y="1434645"/>
                  <a:pt x="9380570" y="1435641"/>
                </a:cubicBezTo>
                <a:cubicBezTo>
                  <a:pt x="9380913" y="1433221"/>
                  <a:pt x="9381166" y="1431259"/>
                  <a:pt x="9381437" y="1429298"/>
                </a:cubicBezTo>
                <a:cubicBezTo>
                  <a:pt x="9379794" y="1429241"/>
                  <a:pt x="9377052" y="1428824"/>
                  <a:pt x="9376691" y="1429206"/>
                </a:cubicBezTo>
                <a:close/>
                <a:moveTo>
                  <a:pt x="3158706" y="1428808"/>
                </a:moveTo>
                <a:lnTo>
                  <a:pt x="3156774" y="1428899"/>
                </a:lnTo>
                <a:lnTo>
                  <a:pt x="3157874" y="1429896"/>
                </a:lnTo>
                <a:close/>
                <a:moveTo>
                  <a:pt x="10503677" y="1426341"/>
                </a:moveTo>
                <a:cubicBezTo>
                  <a:pt x="10509073" y="1426357"/>
                  <a:pt x="10514470" y="1427276"/>
                  <a:pt x="10520191" y="1427812"/>
                </a:cubicBezTo>
                <a:cubicBezTo>
                  <a:pt x="10529340" y="1442813"/>
                  <a:pt x="10543526" y="1454672"/>
                  <a:pt x="10565562" y="1462762"/>
                </a:cubicBezTo>
                <a:cubicBezTo>
                  <a:pt x="10575703" y="1460877"/>
                  <a:pt x="10579458" y="1456878"/>
                  <a:pt x="10576823" y="1450872"/>
                </a:cubicBezTo>
                <a:cubicBezTo>
                  <a:pt x="10575632" y="1448114"/>
                  <a:pt x="10572347" y="1445647"/>
                  <a:pt x="10571571" y="1442874"/>
                </a:cubicBezTo>
                <a:cubicBezTo>
                  <a:pt x="10571012" y="1440867"/>
                  <a:pt x="10571860" y="1437756"/>
                  <a:pt x="10574098" y="1436531"/>
                </a:cubicBezTo>
                <a:cubicBezTo>
                  <a:pt x="10581588" y="1432501"/>
                  <a:pt x="10589745" y="1428793"/>
                  <a:pt x="10605844" y="1427674"/>
                </a:cubicBezTo>
                <a:cubicBezTo>
                  <a:pt x="10595412" y="1440009"/>
                  <a:pt x="10609850" y="1447026"/>
                  <a:pt x="10616654" y="1456265"/>
                </a:cubicBezTo>
                <a:cubicBezTo>
                  <a:pt x="10612142" y="1458855"/>
                  <a:pt x="10607793" y="1460939"/>
                  <a:pt x="10604237" y="1463451"/>
                </a:cubicBezTo>
                <a:cubicBezTo>
                  <a:pt x="10591423" y="1472537"/>
                  <a:pt x="10591550" y="1480811"/>
                  <a:pt x="10604633" y="1489575"/>
                </a:cubicBezTo>
                <a:cubicBezTo>
                  <a:pt x="10612268" y="1494708"/>
                  <a:pt x="10620227" y="1499688"/>
                  <a:pt x="10628366" y="1504514"/>
                </a:cubicBezTo>
                <a:cubicBezTo>
                  <a:pt x="10630117" y="1505557"/>
                  <a:pt x="10633293" y="1505663"/>
                  <a:pt x="10637786" y="1506629"/>
                </a:cubicBezTo>
                <a:cubicBezTo>
                  <a:pt x="10639321" y="1502385"/>
                  <a:pt x="10640169" y="1498569"/>
                  <a:pt x="10642136" y="1494984"/>
                </a:cubicBezTo>
                <a:cubicBezTo>
                  <a:pt x="10644789" y="1490096"/>
                  <a:pt x="10651719" y="1487047"/>
                  <a:pt x="10659209" y="1487415"/>
                </a:cubicBezTo>
                <a:cubicBezTo>
                  <a:pt x="10667150" y="1487783"/>
                  <a:pt x="10669568" y="1491307"/>
                  <a:pt x="10671264" y="1495658"/>
                </a:cubicBezTo>
                <a:cubicBezTo>
                  <a:pt x="10675379" y="1506276"/>
                  <a:pt x="10676607" y="1506782"/>
                  <a:pt x="10692795" y="1508146"/>
                </a:cubicBezTo>
                <a:cubicBezTo>
                  <a:pt x="10700249" y="1508773"/>
                  <a:pt x="10707720" y="1509402"/>
                  <a:pt x="10715228" y="1509816"/>
                </a:cubicBezTo>
                <a:cubicBezTo>
                  <a:pt x="10721581" y="1510137"/>
                  <a:pt x="10726381" y="1505970"/>
                  <a:pt x="10723133" y="1502737"/>
                </a:cubicBezTo>
                <a:cubicBezTo>
                  <a:pt x="10718260" y="1497849"/>
                  <a:pt x="10712701" y="1493237"/>
                  <a:pt x="10706565" y="1487706"/>
                </a:cubicBezTo>
                <a:cubicBezTo>
                  <a:pt x="10714344" y="1482558"/>
                  <a:pt x="10719632" y="1476843"/>
                  <a:pt x="10723061" y="1470147"/>
                </a:cubicBezTo>
                <a:cubicBezTo>
                  <a:pt x="10726598" y="1463267"/>
                  <a:pt x="10732572" y="1456434"/>
                  <a:pt x="10744285" y="1451776"/>
                </a:cubicBezTo>
                <a:cubicBezTo>
                  <a:pt x="10754481" y="1457169"/>
                  <a:pt x="10769623" y="1456311"/>
                  <a:pt x="10778015" y="1463206"/>
                </a:cubicBezTo>
                <a:cubicBezTo>
                  <a:pt x="10774929" y="1469749"/>
                  <a:pt x="10765454" y="1470836"/>
                  <a:pt x="10759120" y="1474008"/>
                </a:cubicBezTo>
                <a:cubicBezTo>
                  <a:pt x="10746775" y="1480183"/>
                  <a:pt x="10745403" y="1488825"/>
                  <a:pt x="10744681" y="1497604"/>
                </a:cubicBezTo>
                <a:cubicBezTo>
                  <a:pt x="10744085" y="1504851"/>
                  <a:pt x="10753651" y="1507073"/>
                  <a:pt x="10761610" y="1510122"/>
                </a:cubicBezTo>
                <a:cubicBezTo>
                  <a:pt x="10762964" y="1510628"/>
                  <a:pt x="10763505" y="1511946"/>
                  <a:pt x="10765725" y="1514244"/>
                </a:cubicBezTo>
                <a:cubicBezTo>
                  <a:pt x="10763938" y="1514903"/>
                  <a:pt x="10761321" y="1515592"/>
                  <a:pt x="10759282" y="1516665"/>
                </a:cubicBezTo>
                <a:cubicBezTo>
                  <a:pt x="10746937" y="1523177"/>
                  <a:pt x="10747063" y="1525904"/>
                  <a:pt x="10759624" y="1530577"/>
                </a:cubicBezTo>
                <a:cubicBezTo>
                  <a:pt x="10764442" y="1532370"/>
                  <a:pt x="10769893" y="1533733"/>
                  <a:pt x="10774008" y="1536001"/>
                </a:cubicBezTo>
                <a:cubicBezTo>
                  <a:pt x="10785811" y="1542482"/>
                  <a:pt x="10786966" y="1551384"/>
                  <a:pt x="10777635" y="1559352"/>
                </a:cubicBezTo>
                <a:cubicBezTo>
                  <a:pt x="10776011" y="1560746"/>
                  <a:pt x="10773683" y="1561834"/>
                  <a:pt x="10771932" y="1563198"/>
                </a:cubicBezTo>
                <a:cubicBezTo>
                  <a:pt x="10762187" y="1570828"/>
                  <a:pt x="10761628" y="1571104"/>
                  <a:pt x="10771608" y="1579624"/>
                </a:cubicBezTo>
                <a:cubicBezTo>
                  <a:pt x="10779350" y="1586243"/>
                  <a:pt x="10782652" y="1593077"/>
                  <a:pt x="10778989" y="1600799"/>
                </a:cubicBezTo>
                <a:cubicBezTo>
                  <a:pt x="10778159" y="1602545"/>
                  <a:pt x="10774026" y="1604832"/>
                  <a:pt x="10771373" y="1604844"/>
                </a:cubicBezTo>
                <a:cubicBezTo>
                  <a:pt x="10768612" y="1604859"/>
                  <a:pt x="10765580" y="1602576"/>
                  <a:pt x="10763179" y="1601013"/>
                </a:cubicBezTo>
                <a:cubicBezTo>
                  <a:pt x="10762006" y="1600278"/>
                  <a:pt x="10761461" y="1598853"/>
                  <a:pt x="10761555" y="1597750"/>
                </a:cubicBezTo>
                <a:cubicBezTo>
                  <a:pt x="10762061" y="1589675"/>
                  <a:pt x="10755293" y="1585155"/>
                  <a:pt x="10743724" y="1581799"/>
                </a:cubicBezTo>
                <a:cubicBezTo>
                  <a:pt x="10733618" y="1578858"/>
                  <a:pt x="10724341" y="1574674"/>
                  <a:pt x="10720822" y="1567733"/>
                </a:cubicBezTo>
                <a:cubicBezTo>
                  <a:pt x="10739248" y="1550266"/>
                  <a:pt x="10739393" y="1549117"/>
                  <a:pt x="10724973" y="1530929"/>
                </a:cubicBezTo>
                <a:cubicBezTo>
                  <a:pt x="10722754" y="1533396"/>
                  <a:pt x="10720642" y="1535143"/>
                  <a:pt x="10719559" y="1537104"/>
                </a:cubicBezTo>
                <a:cubicBezTo>
                  <a:pt x="10718025" y="1539816"/>
                  <a:pt x="10717808" y="1542819"/>
                  <a:pt x="10716058" y="1545470"/>
                </a:cubicBezTo>
                <a:cubicBezTo>
                  <a:pt x="10713044" y="1550036"/>
                  <a:pt x="10702991" y="1551629"/>
                  <a:pt x="10697162" y="1548534"/>
                </a:cubicBezTo>
                <a:cubicBezTo>
                  <a:pt x="10693643" y="1546665"/>
                  <a:pt x="10689799" y="1544597"/>
                  <a:pt x="10687868" y="1542099"/>
                </a:cubicBezTo>
                <a:cubicBezTo>
                  <a:pt x="10683843" y="1536905"/>
                  <a:pt x="10680992" y="1531389"/>
                  <a:pt x="10677726" y="1525996"/>
                </a:cubicBezTo>
                <a:cubicBezTo>
                  <a:pt x="10675939" y="1523039"/>
                  <a:pt x="10672960" y="1520986"/>
                  <a:pt x="10667438" y="1521139"/>
                </a:cubicBezTo>
                <a:cubicBezTo>
                  <a:pt x="10661897" y="1521277"/>
                  <a:pt x="10658829" y="1523529"/>
                  <a:pt x="10657674" y="1526501"/>
                </a:cubicBezTo>
                <a:cubicBezTo>
                  <a:pt x="10654246" y="1535174"/>
                  <a:pt x="10654480" y="1543708"/>
                  <a:pt x="10661536" y="1551844"/>
                </a:cubicBezTo>
                <a:cubicBezTo>
                  <a:pt x="10665056" y="1555920"/>
                  <a:pt x="10669622" y="1559919"/>
                  <a:pt x="10671301" y="1564301"/>
                </a:cubicBezTo>
                <a:cubicBezTo>
                  <a:pt x="10674837" y="1573647"/>
                  <a:pt x="10683699" y="1579440"/>
                  <a:pt x="10697613" y="1583316"/>
                </a:cubicBezTo>
                <a:cubicBezTo>
                  <a:pt x="10715480" y="1588327"/>
                  <a:pt x="10727969" y="1596692"/>
                  <a:pt x="10735964" y="1607832"/>
                </a:cubicBezTo>
                <a:cubicBezTo>
                  <a:pt x="10739303" y="1612520"/>
                  <a:pt x="10744049" y="1617055"/>
                  <a:pt x="10749644" y="1620840"/>
                </a:cubicBezTo>
                <a:cubicBezTo>
                  <a:pt x="10757711" y="1626310"/>
                  <a:pt x="10767005" y="1626754"/>
                  <a:pt x="10777924" y="1623583"/>
                </a:cubicBezTo>
                <a:cubicBezTo>
                  <a:pt x="10790684" y="1619890"/>
                  <a:pt x="10803606" y="1616397"/>
                  <a:pt x="10816293" y="1612581"/>
                </a:cubicBezTo>
                <a:cubicBezTo>
                  <a:pt x="10823024" y="1610559"/>
                  <a:pt x="10829865" y="1608475"/>
                  <a:pt x="10835802" y="1605733"/>
                </a:cubicBezTo>
                <a:cubicBezTo>
                  <a:pt x="10842119" y="1602821"/>
                  <a:pt x="10842588" y="1596738"/>
                  <a:pt x="10836994" y="1593322"/>
                </a:cubicBezTo>
                <a:cubicBezTo>
                  <a:pt x="10830352" y="1589246"/>
                  <a:pt x="10822285" y="1585998"/>
                  <a:pt x="10815950" y="1581769"/>
                </a:cubicBezTo>
                <a:cubicBezTo>
                  <a:pt x="10810374" y="1578030"/>
                  <a:pt x="10805104" y="1573739"/>
                  <a:pt x="10801892" y="1569112"/>
                </a:cubicBezTo>
                <a:cubicBezTo>
                  <a:pt x="10797668" y="1562998"/>
                  <a:pt x="10803659" y="1557360"/>
                  <a:pt x="10814001" y="1555981"/>
                </a:cubicBezTo>
                <a:cubicBezTo>
                  <a:pt x="10826995" y="1554265"/>
                  <a:pt x="10837191" y="1556916"/>
                  <a:pt x="10837661" y="1563703"/>
                </a:cubicBezTo>
                <a:cubicBezTo>
                  <a:pt x="10838112" y="1570430"/>
                  <a:pt x="10843111" y="1574337"/>
                  <a:pt x="10850673" y="1578153"/>
                </a:cubicBezTo>
                <a:cubicBezTo>
                  <a:pt x="10855004" y="1580329"/>
                  <a:pt x="10858452" y="1583194"/>
                  <a:pt x="10862476" y="1585630"/>
                </a:cubicBezTo>
                <a:cubicBezTo>
                  <a:pt x="10867584" y="1588725"/>
                  <a:pt x="10871067" y="1594992"/>
                  <a:pt x="10879694" y="1592893"/>
                </a:cubicBezTo>
                <a:cubicBezTo>
                  <a:pt x="10889944" y="1590395"/>
                  <a:pt x="10882094" y="1585063"/>
                  <a:pt x="10881263" y="1580911"/>
                </a:cubicBezTo>
                <a:cubicBezTo>
                  <a:pt x="10881155" y="1580329"/>
                  <a:pt x="10880885" y="1579761"/>
                  <a:pt x="10880777" y="1579195"/>
                </a:cubicBezTo>
                <a:cubicBezTo>
                  <a:pt x="10880108" y="1575271"/>
                  <a:pt x="10886010" y="1572115"/>
                  <a:pt x="10891460" y="1573785"/>
                </a:cubicBezTo>
                <a:cubicBezTo>
                  <a:pt x="10903876" y="1577616"/>
                  <a:pt x="10916059" y="1581738"/>
                  <a:pt x="10930496" y="1586457"/>
                </a:cubicBezTo>
                <a:cubicBezTo>
                  <a:pt x="10925768" y="1588373"/>
                  <a:pt x="10923133" y="1589813"/>
                  <a:pt x="10920029" y="1590656"/>
                </a:cubicBezTo>
                <a:lnTo>
                  <a:pt x="10920035" y="1590656"/>
                </a:lnTo>
                <a:cubicBezTo>
                  <a:pt x="10906608" y="1594226"/>
                  <a:pt x="10903196" y="1601060"/>
                  <a:pt x="10903882" y="1609165"/>
                </a:cubicBezTo>
                <a:cubicBezTo>
                  <a:pt x="10904442" y="1615723"/>
                  <a:pt x="10908070" y="1621606"/>
                  <a:pt x="10915054" y="1626647"/>
                </a:cubicBezTo>
                <a:cubicBezTo>
                  <a:pt x="10918627" y="1629221"/>
                  <a:pt x="10922183" y="1631795"/>
                  <a:pt x="10925107" y="1633895"/>
                </a:cubicBezTo>
                <a:cubicBezTo>
                  <a:pt x="10921063" y="1645248"/>
                  <a:pt x="10921063" y="1645248"/>
                  <a:pt x="10931152" y="1661628"/>
                </a:cubicBezTo>
                <a:cubicBezTo>
                  <a:pt x="10924276" y="1663083"/>
                  <a:pt x="10917292" y="1664293"/>
                  <a:pt x="10910633" y="1666009"/>
                </a:cubicBezTo>
                <a:cubicBezTo>
                  <a:pt x="10904099" y="1667695"/>
                  <a:pt x="10902403" y="1674268"/>
                  <a:pt x="10890726" y="1672720"/>
                </a:cubicBezTo>
                <a:cubicBezTo>
                  <a:pt x="10885799" y="1663512"/>
                  <a:pt x="10879898" y="1653537"/>
                  <a:pt x="10859919" y="1651959"/>
                </a:cubicBezTo>
                <a:cubicBezTo>
                  <a:pt x="10855281" y="1640790"/>
                  <a:pt x="10849758" y="1638920"/>
                  <a:pt x="10835916" y="1643869"/>
                </a:cubicBezTo>
                <a:cubicBezTo>
                  <a:pt x="10831874" y="1645294"/>
                  <a:pt x="10828355" y="1647363"/>
                  <a:pt x="10824149" y="1648481"/>
                </a:cubicBezTo>
                <a:cubicBezTo>
                  <a:pt x="10822020" y="1649063"/>
                  <a:pt x="10817670" y="1648757"/>
                  <a:pt x="10816461" y="1647807"/>
                </a:cubicBezTo>
                <a:cubicBezTo>
                  <a:pt x="10814385" y="1646228"/>
                  <a:pt x="10812220" y="1643302"/>
                  <a:pt x="10813339" y="1641862"/>
                </a:cubicBezTo>
                <a:cubicBezTo>
                  <a:pt x="10815577" y="1638905"/>
                  <a:pt x="10819259" y="1635917"/>
                  <a:pt x="10823626" y="1634140"/>
                </a:cubicBezTo>
                <a:cubicBezTo>
                  <a:pt x="10829816" y="1631611"/>
                  <a:pt x="10837540" y="1630523"/>
                  <a:pt x="10843893" y="1628118"/>
                </a:cubicBezTo>
                <a:cubicBezTo>
                  <a:pt x="10848495" y="1626402"/>
                  <a:pt x="10852412" y="1623736"/>
                  <a:pt x="10855750" y="1621070"/>
                </a:cubicBezTo>
                <a:cubicBezTo>
                  <a:pt x="10857050" y="1620043"/>
                  <a:pt x="10856995" y="1617209"/>
                  <a:pt x="10855642" y="1616351"/>
                </a:cubicBezTo>
                <a:cubicBezTo>
                  <a:pt x="10853350" y="1614895"/>
                  <a:pt x="10849615" y="1613884"/>
                  <a:pt x="10846293" y="1613623"/>
                </a:cubicBezTo>
                <a:cubicBezTo>
                  <a:pt x="10843857" y="1613424"/>
                  <a:pt x="10840880" y="1614527"/>
                  <a:pt x="10838533" y="1615401"/>
                </a:cubicBezTo>
                <a:cubicBezTo>
                  <a:pt x="10822687" y="1621438"/>
                  <a:pt x="10805181" y="1626157"/>
                  <a:pt x="10796230" y="1636637"/>
                </a:cubicBezTo>
                <a:cubicBezTo>
                  <a:pt x="10790996" y="1636637"/>
                  <a:pt x="10787279" y="1636717"/>
                  <a:pt x="10783561" y="1636625"/>
                </a:cubicBezTo>
                <a:cubicBezTo>
                  <a:pt x="10756995" y="1635982"/>
                  <a:pt x="10747123" y="1640456"/>
                  <a:pt x="10741745" y="1655686"/>
                </a:cubicBezTo>
                <a:cubicBezTo>
                  <a:pt x="10739940" y="1660758"/>
                  <a:pt x="10738497" y="1665890"/>
                  <a:pt x="10736656" y="1670947"/>
                </a:cubicBezTo>
                <a:cubicBezTo>
                  <a:pt x="10733714" y="1679006"/>
                  <a:pt x="10726152" y="1684200"/>
                  <a:pt x="10712544" y="1686070"/>
                </a:cubicBezTo>
                <a:cubicBezTo>
                  <a:pt x="10706607" y="1686851"/>
                  <a:pt x="10700976" y="1688552"/>
                  <a:pt x="10695472" y="1689777"/>
                </a:cubicBezTo>
                <a:cubicBezTo>
                  <a:pt x="10698143" y="1696780"/>
                  <a:pt x="10713596" y="1692612"/>
                  <a:pt x="10713717" y="1700932"/>
                </a:cubicBezTo>
                <a:cubicBezTo>
                  <a:pt x="10710938" y="1701606"/>
                  <a:pt x="10707563" y="1703230"/>
                  <a:pt x="10704513" y="1703031"/>
                </a:cubicBezTo>
                <a:cubicBezTo>
                  <a:pt x="10696176" y="1702479"/>
                  <a:pt x="10687693" y="1701683"/>
                  <a:pt x="10679788" y="1700043"/>
                </a:cubicBezTo>
                <a:cubicBezTo>
                  <a:pt x="10668328" y="1697622"/>
                  <a:pt x="10665333" y="1694389"/>
                  <a:pt x="10665730" y="1686974"/>
                </a:cubicBezTo>
                <a:cubicBezTo>
                  <a:pt x="10665928" y="1683526"/>
                  <a:pt x="10666686" y="1680079"/>
                  <a:pt x="10667173" y="1676616"/>
                </a:cubicBezTo>
                <a:cubicBezTo>
                  <a:pt x="10667173" y="1676616"/>
                  <a:pt x="10667281" y="1676696"/>
                  <a:pt x="10667390" y="1676754"/>
                </a:cubicBezTo>
                <a:cubicBezTo>
                  <a:pt x="10667502" y="1676811"/>
                  <a:pt x="10667624" y="1676892"/>
                  <a:pt x="10667624" y="1676892"/>
                </a:cubicBezTo>
                <a:cubicBezTo>
                  <a:pt x="10667624" y="1676800"/>
                  <a:pt x="10667624" y="1676693"/>
                  <a:pt x="10667624" y="1676601"/>
                </a:cubicBezTo>
                <a:cubicBezTo>
                  <a:pt x="10677749" y="1676187"/>
                  <a:pt x="10687981" y="1676111"/>
                  <a:pt x="10697944" y="1675115"/>
                </a:cubicBezTo>
                <a:cubicBezTo>
                  <a:pt x="10702076" y="1674686"/>
                  <a:pt x="10705830" y="1672357"/>
                  <a:pt x="10709313" y="1670595"/>
                </a:cubicBezTo>
                <a:cubicBezTo>
                  <a:pt x="10710305" y="1670089"/>
                  <a:pt x="10709783" y="1668465"/>
                  <a:pt x="10709963" y="1667208"/>
                </a:cubicBezTo>
                <a:cubicBezTo>
                  <a:pt x="10704693" y="1662229"/>
                  <a:pt x="10696211" y="1665630"/>
                  <a:pt x="10689497" y="1664404"/>
                </a:cubicBezTo>
                <a:cubicBezTo>
                  <a:pt x="10683361" y="1663255"/>
                  <a:pt x="10677424" y="1661739"/>
                  <a:pt x="10670620" y="1660206"/>
                </a:cubicBezTo>
                <a:cubicBezTo>
                  <a:pt x="10663509" y="1665538"/>
                  <a:pt x="10668256" y="1671299"/>
                  <a:pt x="10667624" y="1676601"/>
                </a:cubicBezTo>
                <a:cubicBezTo>
                  <a:pt x="10667498" y="1676612"/>
                  <a:pt x="10667349" y="1676612"/>
                  <a:pt x="10667228" y="1676612"/>
                </a:cubicBezTo>
                <a:cubicBezTo>
                  <a:pt x="10663023" y="1673686"/>
                  <a:pt x="10658655" y="1670805"/>
                  <a:pt x="10654721" y="1667741"/>
                </a:cubicBezTo>
                <a:cubicBezTo>
                  <a:pt x="10651815" y="1665473"/>
                  <a:pt x="10649775" y="1662777"/>
                  <a:pt x="10646906" y="1660494"/>
                </a:cubicBezTo>
                <a:cubicBezTo>
                  <a:pt x="10638190" y="1653507"/>
                  <a:pt x="10631457" y="1653369"/>
                  <a:pt x="10622217" y="1659927"/>
                </a:cubicBezTo>
                <a:cubicBezTo>
                  <a:pt x="10619763" y="1661674"/>
                  <a:pt x="10617940" y="1663803"/>
                  <a:pt x="10615161" y="1665305"/>
                </a:cubicBezTo>
                <a:cubicBezTo>
                  <a:pt x="10611407" y="1667343"/>
                  <a:pt x="10606101" y="1668370"/>
                  <a:pt x="10602347" y="1666072"/>
                </a:cubicBezTo>
                <a:cubicBezTo>
                  <a:pt x="10599477" y="1664309"/>
                  <a:pt x="10597276" y="1661214"/>
                  <a:pt x="10597330" y="1658732"/>
                </a:cubicBezTo>
                <a:cubicBezTo>
                  <a:pt x="10597457" y="1653783"/>
                  <a:pt x="10602203" y="1649708"/>
                  <a:pt x="10609584" y="1647854"/>
                </a:cubicBezTo>
                <a:cubicBezTo>
                  <a:pt x="10632161" y="1642215"/>
                  <a:pt x="10654774" y="1634340"/>
                  <a:pt x="10679048" y="1645341"/>
                </a:cubicBezTo>
                <a:cubicBezTo>
                  <a:pt x="10679788" y="1645693"/>
                  <a:pt x="10680744" y="1645861"/>
                  <a:pt x="10681647" y="1646045"/>
                </a:cubicBezTo>
                <a:cubicBezTo>
                  <a:pt x="10692043" y="1648344"/>
                  <a:pt x="10699912" y="1646796"/>
                  <a:pt x="10704748" y="1641096"/>
                </a:cubicBezTo>
                <a:cubicBezTo>
                  <a:pt x="10699983" y="1629176"/>
                  <a:pt x="10685311" y="1622235"/>
                  <a:pt x="10676179" y="1615386"/>
                </a:cubicBezTo>
                <a:cubicBezTo>
                  <a:pt x="10672461" y="1607893"/>
                  <a:pt x="10682711" y="1602470"/>
                  <a:pt x="10675492" y="1596525"/>
                </a:cubicBezTo>
                <a:cubicBezTo>
                  <a:pt x="10672858" y="1596417"/>
                  <a:pt x="10670097" y="1596095"/>
                  <a:pt x="10667408" y="1596218"/>
                </a:cubicBezTo>
                <a:cubicBezTo>
                  <a:pt x="10649703" y="1597076"/>
                  <a:pt x="10649108" y="1596785"/>
                  <a:pt x="10647917" y="1587362"/>
                </a:cubicBezTo>
                <a:cubicBezTo>
                  <a:pt x="10647411" y="1583332"/>
                  <a:pt x="10647122" y="1579241"/>
                  <a:pt x="10645606" y="1575348"/>
                </a:cubicBezTo>
                <a:cubicBezTo>
                  <a:pt x="10641401" y="1564470"/>
                  <a:pt x="10640445" y="1553667"/>
                  <a:pt x="10643693" y="1542575"/>
                </a:cubicBezTo>
                <a:cubicBezTo>
                  <a:pt x="10644992" y="1538131"/>
                  <a:pt x="10644181" y="1533366"/>
                  <a:pt x="10643332" y="1528815"/>
                </a:cubicBezTo>
                <a:cubicBezTo>
                  <a:pt x="10642700" y="1525383"/>
                  <a:pt x="10635121" y="1523054"/>
                  <a:pt x="10630085" y="1524464"/>
                </a:cubicBezTo>
                <a:cubicBezTo>
                  <a:pt x="10619798" y="1527344"/>
                  <a:pt x="10608988" y="1529781"/>
                  <a:pt x="10599711" y="1533626"/>
                </a:cubicBezTo>
                <a:cubicBezTo>
                  <a:pt x="10585616" y="1539464"/>
                  <a:pt x="10575221" y="1547462"/>
                  <a:pt x="10569482" y="1558080"/>
                </a:cubicBezTo>
                <a:cubicBezTo>
                  <a:pt x="10573813" y="1560317"/>
                  <a:pt x="10577224" y="1562233"/>
                  <a:pt x="10580888" y="1563933"/>
                </a:cubicBezTo>
                <a:cubicBezTo>
                  <a:pt x="10615250" y="1579915"/>
                  <a:pt x="10615340" y="1580145"/>
                  <a:pt x="10622144" y="1604584"/>
                </a:cubicBezTo>
                <a:cubicBezTo>
                  <a:pt x="10623750" y="1610360"/>
                  <a:pt x="10622216" y="1615125"/>
                  <a:pt x="10613662" y="1618067"/>
                </a:cubicBezTo>
                <a:cubicBezTo>
                  <a:pt x="10599603" y="1622909"/>
                  <a:pt x="10589700" y="1629099"/>
                  <a:pt x="10589768" y="1639870"/>
                </a:cubicBezTo>
                <a:cubicBezTo>
                  <a:pt x="10589803" y="1644329"/>
                  <a:pt x="10584859" y="1647440"/>
                  <a:pt x="10577694" y="1648420"/>
                </a:cubicBezTo>
                <a:lnTo>
                  <a:pt x="10519906" y="1655836"/>
                </a:lnTo>
                <a:lnTo>
                  <a:pt x="10520050" y="1655591"/>
                </a:lnTo>
                <a:cubicBezTo>
                  <a:pt x="10519961" y="1655625"/>
                  <a:pt x="10519857" y="1655660"/>
                  <a:pt x="10519763" y="1655671"/>
                </a:cubicBezTo>
                <a:cubicBezTo>
                  <a:pt x="10528750" y="1644410"/>
                  <a:pt x="10538893" y="1633608"/>
                  <a:pt x="10552464" y="1624077"/>
                </a:cubicBezTo>
                <a:cubicBezTo>
                  <a:pt x="10558799" y="1619634"/>
                  <a:pt x="10558492" y="1615099"/>
                  <a:pt x="10553114" y="1611743"/>
                </a:cubicBezTo>
                <a:cubicBezTo>
                  <a:pt x="10547050" y="1607974"/>
                  <a:pt x="10537521" y="1607820"/>
                  <a:pt x="10530139" y="1611390"/>
                </a:cubicBezTo>
                <a:cubicBezTo>
                  <a:pt x="10524293" y="1614225"/>
                  <a:pt x="10522939" y="1616018"/>
                  <a:pt x="10517091" y="1629302"/>
                </a:cubicBezTo>
                <a:cubicBezTo>
                  <a:pt x="10505433" y="1631432"/>
                  <a:pt x="10495849" y="1635875"/>
                  <a:pt x="10491230" y="1644318"/>
                </a:cubicBezTo>
                <a:cubicBezTo>
                  <a:pt x="10488360" y="1649588"/>
                  <a:pt x="10481412" y="1653970"/>
                  <a:pt x="10476701" y="1658904"/>
                </a:cubicBezTo>
                <a:cubicBezTo>
                  <a:pt x="10474427" y="1661279"/>
                  <a:pt x="10479373" y="1665155"/>
                  <a:pt x="10483921" y="1664604"/>
                </a:cubicBezTo>
                <a:cubicBezTo>
                  <a:pt x="10488450" y="1664052"/>
                  <a:pt x="10493035" y="1663363"/>
                  <a:pt x="10497257" y="1662260"/>
                </a:cubicBezTo>
                <a:cubicBezTo>
                  <a:pt x="10504891" y="1660252"/>
                  <a:pt x="10512273" y="1657908"/>
                  <a:pt x="10519763" y="1655671"/>
                </a:cubicBezTo>
                <a:cubicBezTo>
                  <a:pt x="10519712" y="1655747"/>
                  <a:pt x="10519658" y="1655812"/>
                  <a:pt x="10519617" y="1655870"/>
                </a:cubicBezTo>
                <a:cubicBezTo>
                  <a:pt x="10519707" y="1655847"/>
                  <a:pt x="10519798" y="1655835"/>
                  <a:pt x="10519906" y="1655835"/>
                </a:cubicBezTo>
                <a:lnTo>
                  <a:pt x="10519906" y="1655836"/>
                </a:lnTo>
                <a:lnTo>
                  <a:pt x="10520028" y="1675723"/>
                </a:lnTo>
                <a:cubicBezTo>
                  <a:pt x="10526470" y="1684411"/>
                  <a:pt x="10526218" y="1693773"/>
                  <a:pt x="10525225" y="1703089"/>
                </a:cubicBezTo>
                <a:cubicBezTo>
                  <a:pt x="10524232" y="1712266"/>
                  <a:pt x="10520967" y="1720356"/>
                  <a:pt x="10502612" y="1722088"/>
                </a:cubicBezTo>
                <a:cubicBezTo>
                  <a:pt x="10495177" y="1722793"/>
                  <a:pt x="10492199" y="1726761"/>
                  <a:pt x="10491495" y="1731097"/>
                </a:cubicBezTo>
                <a:cubicBezTo>
                  <a:pt x="10491116" y="1733380"/>
                  <a:pt x="10491477" y="1735724"/>
                  <a:pt x="10491278" y="1738038"/>
                </a:cubicBezTo>
                <a:cubicBezTo>
                  <a:pt x="10490466" y="1747354"/>
                  <a:pt x="10484456" y="1750265"/>
                  <a:pt x="10469657" y="1748503"/>
                </a:cubicBezTo>
                <a:cubicBezTo>
                  <a:pt x="10463322" y="1747752"/>
                  <a:pt x="10459727" y="1745469"/>
                  <a:pt x="10459659" y="1741317"/>
                </a:cubicBezTo>
                <a:cubicBezTo>
                  <a:pt x="10459605" y="1738145"/>
                  <a:pt x="10464947" y="1734636"/>
                  <a:pt x="10457007" y="1731327"/>
                </a:cubicBezTo>
                <a:cubicBezTo>
                  <a:pt x="10445708" y="1733227"/>
                  <a:pt x="10442694" y="1739003"/>
                  <a:pt x="10441378" y="1745546"/>
                </a:cubicBezTo>
                <a:cubicBezTo>
                  <a:pt x="10440456" y="1750142"/>
                  <a:pt x="10440727" y="1754999"/>
                  <a:pt x="10438327" y="1759274"/>
                </a:cubicBezTo>
                <a:cubicBezTo>
                  <a:pt x="10435657" y="1763993"/>
                  <a:pt x="10430531" y="1768176"/>
                  <a:pt x="10426543" y="1772512"/>
                </a:cubicBezTo>
                <a:cubicBezTo>
                  <a:pt x="10430711" y="1776220"/>
                  <a:pt x="10434645" y="1779729"/>
                  <a:pt x="10438689" y="1783314"/>
                </a:cubicBezTo>
                <a:cubicBezTo>
                  <a:pt x="10428546" y="1788233"/>
                  <a:pt x="10420875" y="1785092"/>
                  <a:pt x="10413494" y="1782932"/>
                </a:cubicBezTo>
                <a:cubicBezTo>
                  <a:pt x="10405806" y="1780664"/>
                  <a:pt x="10398154" y="1777937"/>
                  <a:pt x="10395266" y="1772589"/>
                </a:cubicBezTo>
                <a:cubicBezTo>
                  <a:pt x="10394184" y="1770628"/>
                  <a:pt x="10394220" y="1767671"/>
                  <a:pt x="10395952" y="1766047"/>
                </a:cubicBezTo>
                <a:cubicBezTo>
                  <a:pt x="10399490" y="1762707"/>
                  <a:pt x="10404922" y="1760148"/>
                  <a:pt x="10408784" y="1756900"/>
                </a:cubicBezTo>
                <a:cubicBezTo>
                  <a:pt x="10410643" y="1755321"/>
                  <a:pt x="10410714" y="1752931"/>
                  <a:pt x="10411726" y="1750648"/>
                </a:cubicBezTo>
                <a:cubicBezTo>
                  <a:pt x="10401547" y="1747813"/>
                  <a:pt x="10393624" y="1751169"/>
                  <a:pt x="10385467" y="1751261"/>
                </a:cubicBezTo>
                <a:cubicBezTo>
                  <a:pt x="10382363" y="1751291"/>
                  <a:pt x="10379241" y="1750418"/>
                  <a:pt x="10372996" y="1749483"/>
                </a:cubicBezTo>
                <a:cubicBezTo>
                  <a:pt x="10378807" y="1746771"/>
                  <a:pt x="10381443" y="1745163"/>
                  <a:pt x="10384583" y="1744151"/>
                </a:cubicBezTo>
                <a:cubicBezTo>
                  <a:pt x="10398479" y="1739647"/>
                  <a:pt x="10405031" y="1733058"/>
                  <a:pt x="10404561" y="1723068"/>
                </a:cubicBezTo>
                <a:cubicBezTo>
                  <a:pt x="10404327" y="1718135"/>
                  <a:pt x="10407593" y="1712787"/>
                  <a:pt x="10411329" y="1708267"/>
                </a:cubicBezTo>
                <a:cubicBezTo>
                  <a:pt x="10418493" y="1699534"/>
                  <a:pt x="10415642" y="1692777"/>
                  <a:pt x="10404019" y="1686663"/>
                </a:cubicBezTo>
                <a:cubicBezTo>
                  <a:pt x="10400049" y="1684549"/>
                  <a:pt x="10393950" y="1682756"/>
                  <a:pt x="10397937" y="1677056"/>
                </a:cubicBezTo>
                <a:cubicBezTo>
                  <a:pt x="10402648" y="1677592"/>
                  <a:pt x="10407755" y="1678466"/>
                  <a:pt x="10412935" y="1678726"/>
                </a:cubicBezTo>
                <a:cubicBezTo>
                  <a:pt x="10419396" y="1679063"/>
                  <a:pt x="10426110" y="1679493"/>
                  <a:pt x="10432336" y="1678726"/>
                </a:cubicBezTo>
                <a:cubicBezTo>
                  <a:pt x="10439825" y="1677807"/>
                  <a:pt x="10444410" y="1672674"/>
                  <a:pt x="10443652" y="1668016"/>
                </a:cubicBezTo>
                <a:cubicBezTo>
                  <a:pt x="10443038" y="1664247"/>
                  <a:pt x="10437768" y="1661995"/>
                  <a:pt x="10429015" y="1661658"/>
                </a:cubicBezTo>
                <a:cubicBezTo>
                  <a:pt x="10406835" y="1660800"/>
                  <a:pt x="10384312" y="1665687"/>
                  <a:pt x="10362402" y="1659804"/>
                </a:cubicBezTo>
                <a:cubicBezTo>
                  <a:pt x="10358685" y="1658793"/>
                  <a:pt x="10354696" y="1663297"/>
                  <a:pt x="10356826" y="1666270"/>
                </a:cubicBezTo>
                <a:cubicBezTo>
                  <a:pt x="10361807" y="1673134"/>
                  <a:pt x="10367691" y="1679768"/>
                  <a:pt x="10371986" y="1686786"/>
                </a:cubicBezTo>
                <a:cubicBezTo>
                  <a:pt x="10373682" y="1689559"/>
                  <a:pt x="10372162" y="1693068"/>
                  <a:pt x="10372094" y="1697450"/>
                </a:cubicBezTo>
                <a:cubicBezTo>
                  <a:pt x="10364460" y="1695994"/>
                  <a:pt x="10359334" y="1694723"/>
                  <a:pt x="10354029" y="1694140"/>
                </a:cubicBezTo>
                <a:cubicBezTo>
                  <a:pt x="10351682" y="1693880"/>
                  <a:pt x="10348073" y="1694554"/>
                  <a:pt x="10346629" y="1695642"/>
                </a:cubicBezTo>
                <a:cubicBezTo>
                  <a:pt x="10345185" y="1696699"/>
                  <a:pt x="10344517" y="1699258"/>
                  <a:pt x="10345654" y="1700315"/>
                </a:cubicBezTo>
                <a:cubicBezTo>
                  <a:pt x="10350257" y="1704621"/>
                  <a:pt x="10355617" y="1708650"/>
                  <a:pt x="10360832" y="1712711"/>
                </a:cubicBezTo>
                <a:cubicBezTo>
                  <a:pt x="10364135" y="1715285"/>
                  <a:pt x="10370831" y="1716495"/>
                  <a:pt x="10369224" y="1721659"/>
                </a:cubicBezTo>
                <a:cubicBezTo>
                  <a:pt x="10366824" y="1721659"/>
                  <a:pt x="10363702" y="1722256"/>
                  <a:pt x="10361807" y="1721567"/>
                </a:cubicBezTo>
                <a:cubicBezTo>
                  <a:pt x="10349715" y="1717077"/>
                  <a:pt x="10337912" y="1712297"/>
                  <a:pt x="10325965" y="1707670"/>
                </a:cubicBezTo>
                <a:cubicBezTo>
                  <a:pt x="10315425" y="1703579"/>
                  <a:pt x="10310769" y="1697634"/>
                  <a:pt x="10310769" y="1690111"/>
                </a:cubicBezTo>
                <a:cubicBezTo>
                  <a:pt x="10310751" y="1681776"/>
                  <a:pt x="10315136" y="1674176"/>
                  <a:pt x="10320731" y="1666775"/>
                </a:cubicBezTo>
                <a:cubicBezTo>
                  <a:pt x="10325658" y="1660233"/>
                  <a:pt x="10333112" y="1655606"/>
                  <a:pt x="10344156" y="1652449"/>
                </a:cubicBezTo>
                <a:cubicBezTo>
                  <a:pt x="10362060" y="1647316"/>
                  <a:pt x="10379115" y="1641034"/>
                  <a:pt x="10398786" y="1643118"/>
                </a:cubicBezTo>
                <a:cubicBezTo>
                  <a:pt x="10403605" y="1639671"/>
                  <a:pt x="10407160" y="1637112"/>
                  <a:pt x="10412520" y="1633266"/>
                </a:cubicBezTo>
                <a:cubicBezTo>
                  <a:pt x="10428149" y="1643057"/>
                  <a:pt x="10444103" y="1637265"/>
                  <a:pt x="10459894" y="1633634"/>
                </a:cubicBezTo>
                <a:cubicBezTo>
                  <a:pt x="10463991" y="1632684"/>
                  <a:pt x="10469134" y="1630554"/>
                  <a:pt x="10470380" y="1628271"/>
                </a:cubicBezTo>
                <a:cubicBezTo>
                  <a:pt x="10477473" y="1615186"/>
                  <a:pt x="10491820" y="1603541"/>
                  <a:pt x="10491604" y="1589001"/>
                </a:cubicBezTo>
                <a:cubicBezTo>
                  <a:pt x="10491496" y="1581799"/>
                  <a:pt x="10493824" y="1575409"/>
                  <a:pt x="10502775" y="1570000"/>
                </a:cubicBezTo>
                <a:cubicBezTo>
                  <a:pt x="10506439" y="1567810"/>
                  <a:pt x="10507702" y="1564010"/>
                  <a:pt x="10509579" y="1560838"/>
                </a:cubicBezTo>
                <a:cubicBezTo>
                  <a:pt x="10511799" y="1557084"/>
                  <a:pt x="10512412" y="1552825"/>
                  <a:pt x="10515643" y="1549484"/>
                </a:cubicBezTo>
                <a:cubicBezTo>
                  <a:pt x="10521544" y="1543432"/>
                  <a:pt x="10520299" y="1538667"/>
                  <a:pt x="10512069" y="1534086"/>
                </a:cubicBezTo>
                <a:cubicBezTo>
                  <a:pt x="10500753" y="1527773"/>
                  <a:pt x="10500970" y="1519760"/>
                  <a:pt x="10504183" y="1511562"/>
                </a:cubicBezTo>
                <a:cubicBezTo>
                  <a:pt x="10505987" y="1506935"/>
                  <a:pt x="10513567" y="1504499"/>
                  <a:pt x="10522013" y="1505342"/>
                </a:cubicBezTo>
                <a:cubicBezTo>
                  <a:pt x="10530279" y="1506138"/>
                  <a:pt x="10535279" y="1509954"/>
                  <a:pt x="10534159" y="1515178"/>
                </a:cubicBezTo>
                <a:cubicBezTo>
                  <a:pt x="10533474" y="1518534"/>
                  <a:pt x="10531758" y="1521813"/>
                  <a:pt x="10530442" y="1525260"/>
                </a:cubicBezTo>
                <a:cubicBezTo>
                  <a:pt x="10533455" y="1527252"/>
                  <a:pt x="10535730" y="1529106"/>
                  <a:pt x="10538581" y="1530516"/>
                </a:cubicBezTo>
                <a:cubicBezTo>
                  <a:pt x="10541486" y="1531956"/>
                  <a:pt x="10544843" y="1533151"/>
                  <a:pt x="10548254" y="1534070"/>
                </a:cubicBezTo>
                <a:cubicBezTo>
                  <a:pt x="10559371" y="1537012"/>
                  <a:pt x="10569135" y="1534361"/>
                  <a:pt x="10572601" y="1527038"/>
                </a:cubicBezTo>
                <a:cubicBezTo>
                  <a:pt x="10574676" y="1522625"/>
                  <a:pt x="10575163" y="1517936"/>
                  <a:pt x="10576192" y="1513355"/>
                </a:cubicBezTo>
                <a:cubicBezTo>
                  <a:pt x="10578212" y="1504652"/>
                  <a:pt x="10574225" y="1497987"/>
                  <a:pt x="10562332" y="1492104"/>
                </a:cubicBezTo>
                <a:cubicBezTo>
                  <a:pt x="10553903" y="1487936"/>
                  <a:pt x="10547189" y="1481684"/>
                  <a:pt x="10542623" y="1475540"/>
                </a:cubicBezTo>
                <a:cubicBezTo>
                  <a:pt x="10533329" y="1463099"/>
                  <a:pt x="10521923" y="1452144"/>
                  <a:pt x="10502179" y="1445126"/>
                </a:cubicBezTo>
                <a:cubicBezTo>
                  <a:pt x="10499743" y="1444253"/>
                  <a:pt x="10497433" y="1443180"/>
                  <a:pt x="10495430" y="1441970"/>
                </a:cubicBezTo>
                <a:cubicBezTo>
                  <a:pt x="10490665" y="1439074"/>
                  <a:pt x="10485756" y="1435887"/>
                  <a:pt x="10487525" y="1431444"/>
                </a:cubicBezTo>
                <a:cubicBezTo>
                  <a:pt x="10489528" y="1426433"/>
                  <a:pt x="10497090" y="1426295"/>
                  <a:pt x="10503677" y="1426341"/>
                </a:cubicBezTo>
                <a:close/>
                <a:moveTo>
                  <a:pt x="9046333" y="1426326"/>
                </a:moveTo>
                <a:cubicBezTo>
                  <a:pt x="9045954" y="1426755"/>
                  <a:pt x="9045200" y="1427502"/>
                  <a:pt x="9045268" y="1427536"/>
                </a:cubicBezTo>
                <a:cubicBezTo>
                  <a:pt x="9046387" y="1428011"/>
                  <a:pt x="9047596" y="1428394"/>
                  <a:pt x="9048787" y="1428808"/>
                </a:cubicBezTo>
                <a:cubicBezTo>
                  <a:pt x="9049166" y="1428379"/>
                  <a:pt x="9049921" y="1427632"/>
                  <a:pt x="9049853" y="1427597"/>
                </a:cubicBezTo>
                <a:cubicBezTo>
                  <a:pt x="9048752" y="1427122"/>
                  <a:pt x="9047525" y="1426739"/>
                  <a:pt x="9046333" y="1426326"/>
                </a:cubicBezTo>
                <a:close/>
                <a:moveTo>
                  <a:pt x="1143941" y="1423874"/>
                </a:moveTo>
                <a:cubicBezTo>
                  <a:pt x="1144519" y="1424548"/>
                  <a:pt x="1146324" y="1425958"/>
                  <a:pt x="1147010" y="1427537"/>
                </a:cubicBezTo>
                <a:cubicBezTo>
                  <a:pt x="1148833" y="1431781"/>
                  <a:pt x="1146739" y="1435535"/>
                  <a:pt x="1141143" y="1438170"/>
                </a:cubicBezTo>
                <a:cubicBezTo>
                  <a:pt x="1139303" y="1439030"/>
                  <a:pt x="1135495" y="1439383"/>
                  <a:pt x="1133527" y="1438800"/>
                </a:cubicBezTo>
                <a:cubicBezTo>
                  <a:pt x="1131614" y="1438216"/>
                  <a:pt x="1129430" y="1435918"/>
                  <a:pt x="1129900" y="1434738"/>
                </a:cubicBezTo>
                <a:cubicBezTo>
                  <a:pt x="1131145" y="1431536"/>
                  <a:pt x="1133491" y="1428456"/>
                  <a:pt x="1135946" y="1425483"/>
                </a:cubicBezTo>
                <a:cubicBezTo>
                  <a:pt x="1136523" y="1424793"/>
                  <a:pt x="1139230" y="1424778"/>
                  <a:pt x="1143941" y="1423874"/>
                </a:cubicBezTo>
                <a:close/>
                <a:moveTo>
                  <a:pt x="8742127" y="1423843"/>
                </a:moveTo>
                <a:cubicBezTo>
                  <a:pt x="8740268" y="1424839"/>
                  <a:pt x="8735865" y="1426173"/>
                  <a:pt x="8734186" y="1428287"/>
                </a:cubicBezTo>
                <a:cubicBezTo>
                  <a:pt x="8731858" y="1431290"/>
                  <a:pt x="8737236" y="1434737"/>
                  <a:pt x="8743607" y="1434952"/>
                </a:cubicBezTo>
                <a:cubicBezTo>
                  <a:pt x="8748805" y="1435120"/>
                  <a:pt x="8752702" y="1433772"/>
                  <a:pt x="8754200" y="1430585"/>
                </a:cubicBezTo>
                <a:cubicBezTo>
                  <a:pt x="8755771" y="1427291"/>
                  <a:pt x="8751168" y="1424226"/>
                  <a:pt x="8742127" y="1423843"/>
                </a:cubicBezTo>
                <a:close/>
                <a:moveTo>
                  <a:pt x="684735" y="1423568"/>
                </a:moveTo>
                <a:cubicBezTo>
                  <a:pt x="685493" y="1424365"/>
                  <a:pt x="687045" y="1425330"/>
                  <a:pt x="686738" y="1425943"/>
                </a:cubicBezTo>
                <a:cubicBezTo>
                  <a:pt x="686413" y="1426601"/>
                  <a:pt x="684356" y="1426923"/>
                  <a:pt x="683056" y="1427414"/>
                </a:cubicBezTo>
                <a:cubicBezTo>
                  <a:pt x="682334" y="1426602"/>
                  <a:pt x="680800" y="1425667"/>
                  <a:pt x="681071" y="1425008"/>
                </a:cubicBezTo>
                <a:cubicBezTo>
                  <a:pt x="681360" y="1424380"/>
                  <a:pt x="683453" y="1424043"/>
                  <a:pt x="684735" y="1423568"/>
                </a:cubicBezTo>
                <a:close/>
                <a:moveTo>
                  <a:pt x="10902073" y="1421238"/>
                </a:moveTo>
                <a:cubicBezTo>
                  <a:pt x="10905033" y="1422004"/>
                  <a:pt x="10907343" y="1423705"/>
                  <a:pt x="10910934" y="1425498"/>
                </a:cubicBezTo>
                <a:cubicBezTo>
                  <a:pt x="10907577" y="1427183"/>
                  <a:pt x="10905086" y="1429145"/>
                  <a:pt x="10903877" y="1428884"/>
                </a:cubicBezTo>
                <a:cubicBezTo>
                  <a:pt x="10900881" y="1428225"/>
                  <a:pt x="10897560" y="1426877"/>
                  <a:pt x="10896044" y="1425222"/>
                </a:cubicBezTo>
                <a:cubicBezTo>
                  <a:pt x="10894203" y="1423230"/>
                  <a:pt x="10898624" y="1420365"/>
                  <a:pt x="10902073" y="1421238"/>
                </a:cubicBezTo>
                <a:close/>
                <a:moveTo>
                  <a:pt x="2133051" y="1421017"/>
                </a:moveTo>
                <a:cubicBezTo>
                  <a:pt x="2121357" y="1421564"/>
                  <a:pt x="2109834" y="1423966"/>
                  <a:pt x="2098569" y="1427965"/>
                </a:cubicBezTo>
                <a:cubicBezTo>
                  <a:pt x="2096902" y="1428563"/>
                  <a:pt x="2095698" y="1431198"/>
                  <a:pt x="2096453" y="1432347"/>
                </a:cubicBezTo>
                <a:cubicBezTo>
                  <a:pt x="2097247" y="1433588"/>
                  <a:pt x="2100796" y="1435059"/>
                  <a:pt x="2102869" y="1434921"/>
                </a:cubicBezTo>
                <a:cubicBezTo>
                  <a:pt x="2109290" y="1434477"/>
                  <a:pt x="2115553" y="1433252"/>
                  <a:pt x="2121943" y="1432485"/>
                </a:cubicBezTo>
                <a:cubicBezTo>
                  <a:pt x="2130496" y="1431443"/>
                  <a:pt x="2136696" y="1434140"/>
                  <a:pt x="2137821" y="1439503"/>
                </a:cubicBezTo>
                <a:cubicBezTo>
                  <a:pt x="2139825" y="1449064"/>
                  <a:pt x="2136216" y="1457966"/>
                  <a:pt x="2127233" y="1465764"/>
                </a:cubicBezTo>
                <a:cubicBezTo>
                  <a:pt x="2115354" y="1476046"/>
                  <a:pt x="2102705" y="1485959"/>
                  <a:pt x="2088231" y="1497803"/>
                </a:cubicBezTo>
                <a:cubicBezTo>
                  <a:pt x="2090502" y="1502706"/>
                  <a:pt x="2093877" y="1508069"/>
                  <a:pt x="2095303" y="1513646"/>
                </a:cubicBezTo>
                <a:cubicBezTo>
                  <a:pt x="2096773" y="1519376"/>
                  <a:pt x="2090502" y="1525689"/>
                  <a:pt x="2098188" y="1532124"/>
                </a:cubicBezTo>
                <a:cubicBezTo>
                  <a:pt x="2100940" y="1529856"/>
                  <a:pt x="2103103" y="1528677"/>
                  <a:pt x="2104040" y="1527206"/>
                </a:cubicBezTo>
                <a:cubicBezTo>
                  <a:pt x="2113190" y="1512696"/>
                  <a:pt x="2122811" y="1498278"/>
                  <a:pt x="2130912" y="1483538"/>
                </a:cubicBezTo>
                <a:cubicBezTo>
                  <a:pt x="2136469" y="1473426"/>
                  <a:pt x="2144789" y="1466132"/>
                  <a:pt x="2163144" y="1464324"/>
                </a:cubicBezTo>
                <a:cubicBezTo>
                  <a:pt x="2173791" y="1463282"/>
                  <a:pt x="2178863" y="1458609"/>
                  <a:pt x="2180289" y="1452235"/>
                </a:cubicBezTo>
                <a:cubicBezTo>
                  <a:pt x="2180920" y="1449370"/>
                  <a:pt x="2182239" y="1446597"/>
                  <a:pt x="2182960" y="1443732"/>
                </a:cubicBezTo>
                <a:cubicBezTo>
                  <a:pt x="2185308" y="1434584"/>
                  <a:pt x="2181443" y="1428854"/>
                  <a:pt x="2168612" y="1425192"/>
                </a:cubicBezTo>
                <a:cubicBezTo>
                  <a:pt x="2156637" y="1421775"/>
                  <a:pt x="2144756" y="1420469"/>
                  <a:pt x="2133051" y="1421017"/>
                </a:cubicBezTo>
                <a:close/>
                <a:moveTo>
                  <a:pt x="9654638" y="1420534"/>
                </a:moveTo>
                <a:cubicBezTo>
                  <a:pt x="9647456" y="1417899"/>
                  <a:pt x="9639821" y="1419799"/>
                  <a:pt x="9635959" y="1424564"/>
                </a:cubicBezTo>
                <a:cubicBezTo>
                  <a:pt x="9627892" y="1434523"/>
                  <a:pt x="9629246" y="1443579"/>
                  <a:pt x="9641969" y="1451745"/>
                </a:cubicBezTo>
                <a:cubicBezTo>
                  <a:pt x="9645218" y="1453829"/>
                  <a:pt x="9648628" y="1455851"/>
                  <a:pt x="9651985" y="1457889"/>
                </a:cubicBezTo>
                <a:cubicBezTo>
                  <a:pt x="9662163" y="1464003"/>
                  <a:pt x="9662181" y="1464003"/>
                  <a:pt x="9667614" y="1473533"/>
                </a:cubicBezTo>
                <a:cubicBezTo>
                  <a:pt x="9670989" y="1472476"/>
                  <a:pt x="9674255" y="1471358"/>
                  <a:pt x="9677630" y="1470407"/>
                </a:cubicBezTo>
                <a:cubicBezTo>
                  <a:pt x="9682341" y="1469105"/>
                  <a:pt x="9687646" y="1469044"/>
                  <a:pt x="9690101" y="1471924"/>
                </a:cubicBezTo>
                <a:cubicBezTo>
                  <a:pt x="9692032" y="1474223"/>
                  <a:pt x="9693061" y="1477808"/>
                  <a:pt x="9691472" y="1479999"/>
                </a:cubicBezTo>
                <a:cubicBezTo>
                  <a:pt x="9688910" y="1483569"/>
                  <a:pt x="9684272" y="1486679"/>
                  <a:pt x="9679778" y="1489545"/>
                </a:cubicBezTo>
                <a:cubicBezTo>
                  <a:pt x="9673949" y="1493298"/>
                  <a:pt x="9671819" y="1497466"/>
                  <a:pt x="9674508" y="1502247"/>
                </a:cubicBezTo>
                <a:cubicBezTo>
                  <a:pt x="9675645" y="1504223"/>
                  <a:pt x="9678154" y="1506858"/>
                  <a:pt x="9680825" y="1507303"/>
                </a:cubicBezTo>
                <a:cubicBezTo>
                  <a:pt x="9683315" y="1507686"/>
                  <a:pt x="9687575" y="1505924"/>
                  <a:pt x="9689758" y="1504407"/>
                </a:cubicBezTo>
                <a:cubicBezTo>
                  <a:pt x="9692158" y="1502752"/>
                  <a:pt x="9692826" y="1500209"/>
                  <a:pt x="9694685" y="1498202"/>
                </a:cubicBezTo>
                <a:cubicBezTo>
                  <a:pt x="9699341" y="1493207"/>
                  <a:pt x="9704539" y="1491322"/>
                  <a:pt x="9710080" y="1492532"/>
                </a:cubicBezTo>
                <a:cubicBezTo>
                  <a:pt x="9716414" y="1493927"/>
                  <a:pt x="9718003" y="1497206"/>
                  <a:pt x="9718237" y="1500852"/>
                </a:cubicBezTo>
                <a:cubicBezTo>
                  <a:pt x="9718381" y="1503166"/>
                  <a:pt x="9718003" y="1505479"/>
                  <a:pt x="9718003" y="1507809"/>
                </a:cubicBezTo>
                <a:cubicBezTo>
                  <a:pt x="9718075" y="1521154"/>
                  <a:pt x="9707012" y="1529596"/>
                  <a:pt x="9685626" y="1531297"/>
                </a:cubicBezTo>
                <a:cubicBezTo>
                  <a:pt x="9676259" y="1532063"/>
                  <a:pt x="9666838" y="1531389"/>
                  <a:pt x="9659673" y="1536445"/>
                </a:cubicBezTo>
                <a:cubicBezTo>
                  <a:pt x="9650542" y="1542880"/>
                  <a:pt x="9646156" y="1550112"/>
                  <a:pt x="9645399" y="1562860"/>
                </a:cubicBezTo>
                <a:cubicBezTo>
                  <a:pt x="9662868" y="1562830"/>
                  <a:pt x="9680103" y="1565297"/>
                  <a:pt x="9695570" y="1556716"/>
                </a:cubicBezTo>
                <a:cubicBezTo>
                  <a:pt x="9703583" y="1552273"/>
                  <a:pt x="9713780" y="1555736"/>
                  <a:pt x="9712426" y="1562125"/>
                </a:cubicBezTo>
                <a:cubicBezTo>
                  <a:pt x="9710910" y="1569265"/>
                  <a:pt x="9713346" y="1575884"/>
                  <a:pt x="9714988" y="1582718"/>
                </a:cubicBezTo>
                <a:cubicBezTo>
                  <a:pt x="9715675" y="1585522"/>
                  <a:pt x="9709809" y="1588340"/>
                  <a:pt x="9705478" y="1587406"/>
                </a:cubicBezTo>
                <a:cubicBezTo>
                  <a:pt x="9701038" y="1586472"/>
                  <a:pt x="9696941" y="1584939"/>
                  <a:pt x="9692484" y="1584005"/>
                </a:cubicBezTo>
                <a:cubicBezTo>
                  <a:pt x="9688080" y="1583100"/>
                  <a:pt x="9683496" y="1582335"/>
                  <a:pt x="9678894" y="1582028"/>
                </a:cubicBezTo>
                <a:cubicBezTo>
                  <a:pt x="9672974" y="1581614"/>
                  <a:pt x="9666567" y="1586993"/>
                  <a:pt x="9670484" y="1588984"/>
                </a:cubicBezTo>
                <a:cubicBezTo>
                  <a:pt x="9684633" y="1596124"/>
                  <a:pt x="9675610" y="1605042"/>
                  <a:pt x="9678190" y="1614021"/>
                </a:cubicBezTo>
                <a:cubicBezTo>
                  <a:pt x="9670863" y="1617483"/>
                  <a:pt x="9665016" y="1619567"/>
                  <a:pt x="9660594" y="1622463"/>
                </a:cubicBezTo>
                <a:cubicBezTo>
                  <a:pt x="9654187" y="1626661"/>
                  <a:pt x="9648214" y="1631196"/>
                  <a:pt x="9643179" y="1636008"/>
                </a:cubicBezTo>
                <a:cubicBezTo>
                  <a:pt x="9637944" y="1641018"/>
                  <a:pt x="9638811" y="1646013"/>
                  <a:pt x="9643737" y="1646641"/>
                </a:cubicBezTo>
                <a:cubicBezTo>
                  <a:pt x="9650722" y="1647530"/>
                  <a:pt x="9653573" y="1644236"/>
                  <a:pt x="9657056" y="1641539"/>
                </a:cubicBezTo>
                <a:cubicBezTo>
                  <a:pt x="9659980" y="1639287"/>
                  <a:pt x="9663012" y="1637080"/>
                  <a:pt x="9666098" y="1634905"/>
                </a:cubicBezTo>
                <a:cubicBezTo>
                  <a:pt x="9666676" y="1634475"/>
                  <a:pt x="9667668" y="1634292"/>
                  <a:pt x="9669870" y="1633464"/>
                </a:cubicBezTo>
                <a:cubicBezTo>
                  <a:pt x="9672144" y="1633388"/>
                  <a:pt x="9675988" y="1632837"/>
                  <a:pt x="9679525" y="1633265"/>
                </a:cubicBezTo>
                <a:cubicBezTo>
                  <a:pt x="9688658" y="1634384"/>
                  <a:pt x="9696147" y="1633464"/>
                  <a:pt x="9702211" y="1628715"/>
                </a:cubicBezTo>
                <a:cubicBezTo>
                  <a:pt x="9709304" y="1623214"/>
                  <a:pt x="9718508" y="1622555"/>
                  <a:pt x="9727098" y="1626861"/>
                </a:cubicBezTo>
                <a:cubicBezTo>
                  <a:pt x="9744586" y="1635625"/>
                  <a:pt x="9763319" y="1635610"/>
                  <a:pt x="9783154" y="1631059"/>
                </a:cubicBezTo>
                <a:cubicBezTo>
                  <a:pt x="9792339" y="1628944"/>
                  <a:pt x="9800948" y="1628929"/>
                  <a:pt x="9810621" y="1630890"/>
                </a:cubicBezTo>
                <a:cubicBezTo>
                  <a:pt x="9832350" y="1635287"/>
                  <a:pt x="9836645" y="1633832"/>
                  <a:pt x="9845579" y="1621620"/>
                </a:cubicBezTo>
                <a:cubicBezTo>
                  <a:pt x="9848611" y="1617483"/>
                  <a:pt x="9849513" y="1612028"/>
                  <a:pt x="9858718" y="1611324"/>
                </a:cubicBezTo>
                <a:cubicBezTo>
                  <a:pt x="9870051" y="1610466"/>
                  <a:pt x="9871982" y="1616533"/>
                  <a:pt x="9875483" y="1621145"/>
                </a:cubicBezTo>
                <a:cubicBezTo>
                  <a:pt x="9880537" y="1627780"/>
                  <a:pt x="9889037" y="1632177"/>
                  <a:pt x="9899559" y="1635257"/>
                </a:cubicBezTo>
                <a:cubicBezTo>
                  <a:pt x="9908944" y="1638015"/>
                  <a:pt x="9918526" y="1640512"/>
                  <a:pt x="9927677" y="1643515"/>
                </a:cubicBezTo>
                <a:cubicBezTo>
                  <a:pt x="9937080" y="1646595"/>
                  <a:pt x="9945832" y="1645783"/>
                  <a:pt x="9954658" y="1642887"/>
                </a:cubicBezTo>
                <a:cubicBezTo>
                  <a:pt x="9956318" y="1642335"/>
                  <a:pt x="9957978" y="1641784"/>
                  <a:pt x="9959566" y="1641155"/>
                </a:cubicBezTo>
                <a:cubicBezTo>
                  <a:pt x="9986132" y="1630522"/>
                  <a:pt x="9985248" y="1615445"/>
                  <a:pt x="9957400" y="1606053"/>
                </a:cubicBezTo>
                <a:cubicBezTo>
                  <a:pt x="9951607" y="1604107"/>
                  <a:pt x="9945345" y="1602713"/>
                  <a:pt x="9939443" y="1600889"/>
                </a:cubicBezTo>
                <a:cubicBezTo>
                  <a:pt x="9921233" y="1595251"/>
                  <a:pt x="9914249" y="1585996"/>
                  <a:pt x="9923706" y="1575301"/>
                </a:cubicBezTo>
                <a:cubicBezTo>
                  <a:pt x="9930853" y="1567196"/>
                  <a:pt x="9929915" y="1561542"/>
                  <a:pt x="9920349" y="1555076"/>
                </a:cubicBezTo>
                <a:cubicBezTo>
                  <a:pt x="9913744" y="1550603"/>
                  <a:pt x="9915350" y="1545546"/>
                  <a:pt x="9920746" y="1540704"/>
                </a:cubicBezTo>
                <a:lnTo>
                  <a:pt x="9920746" y="1540705"/>
                </a:lnTo>
                <a:cubicBezTo>
                  <a:pt x="9937729" y="1525490"/>
                  <a:pt x="9938794" y="1509923"/>
                  <a:pt x="9926089" y="1493038"/>
                </a:cubicBezTo>
                <a:cubicBezTo>
                  <a:pt x="9919050" y="1483707"/>
                  <a:pt x="9914647" y="1473380"/>
                  <a:pt x="9915151" y="1462670"/>
                </a:cubicBezTo>
                <a:cubicBezTo>
                  <a:pt x="9915477" y="1455975"/>
                  <a:pt x="9909990" y="1451822"/>
                  <a:pt x="9899522" y="1449984"/>
                </a:cubicBezTo>
                <a:cubicBezTo>
                  <a:pt x="9895895" y="1449355"/>
                  <a:pt x="9892340" y="1448513"/>
                  <a:pt x="9888892" y="1447547"/>
                </a:cubicBezTo>
                <a:cubicBezTo>
                  <a:pt x="9879237" y="1444866"/>
                  <a:pt x="9870051" y="1445004"/>
                  <a:pt x="9863428" y="1450489"/>
                </a:cubicBezTo>
                <a:cubicBezTo>
                  <a:pt x="9854964" y="1457491"/>
                  <a:pt x="9841266" y="1459070"/>
                  <a:pt x="9830347" y="1463513"/>
                </a:cubicBezTo>
                <a:cubicBezTo>
                  <a:pt x="9811361" y="1471251"/>
                  <a:pt x="9808329" y="1477134"/>
                  <a:pt x="9818923" y="1489622"/>
                </a:cubicBezTo>
                <a:cubicBezTo>
                  <a:pt x="9823273" y="1494739"/>
                  <a:pt x="9828453" y="1499581"/>
                  <a:pt x="9832910" y="1504668"/>
                </a:cubicBezTo>
                <a:cubicBezTo>
                  <a:pt x="9833614" y="1505449"/>
                  <a:pt x="9833072" y="1507334"/>
                  <a:pt x="9832007" y="1507886"/>
                </a:cubicBezTo>
                <a:cubicBezTo>
                  <a:pt x="9830022" y="1508912"/>
                  <a:pt x="9826791" y="1510184"/>
                  <a:pt x="9824806" y="1509832"/>
                </a:cubicBezTo>
                <a:cubicBezTo>
                  <a:pt x="9819464" y="1508866"/>
                  <a:pt x="9814610" y="1506905"/>
                  <a:pt x="9809322" y="1505756"/>
                </a:cubicBezTo>
                <a:cubicBezTo>
                  <a:pt x="9805892" y="1505005"/>
                  <a:pt x="9801940" y="1504515"/>
                  <a:pt x="9798403" y="1504790"/>
                </a:cubicBezTo>
                <a:cubicBezTo>
                  <a:pt x="9796237" y="1504944"/>
                  <a:pt x="9793981" y="1506629"/>
                  <a:pt x="9792682" y="1507947"/>
                </a:cubicBezTo>
                <a:cubicBezTo>
                  <a:pt x="9792087" y="1508560"/>
                  <a:pt x="9793151" y="1510521"/>
                  <a:pt x="9794324" y="1510935"/>
                </a:cubicBezTo>
                <a:cubicBezTo>
                  <a:pt x="9804070" y="1514413"/>
                  <a:pt x="9814249" y="1517462"/>
                  <a:pt x="9823814" y="1521108"/>
                </a:cubicBezTo>
                <a:cubicBezTo>
                  <a:pt x="9828145" y="1522763"/>
                  <a:pt x="9829787" y="1526272"/>
                  <a:pt x="9826538" y="1528724"/>
                </a:cubicBezTo>
                <a:cubicBezTo>
                  <a:pt x="9824030" y="1530608"/>
                  <a:pt x="9818940" y="1531236"/>
                  <a:pt x="9814934" y="1532293"/>
                </a:cubicBezTo>
                <a:cubicBezTo>
                  <a:pt x="9814249" y="1532477"/>
                  <a:pt x="9813075" y="1532156"/>
                  <a:pt x="9812245" y="1531895"/>
                </a:cubicBezTo>
                <a:cubicBezTo>
                  <a:pt x="9798692" y="1527804"/>
                  <a:pt x="9785012" y="1523881"/>
                  <a:pt x="9771675" y="1519530"/>
                </a:cubicBezTo>
                <a:cubicBezTo>
                  <a:pt x="9762488" y="1516542"/>
                  <a:pt x="9759565" y="1510965"/>
                  <a:pt x="9758013" y="1505035"/>
                </a:cubicBezTo>
                <a:cubicBezTo>
                  <a:pt x="9756840" y="1500500"/>
                  <a:pt x="9756624" y="1495658"/>
                  <a:pt x="9753717" y="1491552"/>
                </a:cubicBezTo>
                <a:cubicBezTo>
                  <a:pt x="9751263" y="1488120"/>
                  <a:pt x="9745542" y="1485561"/>
                  <a:pt x="9741409" y="1482711"/>
                </a:cubicBezTo>
                <a:cubicBezTo>
                  <a:pt x="9742781" y="1481317"/>
                  <a:pt x="9743376" y="1479800"/>
                  <a:pt x="9744676" y="1479524"/>
                </a:cubicBezTo>
                <a:cubicBezTo>
                  <a:pt x="9764492" y="1475311"/>
                  <a:pt x="9783063" y="1470101"/>
                  <a:pt x="9797880" y="1460417"/>
                </a:cubicBezTo>
                <a:cubicBezTo>
                  <a:pt x="9802807" y="1457200"/>
                  <a:pt x="9811072" y="1456020"/>
                  <a:pt x="9817281" y="1453446"/>
                </a:cubicBezTo>
                <a:cubicBezTo>
                  <a:pt x="9821035" y="1451883"/>
                  <a:pt x="9824301" y="1449631"/>
                  <a:pt x="9826936" y="1447333"/>
                </a:cubicBezTo>
                <a:cubicBezTo>
                  <a:pt x="9830058" y="1444574"/>
                  <a:pt x="9826286" y="1438369"/>
                  <a:pt x="9821774" y="1438859"/>
                </a:cubicBezTo>
                <a:cubicBezTo>
                  <a:pt x="9804268" y="1440790"/>
                  <a:pt x="9788964" y="1436561"/>
                  <a:pt x="9773191" y="1433405"/>
                </a:cubicBezTo>
                <a:cubicBezTo>
                  <a:pt x="9772541" y="1433282"/>
                  <a:pt x="9771512" y="1433864"/>
                  <a:pt x="9768860" y="1434631"/>
                </a:cubicBezTo>
                <a:cubicBezTo>
                  <a:pt x="9768661" y="1436745"/>
                  <a:pt x="9768300" y="1439457"/>
                  <a:pt x="9768192" y="1442184"/>
                </a:cubicBezTo>
                <a:cubicBezTo>
                  <a:pt x="9767596" y="1460203"/>
                  <a:pt x="9747112" y="1470009"/>
                  <a:pt x="9719465" y="1465366"/>
                </a:cubicBezTo>
                <a:cubicBezTo>
                  <a:pt x="9712155" y="1464141"/>
                  <a:pt x="9705152" y="1462256"/>
                  <a:pt x="9697789" y="1461291"/>
                </a:cubicBezTo>
                <a:cubicBezTo>
                  <a:pt x="9680409" y="1458947"/>
                  <a:pt x="9669996" y="1452281"/>
                  <a:pt x="9663806" y="1442016"/>
                </a:cubicBezTo>
                <a:cubicBezTo>
                  <a:pt x="9666892" y="1438568"/>
                  <a:pt x="9669979" y="1435151"/>
                  <a:pt x="9672740" y="1432087"/>
                </a:cubicBezTo>
                <a:cubicBezTo>
                  <a:pt x="9669022" y="1426188"/>
                  <a:pt x="9661929" y="1423231"/>
                  <a:pt x="9654638" y="1420534"/>
                </a:cubicBezTo>
                <a:close/>
                <a:moveTo>
                  <a:pt x="952787" y="1419538"/>
                </a:moveTo>
                <a:cubicBezTo>
                  <a:pt x="954195" y="1419722"/>
                  <a:pt x="955242" y="1420963"/>
                  <a:pt x="956451" y="1421745"/>
                </a:cubicBezTo>
                <a:cubicBezTo>
                  <a:pt x="954484" y="1422419"/>
                  <a:pt x="952516" y="1423077"/>
                  <a:pt x="950549" y="1423752"/>
                </a:cubicBezTo>
                <a:cubicBezTo>
                  <a:pt x="949827" y="1422817"/>
                  <a:pt x="949105" y="1421852"/>
                  <a:pt x="948383" y="1420917"/>
                </a:cubicBezTo>
                <a:cubicBezTo>
                  <a:pt x="949863" y="1420412"/>
                  <a:pt x="951524" y="1419385"/>
                  <a:pt x="952787" y="1419538"/>
                </a:cubicBezTo>
                <a:close/>
                <a:moveTo>
                  <a:pt x="9914925" y="1419480"/>
                </a:moveTo>
                <a:cubicBezTo>
                  <a:pt x="9909024" y="1419170"/>
                  <a:pt x="9902825" y="1419959"/>
                  <a:pt x="9896833" y="1421529"/>
                </a:cubicBezTo>
                <a:cubicBezTo>
                  <a:pt x="9894650" y="1422096"/>
                  <a:pt x="9892376" y="1426019"/>
                  <a:pt x="9893477" y="1427275"/>
                </a:cubicBezTo>
                <a:cubicBezTo>
                  <a:pt x="9898872" y="1433373"/>
                  <a:pt x="9905405" y="1439609"/>
                  <a:pt x="9917047" y="1441341"/>
                </a:cubicBezTo>
                <a:cubicBezTo>
                  <a:pt x="9927677" y="1442919"/>
                  <a:pt x="9938956" y="1442857"/>
                  <a:pt x="9952419" y="1443670"/>
                </a:cubicBezTo>
                <a:cubicBezTo>
                  <a:pt x="9947564" y="1434752"/>
                  <a:pt x="9939642" y="1428976"/>
                  <a:pt x="9931231" y="1424027"/>
                </a:cubicBezTo>
                <a:cubicBezTo>
                  <a:pt x="9926430" y="1421200"/>
                  <a:pt x="9920827" y="1419790"/>
                  <a:pt x="9914925" y="1419480"/>
                </a:cubicBezTo>
                <a:close/>
                <a:moveTo>
                  <a:pt x="1071841" y="1418802"/>
                </a:moveTo>
                <a:cubicBezTo>
                  <a:pt x="1074386" y="1418511"/>
                  <a:pt x="1077635" y="1420396"/>
                  <a:pt x="1082742" y="1421989"/>
                </a:cubicBezTo>
                <a:cubicBezTo>
                  <a:pt x="1078609" y="1424503"/>
                  <a:pt x="1076624" y="1426464"/>
                  <a:pt x="1073791" y="1427245"/>
                </a:cubicBezTo>
                <a:cubicBezTo>
                  <a:pt x="1069225" y="1428487"/>
                  <a:pt x="1063268" y="1425683"/>
                  <a:pt x="1064748" y="1423032"/>
                </a:cubicBezTo>
                <a:cubicBezTo>
                  <a:pt x="1065742" y="1421254"/>
                  <a:pt x="1069044" y="1419139"/>
                  <a:pt x="1071841" y="1418802"/>
                </a:cubicBezTo>
                <a:close/>
                <a:moveTo>
                  <a:pt x="10654841" y="1418481"/>
                </a:moveTo>
                <a:cubicBezTo>
                  <a:pt x="10657927" y="1417823"/>
                  <a:pt x="10661915" y="1417914"/>
                  <a:pt x="10665110" y="1418527"/>
                </a:cubicBezTo>
                <a:cubicBezTo>
                  <a:pt x="10667456" y="1418971"/>
                  <a:pt x="10669332" y="1420641"/>
                  <a:pt x="10671066" y="1421944"/>
                </a:cubicBezTo>
                <a:cubicBezTo>
                  <a:pt x="10678627" y="1427674"/>
                  <a:pt x="10686297" y="1433344"/>
                  <a:pt x="10693371" y="1439289"/>
                </a:cubicBezTo>
                <a:cubicBezTo>
                  <a:pt x="10695303" y="1440913"/>
                  <a:pt x="10697090" y="1444085"/>
                  <a:pt x="10695809" y="1445326"/>
                </a:cubicBezTo>
                <a:cubicBezTo>
                  <a:pt x="10693642" y="1447410"/>
                  <a:pt x="10688842" y="1449892"/>
                  <a:pt x="10685377" y="1449800"/>
                </a:cubicBezTo>
                <a:cubicBezTo>
                  <a:pt x="10675324" y="1449448"/>
                  <a:pt x="10665110" y="1448498"/>
                  <a:pt x="10655508" y="1446690"/>
                </a:cubicBezTo>
                <a:cubicBezTo>
                  <a:pt x="10645168" y="1444729"/>
                  <a:pt x="10643164" y="1440515"/>
                  <a:pt x="10649499" y="1434892"/>
                </a:cubicBezTo>
                <a:cubicBezTo>
                  <a:pt x="10652729" y="1431996"/>
                  <a:pt x="10657313" y="1429850"/>
                  <a:pt x="10653668" y="1425958"/>
                </a:cubicBezTo>
                <a:cubicBezTo>
                  <a:pt x="10653018" y="1424901"/>
                  <a:pt x="10651647" y="1423752"/>
                  <a:pt x="10651881" y="1422787"/>
                </a:cubicBezTo>
                <a:cubicBezTo>
                  <a:pt x="10652242" y="1421224"/>
                  <a:pt x="10653180" y="1418834"/>
                  <a:pt x="10654841" y="1418481"/>
                </a:cubicBezTo>
                <a:close/>
                <a:moveTo>
                  <a:pt x="10733942" y="1418266"/>
                </a:moveTo>
                <a:cubicBezTo>
                  <a:pt x="10733762" y="1418710"/>
                  <a:pt x="10733799" y="1419308"/>
                  <a:pt x="10733329" y="1419584"/>
                </a:cubicBezTo>
                <a:lnTo>
                  <a:pt x="10733328" y="1419584"/>
                </a:lnTo>
                <a:cubicBezTo>
                  <a:pt x="10732894" y="1419829"/>
                  <a:pt x="10731920" y="1419691"/>
                  <a:pt x="10731180" y="1419737"/>
                </a:cubicBezTo>
                <a:cubicBezTo>
                  <a:pt x="10730910" y="1419292"/>
                  <a:pt x="10730675" y="1418847"/>
                  <a:pt x="10730404" y="1418419"/>
                </a:cubicBezTo>
                <a:cubicBezTo>
                  <a:pt x="10731596" y="1418369"/>
                  <a:pt x="10732769" y="1418312"/>
                  <a:pt x="10733942" y="1418266"/>
                </a:cubicBezTo>
                <a:close/>
                <a:moveTo>
                  <a:pt x="10014213" y="1416274"/>
                </a:moveTo>
                <a:cubicBezTo>
                  <a:pt x="10012589" y="1416779"/>
                  <a:pt x="10010225" y="1417009"/>
                  <a:pt x="10009449" y="1417821"/>
                </a:cubicBezTo>
                <a:cubicBezTo>
                  <a:pt x="10005424" y="1422050"/>
                  <a:pt x="10008041" y="1428807"/>
                  <a:pt x="10014754" y="1431458"/>
                </a:cubicBezTo>
                <a:cubicBezTo>
                  <a:pt x="10015982" y="1431948"/>
                  <a:pt x="10018816" y="1431794"/>
                  <a:pt x="10020024" y="1431228"/>
                </a:cubicBezTo>
                <a:cubicBezTo>
                  <a:pt x="10027117" y="1427826"/>
                  <a:pt x="10025276" y="1419430"/>
                  <a:pt x="10016956" y="1416611"/>
                </a:cubicBezTo>
                <a:cubicBezTo>
                  <a:pt x="10016180" y="1416354"/>
                  <a:pt x="10015116" y="1416377"/>
                  <a:pt x="10014213" y="1416274"/>
                </a:cubicBezTo>
                <a:close/>
                <a:moveTo>
                  <a:pt x="10083750" y="1416213"/>
                </a:moveTo>
                <a:cubicBezTo>
                  <a:pt x="10079960" y="1419553"/>
                  <a:pt x="10076333" y="1421483"/>
                  <a:pt x="10075521" y="1423782"/>
                </a:cubicBezTo>
                <a:cubicBezTo>
                  <a:pt x="10074365" y="1427076"/>
                  <a:pt x="10079996" y="1430308"/>
                  <a:pt x="10085464" y="1430477"/>
                </a:cubicBezTo>
                <a:cubicBezTo>
                  <a:pt x="10090987" y="1430631"/>
                  <a:pt x="10096996" y="1427045"/>
                  <a:pt x="10094957" y="1423950"/>
                </a:cubicBezTo>
                <a:cubicBezTo>
                  <a:pt x="10093243" y="1421330"/>
                  <a:pt x="10088622" y="1419430"/>
                  <a:pt x="10083750" y="1416213"/>
                </a:cubicBezTo>
                <a:close/>
                <a:moveTo>
                  <a:pt x="11363652" y="1415953"/>
                </a:moveTo>
                <a:lnTo>
                  <a:pt x="11363868" y="1417026"/>
                </a:lnTo>
                <a:lnTo>
                  <a:pt x="11362298" y="1416628"/>
                </a:lnTo>
                <a:close/>
                <a:moveTo>
                  <a:pt x="8067606" y="1413884"/>
                </a:moveTo>
                <a:cubicBezTo>
                  <a:pt x="8065982" y="1414405"/>
                  <a:pt x="8063799" y="1414696"/>
                  <a:pt x="8062842" y="1415508"/>
                </a:cubicBezTo>
                <a:cubicBezTo>
                  <a:pt x="8057879" y="1419661"/>
                  <a:pt x="8052970" y="1423843"/>
                  <a:pt x="8048729" y="1428271"/>
                </a:cubicBezTo>
                <a:cubicBezTo>
                  <a:pt x="8047736" y="1429344"/>
                  <a:pt x="8048945" y="1431489"/>
                  <a:pt x="8050064" y="1432868"/>
                </a:cubicBezTo>
                <a:cubicBezTo>
                  <a:pt x="8050642" y="1433604"/>
                  <a:pt x="8053349" y="1434202"/>
                  <a:pt x="8054865" y="1434033"/>
                </a:cubicBezTo>
                <a:cubicBezTo>
                  <a:pt x="8066722" y="1432730"/>
                  <a:pt x="8075800" y="1427245"/>
                  <a:pt x="8077370" y="1420657"/>
                </a:cubicBezTo>
                <a:cubicBezTo>
                  <a:pt x="8078200" y="1417163"/>
                  <a:pt x="8071956" y="1412842"/>
                  <a:pt x="8067606" y="1413884"/>
                </a:cubicBezTo>
                <a:close/>
                <a:moveTo>
                  <a:pt x="8146383" y="1413470"/>
                </a:moveTo>
                <a:lnTo>
                  <a:pt x="8146383" y="1413471"/>
                </a:lnTo>
                <a:cubicBezTo>
                  <a:pt x="8142575" y="1418021"/>
                  <a:pt x="8148314" y="1420979"/>
                  <a:pt x="8152086" y="1423982"/>
                </a:cubicBezTo>
                <a:cubicBezTo>
                  <a:pt x="8154811" y="1426173"/>
                  <a:pt x="8158583" y="1428042"/>
                  <a:pt x="8162481" y="1429436"/>
                </a:cubicBezTo>
                <a:cubicBezTo>
                  <a:pt x="8164160" y="1430034"/>
                  <a:pt x="8167318" y="1429053"/>
                  <a:pt x="8173364" y="1428440"/>
                </a:cubicBezTo>
                <a:cubicBezTo>
                  <a:pt x="8168509" y="1423874"/>
                  <a:pt x="8166271" y="1421407"/>
                  <a:pt x="8163474" y="1419216"/>
                </a:cubicBezTo>
                <a:cubicBezTo>
                  <a:pt x="8155786" y="1413164"/>
                  <a:pt x="8148567" y="1410835"/>
                  <a:pt x="8146383" y="1413470"/>
                </a:cubicBezTo>
                <a:close/>
                <a:moveTo>
                  <a:pt x="10398785" y="1412858"/>
                </a:moveTo>
                <a:cubicBezTo>
                  <a:pt x="10399435" y="1414283"/>
                  <a:pt x="10400468" y="1415555"/>
                  <a:pt x="10400373" y="1416811"/>
                </a:cubicBezTo>
                <a:cubicBezTo>
                  <a:pt x="10400355" y="1417301"/>
                  <a:pt x="10397828" y="1417730"/>
                  <a:pt x="10396439" y="1418175"/>
                </a:cubicBezTo>
                <a:cubicBezTo>
                  <a:pt x="10395518" y="1416980"/>
                  <a:pt x="10394328" y="1415800"/>
                  <a:pt x="10393858" y="1414528"/>
                </a:cubicBezTo>
                <a:cubicBezTo>
                  <a:pt x="10393749" y="1414283"/>
                  <a:pt x="10396402" y="1413639"/>
                  <a:pt x="10398785" y="1412858"/>
                </a:cubicBezTo>
                <a:close/>
                <a:moveTo>
                  <a:pt x="8818612" y="1411126"/>
                </a:moveTo>
                <a:cubicBezTo>
                  <a:pt x="8811808" y="1417255"/>
                  <a:pt x="8813071" y="1422403"/>
                  <a:pt x="8819117" y="1427276"/>
                </a:cubicBezTo>
                <a:cubicBezTo>
                  <a:pt x="8822185" y="1429758"/>
                  <a:pt x="8827130" y="1430692"/>
                  <a:pt x="8831335" y="1428747"/>
                </a:cubicBezTo>
                <a:cubicBezTo>
                  <a:pt x="8833808" y="1427582"/>
                  <a:pt x="8836226" y="1424947"/>
                  <a:pt x="8835865" y="1423169"/>
                </a:cubicBezTo>
                <a:cubicBezTo>
                  <a:pt x="8834602" y="1417178"/>
                  <a:pt x="8828556" y="1413394"/>
                  <a:pt x="8818612" y="1411126"/>
                </a:cubicBezTo>
                <a:close/>
                <a:moveTo>
                  <a:pt x="9828867" y="1411096"/>
                </a:moveTo>
                <a:lnTo>
                  <a:pt x="9828596" y="1412566"/>
                </a:lnTo>
                <a:lnTo>
                  <a:pt x="9830978" y="1412781"/>
                </a:lnTo>
                <a:cubicBezTo>
                  <a:pt x="9830274" y="1412214"/>
                  <a:pt x="9829570" y="1411647"/>
                  <a:pt x="9828867" y="1411096"/>
                </a:cubicBezTo>
                <a:close/>
                <a:moveTo>
                  <a:pt x="10173499" y="1410636"/>
                </a:moveTo>
                <a:cubicBezTo>
                  <a:pt x="10179185" y="1408307"/>
                  <a:pt x="10187505" y="1410145"/>
                  <a:pt x="10189093" y="1414237"/>
                </a:cubicBezTo>
                <a:cubicBezTo>
                  <a:pt x="10189544" y="1415448"/>
                  <a:pt x="10187884" y="1417807"/>
                  <a:pt x="10186097" y="1418389"/>
                </a:cubicBezTo>
                <a:cubicBezTo>
                  <a:pt x="10180250" y="1420289"/>
                  <a:pt x="10172417" y="1417531"/>
                  <a:pt x="10171189" y="1413548"/>
                </a:cubicBezTo>
                <a:cubicBezTo>
                  <a:pt x="10171929" y="1412551"/>
                  <a:pt x="10172217" y="1411156"/>
                  <a:pt x="10173499" y="1410636"/>
                </a:cubicBezTo>
                <a:close/>
                <a:moveTo>
                  <a:pt x="10310680" y="1409655"/>
                </a:moveTo>
                <a:cubicBezTo>
                  <a:pt x="10310932" y="1409916"/>
                  <a:pt x="10313261" y="1411264"/>
                  <a:pt x="10313441" y="1412704"/>
                </a:cubicBezTo>
                <a:cubicBezTo>
                  <a:pt x="10314036" y="1417440"/>
                  <a:pt x="10302485" y="1423078"/>
                  <a:pt x="10294381" y="1421883"/>
                </a:cubicBezTo>
                <a:cubicBezTo>
                  <a:pt x="10292576" y="1421623"/>
                  <a:pt x="10290159" y="1419355"/>
                  <a:pt x="10290338" y="1418160"/>
                </a:cubicBezTo>
                <a:cubicBezTo>
                  <a:pt x="10291168" y="1412857"/>
                  <a:pt x="10298208" y="1409644"/>
                  <a:pt x="10310680" y="1409655"/>
                </a:cubicBezTo>
                <a:close/>
                <a:moveTo>
                  <a:pt x="1467780" y="1409027"/>
                </a:moveTo>
                <a:cubicBezTo>
                  <a:pt x="1473068" y="1407755"/>
                  <a:pt x="1480576" y="1410406"/>
                  <a:pt x="1480305" y="1415523"/>
                </a:cubicBezTo>
                <a:cubicBezTo>
                  <a:pt x="1477923" y="1420564"/>
                  <a:pt x="1471354" y="1425820"/>
                  <a:pt x="1460886" y="1428838"/>
                </a:cubicBezTo>
                <a:cubicBezTo>
                  <a:pt x="1459334" y="1429298"/>
                  <a:pt x="1453469" y="1426984"/>
                  <a:pt x="1453108" y="1425620"/>
                </a:cubicBezTo>
                <a:cubicBezTo>
                  <a:pt x="1451177" y="1418113"/>
                  <a:pt x="1457439" y="1411570"/>
                  <a:pt x="1467780" y="1409027"/>
                </a:cubicBezTo>
                <a:close/>
                <a:moveTo>
                  <a:pt x="7997204" y="1408997"/>
                </a:moveTo>
                <a:cubicBezTo>
                  <a:pt x="7993251" y="1411096"/>
                  <a:pt x="7989281" y="1412214"/>
                  <a:pt x="7988577" y="1413823"/>
                </a:cubicBezTo>
                <a:cubicBezTo>
                  <a:pt x="7987386" y="1416612"/>
                  <a:pt x="7991645" y="1417883"/>
                  <a:pt x="7995363" y="1417409"/>
                </a:cubicBezTo>
                <a:cubicBezTo>
                  <a:pt x="7998431" y="1417041"/>
                  <a:pt x="8001066" y="1415355"/>
                  <a:pt x="8003900" y="1414237"/>
                </a:cubicBezTo>
                <a:cubicBezTo>
                  <a:pt x="8002004" y="1412751"/>
                  <a:pt x="8000073" y="1411249"/>
                  <a:pt x="7997204" y="1408997"/>
                </a:cubicBezTo>
                <a:close/>
                <a:moveTo>
                  <a:pt x="11519978" y="1408261"/>
                </a:moveTo>
                <a:cubicBezTo>
                  <a:pt x="11528695" y="1408292"/>
                  <a:pt x="11534544" y="1414238"/>
                  <a:pt x="11530139" y="1419003"/>
                </a:cubicBezTo>
                <a:cubicBezTo>
                  <a:pt x="11529309" y="1419876"/>
                  <a:pt x="11524075" y="1420474"/>
                  <a:pt x="11523462" y="1419968"/>
                </a:cubicBezTo>
                <a:cubicBezTo>
                  <a:pt x="11520249" y="1417425"/>
                  <a:pt x="11517667" y="1414544"/>
                  <a:pt x="11515393" y="1411617"/>
                </a:cubicBezTo>
                <a:cubicBezTo>
                  <a:pt x="11514942" y="1411035"/>
                  <a:pt x="11516729" y="1409778"/>
                  <a:pt x="11517469" y="1408844"/>
                </a:cubicBezTo>
                <a:cubicBezTo>
                  <a:pt x="11518299" y="1408629"/>
                  <a:pt x="11519147" y="1408261"/>
                  <a:pt x="11519978" y="1408261"/>
                </a:cubicBezTo>
                <a:close/>
                <a:moveTo>
                  <a:pt x="11888361" y="1407525"/>
                </a:moveTo>
                <a:cubicBezTo>
                  <a:pt x="11889155" y="1407525"/>
                  <a:pt x="11889932" y="1407525"/>
                  <a:pt x="11890707" y="1407525"/>
                </a:cubicBezTo>
                <a:cubicBezTo>
                  <a:pt x="11890599" y="1408398"/>
                  <a:pt x="11890544" y="1409287"/>
                  <a:pt x="11890310" y="1410160"/>
                </a:cubicBezTo>
                <a:cubicBezTo>
                  <a:pt x="11890292" y="1410218"/>
                  <a:pt x="11888865" y="1410126"/>
                  <a:pt x="11888090" y="1410114"/>
                </a:cubicBezTo>
                <a:cubicBezTo>
                  <a:pt x="11888181" y="1409226"/>
                  <a:pt x="11888266" y="1408367"/>
                  <a:pt x="11888361" y="1407525"/>
                </a:cubicBezTo>
                <a:close/>
                <a:moveTo>
                  <a:pt x="3354720" y="1407051"/>
                </a:moveTo>
                <a:cubicBezTo>
                  <a:pt x="3349814" y="1408261"/>
                  <a:pt x="3344240" y="1409043"/>
                  <a:pt x="3339946" y="1410943"/>
                </a:cubicBezTo>
                <a:cubicBezTo>
                  <a:pt x="3337618" y="1411969"/>
                  <a:pt x="3335941" y="1415126"/>
                  <a:pt x="3336716" y="1416857"/>
                </a:cubicBezTo>
                <a:cubicBezTo>
                  <a:pt x="3337491" y="1418604"/>
                  <a:pt x="3341353" y="1420519"/>
                  <a:pt x="3344455" y="1421040"/>
                </a:cubicBezTo>
                <a:cubicBezTo>
                  <a:pt x="3351366" y="1422158"/>
                  <a:pt x="3357681" y="1420458"/>
                  <a:pt x="3361341" y="1416719"/>
                </a:cubicBezTo>
                <a:cubicBezTo>
                  <a:pt x="3362929" y="1415095"/>
                  <a:pt x="3362820" y="1412368"/>
                  <a:pt x="3361901" y="1410422"/>
                </a:cubicBezTo>
                <a:cubicBezTo>
                  <a:pt x="3361306" y="1409150"/>
                  <a:pt x="3357806" y="1408415"/>
                  <a:pt x="3354720" y="1407051"/>
                </a:cubicBezTo>
                <a:close/>
                <a:moveTo>
                  <a:pt x="9053444" y="1406362"/>
                </a:moveTo>
                <a:cubicBezTo>
                  <a:pt x="9052867" y="1406576"/>
                  <a:pt x="9052776" y="1407280"/>
                  <a:pt x="9052487" y="1407771"/>
                </a:cubicBezTo>
                <a:lnTo>
                  <a:pt x="9052488" y="1407771"/>
                </a:lnTo>
                <a:cubicBezTo>
                  <a:pt x="9053137" y="1408139"/>
                  <a:pt x="9053770" y="1408476"/>
                  <a:pt x="9054419" y="1408829"/>
                </a:cubicBezTo>
                <a:cubicBezTo>
                  <a:pt x="9054924" y="1408047"/>
                  <a:pt x="9055466" y="1407266"/>
                  <a:pt x="9055971" y="1406484"/>
                </a:cubicBezTo>
                <a:cubicBezTo>
                  <a:pt x="9055105" y="1406419"/>
                  <a:pt x="9054022" y="1406132"/>
                  <a:pt x="9053444" y="1406362"/>
                </a:cubicBezTo>
                <a:close/>
                <a:moveTo>
                  <a:pt x="10978339" y="1405778"/>
                </a:moveTo>
                <a:cubicBezTo>
                  <a:pt x="10979206" y="1405901"/>
                  <a:pt x="10980073" y="1406039"/>
                  <a:pt x="10980957" y="1406177"/>
                </a:cubicBezTo>
                <a:cubicBezTo>
                  <a:pt x="10980126" y="1406912"/>
                  <a:pt x="10979313" y="1407647"/>
                  <a:pt x="10978484" y="1408368"/>
                </a:cubicBezTo>
                <a:cubicBezTo>
                  <a:pt x="10977925" y="1407939"/>
                  <a:pt x="10976927" y="1407540"/>
                  <a:pt x="10976913" y="1407111"/>
                </a:cubicBezTo>
                <a:cubicBezTo>
                  <a:pt x="10976878" y="1406667"/>
                  <a:pt x="10977816" y="1406223"/>
                  <a:pt x="10978339" y="1405778"/>
                </a:cubicBezTo>
                <a:close/>
                <a:moveTo>
                  <a:pt x="2854420" y="1403446"/>
                </a:moveTo>
                <a:cubicBezTo>
                  <a:pt x="2854420" y="1404289"/>
                  <a:pt x="2854420" y="1405132"/>
                  <a:pt x="2854420" y="1405959"/>
                </a:cubicBezTo>
                <a:cubicBezTo>
                  <a:pt x="2855197" y="1405959"/>
                  <a:pt x="2856646" y="1406028"/>
                  <a:pt x="2856658" y="1405947"/>
                </a:cubicBezTo>
                <a:cubicBezTo>
                  <a:pt x="2856893" y="1405135"/>
                  <a:pt x="2856880" y="1404292"/>
                  <a:pt x="2856947" y="1403450"/>
                </a:cubicBezTo>
                <a:lnTo>
                  <a:pt x="2856947" y="1403446"/>
                </a:lnTo>
                <a:cubicBezTo>
                  <a:pt x="2856153" y="1403446"/>
                  <a:pt x="2855378" y="1403446"/>
                  <a:pt x="2854420" y="1403446"/>
                </a:cubicBezTo>
                <a:close/>
                <a:moveTo>
                  <a:pt x="313194" y="1402607"/>
                </a:moveTo>
                <a:cubicBezTo>
                  <a:pt x="314456" y="1403005"/>
                  <a:pt x="315702" y="1403419"/>
                  <a:pt x="316965" y="1403833"/>
                </a:cubicBezTo>
                <a:cubicBezTo>
                  <a:pt x="316062" y="1404507"/>
                  <a:pt x="315232" y="1405227"/>
                  <a:pt x="314204" y="1405825"/>
                </a:cubicBezTo>
                <a:cubicBezTo>
                  <a:pt x="314023" y="1405902"/>
                  <a:pt x="312291" y="1405350"/>
                  <a:pt x="312309" y="1405135"/>
                </a:cubicBezTo>
                <a:cubicBezTo>
                  <a:pt x="312363" y="1404277"/>
                  <a:pt x="312869" y="1403434"/>
                  <a:pt x="313194" y="1402607"/>
                </a:cubicBezTo>
                <a:close/>
                <a:moveTo>
                  <a:pt x="1370089" y="1402583"/>
                </a:moveTo>
                <a:cubicBezTo>
                  <a:pt x="1374963" y="1402258"/>
                  <a:pt x="1380170" y="1403534"/>
                  <a:pt x="1385458" y="1406468"/>
                </a:cubicBezTo>
                <a:cubicBezTo>
                  <a:pt x="1390836" y="1409440"/>
                  <a:pt x="1394842" y="1413363"/>
                  <a:pt x="1399336" y="1416749"/>
                </a:cubicBezTo>
                <a:cubicBezTo>
                  <a:pt x="1388706" y="1426555"/>
                  <a:pt x="1380801" y="1434292"/>
                  <a:pt x="1372103" y="1441662"/>
                </a:cubicBezTo>
                <a:cubicBezTo>
                  <a:pt x="1367772" y="1445340"/>
                  <a:pt x="1362286" y="1448588"/>
                  <a:pt x="1356763" y="1451637"/>
                </a:cubicBezTo>
                <a:cubicBezTo>
                  <a:pt x="1348371" y="1456249"/>
                  <a:pt x="1339330" y="1460401"/>
                  <a:pt x="1330901" y="1464967"/>
                </a:cubicBezTo>
                <a:cubicBezTo>
                  <a:pt x="1324260" y="1468568"/>
                  <a:pt x="1317149" y="1471157"/>
                  <a:pt x="1307999" y="1470146"/>
                </a:cubicBezTo>
                <a:cubicBezTo>
                  <a:pt x="1302008" y="1469487"/>
                  <a:pt x="1296774" y="1467327"/>
                  <a:pt x="1296666" y="1463527"/>
                </a:cubicBezTo>
                <a:cubicBezTo>
                  <a:pt x="1296611" y="1461137"/>
                  <a:pt x="1299986" y="1458608"/>
                  <a:pt x="1302350" y="1456326"/>
                </a:cubicBezTo>
                <a:cubicBezTo>
                  <a:pt x="1303217" y="1455499"/>
                  <a:pt x="1305635" y="1455315"/>
                  <a:pt x="1307259" y="1454732"/>
                </a:cubicBezTo>
                <a:cubicBezTo>
                  <a:pt x="1324892" y="1448419"/>
                  <a:pt x="1326949" y="1442735"/>
                  <a:pt x="1314803" y="1432776"/>
                </a:cubicBezTo>
                <a:cubicBezTo>
                  <a:pt x="1309750" y="1428639"/>
                  <a:pt x="1303704" y="1424946"/>
                  <a:pt x="1298741" y="1420748"/>
                </a:cubicBezTo>
                <a:cubicBezTo>
                  <a:pt x="1295998" y="1418404"/>
                  <a:pt x="1294157" y="1415063"/>
                  <a:pt x="1299246" y="1413118"/>
                </a:cubicBezTo>
                <a:cubicBezTo>
                  <a:pt x="1301737" y="1412168"/>
                  <a:pt x="1306718" y="1412321"/>
                  <a:pt x="1309497" y="1413240"/>
                </a:cubicBezTo>
                <a:cubicBezTo>
                  <a:pt x="1315254" y="1415125"/>
                  <a:pt x="1320163" y="1417944"/>
                  <a:pt x="1325632" y="1420196"/>
                </a:cubicBezTo>
                <a:cubicBezTo>
                  <a:pt x="1336550" y="1424716"/>
                  <a:pt x="1342325" y="1424011"/>
                  <a:pt x="1348642" y="1417392"/>
                </a:cubicBezTo>
                <a:cubicBezTo>
                  <a:pt x="1351475" y="1414420"/>
                  <a:pt x="1353515" y="1411110"/>
                  <a:pt x="1356709" y="1408306"/>
                </a:cubicBezTo>
                <a:cubicBezTo>
                  <a:pt x="1360670" y="1404836"/>
                  <a:pt x="1365214" y="1402909"/>
                  <a:pt x="1370089" y="1402583"/>
                </a:cubicBezTo>
                <a:close/>
                <a:moveTo>
                  <a:pt x="2104888" y="1402515"/>
                </a:moveTo>
                <a:cubicBezTo>
                  <a:pt x="2100434" y="1402255"/>
                  <a:pt x="2098134" y="1404354"/>
                  <a:pt x="2099039" y="1406882"/>
                </a:cubicBezTo>
                <a:cubicBezTo>
                  <a:pt x="2099511" y="1408184"/>
                  <a:pt x="2102219" y="1409196"/>
                  <a:pt x="2105501" y="1411402"/>
                </a:cubicBezTo>
                <a:cubicBezTo>
                  <a:pt x="2107794" y="1408843"/>
                  <a:pt x="2110194" y="1407173"/>
                  <a:pt x="2110464" y="1405396"/>
                </a:cubicBezTo>
                <a:cubicBezTo>
                  <a:pt x="2110626" y="1404507"/>
                  <a:pt x="2107017" y="1402638"/>
                  <a:pt x="2104888" y="1402515"/>
                </a:cubicBezTo>
                <a:close/>
                <a:moveTo>
                  <a:pt x="8746332" y="1401642"/>
                </a:moveTo>
                <a:cubicBezTo>
                  <a:pt x="8745339" y="1401795"/>
                  <a:pt x="8744852" y="1403129"/>
                  <a:pt x="8744148" y="1403925"/>
                </a:cubicBezTo>
                <a:cubicBezTo>
                  <a:pt x="8745502" y="1404354"/>
                  <a:pt x="8747036" y="1405196"/>
                  <a:pt x="8748191" y="1405043"/>
                </a:cubicBezTo>
                <a:cubicBezTo>
                  <a:pt x="8749147" y="1404921"/>
                  <a:pt x="8749652" y="1403573"/>
                  <a:pt x="8750338" y="1402760"/>
                </a:cubicBezTo>
                <a:cubicBezTo>
                  <a:pt x="8748985" y="1402347"/>
                  <a:pt x="8747432" y="1401458"/>
                  <a:pt x="8746332" y="1401642"/>
                </a:cubicBezTo>
                <a:close/>
                <a:moveTo>
                  <a:pt x="10549516" y="1399865"/>
                </a:moveTo>
                <a:cubicBezTo>
                  <a:pt x="10547387" y="1400370"/>
                  <a:pt x="10545221" y="1400876"/>
                  <a:pt x="10541467" y="1401765"/>
                </a:cubicBezTo>
                <a:cubicBezTo>
                  <a:pt x="10544247" y="1403343"/>
                  <a:pt x="10545637" y="1404568"/>
                  <a:pt x="10547513" y="1405059"/>
                </a:cubicBezTo>
                <a:cubicBezTo>
                  <a:pt x="10548524" y="1405289"/>
                  <a:pt x="10551687" y="1404170"/>
                  <a:pt x="10551646" y="1403756"/>
                </a:cubicBezTo>
                <a:cubicBezTo>
                  <a:pt x="10551502" y="1402439"/>
                  <a:pt x="10550311" y="1401152"/>
                  <a:pt x="10549516" y="1399865"/>
                </a:cubicBezTo>
                <a:close/>
                <a:moveTo>
                  <a:pt x="3008072" y="1397244"/>
                </a:moveTo>
                <a:cubicBezTo>
                  <a:pt x="3007691" y="1397137"/>
                  <a:pt x="3004229" y="1399482"/>
                  <a:pt x="3004064" y="1400784"/>
                </a:cubicBezTo>
                <a:cubicBezTo>
                  <a:pt x="3003686" y="1404001"/>
                  <a:pt x="3008307" y="1406622"/>
                  <a:pt x="3012494" y="1405718"/>
                </a:cubicBezTo>
                <a:cubicBezTo>
                  <a:pt x="3014568" y="1405258"/>
                  <a:pt x="3015904" y="1403572"/>
                  <a:pt x="3018973" y="1401519"/>
                </a:cubicBezTo>
                <a:cubicBezTo>
                  <a:pt x="3014786" y="1399788"/>
                  <a:pt x="3011610" y="1398287"/>
                  <a:pt x="3008072" y="1397244"/>
                </a:cubicBezTo>
                <a:close/>
                <a:moveTo>
                  <a:pt x="3158578" y="1395498"/>
                </a:moveTo>
                <a:cubicBezTo>
                  <a:pt x="3155003" y="1394778"/>
                  <a:pt x="3151249" y="1397459"/>
                  <a:pt x="3153036" y="1399451"/>
                </a:cubicBezTo>
                <a:cubicBezTo>
                  <a:pt x="3154083" y="1400616"/>
                  <a:pt x="3156918" y="1401861"/>
                  <a:pt x="3158922" y="1401826"/>
                </a:cubicBezTo>
                <a:cubicBezTo>
                  <a:pt x="3160690" y="1401811"/>
                  <a:pt x="3162405" y="1400095"/>
                  <a:pt x="3164806" y="1398762"/>
                </a:cubicBezTo>
                <a:cubicBezTo>
                  <a:pt x="3162243" y="1397352"/>
                  <a:pt x="3160672" y="1395912"/>
                  <a:pt x="3158578" y="1395498"/>
                </a:cubicBezTo>
                <a:close/>
                <a:moveTo>
                  <a:pt x="10935948" y="1394884"/>
                </a:moveTo>
                <a:cubicBezTo>
                  <a:pt x="10938510" y="1395421"/>
                  <a:pt x="10940008" y="1397918"/>
                  <a:pt x="10941975" y="1399558"/>
                </a:cubicBezTo>
                <a:cubicBezTo>
                  <a:pt x="10939268" y="1400707"/>
                  <a:pt x="10936452" y="1402771"/>
                  <a:pt x="10933890" y="1402668"/>
                </a:cubicBezTo>
                <a:cubicBezTo>
                  <a:pt x="10931435" y="1402576"/>
                  <a:pt x="10929233" y="1400170"/>
                  <a:pt x="10924937" y="1397627"/>
                </a:cubicBezTo>
                <a:cubicBezTo>
                  <a:pt x="10930262" y="1396187"/>
                  <a:pt x="10933746" y="1394410"/>
                  <a:pt x="10935948" y="1394884"/>
                </a:cubicBezTo>
                <a:close/>
                <a:moveTo>
                  <a:pt x="8830181" y="1392158"/>
                </a:moveTo>
                <a:lnTo>
                  <a:pt x="8829981" y="1393169"/>
                </a:lnTo>
                <a:lnTo>
                  <a:pt x="8831480" y="1392801"/>
                </a:lnTo>
                <a:close/>
                <a:moveTo>
                  <a:pt x="1477217" y="1389644"/>
                </a:moveTo>
                <a:cubicBezTo>
                  <a:pt x="1478517" y="1389905"/>
                  <a:pt x="1479817" y="1390181"/>
                  <a:pt x="1481134" y="1390456"/>
                </a:cubicBezTo>
                <a:cubicBezTo>
                  <a:pt x="1480610" y="1390869"/>
                  <a:pt x="1480213" y="1391513"/>
                  <a:pt x="1479564" y="1391635"/>
                </a:cubicBezTo>
                <a:cubicBezTo>
                  <a:pt x="1478914" y="1391773"/>
                  <a:pt x="1477993" y="1391360"/>
                  <a:pt x="1477217" y="1391207"/>
                </a:cubicBezTo>
                <a:cubicBezTo>
                  <a:pt x="1477217" y="1390670"/>
                  <a:pt x="1477217" y="1390165"/>
                  <a:pt x="1477217" y="1389644"/>
                </a:cubicBezTo>
                <a:close/>
                <a:moveTo>
                  <a:pt x="9458211" y="1389538"/>
                </a:moveTo>
                <a:lnTo>
                  <a:pt x="9457957" y="1390947"/>
                </a:lnTo>
                <a:lnTo>
                  <a:pt x="9460015" y="1390411"/>
                </a:lnTo>
                <a:close/>
                <a:moveTo>
                  <a:pt x="1733816" y="1386933"/>
                </a:moveTo>
                <a:cubicBezTo>
                  <a:pt x="1739735" y="1388189"/>
                  <a:pt x="1742334" y="1391055"/>
                  <a:pt x="1743309" y="1394793"/>
                </a:cubicBezTo>
                <a:cubicBezTo>
                  <a:pt x="1744464" y="1399344"/>
                  <a:pt x="1745494" y="1403986"/>
                  <a:pt x="1747983" y="1408292"/>
                </a:cubicBezTo>
                <a:lnTo>
                  <a:pt x="1747980" y="1408295"/>
                </a:lnTo>
                <a:cubicBezTo>
                  <a:pt x="1751841" y="1414944"/>
                  <a:pt x="1758267" y="1417120"/>
                  <a:pt x="1769871" y="1416507"/>
                </a:cubicBezTo>
                <a:cubicBezTo>
                  <a:pt x="1773606" y="1416308"/>
                  <a:pt x="1777252" y="1415557"/>
                  <a:pt x="1780970" y="1415220"/>
                </a:cubicBezTo>
                <a:cubicBezTo>
                  <a:pt x="1791437" y="1414255"/>
                  <a:pt x="1798764" y="1416400"/>
                  <a:pt x="1804269" y="1422360"/>
                </a:cubicBezTo>
                <a:cubicBezTo>
                  <a:pt x="1810712" y="1429347"/>
                  <a:pt x="1818057" y="1436150"/>
                  <a:pt x="1826485" y="1442248"/>
                </a:cubicBezTo>
                <a:cubicBezTo>
                  <a:pt x="1831755" y="1446063"/>
                  <a:pt x="1839641" y="1448546"/>
                  <a:pt x="1846553" y="1451442"/>
                </a:cubicBezTo>
                <a:cubicBezTo>
                  <a:pt x="1858772" y="1456528"/>
                  <a:pt x="1859241" y="1462657"/>
                  <a:pt x="1846607" y="1467775"/>
                </a:cubicBezTo>
                <a:cubicBezTo>
                  <a:pt x="1837079" y="1471621"/>
                  <a:pt x="1827405" y="1475114"/>
                  <a:pt x="1821215" y="1481258"/>
                </a:cubicBezTo>
                <a:cubicBezTo>
                  <a:pt x="1819790" y="1482698"/>
                  <a:pt x="1817588" y="1484506"/>
                  <a:pt x="1815259" y="1484813"/>
                </a:cubicBezTo>
                <a:cubicBezTo>
                  <a:pt x="1796653" y="1487280"/>
                  <a:pt x="1794090" y="1494512"/>
                  <a:pt x="1798819" y="1504302"/>
                </a:cubicBezTo>
                <a:cubicBezTo>
                  <a:pt x="1799144" y="1504977"/>
                  <a:pt x="1797159" y="1506662"/>
                  <a:pt x="1795787" y="1506922"/>
                </a:cubicBezTo>
                <a:cubicBezTo>
                  <a:pt x="1793350" y="1507397"/>
                  <a:pt x="1789976" y="1507781"/>
                  <a:pt x="1787954" y="1507106"/>
                </a:cubicBezTo>
                <a:cubicBezTo>
                  <a:pt x="1778768" y="1504027"/>
                  <a:pt x="1776223" y="1498281"/>
                  <a:pt x="1774346" y="1492581"/>
                </a:cubicBezTo>
                <a:cubicBezTo>
                  <a:pt x="1772866" y="1488061"/>
                  <a:pt x="1772884" y="1483357"/>
                  <a:pt x="1771423" y="1478837"/>
                </a:cubicBezTo>
                <a:cubicBezTo>
                  <a:pt x="1769727" y="1473551"/>
                  <a:pt x="1760792" y="1471283"/>
                  <a:pt x="1754080" y="1474547"/>
                </a:cubicBezTo>
                <a:cubicBezTo>
                  <a:pt x="1747474" y="1477749"/>
                  <a:pt x="1741770" y="1481657"/>
                  <a:pt x="1735616" y="1485211"/>
                </a:cubicBezTo>
                <a:cubicBezTo>
                  <a:pt x="1733108" y="1486667"/>
                  <a:pt x="1730418" y="1487984"/>
                  <a:pt x="1725419" y="1490635"/>
                </a:cubicBezTo>
                <a:cubicBezTo>
                  <a:pt x="1723814" y="1484368"/>
                  <a:pt x="1722189" y="1480002"/>
                  <a:pt x="1721611" y="1475574"/>
                </a:cubicBezTo>
                <a:cubicBezTo>
                  <a:pt x="1720204" y="1464741"/>
                  <a:pt x="1710169" y="1458995"/>
                  <a:pt x="1693603" y="1456636"/>
                </a:cubicBezTo>
                <a:cubicBezTo>
                  <a:pt x="1668878" y="1453096"/>
                  <a:pt x="1645218" y="1453541"/>
                  <a:pt x="1622496" y="1461723"/>
                </a:cubicBezTo>
                <a:cubicBezTo>
                  <a:pt x="1601994" y="1469092"/>
                  <a:pt x="1583315" y="1477382"/>
                  <a:pt x="1570502" y="1490834"/>
                </a:cubicBezTo>
                <a:cubicBezTo>
                  <a:pt x="1581114" y="1497070"/>
                  <a:pt x="1591076" y="1502908"/>
                  <a:pt x="1601074" y="1508761"/>
                </a:cubicBezTo>
                <a:cubicBezTo>
                  <a:pt x="1603113" y="1509956"/>
                  <a:pt x="1605496" y="1510967"/>
                  <a:pt x="1607336" y="1512270"/>
                </a:cubicBezTo>
                <a:cubicBezTo>
                  <a:pt x="1611307" y="1515074"/>
                  <a:pt x="1613148" y="1518261"/>
                  <a:pt x="1609791" y="1521770"/>
                </a:cubicBezTo>
                <a:cubicBezTo>
                  <a:pt x="1606813" y="1524880"/>
                  <a:pt x="1599287" y="1524742"/>
                  <a:pt x="1592177" y="1521861"/>
                </a:cubicBezTo>
                <a:cubicBezTo>
                  <a:pt x="1583731" y="1518429"/>
                  <a:pt x="1578659" y="1511932"/>
                  <a:pt x="1565142" y="1511228"/>
                </a:cubicBezTo>
                <a:cubicBezTo>
                  <a:pt x="1554494" y="1519272"/>
                  <a:pt x="1538305" y="1521785"/>
                  <a:pt x="1521377" y="1523317"/>
                </a:cubicBezTo>
                <a:cubicBezTo>
                  <a:pt x="1513021" y="1524083"/>
                  <a:pt x="1506488" y="1522750"/>
                  <a:pt x="1502355" y="1518016"/>
                </a:cubicBezTo>
                <a:cubicBezTo>
                  <a:pt x="1501471" y="1516989"/>
                  <a:pt x="1500713" y="1515916"/>
                  <a:pt x="1499846" y="1514905"/>
                </a:cubicBezTo>
                <a:cubicBezTo>
                  <a:pt x="1486906" y="1499752"/>
                  <a:pt x="1486870" y="1499262"/>
                  <a:pt x="1511505" y="1491953"/>
                </a:cubicBezTo>
                <a:cubicBezTo>
                  <a:pt x="1525492" y="1487801"/>
                  <a:pt x="1532440" y="1480752"/>
                  <a:pt x="1537222" y="1472264"/>
                </a:cubicBezTo>
                <a:cubicBezTo>
                  <a:pt x="1543341" y="1461355"/>
                  <a:pt x="1549350" y="1450369"/>
                  <a:pt x="1556425" y="1439659"/>
                </a:cubicBezTo>
                <a:cubicBezTo>
                  <a:pt x="1558753" y="1436119"/>
                  <a:pt x="1563860" y="1433147"/>
                  <a:pt x="1568426" y="1430374"/>
                </a:cubicBezTo>
                <a:cubicBezTo>
                  <a:pt x="1569798" y="1429543"/>
                  <a:pt x="1574165" y="1429711"/>
                  <a:pt x="1576205" y="1430431"/>
                </a:cubicBezTo>
                <a:cubicBezTo>
                  <a:pt x="1578208" y="1431136"/>
                  <a:pt x="1580501" y="1433373"/>
                  <a:pt x="1580031" y="1434538"/>
                </a:cubicBezTo>
                <a:cubicBezTo>
                  <a:pt x="1578226" y="1438981"/>
                  <a:pt x="1574923" y="1443179"/>
                  <a:pt x="1573083" y="1447622"/>
                </a:cubicBezTo>
                <a:cubicBezTo>
                  <a:pt x="1572234" y="1449691"/>
                  <a:pt x="1572794" y="1452250"/>
                  <a:pt x="1574111" y="1454242"/>
                </a:cubicBezTo>
                <a:cubicBezTo>
                  <a:pt x="1574671" y="1455085"/>
                  <a:pt x="1580193" y="1455850"/>
                  <a:pt x="1581041" y="1455284"/>
                </a:cubicBezTo>
                <a:cubicBezTo>
                  <a:pt x="1584146" y="1453231"/>
                  <a:pt x="1586239" y="1450611"/>
                  <a:pt x="1588639" y="1448190"/>
                </a:cubicBezTo>
                <a:cubicBezTo>
                  <a:pt x="1597212" y="1439502"/>
                  <a:pt x="1603005" y="1438246"/>
                  <a:pt x="1618887" y="1441892"/>
                </a:cubicBezTo>
                <a:cubicBezTo>
                  <a:pt x="1624120" y="1443103"/>
                  <a:pt x="1629228" y="1444497"/>
                  <a:pt x="1635436" y="1446060"/>
                </a:cubicBezTo>
                <a:cubicBezTo>
                  <a:pt x="1642944" y="1442720"/>
                  <a:pt x="1650343" y="1439426"/>
                  <a:pt x="1658591" y="1435748"/>
                </a:cubicBezTo>
                <a:cubicBezTo>
                  <a:pt x="1661821" y="1436913"/>
                  <a:pt x="1665774" y="1437618"/>
                  <a:pt x="1667885" y="1439226"/>
                </a:cubicBezTo>
                <a:cubicBezTo>
                  <a:pt x="1677595" y="1446658"/>
                  <a:pt x="1688694" y="1448404"/>
                  <a:pt x="1702753" y="1443961"/>
                </a:cubicBezTo>
                <a:cubicBezTo>
                  <a:pt x="1710837" y="1441418"/>
                  <a:pt x="1719339" y="1443639"/>
                  <a:pt x="1727711" y="1444084"/>
                </a:cubicBezTo>
                <a:cubicBezTo>
                  <a:pt x="1731664" y="1444283"/>
                  <a:pt x="1738233" y="1442874"/>
                  <a:pt x="1739514" y="1441096"/>
                </a:cubicBezTo>
                <a:cubicBezTo>
                  <a:pt x="1741522" y="1438292"/>
                  <a:pt x="1741919" y="1433925"/>
                  <a:pt x="1739609" y="1431367"/>
                </a:cubicBezTo>
                <a:cubicBezTo>
                  <a:pt x="1736613" y="1428072"/>
                  <a:pt x="1730279" y="1425912"/>
                  <a:pt x="1725388" y="1423261"/>
                </a:cubicBezTo>
                <a:cubicBezTo>
                  <a:pt x="1711420" y="1415723"/>
                  <a:pt x="1707665" y="1401473"/>
                  <a:pt x="1717050" y="1391729"/>
                </a:cubicBezTo>
                <a:cubicBezTo>
                  <a:pt x="1720551" y="1388082"/>
                  <a:pt x="1728221" y="1385753"/>
                  <a:pt x="1733816" y="1386933"/>
                </a:cubicBezTo>
                <a:close/>
                <a:moveTo>
                  <a:pt x="9676565" y="1386458"/>
                </a:moveTo>
                <a:cubicBezTo>
                  <a:pt x="9674038" y="1386810"/>
                  <a:pt x="9671765" y="1387833"/>
                  <a:pt x="9671512" y="1387913"/>
                </a:cubicBezTo>
                <a:cubicBezTo>
                  <a:pt x="9672324" y="1393843"/>
                  <a:pt x="9679218" y="1396815"/>
                  <a:pt x="9685679" y="1395559"/>
                </a:cubicBezTo>
                <a:cubicBezTo>
                  <a:pt x="9687682" y="1395161"/>
                  <a:pt x="9690064" y="1393276"/>
                  <a:pt x="9690209" y="1391989"/>
                </a:cubicBezTo>
                <a:cubicBezTo>
                  <a:pt x="9690660" y="1388235"/>
                  <a:pt x="9683603" y="1385447"/>
                  <a:pt x="9676565" y="1386458"/>
                </a:cubicBezTo>
                <a:close/>
                <a:moveTo>
                  <a:pt x="2146523" y="1386213"/>
                </a:moveTo>
                <a:cubicBezTo>
                  <a:pt x="2143019" y="1387530"/>
                  <a:pt x="2140042" y="1388067"/>
                  <a:pt x="2138617" y="1389292"/>
                </a:cubicBezTo>
                <a:cubicBezTo>
                  <a:pt x="2131918" y="1395069"/>
                  <a:pt x="2137461" y="1404216"/>
                  <a:pt x="2148506" y="1405610"/>
                </a:cubicBezTo>
                <a:cubicBezTo>
                  <a:pt x="2150820" y="1405886"/>
                  <a:pt x="2154282" y="1405150"/>
                  <a:pt x="2156035" y="1404124"/>
                </a:cubicBezTo>
                <a:cubicBezTo>
                  <a:pt x="2161520" y="1400891"/>
                  <a:pt x="2160944" y="1396616"/>
                  <a:pt x="2157785" y="1393092"/>
                </a:cubicBezTo>
                <a:cubicBezTo>
                  <a:pt x="2155366" y="1390411"/>
                  <a:pt x="2150478" y="1388557"/>
                  <a:pt x="2146523" y="1386213"/>
                </a:cubicBezTo>
                <a:close/>
                <a:moveTo>
                  <a:pt x="10233958" y="1384925"/>
                </a:moveTo>
                <a:cubicBezTo>
                  <a:pt x="10234932" y="1385676"/>
                  <a:pt x="10235709" y="1386518"/>
                  <a:pt x="10236521" y="1387331"/>
                </a:cubicBezTo>
                <a:cubicBezTo>
                  <a:pt x="10235763" y="1387623"/>
                  <a:pt x="10234387" y="1388189"/>
                  <a:pt x="10234319" y="1388143"/>
                </a:cubicBezTo>
                <a:cubicBezTo>
                  <a:pt x="10233363" y="1387377"/>
                  <a:pt x="10232568" y="1386550"/>
                  <a:pt x="10231738" y="1385722"/>
                </a:cubicBezTo>
                <a:lnTo>
                  <a:pt x="10231738" y="1385721"/>
                </a:lnTo>
                <a:cubicBezTo>
                  <a:pt x="10232514" y="1385431"/>
                  <a:pt x="10233891" y="1384868"/>
                  <a:pt x="10233958" y="1384925"/>
                </a:cubicBezTo>
                <a:close/>
                <a:moveTo>
                  <a:pt x="3432730" y="1383562"/>
                </a:moveTo>
                <a:cubicBezTo>
                  <a:pt x="3429502" y="1383776"/>
                  <a:pt x="3426525" y="1385447"/>
                  <a:pt x="3423800" y="1386366"/>
                </a:cubicBezTo>
                <a:cubicBezTo>
                  <a:pt x="3424343" y="1387821"/>
                  <a:pt x="3424398" y="1388817"/>
                  <a:pt x="3424758" y="1388863"/>
                </a:cubicBezTo>
                <a:cubicBezTo>
                  <a:pt x="3429068" y="1389415"/>
                  <a:pt x="3433471" y="1390258"/>
                  <a:pt x="3437746" y="1390089"/>
                </a:cubicBezTo>
                <a:cubicBezTo>
                  <a:pt x="3439784" y="1390012"/>
                  <a:pt x="3441734" y="1388036"/>
                  <a:pt x="3443482" y="1386780"/>
                </a:cubicBezTo>
                <a:cubicBezTo>
                  <a:pt x="3443826" y="1386550"/>
                  <a:pt x="3443340" y="1385351"/>
                  <a:pt x="3442888" y="1385247"/>
                </a:cubicBezTo>
                <a:cubicBezTo>
                  <a:pt x="3439550" y="1384527"/>
                  <a:pt x="3435997" y="1383363"/>
                  <a:pt x="3432730" y="1383562"/>
                </a:cubicBezTo>
                <a:close/>
                <a:moveTo>
                  <a:pt x="9833884" y="1383455"/>
                </a:moveTo>
                <a:cubicBezTo>
                  <a:pt x="9833125" y="1383578"/>
                  <a:pt x="9831704" y="1383788"/>
                  <a:pt x="9831718" y="1383868"/>
                </a:cubicBezTo>
                <a:cubicBezTo>
                  <a:pt x="9831971" y="1384742"/>
                  <a:pt x="9832387" y="1385569"/>
                  <a:pt x="9832783" y="1386427"/>
                </a:cubicBezTo>
                <a:lnTo>
                  <a:pt x="9832782" y="1386428"/>
                </a:lnTo>
                <a:cubicBezTo>
                  <a:pt x="9833541" y="1386290"/>
                  <a:pt x="9834980" y="1386075"/>
                  <a:pt x="9834967" y="1386029"/>
                </a:cubicBezTo>
                <a:cubicBezTo>
                  <a:pt x="9834713" y="1385140"/>
                  <a:pt x="9834280" y="1384297"/>
                  <a:pt x="9833884" y="1383455"/>
                </a:cubicBezTo>
                <a:close/>
                <a:moveTo>
                  <a:pt x="10778683" y="1381310"/>
                </a:moveTo>
                <a:cubicBezTo>
                  <a:pt x="10781065" y="1382918"/>
                  <a:pt x="10783755" y="1385094"/>
                  <a:pt x="10783900" y="1387071"/>
                </a:cubicBezTo>
                <a:cubicBezTo>
                  <a:pt x="10784369" y="1393843"/>
                  <a:pt x="10782691" y="1400447"/>
                  <a:pt x="10773918" y="1408828"/>
                </a:cubicBezTo>
                <a:cubicBezTo>
                  <a:pt x="10766085" y="1399359"/>
                  <a:pt x="10760598" y="1392066"/>
                  <a:pt x="10764551" y="1383209"/>
                </a:cubicBezTo>
                <a:cubicBezTo>
                  <a:pt x="10765958" y="1380068"/>
                  <a:pt x="10775020" y="1378827"/>
                  <a:pt x="10778683" y="1381310"/>
                </a:cubicBezTo>
                <a:close/>
                <a:moveTo>
                  <a:pt x="1189851" y="1378613"/>
                </a:moveTo>
                <a:cubicBezTo>
                  <a:pt x="1203314" y="1380758"/>
                  <a:pt x="1216958" y="1382797"/>
                  <a:pt x="1230421" y="1385202"/>
                </a:cubicBezTo>
                <a:cubicBezTo>
                  <a:pt x="1232677" y="1385601"/>
                  <a:pt x="1235565" y="1387501"/>
                  <a:pt x="1235709" y="1388818"/>
                </a:cubicBezTo>
                <a:cubicBezTo>
                  <a:pt x="1235944" y="1390749"/>
                  <a:pt x="1234735" y="1394121"/>
                  <a:pt x="1232786" y="1394550"/>
                </a:cubicBezTo>
                <a:cubicBezTo>
                  <a:pt x="1221037" y="1397185"/>
                  <a:pt x="1191620" y="1391147"/>
                  <a:pt x="1184473" y="1384835"/>
                </a:cubicBezTo>
                <a:cubicBezTo>
                  <a:pt x="1183300" y="1383793"/>
                  <a:pt x="1184058" y="1381585"/>
                  <a:pt x="1184924" y="1380161"/>
                </a:cubicBezTo>
                <a:cubicBezTo>
                  <a:pt x="1185393" y="1379394"/>
                  <a:pt x="1188028" y="1379134"/>
                  <a:pt x="1189851" y="1378613"/>
                </a:cubicBezTo>
                <a:close/>
                <a:moveTo>
                  <a:pt x="1071966" y="1377111"/>
                </a:moveTo>
                <a:cubicBezTo>
                  <a:pt x="1072255" y="1388220"/>
                  <a:pt x="1065288" y="1393033"/>
                  <a:pt x="1053864" y="1395438"/>
                </a:cubicBezTo>
                <a:cubicBezTo>
                  <a:pt x="1051338" y="1395974"/>
                  <a:pt x="1046898" y="1394580"/>
                  <a:pt x="1044516" y="1393278"/>
                </a:cubicBezTo>
                <a:cubicBezTo>
                  <a:pt x="1043270" y="1392588"/>
                  <a:pt x="1043487" y="1389676"/>
                  <a:pt x="1044823" y="1388604"/>
                </a:cubicBezTo>
                <a:cubicBezTo>
                  <a:pt x="1051031" y="1383670"/>
                  <a:pt x="1058827" y="1379961"/>
                  <a:pt x="1071966" y="1377111"/>
                </a:cubicBezTo>
                <a:close/>
                <a:moveTo>
                  <a:pt x="9728397" y="1374169"/>
                </a:moveTo>
                <a:cubicBezTo>
                  <a:pt x="9727892" y="1375012"/>
                  <a:pt x="9727224" y="1375824"/>
                  <a:pt x="9726990" y="1376697"/>
                </a:cubicBezTo>
                <a:cubicBezTo>
                  <a:pt x="9726935" y="1376927"/>
                  <a:pt x="9728578" y="1377613"/>
                  <a:pt x="9728849" y="1377510"/>
                </a:cubicBezTo>
                <a:cubicBezTo>
                  <a:pt x="9730039" y="1377035"/>
                  <a:pt x="9730997" y="1376360"/>
                  <a:pt x="9732043" y="1375748"/>
                </a:cubicBezTo>
                <a:cubicBezTo>
                  <a:pt x="9730816" y="1375212"/>
                  <a:pt x="9729606" y="1374690"/>
                  <a:pt x="9728397" y="1374169"/>
                </a:cubicBezTo>
                <a:close/>
                <a:moveTo>
                  <a:pt x="10455038" y="1373357"/>
                </a:moveTo>
                <a:cubicBezTo>
                  <a:pt x="10467635" y="1374491"/>
                  <a:pt x="10475756" y="1382106"/>
                  <a:pt x="10472742" y="1389951"/>
                </a:cubicBezTo>
                <a:cubicBezTo>
                  <a:pt x="10471208" y="1393931"/>
                  <a:pt x="10462528" y="1396110"/>
                  <a:pt x="10457023" y="1393873"/>
                </a:cubicBezTo>
                <a:cubicBezTo>
                  <a:pt x="10448577" y="1390472"/>
                  <a:pt x="10444679" y="1385462"/>
                  <a:pt x="10443885" y="1380742"/>
                </a:cubicBezTo>
                <a:cubicBezTo>
                  <a:pt x="10443470" y="1376238"/>
                  <a:pt x="10449660" y="1372898"/>
                  <a:pt x="10455038" y="1373357"/>
                </a:cubicBezTo>
                <a:close/>
                <a:moveTo>
                  <a:pt x="10102176" y="1371855"/>
                </a:moveTo>
                <a:cubicBezTo>
                  <a:pt x="10100299" y="1373602"/>
                  <a:pt x="10096022" y="1375977"/>
                  <a:pt x="10095318" y="1378720"/>
                </a:cubicBezTo>
                <a:cubicBezTo>
                  <a:pt x="10094325" y="1382520"/>
                  <a:pt x="10101129" y="1385798"/>
                  <a:pt x="10107952" y="1385982"/>
                </a:cubicBezTo>
                <a:cubicBezTo>
                  <a:pt x="10113636" y="1386120"/>
                  <a:pt x="10118905" y="1383240"/>
                  <a:pt x="10119051" y="1379884"/>
                </a:cubicBezTo>
                <a:cubicBezTo>
                  <a:pt x="10119249" y="1375196"/>
                  <a:pt x="10112698" y="1371457"/>
                  <a:pt x="10102176" y="1371855"/>
                </a:cubicBezTo>
                <a:close/>
                <a:moveTo>
                  <a:pt x="9875084" y="1371082"/>
                </a:moveTo>
                <a:cubicBezTo>
                  <a:pt x="9869821" y="1372300"/>
                  <a:pt x="9865621" y="1375549"/>
                  <a:pt x="9863590" y="1380436"/>
                </a:cubicBezTo>
                <a:cubicBezTo>
                  <a:pt x="9862904" y="1382106"/>
                  <a:pt x="9862670" y="1383853"/>
                  <a:pt x="9862417" y="1384849"/>
                </a:cubicBezTo>
                <a:cubicBezTo>
                  <a:pt x="9861966" y="1399742"/>
                  <a:pt x="9891799" y="1412260"/>
                  <a:pt x="9912823" y="1406637"/>
                </a:cubicBezTo>
                <a:cubicBezTo>
                  <a:pt x="9923237" y="1403864"/>
                  <a:pt x="9928525" y="1398501"/>
                  <a:pt x="9930203" y="1391805"/>
                </a:cubicBezTo>
                <a:cubicBezTo>
                  <a:pt x="9931196" y="1387913"/>
                  <a:pt x="9927352" y="1383776"/>
                  <a:pt x="9920476" y="1382260"/>
                </a:cubicBezTo>
                <a:cubicBezTo>
                  <a:pt x="9910730" y="1380115"/>
                  <a:pt x="9901346" y="1378215"/>
                  <a:pt x="9892954" y="1373909"/>
                </a:cubicBezTo>
                <a:cubicBezTo>
                  <a:pt x="9886673" y="1370676"/>
                  <a:pt x="9880347" y="1369864"/>
                  <a:pt x="9875084" y="1371082"/>
                </a:cubicBezTo>
                <a:close/>
                <a:moveTo>
                  <a:pt x="9563661" y="1370768"/>
                </a:moveTo>
                <a:cubicBezTo>
                  <a:pt x="9555468" y="1372162"/>
                  <a:pt x="9553265" y="1375533"/>
                  <a:pt x="9554872" y="1385079"/>
                </a:cubicBezTo>
                <a:cubicBezTo>
                  <a:pt x="9563715" y="1384512"/>
                  <a:pt x="9572504" y="1383945"/>
                  <a:pt x="9581889" y="1383347"/>
                </a:cubicBezTo>
                <a:cubicBezTo>
                  <a:pt x="9581311" y="1380972"/>
                  <a:pt x="9581582" y="1379119"/>
                  <a:pt x="9580409" y="1377740"/>
                </a:cubicBezTo>
                <a:cubicBezTo>
                  <a:pt x="9575301" y="1371687"/>
                  <a:pt x="9570140" y="1369665"/>
                  <a:pt x="9563661" y="1370768"/>
                </a:cubicBezTo>
                <a:close/>
                <a:moveTo>
                  <a:pt x="2917842" y="1370630"/>
                </a:moveTo>
                <a:lnTo>
                  <a:pt x="2916236" y="1371243"/>
                </a:lnTo>
                <a:lnTo>
                  <a:pt x="2917954" y="1371779"/>
                </a:lnTo>
                <a:close/>
                <a:moveTo>
                  <a:pt x="1142782" y="1367994"/>
                </a:moveTo>
                <a:lnTo>
                  <a:pt x="1142783" y="1367994"/>
                </a:lnTo>
                <a:lnTo>
                  <a:pt x="1142782" y="1367995"/>
                </a:lnTo>
                <a:close/>
                <a:moveTo>
                  <a:pt x="1341737" y="1367765"/>
                </a:moveTo>
                <a:cubicBezTo>
                  <a:pt x="1343614" y="1367735"/>
                  <a:pt x="1346574" y="1369527"/>
                  <a:pt x="1347241" y="1370845"/>
                </a:cubicBezTo>
                <a:cubicBezTo>
                  <a:pt x="1348270" y="1372869"/>
                  <a:pt x="1348397" y="1375274"/>
                  <a:pt x="1347711" y="1377373"/>
                </a:cubicBezTo>
                <a:cubicBezTo>
                  <a:pt x="1346736" y="1380376"/>
                  <a:pt x="1342874" y="1382690"/>
                  <a:pt x="1338037" y="1381893"/>
                </a:cubicBezTo>
                <a:cubicBezTo>
                  <a:pt x="1334481" y="1381326"/>
                  <a:pt x="1331792" y="1378783"/>
                  <a:pt x="1328670" y="1377098"/>
                </a:cubicBezTo>
                <a:lnTo>
                  <a:pt x="1328669" y="1377098"/>
                </a:lnTo>
                <a:cubicBezTo>
                  <a:pt x="1330185" y="1374110"/>
                  <a:pt x="1330438" y="1371582"/>
                  <a:pt x="1332568" y="1370079"/>
                </a:cubicBezTo>
                <a:cubicBezTo>
                  <a:pt x="1334571" y="1368670"/>
                  <a:pt x="1338579" y="1367811"/>
                  <a:pt x="1341737" y="1367765"/>
                </a:cubicBezTo>
                <a:close/>
                <a:moveTo>
                  <a:pt x="10032170" y="1366692"/>
                </a:moveTo>
                <a:cubicBezTo>
                  <a:pt x="10027027" y="1365941"/>
                  <a:pt x="10022191" y="1366677"/>
                  <a:pt x="10020475" y="1369756"/>
                </a:cubicBezTo>
                <a:cubicBezTo>
                  <a:pt x="10019465" y="1371595"/>
                  <a:pt x="10020909" y="1374093"/>
                  <a:pt x="10021901" y="1376161"/>
                </a:cubicBezTo>
                <a:cubicBezTo>
                  <a:pt x="10022371" y="1377111"/>
                  <a:pt x="10024320" y="1377938"/>
                  <a:pt x="10025872" y="1378521"/>
                </a:cubicBezTo>
                <a:cubicBezTo>
                  <a:pt x="10037025" y="1382719"/>
                  <a:pt x="10048269" y="1386825"/>
                  <a:pt x="10061299" y="1391636"/>
                </a:cubicBezTo>
                <a:cubicBezTo>
                  <a:pt x="10062779" y="1389369"/>
                  <a:pt x="10064384" y="1388189"/>
                  <a:pt x="10063988" y="1387361"/>
                </a:cubicBezTo>
                <a:cubicBezTo>
                  <a:pt x="10059368" y="1377923"/>
                  <a:pt x="10048467" y="1371825"/>
                  <a:pt x="10034823" y="1367244"/>
                </a:cubicBezTo>
                <a:cubicBezTo>
                  <a:pt x="10034011" y="1366968"/>
                  <a:pt x="10033073" y="1366830"/>
                  <a:pt x="10032170" y="1366692"/>
                </a:cubicBezTo>
                <a:close/>
                <a:moveTo>
                  <a:pt x="11046776" y="1366681"/>
                </a:moveTo>
                <a:cubicBezTo>
                  <a:pt x="11049230" y="1366681"/>
                  <a:pt x="11052154" y="1366294"/>
                  <a:pt x="11052516" y="1366739"/>
                </a:cubicBezTo>
                <a:lnTo>
                  <a:pt x="11052516" y="1366743"/>
                </a:lnTo>
                <a:cubicBezTo>
                  <a:pt x="11054519" y="1369133"/>
                  <a:pt x="11056071" y="1371693"/>
                  <a:pt x="11057262" y="1374282"/>
                </a:cubicBezTo>
                <a:cubicBezTo>
                  <a:pt x="11057425" y="1374619"/>
                  <a:pt x="11053797" y="1376166"/>
                  <a:pt x="11053418" y="1375967"/>
                </a:cubicBezTo>
                <a:cubicBezTo>
                  <a:pt x="11050621" y="1374650"/>
                  <a:pt x="11047515" y="1373255"/>
                  <a:pt x="11045963" y="1371417"/>
                </a:cubicBezTo>
                <a:cubicBezTo>
                  <a:pt x="11044970" y="1370251"/>
                  <a:pt x="11046414" y="1368306"/>
                  <a:pt x="11046776" y="1366681"/>
                </a:cubicBezTo>
                <a:close/>
                <a:moveTo>
                  <a:pt x="704545" y="1365911"/>
                </a:moveTo>
                <a:cubicBezTo>
                  <a:pt x="709021" y="1365451"/>
                  <a:pt x="712991" y="1368990"/>
                  <a:pt x="710681" y="1371535"/>
                </a:cubicBezTo>
                <a:cubicBezTo>
                  <a:pt x="709309" y="1373052"/>
                  <a:pt x="705231" y="1374614"/>
                  <a:pt x="702686" y="1374461"/>
                </a:cubicBezTo>
                <a:cubicBezTo>
                  <a:pt x="700304" y="1374293"/>
                  <a:pt x="698337" y="1371857"/>
                  <a:pt x="694888" y="1369542"/>
                </a:cubicBezTo>
                <a:cubicBezTo>
                  <a:pt x="699185" y="1367857"/>
                  <a:pt x="701675" y="1366201"/>
                  <a:pt x="704545" y="1365911"/>
                </a:cubicBezTo>
                <a:close/>
                <a:moveTo>
                  <a:pt x="11844452" y="1365758"/>
                </a:moveTo>
                <a:cubicBezTo>
                  <a:pt x="11848188" y="1365988"/>
                  <a:pt x="11851616" y="1367980"/>
                  <a:pt x="11857158" y="1369911"/>
                </a:cubicBezTo>
                <a:cubicBezTo>
                  <a:pt x="11852790" y="1372256"/>
                  <a:pt x="11850606" y="1374201"/>
                  <a:pt x="11847682" y="1374830"/>
                </a:cubicBezTo>
                <a:cubicBezTo>
                  <a:pt x="11841925" y="1376086"/>
                  <a:pt x="11835554" y="1372899"/>
                  <a:pt x="11837141" y="1369528"/>
                </a:cubicBezTo>
                <a:cubicBezTo>
                  <a:pt x="11837918" y="1367888"/>
                  <a:pt x="11842142" y="1365620"/>
                  <a:pt x="11844452" y="1365758"/>
                </a:cubicBezTo>
                <a:close/>
                <a:moveTo>
                  <a:pt x="1998657" y="1365405"/>
                </a:moveTo>
                <a:cubicBezTo>
                  <a:pt x="1996997" y="1365681"/>
                  <a:pt x="1994577" y="1366355"/>
                  <a:pt x="1994288" y="1367121"/>
                </a:cubicBezTo>
                <a:cubicBezTo>
                  <a:pt x="1993728" y="1368608"/>
                  <a:pt x="1993403" y="1370998"/>
                  <a:pt x="1994795" y="1371749"/>
                </a:cubicBezTo>
                <a:cubicBezTo>
                  <a:pt x="2007306" y="1378490"/>
                  <a:pt x="2020034" y="1385094"/>
                  <a:pt x="2033049" y="1391468"/>
                </a:cubicBezTo>
                <a:lnTo>
                  <a:pt x="2033050" y="1391468"/>
                </a:lnTo>
                <a:cubicBezTo>
                  <a:pt x="2038372" y="1394073"/>
                  <a:pt x="2045227" y="1395084"/>
                  <a:pt x="2051434" y="1393108"/>
                </a:cubicBezTo>
                <a:cubicBezTo>
                  <a:pt x="2054987" y="1392004"/>
                  <a:pt x="2057152" y="1389262"/>
                  <a:pt x="2060311" y="1387009"/>
                </a:cubicBezTo>
                <a:cubicBezTo>
                  <a:pt x="2057621" y="1384405"/>
                  <a:pt x="2056430" y="1381693"/>
                  <a:pt x="2053671" y="1380789"/>
                </a:cubicBezTo>
                <a:cubicBezTo>
                  <a:pt x="2037380" y="1375395"/>
                  <a:pt x="2020757" y="1370400"/>
                  <a:pt x="2004147" y="1365405"/>
                </a:cubicBezTo>
                <a:cubicBezTo>
                  <a:pt x="2002648" y="1364946"/>
                  <a:pt x="2000374" y="1365099"/>
                  <a:pt x="1998657" y="1365405"/>
                </a:cubicBezTo>
                <a:close/>
                <a:moveTo>
                  <a:pt x="10401854" y="1363720"/>
                </a:moveTo>
                <a:cubicBezTo>
                  <a:pt x="10403442" y="1363720"/>
                  <a:pt x="10406763" y="1366417"/>
                  <a:pt x="10406275" y="1367029"/>
                </a:cubicBezTo>
                <a:cubicBezTo>
                  <a:pt x="10404976" y="1368730"/>
                  <a:pt x="10402269" y="1370952"/>
                  <a:pt x="10399814" y="1371105"/>
                </a:cubicBezTo>
                <a:cubicBezTo>
                  <a:pt x="10397541" y="1371228"/>
                  <a:pt x="10394905" y="1368914"/>
                  <a:pt x="10390013" y="1366478"/>
                </a:cubicBezTo>
                <a:cubicBezTo>
                  <a:pt x="10395898" y="1364992"/>
                  <a:pt x="10398876" y="1363720"/>
                  <a:pt x="10401854" y="1363720"/>
                </a:cubicBezTo>
                <a:close/>
                <a:moveTo>
                  <a:pt x="1656627" y="1363000"/>
                </a:moveTo>
                <a:cubicBezTo>
                  <a:pt x="1667690" y="1364057"/>
                  <a:pt x="1675974" y="1364854"/>
                  <a:pt x="1685304" y="1365758"/>
                </a:cubicBezTo>
                <a:cubicBezTo>
                  <a:pt x="1687325" y="1372852"/>
                  <a:pt x="1679890" y="1377893"/>
                  <a:pt x="1676010" y="1383516"/>
                </a:cubicBezTo>
                <a:cubicBezTo>
                  <a:pt x="1671372" y="1390213"/>
                  <a:pt x="1661626" y="1392036"/>
                  <a:pt x="1651177" y="1393614"/>
                </a:cubicBezTo>
                <a:cubicBezTo>
                  <a:pt x="1645871" y="1394396"/>
                  <a:pt x="1640222" y="1396081"/>
                  <a:pt x="1636450" y="1398410"/>
                </a:cubicBezTo>
                <a:cubicBezTo>
                  <a:pt x="1632840" y="1400647"/>
                  <a:pt x="1630728" y="1404110"/>
                  <a:pt x="1629411" y="1407266"/>
                </a:cubicBezTo>
                <a:cubicBezTo>
                  <a:pt x="1628527" y="1409335"/>
                  <a:pt x="1630715" y="1411817"/>
                  <a:pt x="1630620" y="1414100"/>
                </a:cubicBezTo>
                <a:cubicBezTo>
                  <a:pt x="1630440" y="1419003"/>
                  <a:pt x="1621705" y="1422282"/>
                  <a:pt x="1614251" y="1420259"/>
                </a:cubicBezTo>
                <a:cubicBezTo>
                  <a:pt x="1610858" y="1419325"/>
                  <a:pt x="1607393" y="1418130"/>
                  <a:pt x="1604794" y="1416567"/>
                </a:cubicBezTo>
                <a:cubicBezTo>
                  <a:pt x="1592215" y="1408951"/>
                  <a:pt x="1579077" y="1410836"/>
                  <a:pt x="1566029" y="1415662"/>
                </a:cubicBezTo>
                <a:cubicBezTo>
                  <a:pt x="1560416" y="1417746"/>
                  <a:pt x="1556030" y="1421148"/>
                  <a:pt x="1550237" y="1422925"/>
                </a:cubicBezTo>
                <a:cubicBezTo>
                  <a:pt x="1542838" y="1425208"/>
                  <a:pt x="1534771" y="1427047"/>
                  <a:pt x="1526649" y="1427966"/>
                </a:cubicBezTo>
                <a:cubicBezTo>
                  <a:pt x="1518943" y="1428824"/>
                  <a:pt x="1513005" y="1423262"/>
                  <a:pt x="1515279" y="1418466"/>
                </a:cubicBezTo>
                <a:cubicBezTo>
                  <a:pt x="1517608" y="1413594"/>
                  <a:pt x="1522914" y="1410422"/>
                  <a:pt x="1530602" y="1409059"/>
                </a:cubicBezTo>
                <a:cubicBezTo>
                  <a:pt x="1540564" y="1407281"/>
                  <a:pt x="1550706" y="1405856"/>
                  <a:pt x="1560831" y="1404447"/>
                </a:cubicBezTo>
                <a:cubicBezTo>
                  <a:pt x="1576099" y="1402302"/>
                  <a:pt x="1588895" y="1398717"/>
                  <a:pt x="1595952" y="1388941"/>
                </a:cubicBezTo>
                <a:cubicBezTo>
                  <a:pt x="1601095" y="1381785"/>
                  <a:pt x="1611942" y="1376529"/>
                  <a:pt x="1624539" y="1376116"/>
                </a:cubicBezTo>
                <a:cubicBezTo>
                  <a:pt x="1639662" y="1375625"/>
                  <a:pt x="1648866" y="1371075"/>
                  <a:pt x="1656627" y="1363000"/>
                </a:cubicBezTo>
                <a:close/>
                <a:moveTo>
                  <a:pt x="1405553" y="1361805"/>
                </a:moveTo>
                <a:cubicBezTo>
                  <a:pt x="1407285" y="1362158"/>
                  <a:pt x="1408946" y="1362770"/>
                  <a:pt x="1410480" y="1363399"/>
                </a:cubicBezTo>
                <a:cubicBezTo>
                  <a:pt x="1417987" y="1366494"/>
                  <a:pt x="1422246" y="1373419"/>
                  <a:pt x="1432966" y="1372454"/>
                </a:cubicBezTo>
                <a:cubicBezTo>
                  <a:pt x="1440673" y="1371764"/>
                  <a:pt x="1447874" y="1368884"/>
                  <a:pt x="1457095" y="1366524"/>
                </a:cubicBezTo>
                <a:cubicBezTo>
                  <a:pt x="1457293" y="1373787"/>
                  <a:pt x="1452313" y="1378292"/>
                  <a:pt x="1444264" y="1381387"/>
                </a:cubicBezTo>
                <a:cubicBezTo>
                  <a:pt x="1436107" y="1384528"/>
                  <a:pt x="1428058" y="1382352"/>
                  <a:pt x="1420550" y="1379762"/>
                </a:cubicBezTo>
                <a:cubicBezTo>
                  <a:pt x="1410949" y="1376453"/>
                  <a:pt x="1405932" y="1373021"/>
                  <a:pt x="1396709" y="1363766"/>
                </a:cubicBezTo>
                <a:cubicBezTo>
                  <a:pt x="1398243" y="1360733"/>
                  <a:pt x="1401907" y="1361101"/>
                  <a:pt x="1405553" y="1361805"/>
                </a:cubicBezTo>
                <a:close/>
                <a:moveTo>
                  <a:pt x="2402824" y="1361299"/>
                </a:moveTo>
                <a:cubicBezTo>
                  <a:pt x="2400387" y="1361743"/>
                  <a:pt x="2398204" y="1362678"/>
                  <a:pt x="2394739" y="1363766"/>
                </a:cubicBezTo>
                <a:cubicBezTo>
                  <a:pt x="2399413" y="1366141"/>
                  <a:pt x="2401290" y="1367830"/>
                  <a:pt x="2403077" y="1367796"/>
                </a:cubicBezTo>
                <a:cubicBezTo>
                  <a:pt x="2405098" y="1367765"/>
                  <a:pt x="2407877" y="1366401"/>
                  <a:pt x="2408815" y="1365191"/>
                </a:cubicBezTo>
                <a:cubicBezTo>
                  <a:pt x="2410404" y="1363122"/>
                  <a:pt x="2406433" y="1360641"/>
                  <a:pt x="2402824" y="1361299"/>
                </a:cubicBezTo>
                <a:close/>
                <a:moveTo>
                  <a:pt x="792884" y="1360533"/>
                </a:moveTo>
                <a:cubicBezTo>
                  <a:pt x="794202" y="1361268"/>
                  <a:pt x="796458" y="1361897"/>
                  <a:pt x="796691" y="1362739"/>
                </a:cubicBezTo>
                <a:cubicBezTo>
                  <a:pt x="799544" y="1373128"/>
                  <a:pt x="805498" y="1382490"/>
                  <a:pt x="817825" y="1390228"/>
                </a:cubicBezTo>
                <a:cubicBezTo>
                  <a:pt x="819521" y="1391285"/>
                  <a:pt x="818745" y="1394472"/>
                  <a:pt x="817608" y="1396311"/>
                </a:cubicBezTo>
                <a:cubicBezTo>
                  <a:pt x="817103" y="1397127"/>
                  <a:pt x="812338" y="1397721"/>
                  <a:pt x="810245" y="1397230"/>
                </a:cubicBezTo>
                <a:cubicBezTo>
                  <a:pt x="788263" y="1392113"/>
                  <a:pt x="777670" y="1375028"/>
                  <a:pt x="788083" y="1361636"/>
                </a:cubicBezTo>
                <a:cubicBezTo>
                  <a:pt x="788606" y="1360962"/>
                  <a:pt x="791242" y="1360901"/>
                  <a:pt x="792884" y="1360533"/>
                </a:cubicBezTo>
                <a:close/>
                <a:moveTo>
                  <a:pt x="10959804" y="1359001"/>
                </a:moveTo>
                <a:cubicBezTo>
                  <a:pt x="10960508" y="1359874"/>
                  <a:pt x="10961212" y="1360763"/>
                  <a:pt x="10961916" y="1361667"/>
                </a:cubicBezTo>
                <a:cubicBezTo>
                  <a:pt x="10960436" y="1361881"/>
                  <a:pt x="10958938" y="1362222"/>
                  <a:pt x="10957440" y="1362279"/>
                </a:cubicBezTo>
                <a:lnTo>
                  <a:pt x="10956340" y="1360946"/>
                </a:lnTo>
                <a:close/>
                <a:moveTo>
                  <a:pt x="359728" y="1358893"/>
                </a:moveTo>
                <a:cubicBezTo>
                  <a:pt x="361966" y="1360441"/>
                  <a:pt x="363554" y="1361559"/>
                  <a:pt x="365160" y="1362662"/>
                </a:cubicBezTo>
                <a:cubicBezTo>
                  <a:pt x="363337" y="1363658"/>
                  <a:pt x="361479" y="1365401"/>
                  <a:pt x="359656" y="1365390"/>
                </a:cubicBezTo>
                <a:cubicBezTo>
                  <a:pt x="357815" y="1365390"/>
                  <a:pt x="355992" y="1363628"/>
                  <a:pt x="354187" y="1362632"/>
                </a:cubicBezTo>
                <a:cubicBezTo>
                  <a:pt x="355830" y="1361528"/>
                  <a:pt x="357454" y="1360425"/>
                  <a:pt x="359728" y="1358893"/>
                </a:cubicBezTo>
                <a:close/>
                <a:moveTo>
                  <a:pt x="638540" y="1356350"/>
                </a:moveTo>
                <a:cubicBezTo>
                  <a:pt x="639677" y="1357499"/>
                  <a:pt x="640832" y="1358664"/>
                  <a:pt x="641987" y="1359843"/>
                </a:cubicBezTo>
                <a:cubicBezTo>
                  <a:pt x="640399" y="1360104"/>
                  <a:pt x="638594" y="1360779"/>
                  <a:pt x="637295" y="1360518"/>
                </a:cubicBezTo>
                <a:cubicBezTo>
                  <a:pt x="636176" y="1360303"/>
                  <a:pt x="635617" y="1359001"/>
                  <a:pt x="634804" y="1358189"/>
                </a:cubicBezTo>
                <a:cubicBezTo>
                  <a:pt x="636050" y="1357560"/>
                  <a:pt x="637295" y="1356962"/>
                  <a:pt x="638540" y="1356350"/>
                </a:cubicBezTo>
                <a:close/>
                <a:moveTo>
                  <a:pt x="9672811" y="1350283"/>
                </a:moveTo>
                <a:cubicBezTo>
                  <a:pt x="9670122" y="1350727"/>
                  <a:pt x="9668317" y="1353118"/>
                  <a:pt x="9666874" y="1354098"/>
                </a:cubicBezTo>
                <a:cubicBezTo>
                  <a:pt x="9669508" y="1360640"/>
                  <a:pt x="9679182" y="1363521"/>
                  <a:pt x="9686473" y="1360502"/>
                </a:cubicBezTo>
                <a:cubicBezTo>
                  <a:pt x="9688531" y="1359660"/>
                  <a:pt x="9689939" y="1356181"/>
                  <a:pt x="9688765" y="1354864"/>
                </a:cubicBezTo>
                <a:cubicBezTo>
                  <a:pt x="9685607" y="1351217"/>
                  <a:pt x="9679687" y="1349103"/>
                  <a:pt x="9672811" y="1350283"/>
                </a:cubicBezTo>
                <a:close/>
                <a:moveTo>
                  <a:pt x="1164999" y="1350037"/>
                </a:moveTo>
                <a:cubicBezTo>
                  <a:pt x="1167399" y="1349179"/>
                  <a:pt x="1172831" y="1349654"/>
                  <a:pt x="1174889" y="1350834"/>
                </a:cubicBezTo>
                <a:cubicBezTo>
                  <a:pt x="1176874" y="1351967"/>
                  <a:pt x="1177885" y="1355338"/>
                  <a:pt x="1176585" y="1356763"/>
                </a:cubicBezTo>
                <a:cubicBezTo>
                  <a:pt x="1170557" y="1363444"/>
                  <a:pt x="1161443" y="1368147"/>
                  <a:pt x="1149009" y="1369833"/>
                </a:cubicBezTo>
                <a:lnTo>
                  <a:pt x="1142783" y="1367994"/>
                </a:lnTo>
                <a:close/>
                <a:moveTo>
                  <a:pt x="11188629" y="1349363"/>
                </a:moveTo>
                <a:cubicBezTo>
                  <a:pt x="11195415" y="1348367"/>
                  <a:pt x="11200523" y="1350512"/>
                  <a:pt x="11201714" y="1353899"/>
                </a:cubicBezTo>
                <a:cubicBezTo>
                  <a:pt x="11202725" y="1356688"/>
                  <a:pt x="11199097" y="1359676"/>
                  <a:pt x="11194224" y="1360059"/>
                </a:cubicBezTo>
                <a:cubicBezTo>
                  <a:pt x="11186301" y="1360687"/>
                  <a:pt x="11179370" y="1358159"/>
                  <a:pt x="11178936" y="1353057"/>
                </a:cubicBezTo>
                <a:cubicBezTo>
                  <a:pt x="11181481" y="1352044"/>
                  <a:pt x="11184749" y="1349946"/>
                  <a:pt x="11188629" y="1349363"/>
                </a:cubicBezTo>
                <a:close/>
                <a:moveTo>
                  <a:pt x="2348936" y="1348827"/>
                </a:moveTo>
                <a:cubicBezTo>
                  <a:pt x="2345689" y="1351263"/>
                  <a:pt x="2343451" y="1352596"/>
                  <a:pt x="2342060" y="1354189"/>
                </a:cubicBezTo>
                <a:cubicBezTo>
                  <a:pt x="2341627" y="1354710"/>
                  <a:pt x="2343161" y="1356427"/>
                  <a:pt x="2344406" y="1356763"/>
                </a:cubicBezTo>
                <a:cubicBezTo>
                  <a:pt x="2348342" y="1357851"/>
                  <a:pt x="2351697" y="1356794"/>
                  <a:pt x="2352600" y="1354358"/>
                </a:cubicBezTo>
                <a:cubicBezTo>
                  <a:pt x="2353015" y="1353209"/>
                  <a:pt x="2350958" y="1351707"/>
                  <a:pt x="2348936" y="1348827"/>
                </a:cubicBezTo>
                <a:close/>
                <a:moveTo>
                  <a:pt x="10271009" y="1348398"/>
                </a:moveTo>
                <a:cubicBezTo>
                  <a:pt x="10267382" y="1350972"/>
                  <a:pt x="10264404" y="1352259"/>
                  <a:pt x="10263448" y="1353975"/>
                </a:cubicBezTo>
                <a:cubicBezTo>
                  <a:pt x="10261877" y="1356764"/>
                  <a:pt x="10266371" y="1359997"/>
                  <a:pt x="10270595" y="1359093"/>
                </a:cubicBezTo>
                <a:cubicBezTo>
                  <a:pt x="10273211" y="1358541"/>
                  <a:pt x="10276262" y="1356335"/>
                  <a:pt x="10276550" y="1354711"/>
                </a:cubicBezTo>
                <a:cubicBezTo>
                  <a:pt x="10276802" y="1353133"/>
                  <a:pt x="10273770" y="1351355"/>
                  <a:pt x="10271009" y="1348398"/>
                </a:cubicBezTo>
                <a:close/>
                <a:moveTo>
                  <a:pt x="2269982" y="1347586"/>
                </a:moveTo>
                <a:cubicBezTo>
                  <a:pt x="2262367" y="1347310"/>
                  <a:pt x="2257981" y="1350298"/>
                  <a:pt x="2254480" y="1353960"/>
                </a:cubicBezTo>
                <a:cubicBezTo>
                  <a:pt x="2253543" y="1354956"/>
                  <a:pt x="2252874" y="1356044"/>
                  <a:pt x="2251918" y="1357055"/>
                </a:cubicBezTo>
                <a:cubicBezTo>
                  <a:pt x="2242172" y="1367428"/>
                  <a:pt x="2239575" y="1378766"/>
                  <a:pt x="2239755" y="1390518"/>
                </a:cubicBezTo>
                <a:cubicBezTo>
                  <a:pt x="2239881" y="1399206"/>
                  <a:pt x="2239608" y="1407663"/>
                  <a:pt x="2232950" y="1415907"/>
                </a:cubicBezTo>
                <a:lnTo>
                  <a:pt x="2232949" y="1415911"/>
                </a:lnTo>
                <a:cubicBezTo>
                  <a:pt x="2225298" y="1425350"/>
                  <a:pt x="2228239" y="1428797"/>
                  <a:pt x="2243111" y="1433853"/>
                </a:cubicBezTo>
                <a:cubicBezTo>
                  <a:pt x="2250202" y="1436274"/>
                  <a:pt x="2257060" y="1436366"/>
                  <a:pt x="2264874" y="1435478"/>
                </a:cubicBezTo>
                <a:cubicBezTo>
                  <a:pt x="2273086" y="1434573"/>
                  <a:pt x="2281731" y="1434128"/>
                  <a:pt x="2289996" y="1434619"/>
                </a:cubicBezTo>
                <a:cubicBezTo>
                  <a:pt x="2300355" y="1435232"/>
                  <a:pt x="2305588" y="1441361"/>
                  <a:pt x="2302357" y="1447597"/>
                </a:cubicBezTo>
                <a:cubicBezTo>
                  <a:pt x="2301799" y="1448685"/>
                  <a:pt x="2300967" y="1449758"/>
                  <a:pt x="2300138" y="1450784"/>
                </a:cubicBezTo>
                <a:cubicBezTo>
                  <a:pt x="2293946" y="1458552"/>
                  <a:pt x="2287921" y="1466366"/>
                  <a:pt x="2281460" y="1474043"/>
                </a:cubicBezTo>
                <a:cubicBezTo>
                  <a:pt x="2274079" y="1482853"/>
                  <a:pt x="2275197" y="1486913"/>
                  <a:pt x="2287668" y="1493670"/>
                </a:cubicBezTo>
                <a:cubicBezTo>
                  <a:pt x="2289796" y="1494819"/>
                  <a:pt x="2292017" y="1495892"/>
                  <a:pt x="2294272" y="1496964"/>
                </a:cubicBezTo>
                <a:cubicBezTo>
                  <a:pt x="2302122" y="1500596"/>
                  <a:pt x="2309143" y="1501101"/>
                  <a:pt x="2311490" y="1498129"/>
                </a:cubicBezTo>
                <a:cubicBezTo>
                  <a:pt x="2314683" y="1494038"/>
                  <a:pt x="2310046" y="1491740"/>
                  <a:pt x="2305877" y="1489319"/>
                </a:cubicBezTo>
                <a:cubicBezTo>
                  <a:pt x="2297827" y="1484645"/>
                  <a:pt x="2299651" y="1479972"/>
                  <a:pt x="2305480" y="1475437"/>
                </a:cubicBezTo>
                <a:cubicBezTo>
                  <a:pt x="2309559" y="1472250"/>
                  <a:pt x="2314376" y="1469461"/>
                  <a:pt x="2318780" y="1466443"/>
                </a:cubicBezTo>
                <a:cubicBezTo>
                  <a:pt x="2324412" y="1462566"/>
                  <a:pt x="2330800" y="1458935"/>
                  <a:pt x="2335239" y="1454584"/>
                </a:cubicBezTo>
                <a:cubicBezTo>
                  <a:pt x="2337927" y="1451948"/>
                  <a:pt x="2339535" y="1447750"/>
                  <a:pt x="2338127" y="1444900"/>
                </a:cubicBezTo>
                <a:cubicBezTo>
                  <a:pt x="2334445" y="1437423"/>
                  <a:pt x="2328832" y="1430298"/>
                  <a:pt x="2323778" y="1422745"/>
                </a:cubicBezTo>
                <a:cubicBezTo>
                  <a:pt x="2321198" y="1422745"/>
                  <a:pt x="2318402" y="1422664"/>
                  <a:pt x="2315641" y="1422756"/>
                </a:cubicBezTo>
                <a:cubicBezTo>
                  <a:pt x="2288949" y="1423614"/>
                  <a:pt x="2286983" y="1422480"/>
                  <a:pt x="2287037" y="1404645"/>
                </a:cubicBezTo>
                <a:cubicBezTo>
                  <a:pt x="2280467" y="1404354"/>
                  <a:pt x="2275846" y="1404170"/>
                  <a:pt x="2271227" y="1403925"/>
                </a:cubicBezTo>
                <a:cubicBezTo>
                  <a:pt x="2252964" y="1403006"/>
                  <a:pt x="2245963" y="1398011"/>
                  <a:pt x="2248146" y="1387193"/>
                </a:cubicBezTo>
                <a:cubicBezTo>
                  <a:pt x="2249752" y="1379272"/>
                  <a:pt x="2255599" y="1372913"/>
                  <a:pt x="2267329" y="1368991"/>
                </a:cubicBezTo>
                <a:cubicBezTo>
                  <a:pt x="2270633" y="1367903"/>
                  <a:pt x="2274294" y="1367168"/>
                  <a:pt x="2277599" y="1366080"/>
                </a:cubicBezTo>
                <a:cubicBezTo>
                  <a:pt x="2283283" y="1364195"/>
                  <a:pt x="2285213" y="1361100"/>
                  <a:pt x="2284040" y="1357315"/>
                </a:cubicBezTo>
                <a:cubicBezTo>
                  <a:pt x="2282381" y="1352014"/>
                  <a:pt x="2276442" y="1347816"/>
                  <a:pt x="2269982" y="1347586"/>
                </a:cubicBezTo>
                <a:close/>
                <a:moveTo>
                  <a:pt x="998097" y="1347371"/>
                </a:moveTo>
                <a:cubicBezTo>
                  <a:pt x="998187" y="1347785"/>
                  <a:pt x="998296" y="1348229"/>
                  <a:pt x="998368" y="1348658"/>
                </a:cubicBezTo>
                <a:cubicBezTo>
                  <a:pt x="997664" y="1348704"/>
                  <a:pt x="996743" y="1348934"/>
                  <a:pt x="996328" y="1348750"/>
                </a:cubicBezTo>
                <a:cubicBezTo>
                  <a:pt x="995931" y="1348566"/>
                  <a:pt x="996076" y="1347937"/>
                  <a:pt x="995985" y="1347509"/>
                </a:cubicBezTo>
                <a:cubicBezTo>
                  <a:pt x="996689" y="1347463"/>
                  <a:pt x="997393" y="1347417"/>
                  <a:pt x="998097" y="1347371"/>
                </a:cubicBezTo>
                <a:close/>
                <a:moveTo>
                  <a:pt x="3040269" y="1346881"/>
                </a:moveTo>
                <a:cubicBezTo>
                  <a:pt x="3037616" y="1348382"/>
                  <a:pt x="3034999" y="1349225"/>
                  <a:pt x="3034079" y="1350512"/>
                </a:cubicBezTo>
                <a:cubicBezTo>
                  <a:pt x="3032545" y="1352642"/>
                  <a:pt x="3036783" y="1355400"/>
                  <a:pt x="3040176" y="1354526"/>
                </a:cubicBezTo>
                <a:cubicBezTo>
                  <a:pt x="3042240" y="1353975"/>
                  <a:pt x="3044533" y="1352259"/>
                  <a:pt x="3044712" y="1350987"/>
                </a:cubicBezTo>
                <a:cubicBezTo>
                  <a:pt x="3044840" y="1349838"/>
                  <a:pt x="3042201" y="1348566"/>
                  <a:pt x="3040269" y="1346881"/>
                </a:cubicBezTo>
                <a:close/>
                <a:moveTo>
                  <a:pt x="821199" y="1344781"/>
                </a:moveTo>
                <a:cubicBezTo>
                  <a:pt x="821741" y="1345103"/>
                  <a:pt x="822282" y="1345425"/>
                  <a:pt x="822805" y="1345746"/>
                </a:cubicBezTo>
                <a:cubicBezTo>
                  <a:pt x="822282" y="1346053"/>
                  <a:pt x="821741" y="1346375"/>
                  <a:pt x="821199" y="1346697"/>
                </a:cubicBezTo>
                <a:cubicBezTo>
                  <a:pt x="820694" y="1346360"/>
                  <a:pt x="820170" y="1346023"/>
                  <a:pt x="819773" y="1345762"/>
                </a:cubicBezTo>
                <a:lnTo>
                  <a:pt x="819773" y="1345761"/>
                </a:lnTo>
                <a:cubicBezTo>
                  <a:pt x="820207" y="1345470"/>
                  <a:pt x="820712" y="1345134"/>
                  <a:pt x="821199" y="1344781"/>
                </a:cubicBezTo>
                <a:close/>
                <a:moveTo>
                  <a:pt x="9923129" y="1344705"/>
                </a:moveTo>
                <a:cubicBezTo>
                  <a:pt x="9923436" y="1345211"/>
                  <a:pt x="9923742" y="1345732"/>
                  <a:pt x="9924049" y="1346237"/>
                </a:cubicBezTo>
                <a:cubicBezTo>
                  <a:pt x="9922786" y="1346666"/>
                  <a:pt x="9921504" y="1347095"/>
                  <a:pt x="9920241" y="1347540"/>
                </a:cubicBezTo>
                <a:cubicBezTo>
                  <a:pt x="9919934" y="1347034"/>
                  <a:pt x="9919177" y="1346192"/>
                  <a:pt x="9919411" y="1346069"/>
                </a:cubicBezTo>
                <a:cubicBezTo>
                  <a:pt x="9920494" y="1345501"/>
                  <a:pt x="9921847" y="1345150"/>
                  <a:pt x="9923129" y="1344705"/>
                </a:cubicBezTo>
                <a:close/>
                <a:moveTo>
                  <a:pt x="8755441" y="1344061"/>
                </a:moveTo>
                <a:cubicBezTo>
                  <a:pt x="8754810" y="1343724"/>
                  <a:pt x="8751129" y="1344445"/>
                  <a:pt x="8750875" y="1345011"/>
                </a:cubicBezTo>
                <a:cubicBezTo>
                  <a:pt x="8750175" y="1346467"/>
                  <a:pt x="8749508" y="1348765"/>
                  <a:pt x="8750807" y="1349623"/>
                </a:cubicBezTo>
                <a:cubicBezTo>
                  <a:pt x="8753623" y="1351477"/>
                  <a:pt x="8757593" y="1352703"/>
                  <a:pt x="8761293" y="1353975"/>
                </a:cubicBezTo>
                <a:cubicBezTo>
                  <a:pt x="8761528" y="1354067"/>
                  <a:pt x="8763332" y="1352443"/>
                  <a:pt x="8765552" y="1350772"/>
                </a:cubicBezTo>
                <a:cubicBezTo>
                  <a:pt x="8762340" y="1348582"/>
                  <a:pt x="8759109" y="1346191"/>
                  <a:pt x="8755446" y="1344061"/>
                </a:cubicBezTo>
                <a:close/>
                <a:moveTo>
                  <a:pt x="1492795" y="1343924"/>
                </a:moveTo>
                <a:cubicBezTo>
                  <a:pt x="1493030" y="1344369"/>
                  <a:pt x="1493265" y="1344782"/>
                  <a:pt x="1493499" y="1345211"/>
                </a:cubicBezTo>
                <a:cubicBezTo>
                  <a:pt x="1492218" y="1345441"/>
                  <a:pt x="1490973" y="1345701"/>
                  <a:pt x="1489673" y="1345824"/>
                </a:cubicBezTo>
                <a:cubicBezTo>
                  <a:pt x="1489565" y="1345839"/>
                  <a:pt x="1489222" y="1345042"/>
                  <a:pt x="1489006" y="1344613"/>
                </a:cubicBezTo>
                <a:lnTo>
                  <a:pt x="1489005" y="1344613"/>
                </a:lnTo>
                <a:cubicBezTo>
                  <a:pt x="1490269" y="1344384"/>
                  <a:pt x="1491533" y="1344154"/>
                  <a:pt x="1492795" y="1343924"/>
                </a:cubicBezTo>
                <a:close/>
                <a:moveTo>
                  <a:pt x="3364353" y="1341963"/>
                </a:moveTo>
                <a:cubicBezTo>
                  <a:pt x="3362478" y="1342177"/>
                  <a:pt x="3361019" y="1343878"/>
                  <a:pt x="3359394" y="1344920"/>
                </a:cubicBezTo>
                <a:cubicBezTo>
                  <a:pt x="3361396" y="1345717"/>
                  <a:pt x="3363454" y="1347142"/>
                  <a:pt x="3365400" y="1347096"/>
                </a:cubicBezTo>
                <a:cubicBezTo>
                  <a:pt x="3367314" y="1347050"/>
                  <a:pt x="3369118" y="1345471"/>
                  <a:pt x="3372148" y="1343985"/>
                </a:cubicBezTo>
                <a:cubicBezTo>
                  <a:pt x="3368612" y="1343005"/>
                  <a:pt x="3366249" y="1341748"/>
                  <a:pt x="3364353" y="1341963"/>
                </a:cubicBezTo>
                <a:close/>
                <a:moveTo>
                  <a:pt x="3127114" y="1341104"/>
                </a:moveTo>
                <a:cubicBezTo>
                  <a:pt x="3126101" y="1341886"/>
                  <a:pt x="3125093" y="1342652"/>
                  <a:pt x="3124099" y="1343449"/>
                </a:cubicBezTo>
                <a:cubicBezTo>
                  <a:pt x="3125326" y="1344092"/>
                  <a:pt x="3126571" y="1344736"/>
                  <a:pt x="3127798" y="1345394"/>
                </a:cubicBezTo>
                <a:cubicBezTo>
                  <a:pt x="3128812" y="1344598"/>
                  <a:pt x="3130702" y="1343770"/>
                  <a:pt x="3130581" y="1343066"/>
                </a:cubicBezTo>
                <a:cubicBezTo>
                  <a:pt x="3130453" y="1342345"/>
                  <a:pt x="3128343" y="1341748"/>
                  <a:pt x="3127114" y="1341104"/>
                </a:cubicBezTo>
                <a:close/>
                <a:moveTo>
                  <a:pt x="11530884" y="1339312"/>
                </a:moveTo>
                <a:cubicBezTo>
                  <a:pt x="11535703" y="1338010"/>
                  <a:pt x="11540864" y="1339710"/>
                  <a:pt x="11541983" y="1342545"/>
                </a:cubicBezTo>
                <a:cubicBezTo>
                  <a:pt x="11543410" y="1346193"/>
                  <a:pt x="11543374" y="1350283"/>
                  <a:pt x="11542310" y="1353991"/>
                </a:cubicBezTo>
                <a:cubicBezTo>
                  <a:pt x="11541875" y="1355586"/>
                  <a:pt x="11537345" y="1357762"/>
                  <a:pt x="11534602" y="1357808"/>
                </a:cubicBezTo>
                <a:cubicBezTo>
                  <a:pt x="11532003" y="1357853"/>
                  <a:pt x="11528555" y="1355724"/>
                  <a:pt x="11526822" y="1354037"/>
                </a:cubicBezTo>
                <a:cubicBezTo>
                  <a:pt x="11524964" y="1352199"/>
                  <a:pt x="11524622" y="1349762"/>
                  <a:pt x="11524098" y="1348598"/>
                </a:cubicBezTo>
                <a:cubicBezTo>
                  <a:pt x="11524098" y="1346422"/>
                  <a:pt x="11523424" y="1345043"/>
                  <a:pt x="11524219" y="1344201"/>
                </a:cubicBezTo>
                <a:lnTo>
                  <a:pt x="11524224" y="1344201"/>
                </a:lnTo>
                <a:cubicBezTo>
                  <a:pt x="11526010" y="1342376"/>
                  <a:pt x="11528014" y="1340078"/>
                  <a:pt x="11530884" y="1339312"/>
                </a:cubicBezTo>
                <a:close/>
                <a:moveTo>
                  <a:pt x="10146627" y="1339067"/>
                </a:moveTo>
                <a:lnTo>
                  <a:pt x="10146628" y="1339067"/>
                </a:lnTo>
                <a:cubicBezTo>
                  <a:pt x="10147115" y="1339435"/>
                  <a:pt x="10147945" y="1339771"/>
                  <a:pt x="10147999" y="1340139"/>
                </a:cubicBezTo>
                <a:cubicBezTo>
                  <a:pt x="10148035" y="1340523"/>
                  <a:pt x="10147295" y="1340920"/>
                  <a:pt x="10146880" y="1341319"/>
                </a:cubicBezTo>
                <a:cubicBezTo>
                  <a:pt x="10146086" y="1340737"/>
                  <a:pt x="10145291" y="1340154"/>
                  <a:pt x="10144515" y="1339588"/>
                </a:cubicBezTo>
                <a:cubicBezTo>
                  <a:pt x="10145201" y="1339420"/>
                  <a:pt x="10145906" y="1339251"/>
                  <a:pt x="10146627" y="1339067"/>
                </a:cubicBezTo>
                <a:close/>
                <a:moveTo>
                  <a:pt x="8809823" y="1338347"/>
                </a:moveTo>
                <a:cubicBezTo>
                  <a:pt x="8811988" y="1342392"/>
                  <a:pt x="8813089" y="1344552"/>
                  <a:pt x="8814298" y="1346682"/>
                </a:cubicBezTo>
                <a:cubicBezTo>
                  <a:pt x="8818052" y="1353347"/>
                  <a:pt x="8815399" y="1359154"/>
                  <a:pt x="8808415" y="1364501"/>
                </a:cubicBezTo>
                <a:cubicBezTo>
                  <a:pt x="8804336" y="1367642"/>
                  <a:pt x="8800239" y="1370845"/>
                  <a:pt x="8796991" y="1374323"/>
                </a:cubicBezTo>
                <a:cubicBezTo>
                  <a:pt x="8795980" y="1375411"/>
                  <a:pt x="8796865" y="1377939"/>
                  <a:pt x="8798399" y="1378965"/>
                </a:cubicBezTo>
                <a:cubicBezTo>
                  <a:pt x="8799932" y="1379992"/>
                  <a:pt x="8803776" y="1380758"/>
                  <a:pt x="8805852" y="1380298"/>
                </a:cubicBezTo>
                <a:cubicBezTo>
                  <a:pt x="8829603" y="1375089"/>
                  <a:pt x="8841477" y="1356013"/>
                  <a:pt x="8829404" y="1342974"/>
                </a:cubicBezTo>
                <a:cubicBezTo>
                  <a:pt x="8827094" y="1340476"/>
                  <a:pt x="8824044" y="1339680"/>
                  <a:pt x="8809823" y="1338347"/>
                </a:cubicBezTo>
                <a:close/>
                <a:moveTo>
                  <a:pt x="2146032" y="1337933"/>
                </a:moveTo>
                <a:cubicBezTo>
                  <a:pt x="2142314" y="1335466"/>
                  <a:pt x="2137100" y="1336692"/>
                  <a:pt x="2133397" y="1338500"/>
                </a:cubicBezTo>
                <a:cubicBezTo>
                  <a:pt x="2123116" y="1343526"/>
                  <a:pt x="2112557" y="1347954"/>
                  <a:pt x="2100074" y="1351018"/>
                </a:cubicBezTo>
                <a:cubicBezTo>
                  <a:pt x="2093861" y="1352550"/>
                  <a:pt x="2088736" y="1356886"/>
                  <a:pt x="2084915" y="1360656"/>
                </a:cubicBezTo>
                <a:cubicBezTo>
                  <a:pt x="2076981" y="1368424"/>
                  <a:pt x="2081896" y="1372882"/>
                  <a:pt x="2101192" y="1374982"/>
                </a:cubicBezTo>
                <a:cubicBezTo>
                  <a:pt x="2101478" y="1372162"/>
                  <a:pt x="2101478" y="1369450"/>
                  <a:pt x="2102074" y="1366800"/>
                </a:cubicBezTo>
                <a:cubicBezTo>
                  <a:pt x="2103355" y="1360946"/>
                  <a:pt x="2109129" y="1359047"/>
                  <a:pt x="2117844" y="1361483"/>
                </a:cubicBezTo>
                <a:cubicBezTo>
                  <a:pt x="2118711" y="1361729"/>
                  <a:pt x="2119524" y="1361989"/>
                  <a:pt x="2120372" y="1362249"/>
                </a:cubicBezTo>
                <a:cubicBezTo>
                  <a:pt x="2136339" y="1366984"/>
                  <a:pt x="2152208" y="1371887"/>
                  <a:pt x="2168395" y="1376346"/>
                </a:cubicBezTo>
                <a:cubicBezTo>
                  <a:pt x="2171047" y="1377066"/>
                  <a:pt x="2175793" y="1376438"/>
                  <a:pt x="2178375" y="1375334"/>
                </a:cubicBezTo>
                <a:cubicBezTo>
                  <a:pt x="2181588" y="1373986"/>
                  <a:pt x="2179763" y="1369328"/>
                  <a:pt x="2175631" y="1367918"/>
                </a:cubicBezTo>
                <a:cubicBezTo>
                  <a:pt x="2171624" y="1366555"/>
                  <a:pt x="2167275" y="1365421"/>
                  <a:pt x="2162872" y="1364670"/>
                </a:cubicBezTo>
                <a:cubicBezTo>
                  <a:pt x="2139930" y="1360748"/>
                  <a:pt x="2139625" y="1360487"/>
                  <a:pt x="2146984" y="1345824"/>
                </a:cubicBezTo>
                <a:cubicBezTo>
                  <a:pt x="2147278" y="1345257"/>
                  <a:pt x="2147984" y="1344705"/>
                  <a:pt x="2147890" y="1344185"/>
                </a:cubicBezTo>
                <a:cubicBezTo>
                  <a:pt x="2147478" y="1342040"/>
                  <a:pt x="2148034" y="1339251"/>
                  <a:pt x="2146032" y="1337933"/>
                </a:cubicBezTo>
                <a:close/>
                <a:moveTo>
                  <a:pt x="10576173" y="1337504"/>
                </a:moveTo>
                <a:cubicBezTo>
                  <a:pt x="10582345" y="1337903"/>
                  <a:pt x="10586315" y="1341335"/>
                  <a:pt x="10586044" y="1346422"/>
                </a:cubicBezTo>
                <a:lnTo>
                  <a:pt x="10586045" y="1346422"/>
                </a:lnTo>
                <a:cubicBezTo>
                  <a:pt x="10585883" y="1349272"/>
                  <a:pt x="10584885" y="1352106"/>
                  <a:pt x="10584818" y="1354941"/>
                </a:cubicBezTo>
                <a:cubicBezTo>
                  <a:pt x="10584782" y="1355921"/>
                  <a:pt x="10586478" y="1356887"/>
                  <a:pt x="10588192" y="1358756"/>
                </a:cubicBezTo>
                <a:cubicBezTo>
                  <a:pt x="10594636" y="1358220"/>
                  <a:pt x="10601675" y="1357653"/>
                  <a:pt x="10612089" y="1356795"/>
                </a:cubicBezTo>
                <a:cubicBezTo>
                  <a:pt x="10616943" y="1363735"/>
                  <a:pt x="10621924" y="1369297"/>
                  <a:pt x="10624704" y="1375212"/>
                </a:cubicBezTo>
                <a:cubicBezTo>
                  <a:pt x="10627808" y="1381892"/>
                  <a:pt x="10617069" y="1387914"/>
                  <a:pt x="10606078" y="1385815"/>
                </a:cubicBezTo>
                <a:cubicBezTo>
                  <a:pt x="10598102" y="1384313"/>
                  <a:pt x="10590702" y="1381662"/>
                  <a:pt x="10582959" y="1379655"/>
                </a:cubicBezTo>
                <a:cubicBezTo>
                  <a:pt x="10570705" y="1376438"/>
                  <a:pt x="10563287" y="1371381"/>
                  <a:pt x="10563287" y="1362617"/>
                </a:cubicBezTo>
                <a:cubicBezTo>
                  <a:pt x="10563287" y="1359307"/>
                  <a:pt x="10560291" y="1356044"/>
                  <a:pt x="10559082" y="1352704"/>
                </a:cubicBezTo>
                <a:cubicBezTo>
                  <a:pt x="10558288" y="1350497"/>
                  <a:pt x="10557675" y="1348168"/>
                  <a:pt x="10557963" y="1345931"/>
                </a:cubicBezTo>
                <a:cubicBezTo>
                  <a:pt x="10558595" y="1340906"/>
                  <a:pt x="10567564" y="1336907"/>
                  <a:pt x="10576173" y="1337504"/>
                </a:cubicBezTo>
                <a:close/>
                <a:moveTo>
                  <a:pt x="11377205" y="1335570"/>
                </a:moveTo>
                <a:cubicBezTo>
                  <a:pt x="11379714" y="1335692"/>
                  <a:pt x="11383090" y="1338527"/>
                  <a:pt x="11383703" y="1340427"/>
                </a:cubicBezTo>
                <a:cubicBezTo>
                  <a:pt x="11384588" y="1343139"/>
                  <a:pt x="11383269" y="1346111"/>
                  <a:pt x="11382873" y="1348977"/>
                </a:cubicBezTo>
                <a:cubicBezTo>
                  <a:pt x="11382819" y="1348965"/>
                  <a:pt x="11382742" y="1348965"/>
                  <a:pt x="11382675" y="1348965"/>
                </a:cubicBezTo>
                <a:cubicBezTo>
                  <a:pt x="11382616" y="1349547"/>
                  <a:pt x="11382589" y="1350114"/>
                  <a:pt x="11382495" y="1350696"/>
                </a:cubicBezTo>
                <a:cubicBezTo>
                  <a:pt x="11381881" y="1354466"/>
                  <a:pt x="11385888" y="1358909"/>
                  <a:pt x="11378595" y="1361759"/>
                </a:cubicBezTo>
                <a:cubicBezTo>
                  <a:pt x="11374372" y="1363398"/>
                  <a:pt x="11369301" y="1360135"/>
                  <a:pt x="11364896" y="1352642"/>
                </a:cubicBezTo>
                <a:cubicBezTo>
                  <a:pt x="11363326" y="1349961"/>
                  <a:pt x="11361770" y="1347111"/>
                  <a:pt x="11361647" y="1344322"/>
                </a:cubicBezTo>
                <a:cubicBezTo>
                  <a:pt x="11361539" y="1342193"/>
                  <a:pt x="11362712" y="1339297"/>
                  <a:pt x="11365113" y="1338056"/>
                </a:cubicBezTo>
                <a:cubicBezTo>
                  <a:pt x="11368218" y="1336447"/>
                  <a:pt x="11373235" y="1335329"/>
                  <a:pt x="11377205" y="1335574"/>
                </a:cubicBezTo>
                <a:close/>
                <a:moveTo>
                  <a:pt x="2693836" y="1334072"/>
                </a:moveTo>
                <a:lnTo>
                  <a:pt x="2692197" y="1334915"/>
                </a:lnTo>
                <a:lnTo>
                  <a:pt x="2694144" y="1335390"/>
                </a:lnTo>
                <a:close/>
                <a:moveTo>
                  <a:pt x="2379165" y="1333842"/>
                </a:moveTo>
                <a:cubicBezTo>
                  <a:pt x="2377450" y="1334807"/>
                  <a:pt x="2375754" y="1335772"/>
                  <a:pt x="2372902" y="1337381"/>
                </a:cubicBezTo>
                <a:cubicBezTo>
                  <a:pt x="2376367" y="1338269"/>
                  <a:pt x="2378425" y="1339128"/>
                  <a:pt x="2380554" y="1339220"/>
                </a:cubicBezTo>
                <a:cubicBezTo>
                  <a:pt x="2381528" y="1339266"/>
                  <a:pt x="2383821" y="1337488"/>
                  <a:pt x="2383550" y="1337121"/>
                </a:cubicBezTo>
                <a:cubicBezTo>
                  <a:pt x="2382558" y="1335880"/>
                  <a:pt x="2380698" y="1334914"/>
                  <a:pt x="2379165" y="1333842"/>
                </a:cubicBezTo>
                <a:close/>
                <a:moveTo>
                  <a:pt x="3255515" y="1333505"/>
                </a:moveTo>
                <a:lnTo>
                  <a:pt x="3254451" y="1334409"/>
                </a:lnTo>
                <a:lnTo>
                  <a:pt x="3256311" y="1334547"/>
                </a:lnTo>
                <a:close/>
                <a:moveTo>
                  <a:pt x="9287464" y="1331850"/>
                </a:moveTo>
                <a:cubicBezTo>
                  <a:pt x="9286291" y="1332310"/>
                  <a:pt x="9285082" y="1332724"/>
                  <a:pt x="9284017" y="1333245"/>
                </a:cubicBezTo>
                <a:lnTo>
                  <a:pt x="9284018" y="1333245"/>
                </a:lnTo>
                <a:cubicBezTo>
                  <a:pt x="9283945" y="1333275"/>
                  <a:pt x="9284776" y="1334026"/>
                  <a:pt x="9285172" y="1334440"/>
                </a:cubicBezTo>
                <a:cubicBezTo>
                  <a:pt x="9286363" y="1333996"/>
                  <a:pt x="9287555" y="1333566"/>
                  <a:pt x="9288638" y="1333045"/>
                </a:cubicBezTo>
                <a:cubicBezTo>
                  <a:pt x="9288710" y="1333015"/>
                  <a:pt x="9287879" y="1332279"/>
                  <a:pt x="9287464" y="1331850"/>
                </a:cubicBezTo>
                <a:close/>
                <a:moveTo>
                  <a:pt x="9054221" y="1331682"/>
                </a:moveTo>
                <a:cubicBezTo>
                  <a:pt x="9053788" y="1331591"/>
                  <a:pt x="9053084" y="1331989"/>
                  <a:pt x="9052506" y="1332188"/>
                </a:cubicBezTo>
                <a:cubicBezTo>
                  <a:pt x="9052831" y="1332540"/>
                  <a:pt x="9053173" y="1332907"/>
                  <a:pt x="9053498" y="1333260"/>
                </a:cubicBezTo>
                <a:lnTo>
                  <a:pt x="9055248" y="1332678"/>
                </a:lnTo>
                <a:close/>
                <a:moveTo>
                  <a:pt x="10658433" y="1331253"/>
                </a:moveTo>
                <a:cubicBezTo>
                  <a:pt x="10665399" y="1336095"/>
                  <a:pt x="10672275" y="1340063"/>
                  <a:pt x="10677545" y="1344706"/>
                </a:cubicBezTo>
                <a:cubicBezTo>
                  <a:pt x="10689907" y="1355615"/>
                  <a:pt x="10704616" y="1363736"/>
                  <a:pt x="10727482" y="1364977"/>
                </a:cubicBezTo>
                <a:cubicBezTo>
                  <a:pt x="10733275" y="1365298"/>
                  <a:pt x="10737606" y="1367995"/>
                  <a:pt x="10735874" y="1373342"/>
                </a:cubicBezTo>
                <a:cubicBezTo>
                  <a:pt x="10730334" y="1375288"/>
                  <a:pt x="10723945" y="1377587"/>
                  <a:pt x="10717484" y="1379808"/>
                </a:cubicBezTo>
                <a:cubicBezTo>
                  <a:pt x="10715048" y="1380667"/>
                  <a:pt x="10712593" y="1381555"/>
                  <a:pt x="10709994" y="1382229"/>
                </a:cubicBezTo>
                <a:cubicBezTo>
                  <a:pt x="10703010" y="1384083"/>
                  <a:pt x="10696783" y="1382796"/>
                  <a:pt x="10692091" y="1379579"/>
                </a:cubicBezTo>
                <a:cubicBezTo>
                  <a:pt x="10689095" y="1377525"/>
                  <a:pt x="10687308" y="1374721"/>
                  <a:pt x="10685414" y="1372147"/>
                </a:cubicBezTo>
                <a:cubicBezTo>
                  <a:pt x="10682345" y="1367964"/>
                  <a:pt x="10680089" y="1363536"/>
                  <a:pt x="10676606" y="1359491"/>
                </a:cubicBezTo>
                <a:cubicBezTo>
                  <a:pt x="10673845" y="1356304"/>
                  <a:pt x="10666229" y="1355768"/>
                  <a:pt x="10661844" y="1358235"/>
                </a:cubicBezTo>
                <a:cubicBezTo>
                  <a:pt x="10657747" y="1360564"/>
                  <a:pt x="10654787" y="1363858"/>
                  <a:pt x="10650185" y="1365620"/>
                </a:cubicBezTo>
                <a:cubicBezTo>
                  <a:pt x="10646756" y="1366938"/>
                  <a:pt x="10641161" y="1367352"/>
                  <a:pt x="10637227" y="1366631"/>
                </a:cubicBezTo>
                <a:cubicBezTo>
                  <a:pt x="10632372" y="1365758"/>
                  <a:pt x="10629557" y="1362050"/>
                  <a:pt x="10632788" y="1359629"/>
                </a:cubicBezTo>
                <a:cubicBezTo>
                  <a:pt x="10640782" y="1353638"/>
                  <a:pt x="10631597" y="1348981"/>
                  <a:pt x="10630260" y="1342346"/>
                </a:cubicBezTo>
                <a:cubicBezTo>
                  <a:pt x="10640386" y="1338362"/>
                  <a:pt x="10648940" y="1334976"/>
                  <a:pt x="10658433" y="1331253"/>
                </a:cubicBezTo>
                <a:close/>
                <a:moveTo>
                  <a:pt x="10198496" y="1330579"/>
                </a:moveTo>
                <a:cubicBezTo>
                  <a:pt x="10204560" y="1330487"/>
                  <a:pt x="10210569" y="1334624"/>
                  <a:pt x="10210226" y="1338685"/>
                </a:cubicBezTo>
                <a:cubicBezTo>
                  <a:pt x="10209793" y="1343527"/>
                  <a:pt x="10203386" y="1347454"/>
                  <a:pt x="10195860" y="1347465"/>
                </a:cubicBezTo>
                <a:cubicBezTo>
                  <a:pt x="10190573" y="1347481"/>
                  <a:pt x="10186061" y="1344247"/>
                  <a:pt x="10186061" y="1340416"/>
                </a:cubicBezTo>
                <a:cubicBezTo>
                  <a:pt x="10186042" y="1335084"/>
                  <a:pt x="10191583" y="1330716"/>
                  <a:pt x="10198496" y="1330579"/>
                </a:cubicBezTo>
                <a:close/>
                <a:moveTo>
                  <a:pt x="10307249" y="1330058"/>
                </a:moveTo>
                <a:cubicBezTo>
                  <a:pt x="10306382" y="1332387"/>
                  <a:pt x="10305877" y="1333735"/>
                  <a:pt x="10305336" y="1335099"/>
                </a:cubicBezTo>
                <a:cubicBezTo>
                  <a:pt x="10307592" y="1335375"/>
                  <a:pt x="10309884" y="1335861"/>
                  <a:pt x="10312085" y="1335757"/>
                </a:cubicBezTo>
                <a:lnTo>
                  <a:pt x="10313548" y="1333138"/>
                </a:lnTo>
                <a:close/>
                <a:moveTo>
                  <a:pt x="2781435" y="1329414"/>
                </a:moveTo>
                <a:cubicBezTo>
                  <a:pt x="2779648" y="1329996"/>
                  <a:pt x="2778961" y="1331850"/>
                  <a:pt x="2777786" y="1333168"/>
                </a:cubicBezTo>
                <a:cubicBezTo>
                  <a:pt x="2779882" y="1333750"/>
                  <a:pt x="2782392" y="1335083"/>
                  <a:pt x="2783928" y="1334746"/>
                </a:cubicBezTo>
                <a:cubicBezTo>
                  <a:pt x="2785806" y="1334332"/>
                  <a:pt x="2786874" y="1332509"/>
                  <a:pt x="2789091" y="1330609"/>
                </a:cubicBezTo>
                <a:cubicBezTo>
                  <a:pt x="2785683" y="1330012"/>
                  <a:pt x="2782897" y="1328939"/>
                  <a:pt x="2781435" y="1329414"/>
                </a:cubicBezTo>
                <a:close/>
                <a:moveTo>
                  <a:pt x="1016559" y="1328188"/>
                </a:moveTo>
                <a:cubicBezTo>
                  <a:pt x="1017948" y="1328679"/>
                  <a:pt x="1019355" y="1329184"/>
                  <a:pt x="1020746" y="1329659"/>
                </a:cubicBezTo>
                <a:cubicBezTo>
                  <a:pt x="1019915" y="1330486"/>
                  <a:pt x="1019266" y="1331869"/>
                  <a:pt x="1018236" y="1331973"/>
                </a:cubicBezTo>
                <a:cubicBezTo>
                  <a:pt x="1017027" y="1332110"/>
                  <a:pt x="1015476" y="1331145"/>
                  <a:pt x="1014086" y="1330670"/>
                </a:cubicBezTo>
                <a:cubicBezTo>
                  <a:pt x="1014898" y="1329858"/>
                  <a:pt x="1015729" y="1329015"/>
                  <a:pt x="1016559" y="1328188"/>
                </a:cubicBezTo>
                <a:close/>
                <a:moveTo>
                  <a:pt x="10900051" y="1328096"/>
                </a:moveTo>
                <a:cubicBezTo>
                  <a:pt x="10902361" y="1327943"/>
                  <a:pt x="10906495" y="1329000"/>
                  <a:pt x="10907053" y="1330057"/>
                </a:cubicBezTo>
                <a:cubicBezTo>
                  <a:pt x="10908985" y="1333765"/>
                  <a:pt x="10911493" y="1337887"/>
                  <a:pt x="10910519" y="1341503"/>
                </a:cubicBezTo>
                <a:cubicBezTo>
                  <a:pt x="10908191" y="1350098"/>
                  <a:pt x="10912630" y="1357454"/>
                  <a:pt x="10918460" y="1364762"/>
                </a:cubicBezTo>
                <a:cubicBezTo>
                  <a:pt x="10920499" y="1367352"/>
                  <a:pt x="10923459" y="1369650"/>
                  <a:pt x="10925570" y="1372224"/>
                </a:cubicBezTo>
                <a:cubicBezTo>
                  <a:pt x="10928909" y="1376330"/>
                  <a:pt x="10926040" y="1380268"/>
                  <a:pt x="10918622" y="1381693"/>
                </a:cubicBezTo>
                <a:cubicBezTo>
                  <a:pt x="10914200" y="1382551"/>
                  <a:pt x="10909544" y="1383010"/>
                  <a:pt x="10904329" y="1383731"/>
                </a:cubicBezTo>
                <a:cubicBezTo>
                  <a:pt x="10896478" y="1382613"/>
                  <a:pt x="10888086" y="1381754"/>
                  <a:pt x="10880127" y="1380161"/>
                </a:cubicBezTo>
                <a:cubicBezTo>
                  <a:pt x="10871139" y="1378353"/>
                  <a:pt x="10868252" y="1373067"/>
                  <a:pt x="10872529" y="1367474"/>
                </a:cubicBezTo>
                <a:cubicBezTo>
                  <a:pt x="10874117" y="1365391"/>
                  <a:pt x="10875922" y="1363322"/>
                  <a:pt x="10878178" y="1361499"/>
                </a:cubicBezTo>
                <a:cubicBezTo>
                  <a:pt x="10887580" y="1353914"/>
                  <a:pt x="10893987" y="1345823"/>
                  <a:pt x="10891713" y="1335895"/>
                </a:cubicBezTo>
                <a:cubicBezTo>
                  <a:pt x="10891352" y="1334317"/>
                  <a:pt x="10892345" y="1332355"/>
                  <a:pt x="10893789" y="1330976"/>
                </a:cubicBezTo>
                <a:cubicBezTo>
                  <a:pt x="10895125" y="1329674"/>
                  <a:pt x="10897777" y="1328249"/>
                  <a:pt x="10900051" y="1328096"/>
                </a:cubicBezTo>
                <a:close/>
                <a:moveTo>
                  <a:pt x="2476873" y="1326212"/>
                </a:moveTo>
                <a:cubicBezTo>
                  <a:pt x="2475211" y="1326656"/>
                  <a:pt x="2474348" y="1328939"/>
                  <a:pt x="2474148" y="1330425"/>
                </a:cubicBezTo>
                <a:cubicBezTo>
                  <a:pt x="2474040" y="1331145"/>
                  <a:pt x="2476132" y="1332463"/>
                  <a:pt x="2477576" y="1332693"/>
                </a:cubicBezTo>
                <a:cubicBezTo>
                  <a:pt x="2487053" y="1334225"/>
                  <a:pt x="2495282" y="1332356"/>
                  <a:pt x="2507012" y="1327514"/>
                </a:cubicBezTo>
                <a:cubicBezTo>
                  <a:pt x="2494359" y="1324465"/>
                  <a:pt x="2485571" y="1323929"/>
                  <a:pt x="2476873" y="1326212"/>
                </a:cubicBezTo>
                <a:close/>
                <a:moveTo>
                  <a:pt x="3110255" y="1325185"/>
                </a:moveTo>
                <a:cubicBezTo>
                  <a:pt x="3109787" y="1325461"/>
                  <a:pt x="3108933" y="1325752"/>
                  <a:pt x="3108921" y="1326028"/>
                </a:cubicBezTo>
                <a:cubicBezTo>
                  <a:pt x="3108921" y="1326334"/>
                  <a:pt x="3109732" y="1326656"/>
                  <a:pt x="3110202" y="1326947"/>
                </a:cubicBezTo>
                <a:cubicBezTo>
                  <a:pt x="3110635" y="1326656"/>
                  <a:pt x="3111088" y="1326334"/>
                  <a:pt x="3111537" y="1326028"/>
                </a:cubicBezTo>
                <a:cubicBezTo>
                  <a:pt x="3111176" y="1325798"/>
                  <a:pt x="3110724" y="1325476"/>
                  <a:pt x="3110255" y="1325185"/>
                </a:cubicBezTo>
                <a:close/>
                <a:moveTo>
                  <a:pt x="10822790" y="1325047"/>
                </a:moveTo>
                <a:cubicBezTo>
                  <a:pt x="10826995" y="1328065"/>
                  <a:pt x="10829523" y="1329890"/>
                  <a:pt x="10832067" y="1331728"/>
                </a:cubicBezTo>
                <a:cubicBezTo>
                  <a:pt x="10829486" y="1332939"/>
                  <a:pt x="10826852" y="1335180"/>
                  <a:pt x="10824397" y="1335099"/>
                </a:cubicBezTo>
                <a:cubicBezTo>
                  <a:pt x="10821743" y="1335007"/>
                  <a:pt x="10817899" y="1333000"/>
                  <a:pt x="10817159" y="1331376"/>
                </a:cubicBezTo>
                <a:cubicBezTo>
                  <a:pt x="10816582" y="1330089"/>
                  <a:pt x="10819866" y="1328127"/>
                  <a:pt x="10822790" y="1325047"/>
                </a:cubicBezTo>
                <a:close/>
                <a:moveTo>
                  <a:pt x="8920417" y="1323684"/>
                </a:moveTo>
                <a:lnTo>
                  <a:pt x="8921228" y="1324767"/>
                </a:lnTo>
                <a:lnTo>
                  <a:pt x="8922348" y="1323787"/>
                </a:lnTo>
                <a:close/>
                <a:moveTo>
                  <a:pt x="1434159" y="1322044"/>
                </a:moveTo>
                <a:lnTo>
                  <a:pt x="1434227" y="1323009"/>
                </a:lnTo>
                <a:lnTo>
                  <a:pt x="1432896" y="1322596"/>
                </a:lnTo>
                <a:close/>
                <a:moveTo>
                  <a:pt x="905822" y="1322013"/>
                </a:moveTo>
                <a:cubicBezTo>
                  <a:pt x="908728" y="1324281"/>
                  <a:pt x="911453" y="1325614"/>
                  <a:pt x="912175" y="1327300"/>
                </a:cubicBezTo>
                <a:cubicBezTo>
                  <a:pt x="912572" y="1328173"/>
                  <a:pt x="909811" y="1330410"/>
                  <a:pt x="907934" y="1330686"/>
                </a:cubicBezTo>
                <a:cubicBezTo>
                  <a:pt x="903873" y="1331284"/>
                  <a:pt x="900822" y="1329644"/>
                  <a:pt x="900913" y="1327101"/>
                </a:cubicBezTo>
                <a:cubicBezTo>
                  <a:pt x="900931" y="1325814"/>
                  <a:pt x="903260" y="1324541"/>
                  <a:pt x="905822" y="1322013"/>
                </a:cubicBezTo>
                <a:close/>
                <a:moveTo>
                  <a:pt x="745367" y="1321661"/>
                </a:moveTo>
                <a:cubicBezTo>
                  <a:pt x="747911" y="1321845"/>
                  <a:pt x="750059" y="1324281"/>
                  <a:pt x="754264" y="1326886"/>
                </a:cubicBezTo>
                <a:cubicBezTo>
                  <a:pt x="748832" y="1328265"/>
                  <a:pt x="745800" y="1329678"/>
                  <a:pt x="742804" y="1329644"/>
                </a:cubicBezTo>
                <a:cubicBezTo>
                  <a:pt x="738473" y="1329598"/>
                  <a:pt x="735999" y="1327131"/>
                  <a:pt x="737570" y="1324879"/>
                </a:cubicBezTo>
                <a:cubicBezTo>
                  <a:pt x="738653" y="1323316"/>
                  <a:pt x="742876" y="1321508"/>
                  <a:pt x="745367" y="1321661"/>
                </a:cubicBezTo>
                <a:close/>
                <a:moveTo>
                  <a:pt x="398449" y="1320573"/>
                </a:moveTo>
                <a:cubicBezTo>
                  <a:pt x="402654" y="1320144"/>
                  <a:pt x="405740" y="1321860"/>
                  <a:pt x="405253" y="1324449"/>
                </a:cubicBezTo>
                <a:cubicBezTo>
                  <a:pt x="405018" y="1325706"/>
                  <a:pt x="401715" y="1327820"/>
                  <a:pt x="400235" y="1327682"/>
                </a:cubicBezTo>
                <a:cubicBezTo>
                  <a:pt x="397365" y="1327422"/>
                  <a:pt x="394803" y="1325874"/>
                  <a:pt x="390741" y="1324327"/>
                </a:cubicBezTo>
                <a:cubicBezTo>
                  <a:pt x="394495" y="1322411"/>
                  <a:pt x="396282" y="1320788"/>
                  <a:pt x="398449" y="1320573"/>
                </a:cubicBezTo>
                <a:close/>
                <a:moveTo>
                  <a:pt x="1615060" y="1320436"/>
                </a:moveTo>
                <a:cubicBezTo>
                  <a:pt x="1614411" y="1320787"/>
                  <a:pt x="1613760" y="1321125"/>
                  <a:pt x="1613129" y="1321462"/>
                </a:cubicBezTo>
                <a:cubicBezTo>
                  <a:pt x="1614212" y="1322075"/>
                  <a:pt x="1615259" y="1322733"/>
                  <a:pt x="1616450" y="1323224"/>
                </a:cubicBezTo>
                <a:lnTo>
                  <a:pt x="1618289" y="1322228"/>
                </a:lnTo>
                <a:lnTo>
                  <a:pt x="1618291" y="1322228"/>
                </a:lnTo>
                <a:lnTo>
                  <a:pt x="1618291" y="1322227"/>
                </a:lnTo>
                <a:lnTo>
                  <a:pt x="1618289" y="1322228"/>
                </a:lnTo>
                <a:close/>
                <a:moveTo>
                  <a:pt x="1195659" y="1319286"/>
                </a:moveTo>
                <a:cubicBezTo>
                  <a:pt x="1197698" y="1318490"/>
                  <a:pt x="1202571" y="1319655"/>
                  <a:pt x="1205314" y="1320727"/>
                </a:cubicBezTo>
                <a:cubicBezTo>
                  <a:pt x="1206379" y="1321140"/>
                  <a:pt x="1206198" y="1324543"/>
                  <a:pt x="1204755" y="1325309"/>
                </a:cubicBezTo>
                <a:lnTo>
                  <a:pt x="1204754" y="1325309"/>
                </a:lnTo>
                <a:cubicBezTo>
                  <a:pt x="1193836" y="1331208"/>
                  <a:pt x="1182520" y="1336924"/>
                  <a:pt x="1164346" y="1332893"/>
                </a:cubicBezTo>
                <a:cubicBezTo>
                  <a:pt x="1174706" y="1328297"/>
                  <a:pt x="1184884" y="1323486"/>
                  <a:pt x="1195659" y="1319286"/>
                </a:cubicBezTo>
                <a:close/>
                <a:moveTo>
                  <a:pt x="10935027" y="1318765"/>
                </a:moveTo>
                <a:cubicBezTo>
                  <a:pt x="10939720" y="1319654"/>
                  <a:pt x="10942446" y="1319669"/>
                  <a:pt x="10943004" y="1320359"/>
                </a:cubicBezTo>
                <a:cubicBezTo>
                  <a:pt x="10945459" y="1323347"/>
                  <a:pt x="10947805" y="1326427"/>
                  <a:pt x="10949050" y="1329629"/>
                </a:cubicBezTo>
                <a:lnTo>
                  <a:pt x="10949050" y="1329630"/>
                </a:lnTo>
                <a:cubicBezTo>
                  <a:pt x="10949519" y="1330809"/>
                  <a:pt x="10947354" y="1333093"/>
                  <a:pt x="10945422" y="1333690"/>
                </a:cubicBezTo>
                <a:cubicBezTo>
                  <a:pt x="10943455" y="1334273"/>
                  <a:pt x="10939648" y="1333920"/>
                  <a:pt x="10937807" y="1333061"/>
                </a:cubicBezTo>
                <a:cubicBezTo>
                  <a:pt x="10932229" y="1330426"/>
                  <a:pt x="10930135" y="1326672"/>
                  <a:pt x="10931959" y="1322427"/>
                </a:cubicBezTo>
                <a:cubicBezTo>
                  <a:pt x="10932626" y="1320849"/>
                  <a:pt x="10934431" y="1319440"/>
                  <a:pt x="10935027" y="1318765"/>
                </a:cubicBezTo>
                <a:close/>
                <a:moveTo>
                  <a:pt x="11394368" y="1318459"/>
                </a:moveTo>
                <a:cubicBezTo>
                  <a:pt x="11395650" y="1318934"/>
                  <a:pt x="11397761" y="1319271"/>
                  <a:pt x="11398032" y="1319915"/>
                </a:cubicBezTo>
                <a:cubicBezTo>
                  <a:pt x="11398303" y="1320558"/>
                  <a:pt x="11396787" y="1321493"/>
                  <a:pt x="11396047" y="1322290"/>
                </a:cubicBezTo>
                <a:cubicBezTo>
                  <a:pt x="11394748" y="1321814"/>
                  <a:pt x="11392690" y="1321492"/>
                  <a:pt x="11392365" y="1320834"/>
                </a:cubicBezTo>
                <a:cubicBezTo>
                  <a:pt x="11392059" y="1320221"/>
                  <a:pt x="11393610" y="1319255"/>
                  <a:pt x="11394368" y="1318459"/>
                </a:cubicBezTo>
                <a:close/>
                <a:moveTo>
                  <a:pt x="9946042" y="1315905"/>
                </a:moveTo>
                <a:cubicBezTo>
                  <a:pt x="9934345" y="1315360"/>
                  <a:pt x="9922469" y="1316666"/>
                  <a:pt x="9910495" y="1320082"/>
                </a:cubicBezTo>
                <a:cubicBezTo>
                  <a:pt x="9897664" y="1323744"/>
                  <a:pt x="9893783" y="1329475"/>
                  <a:pt x="9896148" y="1338622"/>
                </a:cubicBezTo>
                <a:cubicBezTo>
                  <a:pt x="9896870" y="1341472"/>
                  <a:pt x="9898168" y="1344261"/>
                  <a:pt x="9898800" y="1347110"/>
                </a:cubicBezTo>
                <a:cubicBezTo>
                  <a:pt x="9900226" y="1353484"/>
                  <a:pt x="9905297" y="1358158"/>
                  <a:pt x="9915945" y="1359215"/>
                </a:cubicBezTo>
                <a:cubicBezTo>
                  <a:pt x="9934318" y="1361023"/>
                  <a:pt x="9942619" y="1368301"/>
                  <a:pt x="9948178" y="1378413"/>
                </a:cubicBezTo>
                <a:cubicBezTo>
                  <a:pt x="9956299" y="1393153"/>
                  <a:pt x="9965919" y="1407586"/>
                  <a:pt x="9975068" y="1422096"/>
                </a:cubicBezTo>
                <a:cubicBezTo>
                  <a:pt x="9975989" y="1423567"/>
                  <a:pt x="9978173" y="1424747"/>
                  <a:pt x="9980897" y="1426999"/>
                </a:cubicBezTo>
                <a:cubicBezTo>
                  <a:pt x="9988604" y="1420564"/>
                  <a:pt x="9982323" y="1414251"/>
                  <a:pt x="9983786" y="1408521"/>
                </a:cubicBezTo>
                <a:cubicBezTo>
                  <a:pt x="9985212" y="1402959"/>
                  <a:pt x="9988604" y="1397581"/>
                  <a:pt x="9990878" y="1392693"/>
                </a:cubicBezTo>
                <a:cubicBezTo>
                  <a:pt x="9976404" y="1380850"/>
                  <a:pt x="9963735" y="1370921"/>
                  <a:pt x="9951859" y="1360640"/>
                </a:cubicBezTo>
                <a:cubicBezTo>
                  <a:pt x="9942872" y="1352841"/>
                  <a:pt x="9939262" y="1343939"/>
                  <a:pt x="9941284" y="1334378"/>
                </a:cubicBezTo>
                <a:cubicBezTo>
                  <a:pt x="9942403" y="1329030"/>
                  <a:pt x="9948593" y="1326334"/>
                  <a:pt x="9957148" y="1327360"/>
                </a:cubicBezTo>
                <a:cubicBezTo>
                  <a:pt x="9963536" y="1328127"/>
                  <a:pt x="9969816" y="1329367"/>
                  <a:pt x="9976241" y="1329812"/>
                </a:cubicBezTo>
                <a:cubicBezTo>
                  <a:pt x="9978299" y="1329934"/>
                  <a:pt x="9981854" y="1328479"/>
                  <a:pt x="9982648" y="1327238"/>
                </a:cubicBezTo>
                <a:cubicBezTo>
                  <a:pt x="9983406" y="1326073"/>
                  <a:pt x="9982197" y="1323453"/>
                  <a:pt x="9980519" y="1322840"/>
                </a:cubicBezTo>
                <a:cubicBezTo>
                  <a:pt x="9969257" y="1318849"/>
                  <a:pt x="9957739" y="1316451"/>
                  <a:pt x="9946042" y="1315905"/>
                </a:cubicBezTo>
                <a:close/>
                <a:moveTo>
                  <a:pt x="11126328" y="1314445"/>
                </a:moveTo>
                <a:cubicBezTo>
                  <a:pt x="11127592" y="1314276"/>
                  <a:pt x="11129234" y="1315288"/>
                  <a:pt x="11130732" y="1315808"/>
                </a:cubicBezTo>
                <a:cubicBezTo>
                  <a:pt x="11130011" y="1316743"/>
                  <a:pt x="11129288" y="1317709"/>
                  <a:pt x="11128566" y="1318643"/>
                </a:cubicBezTo>
                <a:cubicBezTo>
                  <a:pt x="11126581" y="1317969"/>
                  <a:pt x="11124614" y="1317295"/>
                  <a:pt x="11122664" y="1316620"/>
                </a:cubicBezTo>
                <a:cubicBezTo>
                  <a:pt x="11123856" y="1315839"/>
                  <a:pt x="11124921" y="1314598"/>
                  <a:pt x="11126328" y="1314445"/>
                </a:cubicBezTo>
                <a:close/>
                <a:moveTo>
                  <a:pt x="11007253" y="1313693"/>
                </a:moveTo>
                <a:cubicBezTo>
                  <a:pt x="11010033" y="1314015"/>
                  <a:pt x="11013372" y="1316145"/>
                  <a:pt x="11014364" y="1317908"/>
                </a:cubicBezTo>
                <a:cubicBezTo>
                  <a:pt x="11015826" y="1320574"/>
                  <a:pt x="11009888" y="1323378"/>
                  <a:pt x="11005322" y="1322136"/>
                </a:cubicBezTo>
                <a:cubicBezTo>
                  <a:pt x="11002470" y="1321355"/>
                  <a:pt x="11000502" y="1319394"/>
                  <a:pt x="10996351" y="1316880"/>
                </a:cubicBezTo>
                <a:cubicBezTo>
                  <a:pt x="11001478" y="1315271"/>
                  <a:pt x="11004708" y="1313386"/>
                  <a:pt x="11007253" y="1313693"/>
                </a:cubicBezTo>
                <a:close/>
                <a:moveTo>
                  <a:pt x="2099459" y="1312713"/>
                </a:moveTo>
                <a:cubicBezTo>
                  <a:pt x="2092365" y="1319271"/>
                  <a:pt x="2095877" y="1322718"/>
                  <a:pt x="2099728" y="1325875"/>
                </a:cubicBezTo>
                <a:cubicBezTo>
                  <a:pt x="2101083" y="1326978"/>
                  <a:pt x="2104581" y="1328127"/>
                  <a:pt x="2106476" y="1327821"/>
                </a:cubicBezTo>
                <a:cubicBezTo>
                  <a:pt x="2111170" y="1327024"/>
                  <a:pt x="2110609" y="1324358"/>
                  <a:pt x="2108983" y="1322320"/>
                </a:cubicBezTo>
                <a:cubicBezTo>
                  <a:pt x="2106694" y="1319455"/>
                  <a:pt x="2103605" y="1316819"/>
                  <a:pt x="2099459" y="1312713"/>
                </a:cubicBezTo>
                <a:close/>
                <a:moveTo>
                  <a:pt x="1362937" y="1310124"/>
                </a:moveTo>
                <a:cubicBezTo>
                  <a:pt x="1379360" y="1319057"/>
                  <a:pt x="1374794" y="1328035"/>
                  <a:pt x="1368459" y="1337504"/>
                </a:cubicBezTo>
                <a:cubicBezTo>
                  <a:pt x="1361330" y="1348138"/>
                  <a:pt x="1349618" y="1353899"/>
                  <a:pt x="1327437" y="1354451"/>
                </a:cubicBezTo>
                <a:cubicBezTo>
                  <a:pt x="1335090" y="1345824"/>
                  <a:pt x="1341911" y="1339159"/>
                  <a:pt x="1347055" y="1332035"/>
                </a:cubicBezTo>
                <a:cubicBezTo>
                  <a:pt x="1351910" y="1325354"/>
                  <a:pt x="1350664" y="1317096"/>
                  <a:pt x="1362937" y="1310124"/>
                </a:cubicBezTo>
                <a:close/>
                <a:moveTo>
                  <a:pt x="3229984" y="1309695"/>
                </a:moveTo>
                <a:cubicBezTo>
                  <a:pt x="3228508" y="1310200"/>
                  <a:pt x="3226308" y="1310537"/>
                  <a:pt x="3225767" y="1311303"/>
                </a:cubicBezTo>
                <a:cubicBezTo>
                  <a:pt x="3225298" y="1311962"/>
                  <a:pt x="3226706" y="1313127"/>
                  <a:pt x="3227282" y="1314061"/>
                </a:cubicBezTo>
                <a:cubicBezTo>
                  <a:pt x="3228743" y="1313541"/>
                  <a:pt x="3230908" y="1313219"/>
                  <a:pt x="3231450" y="1312453"/>
                </a:cubicBezTo>
                <a:cubicBezTo>
                  <a:pt x="3231938" y="1311794"/>
                  <a:pt x="3230549" y="1310629"/>
                  <a:pt x="3229984" y="1309695"/>
                </a:cubicBezTo>
                <a:close/>
                <a:moveTo>
                  <a:pt x="3006520" y="1308913"/>
                </a:moveTo>
                <a:cubicBezTo>
                  <a:pt x="3000293" y="1308974"/>
                  <a:pt x="2995582" y="1313142"/>
                  <a:pt x="2994734" y="1320006"/>
                </a:cubicBezTo>
                <a:cubicBezTo>
                  <a:pt x="2994913" y="1320987"/>
                  <a:pt x="2994318" y="1323101"/>
                  <a:pt x="2995726" y="1324312"/>
                </a:cubicBezTo>
                <a:cubicBezTo>
                  <a:pt x="2998216" y="1326487"/>
                  <a:pt x="3001645" y="1329261"/>
                  <a:pt x="3005238" y="1329628"/>
                </a:cubicBezTo>
                <a:cubicBezTo>
                  <a:pt x="3008902" y="1329981"/>
                  <a:pt x="3014008" y="1328219"/>
                  <a:pt x="3017061" y="1326457"/>
                </a:cubicBezTo>
                <a:cubicBezTo>
                  <a:pt x="3019370" y="1325109"/>
                  <a:pt x="3020291" y="1322289"/>
                  <a:pt x="3020291" y="1320144"/>
                </a:cubicBezTo>
                <a:cubicBezTo>
                  <a:pt x="3020309" y="1313908"/>
                  <a:pt x="3013701" y="1308856"/>
                  <a:pt x="3006520" y="1308913"/>
                </a:cubicBezTo>
                <a:close/>
                <a:moveTo>
                  <a:pt x="4026755" y="1308821"/>
                </a:moveTo>
                <a:cubicBezTo>
                  <a:pt x="4025672" y="1308775"/>
                  <a:pt x="4024427" y="1309939"/>
                  <a:pt x="4023254" y="1310568"/>
                </a:cubicBezTo>
                <a:cubicBezTo>
                  <a:pt x="4024338" y="1311303"/>
                  <a:pt x="4025418" y="1312008"/>
                  <a:pt x="4026503" y="1312728"/>
                </a:cubicBezTo>
                <a:cubicBezTo>
                  <a:pt x="4027856" y="1311993"/>
                  <a:pt x="4029029" y="1311349"/>
                  <a:pt x="4030204" y="1310706"/>
                </a:cubicBezTo>
                <a:cubicBezTo>
                  <a:pt x="4029067" y="1310047"/>
                  <a:pt x="4027984" y="1308879"/>
                  <a:pt x="4026755" y="1308821"/>
                </a:cubicBezTo>
                <a:close/>
                <a:moveTo>
                  <a:pt x="1746588" y="1307595"/>
                </a:moveTo>
                <a:cubicBezTo>
                  <a:pt x="1745685" y="1308775"/>
                  <a:pt x="1742743" y="1310721"/>
                  <a:pt x="1743122" y="1312391"/>
                </a:cubicBezTo>
                <a:cubicBezTo>
                  <a:pt x="1743862" y="1315624"/>
                  <a:pt x="1748699" y="1317355"/>
                  <a:pt x="1753608" y="1316789"/>
                </a:cubicBezTo>
                <a:cubicBezTo>
                  <a:pt x="1756441" y="1316467"/>
                  <a:pt x="1760322" y="1314306"/>
                  <a:pt x="1760773" y="1312652"/>
                </a:cubicBezTo>
                <a:cubicBezTo>
                  <a:pt x="1761675" y="1309419"/>
                  <a:pt x="1755322" y="1306967"/>
                  <a:pt x="1746588" y="1307595"/>
                </a:cubicBezTo>
                <a:close/>
                <a:moveTo>
                  <a:pt x="1816973" y="1306875"/>
                </a:moveTo>
                <a:cubicBezTo>
                  <a:pt x="1816828" y="1307258"/>
                  <a:pt x="1816666" y="1307626"/>
                  <a:pt x="1816504" y="1308009"/>
                </a:cubicBezTo>
                <a:cubicBezTo>
                  <a:pt x="1814626" y="1308009"/>
                  <a:pt x="1812225" y="1307534"/>
                  <a:pt x="1810963" y="1308101"/>
                </a:cubicBezTo>
                <a:cubicBezTo>
                  <a:pt x="1808219" y="1309296"/>
                  <a:pt x="1806091" y="1310997"/>
                  <a:pt x="1803708" y="1312513"/>
                </a:cubicBezTo>
                <a:cubicBezTo>
                  <a:pt x="1805765" y="1313525"/>
                  <a:pt x="1807660" y="1315210"/>
                  <a:pt x="1809917" y="1315425"/>
                </a:cubicBezTo>
                <a:cubicBezTo>
                  <a:pt x="1816413" y="1316022"/>
                  <a:pt x="1823180" y="1315579"/>
                  <a:pt x="1829570" y="1316375"/>
                </a:cubicBezTo>
                <a:cubicBezTo>
                  <a:pt x="1835979" y="1317156"/>
                  <a:pt x="1841933" y="1319225"/>
                  <a:pt x="1848302" y="1320205"/>
                </a:cubicBezTo>
                <a:lnTo>
                  <a:pt x="1848304" y="1320205"/>
                </a:lnTo>
                <a:cubicBezTo>
                  <a:pt x="1850469" y="1320526"/>
                  <a:pt x="1854422" y="1319714"/>
                  <a:pt x="1855596" y="1318642"/>
                </a:cubicBezTo>
                <a:cubicBezTo>
                  <a:pt x="1858193" y="1316236"/>
                  <a:pt x="1855578" y="1313861"/>
                  <a:pt x="1851912" y="1313126"/>
                </a:cubicBezTo>
                <a:cubicBezTo>
                  <a:pt x="1840417" y="1310782"/>
                  <a:pt x="1828649" y="1308928"/>
                  <a:pt x="1816973" y="1306875"/>
                </a:cubicBezTo>
                <a:close/>
                <a:moveTo>
                  <a:pt x="2521468" y="1306722"/>
                </a:moveTo>
                <a:lnTo>
                  <a:pt x="2518601" y="1310950"/>
                </a:lnTo>
                <a:lnTo>
                  <a:pt x="2518600" y="1310950"/>
                </a:lnTo>
                <a:lnTo>
                  <a:pt x="2518600" y="1310951"/>
                </a:lnTo>
                <a:lnTo>
                  <a:pt x="2518601" y="1310950"/>
                </a:lnTo>
                <a:lnTo>
                  <a:pt x="2551822" y="1333673"/>
                </a:lnTo>
                <a:cubicBezTo>
                  <a:pt x="2557925" y="1336002"/>
                  <a:pt x="2566061" y="1336875"/>
                  <a:pt x="2573587" y="1329643"/>
                </a:cubicBezTo>
                <a:cubicBezTo>
                  <a:pt x="2554852" y="1324081"/>
                  <a:pt x="2540507" y="1316956"/>
                  <a:pt x="2528938" y="1307809"/>
                </a:cubicBezTo>
                <a:cubicBezTo>
                  <a:pt x="2528398" y="1307381"/>
                  <a:pt x="2527478" y="1306978"/>
                  <a:pt x="2526629" y="1306875"/>
                </a:cubicBezTo>
                <a:cubicBezTo>
                  <a:pt x="2524878" y="1306688"/>
                  <a:pt x="2522118" y="1306231"/>
                  <a:pt x="2521468" y="1306722"/>
                </a:cubicBezTo>
                <a:close/>
                <a:moveTo>
                  <a:pt x="1174455" y="1306094"/>
                </a:moveTo>
                <a:cubicBezTo>
                  <a:pt x="1175736" y="1306385"/>
                  <a:pt x="1176873" y="1306891"/>
                  <a:pt x="1178082" y="1307335"/>
                </a:cubicBezTo>
                <a:cubicBezTo>
                  <a:pt x="1177107" y="1307994"/>
                  <a:pt x="1176114" y="1308638"/>
                  <a:pt x="1175140" y="1309281"/>
                </a:cubicBezTo>
                <a:cubicBezTo>
                  <a:pt x="1174383" y="1308546"/>
                  <a:pt x="1173497" y="1307841"/>
                  <a:pt x="1172992" y="1307060"/>
                </a:cubicBezTo>
                <a:cubicBezTo>
                  <a:pt x="1172866" y="1306876"/>
                  <a:pt x="1174165" y="1306014"/>
                  <a:pt x="1174455" y="1306094"/>
                </a:cubicBezTo>
                <a:close/>
                <a:moveTo>
                  <a:pt x="1023959" y="1305159"/>
                </a:moveTo>
                <a:cubicBezTo>
                  <a:pt x="1028164" y="1304853"/>
                  <a:pt x="1032748" y="1305129"/>
                  <a:pt x="1036755" y="1305971"/>
                </a:cubicBezTo>
                <a:cubicBezTo>
                  <a:pt x="1038488" y="1306324"/>
                  <a:pt x="1040256" y="1308744"/>
                  <a:pt x="1039968" y="1310048"/>
                </a:cubicBezTo>
                <a:cubicBezTo>
                  <a:pt x="1039679" y="1311381"/>
                  <a:pt x="1037278" y="1313158"/>
                  <a:pt x="1035149" y="1313649"/>
                </a:cubicBezTo>
                <a:cubicBezTo>
                  <a:pt x="1028200" y="1315227"/>
                  <a:pt x="1021197" y="1312913"/>
                  <a:pt x="1020114" y="1308499"/>
                </a:cubicBezTo>
                <a:cubicBezTo>
                  <a:pt x="1021107" y="1307580"/>
                  <a:pt x="1022316" y="1305282"/>
                  <a:pt x="1023959" y="1305159"/>
                </a:cubicBezTo>
                <a:close/>
                <a:moveTo>
                  <a:pt x="10611167" y="1303918"/>
                </a:moveTo>
                <a:cubicBezTo>
                  <a:pt x="10621508" y="1306446"/>
                  <a:pt x="10627789" y="1313004"/>
                  <a:pt x="10625839" y="1320496"/>
                </a:cubicBezTo>
                <a:cubicBezTo>
                  <a:pt x="10625496" y="1321875"/>
                  <a:pt x="10619613" y="1324174"/>
                  <a:pt x="10618079" y="1323729"/>
                </a:cubicBezTo>
                <a:cubicBezTo>
                  <a:pt x="10607594" y="1320711"/>
                  <a:pt x="10601024" y="1315455"/>
                  <a:pt x="10598642" y="1310430"/>
                </a:cubicBezTo>
                <a:cubicBezTo>
                  <a:pt x="10598371" y="1305297"/>
                  <a:pt x="10605897" y="1302631"/>
                  <a:pt x="10611167" y="1303918"/>
                </a:cubicBezTo>
                <a:close/>
                <a:moveTo>
                  <a:pt x="2134511" y="1302938"/>
                </a:moveTo>
                <a:cubicBezTo>
                  <a:pt x="2131793" y="1302984"/>
                  <a:pt x="2127685" y="1304899"/>
                  <a:pt x="2126747" y="1306523"/>
                </a:cubicBezTo>
                <a:cubicBezTo>
                  <a:pt x="2124327" y="1310706"/>
                  <a:pt x="2128569" y="1314751"/>
                  <a:pt x="2136988" y="1315823"/>
                </a:cubicBezTo>
                <a:cubicBezTo>
                  <a:pt x="2138492" y="1314797"/>
                  <a:pt x="2141895" y="1313525"/>
                  <a:pt x="2142679" y="1311794"/>
                </a:cubicBezTo>
                <a:cubicBezTo>
                  <a:pt x="2144735" y="1307228"/>
                  <a:pt x="2140690" y="1302834"/>
                  <a:pt x="2134511" y="1302938"/>
                </a:cubicBezTo>
                <a:close/>
                <a:moveTo>
                  <a:pt x="8724385" y="1301926"/>
                </a:moveTo>
                <a:cubicBezTo>
                  <a:pt x="8721300" y="1303305"/>
                  <a:pt x="8717816" y="1304041"/>
                  <a:pt x="8717203" y="1305312"/>
                </a:cubicBezTo>
                <a:cubicBezTo>
                  <a:pt x="8716301" y="1307258"/>
                  <a:pt x="8716174" y="1309986"/>
                  <a:pt x="8717781" y="1311610"/>
                </a:cubicBezTo>
                <a:lnTo>
                  <a:pt x="8717780" y="1311610"/>
                </a:lnTo>
                <a:cubicBezTo>
                  <a:pt x="8721426" y="1315333"/>
                  <a:pt x="8727743" y="1317050"/>
                  <a:pt x="8734673" y="1315915"/>
                </a:cubicBezTo>
                <a:cubicBezTo>
                  <a:pt x="8737759" y="1315410"/>
                  <a:pt x="8741620" y="1313479"/>
                  <a:pt x="8742415" y="1311748"/>
                </a:cubicBezTo>
                <a:cubicBezTo>
                  <a:pt x="8743173" y="1310016"/>
                  <a:pt x="8741513" y="1306860"/>
                  <a:pt x="8739167" y="1305818"/>
                </a:cubicBezTo>
                <a:cubicBezTo>
                  <a:pt x="8734871" y="1303933"/>
                  <a:pt x="8729276" y="1303137"/>
                  <a:pt x="8724385" y="1301926"/>
                </a:cubicBezTo>
                <a:close/>
                <a:moveTo>
                  <a:pt x="2439476" y="1300195"/>
                </a:moveTo>
                <a:cubicBezTo>
                  <a:pt x="2426539" y="1305343"/>
                  <a:pt x="2413885" y="1306232"/>
                  <a:pt x="2399575" y="1302600"/>
                </a:cubicBezTo>
                <a:cubicBezTo>
                  <a:pt x="2387916" y="1299659"/>
                  <a:pt x="2377485" y="1301773"/>
                  <a:pt x="2369365" y="1307657"/>
                </a:cubicBezTo>
                <a:cubicBezTo>
                  <a:pt x="2368391" y="1308346"/>
                  <a:pt x="2368211" y="1309939"/>
                  <a:pt x="2368806" y="1310798"/>
                </a:cubicBezTo>
                <a:cubicBezTo>
                  <a:pt x="2369420" y="1311702"/>
                  <a:pt x="2371567" y="1312866"/>
                  <a:pt x="2372830" y="1312774"/>
                </a:cubicBezTo>
                <a:cubicBezTo>
                  <a:pt x="2378334" y="1312407"/>
                  <a:pt x="2383767" y="1311549"/>
                  <a:pt x="2389252" y="1311012"/>
                </a:cubicBezTo>
                <a:cubicBezTo>
                  <a:pt x="2402281" y="1309710"/>
                  <a:pt x="2413561" y="1310982"/>
                  <a:pt x="2420329" y="1319010"/>
                </a:cubicBezTo>
                <a:cubicBezTo>
                  <a:pt x="2421574" y="1320466"/>
                  <a:pt x="2423542" y="1321707"/>
                  <a:pt x="2425309" y="1323147"/>
                </a:cubicBezTo>
                <a:cubicBezTo>
                  <a:pt x="2437834" y="1321079"/>
                  <a:pt x="2443211" y="1317080"/>
                  <a:pt x="2447869" y="1312728"/>
                </a:cubicBezTo>
                <a:cubicBezTo>
                  <a:pt x="2449837" y="1310890"/>
                  <a:pt x="2450832" y="1308545"/>
                  <a:pt x="2451586" y="1306339"/>
                </a:cubicBezTo>
                <a:cubicBezTo>
                  <a:pt x="2453103" y="1301896"/>
                  <a:pt x="2445522" y="1297789"/>
                  <a:pt x="2439476" y="1300195"/>
                </a:cubicBezTo>
                <a:close/>
                <a:moveTo>
                  <a:pt x="2211095" y="1298770"/>
                </a:moveTo>
                <a:cubicBezTo>
                  <a:pt x="2210193" y="1299628"/>
                  <a:pt x="2209291" y="1300486"/>
                  <a:pt x="2208156" y="1301574"/>
                </a:cubicBezTo>
                <a:cubicBezTo>
                  <a:pt x="2209327" y="1302187"/>
                  <a:pt x="2210553" y="1303378"/>
                  <a:pt x="2211763" y="1303367"/>
                </a:cubicBezTo>
                <a:cubicBezTo>
                  <a:pt x="2213098" y="1303336"/>
                  <a:pt x="2214398" y="1302233"/>
                  <a:pt x="2215716" y="1301589"/>
                </a:cubicBezTo>
                <a:cubicBezTo>
                  <a:pt x="2214163" y="1300639"/>
                  <a:pt x="2212628" y="1299704"/>
                  <a:pt x="2211095" y="1298770"/>
                </a:cubicBezTo>
                <a:close/>
                <a:moveTo>
                  <a:pt x="2777589" y="1298525"/>
                </a:moveTo>
                <a:cubicBezTo>
                  <a:pt x="2761250" y="1298785"/>
                  <a:pt x="2753017" y="1303474"/>
                  <a:pt x="2749732" y="1313969"/>
                </a:cubicBezTo>
                <a:cubicBezTo>
                  <a:pt x="2759103" y="1308791"/>
                  <a:pt x="2768577" y="1303520"/>
                  <a:pt x="2777589" y="1298525"/>
                </a:cubicBezTo>
                <a:close/>
                <a:moveTo>
                  <a:pt x="9222151" y="1298342"/>
                </a:moveTo>
                <a:cubicBezTo>
                  <a:pt x="9222204" y="1299185"/>
                  <a:pt x="9222204" y="1300012"/>
                  <a:pt x="9222422" y="1300839"/>
                </a:cubicBezTo>
                <a:lnTo>
                  <a:pt x="9222422" y="1300843"/>
                </a:lnTo>
                <a:cubicBezTo>
                  <a:pt x="9222457" y="1300912"/>
                  <a:pt x="9223902" y="1300855"/>
                  <a:pt x="9224677" y="1300855"/>
                </a:cubicBezTo>
                <a:cubicBezTo>
                  <a:pt x="9224677" y="1300012"/>
                  <a:pt x="9224677" y="1299184"/>
                  <a:pt x="9224677" y="1298342"/>
                </a:cubicBezTo>
                <a:cubicBezTo>
                  <a:pt x="9223703" y="1298342"/>
                  <a:pt x="9222926" y="1298342"/>
                  <a:pt x="9222151" y="1298342"/>
                </a:cubicBezTo>
                <a:close/>
                <a:moveTo>
                  <a:pt x="11765926" y="1297483"/>
                </a:moveTo>
                <a:cubicBezTo>
                  <a:pt x="11766270" y="1298326"/>
                  <a:pt x="11766762" y="1299169"/>
                  <a:pt x="11766829" y="1300011"/>
                </a:cubicBezTo>
                <a:cubicBezTo>
                  <a:pt x="11766847" y="1300241"/>
                  <a:pt x="11765115" y="1300792"/>
                  <a:pt x="11764916" y="1300701"/>
                </a:cubicBezTo>
                <a:cubicBezTo>
                  <a:pt x="11763888" y="1300118"/>
                  <a:pt x="11763075" y="1299383"/>
                  <a:pt x="11762172" y="1298709"/>
                </a:cubicBezTo>
                <a:cubicBezTo>
                  <a:pt x="11763418" y="1298310"/>
                  <a:pt x="11764681" y="1297897"/>
                  <a:pt x="11765926" y="1297483"/>
                </a:cubicBezTo>
                <a:close/>
                <a:moveTo>
                  <a:pt x="10709013" y="1297461"/>
                </a:moveTo>
                <a:cubicBezTo>
                  <a:pt x="10713888" y="1297786"/>
                  <a:pt x="10718431" y="1299713"/>
                  <a:pt x="10722392" y="1303183"/>
                </a:cubicBezTo>
                <a:cubicBezTo>
                  <a:pt x="10725606" y="1306003"/>
                  <a:pt x="10727627" y="1309312"/>
                  <a:pt x="10730479" y="1312285"/>
                </a:cubicBezTo>
                <a:cubicBezTo>
                  <a:pt x="10736796" y="1318904"/>
                  <a:pt x="10742570" y="1319608"/>
                  <a:pt x="10753471" y="1315089"/>
                </a:cubicBezTo>
                <a:cubicBezTo>
                  <a:pt x="10758940" y="1312821"/>
                  <a:pt x="10763867" y="1310017"/>
                  <a:pt x="10769606" y="1308132"/>
                </a:cubicBezTo>
                <a:cubicBezTo>
                  <a:pt x="10772385" y="1307213"/>
                  <a:pt x="10777366" y="1307044"/>
                  <a:pt x="10779857" y="1308010"/>
                </a:cubicBezTo>
                <a:cubicBezTo>
                  <a:pt x="10784964" y="1309955"/>
                  <a:pt x="10783122" y="1313280"/>
                  <a:pt x="10780361" y="1315640"/>
                </a:cubicBezTo>
                <a:cubicBezTo>
                  <a:pt x="10775398" y="1319823"/>
                  <a:pt x="10769352" y="1323515"/>
                  <a:pt x="10764300" y="1327668"/>
                </a:cubicBezTo>
                <a:cubicBezTo>
                  <a:pt x="10752154" y="1337612"/>
                  <a:pt x="10754229" y="1343296"/>
                  <a:pt x="10771861" y="1349624"/>
                </a:cubicBezTo>
                <a:cubicBezTo>
                  <a:pt x="10773485" y="1350206"/>
                  <a:pt x="10775904" y="1350375"/>
                  <a:pt x="10776770" y="1351217"/>
                </a:cubicBezTo>
                <a:cubicBezTo>
                  <a:pt x="10779116" y="1353485"/>
                  <a:pt x="10782504" y="1356029"/>
                  <a:pt x="10782437" y="1358419"/>
                </a:cubicBezTo>
                <a:cubicBezTo>
                  <a:pt x="10782347" y="1362219"/>
                  <a:pt x="10777113" y="1364364"/>
                  <a:pt x="10771121" y="1365023"/>
                </a:cubicBezTo>
                <a:cubicBezTo>
                  <a:pt x="10761935" y="1366049"/>
                  <a:pt x="10754861" y="1363460"/>
                  <a:pt x="10748201" y="1359859"/>
                </a:cubicBezTo>
                <a:cubicBezTo>
                  <a:pt x="10739773" y="1355293"/>
                  <a:pt x="10730731" y="1351141"/>
                  <a:pt x="10722356" y="1346514"/>
                </a:cubicBezTo>
                <a:cubicBezTo>
                  <a:pt x="10716816" y="1343480"/>
                  <a:pt x="10711347" y="1340232"/>
                  <a:pt x="10706998" y="1336554"/>
                </a:cubicBezTo>
                <a:cubicBezTo>
                  <a:pt x="10698317" y="1329185"/>
                  <a:pt x="10690394" y="1321447"/>
                  <a:pt x="10679782" y="1311641"/>
                </a:cubicBezTo>
                <a:cubicBezTo>
                  <a:pt x="10684276" y="1308239"/>
                  <a:pt x="10688264" y="1304332"/>
                  <a:pt x="10693643" y="1301344"/>
                </a:cubicBezTo>
                <a:lnTo>
                  <a:pt x="10693643" y="1301345"/>
                </a:lnTo>
                <a:cubicBezTo>
                  <a:pt x="10698931" y="1298411"/>
                  <a:pt x="10704138" y="1297135"/>
                  <a:pt x="10709013" y="1297461"/>
                </a:cubicBezTo>
                <a:close/>
                <a:moveTo>
                  <a:pt x="9974202" y="1297391"/>
                </a:moveTo>
                <a:cubicBezTo>
                  <a:pt x="9972091" y="1297513"/>
                  <a:pt x="9968462" y="1299382"/>
                  <a:pt x="9968608" y="1300286"/>
                </a:cubicBezTo>
                <a:cubicBezTo>
                  <a:pt x="9968914" y="1302064"/>
                  <a:pt x="9971315" y="1303719"/>
                  <a:pt x="9973589" y="1306277"/>
                </a:cubicBezTo>
                <a:cubicBezTo>
                  <a:pt x="9976873" y="1304086"/>
                  <a:pt x="9979598" y="1303075"/>
                  <a:pt x="9980068" y="1301773"/>
                </a:cubicBezTo>
                <a:cubicBezTo>
                  <a:pt x="9980970" y="1299244"/>
                  <a:pt x="9978678" y="1297146"/>
                  <a:pt x="9974202" y="1297391"/>
                </a:cubicBezTo>
                <a:close/>
                <a:moveTo>
                  <a:pt x="1298277" y="1295568"/>
                </a:moveTo>
                <a:cubicBezTo>
                  <a:pt x="1304251" y="1303903"/>
                  <a:pt x="1309430" y="1311105"/>
                  <a:pt x="1314447" y="1318138"/>
                </a:cubicBezTo>
                <a:cubicBezTo>
                  <a:pt x="1311795" y="1324696"/>
                  <a:pt x="1304431" y="1327944"/>
                  <a:pt x="1295588" y="1330243"/>
                </a:cubicBezTo>
                <a:cubicBezTo>
                  <a:pt x="1290607" y="1331545"/>
                  <a:pt x="1283063" y="1329400"/>
                  <a:pt x="1282107" y="1326152"/>
                </a:cubicBezTo>
                <a:cubicBezTo>
                  <a:pt x="1279454" y="1317035"/>
                  <a:pt x="1279183" y="1307856"/>
                  <a:pt x="1286636" y="1299475"/>
                </a:cubicBezTo>
                <a:cubicBezTo>
                  <a:pt x="1288279" y="1297606"/>
                  <a:pt x="1293711" y="1297024"/>
                  <a:pt x="1298277" y="1295568"/>
                </a:cubicBezTo>
                <a:close/>
                <a:moveTo>
                  <a:pt x="3456436" y="1294496"/>
                </a:moveTo>
                <a:cubicBezTo>
                  <a:pt x="3455194" y="1294404"/>
                  <a:pt x="3452342" y="1296687"/>
                  <a:pt x="3452288" y="1297943"/>
                </a:cubicBezTo>
                <a:cubicBezTo>
                  <a:pt x="3452180" y="1300486"/>
                  <a:pt x="3455282" y="1302095"/>
                  <a:pt x="3459360" y="1301498"/>
                </a:cubicBezTo>
                <a:cubicBezTo>
                  <a:pt x="3461344" y="1301191"/>
                  <a:pt x="3462751" y="1299399"/>
                  <a:pt x="3465873" y="1297300"/>
                </a:cubicBezTo>
                <a:cubicBezTo>
                  <a:pt x="3461959" y="1296028"/>
                  <a:pt x="3459306" y="1294679"/>
                  <a:pt x="3456436" y="1294496"/>
                </a:cubicBezTo>
                <a:close/>
                <a:moveTo>
                  <a:pt x="2010230" y="1293944"/>
                </a:moveTo>
                <a:cubicBezTo>
                  <a:pt x="1996454" y="1301804"/>
                  <a:pt x="1976395" y="1302263"/>
                  <a:pt x="1965492" y="1315655"/>
                </a:cubicBezTo>
                <a:cubicBezTo>
                  <a:pt x="1982645" y="1315747"/>
                  <a:pt x="1994721" y="1313786"/>
                  <a:pt x="2005193" y="1319960"/>
                </a:cubicBezTo>
                <a:cubicBezTo>
                  <a:pt x="2012054" y="1324021"/>
                  <a:pt x="2019673" y="1326901"/>
                  <a:pt x="2020829" y="1333413"/>
                </a:cubicBezTo>
                <a:cubicBezTo>
                  <a:pt x="2021641" y="1337948"/>
                  <a:pt x="2027002" y="1340737"/>
                  <a:pt x="2034293" y="1340936"/>
                </a:cubicBezTo>
                <a:cubicBezTo>
                  <a:pt x="2043783" y="1341197"/>
                  <a:pt x="2052965" y="1340216"/>
                  <a:pt x="2060256" y="1334286"/>
                </a:cubicBezTo>
                <a:cubicBezTo>
                  <a:pt x="2043820" y="1321018"/>
                  <a:pt x="2027600" y="1307948"/>
                  <a:pt x="2010230" y="1293944"/>
                </a:cubicBezTo>
                <a:close/>
                <a:moveTo>
                  <a:pt x="9071022" y="1292136"/>
                </a:moveTo>
                <a:cubicBezTo>
                  <a:pt x="9067502" y="1293177"/>
                  <a:pt x="9064326" y="1294679"/>
                  <a:pt x="9060122" y="1296410"/>
                </a:cubicBezTo>
                <a:cubicBezTo>
                  <a:pt x="9063189" y="1298479"/>
                  <a:pt x="9064543" y="1300149"/>
                  <a:pt x="9066600" y="1300593"/>
                </a:cubicBezTo>
                <a:cubicBezTo>
                  <a:pt x="9070805" y="1301513"/>
                  <a:pt x="9075408" y="1298893"/>
                  <a:pt x="9075047" y="1295675"/>
                </a:cubicBezTo>
                <a:cubicBezTo>
                  <a:pt x="9074884" y="1294388"/>
                  <a:pt x="9071401" y="1292032"/>
                  <a:pt x="9071022" y="1292136"/>
                </a:cubicBezTo>
                <a:close/>
                <a:moveTo>
                  <a:pt x="1095167" y="1291178"/>
                </a:moveTo>
                <a:cubicBezTo>
                  <a:pt x="1101242" y="1293078"/>
                  <a:pt x="1105713" y="1297077"/>
                  <a:pt x="1107698" y="1302892"/>
                </a:cubicBezTo>
                <a:cubicBezTo>
                  <a:pt x="1107951" y="1303658"/>
                  <a:pt x="1106002" y="1304716"/>
                  <a:pt x="1104468" y="1306249"/>
                </a:cubicBezTo>
                <a:cubicBezTo>
                  <a:pt x="1094397" y="1304195"/>
                  <a:pt x="1083948" y="1302218"/>
                  <a:pt x="1073751" y="1299843"/>
                </a:cubicBezTo>
                <a:cubicBezTo>
                  <a:pt x="1071658" y="1299338"/>
                  <a:pt x="1069311" y="1297407"/>
                  <a:pt x="1069167" y="1296074"/>
                </a:cubicBezTo>
                <a:cubicBezTo>
                  <a:pt x="1069041" y="1294756"/>
                  <a:pt x="1071026" y="1292671"/>
                  <a:pt x="1073011" y="1292059"/>
                </a:cubicBezTo>
                <a:cubicBezTo>
                  <a:pt x="1081412" y="1289477"/>
                  <a:pt x="1089091" y="1289278"/>
                  <a:pt x="1095167" y="1291178"/>
                </a:cubicBezTo>
                <a:close/>
                <a:moveTo>
                  <a:pt x="8920543" y="1290373"/>
                </a:moveTo>
                <a:cubicBezTo>
                  <a:pt x="8918432" y="1290803"/>
                  <a:pt x="8916861" y="1292228"/>
                  <a:pt x="8914298" y="1293637"/>
                </a:cubicBezTo>
                <a:cubicBezTo>
                  <a:pt x="8916699" y="1294970"/>
                  <a:pt x="8918432" y="1296690"/>
                  <a:pt x="8920182" y="1296702"/>
                </a:cubicBezTo>
                <a:cubicBezTo>
                  <a:pt x="8922186" y="1296732"/>
                  <a:pt x="8925037" y="1295491"/>
                  <a:pt x="8926083" y="1294327"/>
                </a:cubicBezTo>
                <a:cubicBezTo>
                  <a:pt x="8927852" y="1292335"/>
                  <a:pt x="8924098" y="1289669"/>
                  <a:pt x="8920543" y="1290373"/>
                </a:cubicBezTo>
                <a:close/>
                <a:moveTo>
                  <a:pt x="1158177" y="1289623"/>
                </a:moveTo>
                <a:cubicBezTo>
                  <a:pt x="1159007" y="1290925"/>
                  <a:pt x="1161823" y="1293177"/>
                  <a:pt x="1160956" y="1294573"/>
                </a:cubicBezTo>
                <a:cubicBezTo>
                  <a:pt x="1159945" y="1296166"/>
                  <a:pt x="1155867" y="1297499"/>
                  <a:pt x="1152726" y="1297943"/>
                </a:cubicBezTo>
                <a:cubicBezTo>
                  <a:pt x="1151301" y="1298143"/>
                  <a:pt x="1147854" y="1296135"/>
                  <a:pt x="1147276" y="1294802"/>
                </a:cubicBezTo>
                <a:cubicBezTo>
                  <a:pt x="1146031" y="1291998"/>
                  <a:pt x="1151066" y="1289178"/>
                  <a:pt x="1158177" y="1289623"/>
                </a:cubicBezTo>
                <a:close/>
                <a:moveTo>
                  <a:pt x="10846162" y="1289440"/>
                </a:moveTo>
                <a:lnTo>
                  <a:pt x="10846162" y="1289441"/>
                </a:lnTo>
                <a:lnTo>
                  <a:pt x="10846161" y="1289441"/>
                </a:lnTo>
                <a:close/>
                <a:moveTo>
                  <a:pt x="2108353" y="1289362"/>
                </a:moveTo>
                <a:lnTo>
                  <a:pt x="2107884" y="1290573"/>
                </a:lnTo>
                <a:lnTo>
                  <a:pt x="2109798" y="1290266"/>
                </a:lnTo>
                <a:close/>
                <a:moveTo>
                  <a:pt x="700446" y="1287080"/>
                </a:moveTo>
                <a:lnTo>
                  <a:pt x="700645" y="1288244"/>
                </a:lnTo>
                <a:lnTo>
                  <a:pt x="698930" y="1287800"/>
                </a:lnTo>
                <a:close/>
                <a:moveTo>
                  <a:pt x="10601727" y="1284536"/>
                </a:moveTo>
                <a:cubicBezTo>
                  <a:pt x="10601727" y="1285057"/>
                  <a:pt x="10601727" y="1285578"/>
                  <a:pt x="10601727" y="1286099"/>
                </a:cubicBezTo>
                <a:cubicBezTo>
                  <a:pt x="10600951" y="1286252"/>
                  <a:pt x="10600049" y="1286650"/>
                  <a:pt x="10599363" y="1286527"/>
                </a:cubicBezTo>
                <a:cubicBezTo>
                  <a:pt x="10598732" y="1286404"/>
                  <a:pt x="10598334" y="1285761"/>
                  <a:pt x="10597810" y="1285332"/>
                </a:cubicBezTo>
                <a:cubicBezTo>
                  <a:pt x="10599128" y="1285073"/>
                  <a:pt x="10600428" y="1284797"/>
                  <a:pt x="10601727" y="1284536"/>
                </a:cubicBezTo>
                <a:close/>
                <a:moveTo>
                  <a:pt x="1339944" y="1282176"/>
                </a:moveTo>
                <a:cubicBezTo>
                  <a:pt x="1342598" y="1282237"/>
                  <a:pt x="1345125" y="1284566"/>
                  <a:pt x="1349221" y="1286636"/>
                </a:cubicBezTo>
                <a:cubicBezTo>
                  <a:pt x="1345286" y="1289287"/>
                  <a:pt x="1343030" y="1292136"/>
                  <a:pt x="1339673" y="1292765"/>
                </a:cubicBezTo>
                <a:cubicBezTo>
                  <a:pt x="1335486" y="1293546"/>
                  <a:pt x="1333591" y="1290757"/>
                  <a:pt x="1333393" y="1288321"/>
                </a:cubicBezTo>
                <a:cubicBezTo>
                  <a:pt x="1333158" y="1285348"/>
                  <a:pt x="1333682" y="1282038"/>
                  <a:pt x="1339944" y="1282176"/>
                </a:cubicBezTo>
                <a:close/>
                <a:moveTo>
                  <a:pt x="10345148" y="1281824"/>
                </a:moveTo>
                <a:cubicBezTo>
                  <a:pt x="10350725" y="1280644"/>
                  <a:pt x="10358413" y="1282973"/>
                  <a:pt x="10361896" y="1286604"/>
                </a:cubicBezTo>
                <a:lnTo>
                  <a:pt x="10361892" y="1286605"/>
                </a:lnTo>
                <a:cubicBezTo>
                  <a:pt x="10371294" y="1296365"/>
                  <a:pt x="10367523" y="1310614"/>
                  <a:pt x="10353554" y="1318153"/>
                </a:cubicBezTo>
                <a:cubicBezTo>
                  <a:pt x="10348663" y="1320804"/>
                  <a:pt x="10342329" y="1322949"/>
                  <a:pt x="10339332" y="1326258"/>
                </a:cubicBezTo>
                <a:cubicBezTo>
                  <a:pt x="10337022" y="1328802"/>
                  <a:pt x="10337437" y="1333168"/>
                  <a:pt x="10339441" y="1335988"/>
                </a:cubicBezTo>
                <a:cubicBezTo>
                  <a:pt x="10340704" y="1337765"/>
                  <a:pt x="10347291" y="1339175"/>
                  <a:pt x="10351207" y="1338960"/>
                </a:cubicBezTo>
                <a:cubicBezTo>
                  <a:pt x="10359600" y="1338530"/>
                  <a:pt x="10368118" y="1336294"/>
                  <a:pt x="10376185" y="1338837"/>
                </a:cubicBezTo>
                <a:cubicBezTo>
                  <a:pt x="10390262" y="1343280"/>
                  <a:pt x="10401362" y="1341534"/>
                  <a:pt x="10411053" y="1334118"/>
                </a:cubicBezTo>
                <a:cubicBezTo>
                  <a:pt x="10413164" y="1332494"/>
                  <a:pt x="10417134" y="1331789"/>
                  <a:pt x="10420347" y="1330624"/>
                </a:cubicBezTo>
                <a:cubicBezTo>
                  <a:pt x="10428613" y="1334317"/>
                  <a:pt x="10436013" y="1337596"/>
                  <a:pt x="10443520" y="1340952"/>
                </a:cubicBezTo>
                <a:cubicBezTo>
                  <a:pt x="10449710" y="1339389"/>
                  <a:pt x="10454835" y="1337994"/>
                  <a:pt x="10460069" y="1336799"/>
                </a:cubicBezTo>
                <a:cubicBezTo>
                  <a:pt x="10475951" y="1333137"/>
                  <a:pt x="10481744" y="1334378"/>
                  <a:pt x="10490298" y="1343081"/>
                </a:cubicBezTo>
                <a:cubicBezTo>
                  <a:pt x="10492699" y="1345518"/>
                  <a:pt x="10494793" y="1348122"/>
                  <a:pt x="10497896" y="1350175"/>
                </a:cubicBezTo>
                <a:cubicBezTo>
                  <a:pt x="10498745" y="1350742"/>
                  <a:pt x="10504268" y="1349977"/>
                  <a:pt x="10504827" y="1349118"/>
                </a:cubicBezTo>
                <a:cubicBezTo>
                  <a:pt x="10506144" y="1347126"/>
                  <a:pt x="10506722" y="1344568"/>
                  <a:pt x="10505855" y="1342514"/>
                </a:cubicBezTo>
                <a:cubicBezTo>
                  <a:pt x="10504015" y="1338071"/>
                  <a:pt x="10500730" y="1333857"/>
                  <a:pt x="10498925" y="1329414"/>
                </a:cubicBezTo>
                <a:cubicBezTo>
                  <a:pt x="10498456" y="1328265"/>
                  <a:pt x="10500748" y="1326028"/>
                  <a:pt x="10502733" y="1325323"/>
                </a:cubicBezTo>
                <a:cubicBezTo>
                  <a:pt x="10504772" y="1324607"/>
                  <a:pt x="10509140" y="1324438"/>
                  <a:pt x="10510530" y="1325266"/>
                </a:cubicBezTo>
                <a:cubicBezTo>
                  <a:pt x="10515096" y="1328024"/>
                  <a:pt x="10520203" y="1331011"/>
                  <a:pt x="10522531" y="1334536"/>
                </a:cubicBezTo>
                <a:cubicBezTo>
                  <a:pt x="10529588" y="1345246"/>
                  <a:pt x="10535579" y="1356231"/>
                  <a:pt x="10541734" y="1367171"/>
                </a:cubicBezTo>
                <a:cubicBezTo>
                  <a:pt x="10546498" y="1375644"/>
                  <a:pt x="10553446" y="1382693"/>
                  <a:pt x="10567433" y="1386830"/>
                </a:cubicBezTo>
                <a:cubicBezTo>
                  <a:pt x="10592086" y="1394153"/>
                  <a:pt x="10592032" y="1394644"/>
                  <a:pt x="10579092" y="1409782"/>
                </a:cubicBezTo>
                <a:cubicBezTo>
                  <a:pt x="10578244" y="1410808"/>
                  <a:pt x="10577485" y="1411881"/>
                  <a:pt x="10576601" y="1412892"/>
                </a:cubicBezTo>
                <a:cubicBezTo>
                  <a:pt x="10572468" y="1417642"/>
                  <a:pt x="10565917" y="1418975"/>
                  <a:pt x="10557561" y="1418209"/>
                </a:cubicBezTo>
                <a:cubicBezTo>
                  <a:pt x="10540651" y="1416677"/>
                  <a:pt x="10524463" y="1414149"/>
                  <a:pt x="10513796" y="1406120"/>
                </a:cubicBezTo>
                <a:cubicBezTo>
                  <a:pt x="10500279" y="1406825"/>
                  <a:pt x="10495207" y="1413321"/>
                  <a:pt x="10486780" y="1416738"/>
                </a:cubicBezTo>
                <a:cubicBezTo>
                  <a:pt x="10479668" y="1419645"/>
                  <a:pt x="10472143" y="1419768"/>
                  <a:pt x="10469165" y="1416658"/>
                </a:cubicBezTo>
                <a:cubicBezTo>
                  <a:pt x="10465790" y="1413149"/>
                  <a:pt x="10467631" y="1409962"/>
                  <a:pt x="10471602" y="1407143"/>
                </a:cubicBezTo>
                <a:cubicBezTo>
                  <a:pt x="10473443" y="1405840"/>
                  <a:pt x="10475824" y="1404844"/>
                  <a:pt x="10477882" y="1403649"/>
                </a:cubicBezTo>
                <a:cubicBezTo>
                  <a:pt x="10487880" y="1397796"/>
                  <a:pt x="10497825" y="1391943"/>
                  <a:pt x="10508436" y="1385722"/>
                </a:cubicBezTo>
                <a:cubicBezTo>
                  <a:pt x="10495623" y="1372270"/>
                  <a:pt x="10476944" y="1363981"/>
                  <a:pt x="10456442" y="1356611"/>
                </a:cubicBezTo>
                <a:cubicBezTo>
                  <a:pt x="10433738" y="1348413"/>
                  <a:pt x="10410060" y="1347984"/>
                  <a:pt x="10385335" y="1351524"/>
                </a:cubicBezTo>
                <a:cubicBezTo>
                  <a:pt x="10368786" y="1353883"/>
                  <a:pt x="10358733" y="1359629"/>
                  <a:pt x="10357326" y="1370462"/>
                </a:cubicBezTo>
                <a:cubicBezTo>
                  <a:pt x="10356748" y="1374890"/>
                  <a:pt x="10355142" y="1379257"/>
                  <a:pt x="10353518" y="1385508"/>
                </a:cubicBezTo>
                <a:cubicBezTo>
                  <a:pt x="10348536" y="1382857"/>
                  <a:pt x="10345847" y="1381555"/>
                  <a:pt x="10343339" y="1380099"/>
                </a:cubicBezTo>
                <a:cubicBezTo>
                  <a:pt x="10337167" y="1376529"/>
                  <a:pt x="10331481" y="1372638"/>
                  <a:pt x="10324858" y="1369435"/>
                </a:cubicBezTo>
                <a:cubicBezTo>
                  <a:pt x="10318145" y="1366172"/>
                  <a:pt x="10309211" y="1368455"/>
                  <a:pt x="10307533" y="1373725"/>
                </a:cubicBezTo>
                <a:cubicBezTo>
                  <a:pt x="10306053" y="1378245"/>
                  <a:pt x="10306071" y="1382934"/>
                  <a:pt x="10304591" y="1387454"/>
                </a:cubicBezTo>
                <a:cubicBezTo>
                  <a:pt x="10302733" y="1393154"/>
                  <a:pt x="10300170" y="1398899"/>
                  <a:pt x="10291001" y="1401994"/>
                </a:cubicBezTo>
                <a:cubicBezTo>
                  <a:pt x="10288981" y="1402653"/>
                  <a:pt x="10285606" y="1402285"/>
                  <a:pt x="10283169" y="1401811"/>
                </a:cubicBezTo>
                <a:cubicBezTo>
                  <a:pt x="10281779" y="1401535"/>
                  <a:pt x="10279795" y="1399865"/>
                  <a:pt x="10280138" y="1399191"/>
                </a:cubicBezTo>
                <a:cubicBezTo>
                  <a:pt x="10284866" y="1389384"/>
                  <a:pt x="10282285" y="1382168"/>
                  <a:pt x="10263678" y="1379686"/>
                </a:cubicBezTo>
                <a:cubicBezTo>
                  <a:pt x="10261368" y="1379394"/>
                  <a:pt x="10259166" y="1377586"/>
                  <a:pt x="10257723" y="1376146"/>
                </a:cubicBezTo>
                <a:cubicBezTo>
                  <a:pt x="10251532" y="1370002"/>
                  <a:pt x="10241859" y="1366524"/>
                  <a:pt x="10232348" y="1362663"/>
                </a:cubicBezTo>
                <a:cubicBezTo>
                  <a:pt x="10219701" y="1357545"/>
                  <a:pt x="10220188" y="1351416"/>
                  <a:pt x="10232388" y="1346330"/>
                </a:cubicBezTo>
                <a:cubicBezTo>
                  <a:pt x="10239300" y="1343418"/>
                  <a:pt x="10247205" y="1340952"/>
                  <a:pt x="10252457" y="1337152"/>
                </a:cubicBezTo>
                <a:cubicBezTo>
                  <a:pt x="10260903" y="1331038"/>
                  <a:pt x="10268248" y="1324220"/>
                  <a:pt x="10274673" y="1317233"/>
                </a:cubicBezTo>
                <a:cubicBezTo>
                  <a:pt x="10280178" y="1311288"/>
                  <a:pt x="10287523" y="1309143"/>
                  <a:pt x="10297972" y="1310093"/>
                </a:cubicBezTo>
                <a:cubicBezTo>
                  <a:pt x="10301690" y="1310446"/>
                  <a:pt x="10305336" y="1311196"/>
                  <a:pt x="10309072" y="1311380"/>
                </a:cubicBezTo>
                <a:cubicBezTo>
                  <a:pt x="10320676" y="1311993"/>
                  <a:pt x="10327100" y="1309833"/>
                  <a:pt x="10330963" y="1303168"/>
                </a:cubicBezTo>
                <a:cubicBezTo>
                  <a:pt x="10333453" y="1298877"/>
                  <a:pt x="10334501" y="1294219"/>
                  <a:pt x="10335655" y="1289669"/>
                </a:cubicBezTo>
                <a:cubicBezTo>
                  <a:pt x="10336612" y="1285930"/>
                  <a:pt x="10339211" y="1283080"/>
                  <a:pt x="10345148" y="1281824"/>
                </a:cubicBezTo>
                <a:close/>
                <a:moveTo>
                  <a:pt x="9932567" y="1281103"/>
                </a:moveTo>
                <a:cubicBezTo>
                  <a:pt x="9928614" y="1283432"/>
                  <a:pt x="9923742" y="1285286"/>
                  <a:pt x="9921323" y="1287983"/>
                </a:cubicBezTo>
                <a:cubicBezTo>
                  <a:pt x="9918147" y="1291522"/>
                  <a:pt x="9917569" y="1295782"/>
                  <a:pt x="9923074" y="1299015"/>
                </a:cubicBezTo>
                <a:cubicBezTo>
                  <a:pt x="9924806" y="1300026"/>
                  <a:pt x="9928290" y="1300777"/>
                  <a:pt x="9930582" y="1300501"/>
                </a:cubicBezTo>
                <a:cubicBezTo>
                  <a:pt x="9941644" y="1299107"/>
                  <a:pt x="9947168" y="1289959"/>
                  <a:pt x="9940490" y="1284183"/>
                </a:cubicBezTo>
                <a:cubicBezTo>
                  <a:pt x="9939064" y="1282957"/>
                  <a:pt x="9936068" y="1282421"/>
                  <a:pt x="9932567" y="1281103"/>
                </a:cubicBezTo>
                <a:close/>
                <a:moveTo>
                  <a:pt x="2056232" y="1279219"/>
                </a:moveTo>
                <a:cubicBezTo>
                  <a:pt x="2053164" y="1284199"/>
                  <a:pt x="2050370" y="1286405"/>
                  <a:pt x="2051071" y="1287999"/>
                </a:cubicBezTo>
                <a:cubicBezTo>
                  <a:pt x="2053274" y="1292840"/>
                  <a:pt x="2056286" y="1297652"/>
                  <a:pt x="2060147" y="1302080"/>
                </a:cubicBezTo>
                <a:cubicBezTo>
                  <a:pt x="2061284" y="1303382"/>
                  <a:pt x="2066517" y="1304056"/>
                  <a:pt x="2069623" y="1303811"/>
                </a:cubicBezTo>
                <a:cubicBezTo>
                  <a:pt x="2073848" y="1303489"/>
                  <a:pt x="2076174" y="1299322"/>
                  <a:pt x="2073793" y="1296763"/>
                </a:cubicBezTo>
                <a:cubicBezTo>
                  <a:pt x="2069263" y="1291906"/>
                  <a:pt x="2064264" y="1287187"/>
                  <a:pt x="2056232" y="1279219"/>
                </a:cubicBezTo>
                <a:close/>
                <a:moveTo>
                  <a:pt x="8646368" y="1278453"/>
                </a:moveTo>
                <a:cubicBezTo>
                  <a:pt x="8643083" y="1278238"/>
                  <a:pt x="8639546" y="1279419"/>
                  <a:pt x="8636207" y="1280123"/>
                </a:cubicBezTo>
                <a:cubicBezTo>
                  <a:pt x="8635733" y="1280230"/>
                  <a:pt x="8635250" y="1281425"/>
                  <a:pt x="8635611" y="1281686"/>
                </a:cubicBezTo>
                <a:cubicBezTo>
                  <a:pt x="8637361" y="1282927"/>
                  <a:pt x="8639292" y="1284904"/>
                  <a:pt x="8641332" y="1284995"/>
                </a:cubicBezTo>
                <a:cubicBezTo>
                  <a:pt x="8645627" y="1285149"/>
                  <a:pt x="8650030" y="1284306"/>
                  <a:pt x="8654326" y="1283754"/>
                </a:cubicBezTo>
                <a:cubicBezTo>
                  <a:pt x="8654704" y="1283708"/>
                  <a:pt x="8654742" y="1282713"/>
                  <a:pt x="8655283" y="1281257"/>
                </a:cubicBezTo>
                <a:cubicBezTo>
                  <a:pt x="8652557" y="1280338"/>
                  <a:pt x="8649580" y="1278668"/>
                  <a:pt x="8646368" y="1278453"/>
                </a:cubicBezTo>
                <a:close/>
                <a:moveTo>
                  <a:pt x="2260346" y="1278131"/>
                </a:moveTo>
                <a:cubicBezTo>
                  <a:pt x="2258054" y="1280506"/>
                  <a:pt x="2256538" y="1282084"/>
                  <a:pt x="2255022" y="1283662"/>
                </a:cubicBezTo>
                <a:cubicBezTo>
                  <a:pt x="2257133" y="1284306"/>
                  <a:pt x="2259497" y="1285608"/>
                  <a:pt x="2261301" y="1285379"/>
                </a:cubicBezTo>
                <a:cubicBezTo>
                  <a:pt x="2263251" y="1285133"/>
                  <a:pt x="2265760" y="1283479"/>
                  <a:pt x="2265995" y="1282299"/>
                </a:cubicBezTo>
                <a:cubicBezTo>
                  <a:pt x="2266175" y="1281349"/>
                  <a:pt x="2263285" y="1280184"/>
                  <a:pt x="2260346" y="1278131"/>
                </a:cubicBezTo>
                <a:close/>
                <a:moveTo>
                  <a:pt x="2828190" y="1276338"/>
                </a:moveTo>
                <a:cubicBezTo>
                  <a:pt x="2820786" y="1276292"/>
                  <a:pt x="2814310" y="1279357"/>
                  <a:pt x="2815608" y="1283156"/>
                </a:cubicBezTo>
                <a:cubicBezTo>
                  <a:pt x="2816381" y="1285409"/>
                  <a:pt x="2820026" y="1288243"/>
                  <a:pt x="2823458" y="1289025"/>
                </a:cubicBezTo>
                <a:cubicBezTo>
                  <a:pt x="2830483" y="1290634"/>
                  <a:pt x="2838571" y="1286727"/>
                  <a:pt x="2839205" y="1282298"/>
                </a:cubicBezTo>
                <a:cubicBezTo>
                  <a:pt x="2839656" y="1279157"/>
                  <a:pt x="2834510" y="1276373"/>
                  <a:pt x="2828190" y="1276338"/>
                </a:cubicBezTo>
                <a:close/>
                <a:moveTo>
                  <a:pt x="10889097" y="1273504"/>
                </a:moveTo>
                <a:cubicBezTo>
                  <a:pt x="10890919" y="1274040"/>
                  <a:pt x="10893554" y="1274301"/>
                  <a:pt x="10894041" y="1275036"/>
                </a:cubicBezTo>
                <a:cubicBezTo>
                  <a:pt x="10894889" y="1276476"/>
                  <a:pt x="10895646" y="1278684"/>
                  <a:pt x="10894492" y="1279726"/>
                </a:cubicBezTo>
                <a:cubicBezTo>
                  <a:pt x="10890909" y="1282874"/>
                  <a:pt x="10881764" y="1285962"/>
                  <a:pt x="10872045" y="1287933"/>
                </a:cubicBezTo>
                <a:lnTo>
                  <a:pt x="10846162" y="1289440"/>
                </a:lnTo>
                <a:lnTo>
                  <a:pt x="10843238" y="1283709"/>
                </a:lnTo>
                <a:cubicBezTo>
                  <a:pt x="10843400" y="1282392"/>
                  <a:pt x="10846289" y="1280492"/>
                  <a:pt x="10848526" y="1280078"/>
                </a:cubicBezTo>
                <a:cubicBezTo>
                  <a:pt x="10862008" y="1277673"/>
                  <a:pt x="10875651" y="1275634"/>
                  <a:pt x="10889097" y="1273504"/>
                </a:cubicBezTo>
                <a:close/>
                <a:moveTo>
                  <a:pt x="11006980" y="1271987"/>
                </a:moveTo>
                <a:cubicBezTo>
                  <a:pt x="11020137" y="1274868"/>
                  <a:pt x="11027934" y="1278561"/>
                  <a:pt x="11034124" y="1283495"/>
                </a:cubicBezTo>
                <a:cubicBezTo>
                  <a:pt x="11035460" y="1284552"/>
                  <a:pt x="11035694" y="1287480"/>
                  <a:pt x="11034431" y="1288169"/>
                </a:cubicBezTo>
                <a:cubicBezTo>
                  <a:pt x="11032049" y="1289472"/>
                  <a:pt x="11027627" y="1290866"/>
                  <a:pt x="11025083" y="1290314"/>
                </a:cubicBezTo>
                <a:lnTo>
                  <a:pt x="11025082" y="1290314"/>
                </a:lnTo>
                <a:cubicBezTo>
                  <a:pt x="11013658" y="1287909"/>
                  <a:pt x="11006692" y="1283112"/>
                  <a:pt x="11006980" y="1271987"/>
                </a:cubicBezTo>
                <a:close/>
                <a:moveTo>
                  <a:pt x="1003366" y="1271343"/>
                </a:moveTo>
                <a:cubicBezTo>
                  <a:pt x="1003890" y="1271343"/>
                  <a:pt x="1004377" y="1271895"/>
                  <a:pt x="1004882" y="1272201"/>
                </a:cubicBezTo>
                <a:cubicBezTo>
                  <a:pt x="1003854" y="1272251"/>
                  <a:pt x="1002825" y="1272297"/>
                  <a:pt x="1001453" y="1272354"/>
                </a:cubicBezTo>
                <a:cubicBezTo>
                  <a:pt x="1002320" y="1271864"/>
                  <a:pt x="1002843" y="1271343"/>
                  <a:pt x="1003366" y="1271343"/>
                </a:cubicBezTo>
                <a:close/>
                <a:moveTo>
                  <a:pt x="3309851" y="1271037"/>
                </a:moveTo>
                <a:cubicBezTo>
                  <a:pt x="3308534" y="1271190"/>
                  <a:pt x="3307234" y="1271343"/>
                  <a:pt x="3305917" y="1271512"/>
                </a:cubicBezTo>
                <a:cubicBezTo>
                  <a:pt x="3306334" y="1271957"/>
                  <a:pt x="3306731" y="1272400"/>
                  <a:pt x="3307146" y="1272845"/>
                </a:cubicBezTo>
                <a:cubicBezTo>
                  <a:pt x="3307939" y="1272753"/>
                  <a:pt x="3309040" y="1272815"/>
                  <a:pt x="3309473" y="1272508"/>
                </a:cubicBezTo>
                <a:cubicBezTo>
                  <a:pt x="3309920" y="1272202"/>
                  <a:pt x="3309745" y="1271543"/>
                  <a:pt x="3309851" y="1271037"/>
                </a:cubicBezTo>
                <a:close/>
                <a:moveTo>
                  <a:pt x="3163595" y="1269903"/>
                </a:moveTo>
                <a:cubicBezTo>
                  <a:pt x="3160509" y="1272002"/>
                  <a:pt x="3156864" y="1273381"/>
                  <a:pt x="3155996" y="1275251"/>
                </a:cubicBezTo>
                <a:cubicBezTo>
                  <a:pt x="3151665" y="1284612"/>
                  <a:pt x="3146447" y="1293637"/>
                  <a:pt x="3136915" y="1301635"/>
                </a:cubicBezTo>
                <a:cubicBezTo>
                  <a:pt x="3135741" y="1302631"/>
                  <a:pt x="3137872" y="1306415"/>
                  <a:pt x="3140128" y="1307274"/>
                </a:cubicBezTo>
                <a:cubicBezTo>
                  <a:pt x="3142512" y="1308162"/>
                  <a:pt x="3148018" y="1307887"/>
                  <a:pt x="3150113" y="1306722"/>
                </a:cubicBezTo>
                <a:cubicBezTo>
                  <a:pt x="3153253" y="1304960"/>
                  <a:pt x="3156140" y="1302080"/>
                  <a:pt x="3156485" y="1299536"/>
                </a:cubicBezTo>
                <a:lnTo>
                  <a:pt x="3156484" y="1299536"/>
                </a:lnTo>
                <a:cubicBezTo>
                  <a:pt x="3157603" y="1291369"/>
                  <a:pt x="3161160" y="1283892"/>
                  <a:pt x="3168760" y="1277105"/>
                </a:cubicBezTo>
                <a:cubicBezTo>
                  <a:pt x="3169699" y="1276277"/>
                  <a:pt x="3170167" y="1274699"/>
                  <a:pt x="3169499" y="1273872"/>
                </a:cubicBezTo>
                <a:cubicBezTo>
                  <a:pt x="3168453" y="1272569"/>
                  <a:pt x="3166251" y="1271619"/>
                  <a:pt x="3163595" y="1269903"/>
                </a:cubicBezTo>
                <a:close/>
                <a:moveTo>
                  <a:pt x="3497048" y="1269750"/>
                </a:moveTo>
                <a:cubicBezTo>
                  <a:pt x="3491942" y="1272723"/>
                  <a:pt x="3487737" y="1274178"/>
                  <a:pt x="3486116" y="1276354"/>
                </a:cubicBezTo>
                <a:cubicBezTo>
                  <a:pt x="3483516" y="1279817"/>
                  <a:pt x="3488461" y="1283815"/>
                  <a:pt x="3494217" y="1283662"/>
                </a:cubicBezTo>
                <a:cubicBezTo>
                  <a:pt x="3499808" y="1283525"/>
                  <a:pt x="3503327" y="1281272"/>
                  <a:pt x="3503093" y="1278192"/>
                </a:cubicBezTo>
                <a:cubicBezTo>
                  <a:pt x="3502930" y="1275848"/>
                  <a:pt x="3499936" y="1273581"/>
                  <a:pt x="3497048" y="1269750"/>
                </a:cubicBezTo>
                <a:close/>
                <a:moveTo>
                  <a:pt x="2302664" y="1268938"/>
                </a:moveTo>
                <a:cubicBezTo>
                  <a:pt x="2301618" y="1269551"/>
                  <a:pt x="2300571" y="1270179"/>
                  <a:pt x="2299543" y="1270792"/>
                </a:cubicBezTo>
                <a:cubicBezTo>
                  <a:pt x="2300157" y="1271113"/>
                  <a:pt x="2301166" y="1271768"/>
                  <a:pt x="2301312" y="1271711"/>
                </a:cubicBezTo>
                <a:cubicBezTo>
                  <a:pt x="2302466" y="1271175"/>
                  <a:pt x="2303458" y="1270515"/>
                  <a:pt x="2304488" y="1269903"/>
                </a:cubicBezTo>
                <a:cubicBezTo>
                  <a:pt x="2303891" y="1269581"/>
                  <a:pt x="2303278" y="1269259"/>
                  <a:pt x="2302664" y="1268938"/>
                </a:cubicBezTo>
                <a:close/>
                <a:moveTo>
                  <a:pt x="2396651" y="1266164"/>
                </a:moveTo>
                <a:cubicBezTo>
                  <a:pt x="2388963" y="1266486"/>
                  <a:pt x="2383207" y="1270547"/>
                  <a:pt x="2383731" y="1275327"/>
                </a:cubicBezTo>
                <a:cubicBezTo>
                  <a:pt x="2384181" y="1279418"/>
                  <a:pt x="2390082" y="1282727"/>
                  <a:pt x="2396543" y="1282544"/>
                </a:cubicBezTo>
                <a:cubicBezTo>
                  <a:pt x="2404123" y="1282314"/>
                  <a:pt x="2409752" y="1278269"/>
                  <a:pt x="2409357" y="1273350"/>
                </a:cubicBezTo>
                <a:cubicBezTo>
                  <a:pt x="2408995" y="1269122"/>
                  <a:pt x="2403328" y="1265920"/>
                  <a:pt x="2396651" y="1266164"/>
                </a:cubicBezTo>
                <a:close/>
                <a:moveTo>
                  <a:pt x="9161241" y="1265507"/>
                </a:moveTo>
                <a:lnTo>
                  <a:pt x="9161133" y="1266656"/>
                </a:lnTo>
                <a:lnTo>
                  <a:pt x="9162865" y="1266119"/>
                </a:lnTo>
                <a:close/>
                <a:moveTo>
                  <a:pt x="1735308" y="1265016"/>
                </a:moveTo>
                <a:cubicBezTo>
                  <a:pt x="1727349" y="1269566"/>
                  <a:pt x="1729749" y="1274209"/>
                  <a:pt x="1733359" y="1278131"/>
                </a:cubicBezTo>
                <a:cubicBezTo>
                  <a:pt x="1736914" y="1281992"/>
                  <a:pt x="1741714" y="1285792"/>
                  <a:pt x="1747399" y="1288443"/>
                </a:cubicBezTo>
                <a:cubicBezTo>
                  <a:pt x="1753463" y="1291278"/>
                  <a:pt x="1765483" y="1287784"/>
                  <a:pt x="1767775" y="1282789"/>
                </a:cubicBezTo>
                <a:cubicBezTo>
                  <a:pt x="1768623" y="1280935"/>
                  <a:pt x="1767631" y="1277533"/>
                  <a:pt x="1765465" y="1276599"/>
                </a:cubicBezTo>
                <a:cubicBezTo>
                  <a:pt x="1755755" y="1272385"/>
                  <a:pt x="1745324" y="1268785"/>
                  <a:pt x="1735308" y="1265016"/>
                </a:cubicBezTo>
                <a:close/>
                <a:moveTo>
                  <a:pt x="2515454" y="1264985"/>
                </a:moveTo>
                <a:cubicBezTo>
                  <a:pt x="2511667" y="1265168"/>
                  <a:pt x="2506325" y="1267436"/>
                  <a:pt x="2505062" y="1269535"/>
                </a:cubicBezTo>
                <a:cubicBezTo>
                  <a:pt x="2503291" y="1272492"/>
                  <a:pt x="2503581" y="1276323"/>
                  <a:pt x="2504883" y="1279479"/>
                </a:cubicBezTo>
                <a:lnTo>
                  <a:pt x="2523181" y="1282774"/>
                </a:lnTo>
                <a:lnTo>
                  <a:pt x="2535528" y="1270041"/>
                </a:lnTo>
                <a:cubicBezTo>
                  <a:pt x="2530236" y="1265996"/>
                  <a:pt x="2522875" y="1264617"/>
                  <a:pt x="2515454" y="1264985"/>
                </a:cubicBezTo>
                <a:close/>
                <a:moveTo>
                  <a:pt x="10737210" y="1262655"/>
                </a:moveTo>
                <a:cubicBezTo>
                  <a:pt x="10740387" y="1262701"/>
                  <a:pt x="10744393" y="1263544"/>
                  <a:pt x="10746378" y="1264954"/>
                </a:cubicBezTo>
                <a:cubicBezTo>
                  <a:pt x="10748525" y="1266472"/>
                  <a:pt x="10748760" y="1269000"/>
                  <a:pt x="10750295" y="1271972"/>
                </a:cubicBezTo>
                <a:cubicBezTo>
                  <a:pt x="10747172" y="1273673"/>
                  <a:pt x="10744465" y="1276217"/>
                  <a:pt x="10740927" y="1276783"/>
                </a:cubicBezTo>
                <a:cubicBezTo>
                  <a:pt x="10736091" y="1277565"/>
                  <a:pt x="10732227" y="1275267"/>
                  <a:pt x="10731234" y="1272263"/>
                </a:cubicBezTo>
                <a:cubicBezTo>
                  <a:pt x="10730550" y="1270164"/>
                  <a:pt x="10730676" y="1267774"/>
                  <a:pt x="10731705" y="1265735"/>
                </a:cubicBezTo>
                <a:cubicBezTo>
                  <a:pt x="10732390" y="1264418"/>
                  <a:pt x="10735350" y="1262621"/>
                  <a:pt x="10737210" y="1262655"/>
                </a:cubicBezTo>
                <a:close/>
                <a:moveTo>
                  <a:pt x="11374589" y="1260802"/>
                </a:moveTo>
                <a:cubicBezTo>
                  <a:pt x="11377441" y="1261077"/>
                  <a:pt x="11379931" y="1262747"/>
                  <a:pt x="11384245" y="1264433"/>
                </a:cubicBezTo>
                <a:cubicBezTo>
                  <a:pt x="11380779" y="1266732"/>
                  <a:pt x="11378812" y="1269184"/>
                  <a:pt x="11376430" y="1269337"/>
                </a:cubicBezTo>
                <a:cubicBezTo>
                  <a:pt x="11373885" y="1269506"/>
                  <a:pt x="11369805" y="1267943"/>
                  <a:pt x="11368452" y="1266426"/>
                </a:cubicBezTo>
                <a:cubicBezTo>
                  <a:pt x="11366124" y="1263881"/>
                  <a:pt x="11370094" y="1260342"/>
                  <a:pt x="11374589" y="1260802"/>
                </a:cubicBezTo>
                <a:close/>
                <a:moveTo>
                  <a:pt x="734465" y="1260572"/>
                </a:moveTo>
                <a:cubicBezTo>
                  <a:pt x="740529" y="1260878"/>
                  <a:pt x="746611" y="1261154"/>
                  <a:pt x="753813" y="1261506"/>
                </a:cubicBezTo>
                <a:cubicBezTo>
                  <a:pt x="746286" y="1266686"/>
                  <a:pt x="746286" y="1266686"/>
                  <a:pt x="734465" y="1260572"/>
                </a:cubicBezTo>
                <a:close/>
                <a:moveTo>
                  <a:pt x="10074942" y="1260281"/>
                </a:moveTo>
                <a:cubicBezTo>
                  <a:pt x="10058338" y="1265291"/>
                  <a:pt x="10041717" y="1270286"/>
                  <a:pt x="10025438" y="1275664"/>
                </a:cubicBezTo>
                <a:cubicBezTo>
                  <a:pt x="10022659" y="1276583"/>
                  <a:pt x="10021468" y="1279295"/>
                  <a:pt x="10018797" y="1281900"/>
                </a:cubicBezTo>
                <a:cubicBezTo>
                  <a:pt x="10021937" y="1284152"/>
                  <a:pt x="10024103" y="1286895"/>
                  <a:pt x="10027658" y="1288013"/>
                </a:cubicBezTo>
                <a:cubicBezTo>
                  <a:pt x="10033866" y="1289975"/>
                  <a:pt x="10040706" y="1288963"/>
                  <a:pt x="10046048" y="1286359"/>
                </a:cubicBezTo>
                <a:cubicBezTo>
                  <a:pt x="10059060" y="1279985"/>
                  <a:pt x="10071802" y="1273381"/>
                  <a:pt x="10084291" y="1266639"/>
                </a:cubicBezTo>
                <a:cubicBezTo>
                  <a:pt x="10085699" y="1265889"/>
                  <a:pt x="10085356" y="1263498"/>
                  <a:pt x="10084815" y="1262012"/>
                </a:cubicBezTo>
                <a:cubicBezTo>
                  <a:pt x="10084526" y="1261246"/>
                  <a:pt x="10082089" y="1260571"/>
                  <a:pt x="10080447" y="1260281"/>
                </a:cubicBezTo>
                <a:cubicBezTo>
                  <a:pt x="10078714" y="1259990"/>
                  <a:pt x="10076440" y="1259836"/>
                  <a:pt x="10074942" y="1260281"/>
                </a:cubicBezTo>
                <a:close/>
                <a:moveTo>
                  <a:pt x="1870111" y="1259132"/>
                </a:moveTo>
                <a:cubicBezTo>
                  <a:pt x="1865032" y="1258737"/>
                  <a:pt x="1860242" y="1259392"/>
                  <a:pt x="1855686" y="1261721"/>
                </a:cubicBezTo>
                <a:cubicBezTo>
                  <a:pt x="1844529" y="1267451"/>
                  <a:pt x="1831845" y="1270853"/>
                  <a:pt x="1818579" y="1273871"/>
                </a:cubicBezTo>
                <a:cubicBezTo>
                  <a:pt x="1816035" y="1274454"/>
                  <a:pt x="1813145" y="1275480"/>
                  <a:pt x="1811776" y="1276813"/>
                </a:cubicBezTo>
                <a:cubicBezTo>
                  <a:pt x="1809916" y="1278621"/>
                  <a:pt x="1807985" y="1281119"/>
                  <a:pt x="1808598" y="1283003"/>
                </a:cubicBezTo>
                <a:cubicBezTo>
                  <a:pt x="1809230" y="1284873"/>
                  <a:pt x="1812515" y="1287187"/>
                  <a:pt x="1815474" y="1287799"/>
                </a:cubicBezTo>
                <a:cubicBezTo>
                  <a:pt x="1819716" y="1288672"/>
                  <a:pt x="1824714" y="1288382"/>
                  <a:pt x="1829372" y="1288244"/>
                </a:cubicBezTo>
                <a:cubicBezTo>
                  <a:pt x="1836484" y="1288014"/>
                  <a:pt x="1841517" y="1289761"/>
                  <a:pt x="1846859" y="1292672"/>
                </a:cubicBezTo>
                <a:lnTo>
                  <a:pt x="1846859" y="1292671"/>
                </a:lnTo>
                <a:cubicBezTo>
                  <a:pt x="1859798" y="1299765"/>
                  <a:pt x="1863337" y="1299918"/>
                  <a:pt x="1876386" y="1295031"/>
                </a:cubicBezTo>
                <a:cubicBezTo>
                  <a:pt x="1884073" y="1292135"/>
                  <a:pt x="1894955" y="1290066"/>
                  <a:pt x="1893043" y="1282696"/>
                </a:cubicBezTo>
                <a:cubicBezTo>
                  <a:pt x="1891509" y="1276798"/>
                  <a:pt x="1879814" y="1279479"/>
                  <a:pt x="1872721" y="1274622"/>
                </a:cubicBezTo>
                <a:cubicBezTo>
                  <a:pt x="1877232" y="1270684"/>
                  <a:pt x="1881312" y="1267160"/>
                  <a:pt x="1886257" y="1262839"/>
                </a:cubicBezTo>
                <a:cubicBezTo>
                  <a:pt x="1880553" y="1260970"/>
                  <a:pt x="1875190" y="1259526"/>
                  <a:pt x="1870111" y="1259132"/>
                </a:cubicBezTo>
                <a:close/>
                <a:moveTo>
                  <a:pt x="10422337" y="1257875"/>
                </a:moveTo>
                <a:cubicBezTo>
                  <a:pt x="10430098" y="1265965"/>
                  <a:pt x="10439265" y="1270500"/>
                  <a:pt x="10454425" y="1271006"/>
                </a:cubicBezTo>
                <a:cubicBezTo>
                  <a:pt x="10467004" y="1271420"/>
                  <a:pt x="10477851" y="1276675"/>
                  <a:pt x="10483012" y="1283831"/>
                </a:cubicBezTo>
                <a:lnTo>
                  <a:pt x="10483012" y="1283832"/>
                </a:lnTo>
                <a:cubicBezTo>
                  <a:pt x="10490050" y="1293592"/>
                  <a:pt x="10502846" y="1297193"/>
                  <a:pt x="10518114" y="1299322"/>
                </a:cubicBezTo>
                <a:cubicBezTo>
                  <a:pt x="10528257" y="1300747"/>
                  <a:pt x="10538399" y="1302172"/>
                  <a:pt x="10548343" y="1303950"/>
                </a:cubicBezTo>
                <a:cubicBezTo>
                  <a:pt x="10556032" y="1305313"/>
                  <a:pt x="10561338" y="1308485"/>
                  <a:pt x="10563666" y="1313342"/>
                </a:cubicBezTo>
                <a:cubicBezTo>
                  <a:pt x="10565939" y="1318153"/>
                  <a:pt x="10560020" y="1323700"/>
                  <a:pt x="10552296" y="1322842"/>
                </a:cubicBezTo>
                <a:cubicBezTo>
                  <a:pt x="10544192" y="1321938"/>
                  <a:pt x="10536126" y="1320099"/>
                  <a:pt x="10528708" y="1317801"/>
                </a:cubicBezTo>
                <a:cubicBezTo>
                  <a:pt x="10522933" y="1316039"/>
                  <a:pt x="10518547" y="1312622"/>
                  <a:pt x="10512916" y="1310553"/>
                </a:cubicBezTo>
                <a:cubicBezTo>
                  <a:pt x="10499886" y="1305711"/>
                  <a:pt x="10486730" y="1303827"/>
                  <a:pt x="10474169" y="1311442"/>
                </a:cubicBezTo>
                <a:cubicBezTo>
                  <a:pt x="10471552" y="1313020"/>
                  <a:pt x="10468105" y="1314215"/>
                  <a:pt x="10464712" y="1315150"/>
                </a:cubicBezTo>
                <a:cubicBezTo>
                  <a:pt x="10457222" y="1317157"/>
                  <a:pt x="10448505" y="1313893"/>
                  <a:pt x="10448325" y="1308975"/>
                </a:cubicBezTo>
                <a:cubicBezTo>
                  <a:pt x="10448217" y="1306707"/>
                  <a:pt x="10450419" y="1304225"/>
                  <a:pt x="10449552" y="1302172"/>
                </a:cubicBezTo>
                <a:cubicBezTo>
                  <a:pt x="10448199" y="1299000"/>
                  <a:pt x="10446106" y="1295522"/>
                  <a:pt x="10442496" y="1293300"/>
                </a:cubicBezTo>
                <a:cubicBezTo>
                  <a:pt x="10438742" y="1290956"/>
                  <a:pt x="10433093" y="1289286"/>
                  <a:pt x="10427788" y="1288489"/>
                </a:cubicBezTo>
                <a:cubicBezTo>
                  <a:pt x="10417338" y="1286927"/>
                  <a:pt x="10407574" y="1285103"/>
                  <a:pt x="10402954" y="1278422"/>
                </a:cubicBezTo>
                <a:cubicBezTo>
                  <a:pt x="10399056" y="1272783"/>
                  <a:pt x="10391638" y="1267758"/>
                  <a:pt x="10393642" y="1260648"/>
                </a:cubicBezTo>
                <a:cubicBezTo>
                  <a:pt x="10402990" y="1259729"/>
                  <a:pt x="10411274" y="1258947"/>
                  <a:pt x="10422337" y="1257875"/>
                </a:cubicBezTo>
                <a:close/>
                <a:moveTo>
                  <a:pt x="2097229" y="1257278"/>
                </a:moveTo>
                <a:cubicBezTo>
                  <a:pt x="2097064" y="1257723"/>
                  <a:pt x="2096902" y="1258152"/>
                  <a:pt x="2096736" y="1258565"/>
                </a:cubicBezTo>
                <a:lnTo>
                  <a:pt x="2098768" y="1258764"/>
                </a:lnTo>
                <a:lnTo>
                  <a:pt x="2098768" y="1258765"/>
                </a:lnTo>
                <a:lnTo>
                  <a:pt x="2098770" y="1258764"/>
                </a:lnTo>
                <a:lnTo>
                  <a:pt x="2098768" y="1258764"/>
                </a:lnTo>
                <a:lnTo>
                  <a:pt x="2099292" y="1257539"/>
                </a:lnTo>
                <a:cubicBezTo>
                  <a:pt x="2098606" y="1257462"/>
                  <a:pt x="2097917" y="1257370"/>
                  <a:pt x="2097229" y="1257278"/>
                </a:cubicBezTo>
                <a:close/>
                <a:moveTo>
                  <a:pt x="10673394" y="1256696"/>
                </a:moveTo>
                <a:cubicBezTo>
                  <a:pt x="10677057" y="1255976"/>
                  <a:pt x="10680703" y="1255623"/>
                  <a:pt x="10682237" y="1258657"/>
                </a:cubicBezTo>
                <a:cubicBezTo>
                  <a:pt x="10673015" y="1267912"/>
                  <a:pt x="10667998" y="1271329"/>
                  <a:pt x="10658396" y="1274653"/>
                </a:cubicBezTo>
                <a:cubicBezTo>
                  <a:pt x="10650889" y="1277242"/>
                  <a:pt x="10642857" y="1279419"/>
                  <a:pt x="10634682" y="1276262"/>
                </a:cubicBezTo>
                <a:cubicBezTo>
                  <a:pt x="10626633" y="1273167"/>
                  <a:pt x="10621670" y="1268662"/>
                  <a:pt x="10621868" y="1261415"/>
                </a:cubicBezTo>
                <a:cubicBezTo>
                  <a:pt x="10631072" y="1263775"/>
                  <a:pt x="10638274" y="1266655"/>
                  <a:pt x="10645980" y="1267330"/>
                </a:cubicBezTo>
                <a:cubicBezTo>
                  <a:pt x="10656700" y="1268310"/>
                  <a:pt x="10660977" y="1261385"/>
                  <a:pt x="10668485" y="1258289"/>
                </a:cubicBezTo>
                <a:cubicBezTo>
                  <a:pt x="10670001" y="1257661"/>
                  <a:pt x="10671661" y="1257049"/>
                  <a:pt x="10673394" y="1256696"/>
                </a:cubicBezTo>
                <a:close/>
                <a:moveTo>
                  <a:pt x="9676276" y="1256190"/>
                </a:moveTo>
                <a:cubicBezTo>
                  <a:pt x="9672667" y="1255531"/>
                  <a:pt x="9668696" y="1258013"/>
                  <a:pt x="9670284" y="1260082"/>
                </a:cubicBezTo>
                <a:cubicBezTo>
                  <a:pt x="9671205" y="1261307"/>
                  <a:pt x="9674003" y="1262652"/>
                  <a:pt x="9676005" y="1262686"/>
                </a:cubicBezTo>
                <a:cubicBezTo>
                  <a:pt x="9677810" y="1262717"/>
                  <a:pt x="9679669" y="1261016"/>
                  <a:pt x="9684344" y="1258657"/>
                </a:cubicBezTo>
                <a:cubicBezTo>
                  <a:pt x="9680879" y="1257569"/>
                  <a:pt x="9678694" y="1256618"/>
                  <a:pt x="9676276" y="1256190"/>
                </a:cubicBezTo>
                <a:close/>
                <a:moveTo>
                  <a:pt x="11286229" y="1255439"/>
                </a:moveTo>
                <a:cubicBezTo>
                  <a:pt x="11287888" y="1255792"/>
                  <a:pt x="11290506" y="1255838"/>
                  <a:pt x="11291047" y="1256527"/>
                </a:cubicBezTo>
                <a:cubicBezTo>
                  <a:pt x="11301460" y="1269903"/>
                  <a:pt x="11290867" y="1287004"/>
                  <a:pt x="11268867" y="1292121"/>
                </a:cubicBezTo>
                <a:cubicBezTo>
                  <a:pt x="11266773" y="1292612"/>
                  <a:pt x="11262009" y="1292014"/>
                  <a:pt x="11261521" y="1291202"/>
                </a:cubicBezTo>
                <a:cubicBezTo>
                  <a:pt x="11260367" y="1289363"/>
                  <a:pt x="11259591" y="1286176"/>
                  <a:pt x="11261305" y="1285119"/>
                </a:cubicBezTo>
                <a:cubicBezTo>
                  <a:pt x="11273614" y="1277382"/>
                  <a:pt x="11279569" y="1268003"/>
                  <a:pt x="11282420" y="1257630"/>
                </a:cubicBezTo>
                <a:cubicBezTo>
                  <a:pt x="11282655" y="1256788"/>
                  <a:pt x="11284911" y="1256160"/>
                  <a:pt x="11286229" y="1255439"/>
                </a:cubicBezTo>
                <a:close/>
                <a:moveTo>
                  <a:pt x="2979861" y="1254077"/>
                </a:moveTo>
                <a:cubicBezTo>
                  <a:pt x="2962695" y="1260129"/>
                  <a:pt x="2951739" y="1268740"/>
                  <a:pt x="2950836" y="1280767"/>
                </a:cubicBezTo>
                <a:cubicBezTo>
                  <a:pt x="2950948" y="1281916"/>
                  <a:pt x="2951030" y="1282484"/>
                  <a:pt x="2951071" y="1283050"/>
                </a:cubicBezTo>
                <a:cubicBezTo>
                  <a:pt x="2951431" y="1287111"/>
                  <a:pt x="2955582" y="1290432"/>
                  <a:pt x="2960509" y="1290328"/>
                </a:cubicBezTo>
                <a:cubicBezTo>
                  <a:pt x="2966016" y="1290221"/>
                  <a:pt x="2968886" y="1287908"/>
                  <a:pt x="2969715" y="1284950"/>
                </a:cubicBezTo>
                <a:lnTo>
                  <a:pt x="2969716" y="1284950"/>
                </a:lnTo>
                <a:cubicBezTo>
                  <a:pt x="2971793" y="1277412"/>
                  <a:pt x="2977821" y="1271099"/>
                  <a:pt x="2984771" y="1264940"/>
                </a:cubicBezTo>
                <a:cubicBezTo>
                  <a:pt x="2986792" y="1263147"/>
                  <a:pt x="2988128" y="1260803"/>
                  <a:pt x="2988434" y="1258627"/>
                </a:cubicBezTo>
                <a:cubicBezTo>
                  <a:pt x="2988650" y="1257248"/>
                  <a:pt x="2986774" y="1255533"/>
                  <a:pt x="2985058" y="1254398"/>
                </a:cubicBezTo>
                <a:cubicBezTo>
                  <a:pt x="2984156" y="1253786"/>
                  <a:pt x="2981161" y="1253632"/>
                  <a:pt x="2979861" y="1254077"/>
                </a:cubicBezTo>
                <a:close/>
                <a:moveTo>
                  <a:pt x="11719222" y="1253784"/>
                </a:moveTo>
                <a:cubicBezTo>
                  <a:pt x="11721495" y="1255301"/>
                  <a:pt x="11723137" y="1256419"/>
                  <a:pt x="11724780" y="1257523"/>
                </a:cubicBezTo>
                <a:cubicBezTo>
                  <a:pt x="11722939" y="1258503"/>
                  <a:pt x="11721152" y="1260281"/>
                  <a:pt x="11719293" y="1260281"/>
                </a:cubicBezTo>
                <a:cubicBezTo>
                  <a:pt x="11717488" y="1260281"/>
                  <a:pt x="11715629" y="1258533"/>
                  <a:pt x="11713770" y="1257553"/>
                </a:cubicBezTo>
                <a:cubicBezTo>
                  <a:pt x="11715376" y="1256450"/>
                  <a:pt x="11716983" y="1255316"/>
                  <a:pt x="11719222" y="1253784"/>
                </a:cubicBezTo>
                <a:close/>
                <a:moveTo>
                  <a:pt x="11440425" y="1251241"/>
                </a:moveTo>
                <a:cubicBezTo>
                  <a:pt x="11441653" y="1251854"/>
                  <a:pt x="11442916" y="1252451"/>
                  <a:pt x="11444161" y="1253080"/>
                </a:cubicBezTo>
                <a:cubicBezTo>
                  <a:pt x="11443349" y="1253892"/>
                  <a:pt x="11442790" y="1255179"/>
                  <a:pt x="11441653" y="1255409"/>
                </a:cubicBezTo>
                <a:cubicBezTo>
                  <a:pt x="11440353" y="1255669"/>
                  <a:pt x="11438548" y="1254995"/>
                  <a:pt x="11436978" y="1254719"/>
                </a:cubicBezTo>
                <a:cubicBezTo>
                  <a:pt x="11438115" y="1253555"/>
                  <a:pt x="11439271" y="1252390"/>
                  <a:pt x="11440425" y="1251241"/>
                </a:cubicBezTo>
                <a:close/>
                <a:moveTo>
                  <a:pt x="3367873" y="1248682"/>
                </a:moveTo>
                <a:cubicBezTo>
                  <a:pt x="3358419" y="1248146"/>
                  <a:pt x="3350897" y="1250704"/>
                  <a:pt x="3349850" y="1254642"/>
                </a:cubicBezTo>
                <a:cubicBezTo>
                  <a:pt x="3349632" y="1255500"/>
                  <a:pt x="3350770" y="1257002"/>
                  <a:pt x="3351979" y="1257431"/>
                </a:cubicBezTo>
                <a:cubicBezTo>
                  <a:pt x="3358491" y="1259729"/>
                  <a:pt x="3366142" y="1258718"/>
                  <a:pt x="3371246" y="1254933"/>
                </a:cubicBezTo>
                <a:cubicBezTo>
                  <a:pt x="3372234" y="1254198"/>
                  <a:pt x="3372887" y="1252635"/>
                  <a:pt x="3372274" y="1251884"/>
                </a:cubicBezTo>
                <a:cubicBezTo>
                  <a:pt x="3371228" y="1250536"/>
                  <a:pt x="3369081" y="1249509"/>
                  <a:pt x="3367873" y="1248682"/>
                </a:cubicBezTo>
                <a:close/>
                <a:moveTo>
                  <a:pt x="1017009" y="1248038"/>
                </a:moveTo>
                <a:cubicBezTo>
                  <a:pt x="1018056" y="1248620"/>
                  <a:pt x="1018923" y="1249309"/>
                  <a:pt x="1019843" y="1249984"/>
                </a:cubicBezTo>
                <a:cubicBezTo>
                  <a:pt x="1019194" y="1250276"/>
                  <a:pt x="1018074" y="1250900"/>
                  <a:pt x="1017966" y="1250842"/>
                </a:cubicBezTo>
                <a:cubicBezTo>
                  <a:pt x="1016937" y="1250260"/>
                  <a:pt x="1016053" y="1249571"/>
                  <a:pt x="1015132" y="1248896"/>
                </a:cubicBezTo>
                <a:cubicBezTo>
                  <a:pt x="1015783" y="1248589"/>
                  <a:pt x="1016901" y="1247980"/>
                  <a:pt x="1017009" y="1248038"/>
                </a:cubicBezTo>
                <a:close/>
                <a:moveTo>
                  <a:pt x="1973762" y="1245924"/>
                </a:moveTo>
                <a:cubicBezTo>
                  <a:pt x="1971735" y="1245112"/>
                  <a:pt x="1966251" y="1245940"/>
                  <a:pt x="1963976" y="1247181"/>
                </a:cubicBezTo>
                <a:cubicBezTo>
                  <a:pt x="1952425" y="1253539"/>
                  <a:pt x="1944936" y="1261553"/>
                  <a:pt x="1941688" y="1270853"/>
                </a:cubicBezTo>
                <a:cubicBezTo>
                  <a:pt x="1937319" y="1283356"/>
                  <a:pt x="1943854" y="1288137"/>
                  <a:pt x="1964538" y="1288045"/>
                </a:cubicBezTo>
                <a:cubicBezTo>
                  <a:pt x="1967350" y="1288030"/>
                  <a:pt x="1970187" y="1287984"/>
                  <a:pt x="1972984" y="1287723"/>
                </a:cubicBezTo>
                <a:cubicBezTo>
                  <a:pt x="1978902" y="1287202"/>
                  <a:pt x="1982824" y="1283050"/>
                  <a:pt x="1979801" y="1279863"/>
                </a:cubicBezTo>
                <a:cubicBezTo>
                  <a:pt x="1976563" y="1276400"/>
                  <a:pt x="1972319" y="1273290"/>
                  <a:pt x="1967640" y="1269291"/>
                </a:cubicBezTo>
                <a:cubicBezTo>
                  <a:pt x="1971308" y="1262825"/>
                  <a:pt x="1974877" y="1257477"/>
                  <a:pt x="1977132" y="1251946"/>
                </a:cubicBezTo>
                <a:cubicBezTo>
                  <a:pt x="1977880" y="1250107"/>
                  <a:pt x="1976126" y="1246890"/>
                  <a:pt x="1973762" y="1245924"/>
                </a:cubicBezTo>
                <a:close/>
                <a:moveTo>
                  <a:pt x="2446191" y="1245127"/>
                </a:moveTo>
                <a:cubicBezTo>
                  <a:pt x="2443266" y="1246430"/>
                  <a:pt x="2441067" y="1246889"/>
                  <a:pt x="2440704" y="1247671"/>
                </a:cubicBezTo>
                <a:cubicBezTo>
                  <a:pt x="2439514" y="1250260"/>
                  <a:pt x="2443646" y="1253014"/>
                  <a:pt x="2448860" y="1253049"/>
                </a:cubicBezTo>
                <a:cubicBezTo>
                  <a:pt x="2450217" y="1253064"/>
                  <a:pt x="2452857" y="1251467"/>
                  <a:pt x="2452765" y="1251363"/>
                </a:cubicBezTo>
                <a:cubicBezTo>
                  <a:pt x="2450760" y="1249249"/>
                  <a:pt x="2448465" y="1247211"/>
                  <a:pt x="2446191" y="1245127"/>
                </a:cubicBezTo>
                <a:close/>
                <a:moveTo>
                  <a:pt x="10913965" y="1244929"/>
                </a:moveTo>
                <a:cubicBezTo>
                  <a:pt x="10925407" y="1248989"/>
                  <a:pt x="10933456" y="1254796"/>
                  <a:pt x="10936182" y="1262871"/>
                </a:cubicBezTo>
                <a:cubicBezTo>
                  <a:pt x="10933132" y="1263820"/>
                  <a:pt x="10931291" y="1264909"/>
                  <a:pt x="10929937" y="1264725"/>
                </a:cubicBezTo>
                <a:cubicBezTo>
                  <a:pt x="10917503" y="1263024"/>
                  <a:pt x="10908389" y="1258335"/>
                  <a:pt x="10902360" y="1251670"/>
                </a:cubicBezTo>
                <a:cubicBezTo>
                  <a:pt x="10901043" y="1250215"/>
                  <a:pt x="10902072" y="1246859"/>
                  <a:pt x="10904057" y="1245710"/>
                </a:cubicBezTo>
                <a:cubicBezTo>
                  <a:pt x="10906114" y="1244546"/>
                  <a:pt x="10911547" y="1244070"/>
                  <a:pt x="10913965" y="1244929"/>
                </a:cubicBezTo>
                <a:close/>
                <a:moveTo>
                  <a:pt x="9730147" y="1243702"/>
                </a:moveTo>
                <a:cubicBezTo>
                  <a:pt x="9728127" y="1246598"/>
                  <a:pt x="9726069" y="1248100"/>
                  <a:pt x="9726502" y="1249249"/>
                </a:cubicBezTo>
                <a:cubicBezTo>
                  <a:pt x="9727405" y="1251689"/>
                  <a:pt x="9730761" y="1252727"/>
                  <a:pt x="9734678" y="1251655"/>
                </a:cubicBezTo>
                <a:cubicBezTo>
                  <a:pt x="9735941" y="1251317"/>
                  <a:pt x="9737475" y="1249586"/>
                  <a:pt x="9737042" y="1249080"/>
                </a:cubicBezTo>
                <a:cubicBezTo>
                  <a:pt x="9735634" y="1247487"/>
                  <a:pt x="9733397" y="1246154"/>
                  <a:pt x="9730147" y="1243702"/>
                </a:cubicBezTo>
                <a:close/>
                <a:moveTo>
                  <a:pt x="836810" y="1243366"/>
                </a:moveTo>
                <a:cubicBezTo>
                  <a:pt x="838994" y="1243718"/>
                  <a:pt x="840871" y="1244821"/>
                  <a:pt x="844264" y="1246170"/>
                </a:cubicBezTo>
                <a:cubicBezTo>
                  <a:pt x="840871" y="1247503"/>
                  <a:pt x="838489" y="1249096"/>
                  <a:pt x="837009" y="1248821"/>
                </a:cubicBezTo>
                <a:cubicBezTo>
                  <a:pt x="835258" y="1248514"/>
                  <a:pt x="833905" y="1246630"/>
                  <a:pt x="833219" y="1245281"/>
                </a:cubicBezTo>
                <a:cubicBezTo>
                  <a:pt x="833002" y="1244867"/>
                  <a:pt x="835890" y="1243213"/>
                  <a:pt x="836810" y="1243366"/>
                </a:cubicBezTo>
                <a:close/>
                <a:moveTo>
                  <a:pt x="9809086" y="1242472"/>
                </a:moveTo>
                <a:cubicBezTo>
                  <a:pt x="9802661" y="1242702"/>
                  <a:pt x="9796706" y="1246884"/>
                  <a:pt x="9795046" y="1252186"/>
                </a:cubicBezTo>
                <a:cubicBezTo>
                  <a:pt x="9793891" y="1255970"/>
                  <a:pt x="9795822" y="1259065"/>
                  <a:pt x="9801489" y="1260950"/>
                </a:cubicBezTo>
                <a:cubicBezTo>
                  <a:pt x="9804809" y="1262053"/>
                  <a:pt x="9808437" y="1262788"/>
                  <a:pt x="9811757" y="1263877"/>
                </a:cubicBezTo>
                <a:cubicBezTo>
                  <a:pt x="9823488" y="1267799"/>
                  <a:pt x="9829336" y="1274158"/>
                  <a:pt x="9830942" y="1282064"/>
                </a:cubicBezTo>
                <a:cubicBezTo>
                  <a:pt x="9833108" y="1292881"/>
                  <a:pt x="9826123" y="1297891"/>
                  <a:pt x="9807878" y="1298811"/>
                </a:cubicBezTo>
                <a:cubicBezTo>
                  <a:pt x="9803257" y="1299057"/>
                  <a:pt x="9798619" y="1299225"/>
                  <a:pt x="9792049" y="1299531"/>
                </a:cubicBezTo>
                <a:cubicBezTo>
                  <a:pt x="9792122" y="1317366"/>
                  <a:pt x="9790155" y="1318484"/>
                  <a:pt x="9763462" y="1317642"/>
                </a:cubicBezTo>
                <a:cubicBezTo>
                  <a:pt x="9760683" y="1317550"/>
                  <a:pt x="9757886" y="1317630"/>
                  <a:pt x="9755305" y="1317630"/>
                </a:cubicBezTo>
                <a:cubicBezTo>
                  <a:pt x="9750271" y="1325184"/>
                  <a:pt x="9744658" y="1332309"/>
                  <a:pt x="9740976" y="1339786"/>
                </a:cubicBezTo>
                <a:cubicBezTo>
                  <a:pt x="9739568" y="1342636"/>
                  <a:pt x="9741174" y="1346834"/>
                  <a:pt x="9743863" y="1349470"/>
                </a:cubicBezTo>
                <a:cubicBezTo>
                  <a:pt x="9748285" y="1353821"/>
                  <a:pt x="9754674" y="1357437"/>
                  <a:pt x="9760304" y="1361314"/>
                </a:cubicBezTo>
                <a:cubicBezTo>
                  <a:pt x="9764708" y="1364332"/>
                  <a:pt x="9769544" y="1367136"/>
                  <a:pt x="9773623" y="1370323"/>
                </a:cubicBezTo>
                <a:cubicBezTo>
                  <a:pt x="9779435" y="1374858"/>
                  <a:pt x="9781258" y="1379531"/>
                  <a:pt x="9773227" y="1384189"/>
                </a:cubicBezTo>
                <a:cubicBezTo>
                  <a:pt x="9769058" y="1386625"/>
                  <a:pt x="9764420" y="1388924"/>
                  <a:pt x="9767614" y="1393015"/>
                </a:cubicBezTo>
                <a:cubicBezTo>
                  <a:pt x="9769942" y="1395987"/>
                  <a:pt x="9776981" y="1395482"/>
                  <a:pt x="9784831" y="1391835"/>
                </a:cubicBezTo>
                <a:cubicBezTo>
                  <a:pt x="9787088" y="1390793"/>
                  <a:pt x="9789307" y="1389705"/>
                  <a:pt x="9791436" y="1388556"/>
                </a:cubicBezTo>
                <a:cubicBezTo>
                  <a:pt x="9803889" y="1381799"/>
                  <a:pt x="9805026" y="1377739"/>
                  <a:pt x="9797645" y="1368913"/>
                </a:cubicBezTo>
                <a:cubicBezTo>
                  <a:pt x="9791184" y="1361237"/>
                  <a:pt x="9785138" y="1353438"/>
                  <a:pt x="9778948" y="1345670"/>
                </a:cubicBezTo>
                <a:cubicBezTo>
                  <a:pt x="9778136" y="1344628"/>
                  <a:pt x="9777305" y="1343571"/>
                  <a:pt x="9776710" y="1342483"/>
                </a:cubicBezTo>
                <a:cubicBezTo>
                  <a:pt x="9773516" y="1336247"/>
                  <a:pt x="9778749" y="1330118"/>
                  <a:pt x="9789090" y="1329505"/>
                </a:cubicBezTo>
                <a:cubicBezTo>
                  <a:pt x="9797374" y="1329015"/>
                  <a:pt x="9806001" y="1329444"/>
                  <a:pt x="9814231" y="1330363"/>
                </a:cubicBezTo>
                <a:cubicBezTo>
                  <a:pt x="9822027" y="1331237"/>
                  <a:pt x="9828885" y="1331145"/>
                  <a:pt x="9835995" y="1328739"/>
                </a:cubicBezTo>
                <a:cubicBezTo>
                  <a:pt x="9850867" y="1323668"/>
                  <a:pt x="9853809" y="1320236"/>
                  <a:pt x="9846156" y="1310782"/>
                </a:cubicBezTo>
                <a:lnTo>
                  <a:pt x="9846156" y="1310777"/>
                </a:lnTo>
                <a:cubicBezTo>
                  <a:pt x="9839496" y="1302549"/>
                  <a:pt x="9839212" y="1294092"/>
                  <a:pt x="9839334" y="1285404"/>
                </a:cubicBezTo>
                <a:cubicBezTo>
                  <a:pt x="9839515" y="1273652"/>
                  <a:pt x="9836916" y="1262298"/>
                  <a:pt x="9827170" y="1251941"/>
                </a:cubicBezTo>
                <a:cubicBezTo>
                  <a:pt x="9826232" y="1250929"/>
                  <a:pt x="9825545" y="1249842"/>
                  <a:pt x="9824607" y="1248830"/>
                </a:cubicBezTo>
                <a:cubicBezTo>
                  <a:pt x="9821124" y="1245184"/>
                  <a:pt x="9816739" y="1242196"/>
                  <a:pt x="9809086" y="1242472"/>
                </a:cubicBezTo>
                <a:close/>
                <a:moveTo>
                  <a:pt x="11081030" y="1242262"/>
                </a:moveTo>
                <a:cubicBezTo>
                  <a:pt x="11081715" y="1242308"/>
                  <a:pt x="11082419" y="1242354"/>
                  <a:pt x="11083123" y="1242400"/>
                </a:cubicBezTo>
                <a:cubicBezTo>
                  <a:pt x="11083033" y="1242829"/>
                  <a:pt x="11083178" y="1243457"/>
                  <a:pt x="11082799" y="1243641"/>
                </a:cubicBezTo>
                <a:cubicBezTo>
                  <a:pt x="11082366" y="1243810"/>
                  <a:pt x="11081445" y="1243595"/>
                  <a:pt x="11080741" y="1243549"/>
                </a:cubicBezTo>
                <a:cubicBezTo>
                  <a:pt x="11080831" y="1243104"/>
                  <a:pt x="11080922" y="1242676"/>
                  <a:pt x="11081030" y="1242262"/>
                </a:cubicBezTo>
                <a:close/>
                <a:moveTo>
                  <a:pt x="9038844" y="1241756"/>
                </a:moveTo>
                <a:cubicBezTo>
                  <a:pt x="9036895" y="1243457"/>
                  <a:pt x="9034259" y="1244729"/>
                  <a:pt x="9034404" y="1245878"/>
                </a:cubicBezTo>
                <a:cubicBezTo>
                  <a:pt x="9034567" y="1247150"/>
                  <a:pt x="9036858" y="1248851"/>
                  <a:pt x="9038934" y="1249417"/>
                </a:cubicBezTo>
                <a:cubicBezTo>
                  <a:pt x="9042327" y="1250291"/>
                  <a:pt x="9046550" y="1247518"/>
                  <a:pt x="9045016" y="1245418"/>
                </a:cubicBezTo>
                <a:cubicBezTo>
                  <a:pt x="9044095" y="1244116"/>
                  <a:pt x="9041496" y="1243258"/>
                  <a:pt x="9038844" y="1241756"/>
                </a:cubicBezTo>
                <a:close/>
                <a:moveTo>
                  <a:pt x="11257930" y="1239673"/>
                </a:moveTo>
                <a:cubicBezTo>
                  <a:pt x="11258417" y="1240010"/>
                  <a:pt x="11258905" y="1240362"/>
                  <a:pt x="11259337" y="1240638"/>
                </a:cubicBezTo>
                <a:cubicBezTo>
                  <a:pt x="11258941" y="1240914"/>
                  <a:pt x="11258434" y="1241236"/>
                  <a:pt x="11257930" y="1241589"/>
                </a:cubicBezTo>
                <a:cubicBezTo>
                  <a:pt x="11257371" y="1241267"/>
                  <a:pt x="11256847" y="1240945"/>
                  <a:pt x="11256305" y="1240623"/>
                </a:cubicBezTo>
                <a:cubicBezTo>
                  <a:pt x="11256847" y="1240317"/>
                  <a:pt x="11257371" y="1239980"/>
                  <a:pt x="11257930" y="1239673"/>
                </a:cubicBezTo>
                <a:close/>
                <a:moveTo>
                  <a:pt x="10586153" y="1238815"/>
                </a:moveTo>
                <a:cubicBezTo>
                  <a:pt x="10587398" y="1239045"/>
                  <a:pt x="10588680" y="1239275"/>
                  <a:pt x="10589942" y="1239504"/>
                </a:cubicBezTo>
                <a:cubicBezTo>
                  <a:pt x="10589708" y="1239919"/>
                  <a:pt x="10589384" y="1240726"/>
                  <a:pt x="10589276" y="1240715"/>
                </a:cubicBezTo>
                <a:cubicBezTo>
                  <a:pt x="10587976" y="1240577"/>
                  <a:pt x="10586713" y="1240332"/>
                  <a:pt x="10585431" y="1240102"/>
                </a:cubicBezTo>
                <a:cubicBezTo>
                  <a:pt x="10585683" y="1239673"/>
                  <a:pt x="10585900" y="1239244"/>
                  <a:pt x="10586153" y="1238815"/>
                </a:cubicBezTo>
                <a:close/>
                <a:moveTo>
                  <a:pt x="8714767" y="1236853"/>
                </a:moveTo>
                <a:cubicBezTo>
                  <a:pt x="8712854" y="1236639"/>
                  <a:pt x="8710490" y="1237896"/>
                  <a:pt x="8706970" y="1238876"/>
                </a:cubicBezTo>
                <a:cubicBezTo>
                  <a:pt x="8709984" y="1240362"/>
                  <a:pt x="8711807" y="1241929"/>
                  <a:pt x="8713702" y="1241986"/>
                </a:cubicBezTo>
                <a:cubicBezTo>
                  <a:pt x="8715652" y="1242032"/>
                  <a:pt x="8717709" y="1240592"/>
                  <a:pt x="8719712" y="1239826"/>
                </a:cubicBezTo>
                <a:cubicBezTo>
                  <a:pt x="8718070" y="1238769"/>
                  <a:pt x="8716644" y="1237068"/>
                  <a:pt x="8714767" y="1236853"/>
                </a:cubicBezTo>
                <a:close/>
                <a:moveTo>
                  <a:pt x="8951999" y="1235995"/>
                </a:moveTo>
                <a:cubicBezTo>
                  <a:pt x="8950754" y="1236639"/>
                  <a:pt x="8948661" y="1237237"/>
                  <a:pt x="8948516" y="1237941"/>
                </a:cubicBezTo>
                <a:cubicBezTo>
                  <a:pt x="8948390" y="1238646"/>
                  <a:pt x="8950284" y="1239489"/>
                  <a:pt x="8951296" y="1240286"/>
                </a:cubicBezTo>
                <a:cubicBezTo>
                  <a:pt x="8952523" y="1239627"/>
                  <a:pt x="8953767" y="1238983"/>
                  <a:pt x="8954996" y="1238340"/>
                </a:cubicBezTo>
                <a:cubicBezTo>
                  <a:pt x="8954003" y="1237543"/>
                  <a:pt x="8953011" y="1236762"/>
                  <a:pt x="8951999" y="1235995"/>
                </a:cubicBezTo>
                <a:close/>
                <a:moveTo>
                  <a:pt x="9933055" y="1232823"/>
                </a:moveTo>
                <a:cubicBezTo>
                  <a:pt x="9931069" y="1234125"/>
                  <a:pt x="9931611" y="1236929"/>
                  <a:pt x="9931214" y="1239090"/>
                </a:cubicBezTo>
                <a:cubicBezTo>
                  <a:pt x="9931106" y="1239595"/>
                  <a:pt x="9931810" y="1240147"/>
                  <a:pt x="9932098" y="1240699"/>
                </a:cubicBezTo>
                <a:cubicBezTo>
                  <a:pt x="9939461" y="1255362"/>
                  <a:pt x="9939154" y="1255653"/>
                  <a:pt x="9916216" y="1259560"/>
                </a:cubicBezTo>
                <a:cubicBezTo>
                  <a:pt x="9911813" y="1260295"/>
                  <a:pt x="9907481" y="1261444"/>
                  <a:pt x="9903475" y="1262808"/>
                </a:cubicBezTo>
                <a:cubicBezTo>
                  <a:pt x="9899324" y="1264202"/>
                  <a:pt x="9897519" y="1268876"/>
                  <a:pt x="9900732" y="1270224"/>
                </a:cubicBezTo>
                <a:cubicBezTo>
                  <a:pt x="9903295" y="1271312"/>
                  <a:pt x="9908059" y="1271941"/>
                  <a:pt x="9910693" y="1271220"/>
                </a:cubicBezTo>
                <a:cubicBezTo>
                  <a:pt x="9926882" y="1266762"/>
                  <a:pt x="9942764" y="1261874"/>
                  <a:pt x="9958717" y="1257124"/>
                </a:cubicBezTo>
                <a:cubicBezTo>
                  <a:pt x="9959566" y="1256879"/>
                  <a:pt x="9960396" y="1256603"/>
                  <a:pt x="9961244" y="1256374"/>
                </a:cubicBezTo>
                <a:cubicBezTo>
                  <a:pt x="9969961" y="1253922"/>
                  <a:pt x="9975754" y="1255822"/>
                  <a:pt x="9977036" y="1261675"/>
                </a:cubicBezTo>
                <a:cubicBezTo>
                  <a:pt x="9977614" y="1264341"/>
                  <a:pt x="9977614" y="1267053"/>
                  <a:pt x="9977902" y="1269857"/>
                </a:cubicBezTo>
                <a:cubicBezTo>
                  <a:pt x="9997213" y="1267773"/>
                  <a:pt x="10002122" y="1263314"/>
                  <a:pt x="9994199" y="1255546"/>
                </a:cubicBezTo>
                <a:cubicBezTo>
                  <a:pt x="9990354" y="1251777"/>
                  <a:pt x="9985229" y="1247441"/>
                  <a:pt x="9979020" y="1245909"/>
                </a:cubicBezTo>
                <a:lnTo>
                  <a:pt x="9979021" y="1245907"/>
                </a:lnTo>
                <a:cubicBezTo>
                  <a:pt x="9966551" y="1242843"/>
                  <a:pt x="9955975" y="1238415"/>
                  <a:pt x="9945706" y="1233389"/>
                </a:cubicBezTo>
                <a:cubicBezTo>
                  <a:pt x="9941989" y="1231567"/>
                  <a:pt x="9936791" y="1230341"/>
                  <a:pt x="9933055" y="1232823"/>
                </a:cubicBezTo>
                <a:close/>
                <a:moveTo>
                  <a:pt x="1055524" y="1232364"/>
                </a:moveTo>
                <a:cubicBezTo>
                  <a:pt x="1057040" y="1232564"/>
                  <a:pt x="1058249" y="1234448"/>
                  <a:pt x="1058917" y="1235704"/>
                </a:cubicBezTo>
                <a:cubicBezTo>
                  <a:pt x="1059079" y="1236011"/>
                  <a:pt x="1056228" y="1237451"/>
                  <a:pt x="1055217" y="1237298"/>
                </a:cubicBezTo>
                <a:cubicBezTo>
                  <a:pt x="1053141" y="1236961"/>
                  <a:pt x="1051372" y="1235919"/>
                  <a:pt x="1048087" y="1234601"/>
                </a:cubicBezTo>
                <a:cubicBezTo>
                  <a:pt x="1051553" y="1233467"/>
                  <a:pt x="1053810" y="1232149"/>
                  <a:pt x="1055524" y="1232364"/>
                </a:cubicBezTo>
                <a:close/>
                <a:moveTo>
                  <a:pt x="2678355" y="1230419"/>
                </a:moveTo>
                <a:cubicBezTo>
                  <a:pt x="2667632" y="1230158"/>
                  <a:pt x="2660100" y="1233452"/>
                  <a:pt x="2659829" y="1237865"/>
                </a:cubicBezTo>
                <a:cubicBezTo>
                  <a:pt x="2659758" y="1239596"/>
                  <a:pt x="2662918" y="1242722"/>
                  <a:pt x="2665031" y="1242875"/>
                </a:cubicBezTo>
                <a:cubicBezTo>
                  <a:pt x="2669002" y="1243136"/>
                  <a:pt x="2674402" y="1242400"/>
                  <a:pt x="2677092" y="1240776"/>
                </a:cubicBezTo>
                <a:cubicBezTo>
                  <a:pt x="2679799" y="1239152"/>
                  <a:pt x="2680556" y="1235965"/>
                  <a:pt x="2680900" y="1233391"/>
                </a:cubicBezTo>
                <a:cubicBezTo>
                  <a:pt x="2681079" y="1232043"/>
                  <a:pt x="2678516" y="1230571"/>
                  <a:pt x="2678355" y="1230419"/>
                </a:cubicBezTo>
                <a:close/>
                <a:moveTo>
                  <a:pt x="528187" y="1230328"/>
                </a:moveTo>
                <a:cubicBezTo>
                  <a:pt x="529415" y="1230604"/>
                  <a:pt x="530642" y="1230863"/>
                  <a:pt x="531887" y="1231124"/>
                </a:cubicBezTo>
                <a:cubicBezTo>
                  <a:pt x="531364" y="1231523"/>
                  <a:pt x="530967" y="1232124"/>
                  <a:pt x="530335" y="1232227"/>
                </a:cubicBezTo>
                <a:cubicBezTo>
                  <a:pt x="529722" y="1232349"/>
                  <a:pt x="528855" y="1231966"/>
                  <a:pt x="528187" y="1231829"/>
                </a:cubicBezTo>
                <a:close/>
                <a:moveTo>
                  <a:pt x="1224570" y="1229331"/>
                </a:moveTo>
                <a:lnTo>
                  <a:pt x="1224155" y="1230326"/>
                </a:lnTo>
                <a:lnTo>
                  <a:pt x="1222981" y="1229622"/>
                </a:lnTo>
                <a:close/>
                <a:moveTo>
                  <a:pt x="9385263" y="1228963"/>
                </a:moveTo>
                <a:lnTo>
                  <a:pt x="9384938" y="1230265"/>
                </a:lnTo>
                <a:lnTo>
                  <a:pt x="9386887" y="1229791"/>
                </a:lnTo>
                <a:close/>
                <a:moveTo>
                  <a:pt x="9699936" y="1228733"/>
                </a:moveTo>
                <a:cubicBezTo>
                  <a:pt x="9698403" y="1229790"/>
                  <a:pt x="9696525" y="1230771"/>
                  <a:pt x="9695533" y="1232012"/>
                </a:cubicBezTo>
                <a:cubicBezTo>
                  <a:pt x="9695262" y="1232364"/>
                  <a:pt x="9697572" y="1234142"/>
                  <a:pt x="9698528" y="1234096"/>
                </a:cubicBezTo>
                <a:cubicBezTo>
                  <a:pt x="9700676" y="1234019"/>
                  <a:pt x="9702715" y="1233162"/>
                  <a:pt x="9706199" y="1232257"/>
                </a:cubicBezTo>
                <a:cubicBezTo>
                  <a:pt x="9703347" y="1230664"/>
                  <a:pt x="9701633" y="1229683"/>
                  <a:pt x="9699936" y="1228733"/>
                </a:cubicBezTo>
                <a:close/>
                <a:moveTo>
                  <a:pt x="8823610" y="1228381"/>
                </a:moveTo>
                <a:lnTo>
                  <a:pt x="8822834" y="1229438"/>
                </a:lnTo>
                <a:lnTo>
                  <a:pt x="8824675" y="1229300"/>
                </a:lnTo>
                <a:close/>
                <a:moveTo>
                  <a:pt x="3328453" y="1226848"/>
                </a:moveTo>
                <a:cubicBezTo>
                  <a:pt x="3321201" y="1224765"/>
                  <a:pt x="3310196" y="1226113"/>
                  <a:pt x="3305144" y="1229591"/>
                </a:cubicBezTo>
                <a:cubicBezTo>
                  <a:pt x="3303989" y="1230373"/>
                  <a:pt x="3303647" y="1231598"/>
                  <a:pt x="3301769" y="1234264"/>
                </a:cubicBezTo>
                <a:cubicBezTo>
                  <a:pt x="3307236" y="1238723"/>
                  <a:pt x="3309022" y="1245924"/>
                  <a:pt x="3319793" y="1249341"/>
                </a:cubicBezTo>
                <a:cubicBezTo>
                  <a:pt x="3322318" y="1250122"/>
                  <a:pt x="3327263" y="1249371"/>
                  <a:pt x="3330022" y="1248299"/>
                </a:cubicBezTo>
                <a:cubicBezTo>
                  <a:pt x="3336950" y="1245618"/>
                  <a:pt x="3338916" y="1241189"/>
                  <a:pt x="3338574" y="1236363"/>
                </a:cubicBezTo>
                <a:cubicBezTo>
                  <a:pt x="3338267" y="1231997"/>
                  <a:pt x="3334876" y="1228687"/>
                  <a:pt x="3328453" y="1226848"/>
                </a:cubicBezTo>
                <a:close/>
                <a:moveTo>
                  <a:pt x="9297661" y="1224305"/>
                </a:moveTo>
                <a:cubicBezTo>
                  <a:pt x="9296199" y="1223831"/>
                  <a:pt x="9293420" y="1224903"/>
                  <a:pt x="9290027" y="1225501"/>
                </a:cubicBezTo>
                <a:cubicBezTo>
                  <a:pt x="9292246" y="1227401"/>
                  <a:pt x="9293293" y="1229209"/>
                  <a:pt x="9295170" y="1229638"/>
                </a:cubicBezTo>
                <a:cubicBezTo>
                  <a:pt x="9296722" y="1229975"/>
                  <a:pt x="9299213" y="1228642"/>
                  <a:pt x="9301307" y="1228059"/>
                </a:cubicBezTo>
                <a:cubicBezTo>
                  <a:pt x="9300134" y="1226742"/>
                  <a:pt x="9299448" y="1224888"/>
                  <a:pt x="9297661" y="1224305"/>
                </a:cubicBezTo>
                <a:close/>
                <a:moveTo>
                  <a:pt x="11062549" y="1223079"/>
                </a:moveTo>
                <a:cubicBezTo>
                  <a:pt x="11063378" y="1223891"/>
                  <a:pt x="11064210" y="1224734"/>
                  <a:pt x="11065039" y="1225561"/>
                </a:cubicBezTo>
                <a:cubicBezTo>
                  <a:pt x="11063631" y="1226036"/>
                  <a:pt x="11062098" y="1227002"/>
                  <a:pt x="11060870" y="1226864"/>
                </a:cubicBezTo>
                <a:cubicBezTo>
                  <a:pt x="11059842" y="1226756"/>
                  <a:pt x="11059192" y="1225362"/>
                  <a:pt x="11058379" y="1224535"/>
                </a:cubicBezTo>
                <a:cubicBezTo>
                  <a:pt x="11059770" y="1224059"/>
                  <a:pt x="11061159" y="1223570"/>
                  <a:pt x="11062549" y="1223079"/>
                </a:cubicBezTo>
                <a:close/>
                <a:moveTo>
                  <a:pt x="9602210" y="1221103"/>
                </a:moveTo>
                <a:cubicBezTo>
                  <a:pt x="9593511" y="1218804"/>
                  <a:pt x="9584741" y="1219356"/>
                  <a:pt x="9572089" y="1222405"/>
                </a:cubicBezTo>
                <a:cubicBezTo>
                  <a:pt x="9583820" y="1227232"/>
                  <a:pt x="9592031" y="1229101"/>
                  <a:pt x="9601506" y="1227599"/>
                </a:cubicBezTo>
                <a:cubicBezTo>
                  <a:pt x="9602951" y="1227354"/>
                  <a:pt x="9605048" y="1226036"/>
                  <a:pt x="9604953" y="1225301"/>
                </a:cubicBezTo>
                <a:cubicBezTo>
                  <a:pt x="9604755" y="1223830"/>
                  <a:pt x="9603871" y="1221531"/>
                  <a:pt x="9602210" y="1221103"/>
                </a:cubicBezTo>
                <a:close/>
                <a:moveTo>
                  <a:pt x="2393926" y="1220919"/>
                </a:moveTo>
                <a:lnTo>
                  <a:pt x="2391653" y="1221378"/>
                </a:lnTo>
                <a:cubicBezTo>
                  <a:pt x="2392393" y="1222083"/>
                  <a:pt x="2393114" y="1222789"/>
                  <a:pt x="2393855" y="1223493"/>
                </a:cubicBezTo>
                <a:cubicBezTo>
                  <a:pt x="2394324" y="1223064"/>
                  <a:pt x="2394775" y="1222620"/>
                  <a:pt x="2395262" y="1222206"/>
                </a:cubicBezTo>
                <a:close/>
                <a:moveTo>
                  <a:pt x="8968838" y="1220061"/>
                </a:moveTo>
                <a:lnTo>
                  <a:pt x="8968839" y="1220062"/>
                </a:lnTo>
                <a:lnTo>
                  <a:pt x="8967557" y="1220920"/>
                </a:lnTo>
                <a:cubicBezTo>
                  <a:pt x="8968008" y="1221227"/>
                  <a:pt x="8968460" y="1221532"/>
                  <a:pt x="8968911" y="1221839"/>
                </a:cubicBezTo>
                <a:cubicBezTo>
                  <a:pt x="8969362" y="1221532"/>
                  <a:pt x="8970187" y="1221227"/>
                  <a:pt x="8970174" y="1220920"/>
                </a:cubicBezTo>
                <a:lnTo>
                  <a:pt x="8968839" y="1220062"/>
                </a:lnTo>
                <a:lnTo>
                  <a:pt x="8968840" y="1220061"/>
                </a:lnTo>
                <a:close/>
                <a:moveTo>
                  <a:pt x="982377" y="1219203"/>
                </a:moveTo>
                <a:cubicBezTo>
                  <a:pt x="984706" y="1219571"/>
                  <a:pt x="986799" y="1220552"/>
                  <a:pt x="988965" y="1221302"/>
                </a:cubicBezTo>
                <a:cubicBezTo>
                  <a:pt x="987737" y="1222605"/>
                  <a:pt x="986510" y="1223922"/>
                  <a:pt x="984453" y="1226098"/>
                </a:cubicBezTo>
                <a:cubicBezTo>
                  <a:pt x="982107" y="1224076"/>
                  <a:pt x="980175" y="1222942"/>
                  <a:pt x="979472" y="1221578"/>
                </a:cubicBezTo>
                <a:cubicBezTo>
                  <a:pt x="979147" y="1220996"/>
                  <a:pt x="981710" y="1219100"/>
                  <a:pt x="982377" y="1219203"/>
                </a:cubicBezTo>
                <a:close/>
                <a:moveTo>
                  <a:pt x="2258848" y="1217962"/>
                </a:moveTo>
                <a:cubicBezTo>
                  <a:pt x="2258649" y="1217839"/>
                  <a:pt x="2256808" y="1218375"/>
                  <a:pt x="2256808" y="1218605"/>
                </a:cubicBezTo>
                <a:cubicBezTo>
                  <a:pt x="2256845" y="1219479"/>
                  <a:pt x="2257313" y="1220368"/>
                  <a:pt x="2257620" y="1221256"/>
                </a:cubicBezTo>
                <a:cubicBezTo>
                  <a:pt x="2258974" y="1220858"/>
                  <a:pt x="2260309" y="1220475"/>
                  <a:pt x="2261661" y="1220076"/>
                </a:cubicBezTo>
                <a:cubicBezTo>
                  <a:pt x="2260742" y="1219356"/>
                  <a:pt x="2259931" y="1218574"/>
                  <a:pt x="2258848" y="1217962"/>
                </a:cubicBezTo>
                <a:close/>
                <a:moveTo>
                  <a:pt x="1327925" y="1217288"/>
                </a:moveTo>
                <a:cubicBezTo>
                  <a:pt x="1328647" y="1217058"/>
                  <a:pt x="1329766" y="1217334"/>
                  <a:pt x="1332762" y="1217487"/>
                </a:cubicBezTo>
                <a:cubicBezTo>
                  <a:pt x="1333736" y="1218804"/>
                  <a:pt x="1336317" y="1220704"/>
                  <a:pt x="1336227" y="1222574"/>
                </a:cubicBezTo>
                <a:cubicBezTo>
                  <a:pt x="1336118" y="1224688"/>
                  <a:pt x="1334458" y="1227232"/>
                  <a:pt x="1332111" y="1228825"/>
                </a:cubicBezTo>
                <a:cubicBezTo>
                  <a:pt x="1320110" y="1236900"/>
                  <a:pt x="1314804" y="1246461"/>
                  <a:pt x="1313595" y="1257171"/>
                </a:cubicBezTo>
                <a:cubicBezTo>
                  <a:pt x="1313343" y="1259377"/>
                  <a:pt x="1311899" y="1261829"/>
                  <a:pt x="1309715" y="1263545"/>
                </a:cubicBezTo>
                <a:cubicBezTo>
                  <a:pt x="1307640" y="1265200"/>
                  <a:pt x="1303869" y="1266981"/>
                  <a:pt x="1300836" y="1266993"/>
                </a:cubicBezTo>
                <a:cubicBezTo>
                  <a:pt x="1298020" y="1266993"/>
                  <a:pt x="1293166" y="1264939"/>
                  <a:pt x="1292734" y="1263423"/>
                </a:cubicBezTo>
                <a:cubicBezTo>
                  <a:pt x="1290784" y="1256329"/>
                  <a:pt x="1285118" y="1250583"/>
                  <a:pt x="1278458" y="1244868"/>
                </a:cubicBezTo>
                <a:cubicBezTo>
                  <a:pt x="1273441" y="1240547"/>
                  <a:pt x="1274127" y="1234908"/>
                  <a:pt x="1280822" y="1232441"/>
                </a:cubicBezTo>
                <a:cubicBezTo>
                  <a:pt x="1296017" y="1226864"/>
                  <a:pt x="1312134" y="1222237"/>
                  <a:pt x="1327925" y="1217288"/>
                </a:cubicBezTo>
                <a:close/>
                <a:moveTo>
                  <a:pt x="10644789" y="1216920"/>
                </a:moveTo>
                <a:lnTo>
                  <a:pt x="10646052" y="1217487"/>
                </a:lnTo>
                <a:lnTo>
                  <a:pt x="10644716" y="1217900"/>
                </a:lnTo>
                <a:close/>
                <a:moveTo>
                  <a:pt x="11173307" y="1216889"/>
                </a:moveTo>
                <a:cubicBezTo>
                  <a:pt x="11175869" y="1219417"/>
                  <a:pt x="11178175" y="1220690"/>
                  <a:pt x="11178215" y="1221977"/>
                </a:cubicBezTo>
                <a:cubicBezTo>
                  <a:pt x="11178306" y="1224520"/>
                  <a:pt x="11175256" y="1226175"/>
                  <a:pt x="11171176" y="1225578"/>
                </a:cubicBezTo>
                <a:cubicBezTo>
                  <a:pt x="11169318" y="1225286"/>
                  <a:pt x="11166538" y="1223080"/>
                  <a:pt x="11166953" y="1222176"/>
                </a:cubicBezTo>
                <a:cubicBezTo>
                  <a:pt x="11167675" y="1220505"/>
                  <a:pt x="11170383" y="1219172"/>
                  <a:pt x="11173307" y="1216889"/>
                </a:cubicBezTo>
                <a:close/>
                <a:moveTo>
                  <a:pt x="11333765" y="1216552"/>
                </a:moveTo>
                <a:cubicBezTo>
                  <a:pt x="11336256" y="1216383"/>
                  <a:pt x="11340478" y="1218191"/>
                  <a:pt x="11341544" y="1219770"/>
                </a:cubicBezTo>
                <a:cubicBezTo>
                  <a:pt x="11343114" y="1222007"/>
                  <a:pt x="11340659" y="1224485"/>
                  <a:pt x="11336310" y="1224519"/>
                </a:cubicBezTo>
                <a:cubicBezTo>
                  <a:pt x="11333314" y="1224550"/>
                  <a:pt x="11330282" y="1223156"/>
                  <a:pt x="11324867" y="1221792"/>
                </a:cubicBezTo>
                <a:cubicBezTo>
                  <a:pt x="11329054" y="1219172"/>
                  <a:pt x="11331203" y="1216736"/>
                  <a:pt x="11333765" y="1216552"/>
                </a:cubicBezTo>
                <a:close/>
                <a:moveTo>
                  <a:pt x="11680673" y="1215465"/>
                </a:moveTo>
                <a:cubicBezTo>
                  <a:pt x="11682857" y="1215664"/>
                  <a:pt x="11684625" y="1217303"/>
                  <a:pt x="11688379" y="1219218"/>
                </a:cubicBezTo>
                <a:cubicBezTo>
                  <a:pt x="11684336" y="1220751"/>
                  <a:pt x="11681756" y="1222329"/>
                  <a:pt x="11678886" y="1222574"/>
                </a:cubicBezTo>
                <a:cubicBezTo>
                  <a:pt x="11677405" y="1222697"/>
                  <a:pt x="11674103" y="1220597"/>
                  <a:pt x="11673886" y="1219341"/>
                </a:cubicBezTo>
                <a:cubicBezTo>
                  <a:pt x="11673381" y="1216752"/>
                  <a:pt x="11676466" y="1215020"/>
                  <a:pt x="11680673" y="1215465"/>
                </a:cubicBezTo>
                <a:close/>
                <a:moveTo>
                  <a:pt x="10463990" y="1215326"/>
                </a:moveTo>
                <a:cubicBezTo>
                  <a:pt x="10462925" y="1215923"/>
                  <a:pt x="10461842" y="1216521"/>
                  <a:pt x="10460777" y="1217119"/>
                </a:cubicBezTo>
                <a:cubicBezTo>
                  <a:pt x="10461391" y="1217471"/>
                  <a:pt x="10462438" y="1218172"/>
                  <a:pt x="10462600" y="1218115"/>
                </a:cubicBezTo>
                <a:cubicBezTo>
                  <a:pt x="10463809" y="1217609"/>
                  <a:pt x="10464839" y="1216950"/>
                  <a:pt x="10465939" y="1216338"/>
                </a:cubicBezTo>
                <a:lnTo>
                  <a:pt x="10465939" y="1216337"/>
                </a:lnTo>
                <a:cubicBezTo>
                  <a:pt x="10465289" y="1216015"/>
                  <a:pt x="10464657" y="1215663"/>
                  <a:pt x="10463990" y="1215326"/>
                </a:cubicBezTo>
                <a:close/>
                <a:moveTo>
                  <a:pt x="10883465" y="1214177"/>
                </a:moveTo>
                <a:cubicBezTo>
                  <a:pt x="10894222" y="1218377"/>
                  <a:pt x="10904401" y="1223188"/>
                  <a:pt x="10914778" y="1227769"/>
                </a:cubicBezTo>
                <a:cubicBezTo>
                  <a:pt x="10896586" y="1231815"/>
                  <a:pt x="10885287" y="1226099"/>
                  <a:pt x="10874350" y="1220185"/>
                </a:cubicBezTo>
                <a:cubicBezTo>
                  <a:pt x="10872925" y="1219418"/>
                  <a:pt x="10872745" y="1216046"/>
                  <a:pt x="10873791" y="1215618"/>
                </a:cubicBezTo>
                <a:cubicBezTo>
                  <a:pt x="10876534" y="1214545"/>
                  <a:pt x="10881407" y="1213381"/>
                  <a:pt x="10883465" y="1214177"/>
                </a:cubicBezTo>
                <a:close/>
                <a:moveTo>
                  <a:pt x="801925" y="1211649"/>
                </a:moveTo>
                <a:cubicBezTo>
                  <a:pt x="803171" y="1213028"/>
                  <a:pt x="806672" y="1215158"/>
                  <a:pt x="806004" y="1216521"/>
                </a:cubicBezTo>
                <a:cubicBezTo>
                  <a:pt x="802792" y="1222987"/>
                  <a:pt x="798893" y="1229376"/>
                  <a:pt x="794346" y="1235536"/>
                </a:cubicBezTo>
                <a:cubicBezTo>
                  <a:pt x="791548" y="1239321"/>
                  <a:pt x="781948" y="1239229"/>
                  <a:pt x="777995" y="1235689"/>
                </a:cubicBezTo>
                <a:cubicBezTo>
                  <a:pt x="776479" y="1234310"/>
                  <a:pt x="774909" y="1232763"/>
                  <a:pt x="774458" y="1231154"/>
                </a:cubicBezTo>
                <a:cubicBezTo>
                  <a:pt x="772329" y="1223753"/>
                  <a:pt x="787182" y="1212599"/>
                  <a:pt x="801925" y="1211649"/>
                </a:cubicBezTo>
                <a:close/>
                <a:moveTo>
                  <a:pt x="3047366" y="1210224"/>
                </a:moveTo>
                <a:cubicBezTo>
                  <a:pt x="3045039" y="1213426"/>
                  <a:pt x="3043323" y="1215158"/>
                  <a:pt x="3042618" y="1217042"/>
                </a:cubicBezTo>
                <a:cubicBezTo>
                  <a:pt x="3042363" y="1217717"/>
                  <a:pt x="3044316" y="1219340"/>
                  <a:pt x="3045579" y="1219463"/>
                </a:cubicBezTo>
                <a:cubicBezTo>
                  <a:pt x="3050180" y="1220015"/>
                  <a:pt x="3052561" y="1218069"/>
                  <a:pt x="3052615" y="1215633"/>
                </a:cubicBezTo>
                <a:cubicBezTo>
                  <a:pt x="3052651" y="1214376"/>
                  <a:pt x="3050270" y="1213089"/>
                  <a:pt x="3047366" y="1210224"/>
                </a:cubicBezTo>
                <a:close/>
                <a:moveTo>
                  <a:pt x="868464" y="1209825"/>
                </a:moveTo>
                <a:cubicBezTo>
                  <a:pt x="876172" y="1207803"/>
                  <a:pt x="884185" y="1209182"/>
                  <a:pt x="885195" y="1212476"/>
                </a:cubicBezTo>
                <a:cubicBezTo>
                  <a:pt x="885358" y="1212997"/>
                  <a:pt x="885195" y="1213717"/>
                  <a:pt x="884690" y="1214116"/>
                </a:cubicBezTo>
                <a:cubicBezTo>
                  <a:pt x="880918" y="1217103"/>
                  <a:pt x="872959" y="1217073"/>
                  <a:pt x="867112" y="1214070"/>
                </a:cubicBezTo>
                <a:cubicBezTo>
                  <a:pt x="866461" y="1213717"/>
                  <a:pt x="866263" y="1213058"/>
                  <a:pt x="865848" y="1212553"/>
                </a:cubicBezTo>
                <a:lnTo>
                  <a:pt x="865847" y="1212553"/>
                </a:lnTo>
                <a:cubicBezTo>
                  <a:pt x="866696" y="1211618"/>
                  <a:pt x="867184" y="1210147"/>
                  <a:pt x="868464" y="1209825"/>
                </a:cubicBezTo>
                <a:close/>
                <a:moveTo>
                  <a:pt x="1933058" y="1207776"/>
                </a:moveTo>
                <a:lnTo>
                  <a:pt x="1932878" y="1207914"/>
                </a:lnTo>
                <a:lnTo>
                  <a:pt x="1933020" y="1207791"/>
                </a:lnTo>
                <a:close/>
                <a:moveTo>
                  <a:pt x="9979652" y="1207604"/>
                </a:moveTo>
                <a:cubicBezTo>
                  <a:pt x="9975502" y="1211710"/>
                  <a:pt x="9972397" y="1214330"/>
                  <a:pt x="9970106" y="1217211"/>
                </a:cubicBezTo>
                <a:cubicBezTo>
                  <a:pt x="9968481" y="1219249"/>
                  <a:pt x="9967922" y="1221915"/>
                  <a:pt x="9972632" y="1222696"/>
                </a:cubicBezTo>
                <a:cubicBezTo>
                  <a:pt x="9974509" y="1223018"/>
                  <a:pt x="9978028" y="1221885"/>
                  <a:pt x="9979381" y="1220750"/>
                </a:cubicBezTo>
                <a:cubicBezTo>
                  <a:pt x="9983208" y="1217594"/>
                  <a:pt x="9986745" y="1214162"/>
                  <a:pt x="9979652" y="1207604"/>
                </a:cubicBezTo>
                <a:close/>
                <a:moveTo>
                  <a:pt x="1732875" y="1207037"/>
                </a:moveTo>
                <a:cubicBezTo>
                  <a:pt x="1738633" y="1205949"/>
                  <a:pt x="1744083" y="1206516"/>
                  <a:pt x="1748144" y="1209473"/>
                </a:cubicBezTo>
                <a:cubicBezTo>
                  <a:pt x="1749227" y="1210270"/>
                  <a:pt x="1749353" y="1211573"/>
                  <a:pt x="1750472" y="1213688"/>
                </a:cubicBezTo>
                <a:cubicBezTo>
                  <a:pt x="1747872" y="1215235"/>
                  <a:pt x="1745130" y="1217503"/>
                  <a:pt x="1741485" y="1218912"/>
                </a:cubicBezTo>
                <a:cubicBezTo>
                  <a:pt x="1736593" y="1220843"/>
                  <a:pt x="1730782" y="1221471"/>
                  <a:pt x="1725892" y="1218912"/>
                </a:cubicBezTo>
                <a:cubicBezTo>
                  <a:pt x="1724051" y="1217962"/>
                  <a:pt x="1722714" y="1215909"/>
                  <a:pt x="1722824" y="1214392"/>
                </a:cubicBezTo>
                <a:cubicBezTo>
                  <a:pt x="1723058" y="1210562"/>
                  <a:pt x="1727137" y="1208140"/>
                  <a:pt x="1732875" y="1207037"/>
                </a:cubicBezTo>
                <a:close/>
                <a:moveTo>
                  <a:pt x="695575" y="1206991"/>
                </a:moveTo>
                <a:cubicBezTo>
                  <a:pt x="699816" y="1205996"/>
                  <a:pt x="705049" y="1208800"/>
                  <a:pt x="707000" y="1213029"/>
                </a:cubicBezTo>
                <a:cubicBezTo>
                  <a:pt x="707758" y="1214669"/>
                  <a:pt x="708082" y="1216385"/>
                  <a:pt x="708966" y="1219204"/>
                </a:cubicBezTo>
                <a:cubicBezTo>
                  <a:pt x="706747" y="1220675"/>
                  <a:pt x="704419" y="1223419"/>
                  <a:pt x="700899" y="1224246"/>
                </a:cubicBezTo>
                <a:cubicBezTo>
                  <a:pt x="696026" y="1225395"/>
                  <a:pt x="692128" y="1223082"/>
                  <a:pt x="690070" y="1220277"/>
                </a:cubicBezTo>
                <a:cubicBezTo>
                  <a:pt x="688950" y="1218744"/>
                  <a:pt x="688157" y="1216998"/>
                  <a:pt x="688030" y="1215343"/>
                </a:cubicBezTo>
                <a:cubicBezTo>
                  <a:pt x="687777" y="1211712"/>
                  <a:pt x="689439" y="1208432"/>
                  <a:pt x="695575" y="1206991"/>
                </a:cubicBezTo>
                <a:close/>
                <a:moveTo>
                  <a:pt x="443060" y="1205566"/>
                </a:moveTo>
                <a:cubicBezTo>
                  <a:pt x="443727" y="1206439"/>
                  <a:pt x="445225" y="1207481"/>
                  <a:pt x="444846" y="1208110"/>
                </a:cubicBezTo>
                <a:cubicBezTo>
                  <a:pt x="444431" y="1208815"/>
                  <a:pt x="442320" y="1209166"/>
                  <a:pt x="440948" y="1209657"/>
                </a:cubicBezTo>
                <a:cubicBezTo>
                  <a:pt x="440100" y="1208477"/>
                  <a:pt x="439252" y="1207282"/>
                  <a:pt x="438403" y="1206118"/>
                </a:cubicBezTo>
                <a:cubicBezTo>
                  <a:pt x="439956" y="1205934"/>
                  <a:pt x="441508" y="1205750"/>
                  <a:pt x="443060" y="1205566"/>
                </a:cubicBezTo>
                <a:close/>
                <a:moveTo>
                  <a:pt x="10716166" y="1205015"/>
                </a:moveTo>
                <a:cubicBezTo>
                  <a:pt x="10728457" y="1211987"/>
                  <a:pt x="10727194" y="1220230"/>
                  <a:pt x="10732049" y="1226926"/>
                </a:cubicBezTo>
                <a:cubicBezTo>
                  <a:pt x="10737210" y="1234050"/>
                  <a:pt x="10744032" y="1240715"/>
                  <a:pt x="10751684" y="1249342"/>
                </a:cubicBezTo>
                <a:cubicBezTo>
                  <a:pt x="10729486" y="1248790"/>
                  <a:pt x="10717772" y="1243029"/>
                  <a:pt x="10710643" y="1232380"/>
                </a:cubicBezTo>
                <a:cubicBezTo>
                  <a:pt x="10704327" y="1222926"/>
                  <a:pt x="10699761" y="1213948"/>
                  <a:pt x="10716166" y="1205015"/>
                </a:cubicBezTo>
                <a:close/>
                <a:moveTo>
                  <a:pt x="8849130" y="1204586"/>
                </a:moveTo>
                <a:cubicBezTo>
                  <a:pt x="8848570" y="1205521"/>
                  <a:pt x="8847198" y="1206670"/>
                  <a:pt x="8847667" y="1207329"/>
                </a:cubicBezTo>
                <a:cubicBezTo>
                  <a:pt x="8848209" y="1208094"/>
                  <a:pt x="8850375" y="1208447"/>
                  <a:pt x="8851837" y="1208953"/>
                </a:cubicBezTo>
                <a:cubicBezTo>
                  <a:pt x="8852433" y="1208003"/>
                  <a:pt x="8853840" y="1206854"/>
                  <a:pt x="8853353" y="1206180"/>
                </a:cubicBezTo>
                <a:cubicBezTo>
                  <a:pt x="8852829" y="1205413"/>
                  <a:pt x="8850628" y="1205092"/>
                  <a:pt x="8849130" y="1204586"/>
                </a:cubicBezTo>
                <a:close/>
                <a:moveTo>
                  <a:pt x="9072592" y="1203805"/>
                </a:moveTo>
                <a:cubicBezTo>
                  <a:pt x="9065391" y="1203743"/>
                  <a:pt x="9058790" y="1208800"/>
                  <a:pt x="9058804" y="1215020"/>
                </a:cubicBezTo>
                <a:cubicBezTo>
                  <a:pt x="9058804" y="1217181"/>
                  <a:pt x="9059743" y="1220000"/>
                  <a:pt x="9062052" y="1221333"/>
                </a:cubicBezTo>
                <a:cubicBezTo>
                  <a:pt x="9065084" y="1223110"/>
                  <a:pt x="9070192" y="1224873"/>
                  <a:pt x="9073856" y="1224520"/>
                </a:cubicBezTo>
                <a:cubicBezTo>
                  <a:pt x="9077448" y="1224152"/>
                  <a:pt x="9080876" y="1221364"/>
                  <a:pt x="9083367" y="1219203"/>
                </a:cubicBezTo>
                <a:cubicBezTo>
                  <a:pt x="9084792" y="1217993"/>
                  <a:pt x="9084179" y="1215878"/>
                  <a:pt x="9084359" y="1214898"/>
                </a:cubicBezTo>
                <a:cubicBezTo>
                  <a:pt x="9083511" y="1208018"/>
                  <a:pt x="9078818" y="1203862"/>
                  <a:pt x="9072592" y="1203805"/>
                </a:cubicBezTo>
                <a:close/>
                <a:moveTo>
                  <a:pt x="8052356" y="1203712"/>
                </a:moveTo>
                <a:cubicBezTo>
                  <a:pt x="8051129" y="1203774"/>
                  <a:pt x="8050046" y="1204922"/>
                  <a:pt x="8048891" y="1205597"/>
                </a:cubicBezTo>
                <a:cubicBezTo>
                  <a:pt x="8050083" y="1206240"/>
                  <a:pt x="8051238" y="1206869"/>
                  <a:pt x="8052591" y="1207619"/>
                </a:cubicBezTo>
                <a:cubicBezTo>
                  <a:pt x="8053692" y="1206899"/>
                  <a:pt x="8054757" y="1206179"/>
                  <a:pt x="8055857" y="1205444"/>
                </a:cubicBezTo>
                <a:cubicBezTo>
                  <a:pt x="8054666" y="1204815"/>
                  <a:pt x="8053439" y="1203655"/>
                  <a:pt x="8052356" y="1203712"/>
                </a:cubicBezTo>
                <a:close/>
                <a:moveTo>
                  <a:pt x="10332460" y="1202486"/>
                </a:moveTo>
                <a:cubicBezTo>
                  <a:pt x="10323743" y="1201858"/>
                  <a:pt x="10317372" y="1204294"/>
                  <a:pt x="10318275" y="1207542"/>
                </a:cubicBezTo>
                <a:cubicBezTo>
                  <a:pt x="10318744" y="1209197"/>
                  <a:pt x="10322607" y="1211357"/>
                  <a:pt x="10325440" y="1211679"/>
                </a:cubicBezTo>
                <a:cubicBezTo>
                  <a:pt x="10330368" y="1212246"/>
                  <a:pt x="10335205" y="1210499"/>
                  <a:pt x="10335926" y="1207282"/>
                </a:cubicBezTo>
                <a:cubicBezTo>
                  <a:pt x="10336305" y="1205612"/>
                  <a:pt x="10333381" y="1203651"/>
                  <a:pt x="10332460" y="1202486"/>
                </a:cubicBezTo>
                <a:close/>
                <a:moveTo>
                  <a:pt x="2539442" y="1202272"/>
                </a:moveTo>
                <a:cubicBezTo>
                  <a:pt x="2535870" y="1201215"/>
                  <a:pt x="2530343" y="1202804"/>
                  <a:pt x="2525712" y="1202839"/>
                </a:cubicBezTo>
                <a:cubicBezTo>
                  <a:pt x="2511594" y="1202992"/>
                  <a:pt x="2502731" y="1210056"/>
                  <a:pt x="2489901" y="1213426"/>
                </a:cubicBezTo>
                <a:cubicBezTo>
                  <a:pt x="2481946" y="1210607"/>
                  <a:pt x="2474075" y="1207604"/>
                  <a:pt x="2465828" y="1205091"/>
                </a:cubicBezTo>
                <a:cubicBezTo>
                  <a:pt x="2463934" y="1204509"/>
                  <a:pt x="2459944" y="1205060"/>
                  <a:pt x="2458306" y="1206011"/>
                </a:cubicBezTo>
                <a:cubicBezTo>
                  <a:pt x="2456650" y="1206961"/>
                  <a:pt x="2455453" y="1209351"/>
                  <a:pt x="2456251" y="1210561"/>
                </a:cubicBezTo>
                <a:cubicBezTo>
                  <a:pt x="2458652" y="1214269"/>
                  <a:pt x="2462007" y="1217747"/>
                  <a:pt x="2465198" y="1221241"/>
                </a:cubicBezTo>
                <a:cubicBezTo>
                  <a:pt x="2471583" y="1228182"/>
                  <a:pt x="2478118" y="1235046"/>
                  <a:pt x="2485137" y="1242539"/>
                </a:cubicBezTo>
                <a:cubicBezTo>
                  <a:pt x="2487558" y="1238448"/>
                  <a:pt x="2489523" y="1234188"/>
                  <a:pt x="2492482" y="1230220"/>
                </a:cubicBezTo>
                <a:cubicBezTo>
                  <a:pt x="2497880" y="1222942"/>
                  <a:pt x="2505748" y="1221042"/>
                  <a:pt x="2517607" y="1224505"/>
                </a:cubicBezTo>
                <a:cubicBezTo>
                  <a:pt x="2525167" y="1226711"/>
                  <a:pt x="2532166" y="1229714"/>
                  <a:pt x="2539098" y="1232641"/>
                </a:cubicBezTo>
                <a:cubicBezTo>
                  <a:pt x="2544512" y="1234908"/>
                  <a:pt x="2549241" y="1237804"/>
                  <a:pt x="2554711" y="1240010"/>
                </a:cubicBezTo>
                <a:cubicBezTo>
                  <a:pt x="2558467" y="1241543"/>
                  <a:pt x="2563013" y="1243105"/>
                  <a:pt x="2567397" y="1239643"/>
                </a:cubicBezTo>
                <a:cubicBezTo>
                  <a:pt x="2567019" y="1238172"/>
                  <a:pt x="2566945" y="1236440"/>
                  <a:pt x="2566080" y="1234862"/>
                </a:cubicBezTo>
                <a:cubicBezTo>
                  <a:pt x="2564871" y="1232702"/>
                  <a:pt x="2562688" y="1230741"/>
                  <a:pt x="2561551" y="1228550"/>
                </a:cubicBezTo>
                <a:cubicBezTo>
                  <a:pt x="2557981" y="1221685"/>
                  <a:pt x="2561389" y="1217610"/>
                  <a:pt x="2572252" y="1214990"/>
                </a:cubicBezTo>
                <a:cubicBezTo>
                  <a:pt x="2578874" y="1213411"/>
                  <a:pt x="2587829" y="1214944"/>
                  <a:pt x="2592176" y="1209198"/>
                </a:cubicBezTo>
                <a:cubicBezTo>
                  <a:pt x="2590264" y="1208187"/>
                  <a:pt x="2588406" y="1206314"/>
                  <a:pt x="2586329" y="1206210"/>
                </a:cubicBezTo>
                <a:cubicBezTo>
                  <a:pt x="2570610" y="1205413"/>
                  <a:pt x="2554565" y="1206792"/>
                  <a:pt x="2539442" y="1202272"/>
                </a:cubicBezTo>
                <a:close/>
                <a:moveTo>
                  <a:pt x="3247970" y="1202103"/>
                </a:moveTo>
                <a:cubicBezTo>
                  <a:pt x="3243329" y="1201077"/>
                  <a:pt x="3238253" y="1201414"/>
                  <a:pt x="3236141" y="1204662"/>
                </a:cubicBezTo>
                <a:cubicBezTo>
                  <a:pt x="3234466" y="1207252"/>
                  <a:pt x="3237099" y="1209121"/>
                  <a:pt x="3241341" y="1209535"/>
                </a:cubicBezTo>
                <a:cubicBezTo>
                  <a:pt x="3246269" y="1210040"/>
                  <a:pt x="3250622" y="1209351"/>
                  <a:pt x="3252681" y="1205352"/>
                </a:cubicBezTo>
                <a:cubicBezTo>
                  <a:pt x="3251363" y="1204386"/>
                  <a:pt x="3250063" y="1202563"/>
                  <a:pt x="3247970" y="1202103"/>
                </a:cubicBezTo>
                <a:close/>
                <a:moveTo>
                  <a:pt x="10262076" y="1201766"/>
                </a:moveTo>
                <a:cubicBezTo>
                  <a:pt x="10250399" y="1203819"/>
                  <a:pt x="10238651" y="1205673"/>
                  <a:pt x="10227136" y="1208002"/>
                </a:cubicBezTo>
                <a:cubicBezTo>
                  <a:pt x="10223468" y="1208737"/>
                  <a:pt x="10220856" y="1211112"/>
                  <a:pt x="10223455" y="1213533"/>
                </a:cubicBezTo>
                <a:cubicBezTo>
                  <a:pt x="10224628" y="1214606"/>
                  <a:pt x="10228580" y="1215417"/>
                  <a:pt x="10230764" y="1215081"/>
                </a:cubicBezTo>
                <a:cubicBezTo>
                  <a:pt x="10237117" y="1214115"/>
                  <a:pt x="10243072" y="1212047"/>
                  <a:pt x="10249479" y="1211250"/>
                </a:cubicBezTo>
                <a:cubicBezTo>
                  <a:pt x="10255868" y="1210469"/>
                  <a:pt x="10262654" y="1210914"/>
                  <a:pt x="10269150" y="1210316"/>
                </a:cubicBezTo>
                <a:cubicBezTo>
                  <a:pt x="10271407" y="1210101"/>
                  <a:pt x="10273302" y="1208416"/>
                  <a:pt x="10275341" y="1207389"/>
                </a:cubicBezTo>
                <a:cubicBezTo>
                  <a:pt x="10272958" y="1205903"/>
                  <a:pt x="10270811" y="1204172"/>
                  <a:pt x="10268085" y="1202977"/>
                </a:cubicBezTo>
                <a:cubicBezTo>
                  <a:pt x="10266840" y="1202425"/>
                  <a:pt x="10264422" y="1202885"/>
                  <a:pt x="10262545" y="1202885"/>
                </a:cubicBezTo>
                <a:lnTo>
                  <a:pt x="10262545" y="1202884"/>
                </a:lnTo>
                <a:cubicBezTo>
                  <a:pt x="10262401" y="1202516"/>
                  <a:pt x="10262238" y="1202149"/>
                  <a:pt x="10262076" y="1201766"/>
                </a:cubicBezTo>
                <a:close/>
                <a:moveTo>
                  <a:pt x="9557615" y="1201598"/>
                </a:moveTo>
                <a:cubicBezTo>
                  <a:pt x="9556966" y="1201108"/>
                  <a:pt x="9554204" y="1201568"/>
                  <a:pt x="9552453" y="1201767"/>
                </a:cubicBezTo>
                <a:cubicBezTo>
                  <a:pt x="9551623" y="1201874"/>
                  <a:pt x="9550685" y="1202272"/>
                  <a:pt x="9550143" y="1202701"/>
                </a:cubicBezTo>
                <a:cubicBezTo>
                  <a:pt x="9538593" y="1211833"/>
                  <a:pt x="9524246" y="1218958"/>
                  <a:pt x="9505513" y="1224520"/>
                </a:cubicBezTo>
                <a:cubicBezTo>
                  <a:pt x="9513020" y="1231752"/>
                  <a:pt x="9521159" y="1230893"/>
                  <a:pt x="9527259" y="1228549"/>
                </a:cubicBezTo>
                <a:cubicBezTo>
                  <a:pt x="9541697" y="1223018"/>
                  <a:pt x="9551930" y="1214759"/>
                  <a:pt x="9560502" y="1205842"/>
                </a:cubicBezTo>
                <a:cubicBezTo>
                  <a:pt x="9561296" y="1204999"/>
                  <a:pt x="9559186" y="1202793"/>
                  <a:pt x="9557615" y="1201598"/>
                </a:cubicBezTo>
                <a:close/>
                <a:moveTo>
                  <a:pt x="10904508" y="1200970"/>
                </a:moveTo>
                <a:cubicBezTo>
                  <a:pt x="10904779" y="1200908"/>
                  <a:pt x="10906092" y="1201752"/>
                  <a:pt x="10905971" y="1201951"/>
                </a:cubicBezTo>
                <a:cubicBezTo>
                  <a:pt x="10905447" y="1202732"/>
                  <a:pt x="10904580" y="1203437"/>
                  <a:pt x="10903823" y="1204157"/>
                </a:cubicBezTo>
                <a:cubicBezTo>
                  <a:pt x="10902830" y="1203514"/>
                  <a:pt x="10901855" y="1202870"/>
                  <a:pt x="10900862" y="1202211"/>
                </a:cubicBezTo>
                <a:cubicBezTo>
                  <a:pt x="10902072" y="1201783"/>
                  <a:pt x="10903209" y="1201277"/>
                  <a:pt x="10904508" y="1200970"/>
                </a:cubicBezTo>
                <a:close/>
                <a:moveTo>
                  <a:pt x="11055006" y="1200050"/>
                </a:moveTo>
                <a:cubicBezTo>
                  <a:pt x="11056630" y="1200173"/>
                  <a:pt x="11057859" y="1202471"/>
                  <a:pt x="11058833" y="1203391"/>
                </a:cubicBezTo>
                <a:cubicBezTo>
                  <a:pt x="11057750" y="1207805"/>
                  <a:pt x="11050765" y="1210118"/>
                  <a:pt x="11043797" y="1208540"/>
                </a:cubicBezTo>
                <a:cubicBezTo>
                  <a:pt x="11041668" y="1208035"/>
                  <a:pt x="11039268" y="1206273"/>
                  <a:pt x="11038997" y="1204940"/>
                </a:cubicBezTo>
                <a:cubicBezTo>
                  <a:pt x="11038708" y="1203621"/>
                  <a:pt x="11040477" y="1201216"/>
                  <a:pt x="11042209" y="1200863"/>
                </a:cubicBezTo>
                <a:cubicBezTo>
                  <a:pt x="11046199" y="1200016"/>
                  <a:pt x="11050801" y="1199729"/>
                  <a:pt x="11055006" y="1200050"/>
                </a:cubicBezTo>
                <a:close/>
                <a:moveTo>
                  <a:pt x="2429266" y="1198917"/>
                </a:moveTo>
                <a:cubicBezTo>
                  <a:pt x="2417874" y="1213978"/>
                  <a:pt x="2417874" y="1213978"/>
                  <a:pt x="2423181" y="1221562"/>
                </a:cubicBezTo>
                <a:cubicBezTo>
                  <a:pt x="2437925" y="1212001"/>
                  <a:pt x="2438448" y="1210531"/>
                  <a:pt x="2429266" y="1198917"/>
                </a:cubicBezTo>
                <a:close/>
                <a:moveTo>
                  <a:pt x="2134586" y="1198687"/>
                </a:moveTo>
                <a:cubicBezTo>
                  <a:pt x="2133753" y="1198472"/>
                  <a:pt x="2130134" y="1200633"/>
                  <a:pt x="2129846" y="1201889"/>
                </a:cubicBezTo>
                <a:cubicBezTo>
                  <a:pt x="2129253" y="1204310"/>
                  <a:pt x="2131396" y="1206547"/>
                  <a:pt x="2135957" y="1206271"/>
                </a:cubicBezTo>
                <a:cubicBezTo>
                  <a:pt x="2137984" y="1206148"/>
                  <a:pt x="2139771" y="1204463"/>
                  <a:pt x="2143217" y="1202686"/>
                </a:cubicBezTo>
                <a:cubicBezTo>
                  <a:pt x="2139734" y="1200939"/>
                  <a:pt x="2137461" y="1199376"/>
                  <a:pt x="2134586" y="1198687"/>
                </a:cubicBezTo>
                <a:close/>
                <a:moveTo>
                  <a:pt x="9944569" y="1197813"/>
                </a:moveTo>
                <a:cubicBezTo>
                  <a:pt x="9938397" y="1197706"/>
                  <a:pt x="9934353" y="1202119"/>
                  <a:pt x="9936411" y="1206669"/>
                </a:cubicBezTo>
                <a:cubicBezTo>
                  <a:pt x="9937205" y="1208416"/>
                  <a:pt x="9940598" y="1209688"/>
                  <a:pt x="9942096" y="1210699"/>
                </a:cubicBezTo>
                <a:cubicBezTo>
                  <a:pt x="9950524" y="1209642"/>
                  <a:pt x="9954783" y="1205582"/>
                  <a:pt x="9952347" y="1201414"/>
                </a:cubicBezTo>
                <a:cubicBezTo>
                  <a:pt x="9951408" y="1199775"/>
                  <a:pt x="9947311" y="1197859"/>
                  <a:pt x="9944569" y="1197813"/>
                </a:cubicBezTo>
                <a:close/>
                <a:moveTo>
                  <a:pt x="3460171" y="1196481"/>
                </a:moveTo>
                <a:cubicBezTo>
                  <a:pt x="3444675" y="1196220"/>
                  <a:pt x="3432748" y="1200648"/>
                  <a:pt x="3431197" y="1206272"/>
                </a:cubicBezTo>
                <a:cubicBezTo>
                  <a:pt x="3429628" y="1211879"/>
                  <a:pt x="3435383" y="1217717"/>
                  <a:pt x="3446154" y="1221287"/>
                </a:cubicBezTo>
                <a:cubicBezTo>
                  <a:pt x="3448588" y="1222084"/>
                  <a:pt x="3451187" y="1222758"/>
                  <a:pt x="3453821" y="1223310"/>
                </a:cubicBezTo>
                <a:cubicBezTo>
                  <a:pt x="3466414" y="1225914"/>
                  <a:pt x="3477365" y="1223647"/>
                  <a:pt x="3482651" y="1217411"/>
                </a:cubicBezTo>
                <a:cubicBezTo>
                  <a:pt x="3488046" y="1210991"/>
                  <a:pt x="3482958" y="1202472"/>
                  <a:pt x="3470979" y="1198672"/>
                </a:cubicBezTo>
                <a:cubicBezTo>
                  <a:pt x="3466955" y="1197400"/>
                  <a:pt x="3462264" y="1196894"/>
                  <a:pt x="3460171" y="1196481"/>
                </a:cubicBezTo>
                <a:close/>
                <a:moveTo>
                  <a:pt x="9639622" y="1195086"/>
                </a:moveTo>
                <a:cubicBezTo>
                  <a:pt x="9633558" y="1192665"/>
                  <a:pt x="9625978" y="1196787"/>
                  <a:pt x="9627494" y="1201230"/>
                </a:cubicBezTo>
                <a:cubicBezTo>
                  <a:pt x="9628253" y="1203436"/>
                  <a:pt x="9629263" y="1205781"/>
                  <a:pt x="9631230" y="1207619"/>
                </a:cubicBezTo>
                <a:cubicBezTo>
                  <a:pt x="9635886" y="1211955"/>
                  <a:pt x="9641265" y="1215970"/>
                  <a:pt x="9653789" y="1218054"/>
                </a:cubicBezTo>
                <a:cubicBezTo>
                  <a:pt x="9655558" y="1216598"/>
                  <a:pt x="9657524" y="1215357"/>
                  <a:pt x="9658752" y="1213886"/>
                </a:cubicBezTo>
                <a:cubicBezTo>
                  <a:pt x="9665520" y="1205869"/>
                  <a:pt x="9676800" y="1204601"/>
                  <a:pt x="9689848" y="1205903"/>
                </a:cubicBezTo>
                <a:cubicBezTo>
                  <a:pt x="9695335" y="1206440"/>
                  <a:pt x="9700731" y="1207283"/>
                  <a:pt x="9706253" y="1207665"/>
                </a:cubicBezTo>
                <a:cubicBezTo>
                  <a:pt x="9707516" y="1207757"/>
                  <a:pt x="9709682" y="1206593"/>
                  <a:pt x="9710278" y="1205689"/>
                </a:cubicBezTo>
                <a:cubicBezTo>
                  <a:pt x="9710873" y="1204815"/>
                  <a:pt x="9710674" y="1203237"/>
                  <a:pt x="9709736" y="1202548"/>
                </a:cubicBezTo>
                <a:cubicBezTo>
                  <a:pt x="9701597" y="1196649"/>
                  <a:pt x="9691166" y="1194534"/>
                  <a:pt x="9679525" y="1197492"/>
                </a:cubicBezTo>
                <a:cubicBezTo>
                  <a:pt x="9665213" y="1201107"/>
                  <a:pt x="9652562" y="1200234"/>
                  <a:pt x="9639622" y="1195086"/>
                </a:cubicBezTo>
                <a:close/>
                <a:moveTo>
                  <a:pt x="1141700" y="1193768"/>
                </a:moveTo>
                <a:cubicBezTo>
                  <a:pt x="1141700" y="1196281"/>
                  <a:pt x="1142602" y="1198165"/>
                  <a:pt x="1141465" y="1199085"/>
                </a:cubicBezTo>
                <a:cubicBezTo>
                  <a:pt x="1140166" y="1200142"/>
                  <a:pt x="1137026" y="1200311"/>
                  <a:pt x="1134680" y="1200877"/>
                </a:cubicBezTo>
                <a:cubicBezTo>
                  <a:pt x="1134192" y="1199406"/>
                  <a:pt x="1132604" y="1197583"/>
                  <a:pt x="1133489" y="1196557"/>
                </a:cubicBezTo>
                <a:cubicBezTo>
                  <a:pt x="1134445" y="1195423"/>
                  <a:pt x="1137676" y="1195040"/>
                  <a:pt x="1141700" y="1193768"/>
                </a:cubicBezTo>
                <a:close/>
                <a:moveTo>
                  <a:pt x="9867993" y="1193661"/>
                </a:moveTo>
                <a:cubicBezTo>
                  <a:pt x="9866459" y="1194596"/>
                  <a:pt x="9864925" y="1195531"/>
                  <a:pt x="9863392" y="1196465"/>
                </a:cubicBezTo>
                <a:cubicBezTo>
                  <a:pt x="9864691" y="1197108"/>
                  <a:pt x="9866009" y="1198246"/>
                  <a:pt x="9867326" y="1198258"/>
                </a:cubicBezTo>
                <a:cubicBezTo>
                  <a:pt x="9868517" y="1198273"/>
                  <a:pt x="9869780" y="1197078"/>
                  <a:pt x="9870935" y="1196450"/>
                </a:cubicBezTo>
                <a:cubicBezTo>
                  <a:pt x="9869817" y="1195362"/>
                  <a:pt x="9868896" y="1194519"/>
                  <a:pt x="9867993" y="1193661"/>
                </a:cubicBezTo>
                <a:close/>
                <a:moveTo>
                  <a:pt x="9301505" y="1193401"/>
                </a:moveTo>
                <a:cubicBezTo>
                  <a:pt x="9310511" y="1198395"/>
                  <a:pt x="9320003" y="1203666"/>
                  <a:pt x="9329352" y="1208860"/>
                </a:cubicBezTo>
                <a:cubicBezTo>
                  <a:pt x="9326067" y="1198350"/>
                  <a:pt x="9317856" y="1193676"/>
                  <a:pt x="9301505" y="1193401"/>
                </a:cubicBezTo>
                <a:close/>
                <a:moveTo>
                  <a:pt x="10780667" y="1190459"/>
                </a:moveTo>
                <a:cubicBezTo>
                  <a:pt x="10785233" y="1191914"/>
                  <a:pt x="10790665" y="1192512"/>
                  <a:pt x="10792325" y="1194366"/>
                </a:cubicBezTo>
                <a:cubicBezTo>
                  <a:pt x="10799779" y="1202747"/>
                  <a:pt x="10799490" y="1211911"/>
                  <a:pt x="10796837" y="1221043"/>
                </a:cubicBezTo>
                <a:cubicBezTo>
                  <a:pt x="10795899" y="1224291"/>
                  <a:pt x="10788355" y="1226436"/>
                  <a:pt x="10783374" y="1225134"/>
                </a:cubicBezTo>
                <a:cubicBezTo>
                  <a:pt x="10774531" y="1222835"/>
                  <a:pt x="10767149" y="1219572"/>
                  <a:pt x="10764496" y="1213029"/>
                </a:cubicBezTo>
                <a:cubicBezTo>
                  <a:pt x="10769532" y="1205996"/>
                  <a:pt x="10774694" y="1198794"/>
                  <a:pt x="10780667" y="1190459"/>
                </a:cubicBezTo>
                <a:close/>
                <a:moveTo>
                  <a:pt x="8622635" y="1189387"/>
                </a:moveTo>
                <a:cubicBezTo>
                  <a:pt x="8619783" y="1189570"/>
                  <a:pt x="8617112" y="1190919"/>
                  <a:pt x="8613197" y="1192191"/>
                </a:cubicBezTo>
                <a:cubicBezTo>
                  <a:pt x="8616337" y="1194290"/>
                  <a:pt x="8617726" y="1196082"/>
                  <a:pt x="8619712" y="1196389"/>
                </a:cubicBezTo>
                <a:cubicBezTo>
                  <a:pt x="8623808" y="1196986"/>
                  <a:pt x="8626899" y="1195378"/>
                  <a:pt x="8626804" y="1192834"/>
                </a:cubicBezTo>
                <a:cubicBezTo>
                  <a:pt x="8626732" y="1191578"/>
                  <a:pt x="8623880" y="1189295"/>
                  <a:pt x="8622635" y="1189387"/>
                </a:cubicBezTo>
                <a:close/>
                <a:moveTo>
                  <a:pt x="10068878" y="1188819"/>
                </a:moveTo>
                <a:cubicBezTo>
                  <a:pt x="10051499" y="1202824"/>
                  <a:pt x="10035292" y="1215908"/>
                  <a:pt x="10018833" y="1229162"/>
                </a:cubicBezTo>
                <a:cubicBezTo>
                  <a:pt x="10026125" y="1235107"/>
                  <a:pt x="10035329" y="1236072"/>
                  <a:pt x="10044804" y="1235827"/>
                </a:cubicBezTo>
                <a:cubicBezTo>
                  <a:pt x="10052094" y="1235628"/>
                  <a:pt x="10057454" y="1232824"/>
                  <a:pt x="10058267" y="1228304"/>
                </a:cubicBezTo>
                <a:cubicBezTo>
                  <a:pt x="10059422" y="1221792"/>
                  <a:pt x="10067038" y="1218896"/>
                  <a:pt x="10073914" y="1214851"/>
                </a:cubicBezTo>
                <a:cubicBezTo>
                  <a:pt x="10084364" y="1208661"/>
                  <a:pt x="10096419" y="1210622"/>
                  <a:pt x="10113564" y="1210530"/>
                </a:cubicBezTo>
                <a:cubicBezTo>
                  <a:pt x="10102682" y="1197139"/>
                  <a:pt x="10082649" y="1196695"/>
                  <a:pt x="10068878" y="1188819"/>
                </a:cubicBezTo>
                <a:close/>
                <a:moveTo>
                  <a:pt x="1181423" y="1188727"/>
                </a:moveTo>
                <a:cubicBezTo>
                  <a:pt x="1182704" y="1189049"/>
                  <a:pt x="1183480" y="1190137"/>
                  <a:pt x="1184455" y="1190918"/>
                </a:cubicBezTo>
                <a:cubicBezTo>
                  <a:pt x="1183228" y="1191409"/>
                  <a:pt x="1181657" y="1192435"/>
                  <a:pt x="1180881" y="1192251"/>
                </a:cubicBezTo>
                <a:cubicBezTo>
                  <a:pt x="1179600" y="1191930"/>
                  <a:pt x="1178842" y="1190811"/>
                  <a:pt x="1177867" y="1190045"/>
                </a:cubicBezTo>
                <a:cubicBezTo>
                  <a:pt x="1179077" y="1189555"/>
                  <a:pt x="1180665" y="1188528"/>
                  <a:pt x="1181423" y="1188727"/>
                </a:cubicBezTo>
                <a:close/>
                <a:moveTo>
                  <a:pt x="2089492" y="1186781"/>
                </a:moveTo>
                <a:cubicBezTo>
                  <a:pt x="2088664" y="1187639"/>
                  <a:pt x="2087692" y="1188467"/>
                  <a:pt x="2087114" y="1189401"/>
                </a:cubicBezTo>
                <a:cubicBezTo>
                  <a:pt x="2086988" y="1189585"/>
                  <a:pt x="2088573" y="1190535"/>
                  <a:pt x="2088881" y="1190443"/>
                </a:cubicBezTo>
                <a:cubicBezTo>
                  <a:pt x="2090340" y="1190045"/>
                  <a:pt x="2091623" y="1189416"/>
                  <a:pt x="2092977" y="1188865"/>
                </a:cubicBezTo>
                <a:cubicBezTo>
                  <a:pt x="2091820" y="1188160"/>
                  <a:pt x="2090664" y="1187471"/>
                  <a:pt x="2089492" y="1186781"/>
                </a:cubicBezTo>
                <a:close/>
                <a:moveTo>
                  <a:pt x="10983798" y="1186065"/>
                </a:moveTo>
                <a:cubicBezTo>
                  <a:pt x="10989873" y="1184161"/>
                  <a:pt x="10997553" y="1184353"/>
                  <a:pt x="11005954" y="1186934"/>
                </a:cubicBezTo>
                <a:cubicBezTo>
                  <a:pt x="11007921" y="1187547"/>
                  <a:pt x="11009901" y="1189632"/>
                  <a:pt x="11009780" y="1190965"/>
                </a:cubicBezTo>
                <a:cubicBezTo>
                  <a:pt x="11009653" y="1192298"/>
                  <a:pt x="11007307" y="1194228"/>
                  <a:pt x="11005196" y="1194719"/>
                </a:cubicBezTo>
                <a:cubicBezTo>
                  <a:pt x="10994999" y="1197094"/>
                  <a:pt x="10984548" y="1199071"/>
                  <a:pt x="10974496" y="1201140"/>
                </a:cubicBezTo>
                <a:cubicBezTo>
                  <a:pt x="10972962" y="1199607"/>
                  <a:pt x="10970995" y="1198535"/>
                  <a:pt x="10971266" y="1197768"/>
                </a:cubicBezTo>
                <a:cubicBezTo>
                  <a:pt x="10973251" y="1191968"/>
                  <a:pt x="10977722" y="1187969"/>
                  <a:pt x="10983798" y="1186065"/>
                </a:cubicBezTo>
                <a:close/>
                <a:moveTo>
                  <a:pt x="10920769" y="1184499"/>
                </a:moveTo>
                <a:cubicBezTo>
                  <a:pt x="10927899" y="1184070"/>
                  <a:pt x="10932933" y="1186874"/>
                  <a:pt x="10931688" y="1189694"/>
                </a:cubicBezTo>
                <a:cubicBezTo>
                  <a:pt x="10931093" y="1191027"/>
                  <a:pt x="10927664" y="1193034"/>
                  <a:pt x="10926238" y="1192820"/>
                </a:cubicBezTo>
                <a:cubicBezTo>
                  <a:pt x="10923098" y="1192391"/>
                  <a:pt x="10918999" y="1191058"/>
                  <a:pt x="10918007" y="1189449"/>
                </a:cubicBezTo>
                <a:cubicBezTo>
                  <a:pt x="10917123" y="1188069"/>
                  <a:pt x="10919939" y="1185801"/>
                  <a:pt x="10920769" y="1184499"/>
                </a:cubicBezTo>
                <a:close/>
                <a:moveTo>
                  <a:pt x="9970737" y="1184253"/>
                </a:moveTo>
                <a:lnTo>
                  <a:pt x="9969293" y="1185142"/>
                </a:lnTo>
                <a:lnTo>
                  <a:pt x="9971224" y="1185464"/>
                </a:lnTo>
                <a:close/>
                <a:moveTo>
                  <a:pt x="2981953" y="1183564"/>
                </a:moveTo>
                <a:cubicBezTo>
                  <a:pt x="2973633" y="1186598"/>
                  <a:pt x="2965816" y="1189448"/>
                  <a:pt x="2954211" y="1193676"/>
                </a:cubicBezTo>
                <a:cubicBezTo>
                  <a:pt x="2981431" y="1204432"/>
                  <a:pt x="2999661" y="1216230"/>
                  <a:pt x="3010219" y="1234065"/>
                </a:cubicBezTo>
                <a:cubicBezTo>
                  <a:pt x="3014568" y="1230802"/>
                  <a:pt x="3018684" y="1229009"/>
                  <a:pt x="3019622" y="1226757"/>
                </a:cubicBezTo>
                <a:cubicBezTo>
                  <a:pt x="3022618" y="1219586"/>
                  <a:pt x="3019226" y="1213243"/>
                  <a:pt x="3011681" y="1207328"/>
                </a:cubicBezTo>
                <a:cubicBezTo>
                  <a:pt x="3004193" y="1201475"/>
                  <a:pt x="2998054" y="1194948"/>
                  <a:pt x="2990996" y="1188850"/>
                </a:cubicBezTo>
                <a:cubicBezTo>
                  <a:pt x="2988920" y="1187073"/>
                  <a:pt x="2985781" y="1185755"/>
                  <a:pt x="2981953" y="1183564"/>
                </a:cubicBezTo>
                <a:close/>
                <a:moveTo>
                  <a:pt x="1998476" y="1183257"/>
                </a:moveTo>
                <a:cubicBezTo>
                  <a:pt x="1994468" y="1187793"/>
                  <a:pt x="2000265" y="1190735"/>
                  <a:pt x="2003640" y="1194029"/>
                </a:cubicBezTo>
                <a:cubicBezTo>
                  <a:pt x="2005139" y="1195500"/>
                  <a:pt x="2006835" y="1196879"/>
                  <a:pt x="2008334" y="1198334"/>
                </a:cubicBezTo>
                <a:cubicBezTo>
                  <a:pt x="2014636" y="1204478"/>
                  <a:pt x="2016135" y="1210883"/>
                  <a:pt x="2013463" y="1218130"/>
                </a:cubicBezTo>
                <a:cubicBezTo>
                  <a:pt x="2008263" y="1232196"/>
                  <a:pt x="2008533" y="1232702"/>
                  <a:pt x="2032038" y="1236547"/>
                </a:cubicBezTo>
                <a:lnTo>
                  <a:pt x="2032034" y="1236547"/>
                </a:lnTo>
                <a:cubicBezTo>
                  <a:pt x="2042137" y="1238187"/>
                  <a:pt x="2052330" y="1245848"/>
                  <a:pt x="2062886" y="1239842"/>
                </a:cubicBezTo>
                <a:cubicBezTo>
                  <a:pt x="2071928" y="1234724"/>
                  <a:pt x="2064330" y="1226634"/>
                  <a:pt x="2066403" y="1219999"/>
                </a:cubicBezTo>
                <a:cubicBezTo>
                  <a:pt x="2066592" y="1219433"/>
                  <a:pt x="2066498" y="1218835"/>
                  <a:pt x="2066444" y="1218253"/>
                </a:cubicBezTo>
                <a:cubicBezTo>
                  <a:pt x="2065795" y="1211220"/>
                  <a:pt x="2063613" y="1210025"/>
                  <a:pt x="2050963" y="1209642"/>
                </a:cubicBezTo>
                <a:cubicBezTo>
                  <a:pt x="2048222" y="1209550"/>
                  <a:pt x="2045498" y="1209397"/>
                  <a:pt x="2040372" y="1209182"/>
                </a:cubicBezTo>
                <a:cubicBezTo>
                  <a:pt x="2037252" y="1203865"/>
                  <a:pt x="2035339" y="1199391"/>
                  <a:pt x="2032056" y="1195331"/>
                </a:cubicBezTo>
                <a:cubicBezTo>
                  <a:pt x="2029205" y="1191822"/>
                  <a:pt x="2025486" y="1188329"/>
                  <a:pt x="2020919" y="1185602"/>
                </a:cubicBezTo>
                <a:cubicBezTo>
                  <a:pt x="2013102" y="1180959"/>
                  <a:pt x="2001366" y="1180025"/>
                  <a:pt x="1998476" y="1183257"/>
                </a:cubicBezTo>
                <a:close/>
                <a:moveTo>
                  <a:pt x="3347071" y="1182844"/>
                </a:moveTo>
                <a:cubicBezTo>
                  <a:pt x="3331249" y="1186107"/>
                  <a:pt x="3323545" y="1193707"/>
                  <a:pt x="3320226" y="1203191"/>
                </a:cubicBezTo>
                <a:cubicBezTo>
                  <a:pt x="3318926" y="1206915"/>
                  <a:pt x="3323834" y="1211557"/>
                  <a:pt x="3329895" y="1212722"/>
                </a:cubicBezTo>
                <a:cubicBezTo>
                  <a:pt x="3334297" y="1213580"/>
                  <a:pt x="3339006" y="1213809"/>
                  <a:pt x="3346025" y="1214591"/>
                </a:cubicBezTo>
                <a:cubicBezTo>
                  <a:pt x="3355696" y="1212905"/>
                  <a:pt x="3367331" y="1210944"/>
                  <a:pt x="3378859" y="1208753"/>
                </a:cubicBezTo>
                <a:cubicBezTo>
                  <a:pt x="3380103" y="1208523"/>
                  <a:pt x="3381799" y="1206546"/>
                  <a:pt x="3381350" y="1206072"/>
                </a:cubicBezTo>
                <a:cubicBezTo>
                  <a:pt x="3380158" y="1204815"/>
                  <a:pt x="3377741" y="1202965"/>
                  <a:pt x="3376081" y="1203069"/>
                </a:cubicBezTo>
                <a:cubicBezTo>
                  <a:pt x="3368720" y="1203498"/>
                  <a:pt x="3361504" y="1204816"/>
                  <a:pt x="3354143" y="1205290"/>
                </a:cubicBezTo>
                <a:cubicBezTo>
                  <a:pt x="3348315" y="1205658"/>
                  <a:pt x="3343191" y="1201307"/>
                  <a:pt x="3345574" y="1198181"/>
                </a:cubicBezTo>
                <a:cubicBezTo>
                  <a:pt x="3348353" y="1194550"/>
                  <a:pt x="3352105" y="1191240"/>
                  <a:pt x="3355009" y="1187655"/>
                </a:cubicBezTo>
                <a:cubicBezTo>
                  <a:pt x="3355696" y="1186827"/>
                  <a:pt x="3355352" y="1184942"/>
                  <a:pt x="3354342" y="1184468"/>
                </a:cubicBezTo>
                <a:cubicBezTo>
                  <a:pt x="3352321" y="1183548"/>
                  <a:pt x="3349039" y="1182430"/>
                  <a:pt x="3347071" y="1182844"/>
                </a:cubicBezTo>
                <a:close/>
                <a:moveTo>
                  <a:pt x="11378668" y="1181955"/>
                </a:moveTo>
                <a:lnTo>
                  <a:pt x="11380201" y="1182690"/>
                </a:lnTo>
                <a:lnTo>
                  <a:pt x="11378468" y="1183119"/>
                </a:lnTo>
                <a:close/>
                <a:moveTo>
                  <a:pt x="2301618" y="1181403"/>
                </a:moveTo>
                <a:cubicBezTo>
                  <a:pt x="2298388" y="1181863"/>
                  <a:pt x="2294202" y="1183487"/>
                  <a:pt x="2293244" y="1185157"/>
                </a:cubicBezTo>
                <a:cubicBezTo>
                  <a:pt x="2292343" y="1186782"/>
                  <a:pt x="2294056" y="1190045"/>
                  <a:pt x="2296384" y="1191026"/>
                </a:cubicBezTo>
                <a:cubicBezTo>
                  <a:pt x="2304090" y="1194274"/>
                  <a:pt x="2312680" y="1196710"/>
                  <a:pt x="2320783" y="1199621"/>
                </a:cubicBezTo>
                <a:cubicBezTo>
                  <a:pt x="2327281" y="1201950"/>
                  <a:pt x="2334049" y="1204233"/>
                  <a:pt x="2334607" y="1211036"/>
                </a:cubicBezTo>
                <a:cubicBezTo>
                  <a:pt x="2330421" y="1213595"/>
                  <a:pt x="2325061" y="1216675"/>
                  <a:pt x="2320099" y="1219969"/>
                </a:cubicBezTo>
                <a:cubicBezTo>
                  <a:pt x="2313096" y="1224596"/>
                  <a:pt x="2305733" y="1229116"/>
                  <a:pt x="2299723" y="1234203"/>
                </a:cubicBezTo>
                <a:cubicBezTo>
                  <a:pt x="2294525" y="1238632"/>
                  <a:pt x="2293767" y="1243826"/>
                  <a:pt x="2298786" y="1248882"/>
                </a:cubicBezTo>
                <a:cubicBezTo>
                  <a:pt x="2302573" y="1252697"/>
                  <a:pt x="2311290" y="1253478"/>
                  <a:pt x="2315352" y="1250000"/>
                </a:cubicBezTo>
                <a:cubicBezTo>
                  <a:pt x="2322968" y="1243442"/>
                  <a:pt x="2331105" y="1237007"/>
                  <a:pt x="2337387" y="1229974"/>
                </a:cubicBezTo>
                <a:cubicBezTo>
                  <a:pt x="2353647" y="1211756"/>
                  <a:pt x="2355885" y="1209305"/>
                  <a:pt x="2333109" y="1193232"/>
                </a:cubicBezTo>
                <a:cubicBezTo>
                  <a:pt x="2329410" y="1190627"/>
                  <a:pt x="2326197" y="1187747"/>
                  <a:pt x="2322262" y="1185280"/>
                </a:cubicBezTo>
                <a:cubicBezTo>
                  <a:pt x="2316633" y="1181756"/>
                  <a:pt x="2309395" y="1180315"/>
                  <a:pt x="2301618" y="1181403"/>
                </a:cubicBezTo>
                <a:close/>
                <a:moveTo>
                  <a:pt x="1659139" y="1179841"/>
                </a:moveTo>
                <a:cubicBezTo>
                  <a:pt x="1662911" y="1178845"/>
                  <a:pt x="1666143" y="1179642"/>
                  <a:pt x="1667351" y="1182124"/>
                </a:cubicBezTo>
                <a:cubicBezTo>
                  <a:pt x="1667676" y="1182798"/>
                  <a:pt x="1665962" y="1184587"/>
                  <a:pt x="1665258" y="1184576"/>
                </a:cubicBezTo>
                <a:cubicBezTo>
                  <a:pt x="1662297" y="1184499"/>
                  <a:pt x="1659391" y="1183947"/>
                  <a:pt x="1655908" y="1183488"/>
                </a:cubicBezTo>
                <a:cubicBezTo>
                  <a:pt x="1657587" y="1181526"/>
                  <a:pt x="1658002" y="1180148"/>
                  <a:pt x="1659139" y="1179841"/>
                </a:cubicBezTo>
                <a:close/>
                <a:moveTo>
                  <a:pt x="1452355" y="1178757"/>
                </a:moveTo>
                <a:cubicBezTo>
                  <a:pt x="1456686" y="1175309"/>
                  <a:pt x="1464049" y="1175524"/>
                  <a:pt x="1472441" y="1178956"/>
                </a:cubicBezTo>
                <a:cubicBezTo>
                  <a:pt x="1480995" y="1182463"/>
                  <a:pt x="1489694" y="1185849"/>
                  <a:pt x="1498610" y="1188959"/>
                </a:cubicBezTo>
                <a:cubicBezTo>
                  <a:pt x="1510521" y="1193127"/>
                  <a:pt x="1519507" y="1198581"/>
                  <a:pt x="1524146" y="1206748"/>
                </a:cubicBezTo>
                <a:cubicBezTo>
                  <a:pt x="1527214" y="1212172"/>
                  <a:pt x="1531780" y="1217274"/>
                  <a:pt x="1535227" y="1222621"/>
                </a:cubicBezTo>
                <a:cubicBezTo>
                  <a:pt x="1536563" y="1224690"/>
                  <a:pt x="1537375" y="1227111"/>
                  <a:pt x="1537067" y="1229302"/>
                </a:cubicBezTo>
                <a:cubicBezTo>
                  <a:pt x="1536869" y="1230742"/>
                  <a:pt x="1534739" y="1232642"/>
                  <a:pt x="1532628" y="1233270"/>
                </a:cubicBezTo>
                <a:cubicBezTo>
                  <a:pt x="1530590" y="1233883"/>
                  <a:pt x="1527087" y="1233592"/>
                  <a:pt x="1524922" y="1232871"/>
                </a:cubicBezTo>
                <a:cubicBezTo>
                  <a:pt x="1522576" y="1232136"/>
                  <a:pt x="1520987" y="1230451"/>
                  <a:pt x="1519201" y="1229118"/>
                </a:cubicBezTo>
                <a:cubicBezTo>
                  <a:pt x="1515484" y="1226375"/>
                  <a:pt x="1511404" y="1223556"/>
                  <a:pt x="1504980" y="1225302"/>
                </a:cubicBezTo>
                <a:cubicBezTo>
                  <a:pt x="1496895" y="1227509"/>
                  <a:pt x="1498952" y="1231722"/>
                  <a:pt x="1500378" y="1235783"/>
                </a:cubicBezTo>
                <a:cubicBezTo>
                  <a:pt x="1500943" y="1237361"/>
                  <a:pt x="1500473" y="1239092"/>
                  <a:pt x="1500473" y="1240854"/>
                </a:cubicBezTo>
                <a:cubicBezTo>
                  <a:pt x="1491233" y="1243076"/>
                  <a:pt x="1487677" y="1236702"/>
                  <a:pt x="1480368" y="1236181"/>
                </a:cubicBezTo>
                <a:cubicBezTo>
                  <a:pt x="1475712" y="1235844"/>
                  <a:pt x="1470496" y="1238617"/>
                  <a:pt x="1471724" y="1241467"/>
                </a:cubicBezTo>
                <a:cubicBezTo>
                  <a:pt x="1472446" y="1243107"/>
                  <a:pt x="1473149" y="1244838"/>
                  <a:pt x="1474486" y="1246324"/>
                </a:cubicBezTo>
                <a:cubicBezTo>
                  <a:pt x="1481289" y="1253909"/>
                  <a:pt x="1488093" y="1261524"/>
                  <a:pt x="1495348" y="1268955"/>
                </a:cubicBezTo>
                <a:cubicBezTo>
                  <a:pt x="1498217" y="1271897"/>
                  <a:pt x="1501899" y="1274624"/>
                  <a:pt x="1505832" y="1277092"/>
                </a:cubicBezTo>
                <a:cubicBezTo>
                  <a:pt x="1512907" y="1281531"/>
                  <a:pt x="1521425" y="1283389"/>
                  <a:pt x="1531604" y="1281474"/>
                </a:cubicBezTo>
                <a:cubicBezTo>
                  <a:pt x="1537000" y="1280463"/>
                  <a:pt x="1542468" y="1279313"/>
                  <a:pt x="1548009" y="1279022"/>
                </a:cubicBezTo>
                <a:cubicBezTo>
                  <a:pt x="1551077" y="1278854"/>
                  <a:pt x="1554380" y="1280370"/>
                  <a:pt x="1557574" y="1281137"/>
                </a:cubicBezTo>
                <a:cubicBezTo>
                  <a:pt x="1545319" y="1300473"/>
                  <a:pt x="1545247" y="1300488"/>
                  <a:pt x="1557157" y="1321235"/>
                </a:cubicBezTo>
                <a:cubicBezTo>
                  <a:pt x="1559035" y="1324498"/>
                  <a:pt x="1561400" y="1327685"/>
                  <a:pt x="1564033" y="1330750"/>
                </a:cubicBezTo>
                <a:cubicBezTo>
                  <a:pt x="1571307" y="1339253"/>
                  <a:pt x="1567679" y="1346424"/>
                  <a:pt x="1557285" y="1352767"/>
                </a:cubicBezTo>
                <a:cubicBezTo>
                  <a:pt x="1552610" y="1355617"/>
                  <a:pt x="1547449" y="1358176"/>
                  <a:pt x="1542721" y="1361010"/>
                </a:cubicBezTo>
                <a:cubicBezTo>
                  <a:pt x="1533228" y="1366695"/>
                  <a:pt x="1533841" y="1370403"/>
                  <a:pt x="1544832" y="1374570"/>
                </a:cubicBezTo>
                <a:cubicBezTo>
                  <a:pt x="1548802" y="1376072"/>
                  <a:pt x="1553459" y="1377114"/>
                  <a:pt x="1556707" y="1379029"/>
                </a:cubicBezTo>
                <a:cubicBezTo>
                  <a:pt x="1561093" y="1381634"/>
                  <a:pt x="1561815" y="1385189"/>
                  <a:pt x="1558945" y="1388636"/>
                </a:cubicBezTo>
                <a:cubicBezTo>
                  <a:pt x="1555931" y="1392283"/>
                  <a:pt x="1550824" y="1393156"/>
                  <a:pt x="1544670" y="1392145"/>
                </a:cubicBezTo>
                <a:cubicBezTo>
                  <a:pt x="1538353" y="1391103"/>
                  <a:pt x="1532145" y="1389602"/>
                  <a:pt x="1525720" y="1389065"/>
                </a:cubicBezTo>
                <a:cubicBezTo>
                  <a:pt x="1519349" y="1388528"/>
                  <a:pt x="1512762" y="1388942"/>
                  <a:pt x="1505669" y="1388942"/>
                </a:cubicBezTo>
                <a:cubicBezTo>
                  <a:pt x="1502079" y="1384928"/>
                  <a:pt x="1499173" y="1381358"/>
                  <a:pt x="1495744" y="1377987"/>
                </a:cubicBezTo>
                <a:cubicBezTo>
                  <a:pt x="1492875" y="1375167"/>
                  <a:pt x="1489373" y="1372578"/>
                  <a:pt x="1485963" y="1369728"/>
                </a:cubicBezTo>
                <a:cubicBezTo>
                  <a:pt x="1493163" y="1362573"/>
                  <a:pt x="1504605" y="1360887"/>
                  <a:pt x="1514495" y="1357854"/>
                </a:cubicBezTo>
                <a:cubicBezTo>
                  <a:pt x="1521226" y="1355785"/>
                  <a:pt x="1528409" y="1354146"/>
                  <a:pt x="1534581" y="1351587"/>
                </a:cubicBezTo>
                <a:cubicBezTo>
                  <a:pt x="1537831" y="1350269"/>
                  <a:pt x="1539346" y="1347358"/>
                  <a:pt x="1543208" y="1343681"/>
                </a:cubicBezTo>
                <a:cubicBezTo>
                  <a:pt x="1532994" y="1343236"/>
                  <a:pt x="1525991" y="1342929"/>
                  <a:pt x="1519476" y="1342639"/>
                </a:cubicBezTo>
                <a:cubicBezTo>
                  <a:pt x="1518519" y="1340723"/>
                  <a:pt x="1517058" y="1339359"/>
                  <a:pt x="1517653" y="1338655"/>
                </a:cubicBezTo>
                <a:cubicBezTo>
                  <a:pt x="1521010" y="1334579"/>
                  <a:pt x="1524873" y="1330657"/>
                  <a:pt x="1528445" y="1326811"/>
                </a:cubicBezTo>
                <a:cubicBezTo>
                  <a:pt x="1525846" y="1320360"/>
                  <a:pt x="1523356" y="1314262"/>
                  <a:pt x="1520919" y="1308164"/>
                </a:cubicBezTo>
                <a:cubicBezTo>
                  <a:pt x="1517491" y="1299553"/>
                  <a:pt x="1504063" y="1292842"/>
                  <a:pt x="1490276" y="1293577"/>
                </a:cubicBezTo>
                <a:cubicBezTo>
                  <a:pt x="1485963" y="1293807"/>
                  <a:pt x="1481469" y="1295462"/>
                  <a:pt x="1477841" y="1297102"/>
                </a:cubicBezTo>
                <a:cubicBezTo>
                  <a:pt x="1474105" y="1298772"/>
                  <a:pt x="1471795" y="1301698"/>
                  <a:pt x="1467933" y="1303169"/>
                </a:cubicBezTo>
                <a:cubicBezTo>
                  <a:pt x="1465263" y="1304195"/>
                  <a:pt x="1460156" y="1304517"/>
                  <a:pt x="1457754" y="1303598"/>
                </a:cubicBezTo>
                <a:cubicBezTo>
                  <a:pt x="1455391" y="1302678"/>
                  <a:pt x="1453333" y="1299461"/>
                  <a:pt x="1454164" y="1297821"/>
                </a:cubicBezTo>
                <a:cubicBezTo>
                  <a:pt x="1456041" y="1294022"/>
                  <a:pt x="1460029" y="1290620"/>
                  <a:pt x="1462610" y="1286927"/>
                </a:cubicBezTo>
                <a:cubicBezTo>
                  <a:pt x="1465587" y="1282668"/>
                  <a:pt x="1463206" y="1278807"/>
                  <a:pt x="1456474" y="1276738"/>
                </a:cubicBezTo>
                <a:lnTo>
                  <a:pt x="1456470" y="1276740"/>
                </a:lnTo>
                <a:cubicBezTo>
                  <a:pt x="1452283" y="1275452"/>
                  <a:pt x="1447861" y="1274333"/>
                  <a:pt x="1443349" y="1273552"/>
                </a:cubicBezTo>
                <a:cubicBezTo>
                  <a:pt x="1429146" y="1271085"/>
                  <a:pt x="1420195" y="1266044"/>
                  <a:pt x="1419708" y="1256452"/>
                </a:cubicBezTo>
                <a:cubicBezTo>
                  <a:pt x="1419617" y="1254752"/>
                  <a:pt x="1419112" y="1253005"/>
                  <a:pt x="1418354" y="1251335"/>
                </a:cubicBezTo>
                <a:cubicBezTo>
                  <a:pt x="1416333" y="1246877"/>
                  <a:pt x="1409998" y="1244716"/>
                  <a:pt x="1402979" y="1246340"/>
                </a:cubicBezTo>
                <a:cubicBezTo>
                  <a:pt x="1396048" y="1247949"/>
                  <a:pt x="1389389" y="1249987"/>
                  <a:pt x="1382206" y="1251948"/>
                </a:cubicBezTo>
                <a:cubicBezTo>
                  <a:pt x="1374085" y="1248362"/>
                  <a:pt x="1366397" y="1245191"/>
                  <a:pt x="1359087" y="1241713"/>
                </a:cubicBezTo>
                <a:cubicBezTo>
                  <a:pt x="1351797" y="1238250"/>
                  <a:pt x="1351814" y="1233301"/>
                  <a:pt x="1360008" y="1230405"/>
                </a:cubicBezTo>
                <a:cubicBezTo>
                  <a:pt x="1379174" y="1223679"/>
                  <a:pt x="1394352" y="1214225"/>
                  <a:pt x="1409619" y="1204756"/>
                </a:cubicBezTo>
                <a:cubicBezTo>
                  <a:pt x="1414239" y="1201891"/>
                  <a:pt x="1417904" y="1198428"/>
                  <a:pt x="1422523" y="1195578"/>
                </a:cubicBezTo>
                <a:cubicBezTo>
                  <a:pt x="1428533" y="1191870"/>
                  <a:pt x="1437736" y="1193801"/>
                  <a:pt x="1440209" y="1198888"/>
                </a:cubicBezTo>
                <a:cubicBezTo>
                  <a:pt x="1442592" y="1203745"/>
                  <a:pt x="1440588" y="1208004"/>
                  <a:pt x="1436726" y="1212172"/>
                </a:cubicBezTo>
                <a:cubicBezTo>
                  <a:pt x="1432666" y="1216539"/>
                  <a:pt x="1431601" y="1220844"/>
                  <a:pt x="1438729" y="1225793"/>
                </a:cubicBezTo>
                <a:cubicBezTo>
                  <a:pt x="1441995" y="1225609"/>
                  <a:pt x="1444106" y="1225824"/>
                  <a:pt x="1445660" y="1225364"/>
                </a:cubicBezTo>
                <a:cubicBezTo>
                  <a:pt x="1477260" y="1215666"/>
                  <a:pt x="1480111" y="1207193"/>
                  <a:pt x="1457390" y="1190813"/>
                </a:cubicBezTo>
                <a:cubicBezTo>
                  <a:pt x="1456777" y="1190384"/>
                  <a:pt x="1455965" y="1190048"/>
                  <a:pt x="1455369" y="1189603"/>
                </a:cubicBezTo>
                <a:cubicBezTo>
                  <a:pt x="1449540" y="1185297"/>
                  <a:pt x="1448583" y="1181773"/>
                  <a:pt x="1452355" y="1178757"/>
                </a:cubicBezTo>
                <a:close/>
                <a:moveTo>
                  <a:pt x="10739178" y="1177067"/>
                </a:moveTo>
                <a:cubicBezTo>
                  <a:pt x="10745422" y="1176929"/>
                  <a:pt x="10745945" y="1180239"/>
                  <a:pt x="10745711" y="1183197"/>
                </a:cubicBezTo>
                <a:cubicBezTo>
                  <a:pt x="10745512" y="1185633"/>
                  <a:pt x="10743635" y="1188437"/>
                  <a:pt x="10739430" y="1187640"/>
                </a:cubicBezTo>
                <a:cubicBezTo>
                  <a:pt x="10736091" y="1187012"/>
                  <a:pt x="10733835" y="1184193"/>
                  <a:pt x="10729882" y="1181527"/>
                </a:cubicBezTo>
                <a:cubicBezTo>
                  <a:pt x="10733978" y="1179457"/>
                  <a:pt x="10736507" y="1177125"/>
                  <a:pt x="10739178" y="1177067"/>
                </a:cubicBezTo>
                <a:close/>
                <a:moveTo>
                  <a:pt x="1266682" y="1175259"/>
                </a:moveTo>
                <a:cubicBezTo>
                  <a:pt x="1268053" y="1176561"/>
                  <a:pt x="1269822" y="1177787"/>
                  <a:pt x="1270562" y="1179197"/>
                </a:cubicBezTo>
                <a:cubicBezTo>
                  <a:pt x="1270833" y="1179733"/>
                  <a:pt x="1268126" y="1181491"/>
                  <a:pt x="1267765" y="1181388"/>
                </a:cubicBezTo>
                <a:cubicBezTo>
                  <a:pt x="1265634" y="1180775"/>
                  <a:pt x="1263793" y="1179779"/>
                  <a:pt x="1260725" y="1178415"/>
                </a:cubicBezTo>
                <a:cubicBezTo>
                  <a:pt x="1263306" y="1177052"/>
                  <a:pt x="1265003" y="1176147"/>
                  <a:pt x="1266682" y="1175259"/>
                </a:cubicBezTo>
                <a:close/>
                <a:moveTo>
                  <a:pt x="1714997" y="1174692"/>
                </a:moveTo>
                <a:cubicBezTo>
                  <a:pt x="1717975" y="1175305"/>
                  <a:pt x="1720538" y="1177021"/>
                  <a:pt x="1722685" y="1178584"/>
                </a:cubicBezTo>
                <a:cubicBezTo>
                  <a:pt x="1723696" y="1179319"/>
                  <a:pt x="1723317" y="1180775"/>
                  <a:pt x="1724039" y="1184008"/>
                </a:cubicBezTo>
                <a:cubicBezTo>
                  <a:pt x="1722433" y="1187562"/>
                  <a:pt x="1720484" y="1193124"/>
                  <a:pt x="1717235" y="1198364"/>
                </a:cubicBezTo>
                <a:cubicBezTo>
                  <a:pt x="1716242" y="1199973"/>
                  <a:pt x="1711477" y="1201766"/>
                  <a:pt x="1708806" y="1201567"/>
                </a:cubicBezTo>
                <a:cubicBezTo>
                  <a:pt x="1706315" y="1201398"/>
                  <a:pt x="1702164" y="1198533"/>
                  <a:pt x="1702435" y="1197123"/>
                </a:cubicBezTo>
                <a:cubicBezTo>
                  <a:pt x="1703789" y="1190443"/>
                  <a:pt x="1706135" y="1183793"/>
                  <a:pt x="1708788" y="1177251"/>
                </a:cubicBezTo>
                <a:cubicBezTo>
                  <a:pt x="1709275" y="1176071"/>
                  <a:pt x="1713499" y="1174355"/>
                  <a:pt x="1714997" y="1174692"/>
                </a:cubicBezTo>
                <a:close/>
                <a:moveTo>
                  <a:pt x="943607" y="1174523"/>
                </a:moveTo>
                <a:cubicBezTo>
                  <a:pt x="945087" y="1174891"/>
                  <a:pt x="947703" y="1175412"/>
                  <a:pt x="950068" y="1176209"/>
                </a:cubicBezTo>
                <a:cubicBezTo>
                  <a:pt x="954381" y="1177634"/>
                  <a:pt x="957540" y="1179734"/>
                  <a:pt x="955807" y="1182921"/>
                </a:cubicBezTo>
                <a:cubicBezTo>
                  <a:pt x="955032" y="1184330"/>
                  <a:pt x="952594" y="1186276"/>
                  <a:pt x="950663" y="1186399"/>
                </a:cubicBezTo>
                <a:cubicBezTo>
                  <a:pt x="946549" y="1186629"/>
                  <a:pt x="941658" y="1186445"/>
                  <a:pt x="938282" y="1185219"/>
                </a:cubicBezTo>
                <a:cubicBezTo>
                  <a:pt x="935791" y="1184300"/>
                  <a:pt x="934600" y="1181511"/>
                  <a:pt x="933914" y="1179427"/>
                </a:cubicBezTo>
                <a:cubicBezTo>
                  <a:pt x="932958" y="1176546"/>
                  <a:pt x="937867" y="1173911"/>
                  <a:pt x="943607" y="1174523"/>
                </a:cubicBezTo>
                <a:close/>
                <a:moveTo>
                  <a:pt x="10022876" y="1174095"/>
                </a:moveTo>
                <a:cubicBezTo>
                  <a:pt x="10014845" y="1182078"/>
                  <a:pt x="10009810" y="1186797"/>
                  <a:pt x="10005279" y="1191654"/>
                </a:cubicBezTo>
                <a:cubicBezTo>
                  <a:pt x="10002916" y="1194213"/>
                  <a:pt x="10005262" y="1198365"/>
                  <a:pt x="10009484" y="1198702"/>
                </a:cubicBezTo>
                <a:cubicBezTo>
                  <a:pt x="10012589" y="1198947"/>
                  <a:pt x="10017805" y="1198273"/>
                  <a:pt x="10018941" y="1196971"/>
                </a:cubicBezTo>
                <a:cubicBezTo>
                  <a:pt x="10022822" y="1192543"/>
                  <a:pt x="10025836" y="1187731"/>
                  <a:pt x="10028020" y="1182890"/>
                </a:cubicBezTo>
                <a:cubicBezTo>
                  <a:pt x="10028724" y="1181281"/>
                  <a:pt x="10025944" y="1179090"/>
                  <a:pt x="10022876" y="1174095"/>
                </a:cubicBezTo>
                <a:close/>
                <a:moveTo>
                  <a:pt x="2693908" y="1173559"/>
                </a:moveTo>
                <a:cubicBezTo>
                  <a:pt x="2691638" y="1174263"/>
                  <a:pt x="2689384" y="1174953"/>
                  <a:pt x="2687162" y="1175642"/>
                </a:cubicBezTo>
                <a:cubicBezTo>
                  <a:pt x="2688085" y="1177083"/>
                  <a:pt x="2688931" y="1178925"/>
                  <a:pt x="2689294" y="1178891"/>
                </a:cubicBezTo>
                <a:cubicBezTo>
                  <a:pt x="2691746" y="1178661"/>
                  <a:pt x="2694090" y="1178033"/>
                  <a:pt x="2696493" y="1177527"/>
                </a:cubicBezTo>
                <a:cubicBezTo>
                  <a:pt x="2695624" y="1176209"/>
                  <a:pt x="2694759" y="1174876"/>
                  <a:pt x="2693908" y="1173559"/>
                </a:cubicBezTo>
                <a:close/>
                <a:moveTo>
                  <a:pt x="9818760" y="1173007"/>
                </a:moveTo>
                <a:cubicBezTo>
                  <a:pt x="9815800" y="1175075"/>
                  <a:pt x="9812914" y="1176240"/>
                  <a:pt x="9813094" y="1177190"/>
                </a:cubicBezTo>
                <a:cubicBezTo>
                  <a:pt x="9813346" y="1178370"/>
                  <a:pt x="9815837" y="1180009"/>
                  <a:pt x="9817785" y="1180270"/>
                </a:cubicBezTo>
                <a:cubicBezTo>
                  <a:pt x="9819591" y="1180499"/>
                  <a:pt x="9821955" y="1179197"/>
                  <a:pt x="9824067" y="1178554"/>
                </a:cubicBezTo>
                <a:cubicBezTo>
                  <a:pt x="9822551" y="1176975"/>
                  <a:pt x="9821035" y="1175382"/>
                  <a:pt x="9818760" y="1173007"/>
                </a:cubicBezTo>
                <a:close/>
                <a:moveTo>
                  <a:pt x="3304512" y="1171536"/>
                </a:moveTo>
                <a:cubicBezTo>
                  <a:pt x="3302978" y="1173513"/>
                  <a:pt x="3301137" y="1174876"/>
                  <a:pt x="3301030" y="1176286"/>
                </a:cubicBezTo>
                <a:cubicBezTo>
                  <a:pt x="3300849" y="1178660"/>
                  <a:pt x="3306009" y="1180392"/>
                  <a:pt x="3308751" y="1178875"/>
                </a:cubicBezTo>
                <a:cubicBezTo>
                  <a:pt x="3310340" y="1177971"/>
                  <a:pt x="3311531" y="1175872"/>
                  <a:pt x="3310952" y="1174677"/>
                </a:cubicBezTo>
                <a:cubicBezTo>
                  <a:pt x="3310374" y="1173513"/>
                  <a:pt x="3307309" y="1172823"/>
                  <a:pt x="3304512" y="1171536"/>
                </a:cubicBezTo>
                <a:close/>
                <a:moveTo>
                  <a:pt x="9250900" y="1171230"/>
                </a:moveTo>
                <a:cubicBezTo>
                  <a:pt x="9244566" y="1171260"/>
                  <a:pt x="9239423" y="1174049"/>
                  <a:pt x="9239873" y="1177190"/>
                </a:cubicBezTo>
                <a:cubicBezTo>
                  <a:pt x="9240505" y="1181618"/>
                  <a:pt x="9248608" y="1185525"/>
                  <a:pt x="9255592" y="1183916"/>
                </a:cubicBezTo>
                <a:cubicBezTo>
                  <a:pt x="9259058" y="1183119"/>
                  <a:pt x="9262685" y="1180300"/>
                  <a:pt x="9263461" y="1178033"/>
                </a:cubicBezTo>
                <a:cubicBezTo>
                  <a:pt x="9264761" y="1174233"/>
                  <a:pt x="9258299" y="1171184"/>
                  <a:pt x="9250900" y="1171230"/>
                </a:cubicBezTo>
                <a:close/>
                <a:moveTo>
                  <a:pt x="834977" y="1170355"/>
                </a:moveTo>
                <a:cubicBezTo>
                  <a:pt x="836168" y="1170539"/>
                  <a:pt x="837991" y="1172485"/>
                  <a:pt x="837558" y="1173067"/>
                </a:cubicBezTo>
                <a:cubicBezTo>
                  <a:pt x="833353" y="1178660"/>
                  <a:pt x="828823" y="1184191"/>
                  <a:pt x="824041" y="1189600"/>
                </a:cubicBezTo>
                <a:cubicBezTo>
                  <a:pt x="823535" y="1190152"/>
                  <a:pt x="820431" y="1190289"/>
                  <a:pt x="818969" y="1189953"/>
                </a:cubicBezTo>
                <a:lnTo>
                  <a:pt x="818969" y="1189952"/>
                </a:lnTo>
                <a:cubicBezTo>
                  <a:pt x="817543" y="1189600"/>
                  <a:pt x="816659" y="1188389"/>
                  <a:pt x="814096" y="1186474"/>
                </a:cubicBezTo>
                <a:cubicBezTo>
                  <a:pt x="818175" y="1181510"/>
                  <a:pt x="822452" y="1175948"/>
                  <a:pt x="827470" y="1170646"/>
                </a:cubicBezTo>
                <a:cubicBezTo>
                  <a:pt x="828210" y="1169865"/>
                  <a:pt x="832541" y="1170019"/>
                  <a:pt x="834977" y="1170355"/>
                </a:cubicBezTo>
                <a:close/>
                <a:moveTo>
                  <a:pt x="2629303" y="1170095"/>
                </a:moveTo>
                <a:cubicBezTo>
                  <a:pt x="2627911" y="1171444"/>
                  <a:pt x="2626541" y="1172792"/>
                  <a:pt x="2625330" y="1173987"/>
                </a:cubicBezTo>
                <a:cubicBezTo>
                  <a:pt x="2626180" y="1176040"/>
                  <a:pt x="2626180" y="1177986"/>
                  <a:pt x="2627730" y="1179227"/>
                </a:cubicBezTo>
                <a:cubicBezTo>
                  <a:pt x="2629031" y="1180300"/>
                  <a:pt x="2632061" y="1180882"/>
                  <a:pt x="2634426" y="1181005"/>
                </a:cubicBezTo>
                <a:cubicBezTo>
                  <a:pt x="2635492" y="1181051"/>
                  <a:pt x="2637530" y="1179565"/>
                  <a:pt x="2637803" y="1178614"/>
                </a:cubicBezTo>
                <a:cubicBezTo>
                  <a:pt x="2638255" y="1177021"/>
                  <a:pt x="2638615" y="1174876"/>
                  <a:pt x="2637278" y="1173711"/>
                </a:cubicBezTo>
                <a:cubicBezTo>
                  <a:pt x="2635475" y="1172149"/>
                  <a:pt x="2632027" y="1171260"/>
                  <a:pt x="2629303" y="1170095"/>
                </a:cubicBezTo>
                <a:close/>
                <a:moveTo>
                  <a:pt x="1499458" y="1169866"/>
                </a:moveTo>
                <a:cubicBezTo>
                  <a:pt x="1500089" y="1170663"/>
                  <a:pt x="1500704" y="1171459"/>
                  <a:pt x="1501317" y="1172241"/>
                </a:cubicBezTo>
                <a:cubicBezTo>
                  <a:pt x="1499873" y="1172440"/>
                  <a:pt x="1498447" y="1172712"/>
                  <a:pt x="1497004" y="1172746"/>
                </a:cubicBezTo>
                <a:cubicBezTo>
                  <a:pt x="1496642" y="1172746"/>
                  <a:pt x="1495758" y="1171616"/>
                  <a:pt x="1495938" y="1171536"/>
                </a:cubicBezTo>
                <a:lnTo>
                  <a:pt x="1495939" y="1171536"/>
                </a:lnTo>
                <a:cubicBezTo>
                  <a:pt x="1496986" y="1170892"/>
                  <a:pt x="1498267" y="1170403"/>
                  <a:pt x="1499458" y="1169866"/>
                </a:cubicBezTo>
                <a:close/>
                <a:moveTo>
                  <a:pt x="11077653" y="1167229"/>
                </a:moveTo>
                <a:lnTo>
                  <a:pt x="11077655" y="1167229"/>
                </a:lnTo>
                <a:lnTo>
                  <a:pt x="11077655" y="1167230"/>
                </a:lnTo>
                <a:close/>
                <a:moveTo>
                  <a:pt x="1624434" y="1167031"/>
                </a:moveTo>
                <a:cubicBezTo>
                  <a:pt x="1626546" y="1168916"/>
                  <a:pt x="1628766" y="1170095"/>
                  <a:pt x="1629272" y="1171506"/>
                </a:cubicBezTo>
                <a:cubicBezTo>
                  <a:pt x="1630175" y="1173988"/>
                  <a:pt x="1625644" y="1176348"/>
                  <a:pt x="1622576" y="1175076"/>
                </a:cubicBezTo>
                <a:cubicBezTo>
                  <a:pt x="1620699" y="1174295"/>
                  <a:pt x="1618984" y="1172349"/>
                  <a:pt x="1619164" y="1171031"/>
                </a:cubicBezTo>
                <a:cubicBezTo>
                  <a:pt x="1619327" y="1169804"/>
                  <a:pt x="1622088" y="1168701"/>
                  <a:pt x="1624434" y="1167031"/>
                </a:cubicBezTo>
                <a:close/>
                <a:moveTo>
                  <a:pt x="11075742" y="1166234"/>
                </a:moveTo>
                <a:lnTo>
                  <a:pt x="11077653" y="1167229"/>
                </a:lnTo>
                <a:lnTo>
                  <a:pt x="11074226" y="1167076"/>
                </a:lnTo>
                <a:cubicBezTo>
                  <a:pt x="11074731" y="1166786"/>
                  <a:pt x="11075238" y="1166234"/>
                  <a:pt x="11075742" y="1166234"/>
                </a:cubicBezTo>
                <a:close/>
                <a:moveTo>
                  <a:pt x="8769289" y="1165913"/>
                </a:moveTo>
                <a:lnTo>
                  <a:pt x="8769667" y="1167400"/>
                </a:lnTo>
                <a:cubicBezTo>
                  <a:pt x="8770083" y="1167710"/>
                  <a:pt x="8771183" y="1167641"/>
                  <a:pt x="8771995" y="1167721"/>
                </a:cubicBezTo>
                <a:cubicBezTo>
                  <a:pt x="8772392" y="1167292"/>
                  <a:pt x="8772788" y="1166848"/>
                  <a:pt x="8773204" y="1166404"/>
                </a:cubicBezTo>
                <a:close/>
                <a:moveTo>
                  <a:pt x="8915507" y="1164794"/>
                </a:moveTo>
                <a:cubicBezTo>
                  <a:pt x="8912854" y="1166495"/>
                  <a:pt x="8910653" y="1167460"/>
                  <a:pt x="8909624" y="1168763"/>
                </a:cubicBezTo>
                <a:cubicBezTo>
                  <a:pt x="8908938" y="1169590"/>
                  <a:pt x="8909427" y="1171169"/>
                  <a:pt x="8910364" y="1172011"/>
                </a:cubicBezTo>
                <a:cubicBezTo>
                  <a:pt x="8917944" y="1178768"/>
                  <a:pt x="8921499" y="1186246"/>
                  <a:pt x="8922618" y="1194427"/>
                </a:cubicBezTo>
                <a:cubicBezTo>
                  <a:pt x="8922979" y="1196971"/>
                  <a:pt x="8925849" y="1199851"/>
                  <a:pt x="8929007" y="1201598"/>
                </a:cubicBezTo>
                <a:cubicBezTo>
                  <a:pt x="8931082" y="1202777"/>
                  <a:pt x="8936587" y="1203053"/>
                  <a:pt x="8938969" y="1202165"/>
                </a:cubicBezTo>
                <a:cubicBezTo>
                  <a:pt x="8941226" y="1201307"/>
                  <a:pt x="8943372" y="1197522"/>
                  <a:pt x="8942163" y="1196511"/>
                </a:cubicBezTo>
                <a:cubicBezTo>
                  <a:pt x="8932670" y="1188528"/>
                  <a:pt x="8927455" y="1179503"/>
                  <a:pt x="8923123" y="1170142"/>
                </a:cubicBezTo>
                <a:cubicBezTo>
                  <a:pt x="8922257" y="1168272"/>
                  <a:pt x="8918612" y="1166893"/>
                  <a:pt x="8915507" y="1164794"/>
                </a:cubicBezTo>
                <a:close/>
                <a:moveTo>
                  <a:pt x="8582029" y="1164626"/>
                </a:moveTo>
                <a:cubicBezTo>
                  <a:pt x="8579123" y="1168456"/>
                  <a:pt x="8576145" y="1170739"/>
                  <a:pt x="8575965" y="1173084"/>
                </a:cubicBezTo>
                <a:cubicBezTo>
                  <a:pt x="8575748" y="1176148"/>
                  <a:pt x="8579250" y="1178416"/>
                  <a:pt x="8584844" y="1178554"/>
                </a:cubicBezTo>
                <a:cubicBezTo>
                  <a:pt x="8590619" y="1178691"/>
                  <a:pt x="8595546" y="1174708"/>
                  <a:pt x="8592965" y="1171245"/>
                </a:cubicBezTo>
                <a:cubicBezTo>
                  <a:pt x="8591323" y="1169054"/>
                  <a:pt x="8587118" y="1167614"/>
                  <a:pt x="8582029" y="1164626"/>
                </a:cubicBezTo>
                <a:close/>
                <a:moveTo>
                  <a:pt x="2394432" y="1163921"/>
                </a:moveTo>
                <a:cubicBezTo>
                  <a:pt x="2391003" y="1165453"/>
                  <a:pt x="2387411" y="1166204"/>
                  <a:pt x="2386870" y="1167445"/>
                </a:cubicBezTo>
                <a:cubicBezTo>
                  <a:pt x="2384471" y="1172915"/>
                  <a:pt x="2382630" y="1178508"/>
                  <a:pt x="2381240" y="1184115"/>
                </a:cubicBezTo>
                <a:cubicBezTo>
                  <a:pt x="2380662" y="1186536"/>
                  <a:pt x="2387627" y="1188835"/>
                  <a:pt x="2391923" y="1188007"/>
                </a:cubicBezTo>
                <a:cubicBezTo>
                  <a:pt x="2405838" y="1185265"/>
                  <a:pt x="2412352" y="1176133"/>
                  <a:pt x="2404917" y="1168824"/>
                </a:cubicBezTo>
                <a:cubicBezTo>
                  <a:pt x="2402750" y="1166679"/>
                  <a:pt x="2398004" y="1165530"/>
                  <a:pt x="2394432" y="1163921"/>
                </a:cubicBezTo>
                <a:close/>
                <a:moveTo>
                  <a:pt x="9776439" y="1163830"/>
                </a:moveTo>
                <a:cubicBezTo>
                  <a:pt x="9775826" y="1164152"/>
                  <a:pt x="9775194" y="1164474"/>
                  <a:pt x="9774598" y="1164796"/>
                </a:cubicBezTo>
                <a:cubicBezTo>
                  <a:pt x="9775645" y="1165409"/>
                  <a:pt x="9776638" y="1166068"/>
                  <a:pt x="9777775" y="1166588"/>
                </a:cubicBezTo>
                <a:cubicBezTo>
                  <a:pt x="9777937" y="1166649"/>
                  <a:pt x="9778929" y="1166006"/>
                  <a:pt x="9779561" y="1165684"/>
                </a:cubicBezTo>
                <a:cubicBezTo>
                  <a:pt x="9778515" y="1165071"/>
                  <a:pt x="9777468" y="1164442"/>
                  <a:pt x="9776439" y="1163830"/>
                </a:cubicBezTo>
                <a:close/>
                <a:moveTo>
                  <a:pt x="1590831" y="1162404"/>
                </a:moveTo>
                <a:cubicBezTo>
                  <a:pt x="1596407" y="1162435"/>
                  <a:pt x="1601136" y="1165637"/>
                  <a:pt x="1600884" y="1169208"/>
                </a:cubicBezTo>
                <a:cubicBezTo>
                  <a:pt x="1600522" y="1174571"/>
                  <a:pt x="1595523" y="1178832"/>
                  <a:pt x="1588954" y="1179399"/>
                </a:cubicBezTo>
                <a:cubicBezTo>
                  <a:pt x="1583015" y="1179904"/>
                  <a:pt x="1577583" y="1176042"/>
                  <a:pt x="1577691" y="1171430"/>
                </a:cubicBezTo>
                <a:cubicBezTo>
                  <a:pt x="1577817" y="1165959"/>
                  <a:pt x="1583069" y="1162358"/>
                  <a:pt x="1590831" y="1162404"/>
                </a:cubicBezTo>
                <a:close/>
                <a:moveTo>
                  <a:pt x="9682448" y="1161057"/>
                </a:moveTo>
                <a:cubicBezTo>
                  <a:pt x="9675771" y="1160796"/>
                  <a:pt x="9670086" y="1163998"/>
                  <a:pt x="9669743" y="1168243"/>
                </a:cubicBezTo>
                <a:cubicBezTo>
                  <a:pt x="9669328" y="1173161"/>
                  <a:pt x="9674977" y="1177206"/>
                  <a:pt x="9682557" y="1177421"/>
                </a:cubicBezTo>
                <a:cubicBezTo>
                  <a:pt x="9689000" y="1177620"/>
                  <a:pt x="9694920" y="1174295"/>
                  <a:pt x="9695371" y="1170219"/>
                </a:cubicBezTo>
                <a:cubicBezTo>
                  <a:pt x="9695894" y="1165439"/>
                  <a:pt x="9690136" y="1161363"/>
                  <a:pt x="9682448" y="1161057"/>
                </a:cubicBezTo>
                <a:close/>
                <a:moveTo>
                  <a:pt x="10343740" y="1159907"/>
                </a:moveTo>
                <a:cubicBezTo>
                  <a:pt x="10333742" y="1163676"/>
                  <a:pt x="10323311" y="1167261"/>
                  <a:pt x="10313583" y="1171490"/>
                </a:cubicBezTo>
                <a:cubicBezTo>
                  <a:pt x="10311412" y="1172425"/>
                  <a:pt x="10310443" y="1175826"/>
                  <a:pt x="10311291" y="1177680"/>
                </a:cubicBezTo>
                <a:cubicBezTo>
                  <a:pt x="10313565" y="1182676"/>
                  <a:pt x="10325584" y="1186168"/>
                  <a:pt x="10331648" y="1183334"/>
                </a:cubicBezTo>
                <a:cubicBezTo>
                  <a:pt x="10337352" y="1180668"/>
                  <a:pt x="10342134" y="1176883"/>
                  <a:pt x="10345707" y="1173007"/>
                </a:cubicBezTo>
                <a:cubicBezTo>
                  <a:pt x="10349317" y="1169084"/>
                  <a:pt x="10351699" y="1164457"/>
                  <a:pt x="10343740" y="1159907"/>
                </a:cubicBezTo>
                <a:close/>
                <a:moveTo>
                  <a:pt x="9563643" y="1159876"/>
                </a:moveTo>
                <a:cubicBezTo>
                  <a:pt x="9556225" y="1159493"/>
                  <a:pt x="9548844" y="1160872"/>
                  <a:pt x="9543556" y="1164932"/>
                </a:cubicBezTo>
                <a:cubicBezTo>
                  <a:pt x="9543393" y="1170724"/>
                  <a:pt x="9549565" y="1174309"/>
                  <a:pt x="9555918" y="1177665"/>
                </a:cubicBezTo>
                <a:cubicBezTo>
                  <a:pt x="9561946" y="1180852"/>
                  <a:pt x="9572215" y="1179151"/>
                  <a:pt x="9574200" y="1174371"/>
                </a:cubicBezTo>
                <a:cubicBezTo>
                  <a:pt x="9575500" y="1171214"/>
                  <a:pt x="9575807" y="1167384"/>
                  <a:pt x="9574020" y="1164427"/>
                </a:cubicBezTo>
                <a:cubicBezTo>
                  <a:pt x="9572774" y="1162328"/>
                  <a:pt x="9567432" y="1160060"/>
                  <a:pt x="9563643" y="1159876"/>
                </a:cubicBezTo>
                <a:close/>
                <a:moveTo>
                  <a:pt x="2175506" y="1158114"/>
                </a:moveTo>
                <a:cubicBezTo>
                  <a:pt x="2169875" y="1158528"/>
                  <a:pt x="2165201" y="1158007"/>
                  <a:pt x="2163270" y="1159186"/>
                </a:cubicBezTo>
                <a:cubicBezTo>
                  <a:pt x="2158885" y="1161868"/>
                  <a:pt x="2154734" y="1165116"/>
                  <a:pt x="2152499" y="1168609"/>
                </a:cubicBezTo>
                <a:lnTo>
                  <a:pt x="2152499" y="1168610"/>
                </a:lnTo>
                <a:cubicBezTo>
                  <a:pt x="2149050" y="1174034"/>
                  <a:pt x="2149501" y="1179826"/>
                  <a:pt x="2153525" y="1185234"/>
                </a:cubicBezTo>
                <a:cubicBezTo>
                  <a:pt x="2156251" y="1188912"/>
                  <a:pt x="2159717" y="1192297"/>
                  <a:pt x="2171353" y="1192696"/>
                </a:cubicBezTo>
                <a:cubicBezTo>
                  <a:pt x="2172744" y="1181067"/>
                  <a:pt x="2174044" y="1170142"/>
                  <a:pt x="2175506" y="1158114"/>
                </a:cubicBezTo>
                <a:close/>
                <a:moveTo>
                  <a:pt x="1220162" y="1156275"/>
                </a:moveTo>
                <a:cubicBezTo>
                  <a:pt x="1223086" y="1156888"/>
                  <a:pt x="1225288" y="1158819"/>
                  <a:pt x="1226750" y="1159600"/>
                </a:cubicBezTo>
                <a:cubicBezTo>
                  <a:pt x="1227038" y="1164519"/>
                  <a:pt x="1221931" y="1168012"/>
                  <a:pt x="1216895" y="1166986"/>
                </a:cubicBezTo>
                <a:cubicBezTo>
                  <a:pt x="1214170" y="1166419"/>
                  <a:pt x="1211047" y="1164182"/>
                  <a:pt x="1210560" y="1162451"/>
                </a:cubicBezTo>
                <a:cubicBezTo>
                  <a:pt x="1209513" y="1158803"/>
                  <a:pt x="1215325" y="1155264"/>
                  <a:pt x="1220162" y="1156275"/>
                </a:cubicBezTo>
                <a:close/>
                <a:moveTo>
                  <a:pt x="11344649" y="1155479"/>
                </a:moveTo>
                <a:cubicBezTo>
                  <a:pt x="11332827" y="1161578"/>
                  <a:pt x="11332827" y="1161578"/>
                  <a:pt x="11325300" y="1156383"/>
                </a:cubicBezTo>
                <a:cubicBezTo>
                  <a:pt x="11332502" y="1156046"/>
                  <a:pt x="11338584" y="1155755"/>
                  <a:pt x="11344649" y="1155479"/>
                </a:cubicBezTo>
                <a:close/>
                <a:moveTo>
                  <a:pt x="10208951" y="1154017"/>
                </a:moveTo>
                <a:cubicBezTo>
                  <a:pt x="10203873" y="1154414"/>
                  <a:pt x="10198504" y="1155862"/>
                  <a:pt x="10192792" y="1157731"/>
                </a:cubicBezTo>
                <a:cubicBezTo>
                  <a:pt x="10197755" y="1162036"/>
                  <a:pt x="10201816" y="1165575"/>
                  <a:pt x="10206328" y="1169513"/>
                </a:cubicBezTo>
                <a:cubicBezTo>
                  <a:pt x="10199253" y="1174370"/>
                  <a:pt x="10187541" y="1171673"/>
                  <a:pt x="10186006" y="1177588"/>
                </a:cubicBezTo>
                <a:cubicBezTo>
                  <a:pt x="10184111" y="1184942"/>
                  <a:pt x="10194994" y="1187011"/>
                  <a:pt x="10202682" y="1189922"/>
                </a:cubicBezTo>
                <a:cubicBezTo>
                  <a:pt x="10215730" y="1194810"/>
                  <a:pt x="10219268" y="1194641"/>
                  <a:pt x="10232208" y="1187563"/>
                </a:cubicBezTo>
                <a:cubicBezTo>
                  <a:pt x="10237550" y="1184651"/>
                  <a:pt x="10242585" y="1182904"/>
                  <a:pt x="10249677" y="1183119"/>
                </a:cubicBezTo>
                <a:cubicBezTo>
                  <a:pt x="10254333" y="1183288"/>
                  <a:pt x="10259351" y="1183564"/>
                  <a:pt x="10263592" y="1182690"/>
                </a:cubicBezTo>
                <a:cubicBezTo>
                  <a:pt x="10266534" y="1182077"/>
                  <a:pt x="10269837" y="1179764"/>
                  <a:pt x="10270450" y="1177895"/>
                </a:cubicBezTo>
                <a:cubicBezTo>
                  <a:pt x="10271064" y="1176010"/>
                  <a:pt x="10269150" y="1173497"/>
                  <a:pt x="10267273" y="1171689"/>
                </a:cubicBezTo>
                <a:cubicBezTo>
                  <a:pt x="10265902" y="1170356"/>
                  <a:pt x="10263033" y="1169345"/>
                  <a:pt x="10260470" y="1168763"/>
                </a:cubicBezTo>
                <a:cubicBezTo>
                  <a:pt x="10247205" y="1165744"/>
                  <a:pt x="10234518" y="1162343"/>
                  <a:pt x="10223364" y="1156612"/>
                </a:cubicBezTo>
                <a:cubicBezTo>
                  <a:pt x="10218816" y="1154276"/>
                  <a:pt x="10214029" y="1153621"/>
                  <a:pt x="10208951" y="1154017"/>
                </a:cubicBezTo>
                <a:close/>
                <a:moveTo>
                  <a:pt x="3568853" y="1153747"/>
                </a:moveTo>
                <a:cubicBezTo>
                  <a:pt x="3565589" y="1153808"/>
                  <a:pt x="3562341" y="1154927"/>
                  <a:pt x="3559076" y="1155586"/>
                </a:cubicBezTo>
                <a:cubicBezTo>
                  <a:pt x="3560104" y="1156950"/>
                  <a:pt x="3561097" y="1159451"/>
                  <a:pt x="3562142" y="1159462"/>
                </a:cubicBezTo>
                <a:cubicBezTo>
                  <a:pt x="3566093" y="1159508"/>
                  <a:pt x="3570044" y="1158743"/>
                  <a:pt x="3576954" y="1157930"/>
                </a:cubicBezTo>
                <a:cubicBezTo>
                  <a:pt x="3572482" y="1155540"/>
                  <a:pt x="3570640" y="1153713"/>
                  <a:pt x="3568853" y="1153747"/>
                </a:cubicBezTo>
                <a:close/>
                <a:moveTo>
                  <a:pt x="3170243" y="1153716"/>
                </a:moveTo>
                <a:cubicBezTo>
                  <a:pt x="3176708" y="1156030"/>
                  <a:pt x="3182735" y="1157578"/>
                  <a:pt x="3187520" y="1160045"/>
                </a:cubicBezTo>
                <a:cubicBezTo>
                  <a:pt x="3192449" y="1162588"/>
                  <a:pt x="3189308" y="1168472"/>
                  <a:pt x="3183008" y="1169959"/>
                </a:cubicBezTo>
                <a:cubicBezTo>
                  <a:pt x="3177140" y="1171354"/>
                  <a:pt x="3171923" y="1170480"/>
                  <a:pt x="3167373" y="1168120"/>
                </a:cubicBezTo>
                <a:cubicBezTo>
                  <a:pt x="3162787" y="1165714"/>
                  <a:pt x="3160350" y="1162466"/>
                  <a:pt x="3162408" y="1158927"/>
                </a:cubicBezTo>
                <a:cubicBezTo>
                  <a:pt x="3163456" y="1157102"/>
                  <a:pt x="3166958" y="1155815"/>
                  <a:pt x="3170243" y="1153716"/>
                </a:cubicBezTo>
                <a:close/>
                <a:moveTo>
                  <a:pt x="9981872" y="1152170"/>
                </a:moveTo>
                <a:lnTo>
                  <a:pt x="9979797" y="1152415"/>
                </a:lnTo>
                <a:cubicBezTo>
                  <a:pt x="9979960" y="1152859"/>
                  <a:pt x="9979905" y="1153472"/>
                  <a:pt x="9980339" y="1153656"/>
                </a:cubicBezTo>
                <a:cubicBezTo>
                  <a:pt x="9980736" y="1153810"/>
                  <a:pt x="9981656" y="1153549"/>
                  <a:pt x="9982342" y="1153457"/>
                </a:cubicBezTo>
                <a:close/>
                <a:moveTo>
                  <a:pt x="1976866" y="1151464"/>
                </a:moveTo>
                <a:cubicBezTo>
                  <a:pt x="1970802" y="1150744"/>
                  <a:pt x="1965942" y="1153839"/>
                  <a:pt x="1965725" y="1157486"/>
                </a:cubicBezTo>
                <a:cubicBezTo>
                  <a:pt x="1965548" y="1160366"/>
                  <a:pt x="1969840" y="1162898"/>
                  <a:pt x="1974859" y="1162864"/>
                </a:cubicBezTo>
                <a:cubicBezTo>
                  <a:pt x="1981130" y="1162818"/>
                  <a:pt x="1985929" y="1160182"/>
                  <a:pt x="1986271" y="1155187"/>
                </a:cubicBezTo>
                <a:cubicBezTo>
                  <a:pt x="1983855" y="1154192"/>
                  <a:pt x="1980627" y="1151924"/>
                  <a:pt x="1976866" y="1151464"/>
                </a:cubicBezTo>
                <a:close/>
                <a:moveTo>
                  <a:pt x="3236020" y="1151066"/>
                </a:moveTo>
                <a:cubicBezTo>
                  <a:pt x="3242032" y="1150990"/>
                  <a:pt x="3246546" y="1152920"/>
                  <a:pt x="3249364" y="1156215"/>
                </a:cubicBezTo>
                <a:cubicBezTo>
                  <a:pt x="3251982" y="1159280"/>
                  <a:pt x="3247848" y="1163586"/>
                  <a:pt x="3239432" y="1163876"/>
                </a:cubicBezTo>
                <a:cubicBezTo>
                  <a:pt x="3236817" y="1162835"/>
                  <a:pt x="3231688" y="1161456"/>
                  <a:pt x="3228349" y="1159127"/>
                </a:cubicBezTo>
                <a:cubicBezTo>
                  <a:pt x="3226724" y="1157977"/>
                  <a:pt x="3227553" y="1154821"/>
                  <a:pt x="3228890" y="1152997"/>
                </a:cubicBezTo>
                <a:cubicBezTo>
                  <a:pt x="3229683" y="1151879"/>
                  <a:pt x="3233511" y="1151101"/>
                  <a:pt x="3236020" y="1151066"/>
                </a:cubicBezTo>
                <a:close/>
                <a:moveTo>
                  <a:pt x="9099230" y="1148968"/>
                </a:moveTo>
                <a:cubicBezTo>
                  <a:pt x="9097930" y="1148523"/>
                  <a:pt x="9094952" y="1148661"/>
                  <a:pt x="9094032" y="1149274"/>
                </a:cubicBezTo>
                <a:cubicBezTo>
                  <a:pt x="9092336" y="1150423"/>
                  <a:pt x="9090458" y="1152139"/>
                  <a:pt x="9090657" y="1153518"/>
                </a:cubicBezTo>
                <a:cubicBezTo>
                  <a:pt x="9090964" y="1155679"/>
                  <a:pt x="9092317" y="1158038"/>
                  <a:pt x="9094339" y="1159831"/>
                </a:cubicBezTo>
                <a:cubicBezTo>
                  <a:pt x="9101287" y="1165975"/>
                  <a:pt x="9107297" y="1172288"/>
                  <a:pt x="9109390" y="1179841"/>
                </a:cubicBezTo>
                <a:cubicBezTo>
                  <a:pt x="9110221" y="1182799"/>
                  <a:pt x="9113090" y="1185097"/>
                  <a:pt x="9118594" y="1185219"/>
                </a:cubicBezTo>
                <a:cubicBezTo>
                  <a:pt x="9123522" y="1185327"/>
                  <a:pt x="9127673" y="1182002"/>
                  <a:pt x="9128015" y="1177926"/>
                </a:cubicBezTo>
                <a:cubicBezTo>
                  <a:pt x="9128070" y="1177359"/>
                  <a:pt x="9128146" y="1176793"/>
                  <a:pt x="9128269" y="1175658"/>
                </a:cubicBezTo>
                <a:lnTo>
                  <a:pt x="9128268" y="1175658"/>
                </a:lnTo>
                <a:cubicBezTo>
                  <a:pt x="9127347" y="1163631"/>
                  <a:pt x="9116410" y="1155004"/>
                  <a:pt x="9099230" y="1148968"/>
                </a:cubicBezTo>
                <a:close/>
                <a:moveTo>
                  <a:pt x="1462118" y="1148599"/>
                </a:moveTo>
                <a:cubicBezTo>
                  <a:pt x="1464014" y="1150269"/>
                  <a:pt x="1468220" y="1152568"/>
                  <a:pt x="1469482" y="1155387"/>
                </a:cubicBezTo>
                <a:cubicBezTo>
                  <a:pt x="1470908" y="1158528"/>
                  <a:pt x="1464249" y="1161363"/>
                  <a:pt x="1457949" y="1161056"/>
                </a:cubicBezTo>
                <a:cubicBezTo>
                  <a:pt x="1451741" y="1160750"/>
                  <a:pt x="1447174" y="1157793"/>
                  <a:pt x="1447499" y="1154284"/>
                </a:cubicBezTo>
                <a:cubicBezTo>
                  <a:pt x="1447805" y="1150820"/>
                  <a:pt x="1453221" y="1148170"/>
                  <a:pt x="1462118" y="1148599"/>
                </a:cubicBezTo>
                <a:close/>
                <a:moveTo>
                  <a:pt x="713412" y="1147434"/>
                </a:moveTo>
                <a:cubicBezTo>
                  <a:pt x="710850" y="1151647"/>
                  <a:pt x="710543" y="1154084"/>
                  <a:pt x="708395" y="1155310"/>
                </a:cubicBezTo>
                <a:cubicBezTo>
                  <a:pt x="697188" y="1161684"/>
                  <a:pt x="687026" y="1169115"/>
                  <a:pt x="665080" y="1173313"/>
                </a:cubicBezTo>
                <a:cubicBezTo>
                  <a:pt x="675909" y="1157776"/>
                  <a:pt x="691357" y="1152245"/>
                  <a:pt x="713412" y="1147434"/>
                </a:cubicBezTo>
                <a:close/>
                <a:moveTo>
                  <a:pt x="3336445" y="1146607"/>
                </a:moveTo>
                <a:cubicBezTo>
                  <a:pt x="3329336" y="1146086"/>
                  <a:pt x="3323076" y="1149656"/>
                  <a:pt x="3323654" y="1153747"/>
                </a:cubicBezTo>
                <a:cubicBezTo>
                  <a:pt x="3324213" y="1157945"/>
                  <a:pt x="3330131" y="1161485"/>
                  <a:pt x="3336553" y="1161485"/>
                </a:cubicBezTo>
                <a:cubicBezTo>
                  <a:pt x="3342886" y="1161485"/>
                  <a:pt x="3348750" y="1157271"/>
                  <a:pt x="3347758" y="1153134"/>
                </a:cubicBezTo>
                <a:cubicBezTo>
                  <a:pt x="3346800" y="1149258"/>
                  <a:pt x="3342742" y="1147052"/>
                  <a:pt x="3336445" y="1146607"/>
                </a:cubicBezTo>
                <a:close/>
                <a:moveTo>
                  <a:pt x="1174357" y="1145917"/>
                </a:moveTo>
                <a:cubicBezTo>
                  <a:pt x="1175602" y="1146285"/>
                  <a:pt x="1176757" y="1146760"/>
                  <a:pt x="1177930" y="1147220"/>
                </a:cubicBezTo>
                <a:cubicBezTo>
                  <a:pt x="1177515" y="1147618"/>
                  <a:pt x="1176793" y="1148399"/>
                  <a:pt x="1176721" y="1148384"/>
                </a:cubicBezTo>
                <a:cubicBezTo>
                  <a:pt x="1175476" y="1148001"/>
                  <a:pt x="1174303" y="1147541"/>
                  <a:pt x="1173129" y="1147097"/>
                </a:cubicBezTo>
                <a:cubicBezTo>
                  <a:pt x="1173563" y="1146668"/>
                  <a:pt x="1174266" y="1145902"/>
                  <a:pt x="1174357" y="1145917"/>
                </a:cubicBezTo>
                <a:close/>
                <a:moveTo>
                  <a:pt x="8711230" y="1143558"/>
                </a:moveTo>
                <a:cubicBezTo>
                  <a:pt x="8710021" y="1144401"/>
                  <a:pt x="8707892" y="1145412"/>
                  <a:pt x="8706827" y="1146760"/>
                </a:cubicBezTo>
                <a:cubicBezTo>
                  <a:pt x="8706230" y="1147527"/>
                  <a:pt x="8706880" y="1149089"/>
                  <a:pt x="8707873" y="1149825"/>
                </a:cubicBezTo>
                <a:cubicBezTo>
                  <a:pt x="8712962" y="1153625"/>
                  <a:pt x="8720632" y="1154621"/>
                  <a:pt x="8727129" y="1152322"/>
                </a:cubicBezTo>
                <a:cubicBezTo>
                  <a:pt x="8728356" y="1151878"/>
                  <a:pt x="8729475" y="1150392"/>
                  <a:pt x="8729259" y="1149534"/>
                </a:cubicBezTo>
                <a:lnTo>
                  <a:pt x="8729260" y="1149534"/>
                </a:lnTo>
                <a:cubicBezTo>
                  <a:pt x="8728231" y="1145581"/>
                  <a:pt x="8720687" y="1143037"/>
                  <a:pt x="8711230" y="1143558"/>
                </a:cubicBezTo>
                <a:close/>
                <a:moveTo>
                  <a:pt x="2835939" y="1143237"/>
                </a:moveTo>
                <a:cubicBezTo>
                  <a:pt x="2821165" y="1144907"/>
                  <a:pt x="2806485" y="1146730"/>
                  <a:pt x="2791794" y="1148554"/>
                </a:cubicBezTo>
                <a:cubicBezTo>
                  <a:pt x="2783296" y="1149611"/>
                  <a:pt x="2779304" y="1153058"/>
                  <a:pt x="2780062" y="1158651"/>
                </a:cubicBezTo>
                <a:cubicBezTo>
                  <a:pt x="2780785" y="1163967"/>
                  <a:pt x="2785641" y="1166465"/>
                  <a:pt x="2795400" y="1166266"/>
                </a:cubicBezTo>
                <a:cubicBezTo>
                  <a:pt x="2800789" y="1166158"/>
                  <a:pt x="2806180" y="1165744"/>
                  <a:pt x="2810885" y="1165499"/>
                </a:cubicBezTo>
                <a:lnTo>
                  <a:pt x="2810885" y="1165500"/>
                </a:lnTo>
                <a:cubicBezTo>
                  <a:pt x="2827684" y="1183871"/>
                  <a:pt x="2824000" y="1199928"/>
                  <a:pt x="2800646" y="1213120"/>
                </a:cubicBezTo>
                <a:cubicBezTo>
                  <a:pt x="2793742" y="1217028"/>
                  <a:pt x="2785641" y="1220169"/>
                  <a:pt x="2779087" y="1224290"/>
                </a:cubicBezTo>
                <a:cubicBezTo>
                  <a:pt x="2775367" y="1226619"/>
                  <a:pt x="2772281" y="1230082"/>
                  <a:pt x="2771647" y="1233238"/>
                </a:cubicBezTo>
                <a:cubicBezTo>
                  <a:pt x="2771197" y="1235491"/>
                  <a:pt x="2774374" y="1238785"/>
                  <a:pt x="2777551" y="1240394"/>
                </a:cubicBezTo>
                <a:cubicBezTo>
                  <a:pt x="2781812" y="1242539"/>
                  <a:pt x="2786781" y="1241037"/>
                  <a:pt x="2789434" y="1238279"/>
                </a:cubicBezTo>
                <a:cubicBezTo>
                  <a:pt x="2795275" y="1232181"/>
                  <a:pt x="2802069" y="1226895"/>
                  <a:pt x="2812795" y="1223693"/>
                </a:cubicBezTo>
                <a:cubicBezTo>
                  <a:pt x="2822266" y="1220858"/>
                  <a:pt x="2826187" y="1215848"/>
                  <a:pt x="2825247" y="1209382"/>
                </a:cubicBezTo>
                <a:cubicBezTo>
                  <a:pt x="2824200" y="1202272"/>
                  <a:pt x="2829724" y="1197492"/>
                  <a:pt x="2838879" y="1193370"/>
                </a:cubicBezTo>
                <a:cubicBezTo>
                  <a:pt x="2845555" y="1190367"/>
                  <a:pt x="2851639" y="1186567"/>
                  <a:pt x="2856639" y="1182507"/>
                </a:cubicBezTo>
                <a:cubicBezTo>
                  <a:pt x="2861370" y="1178646"/>
                  <a:pt x="2863122" y="1173176"/>
                  <a:pt x="2857886" y="1169468"/>
                </a:cubicBezTo>
                <a:cubicBezTo>
                  <a:pt x="2847451" y="1162067"/>
                  <a:pt x="2847017" y="1152553"/>
                  <a:pt x="2842667" y="1144600"/>
                </a:cubicBezTo>
                <a:cubicBezTo>
                  <a:pt x="2839386" y="1143911"/>
                  <a:pt x="2837507" y="1143053"/>
                  <a:pt x="2835939" y="1143237"/>
                </a:cubicBezTo>
                <a:close/>
                <a:moveTo>
                  <a:pt x="11062098" y="1142914"/>
                </a:moveTo>
                <a:cubicBezTo>
                  <a:pt x="11062206" y="1142853"/>
                  <a:pt x="11063326" y="1143466"/>
                  <a:pt x="11063992" y="1143788"/>
                </a:cubicBezTo>
                <a:cubicBezTo>
                  <a:pt x="11063072" y="1144462"/>
                  <a:pt x="11062187" y="1145151"/>
                  <a:pt x="11061141" y="1145733"/>
                </a:cubicBezTo>
                <a:cubicBezTo>
                  <a:pt x="11061033" y="1145795"/>
                  <a:pt x="11059914" y="1145167"/>
                  <a:pt x="11059264" y="1144860"/>
                </a:cubicBezTo>
                <a:cubicBezTo>
                  <a:pt x="11060203" y="1144186"/>
                  <a:pt x="11061051" y="1143497"/>
                  <a:pt x="11062098" y="1142914"/>
                </a:cubicBezTo>
                <a:close/>
                <a:moveTo>
                  <a:pt x="2046653" y="1142455"/>
                </a:moveTo>
                <a:cubicBezTo>
                  <a:pt x="2028826" y="1148737"/>
                  <a:pt x="2045245" y="1157639"/>
                  <a:pt x="2039436" y="1165116"/>
                </a:cubicBezTo>
                <a:cubicBezTo>
                  <a:pt x="2034149" y="1165239"/>
                  <a:pt x="2028249" y="1165408"/>
                  <a:pt x="2021443" y="1165606"/>
                </a:cubicBezTo>
                <a:cubicBezTo>
                  <a:pt x="2030847" y="1174401"/>
                  <a:pt x="2032796" y="1175765"/>
                  <a:pt x="2038317" y="1177650"/>
                </a:cubicBezTo>
                <a:lnTo>
                  <a:pt x="2038317" y="1177649"/>
                </a:lnTo>
                <a:cubicBezTo>
                  <a:pt x="2055908" y="1183640"/>
                  <a:pt x="2069533" y="1179319"/>
                  <a:pt x="2072276" y="1166939"/>
                </a:cubicBezTo>
                <a:cubicBezTo>
                  <a:pt x="2073342" y="1162128"/>
                  <a:pt x="2072021" y="1157731"/>
                  <a:pt x="2066391" y="1154207"/>
                </a:cubicBezTo>
                <a:cubicBezTo>
                  <a:pt x="2060003" y="1150207"/>
                  <a:pt x="2053290" y="1146408"/>
                  <a:pt x="2046653" y="1142455"/>
                </a:cubicBezTo>
                <a:close/>
                <a:moveTo>
                  <a:pt x="10105298" y="1140815"/>
                </a:moveTo>
                <a:cubicBezTo>
                  <a:pt x="10102952" y="1141781"/>
                  <a:pt x="10101183" y="1144998"/>
                  <a:pt x="10101923" y="1146822"/>
                </a:cubicBezTo>
                <a:cubicBezTo>
                  <a:pt x="10104179" y="1152368"/>
                  <a:pt x="10107753" y="1157700"/>
                  <a:pt x="10111416" y="1164181"/>
                </a:cubicBezTo>
                <a:cubicBezTo>
                  <a:pt x="10106760" y="1168180"/>
                  <a:pt x="10102501" y="1171291"/>
                  <a:pt x="10099252" y="1174738"/>
                </a:cubicBezTo>
                <a:cubicBezTo>
                  <a:pt x="10096257" y="1177925"/>
                  <a:pt x="10100155" y="1182093"/>
                  <a:pt x="10106075" y="1182614"/>
                </a:cubicBezTo>
                <a:cubicBezTo>
                  <a:pt x="10108872" y="1182878"/>
                  <a:pt x="10111723" y="1182924"/>
                  <a:pt x="10114538" y="1182936"/>
                </a:cubicBezTo>
                <a:cubicBezTo>
                  <a:pt x="10135221" y="1183027"/>
                  <a:pt x="10141754" y="1178247"/>
                  <a:pt x="10137386" y="1165744"/>
                </a:cubicBezTo>
                <a:cubicBezTo>
                  <a:pt x="10134120" y="1156444"/>
                  <a:pt x="10126631" y="1148430"/>
                  <a:pt x="10115080" y="1142072"/>
                </a:cubicBezTo>
                <a:cubicBezTo>
                  <a:pt x="10112806" y="1140830"/>
                  <a:pt x="10107320" y="1140003"/>
                  <a:pt x="10105298" y="1140815"/>
                </a:cubicBezTo>
                <a:close/>
                <a:moveTo>
                  <a:pt x="9632909" y="1140019"/>
                </a:moveTo>
                <a:cubicBezTo>
                  <a:pt x="9630635" y="1142118"/>
                  <a:pt x="9628325" y="1144125"/>
                  <a:pt x="9626321" y="1146255"/>
                </a:cubicBezTo>
                <a:cubicBezTo>
                  <a:pt x="9626249" y="1146362"/>
                  <a:pt x="9628866" y="1147940"/>
                  <a:pt x="9630202" y="1147925"/>
                </a:cubicBezTo>
                <a:cubicBezTo>
                  <a:pt x="9635435" y="1147910"/>
                  <a:pt x="9639568" y="1145152"/>
                  <a:pt x="9638377" y="1142562"/>
                </a:cubicBezTo>
                <a:cubicBezTo>
                  <a:pt x="9638034" y="1141781"/>
                  <a:pt x="9635833" y="1141321"/>
                  <a:pt x="9632909" y="1140019"/>
                </a:cubicBezTo>
                <a:close/>
                <a:moveTo>
                  <a:pt x="2460467" y="1138548"/>
                </a:moveTo>
                <a:cubicBezTo>
                  <a:pt x="2459981" y="1138916"/>
                  <a:pt x="2459147" y="1139268"/>
                  <a:pt x="2459131" y="1139651"/>
                </a:cubicBezTo>
                <a:lnTo>
                  <a:pt x="2459135" y="1139651"/>
                </a:lnTo>
                <a:cubicBezTo>
                  <a:pt x="2459097" y="1140034"/>
                  <a:pt x="2459890" y="1140432"/>
                  <a:pt x="2460321" y="1140846"/>
                </a:cubicBezTo>
                <a:cubicBezTo>
                  <a:pt x="2461084" y="1140249"/>
                  <a:pt x="2461860" y="1139636"/>
                  <a:pt x="2462642" y="1139038"/>
                </a:cubicBezTo>
                <a:cubicBezTo>
                  <a:pt x="2461916" y="1138885"/>
                  <a:pt x="2461189" y="1138716"/>
                  <a:pt x="2460467" y="1138548"/>
                </a:cubicBezTo>
                <a:close/>
                <a:moveTo>
                  <a:pt x="11242302" y="1138257"/>
                </a:moveTo>
                <a:cubicBezTo>
                  <a:pt x="11243240" y="1138104"/>
                  <a:pt x="11246110" y="1139743"/>
                  <a:pt x="11245911" y="1140172"/>
                </a:cubicBezTo>
                <a:cubicBezTo>
                  <a:pt x="11245226" y="1141521"/>
                  <a:pt x="11243854" y="1143405"/>
                  <a:pt x="11242122" y="1143712"/>
                </a:cubicBezTo>
                <a:cubicBezTo>
                  <a:pt x="11240641" y="1143987"/>
                  <a:pt x="11238240" y="1142379"/>
                  <a:pt x="11234847" y="1141046"/>
                </a:cubicBezTo>
                <a:cubicBezTo>
                  <a:pt x="11238259" y="1139697"/>
                  <a:pt x="11240118" y="1138610"/>
                  <a:pt x="11242302" y="1138257"/>
                </a:cubicBezTo>
                <a:close/>
                <a:moveTo>
                  <a:pt x="3004765" y="1135744"/>
                </a:moveTo>
                <a:lnTo>
                  <a:pt x="3004696" y="1136878"/>
                </a:lnTo>
                <a:lnTo>
                  <a:pt x="3006334" y="1136341"/>
                </a:lnTo>
                <a:close/>
                <a:moveTo>
                  <a:pt x="11023585" y="1127255"/>
                </a:moveTo>
                <a:cubicBezTo>
                  <a:pt x="11025300" y="1127025"/>
                  <a:pt x="11027557" y="1128358"/>
                  <a:pt x="11031021" y="1129492"/>
                </a:cubicBezTo>
                <a:cubicBezTo>
                  <a:pt x="11027755" y="1130794"/>
                  <a:pt x="11025968" y="1131852"/>
                  <a:pt x="11023892" y="1132173"/>
                </a:cubicBezTo>
                <a:cubicBezTo>
                  <a:pt x="11022881" y="1132342"/>
                  <a:pt x="11020029" y="1130886"/>
                  <a:pt x="11020192" y="1130595"/>
                </a:cubicBezTo>
                <a:cubicBezTo>
                  <a:pt x="11020860" y="1129339"/>
                  <a:pt x="11022069" y="1127454"/>
                  <a:pt x="11023585" y="1127255"/>
                </a:cubicBezTo>
                <a:close/>
                <a:moveTo>
                  <a:pt x="9400730" y="1125310"/>
                </a:moveTo>
                <a:cubicBezTo>
                  <a:pt x="9400585" y="1125464"/>
                  <a:pt x="9398022" y="1126935"/>
                  <a:pt x="9398203" y="1128268"/>
                </a:cubicBezTo>
                <a:cubicBezTo>
                  <a:pt x="9398527" y="1130842"/>
                  <a:pt x="9399286" y="1134029"/>
                  <a:pt x="9401993" y="1135668"/>
                </a:cubicBezTo>
                <a:cubicBezTo>
                  <a:pt x="9404682" y="1137292"/>
                  <a:pt x="9410096" y="1138028"/>
                  <a:pt x="9414066" y="1137752"/>
                </a:cubicBezTo>
                <a:cubicBezTo>
                  <a:pt x="9416160" y="1137614"/>
                  <a:pt x="9419341" y="1134488"/>
                  <a:pt x="9419246" y="1132742"/>
                </a:cubicBezTo>
                <a:cubicBezTo>
                  <a:pt x="9418993" y="1128329"/>
                  <a:pt x="9411450" y="1125035"/>
                  <a:pt x="9400730" y="1125310"/>
                </a:cubicBezTo>
                <a:close/>
                <a:moveTo>
                  <a:pt x="11550929" y="1125218"/>
                </a:moveTo>
                <a:cubicBezTo>
                  <a:pt x="11550929" y="1125708"/>
                  <a:pt x="11550929" y="1126214"/>
                  <a:pt x="11550929" y="1126720"/>
                </a:cubicBezTo>
                <a:cubicBezTo>
                  <a:pt x="11550279" y="1126857"/>
                  <a:pt x="11549413" y="1127241"/>
                  <a:pt x="11548799" y="1127118"/>
                </a:cubicBezTo>
                <a:cubicBezTo>
                  <a:pt x="11548150" y="1126995"/>
                  <a:pt x="11547735" y="1126398"/>
                  <a:pt x="11547247" y="1126015"/>
                </a:cubicBezTo>
                <a:cubicBezTo>
                  <a:pt x="11548474" y="1125739"/>
                  <a:pt x="11549701" y="1125494"/>
                  <a:pt x="11550929" y="1125218"/>
                </a:cubicBezTo>
                <a:close/>
                <a:moveTo>
                  <a:pt x="10854534" y="1124222"/>
                </a:moveTo>
                <a:lnTo>
                  <a:pt x="10856124" y="1124498"/>
                </a:lnTo>
                <a:lnTo>
                  <a:pt x="10854950" y="1125218"/>
                </a:lnTo>
                <a:close/>
                <a:moveTo>
                  <a:pt x="158080" y="1123964"/>
                </a:moveTo>
                <a:cubicBezTo>
                  <a:pt x="158567" y="1123841"/>
                  <a:pt x="161130" y="1125480"/>
                  <a:pt x="161185" y="1126324"/>
                </a:cubicBezTo>
                <a:cubicBezTo>
                  <a:pt x="161383" y="1129066"/>
                  <a:pt x="156185" y="1131456"/>
                  <a:pt x="151312" y="1130844"/>
                </a:cubicBezTo>
                <a:cubicBezTo>
                  <a:pt x="149976" y="1130675"/>
                  <a:pt x="149038" y="1129327"/>
                  <a:pt x="146565" y="1127549"/>
                </a:cubicBezTo>
                <a:cubicBezTo>
                  <a:pt x="150644" y="1126231"/>
                  <a:pt x="154236" y="1124930"/>
                  <a:pt x="158080" y="1123964"/>
                </a:cubicBezTo>
                <a:close/>
                <a:moveTo>
                  <a:pt x="2604936" y="1123149"/>
                </a:moveTo>
                <a:cubicBezTo>
                  <a:pt x="2608636" y="1131316"/>
                  <a:pt x="2608816" y="1131270"/>
                  <a:pt x="2616793" y="1136617"/>
                </a:cubicBezTo>
                <a:cubicBezTo>
                  <a:pt x="2619754" y="1127976"/>
                  <a:pt x="2619123" y="1127240"/>
                  <a:pt x="2604936" y="1123149"/>
                </a:cubicBezTo>
                <a:close/>
                <a:moveTo>
                  <a:pt x="8750663" y="1121740"/>
                </a:moveTo>
                <a:cubicBezTo>
                  <a:pt x="8744239" y="1123579"/>
                  <a:pt x="8740864" y="1126873"/>
                  <a:pt x="8740538" y="1131255"/>
                </a:cubicBezTo>
                <a:cubicBezTo>
                  <a:pt x="8740214" y="1136082"/>
                  <a:pt x="8742163" y="1140510"/>
                  <a:pt x="8749093" y="1143191"/>
                </a:cubicBezTo>
                <a:cubicBezTo>
                  <a:pt x="8751854" y="1144249"/>
                  <a:pt x="8756799" y="1145014"/>
                  <a:pt x="8759326" y="1144218"/>
                </a:cubicBezTo>
                <a:cubicBezTo>
                  <a:pt x="8770118" y="1140816"/>
                  <a:pt x="8771887" y="1133615"/>
                  <a:pt x="8777355" y="1129156"/>
                </a:cubicBezTo>
                <a:cubicBezTo>
                  <a:pt x="8775496" y="1126490"/>
                  <a:pt x="8775135" y="1125264"/>
                  <a:pt x="8773980" y="1124468"/>
                </a:cubicBezTo>
                <a:cubicBezTo>
                  <a:pt x="8768945" y="1121005"/>
                  <a:pt x="8757918" y="1119657"/>
                  <a:pt x="8750663" y="1121740"/>
                </a:cubicBezTo>
                <a:close/>
                <a:moveTo>
                  <a:pt x="3433524" y="1119517"/>
                </a:moveTo>
                <a:cubicBezTo>
                  <a:pt x="3429700" y="1118200"/>
                  <a:pt x="3422721" y="1120192"/>
                  <a:pt x="3422682" y="1122965"/>
                </a:cubicBezTo>
                <a:cubicBezTo>
                  <a:pt x="3422627" y="1126198"/>
                  <a:pt x="3423259" y="1129829"/>
                  <a:pt x="3425768" y="1132541"/>
                </a:cubicBezTo>
                <a:cubicBezTo>
                  <a:pt x="3427824" y="1134748"/>
                  <a:pt x="3433255" y="1135713"/>
                  <a:pt x="3436899" y="1137460"/>
                </a:cubicBezTo>
                <a:cubicBezTo>
                  <a:pt x="3443790" y="1140784"/>
                  <a:pt x="3443141" y="1146178"/>
                  <a:pt x="3435402" y="1148553"/>
                </a:cubicBezTo>
                <a:cubicBezTo>
                  <a:pt x="3431269" y="1149794"/>
                  <a:pt x="3426669" y="1150437"/>
                  <a:pt x="3422249" y="1151311"/>
                </a:cubicBezTo>
                <a:cubicBezTo>
                  <a:pt x="3417846" y="1152184"/>
                  <a:pt x="3412796" y="1152429"/>
                  <a:pt x="3409150" y="1153992"/>
                </a:cubicBezTo>
                <a:cubicBezTo>
                  <a:pt x="3405724" y="1155448"/>
                  <a:pt x="3403811" y="1158221"/>
                  <a:pt x="3400619" y="1160933"/>
                </a:cubicBezTo>
                <a:cubicBezTo>
                  <a:pt x="3403956" y="1163614"/>
                  <a:pt x="3406030" y="1166403"/>
                  <a:pt x="3409550" y="1167705"/>
                </a:cubicBezTo>
                <a:cubicBezTo>
                  <a:pt x="3411966" y="1168625"/>
                  <a:pt x="3417830" y="1168349"/>
                  <a:pt x="3419708" y="1167139"/>
                </a:cubicBezTo>
                <a:cubicBezTo>
                  <a:pt x="3430241" y="1160458"/>
                  <a:pt x="3442979" y="1155754"/>
                  <a:pt x="3455590" y="1150867"/>
                </a:cubicBezTo>
                <a:cubicBezTo>
                  <a:pt x="3457881" y="1149978"/>
                  <a:pt x="3459739" y="1148553"/>
                  <a:pt x="3461344" y="1147159"/>
                </a:cubicBezTo>
                <a:cubicBezTo>
                  <a:pt x="3464773" y="1144140"/>
                  <a:pt x="3466054" y="1140662"/>
                  <a:pt x="3462931" y="1137445"/>
                </a:cubicBezTo>
                <a:lnTo>
                  <a:pt x="3462931" y="1137444"/>
                </a:lnTo>
                <a:cubicBezTo>
                  <a:pt x="3455678" y="1129967"/>
                  <a:pt x="3445957" y="1123823"/>
                  <a:pt x="3433524" y="1119517"/>
                </a:cubicBezTo>
                <a:close/>
                <a:moveTo>
                  <a:pt x="1749107" y="1118905"/>
                </a:moveTo>
                <a:cubicBezTo>
                  <a:pt x="1755315" y="1119150"/>
                  <a:pt x="1759069" y="1121831"/>
                  <a:pt x="1761162" y="1125171"/>
                </a:cubicBezTo>
                <a:cubicBezTo>
                  <a:pt x="1762479" y="1127270"/>
                  <a:pt x="1762877" y="1129584"/>
                  <a:pt x="1763382" y="1130978"/>
                </a:cubicBezTo>
                <a:cubicBezTo>
                  <a:pt x="1762715" y="1139774"/>
                  <a:pt x="1757986" y="1146255"/>
                  <a:pt x="1746418" y="1150408"/>
                </a:cubicBezTo>
                <a:cubicBezTo>
                  <a:pt x="1740462" y="1152553"/>
                  <a:pt x="1731222" y="1150316"/>
                  <a:pt x="1731547" y="1146209"/>
                </a:cubicBezTo>
                <a:cubicBezTo>
                  <a:pt x="1732142" y="1138901"/>
                  <a:pt x="1733839" y="1131545"/>
                  <a:pt x="1736383" y="1124390"/>
                </a:cubicBezTo>
                <a:cubicBezTo>
                  <a:pt x="1737593" y="1121004"/>
                  <a:pt x="1742844" y="1118659"/>
                  <a:pt x="1749107" y="1118905"/>
                </a:cubicBezTo>
                <a:close/>
                <a:moveTo>
                  <a:pt x="2688642" y="1117005"/>
                </a:moveTo>
                <a:cubicBezTo>
                  <a:pt x="2683427" y="1116392"/>
                  <a:pt x="2676785" y="1115948"/>
                  <a:pt x="2672541" y="1117373"/>
                </a:cubicBezTo>
                <a:cubicBezTo>
                  <a:pt x="2664453" y="1120100"/>
                  <a:pt x="2656882" y="1123777"/>
                  <a:pt x="2650602" y="1127930"/>
                </a:cubicBezTo>
                <a:cubicBezTo>
                  <a:pt x="2647188" y="1130167"/>
                  <a:pt x="2645095" y="1134273"/>
                  <a:pt x="2645492" y="1137368"/>
                </a:cubicBezTo>
                <a:cubicBezTo>
                  <a:pt x="2646702" y="1146623"/>
                  <a:pt x="2650386" y="1155601"/>
                  <a:pt x="2660585" y="1162910"/>
                </a:cubicBezTo>
                <a:cubicBezTo>
                  <a:pt x="2663514" y="1164993"/>
                  <a:pt x="2667089" y="1167277"/>
                  <a:pt x="2672885" y="1164427"/>
                </a:cubicBezTo>
                <a:cubicBezTo>
                  <a:pt x="2672180" y="1157256"/>
                  <a:pt x="2670773" y="1149825"/>
                  <a:pt x="2671007" y="1142440"/>
                </a:cubicBezTo>
                <a:cubicBezTo>
                  <a:pt x="2671151" y="1137966"/>
                  <a:pt x="2672939" y="1133308"/>
                  <a:pt x="2675649" y="1129155"/>
                </a:cubicBezTo>
                <a:cubicBezTo>
                  <a:pt x="2677848" y="1125784"/>
                  <a:pt x="2683282" y="1124314"/>
                  <a:pt x="2689727" y="1125723"/>
                </a:cubicBezTo>
                <a:cubicBezTo>
                  <a:pt x="2692934" y="1126428"/>
                  <a:pt x="2695227" y="1129140"/>
                  <a:pt x="2699558" y="1127501"/>
                </a:cubicBezTo>
                <a:cubicBezTo>
                  <a:pt x="2695498" y="1119702"/>
                  <a:pt x="2694144" y="1117664"/>
                  <a:pt x="2688642" y="1117005"/>
                </a:cubicBezTo>
                <a:close/>
                <a:moveTo>
                  <a:pt x="9685156" y="1115811"/>
                </a:moveTo>
                <a:cubicBezTo>
                  <a:pt x="9684542" y="1115979"/>
                  <a:pt x="9684253" y="1116638"/>
                  <a:pt x="9683838" y="1117098"/>
                </a:cubicBezTo>
                <a:cubicBezTo>
                  <a:pt x="9684307" y="1117511"/>
                  <a:pt x="9684776" y="1117940"/>
                  <a:pt x="9685246" y="1118385"/>
                </a:cubicBezTo>
                <a:cubicBezTo>
                  <a:pt x="9685985" y="1117680"/>
                  <a:pt x="9686708" y="1116975"/>
                  <a:pt x="9687429" y="1116286"/>
                </a:cubicBezTo>
                <a:cubicBezTo>
                  <a:pt x="9686653" y="1116102"/>
                  <a:pt x="9685714" y="1115673"/>
                  <a:pt x="9685156" y="1115811"/>
                </a:cubicBezTo>
                <a:close/>
                <a:moveTo>
                  <a:pt x="2090105" y="1114523"/>
                </a:moveTo>
                <a:cubicBezTo>
                  <a:pt x="2082060" y="1121219"/>
                  <a:pt x="2082060" y="1121219"/>
                  <a:pt x="2087511" y="1127485"/>
                </a:cubicBezTo>
                <a:cubicBezTo>
                  <a:pt x="2092617" y="1123655"/>
                  <a:pt x="2093372" y="1119702"/>
                  <a:pt x="2090105" y="1114523"/>
                </a:cubicBezTo>
                <a:close/>
                <a:moveTo>
                  <a:pt x="11096731" y="1114078"/>
                </a:moveTo>
                <a:cubicBezTo>
                  <a:pt x="11097399" y="1113986"/>
                  <a:pt x="11099962" y="1115886"/>
                  <a:pt x="11099655" y="1116468"/>
                </a:cubicBezTo>
                <a:cubicBezTo>
                  <a:pt x="11098951" y="1117832"/>
                  <a:pt x="11097019" y="1118966"/>
                  <a:pt x="11094655" y="1120988"/>
                </a:cubicBezTo>
                <a:cubicBezTo>
                  <a:pt x="11092616" y="1118813"/>
                  <a:pt x="11091371" y="1117495"/>
                  <a:pt x="11090143" y="1116177"/>
                </a:cubicBezTo>
                <a:cubicBezTo>
                  <a:pt x="11092327" y="1115427"/>
                  <a:pt x="11094403" y="1114461"/>
                  <a:pt x="11096731" y="1114078"/>
                </a:cubicBezTo>
                <a:close/>
                <a:moveTo>
                  <a:pt x="2940835" y="1112914"/>
                </a:moveTo>
                <a:cubicBezTo>
                  <a:pt x="2940204" y="1113083"/>
                  <a:pt x="2939573" y="1113251"/>
                  <a:pt x="2938940" y="1113420"/>
                </a:cubicBezTo>
                <a:cubicBezTo>
                  <a:pt x="2939228" y="1113788"/>
                  <a:pt x="2939391" y="1114385"/>
                  <a:pt x="2939860" y="1114477"/>
                </a:cubicBezTo>
                <a:cubicBezTo>
                  <a:pt x="2940311" y="1114600"/>
                  <a:pt x="2941069" y="1114217"/>
                  <a:pt x="2941703" y="1114063"/>
                </a:cubicBezTo>
                <a:cubicBezTo>
                  <a:pt x="2941415" y="1113680"/>
                  <a:pt x="2941124" y="1113297"/>
                  <a:pt x="2940835" y="1112914"/>
                </a:cubicBezTo>
                <a:close/>
                <a:moveTo>
                  <a:pt x="9820258" y="1112837"/>
                </a:moveTo>
                <a:cubicBezTo>
                  <a:pt x="9819175" y="1113450"/>
                  <a:pt x="9818345" y="1114232"/>
                  <a:pt x="9817424" y="1114967"/>
                </a:cubicBezTo>
                <a:cubicBezTo>
                  <a:pt x="9818778" y="1115350"/>
                  <a:pt x="9820132" y="1115749"/>
                  <a:pt x="9821485" y="1116132"/>
                </a:cubicBezTo>
                <a:cubicBezTo>
                  <a:pt x="9821775" y="1115258"/>
                  <a:pt x="9822239" y="1114369"/>
                  <a:pt x="9822280" y="1113481"/>
                </a:cubicBezTo>
                <a:cubicBezTo>
                  <a:pt x="9822280" y="1113266"/>
                  <a:pt x="9820438" y="1112730"/>
                  <a:pt x="9820258" y="1112837"/>
                </a:cubicBezTo>
                <a:close/>
                <a:moveTo>
                  <a:pt x="10751196" y="1112163"/>
                </a:moveTo>
                <a:cubicBezTo>
                  <a:pt x="10766987" y="1117128"/>
                  <a:pt x="10783104" y="1121740"/>
                  <a:pt x="10798281" y="1127332"/>
                </a:cubicBezTo>
                <a:cubicBezTo>
                  <a:pt x="10804995" y="1129799"/>
                  <a:pt x="10805681" y="1135437"/>
                  <a:pt x="10800663" y="1139743"/>
                </a:cubicBezTo>
                <a:cubicBezTo>
                  <a:pt x="10794004" y="1145458"/>
                  <a:pt x="10788319" y="1151204"/>
                  <a:pt x="10786370" y="1158298"/>
                </a:cubicBezTo>
                <a:cubicBezTo>
                  <a:pt x="10785937" y="1159830"/>
                  <a:pt x="10781082" y="1161883"/>
                  <a:pt x="10778285" y="1161883"/>
                </a:cubicBezTo>
                <a:cubicBezTo>
                  <a:pt x="10775253" y="1161868"/>
                  <a:pt x="10771481" y="1160075"/>
                  <a:pt x="10769387" y="1158436"/>
                </a:cubicBezTo>
                <a:cubicBezTo>
                  <a:pt x="10767204" y="1156720"/>
                  <a:pt x="10765761" y="1154268"/>
                  <a:pt x="10765507" y="1152062"/>
                </a:cubicBezTo>
                <a:cubicBezTo>
                  <a:pt x="10764298" y="1141352"/>
                  <a:pt x="10759010" y="1131791"/>
                  <a:pt x="10747009" y="1123701"/>
                </a:cubicBezTo>
                <a:cubicBezTo>
                  <a:pt x="10744644" y="1122123"/>
                  <a:pt x="10742989" y="1119579"/>
                  <a:pt x="10742894" y="1117449"/>
                </a:cubicBezTo>
                <a:cubicBezTo>
                  <a:pt x="10742804" y="1115595"/>
                  <a:pt x="10745366" y="1113696"/>
                  <a:pt x="10746359" y="1112363"/>
                </a:cubicBezTo>
                <a:cubicBezTo>
                  <a:pt x="10749337" y="1112209"/>
                  <a:pt x="10750455" y="1111949"/>
                  <a:pt x="10751196" y="1112163"/>
                </a:cubicBezTo>
                <a:close/>
                <a:moveTo>
                  <a:pt x="1041121" y="1108182"/>
                </a:moveTo>
                <a:cubicBezTo>
                  <a:pt x="1042023" y="1107662"/>
                  <a:pt x="1045326" y="1107708"/>
                  <a:pt x="1046318" y="1108305"/>
                </a:cubicBezTo>
                <a:cubicBezTo>
                  <a:pt x="1057724" y="1114970"/>
                  <a:pt x="1073948" y="1118632"/>
                  <a:pt x="1081204" y="1129403"/>
                </a:cubicBezTo>
                <a:cubicBezTo>
                  <a:pt x="1078442" y="1130706"/>
                  <a:pt x="1075987" y="1132315"/>
                  <a:pt x="1072955" y="1133219"/>
                </a:cubicBezTo>
                <a:cubicBezTo>
                  <a:pt x="1065700" y="1135364"/>
                  <a:pt x="1064113" y="1138934"/>
                  <a:pt x="1065538" y="1143316"/>
                </a:cubicBezTo>
                <a:cubicBezTo>
                  <a:pt x="1067199" y="1148418"/>
                  <a:pt x="1069780" y="1153444"/>
                  <a:pt x="1070718" y="1158577"/>
                </a:cubicBezTo>
                <a:cubicBezTo>
                  <a:pt x="1071891" y="1165042"/>
                  <a:pt x="1064546" y="1168520"/>
                  <a:pt x="1054801" y="1166666"/>
                </a:cubicBezTo>
                <a:cubicBezTo>
                  <a:pt x="1052093" y="1166160"/>
                  <a:pt x="1049459" y="1165456"/>
                  <a:pt x="1046968" y="1164643"/>
                </a:cubicBezTo>
                <a:cubicBezTo>
                  <a:pt x="1034678" y="1160660"/>
                  <a:pt x="1022081" y="1159772"/>
                  <a:pt x="1008600" y="1162314"/>
                </a:cubicBezTo>
                <a:cubicBezTo>
                  <a:pt x="1004558" y="1163081"/>
                  <a:pt x="999793" y="1162438"/>
                  <a:pt x="991094" y="1162438"/>
                </a:cubicBezTo>
                <a:cubicBezTo>
                  <a:pt x="1003890" y="1149966"/>
                  <a:pt x="1024499" y="1153658"/>
                  <a:pt x="1037186" y="1145998"/>
                </a:cubicBezTo>
                <a:lnTo>
                  <a:pt x="1037186" y="1145997"/>
                </a:lnTo>
                <a:cubicBezTo>
                  <a:pt x="1035887" y="1139240"/>
                  <a:pt x="1032873" y="1131640"/>
                  <a:pt x="1042619" y="1125604"/>
                </a:cubicBezTo>
                <a:cubicBezTo>
                  <a:pt x="1040760" y="1121191"/>
                  <a:pt x="1038540" y="1116792"/>
                  <a:pt x="1037313" y="1112304"/>
                </a:cubicBezTo>
                <a:cubicBezTo>
                  <a:pt x="1036988" y="1111062"/>
                  <a:pt x="1039299" y="1109255"/>
                  <a:pt x="1041121" y="1108182"/>
                </a:cubicBezTo>
                <a:close/>
                <a:moveTo>
                  <a:pt x="11277187" y="1106525"/>
                </a:moveTo>
                <a:cubicBezTo>
                  <a:pt x="11291932" y="1107490"/>
                  <a:pt x="11306802" y="1118629"/>
                  <a:pt x="11304673" y="1126045"/>
                </a:cubicBezTo>
                <a:cubicBezTo>
                  <a:pt x="11304204" y="1127639"/>
                  <a:pt x="11302652" y="1129202"/>
                  <a:pt x="11301117" y="1130581"/>
                </a:cubicBezTo>
                <a:cubicBezTo>
                  <a:pt x="11297147" y="1134120"/>
                  <a:pt x="11287564" y="1134212"/>
                  <a:pt x="11284785" y="1130427"/>
                </a:cubicBezTo>
                <a:cubicBezTo>
                  <a:pt x="11280237" y="1124268"/>
                  <a:pt x="11276321" y="1117879"/>
                  <a:pt x="11273108" y="1111413"/>
                </a:cubicBezTo>
                <a:cubicBezTo>
                  <a:pt x="11272440" y="1110049"/>
                  <a:pt x="11275959" y="1107904"/>
                  <a:pt x="11277187" y="1106525"/>
                </a:cubicBezTo>
                <a:close/>
                <a:moveTo>
                  <a:pt x="1182934" y="1105700"/>
                </a:moveTo>
                <a:lnTo>
                  <a:pt x="1183927" y="1106895"/>
                </a:lnTo>
                <a:lnTo>
                  <a:pt x="1181798" y="1106803"/>
                </a:lnTo>
                <a:close/>
                <a:moveTo>
                  <a:pt x="9031733" y="1105116"/>
                </a:moveTo>
                <a:cubicBezTo>
                  <a:pt x="9028846" y="1107981"/>
                  <a:pt x="9026467" y="1109268"/>
                  <a:pt x="9026481" y="1110525"/>
                </a:cubicBezTo>
                <a:cubicBezTo>
                  <a:pt x="9026553" y="1112946"/>
                  <a:pt x="9028917" y="1114891"/>
                  <a:pt x="9033537" y="1114355"/>
                </a:cubicBezTo>
                <a:cubicBezTo>
                  <a:pt x="9034783" y="1114217"/>
                  <a:pt x="9036731" y="1112608"/>
                  <a:pt x="9036497" y="1111934"/>
                </a:cubicBezTo>
                <a:cubicBezTo>
                  <a:pt x="9035775" y="1110050"/>
                  <a:pt x="9034079" y="1108318"/>
                  <a:pt x="9031733" y="1105116"/>
                </a:cubicBezTo>
                <a:close/>
                <a:moveTo>
                  <a:pt x="11210665" y="1104702"/>
                </a:moveTo>
                <a:lnTo>
                  <a:pt x="11213265" y="1107460"/>
                </a:lnTo>
                <a:lnTo>
                  <a:pt x="11212018" y="1108961"/>
                </a:lnTo>
                <a:cubicBezTo>
                  <a:pt x="11206152" y="1111964"/>
                  <a:pt x="11198193" y="1111995"/>
                  <a:pt x="11194439" y="1108992"/>
                </a:cubicBezTo>
                <a:cubicBezTo>
                  <a:pt x="11193934" y="1108609"/>
                  <a:pt x="11193771" y="1107874"/>
                  <a:pt x="11193934" y="1107368"/>
                </a:cubicBezTo>
                <a:cubicBezTo>
                  <a:pt x="11194926" y="1104058"/>
                  <a:pt x="11202958" y="1102679"/>
                  <a:pt x="11210665" y="1104702"/>
                </a:cubicBezTo>
                <a:close/>
                <a:moveTo>
                  <a:pt x="2628200" y="1103384"/>
                </a:moveTo>
                <a:cubicBezTo>
                  <a:pt x="2627984" y="1103261"/>
                  <a:pt x="2626148" y="1103798"/>
                  <a:pt x="2626162" y="1103997"/>
                </a:cubicBezTo>
                <a:cubicBezTo>
                  <a:pt x="2626217" y="1104885"/>
                  <a:pt x="2626667" y="1105774"/>
                  <a:pt x="2626974" y="1106647"/>
                </a:cubicBezTo>
                <a:cubicBezTo>
                  <a:pt x="2628325" y="1106280"/>
                  <a:pt x="2629679" y="1105897"/>
                  <a:pt x="2631019" y="1105529"/>
                </a:cubicBezTo>
                <a:cubicBezTo>
                  <a:pt x="2630095" y="1104793"/>
                  <a:pt x="2629302" y="1103997"/>
                  <a:pt x="2628200" y="1103384"/>
                </a:cubicBezTo>
                <a:close/>
                <a:moveTo>
                  <a:pt x="2780225" y="1103277"/>
                </a:moveTo>
                <a:cubicBezTo>
                  <a:pt x="2777461" y="1103537"/>
                  <a:pt x="2773868" y="1105544"/>
                  <a:pt x="2772965" y="1107245"/>
                </a:cubicBezTo>
                <a:cubicBezTo>
                  <a:pt x="2771520" y="1110003"/>
                  <a:pt x="2777190" y="1112807"/>
                  <a:pt x="2781758" y="1111627"/>
                </a:cubicBezTo>
                <a:cubicBezTo>
                  <a:pt x="2784668" y="1110892"/>
                  <a:pt x="2786781" y="1108976"/>
                  <a:pt x="2791092" y="1106509"/>
                </a:cubicBezTo>
                <a:cubicBezTo>
                  <a:pt x="2786024" y="1104901"/>
                  <a:pt x="2782879" y="1103047"/>
                  <a:pt x="2780225" y="1103277"/>
                </a:cubicBezTo>
                <a:close/>
                <a:moveTo>
                  <a:pt x="1867534" y="1103246"/>
                </a:moveTo>
                <a:cubicBezTo>
                  <a:pt x="1868400" y="1103445"/>
                  <a:pt x="1869537" y="1103476"/>
                  <a:pt x="1870133" y="1103859"/>
                </a:cubicBezTo>
                <a:cubicBezTo>
                  <a:pt x="1881846" y="1110953"/>
                  <a:pt x="1898251" y="1112209"/>
                  <a:pt x="1916316" y="1116790"/>
                </a:cubicBezTo>
                <a:cubicBezTo>
                  <a:pt x="1906209" y="1126796"/>
                  <a:pt x="1898792" y="1135345"/>
                  <a:pt x="1889480" y="1143037"/>
                </a:cubicBezTo>
                <a:cubicBezTo>
                  <a:pt x="1877314" y="1153073"/>
                  <a:pt x="1857264" y="1152674"/>
                  <a:pt x="1844180" y="1142715"/>
                </a:cubicBezTo>
                <a:cubicBezTo>
                  <a:pt x="1842659" y="1141551"/>
                  <a:pt x="1841564" y="1139023"/>
                  <a:pt x="1842592" y="1138011"/>
                </a:cubicBezTo>
                <a:cubicBezTo>
                  <a:pt x="1844288" y="1136311"/>
                  <a:pt x="1847700" y="1134380"/>
                  <a:pt x="1850677" y="1134181"/>
                </a:cubicBezTo>
                <a:cubicBezTo>
                  <a:pt x="1856110" y="1133844"/>
                  <a:pt x="1861831" y="1135146"/>
                  <a:pt x="1867299" y="1134840"/>
                </a:cubicBezTo>
                <a:cubicBezTo>
                  <a:pt x="1870313" y="1134671"/>
                  <a:pt x="1874789" y="1132878"/>
                  <a:pt x="1875421" y="1131316"/>
                </a:cubicBezTo>
                <a:cubicBezTo>
                  <a:pt x="1876106" y="1129661"/>
                  <a:pt x="1873869" y="1126872"/>
                  <a:pt x="1871468" y="1125570"/>
                </a:cubicBezTo>
                <a:cubicBezTo>
                  <a:pt x="1868075" y="1123716"/>
                  <a:pt x="1863148" y="1123011"/>
                  <a:pt x="1859268" y="1121433"/>
                </a:cubicBezTo>
                <a:cubicBezTo>
                  <a:pt x="1851345" y="1118231"/>
                  <a:pt x="1848873" y="1113466"/>
                  <a:pt x="1851760" y="1108011"/>
                </a:cubicBezTo>
                <a:cubicBezTo>
                  <a:pt x="1853889" y="1103996"/>
                  <a:pt x="1861163" y="1101805"/>
                  <a:pt x="1867534" y="1103246"/>
                </a:cubicBezTo>
                <a:close/>
                <a:moveTo>
                  <a:pt x="10145990" y="1102647"/>
                </a:moveTo>
                <a:lnTo>
                  <a:pt x="10146031" y="1102664"/>
                </a:lnTo>
                <a:lnTo>
                  <a:pt x="10146261" y="1102846"/>
                </a:lnTo>
                <a:close/>
                <a:moveTo>
                  <a:pt x="10346068" y="1101929"/>
                </a:moveTo>
                <a:cubicBezTo>
                  <a:pt x="10351826" y="1103032"/>
                  <a:pt x="10355885" y="1105453"/>
                  <a:pt x="10356139" y="1109284"/>
                </a:cubicBezTo>
                <a:cubicBezTo>
                  <a:pt x="10356229" y="1110801"/>
                  <a:pt x="10354911" y="1112839"/>
                  <a:pt x="10353053" y="1113804"/>
                </a:cubicBezTo>
                <a:cubicBezTo>
                  <a:pt x="10348162" y="1116363"/>
                  <a:pt x="10342351" y="1115735"/>
                  <a:pt x="10337460" y="1113804"/>
                </a:cubicBezTo>
                <a:cubicBezTo>
                  <a:pt x="10333832" y="1112379"/>
                  <a:pt x="10331071" y="1110127"/>
                  <a:pt x="10328490" y="1108579"/>
                </a:cubicBezTo>
                <a:cubicBezTo>
                  <a:pt x="10329610" y="1106450"/>
                  <a:pt x="10329718" y="1105146"/>
                  <a:pt x="10330819" y="1104365"/>
                </a:cubicBezTo>
                <a:cubicBezTo>
                  <a:pt x="10334879" y="1101392"/>
                  <a:pt x="10340329" y="1100825"/>
                  <a:pt x="10346068" y="1101929"/>
                </a:cubicBezTo>
                <a:close/>
                <a:moveTo>
                  <a:pt x="11383559" y="1101882"/>
                </a:moveTo>
                <a:cubicBezTo>
                  <a:pt x="11389678" y="1103307"/>
                  <a:pt x="11391338" y="1106587"/>
                  <a:pt x="11391104" y="1110234"/>
                </a:cubicBezTo>
                <a:cubicBezTo>
                  <a:pt x="11390978" y="1111888"/>
                  <a:pt x="11390184" y="1113635"/>
                  <a:pt x="11389047" y="1115167"/>
                </a:cubicBezTo>
                <a:cubicBezTo>
                  <a:pt x="11386988" y="1117957"/>
                  <a:pt x="11383108" y="1120286"/>
                  <a:pt x="11378235" y="1119137"/>
                </a:cubicBezTo>
                <a:cubicBezTo>
                  <a:pt x="11374696" y="1118309"/>
                  <a:pt x="11372368" y="1115550"/>
                  <a:pt x="11370148" y="1114095"/>
                </a:cubicBezTo>
                <a:cubicBezTo>
                  <a:pt x="11371033" y="1111276"/>
                  <a:pt x="11371358" y="1109560"/>
                  <a:pt x="11372116" y="1107920"/>
                </a:cubicBezTo>
                <a:cubicBezTo>
                  <a:pt x="11374083" y="1103690"/>
                  <a:pt x="11379300" y="1100871"/>
                  <a:pt x="11383559" y="1101882"/>
                </a:cubicBezTo>
                <a:close/>
                <a:moveTo>
                  <a:pt x="11636076" y="1100457"/>
                </a:moveTo>
                <a:cubicBezTo>
                  <a:pt x="11637628" y="1100641"/>
                  <a:pt x="11639181" y="1100809"/>
                  <a:pt x="11640733" y="1101009"/>
                </a:cubicBezTo>
                <a:cubicBezTo>
                  <a:pt x="11639866" y="1102173"/>
                  <a:pt x="11639019" y="1103353"/>
                  <a:pt x="11638170" y="1104533"/>
                </a:cubicBezTo>
                <a:cubicBezTo>
                  <a:pt x="11636798" y="1104042"/>
                  <a:pt x="11634705" y="1103705"/>
                  <a:pt x="11634272" y="1103000"/>
                </a:cubicBezTo>
                <a:cubicBezTo>
                  <a:pt x="11633911" y="1102372"/>
                  <a:pt x="11635409" y="1101315"/>
                  <a:pt x="11636076" y="1100457"/>
                </a:cubicBezTo>
                <a:close/>
                <a:moveTo>
                  <a:pt x="2405531" y="1100396"/>
                </a:moveTo>
                <a:cubicBezTo>
                  <a:pt x="2404864" y="1101836"/>
                  <a:pt x="2403812" y="1103139"/>
                  <a:pt x="2403906" y="1104410"/>
                </a:cubicBezTo>
                <a:cubicBezTo>
                  <a:pt x="2403942" y="1104901"/>
                  <a:pt x="2406469" y="1105345"/>
                  <a:pt x="2407859" y="1105805"/>
                </a:cubicBezTo>
                <a:cubicBezTo>
                  <a:pt x="2408815" y="1104579"/>
                  <a:pt x="2410005" y="1103384"/>
                  <a:pt x="2410476" y="1102097"/>
                </a:cubicBezTo>
                <a:cubicBezTo>
                  <a:pt x="2410566" y="1101836"/>
                  <a:pt x="2407895" y="1101193"/>
                  <a:pt x="2405531" y="1100396"/>
                </a:cubicBezTo>
                <a:close/>
                <a:moveTo>
                  <a:pt x="2134913" y="1099661"/>
                </a:moveTo>
                <a:cubicBezTo>
                  <a:pt x="2130460" y="1101913"/>
                  <a:pt x="2125970" y="1103154"/>
                  <a:pt x="2124290" y="1105222"/>
                </a:cubicBezTo>
                <a:cubicBezTo>
                  <a:pt x="2121818" y="1108317"/>
                  <a:pt x="2128676" y="1111857"/>
                  <a:pt x="2136503" y="1111995"/>
                </a:cubicBezTo>
                <a:cubicBezTo>
                  <a:pt x="2142716" y="1112102"/>
                  <a:pt x="2149194" y="1108701"/>
                  <a:pt x="2146823" y="1106111"/>
                </a:cubicBezTo>
                <a:cubicBezTo>
                  <a:pt x="2144570" y="1103644"/>
                  <a:pt x="2139611" y="1102097"/>
                  <a:pt x="2134913" y="1099661"/>
                </a:cubicBezTo>
                <a:close/>
                <a:moveTo>
                  <a:pt x="9539658" y="1097164"/>
                </a:moveTo>
                <a:cubicBezTo>
                  <a:pt x="9524534" y="1101684"/>
                  <a:pt x="9508490" y="1100320"/>
                  <a:pt x="9492753" y="1101102"/>
                </a:cubicBezTo>
                <a:cubicBezTo>
                  <a:pt x="9490678" y="1101209"/>
                  <a:pt x="9488819" y="1103078"/>
                  <a:pt x="9486906" y="1104089"/>
                </a:cubicBezTo>
                <a:cubicBezTo>
                  <a:pt x="9491273" y="1109835"/>
                  <a:pt x="9500225" y="1108303"/>
                  <a:pt x="9506830" y="1109881"/>
                </a:cubicBezTo>
                <a:cubicBezTo>
                  <a:pt x="9517712" y="1112517"/>
                  <a:pt x="9521105" y="1116577"/>
                  <a:pt x="9517550" y="1123441"/>
                </a:cubicBezTo>
                <a:cubicBezTo>
                  <a:pt x="9516413" y="1125617"/>
                  <a:pt x="9514210" y="1127578"/>
                  <a:pt x="9513002" y="1129754"/>
                </a:cubicBezTo>
                <a:cubicBezTo>
                  <a:pt x="9512136" y="1131317"/>
                  <a:pt x="9512064" y="1133063"/>
                  <a:pt x="9511702" y="1134534"/>
                </a:cubicBezTo>
                <a:cubicBezTo>
                  <a:pt x="9516070" y="1137997"/>
                  <a:pt x="9520618" y="1136419"/>
                  <a:pt x="9524390" y="1134902"/>
                </a:cubicBezTo>
                <a:cubicBezTo>
                  <a:pt x="9529858" y="1132680"/>
                  <a:pt x="9534569" y="1129800"/>
                  <a:pt x="9539965" y="1127517"/>
                </a:cubicBezTo>
                <a:cubicBezTo>
                  <a:pt x="9546931" y="1124606"/>
                  <a:pt x="9553934" y="1121602"/>
                  <a:pt x="9561495" y="1119381"/>
                </a:cubicBezTo>
                <a:cubicBezTo>
                  <a:pt x="9573352" y="1115933"/>
                  <a:pt x="9581203" y="1117833"/>
                  <a:pt x="9586600" y="1125096"/>
                </a:cubicBezTo>
                <a:cubicBezTo>
                  <a:pt x="9589559" y="1129080"/>
                  <a:pt x="9591544" y="1133324"/>
                  <a:pt x="9593945" y="1137430"/>
                </a:cubicBezTo>
                <a:cubicBezTo>
                  <a:pt x="9600965" y="1129938"/>
                  <a:pt x="9607498" y="1123058"/>
                  <a:pt x="9613887" y="1116117"/>
                </a:cubicBezTo>
                <a:cubicBezTo>
                  <a:pt x="9617099" y="1112639"/>
                  <a:pt x="9620438" y="1109146"/>
                  <a:pt x="9622838" y="1105453"/>
                </a:cubicBezTo>
                <a:cubicBezTo>
                  <a:pt x="9623632" y="1104243"/>
                  <a:pt x="9622459" y="1101852"/>
                  <a:pt x="9620799" y="1100887"/>
                </a:cubicBezTo>
                <a:cubicBezTo>
                  <a:pt x="9619157" y="1099952"/>
                  <a:pt x="9615150" y="1099401"/>
                  <a:pt x="9613255" y="1099983"/>
                </a:cubicBezTo>
                <a:cubicBezTo>
                  <a:pt x="9605008" y="1102496"/>
                  <a:pt x="9597139" y="1105499"/>
                  <a:pt x="9589198" y="1108318"/>
                </a:cubicBezTo>
                <a:cubicBezTo>
                  <a:pt x="9576348" y="1104947"/>
                  <a:pt x="9567505" y="1097884"/>
                  <a:pt x="9553374" y="1097731"/>
                </a:cubicBezTo>
                <a:cubicBezTo>
                  <a:pt x="9548754" y="1097685"/>
                  <a:pt x="9543213" y="1096107"/>
                  <a:pt x="9539658" y="1097164"/>
                </a:cubicBezTo>
                <a:close/>
                <a:moveTo>
                  <a:pt x="8831155" y="1096980"/>
                </a:moveTo>
                <a:cubicBezTo>
                  <a:pt x="8829061" y="1097455"/>
                  <a:pt x="8827761" y="1099278"/>
                  <a:pt x="8826444" y="1100228"/>
                </a:cubicBezTo>
                <a:cubicBezTo>
                  <a:pt x="8828502" y="1104243"/>
                  <a:pt x="8832869" y="1104932"/>
                  <a:pt x="8837796" y="1104426"/>
                </a:cubicBezTo>
                <a:cubicBezTo>
                  <a:pt x="8842018" y="1103997"/>
                  <a:pt x="8844654" y="1102128"/>
                  <a:pt x="8842976" y="1099539"/>
                </a:cubicBezTo>
                <a:cubicBezTo>
                  <a:pt x="8840864" y="1096290"/>
                  <a:pt x="8835811" y="1095969"/>
                  <a:pt x="8831155" y="1096980"/>
                </a:cubicBezTo>
                <a:close/>
                <a:moveTo>
                  <a:pt x="999135" y="1095707"/>
                </a:moveTo>
                <a:cubicBezTo>
                  <a:pt x="1000398" y="1096167"/>
                  <a:pt x="1002509" y="1096519"/>
                  <a:pt x="1002672" y="1097086"/>
                </a:cubicBezTo>
                <a:cubicBezTo>
                  <a:pt x="1002870" y="1097775"/>
                  <a:pt x="1001625" y="1099109"/>
                  <a:pt x="1000596" y="1099308"/>
                </a:cubicBezTo>
                <a:cubicBezTo>
                  <a:pt x="999604" y="1099461"/>
                  <a:pt x="998088" y="1098526"/>
                  <a:pt x="996806" y="1098082"/>
                </a:cubicBezTo>
                <a:cubicBezTo>
                  <a:pt x="997582" y="1097285"/>
                  <a:pt x="998359" y="1096504"/>
                  <a:pt x="999135" y="1095707"/>
                </a:cubicBezTo>
                <a:close/>
                <a:moveTo>
                  <a:pt x="377876" y="1095309"/>
                </a:moveTo>
                <a:lnTo>
                  <a:pt x="377947" y="1096489"/>
                </a:lnTo>
                <a:lnTo>
                  <a:pt x="376251" y="1095907"/>
                </a:lnTo>
                <a:close/>
                <a:moveTo>
                  <a:pt x="2435688" y="1093915"/>
                </a:moveTo>
                <a:cubicBezTo>
                  <a:pt x="2434352" y="1094451"/>
                  <a:pt x="2432114" y="1094926"/>
                  <a:pt x="2431932" y="1095585"/>
                </a:cubicBezTo>
                <a:cubicBezTo>
                  <a:pt x="2431682" y="1096428"/>
                  <a:pt x="2433145" y="1097470"/>
                  <a:pt x="2433865" y="1098404"/>
                </a:cubicBezTo>
                <a:cubicBezTo>
                  <a:pt x="2435616" y="1097653"/>
                  <a:pt x="2437365" y="1096903"/>
                  <a:pt x="2439117" y="1096167"/>
                </a:cubicBezTo>
                <a:cubicBezTo>
                  <a:pt x="2437979" y="1095416"/>
                  <a:pt x="2436840" y="1094666"/>
                  <a:pt x="2435688" y="1093915"/>
                </a:cubicBezTo>
                <a:close/>
                <a:moveTo>
                  <a:pt x="9649819" y="1093793"/>
                </a:moveTo>
                <a:cubicBezTo>
                  <a:pt x="9640633" y="1105422"/>
                  <a:pt x="9641175" y="1106893"/>
                  <a:pt x="9655919" y="1116454"/>
                </a:cubicBezTo>
                <a:cubicBezTo>
                  <a:pt x="9661225" y="1108870"/>
                  <a:pt x="9661225" y="1108870"/>
                  <a:pt x="9649819" y="1093793"/>
                </a:cubicBezTo>
                <a:close/>
                <a:moveTo>
                  <a:pt x="9944496" y="1093578"/>
                </a:moveTo>
                <a:cubicBezTo>
                  <a:pt x="9941645" y="1094267"/>
                  <a:pt x="9939353" y="1095830"/>
                  <a:pt x="9935869" y="1097561"/>
                </a:cubicBezTo>
                <a:cubicBezTo>
                  <a:pt x="9939335" y="1099354"/>
                  <a:pt x="9941121" y="1101039"/>
                  <a:pt x="9943125" y="1101162"/>
                </a:cubicBezTo>
                <a:cubicBezTo>
                  <a:pt x="9947709" y="1101422"/>
                  <a:pt x="9949839" y="1099201"/>
                  <a:pt x="9949261" y="1096780"/>
                </a:cubicBezTo>
                <a:cubicBezTo>
                  <a:pt x="9948954" y="1095524"/>
                  <a:pt x="9945345" y="1093363"/>
                  <a:pt x="9944496" y="1093578"/>
                </a:cubicBezTo>
                <a:close/>
                <a:moveTo>
                  <a:pt x="3419525" y="1091862"/>
                </a:moveTo>
                <a:cubicBezTo>
                  <a:pt x="3416584" y="1093348"/>
                  <a:pt x="3413355" y="1094191"/>
                  <a:pt x="3412976" y="1095386"/>
                </a:cubicBezTo>
                <a:cubicBezTo>
                  <a:pt x="3412597" y="1096474"/>
                  <a:pt x="3415284" y="1097945"/>
                  <a:pt x="3416619" y="1099247"/>
                </a:cubicBezTo>
                <a:cubicBezTo>
                  <a:pt x="3418784" y="1098389"/>
                  <a:pt x="3422087" y="1097776"/>
                  <a:pt x="3422792" y="1096596"/>
                </a:cubicBezTo>
                <a:cubicBezTo>
                  <a:pt x="3423385" y="1095570"/>
                  <a:pt x="3421041" y="1093884"/>
                  <a:pt x="3419525" y="1091862"/>
                </a:cubicBezTo>
                <a:close/>
                <a:moveTo>
                  <a:pt x="2310574" y="1091375"/>
                </a:moveTo>
                <a:cubicBezTo>
                  <a:pt x="2306964" y="1090134"/>
                  <a:pt x="2303054" y="1089770"/>
                  <a:pt x="2298786" y="1091586"/>
                </a:cubicBezTo>
                <a:cubicBezTo>
                  <a:pt x="2293731" y="1093716"/>
                  <a:pt x="2292468" y="1099232"/>
                  <a:pt x="2290321" y="1102127"/>
                </a:cubicBezTo>
                <a:cubicBezTo>
                  <a:pt x="2291782" y="1107766"/>
                  <a:pt x="2292125" y="1111857"/>
                  <a:pt x="2294002" y="1115657"/>
                </a:cubicBezTo>
                <a:cubicBezTo>
                  <a:pt x="2296961" y="1121617"/>
                  <a:pt x="2308115" y="1123808"/>
                  <a:pt x="2317120" y="1120652"/>
                </a:cubicBezTo>
                <a:cubicBezTo>
                  <a:pt x="2333325" y="1114983"/>
                  <a:pt x="2334987" y="1104441"/>
                  <a:pt x="2320549" y="1096428"/>
                </a:cubicBezTo>
                <a:cubicBezTo>
                  <a:pt x="2317490" y="1094734"/>
                  <a:pt x="2314183" y="1092616"/>
                  <a:pt x="2310574" y="1091375"/>
                </a:cubicBezTo>
                <a:close/>
                <a:moveTo>
                  <a:pt x="8618918" y="1091371"/>
                </a:moveTo>
                <a:cubicBezTo>
                  <a:pt x="8616806" y="1091770"/>
                  <a:pt x="8612132" y="1092291"/>
                  <a:pt x="8608089" y="1093562"/>
                </a:cubicBezTo>
                <a:cubicBezTo>
                  <a:pt x="8596088" y="1097362"/>
                  <a:pt x="8591016" y="1105866"/>
                  <a:pt x="8596430" y="1112286"/>
                </a:cubicBezTo>
                <a:cubicBezTo>
                  <a:pt x="8601700" y="1118537"/>
                  <a:pt x="8612655" y="1120805"/>
                  <a:pt x="8625270" y="1118200"/>
                </a:cubicBezTo>
                <a:cubicBezTo>
                  <a:pt x="8627887" y="1117664"/>
                  <a:pt x="8630486" y="1116975"/>
                  <a:pt x="8632922" y="1116162"/>
                </a:cubicBezTo>
                <a:cubicBezTo>
                  <a:pt x="8643714" y="1112608"/>
                  <a:pt x="8649453" y="1106770"/>
                  <a:pt x="8647901" y="1101162"/>
                </a:cubicBezTo>
                <a:cubicBezTo>
                  <a:pt x="8646331" y="1095539"/>
                  <a:pt x="8634402" y="1091096"/>
                  <a:pt x="8618918" y="1091371"/>
                </a:cubicBezTo>
                <a:close/>
                <a:moveTo>
                  <a:pt x="1975948" y="1091096"/>
                </a:moveTo>
                <a:cubicBezTo>
                  <a:pt x="1977901" y="1093256"/>
                  <a:pt x="1980223" y="1094681"/>
                  <a:pt x="1979881" y="1095800"/>
                </a:cubicBezTo>
                <a:cubicBezTo>
                  <a:pt x="1979612" y="1096750"/>
                  <a:pt x="1976326" y="1097547"/>
                  <a:pt x="1974161" y="1097976"/>
                </a:cubicBezTo>
                <a:cubicBezTo>
                  <a:pt x="1973620" y="1098083"/>
                  <a:pt x="1971127" y="1096244"/>
                  <a:pt x="1971399" y="1095616"/>
                </a:cubicBezTo>
                <a:cubicBezTo>
                  <a:pt x="1971977" y="1094283"/>
                  <a:pt x="1973781" y="1093118"/>
                  <a:pt x="1975948" y="1091096"/>
                </a:cubicBezTo>
                <a:close/>
                <a:moveTo>
                  <a:pt x="2713403" y="1090866"/>
                </a:moveTo>
                <a:cubicBezTo>
                  <a:pt x="2712031" y="1092996"/>
                  <a:pt x="2710718" y="1094267"/>
                  <a:pt x="2710624" y="1095554"/>
                </a:cubicBezTo>
                <a:cubicBezTo>
                  <a:pt x="2710588" y="1096182"/>
                  <a:pt x="2713477" y="1097546"/>
                  <a:pt x="2714034" y="1097393"/>
                </a:cubicBezTo>
                <a:cubicBezTo>
                  <a:pt x="2715985" y="1096780"/>
                  <a:pt x="2717500" y="1095631"/>
                  <a:pt x="2719179" y="1094712"/>
                </a:cubicBezTo>
                <a:cubicBezTo>
                  <a:pt x="2717609" y="1093654"/>
                  <a:pt x="2716021" y="1092613"/>
                  <a:pt x="2713403" y="1090866"/>
                </a:cubicBezTo>
                <a:close/>
                <a:moveTo>
                  <a:pt x="2522549" y="1090866"/>
                </a:moveTo>
                <a:cubicBezTo>
                  <a:pt x="2520132" y="1090820"/>
                  <a:pt x="2515702" y="1093026"/>
                  <a:pt x="2515634" y="1094329"/>
                </a:cubicBezTo>
                <a:cubicBezTo>
                  <a:pt x="2515526" y="1095845"/>
                  <a:pt x="2518834" y="1098297"/>
                  <a:pt x="2521396" y="1098757"/>
                </a:cubicBezTo>
                <a:cubicBezTo>
                  <a:pt x="2523561" y="1099124"/>
                  <a:pt x="2526755" y="1097209"/>
                  <a:pt x="2531695" y="1095585"/>
                </a:cubicBezTo>
                <a:cubicBezTo>
                  <a:pt x="2527371" y="1093210"/>
                  <a:pt x="2525004" y="1090912"/>
                  <a:pt x="2522549" y="1090866"/>
                </a:cubicBezTo>
                <a:close/>
                <a:moveTo>
                  <a:pt x="2859150" y="1088997"/>
                </a:moveTo>
                <a:cubicBezTo>
                  <a:pt x="2849944" y="1089073"/>
                  <a:pt x="2840738" y="1089946"/>
                  <a:pt x="2828804" y="1090636"/>
                </a:cubicBezTo>
                <a:cubicBezTo>
                  <a:pt x="2831189" y="1099661"/>
                  <a:pt x="2839295" y="1103644"/>
                  <a:pt x="2847146" y="1107582"/>
                </a:cubicBezTo>
                <a:cubicBezTo>
                  <a:pt x="2852633" y="1110340"/>
                  <a:pt x="2859042" y="1110892"/>
                  <a:pt x="2865470" y="1108578"/>
                </a:cubicBezTo>
                <a:cubicBezTo>
                  <a:pt x="2872346" y="1106126"/>
                  <a:pt x="2876445" y="1101208"/>
                  <a:pt x="2875270" y="1097056"/>
                </a:cubicBezTo>
                <a:cubicBezTo>
                  <a:pt x="2874061" y="1092735"/>
                  <a:pt x="2867329" y="1088936"/>
                  <a:pt x="2859150" y="1088997"/>
                </a:cubicBezTo>
                <a:close/>
                <a:moveTo>
                  <a:pt x="10937246" y="1088644"/>
                </a:moveTo>
                <a:cubicBezTo>
                  <a:pt x="10941270" y="1089916"/>
                  <a:pt x="10944500" y="1090314"/>
                  <a:pt x="10945457" y="1091448"/>
                </a:cubicBezTo>
                <a:lnTo>
                  <a:pt x="10945458" y="1091448"/>
                </a:lnTo>
                <a:cubicBezTo>
                  <a:pt x="10946342" y="1092459"/>
                  <a:pt x="10944772" y="1094282"/>
                  <a:pt x="10944285" y="1095753"/>
                </a:cubicBezTo>
                <a:cubicBezTo>
                  <a:pt x="10941939" y="1095202"/>
                  <a:pt x="10938780" y="1095018"/>
                  <a:pt x="10937499" y="1093976"/>
                </a:cubicBezTo>
                <a:cubicBezTo>
                  <a:pt x="10936325" y="1093041"/>
                  <a:pt x="10937246" y="1091157"/>
                  <a:pt x="10937246" y="1088644"/>
                </a:cubicBezTo>
                <a:close/>
                <a:moveTo>
                  <a:pt x="1524382" y="1088352"/>
                </a:moveTo>
                <a:cubicBezTo>
                  <a:pt x="1529545" y="1088506"/>
                  <a:pt x="1533244" y="1090988"/>
                  <a:pt x="1532053" y="1094145"/>
                </a:cubicBezTo>
                <a:cubicBezTo>
                  <a:pt x="1531476" y="1095693"/>
                  <a:pt x="1526259" y="1098068"/>
                  <a:pt x="1524508" y="1097669"/>
                </a:cubicBezTo>
                <a:cubicBezTo>
                  <a:pt x="1520863" y="1096888"/>
                  <a:pt x="1518156" y="1094513"/>
                  <a:pt x="1513083" y="1091708"/>
                </a:cubicBezTo>
                <a:cubicBezTo>
                  <a:pt x="1518517" y="1090007"/>
                  <a:pt x="1521513" y="1088276"/>
                  <a:pt x="1524382" y="1088352"/>
                </a:cubicBezTo>
                <a:close/>
                <a:moveTo>
                  <a:pt x="3036948" y="1087939"/>
                </a:moveTo>
                <a:cubicBezTo>
                  <a:pt x="3023595" y="1089410"/>
                  <a:pt x="3019299" y="1092199"/>
                  <a:pt x="3019803" y="1100350"/>
                </a:cubicBezTo>
                <a:cubicBezTo>
                  <a:pt x="3031445" y="1098879"/>
                  <a:pt x="3042796" y="1097439"/>
                  <a:pt x="3054310" y="1095983"/>
                </a:cubicBezTo>
                <a:cubicBezTo>
                  <a:pt x="3050521" y="1088521"/>
                  <a:pt x="3046608" y="1086882"/>
                  <a:pt x="3036948" y="1087939"/>
                </a:cubicBezTo>
                <a:close/>
                <a:moveTo>
                  <a:pt x="2960601" y="1087326"/>
                </a:moveTo>
                <a:cubicBezTo>
                  <a:pt x="2955998" y="1087725"/>
                  <a:pt x="2951901" y="1090345"/>
                  <a:pt x="2948814" y="1091509"/>
                </a:cubicBezTo>
                <a:cubicBezTo>
                  <a:pt x="2948381" y="1096949"/>
                  <a:pt x="2953833" y="1100304"/>
                  <a:pt x="2961268" y="1100794"/>
                </a:cubicBezTo>
                <a:cubicBezTo>
                  <a:pt x="2968705" y="1101300"/>
                  <a:pt x="2975458" y="1098542"/>
                  <a:pt x="2976052" y="1094773"/>
                </a:cubicBezTo>
                <a:cubicBezTo>
                  <a:pt x="2976737" y="1090513"/>
                  <a:pt x="2969643" y="1086576"/>
                  <a:pt x="2960601" y="1087326"/>
                </a:cubicBezTo>
                <a:close/>
                <a:moveTo>
                  <a:pt x="1319837" y="1084906"/>
                </a:moveTo>
                <a:cubicBezTo>
                  <a:pt x="1320360" y="1084706"/>
                  <a:pt x="1325125" y="1087127"/>
                  <a:pt x="1324818" y="1087832"/>
                </a:cubicBezTo>
                <a:cubicBezTo>
                  <a:pt x="1324024" y="1089672"/>
                  <a:pt x="1321515" y="1091219"/>
                  <a:pt x="1318844" y="1093655"/>
                </a:cubicBezTo>
                <a:cubicBezTo>
                  <a:pt x="1315776" y="1091495"/>
                  <a:pt x="1312419" y="1089733"/>
                  <a:pt x="1312834" y="1089288"/>
                </a:cubicBezTo>
                <a:cubicBezTo>
                  <a:pt x="1314477" y="1087556"/>
                  <a:pt x="1317057" y="1086009"/>
                  <a:pt x="1319837" y="1084906"/>
                </a:cubicBezTo>
                <a:close/>
                <a:moveTo>
                  <a:pt x="10897524" y="1083603"/>
                </a:moveTo>
                <a:cubicBezTo>
                  <a:pt x="10898282" y="1083419"/>
                  <a:pt x="10899889" y="1084445"/>
                  <a:pt x="10901080" y="1084936"/>
                </a:cubicBezTo>
                <a:cubicBezTo>
                  <a:pt x="10900105" y="1085702"/>
                  <a:pt x="10899348" y="1086805"/>
                  <a:pt x="10898066" y="1087142"/>
                </a:cubicBezTo>
                <a:cubicBezTo>
                  <a:pt x="10897290" y="1087311"/>
                  <a:pt x="10895720" y="1086299"/>
                  <a:pt x="10894492" y="1085809"/>
                </a:cubicBezTo>
                <a:cubicBezTo>
                  <a:pt x="10895485" y="1085028"/>
                  <a:pt x="10896242" y="1083940"/>
                  <a:pt x="10897524" y="1083603"/>
                </a:cubicBezTo>
                <a:close/>
                <a:moveTo>
                  <a:pt x="1153746" y="1082761"/>
                </a:moveTo>
                <a:cubicBezTo>
                  <a:pt x="1157518" y="1080340"/>
                  <a:pt x="1165152" y="1080585"/>
                  <a:pt x="1168851" y="1083190"/>
                </a:cubicBezTo>
                <a:cubicBezTo>
                  <a:pt x="1172713" y="1085933"/>
                  <a:pt x="1170674" y="1088615"/>
                  <a:pt x="1167047" y="1090606"/>
                </a:cubicBezTo>
                <a:lnTo>
                  <a:pt x="1167047" y="1090607"/>
                </a:lnTo>
                <a:cubicBezTo>
                  <a:pt x="1161632" y="1093594"/>
                  <a:pt x="1156272" y="1097042"/>
                  <a:pt x="1145895" y="1095693"/>
                </a:cubicBezTo>
                <a:cubicBezTo>
                  <a:pt x="1143747" y="1089534"/>
                  <a:pt x="1148584" y="1086025"/>
                  <a:pt x="1153746" y="1082761"/>
                </a:cubicBezTo>
                <a:close/>
                <a:moveTo>
                  <a:pt x="2100689" y="1081918"/>
                </a:moveTo>
                <a:cubicBezTo>
                  <a:pt x="2096379" y="1083389"/>
                  <a:pt x="2093176" y="1083818"/>
                  <a:pt x="2092110" y="1084997"/>
                </a:cubicBezTo>
                <a:cubicBezTo>
                  <a:pt x="2089943" y="1087342"/>
                  <a:pt x="2091753" y="1089717"/>
                  <a:pt x="2095840" y="1090375"/>
                </a:cubicBezTo>
                <a:cubicBezTo>
                  <a:pt x="2097808" y="1090697"/>
                  <a:pt x="2102256" y="1089502"/>
                  <a:pt x="2102526" y="1088629"/>
                </a:cubicBezTo>
                <a:cubicBezTo>
                  <a:pt x="2103085" y="1086836"/>
                  <a:pt x="2101625" y="1084798"/>
                  <a:pt x="2100689" y="1081918"/>
                </a:cubicBezTo>
                <a:close/>
                <a:moveTo>
                  <a:pt x="9989597" y="1081657"/>
                </a:moveTo>
                <a:cubicBezTo>
                  <a:pt x="9988442" y="1082347"/>
                  <a:pt x="9987268" y="1083051"/>
                  <a:pt x="9986114" y="1083756"/>
                </a:cubicBezTo>
                <a:cubicBezTo>
                  <a:pt x="9987467" y="1084292"/>
                  <a:pt x="9988748" y="1084936"/>
                  <a:pt x="9990211" y="1085334"/>
                </a:cubicBezTo>
                <a:cubicBezTo>
                  <a:pt x="9990535" y="1085411"/>
                  <a:pt x="9992119" y="1084492"/>
                  <a:pt x="9991997" y="1084277"/>
                </a:cubicBezTo>
                <a:cubicBezTo>
                  <a:pt x="9991419" y="1083358"/>
                  <a:pt x="9990445" y="1082530"/>
                  <a:pt x="9989597" y="1081657"/>
                </a:cubicBezTo>
                <a:close/>
                <a:moveTo>
                  <a:pt x="854160" y="1080447"/>
                </a:moveTo>
                <a:cubicBezTo>
                  <a:pt x="855731" y="1081152"/>
                  <a:pt x="858727" y="1081826"/>
                  <a:pt x="859755" y="1083113"/>
                </a:cubicBezTo>
                <a:cubicBezTo>
                  <a:pt x="860784" y="1084385"/>
                  <a:pt x="860206" y="1086316"/>
                  <a:pt x="859629" y="1087864"/>
                </a:cubicBezTo>
                <a:cubicBezTo>
                  <a:pt x="859233" y="1088860"/>
                  <a:pt x="857734" y="1089794"/>
                  <a:pt x="856435" y="1090560"/>
                </a:cubicBezTo>
                <a:cubicBezTo>
                  <a:pt x="851670" y="1093441"/>
                  <a:pt x="846310" y="1095801"/>
                  <a:pt x="839326" y="1093855"/>
                </a:cubicBezTo>
                <a:cubicBezTo>
                  <a:pt x="837179" y="1093257"/>
                  <a:pt x="834851" y="1091526"/>
                  <a:pt x="834490" y="1090116"/>
                </a:cubicBezTo>
                <a:lnTo>
                  <a:pt x="834489" y="1090116"/>
                </a:lnTo>
                <a:cubicBezTo>
                  <a:pt x="833461" y="1086041"/>
                  <a:pt x="838929" y="1082424"/>
                  <a:pt x="847807" y="1080815"/>
                </a:cubicBezTo>
                <a:cubicBezTo>
                  <a:pt x="849523" y="1080493"/>
                  <a:pt x="851436" y="1080585"/>
                  <a:pt x="854160" y="1080447"/>
                </a:cubicBezTo>
                <a:close/>
                <a:moveTo>
                  <a:pt x="1470270" y="1079696"/>
                </a:moveTo>
                <a:cubicBezTo>
                  <a:pt x="1472634" y="1079941"/>
                  <a:pt x="1476315" y="1081488"/>
                  <a:pt x="1476424" y="1082530"/>
                </a:cubicBezTo>
                <a:cubicBezTo>
                  <a:pt x="1476622" y="1084492"/>
                  <a:pt x="1475612" y="1087296"/>
                  <a:pt x="1473356" y="1088368"/>
                </a:cubicBezTo>
                <a:cubicBezTo>
                  <a:pt x="1468970" y="1090421"/>
                  <a:pt x="1463393" y="1091494"/>
                  <a:pt x="1458304" y="1092965"/>
                </a:cubicBezTo>
                <a:cubicBezTo>
                  <a:pt x="1442585" y="1097500"/>
                  <a:pt x="1441574" y="1100963"/>
                  <a:pt x="1453973" y="1107643"/>
                </a:cubicBezTo>
                <a:cubicBezTo>
                  <a:pt x="1457456" y="1109528"/>
                  <a:pt x="1461354" y="1111229"/>
                  <a:pt x="1464151" y="1113435"/>
                </a:cubicBezTo>
                <a:cubicBezTo>
                  <a:pt x="1465487" y="1114492"/>
                  <a:pt x="1464712" y="1116561"/>
                  <a:pt x="1465000" y="1119181"/>
                </a:cubicBezTo>
                <a:cubicBezTo>
                  <a:pt x="1459694" y="1119181"/>
                  <a:pt x="1455237" y="1119242"/>
                  <a:pt x="1450779" y="1119181"/>
                </a:cubicBezTo>
                <a:cubicBezTo>
                  <a:pt x="1441105" y="1119058"/>
                  <a:pt x="1433923" y="1121739"/>
                  <a:pt x="1431342" y="1127301"/>
                </a:cubicBezTo>
                <a:cubicBezTo>
                  <a:pt x="1425134" y="1140662"/>
                  <a:pt x="1411778" y="1150744"/>
                  <a:pt x="1394760" y="1159401"/>
                </a:cubicBezTo>
                <a:cubicBezTo>
                  <a:pt x="1393515" y="1160029"/>
                  <a:pt x="1393297" y="1161439"/>
                  <a:pt x="1391980" y="1163446"/>
                </a:cubicBezTo>
                <a:cubicBezTo>
                  <a:pt x="1393785" y="1165315"/>
                  <a:pt x="1395824" y="1167843"/>
                  <a:pt x="1398514" y="1170096"/>
                </a:cubicBezTo>
                <a:cubicBezTo>
                  <a:pt x="1403783" y="1174524"/>
                  <a:pt x="1405372" y="1179488"/>
                  <a:pt x="1405263" y="1184805"/>
                </a:cubicBezTo>
                <a:cubicBezTo>
                  <a:pt x="1405064" y="1194519"/>
                  <a:pt x="1397863" y="1197767"/>
                  <a:pt x="1384454" y="1192895"/>
                </a:cubicBezTo>
                <a:cubicBezTo>
                  <a:pt x="1372814" y="1188665"/>
                  <a:pt x="1361119" y="1189478"/>
                  <a:pt x="1348973" y="1189386"/>
                </a:cubicBezTo>
                <a:cubicBezTo>
                  <a:pt x="1345959" y="1189355"/>
                  <a:pt x="1341357" y="1187701"/>
                  <a:pt x="1340401" y="1186138"/>
                </a:cubicBezTo>
                <a:cubicBezTo>
                  <a:pt x="1339408" y="1184483"/>
                  <a:pt x="1341087" y="1181664"/>
                  <a:pt x="1343054" y="1180009"/>
                </a:cubicBezTo>
                <a:cubicBezTo>
                  <a:pt x="1345761" y="1177726"/>
                  <a:pt x="1349713" y="1175979"/>
                  <a:pt x="1353359" y="1174156"/>
                </a:cubicBezTo>
                <a:cubicBezTo>
                  <a:pt x="1360866" y="1170371"/>
                  <a:pt x="1366642" y="1165943"/>
                  <a:pt x="1367959" y="1159845"/>
                </a:cubicBezTo>
                <a:cubicBezTo>
                  <a:pt x="1369764" y="1151510"/>
                  <a:pt x="1377362" y="1146132"/>
                  <a:pt x="1390139" y="1143558"/>
                </a:cubicBezTo>
                <a:cubicBezTo>
                  <a:pt x="1411670" y="1139237"/>
                  <a:pt x="1421632" y="1129692"/>
                  <a:pt x="1423382" y="1116361"/>
                </a:cubicBezTo>
                <a:cubicBezTo>
                  <a:pt x="1424880" y="1105084"/>
                  <a:pt x="1431576" y="1095079"/>
                  <a:pt x="1442838" y="1086208"/>
                </a:cubicBezTo>
                <a:cubicBezTo>
                  <a:pt x="1449822" y="1080692"/>
                  <a:pt x="1459188" y="1078562"/>
                  <a:pt x="1470270" y="1079696"/>
                </a:cubicBezTo>
                <a:close/>
                <a:moveTo>
                  <a:pt x="9097136" y="1078440"/>
                </a:moveTo>
                <a:cubicBezTo>
                  <a:pt x="9093310" y="1080662"/>
                  <a:pt x="9090170" y="1081964"/>
                  <a:pt x="9088113" y="1083742"/>
                </a:cubicBezTo>
                <a:cubicBezTo>
                  <a:pt x="9081056" y="1089825"/>
                  <a:pt x="9074902" y="1096352"/>
                  <a:pt x="9067412" y="1102220"/>
                </a:cubicBezTo>
                <a:cubicBezTo>
                  <a:pt x="9059887" y="1108134"/>
                  <a:pt x="9056476" y="1114478"/>
                  <a:pt x="9059472" y="1121648"/>
                </a:cubicBezTo>
                <a:cubicBezTo>
                  <a:pt x="9060428" y="1123901"/>
                  <a:pt x="9064543" y="1125678"/>
                  <a:pt x="9068875" y="1128942"/>
                </a:cubicBezTo>
                <a:cubicBezTo>
                  <a:pt x="9079450" y="1111107"/>
                  <a:pt x="9097660" y="1099324"/>
                  <a:pt x="9124876" y="1088553"/>
                </a:cubicBezTo>
                <a:cubicBezTo>
                  <a:pt x="9113289" y="1084339"/>
                  <a:pt x="9105474" y="1081489"/>
                  <a:pt x="9097136" y="1078440"/>
                </a:cubicBezTo>
                <a:close/>
                <a:moveTo>
                  <a:pt x="10080605" y="1078164"/>
                </a:moveTo>
                <a:cubicBezTo>
                  <a:pt x="10077735" y="1074915"/>
                  <a:pt x="10065987" y="1075835"/>
                  <a:pt x="10058172" y="1080493"/>
                </a:cubicBezTo>
                <a:cubicBezTo>
                  <a:pt x="10053606" y="1083220"/>
                  <a:pt x="10049889" y="1086698"/>
                  <a:pt x="10047037" y="1090222"/>
                </a:cubicBezTo>
                <a:cubicBezTo>
                  <a:pt x="10043734" y="1094282"/>
                  <a:pt x="10041840" y="1098756"/>
                  <a:pt x="10038735" y="1104058"/>
                </a:cubicBezTo>
                <a:cubicBezTo>
                  <a:pt x="10033610" y="1104288"/>
                  <a:pt x="10030867" y="1104440"/>
                  <a:pt x="10028141" y="1104517"/>
                </a:cubicBezTo>
                <a:cubicBezTo>
                  <a:pt x="10015472" y="1104916"/>
                  <a:pt x="10013306" y="1106126"/>
                  <a:pt x="10012657" y="1113159"/>
                </a:cubicBezTo>
                <a:cubicBezTo>
                  <a:pt x="10012589" y="1113726"/>
                  <a:pt x="10012517" y="1114324"/>
                  <a:pt x="10012697" y="1114875"/>
                </a:cubicBezTo>
                <a:cubicBezTo>
                  <a:pt x="10014773" y="1121525"/>
                  <a:pt x="10007156" y="1129600"/>
                  <a:pt x="10016199" y="1134732"/>
                </a:cubicBezTo>
                <a:cubicBezTo>
                  <a:pt x="10026774" y="1140739"/>
                  <a:pt x="10036953" y="1133078"/>
                  <a:pt x="10047077" y="1131423"/>
                </a:cubicBezTo>
                <a:cubicBezTo>
                  <a:pt x="10070575" y="1127577"/>
                  <a:pt x="10070828" y="1127087"/>
                  <a:pt x="10065630" y="1113006"/>
                </a:cubicBezTo>
                <a:cubicBezTo>
                  <a:pt x="10062977" y="1105774"/>
                  <a:pt x="10064475" y="1099369"/>
                  <a:pt x="10070755" y="1093210"/>
                </a:cubicBezTo>
                <a:cubicBezTo>
                  <a:pt x="10072253" y="1091754"/>
                  <a:pt x="10073968" y="1090391"/>
                  <a:pt x="10075466" y="1088920"/>
                </a:cubicBezTo>
                <a:cubicBezTo>
                  <a:pt x="10078841" y="1085625"/>
                  <a:pt x="10084634" y="1082684"/>
                  <a:pt x="10080610" y="1078164"/>
                </a:cubicBezTo>
                <a:close/>
                <a:moveTo>
                  <a:pt x="8732055" y="1077720"/>
                </a:moveTo>
                <a:cubicBezTo>
                  <a:pt x="8730071" y="1077322"/>
                  <a:pt x="8726804" y="1078425"/>
                  <a:pt x="8724765" y="1079375"/>
                </a:cubicBezTo>
                <a:cubicBezTo>
                  <a:pt x="8723755" y="1079819"/>
                  <a:pt x="8723411" y="1081719"/>
                  <a:pt x="8724097" y="1082562"/>
                </a:cubicBezTo>
                <a:cubicBezTo>
                  <a:pt x="8727003" y="1086117"/>
                  <a:pt x="8730757" y="1089457"/>
                  <a:pt x="8733536" y="1093058"/>
                </a:cubicBezTo>
                <a:cubicBezTo>
                  <a:pt x="8735918" y="1096199"/>
                  <a:pt x="8730775" y="1100550"/>
                  <a:pt x="8724964" y="1100167"/>
                </a:cubicBezTo>
                <a:cubicBezTo>
                  <a:pt x="8717619" y="1099707"/>
                  <a:pt x="8710382" y="1098390"/>
                  <a:pt x="8703018" y="1097961"/>
                </a:cubicBezTo>
                <a:cubicBezTo>
                  <a:pt x="8701358" y="1097853"/>
                  <a:pt x="8698957" y="1099707"/>
                  <a:pt x="8697748" y="1100964"/>
                </a:cubicBezTo>
                <a:cubicBezTo>
                  <a:pt x="8697297" y="1101423"/>
                  <a:pt x="8699011" y="1103400"/>
                  <a:pt x="8700257" y="1103645"/>
                </a:cubicBezTo>
                <a:cubicBezTo>
                  <a:pt x="8711789" y="1105821"/>
                  <a:pt x="8723430" y="1107782"/>
                  <a:pt x="8733085" y="1109483"/>
                </a:cubicBezTo>
                <a:cubicBezTo>
                  <a:pt x="8740105" y="1108701"/>
                  <a:pt x="8744816" y="1108456"/>
                  <a:pt x="8749219" y="1107613"/>
                </a:cubicBezTo>
                <a:cubicBezTo>
                  <a:pt x="8755301" y="1106434"/>
                  <a:pt x="8760192" y="1101806"/>
                  <a:pt x="8758893" y="1098098"/>
                </a:cubicBezTo>
                <a:lnTo>
                  <a:pt x="8758892" y="1098098"/>
                </a:lnTo>
                <a:cubicBezTo>
                  <a:pt x="8755572" y="1088584"/>
                  <a:pt x="8747883" y="1080984"/>
                  <a:pt x="8732055" y="1077720"/>
                </a:cubicBezTo>
                <a:close/>
                <a:moveTo>
                  <a:pt x="9777468" y="1076310"/>
                </a:moveTo>
                <a:cubicBezTo>
                  <a:pt x="9769707" y="1075191"/>
                  <a:pt x="9762453" y="1076631"/>
                  <a:pt x="9756822" y="1080171"/>
                </a:cubicBezTo>
                <a:cubicBezTo>
                  <a:pt x="9752905" y="1082638"/>
                  <a:pt x="9749675" y="1085503"/>
                  <a:pt x="9745975" y="1088108"/>
                </a:cubicBezTo>
                <a:cubicBezTo>
                  <a:pt x="9723218" y="1104196"/>
                  <a:pt x="9725456" y="1106632"/>
                  <a:pt x="9741716" y="1124865"/>
                </a:cubicBezTo>
                <a:cubicBezTo>
                  <a:pt x="9747997" y="1131898"/>
                  <a:pt x="9756118" y="1138333"/>
                  <a:pt x="9763752" y="1144876"/>
                </a:cubicBezTo>
                <a:cubicBezTo>
                  <a:pt x="9767795" y="1148369"/>
                  <a:pt x="9776530" y="1147588"/>
                  <a:pt x="9780302" y="1143772"/>
                </a:cubicBezTo>
                <a:lnTo>
                  <a:pt x="9780301" y="1143772"/>
                </a:lnTo>
                <a:cubicBezTo>
                  <a:pt x="9785319" y="1138716"/>
                  <a:pt x="9784579" y="1133522"/>
                  <a:pt x="9779363" y="1129109"/>
                </a:cubicBezTo>
                <a:cubicBezTo>
                  <a:pt x="9773371" y="1124007"/>
                  <a:pt x="9766008" y="1119487"/>
                  <a:pt x="9759005" y="1114845"/>
                </a:cubicBezTo>
                <a:cubicBezTo>
                  <a:pt x="9754043" y="1111550"/>
                  <a:pt x="9748665" y="1108486"/>
                  <a:pt x="9744478" y="1105912"/>
                </a:cubicBezTo>
                <a:cubicBezTo>
                  <a:pt x="9745055" y="1099124"/>
                  <a:pt x="9751823" y="1096841"/>
                  <a:pt x="9758302" y="1094512"/>
                </a:cubicBezTo>
                <a:cubicBezTo>
                  <a:pt x="9766405" y="1091616"/>
                  <a:pt x="9774995" y="1089165"/>
                  <a:pt x="9782702" y="1085917"/>
                </a:cubicBezTo>
                <a:cubicBezTo>
                  <a:pt x="9785030" y="1084936"/>
                  <a:pt x="9786762" y="1081657"/>
                  <a:pt x="9785842" y="1080048"/>
                </a:cubicBezTo>
                <a:cubicBezTo>
                  <a:pt x="9784903" y="1078363"/>
                  <a:pt x="9780698" y="1076754"/>
                  <a:pt x="9777468" y="1076310"/>
                </a:cubicBezTo>
                <a:close/>
                <a:moveTo>
                  <a:pt x="10419811" y="1074732"/>
                </a:moveTo>
                <a:cubicBezTo>
                  <a:pt x="10420966" y="1075038"/>
                  <a:pt x="10421363" y="1076417"/>
                  <a:pt x="10423041" y="1078363"/>
                </a:cubicBezTo>
                <a:cubicBezTo>
                  <a:pt x="10419577" y="1078838"/>
                  <a:pt x="10416635" y="1079389"/>
                  <a:pt x="10413692" y="1079466"/>
                </a:cubicBezTo>
                <a:cubicBezTo>
                  <a:pt x="10412988" y="1079482"/>
                  <a:pt x="10411291" y="1077689"/>
                  <a:pt x="10411598" y="1077015"/>
                </a:cubicBezTo>
                <a:cubicBezTo>
                  <a:pt x="10412826" y="1074517"/>
                  <a:pt x="10416038" y="1073736"/>
                  <a:pt x="10419811" y="1074732"/>
                </a:cubicBezTo>
                <a:close/>
                <a:moveTo>
                  <a:pt x="10626742" y="1073643"/>
                </a:moveTo>
                <a:cubicBezTo>
                  <a:pt x="10630531" y="1076662"/>
                  <a:pt x="10629557" y="1080201"/>
                  <a:pt x="10623727" y="1084491"/>
                </a:cubicBezTo>
                <a:cubicBezTo>
                  <a:pt x="10623150" y="1084936"/>
                  <a:pt x="10622338" y="1085273"/>
                  <a:pt x="10621725" y="1085702"/>
                </a:cubicBezTo>
                <a:cubicBezTo>
                  <a:pt x="10599002" y="1102081"/>
                  <a:pt x="10601854" y="1110554"/>
                  <a:pt x="10633455" y="1120253"/>
                </a:cubicBezTo>
                <a:cubicBezTo>
                  <a:pt x="10634989" y="1120713"/>
                  <a:pt x="10637101" y="1120483"/>
                  <a:pt x="10640386" y="1120667"/>
                </a:cubicBezTo>
                <a:cubicBezTo>
                  <a:pt x="10647496" y="1115733"/>
                  <a:pt x="10646450" y="1111428"/>
                  <a:pt x="10642371" y="1107061"/>
                </a:cubicBezTo>
                <a:cubicBezTo>
                  <a:pt x="10638509" y="1102893"/>
                  <a:pt x="10636523" y="1098634"/>
                  <a:pt x="10638887" y="1093761"/>
                </a:cubicBezTo>
                <a:cubicBezTo>
                  <a:pt x="10641378" y="1088674"/>
                  <a:pt x="10650564" y="1086744"/>
                  <a:pt x="10656574" y="1090452"/>
                </a:cubicBezTo>
                <a:lnTo>
                  <a:pt x="10656570" y="1090455"/>
                </a:lnTo>
                <a:cubicBezTo>
                  <a:pt x="10661208" y="1093320"/>
                  <a:pt x="10664854" y="1096783"/>
                  <a:pt x="10669491" y="1099648"/>
                </a:cubicBezTo>
                <a:cubicBezTo>
                  <a:pt x="10684742" y="1109102"/>
                  <a:pt x="10699938" y="1118556"/>
                  <a:pt x="10719086" y="1125297"/>
                </a:cubicBezTo>
                <a:cubicBezTo>
                  <a:pt x="10727279" y="1128178"/>
                  <a:pt x="10727297" y="1133142"/>
                  <a:pt x="10720024" y="1136590"/>
                </a:cubicBezTo>
                <a:cubicBezTo>
                  <a:pt x="10712714" y="1140083"/>
                  <a:pt x="10705026" y="1143255"/>
                  <a:pt x="10696905" y="1146825"/>
                </a:cubicBezTo>
                <a:cubicBezTo>
                  <a:pt x="10689705" y="1144863"/>
                  <a:pt x="10683045" y="1142826"/>
                  <a:pt x="10676115" y="1141232"/>
                </a:cubicBezTo>
                <a:cubicBezTo>
                  <a:pt x="10669112" y="1139608"/>
                  <a:pt x="10662777" y="1141768"/>
                  <a:pt x="10660738" y="1146227"/>
                </a:cubicBezTo>
                <a:cubicBezTo>
                  <a:pt x="10659980" y="1147897"/>
                  <a:pt x="10659470" y="1149644"/>
                  <a:pt x="10659403" y="1151345"/>
                </a:cubicBezTo>
                <a:cubicBezTo>
                  <a:pt x="10658897" y="1160936"/>
                  <a:pt x="10649946" y="1165962"/>
                  <a:pt x="10635760" y="1168429"/>
                </a:cubicBezTo>
                <a:cubicBezTo>
                  <a:pt x="10631248" y="1169226"/>
                  <a:pt x="10626827" y="1170329"/>
                  <a:pt x="10622622" y="1171617"/>
                </a:cubicBezTo>
                <a:cubicBezTo>
                  <a:pt x="10615890" y="1173700"/>
                  <a:pt x="10613526" y="1177562"/>
                  <a:pt x="10616503" y="1181806"/>
                </a:cubicBezTo>
                <a:cubicBezTo>
                  <a:pt x="10619066" y="1185514"/>
                  <a:pt x="10623073" y="1188900"/>
                  <a:pt x="10624932" y="1192700"/>
                </a:cubicBezTo>
                <a:cubicBezTo>
                  <a:pt x="10625762" y="1194355"/>
                  <a:pt x="10623722" y="1197572"/>
                  <a:pt x="10621341" y="1198476"/>
                </a:cubicBezTo>
                <a:cubicBezTo>
                  <a:pt x="10618941" y="1199411"/>
                  <a:pt x="10613833" y="1199074"/>
                  <a:pt x="10611180" y="1198063"/>
                </a:cubicBezTo>
                <a:cubicBezTo>
                  <a:pt x="10607318" y="1196592"/>
                  <a:pt x="10604990" y="1193665"/>
                  <a:pt x="10601272" y="1191980"/>
                </a:cubicBezTo>
                <a:cubicBezTo>
                  <a:pt x="10597626" y="1190356"/>
                  <a:pt x="10593150" y="1188701"/>
                  <a:pt x="10588819" y="1188471"/>
                </a:cubicBezTo>
                <a:cubicBezTo>
                  <a:pt x="10575049" y="1187735"/>
                  <a:pt x="10561622" y="1194446"/>
                  <a:pt x="10558174" y="1203042"/>
                </a:cubicBezTo>
                <a:cubicBezTo>
                  <a:pt x="10555738" y="1209171"/>
                  <a:pt x="10553266" y="1215254"/>
                  <a:pt x="10550649" y="1221704"/>
                </a:cubicBezTo>
                <a:cubicBezTo>
                  <a:pt x="10554222" y="1225550"/>
                  <a:pt x="10558084" y="1229473"/>
                  <a:pt x="10561459" y="1233533"/>
                </a:cubicBezTo>
                <a:cubicBezTo>
                  <a:pt x="10562037" y="1234238"/>
                  <a:pt x="10560575" y="1235601"/>
                  <a:pt x="10559619" y="1237532"/>
                </a:cubicBezTo>
                <a:cubicBezTo>
                  <a:pt x="10553104" y="1237824"/>
                  <a:pt x="10546101" y="1238130"/>
                  <a:pt x="10535886" y="1238574"/>
                </a:cubicBezTo>
                <a:cubicBezTo>
                  <a:pt x="10539748" y="1242252"/>
                  <a:pt x="10541282" y="1245147"/>
                  <a:pt x="10544513" y="1246480"/>
                </a:cubicBezTo>
                <a:cubicBezTo>
                  <a:pt x="10550703" y="1249039"/>
                  <a:pt x="10557886" y="1250679"/>
                  <a:pt x="10564618" y="1252732"/>
                </a:cubicBezTo>
                <a:cubicBezTo>
                  <a:pt x="10574489" y="1255781"/>
                  <a:pt x="10585931" y="1257466"/>
                  <a:pt x="10593133" y="1264622"/>
                </a:cubicBezTo>
                <a:cubicBezTo>
                  <a:pt x="10589722" y="1267456"/>
                  <a:pt x="10586220" y="1270046"/>
                  <a:pt x="10583350" y="1272880"/>
                </a:cubicBezTo>
                <a:cubicBezTo>
                  <a:pt x="10579922" y="1276236"/>
                  <a:pt x="10577035" y="1279821"/>
                  <a:pt x="10573425" y="1283835"/>
                </a:cubicBezTo>
                <a:cubicBezTo>
                  <a:pt x="10566332" y="1283835"/>
                  <a:pt x="10559763" y="1283402"/>
                  <a:pt x="10553392" y="1283939"/>
                </a:cubicBezTo>
                <a:cubicBezTo>
                  <a:pt x="10546949" y="1284491"/>
                  <a:pt x="10540741" y="1285977"/>
                  <a:pt x="10534443" y="1287034"/>
                </a:cubicBezTo>
                <a:cubicBezTo>
                  <a:pt x="10528271" y="1288045"/>
                  <a:pt x="10523163" y="1287157"/>
                  <a:pt x="10520167" y="1283525"/>
                </a:cubicBezTo>
                <a:cubicBezTo>
                  <a:pt x="10517315" y="1280063"/>
                  <a:pt x="10518019" y="1276523"/>
                  <a:pt x="10522387" y="1273918"/>
                </a:cubicBezTo>
                <a:cubicBezTo>
                  <a:pt x="10525635" y="1271988"/>
                  <a:pt x="10530291" y="1270961"/>
                  <a:pt x="10534262" y="1269460"/>
                </a:cubicBezTo>
                <a:cubicBezTo>
                  <a:pt x="10545253" y="1265292"/>
                  <a:pt x="10545884" y="1261569"/>
                  <a:pt x="10536373" y="1255884"/>
                </a:cubicBezTo>
                <a:cubicBezTo>
                  <a:pt x="10531645" y="1253065"/>
                  <a:pt x="10526484" y="1250522"/>
                  <a:pt x="10521827" y="1247657"/>
                </a:cubicBezTo>
                <a:cubicBezTo>
                  <a:pt x="10511414" y="1241298"/>
                  <a:pt x="10507786" y="1234127"/>
                  <a:pt x="10515078" y="1225639"/>
                </a:cubicBezTo>
                <a:cubicBezTo>
                  <a:pt x="10517712" y="1222574"/>
                  <a:pt x="10520059" y="1219387"/>
                  <a:pt x="10521936" y="1216124"/>
                </a:cubicBezTo>
                <a:cubicBezTo>
                  <a:pt x="10533847" y="1195362"/>
                  <a:pt x="10533793" y="1195347"/>
                  <a:pt x="10521539" y="1176026"/>
                </a:cubicBezTo>
                <a:cubicBezTo>
                  <a:pt x="10524733" y="1175260"/>
                  <a:pt x="10528018" y="1173743"/>
                  <a:pt x="10531086" y="1173912"/>
                </a:cubicBezTo>
                <a:cubicBezTo>
                  <a:pt x="10536626" y="1174188"/>
                  <a:pt x="10542113" y="1175352"/>
                  <a:pt x="10547491" y="1176363"/>
                </a:cubicBezTo>
                <a:cubicBezTo>
                  <a:pt x="10557688" y="1178279"/>
                  <a:pt x="10566206" y="1176424"/>
                  <a:pt x="10573281" y="1171981"/>
                </a:cubicBezTo>
                <a:cubicBezTo>
                  <a:pt x="10577197" y="1169513"/>
                  <a:pt x="10580879" y="1166786"/>
                  <a:pt x="10583749" y="1163844"/>
                </a:cubicBezTo>
                <a:cubicBezTo>
                  <a:pt x="10591021" y="1156398"/>
                  <a:pt x="10597807" y="1148798"/>
                  <a:pt x="10604611" y="1141214"/>
                </a:cubicBezTo>
                <a:cubicBezTo>
                  <a:pt x="10605964" y="1139712"/>
                  <a:pt x="10606669" y="1137996"/>
                  <a:pt x="10607390" y="1136356"/>
                </a:cubicBezTo>
                <a:cubicBezTo>
                  <a:pt x="10608617" y="1133507"/>
                  <a:pt x="10603384" y="1130718"/>
                  <a:pt x="10598727" y="1131070"/>
                </a:cubicBezTo>
                <a:cubicBezTo>
                  <a:pt x="10591437" y="1131591"/>
                  <a:pt x="10587863" y="1137965"/>
                  <a:pt x="10578641" y="1135744"/>
                </a:cubicBezTo>
                <a:cubicBezTo>
                  <a:pt x="10578641" y="1133966"/>
                  <a:pt x="10578176" y="1132250"/>
                  <a:pt x="10578736" y="1130672"/>
                </a:cubicBezTo>
                <a:cubicBezTo>
                  <a:pt x="10580161" y="1126612"/>
                  <a:pt x="10582200" y="1122383"/>
                  <a:pt x="10574133" y="1120192"/>
                </a:cubicBezTo>
                <a:cubicBezTo>
                  <a:pt x="10567691" y="1118445"/>
                  <a:pt x="10563630" y="1121249"/>
                  <a:pt x="10559912" y="1124007"/>
                </a:cubicBezTo>
                <a:cubicBezTo>
                  <a:pt x="10558108" y="1125340"/>
                  <a:pt x="10556519" y="1127010"/>
                  <a:pt x="10554191" y="1127776"/>
                </a:cubicBezTo>
                <a:cubicBezTo>
                  <a:pt x="10552007" y="1128481"/>
                  <a:pt x="10548506" y="1128757"/>
                  <a:pt x="10546466" y="1128144"/>
                </a:cubicBezTo>
                <a:cubicBezTo>
                  <a:pt x="10544373" y="1127516"/>
                  <a:pt x="10542225" y="1125616"/>
                  <a:pt x="10542045" y="1124191"/>
                </a:cubicBezTo>
                <a:cubicBezTo>
                  <a:pt x="10541738" y="1122000"/>
                  <a:pt x="10542532" y="1119579"/>
                  <a:pt x="10543868" y="1117510"/>
                </a:cubicBezTo>
                <a:cubicBezTo>
                  <a:pt x="10547333" y="1112163"/>
                  <a:pt x="10551899" y="1107061"/>
                  <a:pt x="10554949" y="1101637"/>
                </a:cubicBezTo>
                <a:cubicBezTo>
                  <a:pt x="10559587" y="1093470"/>
                  <a:pt x="10568575" y="1088000"/>
                  <a:pt x="10580504" y="1083848"/>
                </a:cubicBezTo>
                <a:cubicBezTo>
                  <a:pt x="10589419" y="1080738"/>
                  <a:pt x="10598118" y="1077351"/>
                  <a:pt x="10606655" y="1073843"/>
                </a:cubicBezTo>
                <a:cubicBezTo>
                  <a:pt x="10615065" y="1070441"/>
                  <a:pt x="10622429" y="1070211"/>
                  <a:pt x="10626742" y="1073643"/>
                </a:cubicBezTo>
                <a:close/>
                <a:moveTo>
                  <a:pt x="1256404" y="1073554"/>
                </a:moveTo>
                <a:cubicBezTo>
                  <a:pt x="1260555" y="1071946"/>
                  <a:pt x="1265518" y="1072389"/>
                  <a:pt x="1268839" y="1075132"/>
                </a:cubicBezTo>
                <a:cubicBezTo>
                  <a:pt x="1272105" y="1077859"/>
                  <a:pt x="1270643" y="1082059"/>
                  <a:pt x="1265753" y="1084204"/>
                </a:cubicBezTo>
                <a:cubicBezTo>
                  <a:pt x="1264237" y="1084877"/>
                  <a:pt x="1262684" y="1085629"/>
                  <a:pt x="1260970" y="1085981"/>
                </a:cubicBezTo>
                <a:cubicBezTo>
                  <a:pt x="1243970" y="1089444"/>
                  <a:pt x="1232726" y="1096737"/>
                  <a:pt x="1224587" y="1106206"/>
                </a:cubicBezTo>
                <a:cubicBezTo>
                  <a:pt x="1223848" y="1107065"/>
                  <a:pt x="1221646" y="1107464"/>
                  <a:pt x="1220021" y="1108107"/>
                </a:cubicBezTo>
                <a:cubicBezTo>
                  <a:pt x="1212514" y="1108046"/>
                  <a:pt x="1211052" y="1104659"/>
                  <a:pt x="1210474" y="1101119"/>
                </a:cubicBezTo>
                <a:cubicBezTo>
                  <a:pt x="1209698" y="1096109"/>
                  <a:pt x="1213506" y="1091972"/>
                  <a:pt x="1219624" y="1089168"/>
                </a:cubicBezTo>
                <a:cubicBezTo>
                  <a:pt x="1231518" y="1083652"/>
                  <a:pt x="1243880" y="1078503"/>
                  <a:pt x="1256404" y="1073554"/>
                </a:cubicBezTo>
                <a:close/>
                <a:moveTo>
                  <a:pt x="10812269" y="1070150"/>
                </a:moveTo>
                <a:cubicBezTo>
                  <a:pt x="10813966" y="1071054"/>
                  <a:pt x="10815645" y="1071958"/>
                  <a:pt x="10818207" y="1073291"/>
                </a:cubicBezTo>
                <a:cubicBezTo>
                  <a:pt x="10815157" y="1074655"/>
                  <a:pt x="10813334" y="1075666"/>
                  <a:pt x="10811204" y="1076279"/>
                </a:cubicBezTo>
                <a:cubicBezTo>
                  <a:pt x="10810825" y="1076386"/>
                  <a:pt x="10808118" y="1074609"/>
                  <a:pt x="10808388" y="1074088"/>
                </a:cubicBezTo>
                <a:cubicBezTo>
                  <a:pt x="10809128" y="1072678"/>
                  <a:pt x="10810915" y="1071452"/>
                  <a:pt x="10812269" y="1070150"/>
                </a:cubicBezTo>
                <a:close/>
                <a:moveTo>
                  <a:pt x="10363954" y="1069590"/>
                </a:moveTo>
                <a:cubicBezTo>
                  <a:pt x="10365452" y="1069269"/>
                  <a:pt x="10369693" y="1070985"/>
                  <a:pt x="10370162" y="1072149"/>
                </a:cubicBezTo>
                <a:cubicBezTo>
                  <a:pt x="10372834" y="1078685"/>
                  <a:pt x="10375180" y="1085335"/>
                  <a:pt x="10376516" y="1092015"/>
                </a:cubicBezTo>
                <a:cubicBezTo>
                  <a:pt x="10376787" y="1093425"/>
                  <a:pt x="10372653" y="1096275"/>
                  <a:pt x="10370145" y="1096474"/>
                </a:cubicBezTo>
                <a:cubicBezTo>
                  <a:pt x="10367491" y="1096673"/>
                  <a:pt x="10362709" y="1094865"/>
                  <a:pt x="10361716" y="1093272"/>
                </a:cubicBezTo>
                <a:cubicBezTo>
                  <a:pt x="10358485" y="1088001"/>
                  <a:pt x="10356517" y="1082454"/>
                  <a:pt x="10354929" y="1078900"/>
                </a:cubicBezTo>
                <a:cubicBezTo>
                  <a:pt x="10355651" y="1075667"/>
                  <a:pt x="10355271" y="1074211"/>
                  <a:pt x="10356283" y="1073476"/>
                </a:cubicBezTo>
                <a:cubicBezTo>
                  <a:pt x="10358412" y="1071935"/>
                  <a:pt x="10360976" y="1070203"/>
                  <a:pt x="10363954" y="1069590"/>
                </a:cubicBezTo>
                <a:close/>
                <a:moveTo>
                  <a:pt x="1891122" y="1069440"/>
                </a:moveTo>
                <a:cubicBezTo>
                  <a:pt x="1891916" y="1070175"/>
                  <a:pt x="1892691" y="1070896"/>
                  <a:pt x="1893486" y="1071616"/>
                </a:cubicBezTo>
                <a:cubicBezTo>
                  <a:pt x="1892169" y="1071953"/>
                  <a:pt x="1890851" y="1072335"/>
                  <a:pt x="1889479" y="1072503"/>
                </a:cubicBezTo>
                <a:cubicBezTo>
                  <a:pt x="1889191" y="1072550"/>
                  <a:pt x="1888126" y="1071524"/>
                  <a:pt x="1888288" y="1071355"/>
                </a:cubicBezTo>
                <a:cubicBezTo>
                  <a:pt x="1889046" y="1070650"/>
                  <a:pt x="1890147" y="1070068"/>
                  <a:pt x="1891122" y="1069440"/>
                </a:cubicBezTo>
                <a:close/>
                <a:moveTo>
                  <a:pt x="11135372" y="1069413"/>
                </a:moveTo>
                <a:cubicBezTo>
                  <a:pt x="11141111" y="1068802"/>
                  <a:pt x="11146002" y="1071437"/>
                  <a:pt x="11145064" y="1074319"/>
                </a:cubicBezTo>
                <a:cubicBezTo>
                  <a:pt x="11144378" y="1076403"/>
                  <a:pt x="11143169" y="1079191"/>
                  <a:pt x="11140695" y="1080111"/>
                </a:cubicBezTo>
                <a:cubicBezTo>
                  <a:pt x="11137320" y="1081336"/>
                  <a:pt x="11132430" y="1081520"/>
                  <a:pt x="11128296" y="1081290"/>
                </a:cubicBezTo>
                <a:cubicBezTo>
                  <a:pt x="11126383" y="1081168"/>
                  <a:pt x="11123928" y="1079222"/>
                  <a:pt x="11123152" y="1077797"/>
                </a:cubicBezTo>
                <a:cubicBezTo>
                  <a:pt x="11121419" y="1074610"/>
                  <a:pt x="11124578" y="1072540"/>
                  <a:pt x="11128892" y="1071114"/>
                </a:cubicBezTo>
                <a:cubicBezTo>
                  <a:pt x="11131275" y="1070318"/>
                  <a:pt x="11133891" y="1069812"/>
                  <a:pt x="11135372" y="1069413"/>
                </a:cubicBezTo>
                <a:close/>
                <a:moveTo>
                  <a:pt x="9385191" y="1068481"/>
                </a:moveTo>
                <a:cubicBezTo>
                  <a:pt x="9384324" y="1069814"/>
                  <a:pt x="9383458" y="1071131"/>
                  <a:pt x="9382610" y="1072449"/>
                </a:cubicBezTo>
                <a:cubicBezTo>
                  <a:pt x="9384992" y="1072924"/>
                  <a:pt x="9387338" y="1073553"/>
                  <a:pt x="9389792" y="1073782"/>
                </a:cubicBezTo>
                <a:cubicBezTo>
                  <a:pt x="9390153" y="1073828"/>
                  <a:pt x="9391002" y="1071988"/>
                  <a:pt x="9391922" y="1070564"/>
                </a:cubicBezTo>
                <a:cubicBezTo>
                  <a:pt x="9389721" y="1069875"/>
                  <a:pt x="9387446" y="1069185"/>
                  <a:pt x="9385191" y="1068481"/>
                </a:cubicBezTo>
                <a:close/>
                <a:moveTo>
                  <a:pt x="1053740" y="1068442"/>
                </a:moveTo>
                <a:cubicBezTo>
                  <a:pt x="1057779" y="1068107"/>
                  <a:pt x="1061821" y="1068460"/>
                  <a:pt x="1065773" y="1068790"/>
                </a:cubicBezTo>
                <a:cubicBezTo>
                  <a:pt x="1067614" y="1068943"/>
                  <a:pt x="1070250" y="1071041"/>
                  <a:pt x="1070266" y="1072236"/>
                </a:cubicBezTo>
                <a:cubicBezTo>
                  <a:pt x="1070284" y="1073540"/>
                  <a:pt x="1068192" y="1075516"/>
                  <a:pt x="1066153" y="1076114"/>
                </a:cubicBezTo>
                <a:cubicBezTo>
                  <a:pt x="1056678" y="1078856"/>
                  <a:pt x="1049098" y="1076972"/>
                  <a:pt x="1041734" y="1072221"/>
                </a:cubicBezTo>
                <a:cubicBezTo>
                  <a:pt x="1045668" y="1069800"/>
                  <a:pt x="1049702" y="1068778"/>
                  <a:pt x="1053740" y="1068442"/>
                </a:cubicBezTo>
                <a:close/>
                <a:moveTo>
                  <a:pt x="2493168" y="1068220"/>
                </a:moveTo>
                <a:cubicBezTo>
                  <a:pt x="2492031" y="1068205"/>
                  <a:pt x="2489761" y="1070687"/>
                  <a:pt x="2489883" y="1071958"/>
                </a:cubicBezTo>
                <a:cubicBezTo>
                  <a:pt x="2490135" y="1074411"/>
                  <a:pt x="2493257" y="1075882"/>
                  <a:pt x="2497247" y="1074932"/>
                </a:cubicBezTo>
                <a:cubicBezTo>
                  <a:pt x="2499125" y="1074487"/>
                  <a:pt x="2500115" y="1072647"/>
                  <a:pt x="2502731" y="1070365"/>
                </a:cubicBezTo>
                <a:cubicBezTo>
                  <a:pt x="2498782" y="1069400"/>
                  <a:pt x="2495985" y="1068252"/>
                  <a:pt x="2493168" y="1068220"/>
                </a:cubicBezTo>
                <a:close/>
                <a:moveTo>
                  <a:pt x="3240171" y="1067711"/>
                </a:moveTo>
                <a:cubicBezTo>
                  <a:pt x="3246491" y="1068385"/>
                  <a:pt x="3252794" y="1069351"/>
                  <a:pt x="3258770" y="1070715"/>
                </a:cubicBezTo>
                <a:cubicBezTo>
                  <a:pt x="3260595" y="1071143"/>
                  <a:pt x="3262472" y="1073461"/>
                  <a:pt x="3262184" y="1074748"/>
                </a:cubicBezTo>
                <a:cubicBezTo>
                  <a:pt x="3261932" y="1076035"/>
                  <a:pt x="3259221" y="1077322"/>
                  <a:pt x="3257127" y="1078210"/>
                </a:cubicBezTo>
                <a:cubicBezTo>
                  <a:pt x="3255755" y="1078777"/>
                  <a:pt x="3253552" y="1078593"/>
                  <a:pt x="3250030" y="1078915"/>
                </a:cubicBezTo>
                <a:cubicBezTo>
                  <a:pt x="3246238" y="1078287"/>
                  <a:pt x="3240622" y="1077812"/>
                  <a:pt x="3235765" y="1076387"/>
                </a:cubicBezTo>
                <a:cubicBezTo>
                  <a:pt x="3232970" y="1075544"/>
                  <a:pt x="3229581" y="1073062"/>
                  <a:pt x="3229699" y="1071434"/>
                </a:cubicBezTo>
                <a:cubicBezTo>
                  <a:pt x="3229987" y="1067864"/>
                  <a:pt x="3235370" y="1067205"/>
                  <a:pt x="3240171" y="1067711"/>
                </a:cubicBezTo>
                <a:close/>
                <a:moveTo>
                  <a:pt x="1112877" y="1066981"/>
                </a:moveTo>
                <a:cubicBezTo>
                  <a:pt x="1116396" y="1076114"/>
                  <a:pt x="1111992" y="1080726"/>
                  <a:pt x="1103202" y="1085415"/>
                </a:cubicBezTo>
                <a:cubicBezTo>
                  <a:pt x="1099593" y="1077279"/>
                  <a:pt x="1099701" y="1077293"/>
                  <a:pt x="1112877" y="1066981"/>
                </a:cubicBezTo>
                <a:close/>
                <a:moveTo>
                  <a:pt x="8774612" y="1066458"/>
                </a:moveTo>
                <a:cubicBezTo>
                  <a:pt x="8771833" y="1067746"/>
                  <a:pt x="8768746" y="1068434"/>
                  <a:pt x="8768188" y="1069584"/>
                </a:cubicBezTo>
                <a:cubicBezTo>
                  <a:pt x="8767592" y="1070779"/>
                  <a:pt x="8768782" y="1072882"/>
                  <a:pt x="8770389" y="1073767"/>
                </a:cubicBezTo>
                <a:cubicBezTo>
                  <a:pt x="8773114" y="1075269"/>
                  <a:pt x="8778276" y="1073553"/>
                  <a:pt x="8778096" y="1071208"/>
                </a:cubicBezTo>
                <a:cubicBezTo>
                  <a:pt x="8778005" y="1069798"/>
                  <a:pt x="8776146" y="1068434"/>
                  <a:pt x="8774612" y="1066458"/>
                </a:cubicBezTo>
                <a:close/>
                <a:moveTo>
                  <a:pt x="11243998" y="1065263"/>
                </a:moveTo>
                <a:cubicBezTo>
                  <a:pt x="11246434" y="1064925"/>
                  <a:pt x="11250765" y="1064772"/>
                  <a:pt x="11251487" y="1065554"/>
                </a:cubicBezTo>
                <a:cubicBezTo>
                  <a:pt x="11256504" y="1070840"/>
                  <a:pt x="11260782" y="1076402"/>
                  <a:pt x="11264860" y="1081366"/>
                </a:cubicBezTo>
                <a:cubicBezTo>
                  <a:pt x="11262297" y="1083282"/>
                  <a:pt x="11261413" y="1084492"/>
                  <a:pt x="11260005" y="1084829"/>
                </a:cubicBezTo>
                <a:cubicBezTo>
                  <a:pt x="11258525" y="1085181"/>
                  <a:pt x="11255421" y="1085044"/>
                  <a:pt x="11254934" y="1084492"/>
                </a:cubicBezTo>
                <a:cubicBezTo>
                  <a:pt x="11250133" y="1079068"/>
                  <a:pt x="11245622" y="1073552"/>
                  <a:pt x="11241417" y="1067975"/>
                </a:cubicBezTo>
                <a:cubicBezTo>
                  <a:pt x="11240966" y="1067392"/>
                  <a:pt x="11242788" y="1065446"/>
                  <a:pt x="11243998" y="1065263"/>
                </a:cubicBezTo>
                <a:close/>
                <a:moveTo>
                  <a:pt x="9449801" y="1065002"/>
                </a:moveTo>
                <a:cubicBezTo>
                  <a:pt x="9447057" y="1066182"/>
                  <a:pt x="9443611" y="1067056"/>
                  <a:pt x="9441806" y="1068634"/>
                </a:cubicBezTo>
                <a:cubicBezTo>
                  <a:pt x="9440487" y="1069798"/>
                  <a:pt x="9440831" y="1071943"/>
                  <a:pt x="9441282" y="1073507"/>
                </a:cubicBezTo>
                <a:lnTo>
                  <a:pt x="9441283" y="1073507"/>
                </a:lnTo>
                <a:cubicBezTo>
                  <a:pt x="9441553" y="1074457"/>
                  <a:pt x="9443593" y="1075928"/>
                  <a:pt x="9444676" y="1075882"/>
                </a:cubicBezTo>
                <a:cubicBezTo>
                  <a:pt x="9447039" y="1075774"/>
                  <a:pt x="9450054" y="1075177"/>
                  <a:pt x="9451371" y="1074120"/>
                </a:cubicBezTo>
                <a:cubicBezTo>
                  <a:pt x="9452905" y="1072882"/>
                  <a:pt x="9452905" y="1070963"/>
                  <a:pt x="9453753" y="1068894"/>
                </a:cubicBezTo>
                <a:cubicBezTo>
                  <a:pt x="9452562" y="1067699"/>
                  <a:pt x="9451172" y="1066351"/>
                  <a:pt x="9449801" y="1065002"/>
                </a:cubicBezTo>
                <a:close/>
                <a:moveTo>
                  <a:pt x="10579493" y="1064779"/>
                </a:moveTo>
                <a:cubicBezTo>
                  <a:pt x="10580685" y="1065316"/>
                  <a:pt x="10581985" y="1065805"/>
                  <a:pt x="10583031" y="1066434"/>
                </a:cubicBezTo>
                <a:lnTo>
                  <a:pt x="10583032" y="1066434"/>
                </a:lnTo>
                <a:cubicBezTo>
                  <a:pt x="10583194" y="1066526"/>
                  <a:pt x="10582328" y="1067644"/>
                  <a:pt x="10581966" y="1067644"/>
                </a:cubicBezTo>
                <a:cubicBezTo>
                  <a:pt x="10580523" y="1067614"/>
                  <a:pt x="10579079" y="1067353"/>
                  <a:pt x="10577634" y="1067154"/>
                </a:cubicBezTo>
                <a:cubicBezTo>
                  <a:pt x="10578266" y="1066357"/>
                  <a:pt x="10578880" y="1065577"/>
                  <a:pt x="10579493" y="1064779"/>
                </a:cubicBezTo>
                <a:close/>
                <a:moveTo>
                  <a:pt x="10454534" y="1061929"/>
                </a:moveTo>
                <a:cubicBezTo>
                  <a:pt x="10456862" y="1063614"/>
                  <a:pt x="10459624" y="1064719"/>
                  <a:pt x="10459786" y="1065944"/>
                </a:cubicBezTo>
                <a:cubicBezTo>
                  <a:pt x="10459967" y="1067262"/>
                  <a:pt x="10458253" y="1069208"/>
                  <a:pt x="10456393" y="1069989"/>
                </a:cubicBezTo>
                <a:cubicBezTo>
                  <a:pt x="10453325" y="1071261"/>
                  <a:pt x="10448795" y="1068886"/>
                  <a:pt x="10449679" y="1066404"/>
                </a:cubicBezTo>
                <a:cubicBezTo>
                  <a:pt x="10450202" y="1064994"/>
                  <a:pt x="10452404" y="1063815"/>
                  <a:pt x="10454534" y="1061929"/>
                </a:cubicBezTo>
                <a:close/>
                <a:moveTo>
                  <a:pt x="3576160" y="1061156"/>
                </a:moveTo>
                <a:lnTo>
                  <a:pt x="3574214" y="1061340"/>
                </a:lnTo>
                <a:lnTo>
                  <a:pt x="3575440" y="1062244"/>
                </a:lnTo>
                <a:close/>
                <a:moveTo>
                  <a:pt x="9684650" y="1058843"/>
                </a:moveTo>
                <a:cubicBezTo>
                  <a:pt x="9681095" y="1060451"/>
                  <a:pt x="9676331" y="1061601"/>
                  <a:pt x="9674165" y="1063731"/>
                </a:cubicBezTo>
                <a:cubicBezTo>
                  <a:pt x="9666748" y="1071055"/>
                  <a:pt x="9673244" y="1080156"/>
                  <a:pt x="9687177" y="1082884"/>
                </a:cubicBezTo>
                <a:cubicBezTo>
                  <a:pt x="9691454" y="1083726"/>
                  <a:pt x="9698438" y="1081428"/>
                  <a:pt x="9697843" y="1078992"/>
                </a:cubicBezTo>
                <a:cubicBezTo>
                  <a:pt x="9696471" y="1073384"/>
                  <a:pt x="9694631" y="1067837"/>
                  <a:pt x="9692230" y="1062368"/>
                </a:cubicBezTo>
                <a:cubicBezTo>
                  <a:pt x="9691689" y="1061126"/>
                  <a:pt x="9688079" y="1060375"/>
                  <a:pt x="9684650" y="1058843"/>
                </a:cubicBezTo>
                <a:close/>
                <a:moveTo>
                  <a:pt x="2998468" y="1057818"/>
                </a:moveTo>
                <a:cubicBezTo>
                  <a:pt x="2994894" y="1058782"/>
                  <a:pt x="2991790" y="1059102"/>
                  <a:pt x="2990040" y="1060221"/>
                </a:cubicBezTo>
                <a:cubicBezTo>
                  <a:pt x="2983037" y="1064666"/>
                  <a:pt x="2982442" y="1071652"/>
                  <a:pt x="2989228" y="1075759"/>
                </a:cubicBezTo>
                <a:cubicBezTo>
                  <a:pt x="2991357" y="1077046"/>
                  <a:pt x="2996540" y="1077766"/>
                  <a:pt x="2999264" y="1077107"/>
                </a:cubicBezTo>
                <a:cubicBezTo>
                  <a:pt x="3007656" y="1075100"/>
                  <a:pt x="3010815" y="1068128"/>
                  <a:pt x="3006176" y="1062291"/>
                </a:cubicBezTo>
                <a:cubicBezTo>
                  <a:pt x="3004713" y="1060466"/>
                  <a:pt x="3001085" y="1059271"/>
                  <a:pt x="2998468" y="1057818"/>
                </a:cubicBezTo>
                <a:close/>
                <a:moveTo>
                  <a:pt x="2597032" y="1057788"/>
                </a:moveTo>
                <a:cubicBezTo>
                  <a:pt x="2585572" y="1060083"/>
                  <a:pt x="2575717" y="1061769"/>
                  <a:pt x="2566279" y="1064114"/>
                </a:cubicBezTo>
                <a:cubicBezTo>
                  <a:pt x="2561282" y="1065356"/>
                  <a:pt x="2561408" y="1071070"/>
                  <a:pt x="2565809" y="1073078"/>
                </a:cubicBezTo>
                <a:cubicBezTo>
                  <a:pt x="2580628" y="1079896"/>
                  <a:pt x="2599053" y="1076065"/>
                  <a:pt x="2602879" y="1065002"/>
                </a:cubicBezTo>
                <a:cubicBezTo>
                  <a:pt x="2603529" y="1063149"/>
                  <a:pt x="2599522" y="1060682"/>
                  <a:pt x="2597032" y="1057788"/>
                </a:cubicBezTo>
                <a:close/>
                <a:moveTo>
                  <a:pt x="10488120" y="1057303"/>
                </a:moveTo>
                <a:cubicBezTo>
                  <a:pt x="10495880" y="1057273"/>
                  <a:pt x="10501132" y="1060873"/>
                  <a:pt x="10501278" y="1066328"/>
                </a:cubicBezTo>
                <a:cubicBezTo>
                  <a:pt x="10501386" y="1070955"/>
                  <a:pt x="10495935" y="1074795"/>
                  <a:pt x="10489997" y="1074290"/>
                </a:cubicBezTo>
                <a:cubicBezTo>
                  <a:pt x="10483446" y="1073723"/>
                  <a:pt x="10478427" y="1069469"/>
                  <a:pt x="10478085" y="1064122"/>
                </a:cubicBezTo>
                <a:cubicBezTo>
                  <a:pt x="10477832" y="1060535"/>
                  <a:pt x="10482542" y="1057334"/>
                  <a:pt x="10488120" y="1057303"/>
                </a:cubicBezTo>
                <a:close/>
                <a:moveTo>
                  <a:pt x="1941911" y="1056738"/>
                </a:moveTo>
                <a:cubicBezTo>
                  <a:pt x="1942903" y="1062943"/>
                  <a:pt x="1942777" y="1067417"/>
                  <a:pt x="1944545" y="1071600"/>
                </a:cubicBezTo>
                <a:cubicBezTo>
                  <a:pt x="1946152" y="1075421"/>
                  <a:pt x="1950914" y="1078792"/>
                  <a:pt x="1952287" y="1082638"/>
                </a:cubicBezTo>
                <a:cubicBezTo>
                  <a:pt x="1954236" y="1088138"/>
                  <a:pt x="1955428" y="1093945"/>
                  <a:pt x="1954976" y="1099568"/>
                </a:cubicBezTo>
                <a:cubicBezTo>
                  <a:pt x="1954544" y="1105299"/>
                  <a:pt x="1945880" y="1109007"/>
                  <a:pt x="1937199" y="1107903"/>
                </a:cubicBezTo>
                <a:cubicBezTo>
                  <a:pt x="1920737" y="1105804"/>
                  <a:pt x="1904332" y="1103537"/>
                  <a:pt x="1888036" y="1101009"/>
                </a:cubicBezTo>
                <a:cubicBezTo>
                  <a:pt x="1884679" y="1100503"/>
                  <a:pt x="1881323" y="1098894"/>
                  <a:pt x="1879032" y="1097255"/>
                </a:cubicBezTo>
                <a:cubicBezTo>
                  <a:pt x="1877532" y="1096182"/>
                  <a:pt x="1877027" y="1093915"/>
                  <a:pt x="1877785" y="1092520"/>
                </a:cubicBezTo>
                <a:cubicBezTo>
                  <a:pt x="1878543" y="1091111"/>
                  <a:pt x="1881196" y="1089364"/>
                  <a:pt x="1883362" y="1089165"/>
                </a:cubicBezTo>
                <a:cubicBezTo>
                  <a:pt x="1887856" y="1088720"/>
                  <a:pt x="1892621" y="1089088"/>
                  <a:pt x="1897223" y="1089333"/>
                </a:cubicBezTo>
                <a:cubicBezTo>
                  <a:pt x="1903538" y="1089701"/>
                  <a:pt x="1909819" y="1090237"/>
                  <a:pt x="1919402" y="1090927"/>
                </a:cubicBezTo>
                <a:cubicBezTo>
                  <a:pt x="1919402" y="1083971"/>
                  <a:pt x="1918553" y="1079374"/>
                  <a:pt x="1919636" y="1074946"/>
                </a:cubicBezTo>
                <a:cubicBezTo>
                  <a:pt x="1920737" y="1070543"/>
                  <a:pt x="1922632" y="1065885"/>
                  <a:pt x="1926333" y="1062147"/>
                </a:cubicBezTo>
                <a:cubicBezTo>
                  <a:pt x="1928625" y="1059832"/>
                  <a:pt x="1934942" y="1059035"/>
                  <a:pt x="1941911" y="1056738"/>
                </a:cubicBezTo>
                <a:close/>
                <a:moveTo>
                  <a:pt x="2374472" y="1055703"/>
                </a:moveTo>
                <a:cubicBezTo>
                  <a:pt x="2373407" y="1055381"/>
                  <a:pt x="2370789" y="1056929"/>
                  <a:pt x="2368083" y="1057941"/>
                </a:cubicBezTo>
                <a:cubicBezTo>
                  <a:pt x="2370484" y="1059684"/>
                  <a:pt x="2372090" y="1060850"/>
                  <a:pt x="2373696" y="1062015"/>
                </a:cubicBezTo>
                <a:cubicBezTo>
                  <a:pt x="2375393" y="1061110"/>
                  <a:pt x="2378533" y="1060144"/>
                  <a:pt x="2378478" y="1059286"/>
                </a:cubicBezTo>
                <a:cubicBezTo>
                  <a:pt x="2378370" y="1057987"/>
                  <a:pt x="2376402" y="1056301"/>
                  <a:pt x="2374472" y="1055703"/>
                </a:cubicBezTo>
                <a:close/>
                <a:moveTo>
                  <a:pt x="9903601" y="1053020"/>
                </a:moveTo>
                <a:cubicBezTo>
                  <a:pt x="9905045" y="1065047"/>
                  <a:pt x="9906362" y="1075942"/>
                  <a:pt x="9907752" y="1087587"/>
                </a:cubicBezTo>
                <a:cubicBezTo>
                  <a:pt x="9919393" y="1087188"/>
                  <a:pt x="9922839" y="1083802"/>
                  <a:pt x="9925565" y="1080125"/>
                </a:cubicBezTo>
                <a:cubicBezTo>
                  <a:pt x="9929607" y="1074701"/>
                  <a:pt x="9930058" y="1068940"/>
                  <a:pt x="9926593" y="1063530"/>
                </a:cubicBezTo>
                <a:cubicBezTo>
                  <a:pt x="9924355" y="1060021"/>
                  <a:pt x="9920222" y="1056774"/>
                  <a:pt x="9915819" y="1054092"/>
                </a:cubicBezTo>
                <a:cubicBezTo>
                  <a:pt x="9913906" y="1052913"/>
                  <a:pt x="9909232" y="1053449"/>
                  <a:pt x="9903601" y="1053020"/>
                </a:cubicBezTo>
                <a:close/>
                <a:moveTo>
                  <a:pt x="2685123" y="1052133"/>
                </a:moveTo>
                <a:cubicBezTo>
                  <a:pt x="2681205" y="1054615"/>
                  <a:pt x="2677506" y="1055871"/>
                  <a:pt x="2676998" y="1057495"/>
                </a:cubicBezTo>
                <a:cubicBezTo>
                  <a:pt x="2675991" y="1060712"/>
                  <a:pt x="2679961" y="1062919"/>
                  <a:pt x="2684835" y="1062856"/>
                </a:cubicBezTo>
                <a:cubicBezTo>
                  <a:pt x="2687487" y="1062827"/>
                  <a:pt x="2692466" y="1060359"/>
                  <a:pt x="2692179" y="1059469"/>
                </a:cubicBezTo>
                <a:cubicBezTo>
                  <a:pt x="2691475" y="1057266"/>
                  <a:pt x="2688408" y="1055321"/>
                  <a:pt x="2685123" y="1052133"/>
                </a:cubicBezTo>
                <a:close/>
                <a:moveTo>
                  <a:pt x="10858777" y="1051179"/>
                </a:moveTo>
                <a:cubicBezTo>
                  <a:pt x="10863632" y="1050167"/>
                  <a:pt x="10869444" y="1053707"/>
                  <a:pt x="10868414" y="1057339"/>
                </a:cubicBezTo>
                <a:cubicBezTo>
                  <a:pt x="10867910" y="1059085"/>
                  <a:pt x="10864787" y="1061307"/>
                  <a:pt x="10862062" y="1061874"/>
                </a:cubicBezTo>
                <a:cubicBezTo>
                  <a:pt x="10857044" y="1062917"/>
                  <a:pt x="10851937" y="1059406"/>
                  <a:pt x="10852225" y="1054504"/>
                </a:cubicBezTo>
                <a:cubicBezTo>
                  <a:pt x="10853669" y="1053722"/>
                  <a:pt x="10855853" y="1051791"/>
                  <a:pt x="10858777" y="1051179"/>
                </a:cubicBezTo>
                <a:close/>
                <a:moveTo>
                  <a:pt x="2449602" y="1050431"/>
                </a:moveTo>
                <a:cubicBezTo>
                  <a:pt x="2447581" y="1050875"/>
                  <a:pt x="2446335" y="1052638"/>
                  <a:pt x="2443538" y="1054676"/>
                </a:cubicBezTo>
                <a:cubicBezTo>
                  <a:pt x="2447942" y="1056899"/>
                  <a:pt x="2451319" y="1059668"/>
                  <a:pt x="2455653" y="1060481"/>
                </a:cubicBezTo>
                <a:cubicBezTo>
                  <a:pt x="2459370" y="1061156"/>
                  <a:pt x="2461625" y="1058354"/>
                  <a:pt x="2460881" y="1055871"/>
                </a:cubicBezTo>
                <a:cubicBezTo>
                  <a:pt x="2459692" y="1051933"/>
                  <a:pt x="2454548" y="1049374"/>
                  <a:pt x="2449602" y="1050431"/>
                </a:cubicBezTo>
                <a:close/>
                <a:moveTo>
                  <a:pt x="8510182" y="1048669"/>
                </a:moveTo>
                <a:cubicBezTo>
                  <a:pt x="8508414" y="1048638"/>
                  <a:pt x="8506573" y="1050446"/>
                  <a:pt x="8502079" y="1052837"/>
                </a:cubicBezTo>
                <a:cubicBezTo>
                  <a:pt x="8508991" y="1053664"/>
                  <a:pt x="8512961" y="1054430"/>
                  <a:pt x="8516896" y="1054385"/>
                </a:cubicBezTo>
                <a:cubicBezTo>
                  <a:pt x="8517942" y="1054369"/>
                  <a:pt x="8518935" y="1051871"/>
                  <a:pt x="8519964" y="1050509"/>
                </a:cubicBezTo>
                <a:cubicBezTo>
                  <a:pt x="8516697" y="1049835"/>
                  <a:pt x="8513449" y="1048730"/>
                  <a:pt x="8510182" y="1048669"/>
                </a:cubicBezTo>
                <a:close/>
                <a:moveTo>
                  <a:pt x="8908867" y="1048639"/>
                </a:moveTo>
                <a:cubicBezTo>
                  <a:pt x="8912133" y="1050739"/>
                  <a:pt x="8915653" y="1052027"/>
                  <a:pt x="8916699" y="1053849"/>
                </a:cubicBezTo>
                <a:cubicBezTo>
                  <a:pt x="8918738" y="1057374"/>
                  <a:pt x="8916320" y="1060622"/>
                  <a:pt x="8911718" y="1063044"/>
                </a:cubicBezTo>
                <a:cubicBezTo>
                  <a:pt x="8907170" y="1065402"/>
                  <a:pt x="8901973" y="1066261"/>
                  <a:pt x="8896089" y="1064881"/>
                </a:cubicBezTo>
                <a:cubicBezTo>
                  <a:pt x="8889790" y="1063396"/>
                  <a:pt x="8886668" y="1057498"/>
                  <a:pt x="8891577" y="1054955"/>
                </a:cubicBezTo>
                <a:cubicBezTo>
                  <a:pt x="8896360" y="1052501"/>
                  <a:pt x="8902387" y="1050938"/>
                  <a:pt x="8908867" y="1048639"/>
                </a:cubicBezTo>
                <a:close/>
                <a:moveTo>
                  <a:pt x="3061677" y="1046769"/>
                </a:moveTo>
                <a:cubicBezTo>
                  <a:pt x="3055630" y="1046386"/>
                  <a:pt x="3049963" y="1050049"/>
                  <a:pt x="3050487" y="1053479"/>
                </a:cubicBezTo>
                <a:cubicBezTo>
                  <a:pt x="3051639" y="1061080"/>
                  <a:pt x="3056241" y="1067867"/>
                  <a:pt x="3065083" y="1073200"/>
                </a:cubicBezTo>
                <a:cubicBezTo>
                  <a:pt x="3067143" y="1074441"/>
                  <a:pt x="3072375" y="1074932"/>
                  <a:pt x="3075062" y="1074211"/>
                </a:cubicBezTo>
                <a:cubicBezTo>
                  <a:pt x="3077732" y="1073507"/>
                  <a:pt x="3081253" y="1070457"/>
                  <a:pt x="3080568" y="1069140"/>
                </a:cubicBezTo>
                <a:cubicBezTo>
                  <a:pt x="3077044" y="1062215"/>
                  <a:pt x="3072536" y="1055458"/>
                  <a:pt x="3067757" y="1048822"/>
                </a:cubicBezTo>
                <a:cubicBezTo>
                  <a:pt x="3066908" y="1047643"/>
                  <a:pt x="3063151" y="1047230"/>
                  <a:pt x="3061677" y="1046769"/>
                </a:cubicBezTo>
                <a:close/>
                <a:moveTo>
                  <a:pt x="10102212" y="1046400"/>
                </a:moveTo>
                <a:cubicBezTo>
                  <a:pt x="10098440" y="1046846"/>
                  <a:pt x="10095228" y="1049097"/>
                  <a:pt x="10092809" y="1050109"/>
                </a:cubicBezTo>
                <a:cubicBezTo>
                  <a:pt x="10093152" y="1055105"/>
                  <a:pt x="10097971" y="1057756"/>
                  <a:pt x="10104216" y="1057787"/>
                </a:cubicBezTo>
                <a:cubicBezTo>
                  <a:pt x="10109215" y="1057817"/>
                  <a:pt x="10113527" y="1055288"/>
                  <a:pt x="10113347" y="1052392"/>
                </a:cubicBezTo>
                <a:cubicBezTo>
                  <a:pt x="10113113" y="1048760"/>
                  <a:pt x="10108276" y="1045665"/>
                  <a:pt x="10102212" y="1046400"/>
                </a:cubicBezTo>
                <a:close/>
                <a:moveTo>
                  <a:pt x="8843102" y="1045972"/>
                </a:moveTo>
                <a:cubicBezTo>
                  <a:pt x="8845611" y="1046004"/>
                  <a:pt x="8849437" y="1046801"/>
                  <a:pt x="8850232" y="1047919"/>
                </a:cubicBezTo>
                <a:cubicBezTo>
                  <a:pt x="8851551" y="1049727"/>
                  <a:pt x="8852398" y="1052883"/>
                  <a:pt x="8850756" y="1054048"/>
                </a:cubicBezTo>
                <a:cubicBezTo>
                  <a:pt x="8847417" y="1056380"/>
                  <a:pt x="8842290" y="1057759"/>
                  <a:pt x="8839692" y="1058799"/>
                </a:cubicBezTo>
                <a:cubicBezTo>
                  <a:pt x="8831281" y="1058508"/>
                  <a:pt x="8827129" y="1054186"/>
                  <a:pt x="8829747" y="1051137"/>
                </a:cubicBezTo>
                <a:lnTo>
                  <a:pt x="8829746" y="1051137"/>
                </a:lnTo>
                <a:cubicBezTo>
                  <a:pt x="8832580" y="1047827"/>
                  <a:pt x="8837075" y="1045896"/>
                  <a:pt x="8843102" y="1045972"/>
                </a:cubicBezTo>
                <a:close/>
                <a:moveTo>
                  <a:pt x="3229743" y="1045955"/>
                </a:moveTo>
                <a:cubicBezTo>
                  <a:pt x="3225860" y="1045697"/>
                  <a:pt x="3221550" y="1046670"/>
                  <a:pt x="3215984" y="1048608"/>
                </a:cubicBezTo>
                <a:cubicBezTo>
                  <a:pt x="3196363" y="1055474"/>
                  <a:pt x="3177137" y="1062720"/>
                  <a:pt x="3166143" y="1076295"/>
                </a:cubicBezTo>
                <a:cubicBezTo>
                  <a:pt x="3162966" y="1074441"/>
                  <a:pt x="3160834" y="1073415"/>
                  <a:pt x="3159192" y="1072188"/>
                </a:cubicBezTo>
                <a:cubicBezTo>
                  <a:pt x="3157441" y="1070840"/>
                  <a:pt x="3156700" y="1068817"/>
                  <a:pt x="3154570" y="1067884"/>
                </a:cubicBezTo>
                <a:cubicBezTo>
                  <a:pt x="3150149" y="1065891"/>
                  <a:pt x="3145419" y="1063777"/>
                  <a:pt x="3140273" y="1062856"/>
                </a:cubicBezTo>
                <a:cubicBezTo>
                  <a:pt x="3132203" y="1061403"/>
                  <a:pt x="3122890" y="1064544"/>
                  <a:pt x="3123433" y="1069247"/>
                </a:cubicBezTo>
                <a:cubicBezTo>
                  <a:pt x="3124459" y="1078104"/>
                  <a:pt x="3115687" y="1084079"/>
                  <a:pt x="3109426" y="1089901"/>
                </a:cubicBezTo>
                <a:cubicBezTo>
                  <a:pt x="3112025" y="1094575"/>
                  <a:pt x="3116573" y="1095050"/>
                  <a:pt x="3121482" y="1094529"/>
                </a:cubicBezTo>
                <a:cubicBezTo>
                  <a:pt x="3129859" y="1093655"/>
                  <a:pt x="3138090" y="1092047"/>
                  <a:pt x="3146483" y="1091602"/>
                </a:cubicBezTo>
                <a:cubicBezTo>
                  <a:pt x="3158127" y="1090974"/>
                  <a:pt x="3169427" y="1092169"/>
                  <a:pt x="3176705" y="1098635"/>
                </a:cubicBezTo>
                <a:cubicBezTo>
                  <a:pt x="3182119" y="1103431"/>
                  <a:pt x="3179772" y="1115244"/>
                  <a:pt x="3172245" y="1122813"/>
                </a:cubicBezTo>
                <a:cubicBezTo>
                  <a:pt x="3170366" y="1120454"/>
                  <a:pt x="3169014" y="1118324"/>
                  <a:pt x="3167064" y="1116424"/>
                </a:cubicBezTo>
                <a:cubicBezTo>
                  <a:pt x="3159464" y="1108977"/>
                  <a:pt x="3149680" y="1108211"/>
                  <a:pt x="3139443" y="1114202"/>
                </a:cubicBezTo>
                <a:cubicBezTo>
                  <a:pt x="3129083" y="1120300"/>
                  <a:pt x="3125057" y="1127854"/>
                  <a:pt x="3128072" y="1136373"/>
                </a:cubicBezTo>
                <a:cubicBezTo>
                  <a:pt x="3130074" y="1141981"/>
                  <a:pt x="3133560" y="1147420"/>
                  <a:pt x="3136935" y="1152814"/>
                </a:cubicBezTo>
                <a:cubicBezTo>
                  <a:pt x="3142332" y="1161425"/>
                  <a:pt x="3142910" y="1169622"/>
                  <a:pt x="3133900" y="1177620"/>
                </a:cubicBezTo>
                <a:cubicBezTo>
                  <a:pt x="3130762" y="1180424"/>
                  <a:pt x="3128848" y="1183795"/>
                  <a:pt x="3126878" y="1187028"/>
                </a:cubicBezTo>
                <a:cubicBezTo>
                  <a:pt x="3122620" y="1193984"/>
                  <a:pt x="3123107" y="1200480"/>
                  <a:pt x="3132604" y="1206012"/>
                </a:cubicBezTo>
                <a:cubicBezTo>
                  <a:pt x="3133305" y="1206425"/>
                  <a:pt x="3132097" y="1208095"/>
                  <a:pt x="3131573" y="1209903"/>
                </a:cubicBezTo>
                <a:cubicBezTo>
                  <a:pt x="3122312" y="1211359"/>
                  <a:pt x="3112584" y="1212891"/>
                  <a:pt x="3101666" y="1214592"/>
                </a:cubicBezTo>
                <a:cubicBezTo>
                  <a:pt x="3099087" y="1211788"/>
                  <a:pt x="3095820" y="1209536"/>
                  <a:pt x="3094900" y="1206977"/>
                </a:cubicBezTo>
                <a:cubicBezTo>
                  <a:pt x="3093707" y="1203652"/>
                  <a:pt x="3094281" y="1200082"/>
                  <a:pt x="3094266" y="1196619"/>
                </a:cubicBezTo>
                <a:cubicBezTo>
                  <a:pt x="3094217" y="1187978"/>
                  <a:pt x="3086602" y="1182600"/>
                  <a:pt x="3074267" y="1179413"/>
                </a:cubicBezTo>
                <a:cubicBezTo>
                  <a:pt x="3068950" y="1178034"/>
                  <a:pt x="3062471" y="1176869"/>
                  <a:pt x="3059040" y="1180516"/>
                </a:cubicBezTo>
                <a:cubicBezTo>
                  <a:pt x="3057166" y="1182538"/>
                  <a:pt x="3057670" y="1186246"/>
                  <a:pt x="3059456" y="1188499"/>
                </a:cubicBezTo>
                <a:cubicBezTo>
                  <a:pt x="3062755" y="1192605"/>
                  <a:pt x="3067903" y="1196160"/>
                  <a:pt x="3072034" y="1200021"/>
                </a:cubicBezTo>
                <a:cubicBezTo>
                  <a:pt x="3080424" y="1207866"/>
                  <a:pt x="3087254" y="1216047"/>
                  <a:pt x="3087019" y="1225808"/>
                </a:cubicBezTo>
                <a:cubicBezTo>
                  <a:pt x="3086988" y="1227524"/>
                  <a:pt x="3087314" y="1229270"/>
                  <a:pt x="3087912" y="1230956"/>
                </a:cubicBezTo>
                <a:cubicBezTo>
                  <a:pt x="3089163" y="1234496"/>
                  <a:pt x="3095894" y="1236778"/>
                  <a:pt x="3101142" y="1235016"/>
                </a:cubicBezTo>
                <a:cubicBezTo>
                  <a:pt x="3111899" y="1231431"/>
                  <a:pt x="3122439" y="1227585"/>
                  <a:pt x="3132727" y="1223509"/>
                </a:cubicBezTo>
                <a:cubicBezTo>
                  <a:pt x="3139045" y="1221012"/>
                  <a:pt x="3144641" y="1217825"/>
                  <a:pt x="3150708" y="1215082"/>
                </a:cubicBezTo>
                <a:cubicBezTo>
                  <a:pt x="3158523" y="1211558"/>
                  <a:pt x="3166829" y="1211635"/>
                  <a:pt x="3174285" y="1215174"/>
                </a:cubicBezTo>
                <a:cubicBezTo>
                  <a:pt x="3179413" y="1217610"/>
                  <a:pt x="3183274" y="1221058"/>
                  <a:pt x="3188113" y="1223755"/>
                </a:cubicBezTo>
                <a:cubicBezTo>
                  <a:pt x="3190570" y="1225118"/>
                  <a:pt x="3193980" y="1225838"/>
                  <a:pt x="3197627" y="1227095"/>
                </a:cubicBezTo>
                <a:cubicBezTo>
                  <a:pt x="3204793" y="1220721"/>
                  <a:pt x="3205461" y="1214377"/>
                  <a:pt x="3205787" y="1208095"/>
                </a:cubicBezTo>
                <a:cubicBezTo>
                  <a:pt x="3206075" y="1202978"/>
                  <a:pt x="3200660" y="1199546"/>
                  <a:pt x="3191905" y="1198964"/>
                </a:cubicBezTo>
                <a:cubicBezTo>
                  <a:pt x="3185386" y="1198534"/>
                  <a:pt x="3178708" y="1198872"/>
                  <a:pt x="3172244" y="1198289"/>
                </a:cubicBezTo>
                <a:cubicBezTo>
                  <a:pt x="3170061" y="1198090"/>
                  <a:pt x="3166738" y="1196098"/>
                  <a:pt x="3166738" y="1194949"/>
                </a:cubicBezTo>
                <a:cubicBezTo>
                  <a:pt x="3166738" y="1192926"/>
                  <a:pt x="3168291" y="1190597"/>
                  <a:pt x="3170403" y="1188973"/>
                </a:cubicBezTo>
                <a:cubicBezTo>
                  <a:pt x="3171938" y="1187809"/>
                  <a:pt x="3175369" y="1187119"/>
                  <a:pt x="3178041" y="1187027"/>
                </a:cubicBezTo>
                <a:cubicBezTo>
                  <a:pt x="3193222" y="1186522"/>
                  <a:pt x="3205138" y="1183258"/>
                  <a:pt x="3212268" y="1174295"/>
                </a:cubicBezTo>
                <a:cubicBezTo>
                  <a:pt x="3214922" y="1170969"/>
                  <a:pt x="3221416" y="1170480"/>
                  <a:pt x="3227355" y="1171368"/>
                </a:cubicBezTo>
                <a:cubicBezTo>
                  <a:pt x="3231000" y="1171905"/>
                  <a:pt x="3234556" y="1172747"/>
                  <a:pt x="3238146" y="1173437"/>
                </a:cubicBezTo>
                <a:cubicBezTo>
                  <a:pt x="3254179" y="1176501"/>
                  <a:pt x="3265592" y="1172027"/>
                  <a:pt x="3275049" y="1164734"/>
                </a:cubicBezTo>
                <a:cubicBezTo>
                  <a:pt x="3281833" y="1159524"/>
                  <a:pt x="3280175" y="1152660"/>
                  <a:pt x="3270539" y="1150025"/>
                </a:cubicBezTo>
                <a:cubicBezTo>
                  <a:pt x="3253404" y="1145352"/>
                  <a:pt x="3236326" y="1139989"/>
                  <a:pt x="3216257" y="1142946"/>
                </a:cubicBezTo>
                <a:cubicBezTo>
                  <a:pt x="3210336" y="1143819"/>
                  <a:pt x="3203385" y="1145612"/>
                  <a:pt x="3195731" y="1139621"/>
                </a:cubicBezTo>
                <a:cubicBezTo>
                  <a:pt x="3197950" y="1139008"/>
                  <a:pt x="3200642" y="1138487"/>
                  <a:pt x="3202988" y="1137645"/>
                </a:cubicBezTo>
                <a:cubicBezTo>
                  <a:pt x="3224379" y="1129800"/>
                  <a:pt x="3224249" y="1129815"/>
                  <a:pt x="3215948" y="1116470"/>
                </a:cubicBezTo>
                <a:cubicBezTo>
                  <a:pt x="3214361" y="1113926"/>
                  <a:pt x="3214109" y="1111046"/>
                  <a:pt x="3213421" y="1108916"/>
                </a:cubicBezTo>
                <a:cubicBezTo>
                  <a:pt x="3215984" y="1107353"/>
                  <a:pt x="3217103" y="1106326"/>
                  <a:pt x="3218673" y="1105775"/>
                </a:cubicBezTo>
                <a:cubicBezTo>
                  <a:pt x="3228311" y="1102327"/>
                  <a:pt x="3237532" y="1097470"/>
                  <a:pt x="3247952" y="1096045"/>
                </a:cubicBezTo>
                <a:cubicBezTo>
                  <a:pt x="3258207" y="1094651"/>
                  <a:pt x="3269708" y="1096796"/>
                  <a:pt x="3281961" y="1097440"/>
                </a:cubicBezTo>
                <a:cubicBezTo>
                  <a:pt x="3283459" y="1094191"/>
                  <a:pt x="3284195" y="1091387"/>
                  <a:pt x="3286021" y="1088890"/>
                </a:cubicBezTo>
                <a:cubicBezTo>
                  <a:pt x="3287862" y="1086377"/>
                  <a:pt x="3289917" y="1083129"/>
                  <a:pt x="3293398" y="1082010"/>
                </a:cubicBezTo>
                <a:cubicBezTo>
                  <a:pt x="3304042" y="1078624"/>
                  <a:pt x="3313984" y="1073844"/>
                  <a:pt x="3327641" y="1075422"/>
                </a:cubicBezTo>
                <a:cubicBezTo>
                  <a:pt x="3340415" y="1076908"/>
                  <a:pt x="3351672" y="1073139"/>
                  <a:pt x="3362352" y="1069461"/>
                </a:cubicBezTo>
                <a:cubicBezTo>
                  <a:pt x="3372977" y="1065785"/>
                  <a:pt x="3372510" y="1057573"/>
                  <a:pt x="3361234" y="1054338"/>
                </a:cubicBezTo>
                <a:cubicBezTo>
                  <a:pt x="3356578" y="1052990"/>
                  <a:pt x="3349778" y="1052378"/>
                  <a:pt x="3345195" y="1053449"/>
                </a:cubicBezTo>
                <a:cubicBezTo>
                  <a:pt x="3328868" y="1057235"/>
                  <a:pt x="3312199" y="1058033"/>
                  <a:pt x="3295094" y="1057711"/>
                </a:cubicBezTo>
                <a:cubicBezTo>
                  <a:pt x="3290402" y="1057619"/>
                  <a:pt x="3285514" y="1057743"/>
                  <a:pt x="3281039" y="1058476"/>
                </a:cubicBezTo>
                <a:cubicBezTo>
                  <a:pt x="3264817" y="1061142"/>
                  <a:pt x="3251958" y="1059225"/>
                  <a:pt x="3240925" y="1050693"/>
                </a:cubicBezTo>
                <a:cubicBezTo>
                  <a:pt x="3237074" y="1047704"/>
                  <a:pt x="3233622" y="1046214"/>
                  <a:pt x="3229743" y="1045955"/>
                </a:cubicBezTo>
                <a:close/>
                <a:moveTo>
                  <a:pt x="1194319" y="1044359"/>
                </a:moveTo>
                <a:cubicBezTo>
                  <a:pt x="1198759" y="1047010"/>
                  <a:pt x="1202206" y="1048220"/>
                  <a:pt x="1203451" y="1049998"/>
                </a:cubicBezTo>
                <a:cubicBezTo>
                  <a:pt x="1205166" y="1052495"/>
                  <a:pt x="1202314" y="1054902"/>
                  <a:pt x="1198235" y="1054778"/>
                </a:cubicBezTo>
                <a:cubicBezTo>
                  <a:pt x="1195348" y="1054718"/>
                  <a:pt x="1191214" y="1052909"/>
                  <a:pt x="1190221" y="1051285"/>
                </a:cubicBezTo>
                <a:cubicBezTo>
                  <a:pt x="1189355" y="1049906"/>
                  <a:pt x="1192170" y="1047669"/>
                  <a:pt x="1194319" y="1044359"/>
                </a:cubicBezTo>
                <a:close/>
                <a:moveTo>
                  <a:pt x="10616852" y="1043512"/>
                </a:moveTo>
                <a:cubicBezTo>
                  <a:pt x="10625732" y="1043083"/>
                  <a:pt x="10631147" y="1045733"/>
                  <a:pt x="10631472" y="1049197"/>
                </a:cubicBezTo>
                <a:cubicBezTo>
                  <a:pt x="10631779" y="1052706"/>
                  <a:pt x="10627211" y="1055665"/>
                  <a:pt x="10621022" y="1055970"/>
                </a:cubicBezTo>
                <a:cubicBezTo>
                  <a:pt x="10614724" y="1056278"/>
                  <a:pt x="10608063" y="1053441"/>
                  <a:pt x="10609471" y="1050285"/>
                </a:cubicBezTo>
                <a:cubicBezTo>
                  <a:pt x="10610716" y="1047480"/>
                  <a:pt x="10614958" y="1045167"/>
                  <a:pt x="10616852" y="1043512"/>
                </a:cubicBezTo>
                <a:close/>
                <a:moveTo>
                  <a:pt x="2615803" y="1043260"/>
                </a:moveTo>
                <a:lnTo>
                  <a:pt x="2615223" y="1044164"/>
                </a:lnTo>
                <a:lnTo>
                  <a:pt x="2616830" y="1043996"/>
                </a:lnTo>
                <a:close/>
                <a:moveTo>
                  <a:pt x="3150490" y="1042893"/>
                </a:moveTo>
                <a:cubicBezTo>
                  <a:pt x="3144822" y="1042571"/>
                  <a:pt x="3139068" y="1044241"/>
                  <a:pt x="3139081" y="1048163"/>
                </a:cubicBezTo>
                <a:cubicBezTo>
                  <a:pt x="3139099" y="1050033"/>
                  <a:pt x="3143630" y="1051887"/>
                  <a:pt x="3145237" y="1053097"/>
                </a:cubicBezTo>
                <a:cubicBezTo>
                  <a:pt x="3153921" y="1052775"/>
                  <a:pt x="3159082" y="1049987"/>
                  <a:pt x="3157693" y="1046800"/>
                </a:cubicBezTo>
                <a:cubicBezTo>
                  <a:pt x="3156971" y="1045160"/>
                  <a:pt x="3153162" y="1043047"/>
                  <a:pt x="3150490" y="1042893"/>
                </a:cubicBezTo>
                <a:close/>
                <a:moveTo>
                  <a:pt x="11365564" y="1042341"/>
                </a:moveTo>
                <a:cubicBezTo>
                  <a:pt x="11387601" y="1047137"/>
                  <a:pt x="11403067" y="1052683"/>
                  <a:pt x="11413878" y="1068220"/>
                </a:cubicBezTo>
                <a:cubicBezTo>
                  <a:pt x="11391933" y="1064022"/>
                  <a:pt x="11381789" y="1056591"/>
                  <a:pt x="11370563" y="1050217"/>
                </a:cubicBezTo>
                <a:cubicBezTo>
                  <a:pt x="11368415" y="1048991"/>
                  <a:pt x="11368109" y="1046539"/>
                  <a:pt x="11365564" y="1042341"/>
                </a:cubicBezTo>
                <a:close/>
                <a:moveTo>
                  <a:pt x="8742686" y="1041515"/>
                </a:moveTo>
                <a:cubicBezTo>
                  <a:pt x="8736388" y="1041974"/>
                  <a:pt x="8732308" y="1044180"/>
                  <a:pt x="8731371" y="1048056"/>
                </a:cubicBezTo>
                <a:cubicBezTo>
                  <a:pt x="8730360" y="1052179"/>
                  <a:pt x="8736225" y="1056409"/>
                  <a:pt x="8742578" y="1056409"/>
                </a:cubicBezTo>
                <a:cubicBezTo>
                  <a:pt x="8748985" y="1056409"/>
                  <a:pt x="8754904" y="1052852"/>
                  <a:pt x="8755482" y="1048669"/>
                </a:cubicBezTo>
                <a:cubicBezTo>
                  <a:pt x="8756042" y="1044563"/>
                  <a:pt x="8749797" y="1041009"/>
                  <a:pt x="8742686" y="1041515"/>
                </a:cubicBezTo>
                <a:close/>
                <a:moveTo>
                  <a:pt x="730783" y="1041431"/>
                </a:moveTo>
                <a:cubicBezTo>
                  <a:pt x="731434" y="1041675"/>
                  <a:pt x="732101" y="1041905"/>
                  <a:pt x="732751" y="1042135"/>
                </a:cubicBezTo>
                <a:cubicBezTo>
                  <a:pt x="732390" y="1042548"/>
                  <a:pt x="732047" y="1042947"/>
                  <a:pt x="731704" y="1043346"/>
                </a:cubicBezTo>
                <a:cubicBezTo>
                  <a:pt x="731036" y="1043116"/>
                  <a:pt x="730044" y="1042963"/>
                  <a:pt x="729863" y="1042626"/>
                </a:cubicBezTo>
                <a:cubicBezTo>
                  <a:pt x="729701" y="1042334"/>
                  <a:pt x="730441" y="1041845"/>
                  <a:pt x="730783" y="1041431"/>
                </a:cubicBezTo>
                <a:close/>
                <a:moveTo>
                  <a:pt x="10904618" y="1040804"/>
                </a:moveTo>
                <a:cubicBezTo>
                  <a:pt x="10904689" y="1040789"/>
                  <a:pt x="10905392" y="1041571"/>
                  <a:pt x="10905826" y="1041985"/>
                </a:cubicBezTo>
                <a:lnTo>
                  <a:pt x="10905827" y="1041985"/>
                </a:lnTo>
                <a:cubicBezTo>
                  <a:pt x="10904636" y="1042444"/>
                  <a:pt x="10903499" y="1042903"/>
                  <a:pt x="10902253" y="1043272"/>
                </a:cubicBezTo>
                <a:cubicBezTo>
                  <a:pt x="10902180" y="1043302"/>
                  <a:pt x="10901459" y="1042520"/>
                  <a:pt x="10901025" y="1042107"/>
                </a:cubicBezTo>
                <a:cubicBezTo>
                  <a:pt x="10902217" y="1041662"/>
                  <a:pt x="10903372" y="1041188"/>
                  <a:pt x="10904618" y="1040804"/>
                </a:cubicBezTo>
                <a:close/>
                <a:moveTo>
                  <a:pt x="2553699" y="1040136"/>
                </a:moveTo>
                <a:cubicBezTo>
                  <a:pt x="2550849" y="1040503"/>
                  <a:pt x="2549171" y="1040702"/>
                  <a:pt x="2547472" y="1040917"/>
                </a:cubicBezTo>
                <a:cubicBezTo>
                  <a:pt x="2548014" y="1042341"/>
                  <a:pt x="2548321" y="1043827"/>
                  <a:pt x="2549278" y="1045130"/>
                </a:cubicBezTo>
                <a:cubicBezTo>
                  <a:pt x="2549442" y="1045329"/>
                  <a:pt x="2553716" y="1044946"/>
                  <a:pt x="2553861" y="1044517"/>
                </a:cubicBezTo>
                <a:cubicBezTo>
                  <a:pt x="2554365" y="1043185"/>
                  <a:pt x="2553821" y="1041697"/>
                  <a:pt x="2553699" y="1040136"/>
                </a:cubicBezTo>
                <a:close/>
                <a:moveTo>
                  <a:pt x="9243158" y="1038145"/>
                </a:moveTo>
                <a:cubicBezTo>
                  <a:pt x="9241588" y="1037976"/>
                  <a:pt x="9239711" y="1038819"/>
                  <a:pt x="9236426" y="1039507"/>
                </a:cubicBezTo>
                <a:cubicBezTo>
                  <a:pt x="9232059" y="1047490"/>
                  <a:pt x="9231626" y="1056991"/>
                  <a:pt x="9221195" y="1064374"/>
                </a:cubicBezTo>
                <a:cubicBezTo>
                  <a:pt x="9215960" y="1068097"/>
                  <a:pt x="9217711" y="1073537"/>
                  <a:pt x="9222457" y="1077398"/>
                </a:cubicBezTo>
                <a:cubicBezTo>
                  <a:pt x="9227456" y="1081474"/>
                  <a:pt x="9233520" y="1085259"/>
                  <a:pt x="9240216" y="1088262"/>
                </a:cubicBezTo>
                <a:cubicBezTo>
                  <a:pt x="9249348" y="1092368"/>
                  <a:pt x="9254871" y="1097164"/>
                  <a:pt x="9253842" y="1104273"/>
                </a:cubicBezTo>
                <a:cubicBezTo>
                  <a:pt x="9252886" y="1110739"/>
                  <a:pt x="9256820" y="1115749"/>
                  <a:pt x="9266277" y="1118569"/>
                </a:cubicBezTo>
                <a:cubicBezTo>
                  <a:pt x="9277015" y="1121771"/>
                  <a:pt x="9283819" y="1127072"/>
                  <a:pt x="9289685" y="1133171"/>
                </a:cubicBezTo>
                <a:cubicBezTo>
                  <a:pt x="9292337" y="1135913"/>
                  <a:pt x="9297300" y="1137430"/>
                  <a:pt x="9301541" y="1135270"/>
                </a:cubicBezTo>
                <a:cubicBezTo>
                  <a:pt x="9304736" y="1133676"/>
                  <a:pt x="9307913" y="1130382"/>
                  <a:pt x="9307443" y="1128130"/>
                </a:cubicBezTo>
                <a:cubicBezTo>
                  <a:pt x="9306811" y="1124958"/>
                  <a:pt x="9303707" y="1121511"/>
                  <a:pt x="9300007" y="1119182"/>
                </a:cubicBezTo>
                <a:cubicBezTo>
                  <a:pt x="9293474" y="1115075"/>
                  <a:pt x="9285371" y="1111919"/>
                  <a:pt x="9278441" y="1108012"/>
                </a:cubicBezTo>
                <a:cubicBezTo>
                  <a:pt x="9255069" y="1094820"/>
                  <a:pt x="9251388" y="1078762"/>
                  <a:pt x="9268208" y="1060420"/>
                </a:cubicBezTo>
                <a:cubicBezTo>
                  <a:pt x="9272882" y="1060651"/>
                  <a:pt x="9278296" y="1061080"/>
                  <a:pt x="9283711" y="1061173"/>
                </a:cubicBezTo>
                <a:cubicBezTo>
                  <a:pt x="9293456" y="1061386"/>
                  <a:pt x="9298329" y="1058889"/>
                  <a:pt x="9299051" y="1053557"/>
                </a:cubicBezTo>
                <a:cubicBezTo>
                  <a:pt x="9299809" y="1047980"/>
                  <a:pt x="9295820" y="1044517"/>
                  <a:pt x="9287302" y="1043476"/>
                </a:cubicBezTo>
                <a:cubicBezTo>
                  <a:pt x="9272611" y="1041653"/>
                  <a:pt x="9257903" y="1039829"/>
                  <a:pt x="9243158" y="1038145"/>
                </a:cubicBezTo>
                <a:close/>
                <a:moveTo>
                  <a:pt x="2025360" y="1038114"/>
                </a:moveTo>
                <a:cubicBezTo>
                  <a:pt x="2021984" y="1041789"/>
                  <a:pt x="2018862" y="1043628"/>
                  <a:pt x="2019186" y="1045206"/>
                </a:cubicBezTo>
                <a:cubicBezTo>
                  <a:pt x="2019547" y="1046999"/>
                  <a:pt x="2022996" y="1048547"/>
                  <a:pt x="2025107" y="1050217"/>
                </a:cubicBezTo>
                <a:cubicBezTo>
                  <a:pt x="2027707" y="1048975"/>
                  <a:pt x="2032579" y="1047581"/>
                  <a:pt x="2032398" y="1046479"/>
                </a:cubicBezTo>
                <a:cubicBezTo>
                  <a:pt x="2032038" y="1044241"/>
                  <a:pt x="2029008" y="1042157"/>
                  <a:pt x="2025360" y="1038114"/>
                </a:cubicBezTo>
                <a:close/>
                <a:moveTo>
                  <a:pt x="10032441" y="1037393"/>
                </a:moveTo>
                <a:cubicBezTo>
                  <a:pt x="10025818" y="1041330"/>
                  <a:pt x="10019104" y="1045129"/>
                  <a:pt x="10012716" y="1049112"/>
                </a:cubicBezTo>
                <a:cubicBezTo>
                  <a:pt x="10007085" y="1052652"/>
                  <a:pt x="10005749" y="1057050"/>
                  <a:pt x="10006814" y="1061846"/>
                </a:cubicBezTo>
                <a:cubicBezTo>
                  <a:pt x="10009575" y="1074211"/>
                  <a:pt x="10023201" y="1078531"/>
                  <a:pt x="10040779" y="1072571"/>
                </a:cubicBezTo>
                <a:cubicBezTo>
                  <a:pt x="10046302" y="1070686"/>
                  <a:pt x="10048250" y="1069322"/>
                  <a:pt x="10057671" y="1060511"/>
                </a:cubicBezTo>
                <a:cubicBezTo>
                  <a:pt x="10050849" y="1060328"/>
                  <a:pt x="10044966" y="1060159"/>
                  <a:pt x="10039678" y="1060021"/>
                </a:cubicBezTo>
                <a:cubicBezTo>
                  <a:pt x="10033849" y="1052561"/>
                  <a:pt x="10050290" y="1043658"/>
                  <a:pt x="10032441" y="1037393"/>
                </a:cubicBezTo>
                <a:close/>
                <a:moveTo>
                  <a:pt x="9618634" y="1033470"/>
                </a:moveTo>
                <a:cubicBezTo>
                  <a:pt x="9617912" y="1033639"/>
                  <a:pt x="9617189" y="1033792"/>
                  <a:pt x="9616468" y="1033960"/>
                </a:cubicBezTo>
                <a:cubicBezTo>
                  <a:pt x="9617244" y="1034559"/>
                  <a:pt x="9618002" y="1035157"/>
                  <a:pt x="9618760" y="1035754"/>
                </a:cubicBezTo>
                <a:cubicBezTo>
                  <a:pt x="9619211" y="1035356"/>
                  <a:pt x="9619982" y="1034942"/>
                  <a:pt x="9619969" y="1034574"/>
                </a:cubicBezTo>
                <a:lnTo>
                  <a:pt x="9619970" y="1034574"/>
                </a:lnTo>
                <a:cubicBezTo>
                  <a:pt x="9619951" y="1034190"/>
                  <a:pt x="9619103" y="1033822"/>
                  <a:pt x="9618634" y="1033470"/>
                </a:cubicBezTo>
                <a:close/>
                <a:moveTo>
                  <a:pt x="1341783" y="1031028"/>
                </a:moveTo>
                <a:cubicBezTo>
                  <a:pt x="1351312" y="1037142"/>
                  <a:pt x="1360427" y="1043516"/>
                  <a:pt x="1370191" y="1050120"/>
                </a:cubicBezTo>
                <a:cubicBezTo>
                  <a:pt x="1352377" y="1053153"/>
                  <a:pt x="1336477" y="1051269"/>
                  <a:pt x="1327760" y="1045584"/>
                </a:cubicBezTo>
                <a:cubicBezTo>
                  <a:pt x="1322689" y="1042275"/>
                  <a:pt x="1322328" y="1037096"/>
                  <a:pt x="1326894" y="1032745"/>
                </a:cubicBezTo>
                <a:cubicBezTo>
                  <a:pt x="1329908" y="1029848"/>
                  <a:pt x="1338101" y="1028654"/>
                  <a:pt x="1341783" y="1031028"/>
                </a:cubicBezTo>
                <a:close/>
                <a:moveTo>
                  <a:pt x="9074325" y="1030650"/>
                </a:moveTo>
                <a:lnTo>
                  <a:pt x="9072772" y="1031247"/>
                </a:lnTo>
                <a:lnTo>
                  <a:pt x="9074397" y="1031783"/>
                </a:lnTo>
                <a:close/>
                <a:moveTo>
                  <a:pt x="1939292" y="1030605"/>
                </a:moveTo>
                <a:cubicBezTo>
                  <a:pt x="1938461" y="1031417"/>
                  <a:pt x="1937703" y="1032261"/>
                  <a:pt x="1936710" y="1033011"/>
                </a:cubicBezTo>
                <a:cubicBezTo>
                  <a:pt x="1936620" y="1033072"/>
                  <a:pt x="1935229" y="1032505"/>
                  <a:pt x="1934453" y="1032261"/>
                </a:cubicBezTo>
                <a:cubicBezTo>
                  <a:pt x="1934490" y="1031709"/>
                  <a:pt x="1934436" y="1030697"/>
                  <a:pt x="1934598" y="1030681"/>
                </a:cubicBezTo>
                <a:cubicBezTo>
                  <a:pt x="1936150" y="1030559"/>
                  <a:pt x="1937721" y="1030605"/>
                  <a:pt x="1939292" y="1030605"/>
                </a:cubicBezTo>
                <a:close/>
                <a:moveTo>
                  <a:pt x="2741343" y="1028184"/>
                </a:moveTo>
                <a:cubicBezTo>
                  <a:pt x="2740564" y="1028154"/>
                  <a:pt x="2739446" y="1028537"/>
                  <a:pt x="2739016" y="1028934"/>
                </a:cubicBezTo>
                <a:cubicBezTo>
                  <a:pt x="2735609" y="1031983"/>
                  <a:pt x="2738656" y="1034328"/>
                  <a:pt x="2741794" y="1036429"/>
                </a:cubicBezTo>
                <a:cubicBezTo>
                  <a:pt x="2744162" y="1037991"/>
                  <a:pt x="2747085" y="1039232"/>
                  <a:pt x="2749810" y="1040580"/>
                </a:cubicBezTo>
                <a:cubicBezTo>
                  <a:pt x="2749824" y="1040718"/>
                  <a:pt x="2749836" y="1040871"/>
                  <a:pt x="2749878" y="1041009"/>
                </a:cubicBezTo>
                <a:cubicBezTo>
                  <a:pt x="2749878" y="1041024"/>
                  <a:pt x="2750276" y="1040794"/>
                  <a:pt x="2750276" y="1040794"/>
                </a:cubicBezTo>
                <a:lnTo>
                  <a:pt x="2749878" y="1041024"/>
                </a:lnTo>
                <a:cubicBezTo>
                  <a:pt x="2750004" y="1041054"/>
                  <a:pt x="2750130" y="1041070"/>
                  <a:pt x="2750276" y="1041101"/>
                </a:cubicBezTo>
                <a:cubicBezTo>
                  <a:pt x="2750977" y="1051810"/>
                  <a:pt x="2746467" y="1061357"/>
                  <a:pt x="2734178" y="1069400"/>
                </a:cubicBezTo>
                <a:cubicBezTo>
                  <a:pt x="2732879" y="1070228"/>
                  <a:pt x="2733315" y="1072894"/>
                  <a:pt x="2734558" y="1074120"/>
                </a:cubicBezTo>
                <a:lnTo>
                  <a:pt x="2734565" y="1074119"/>
                </a:lnTo>
                <a:cubicBezTo>
                  <a:pt x="2735788" y="1075360"/>
                  <a:pt x="2739141" y="1076617"/>
                  <a:pt x="2741377" y="1076494"/>
                </a:cubicBezTo>
                <a:cubicBezTo>
                  <a:pt x="2745894" y="1076249"/>
                  <a:pt x="2750713" y="1075560"/>
                  <a:pt x="2754592" y="1074181"/>
                </a:cubicBezTo>
                <a:cubicBezTo>
                  <a:pt x="2760245" y="1072204"/>
                  <a:pt x="2765552" y="1069660"/>
                  <a:pt x="2770353" y="1066934"/>
                </a:cubicBezTo>
                <a:cubicBezTo>
                  <a:pt x="2780899" y="1060973"/>
                  <a:pt x="2792720" y="1059194"/>
                  <a:pt x="2806816" y="1060726"/>
                </a:cubicBezTo>
                <a:cubicBezTo>
                  <a:pt x="2820681" y="1062229"/>
                  <a:pt x="2834823" y="1062935"/>
                  <a:pt x="2848901" y="1063669"/>
                </a:cubicBezTo>
                <a:cubicBezTo>
                  <a:pt x="2851970" y="1063822"/>
                  <a:pt x="2855237" y="1062597"/>
                  <a:pt x="2860780" y="1061570"/>
                </a:cubicBezTo>
                <a:cubicBezTo>
                  <a:pt x="2849390" y="1053832"/>
                  <a:pt x="2839136" y="1048163"/>
                  <a:pt x="2825433" y="1045252"/>
                </a:cubicBezTo>
                <a:cubicBezTo>
                  <a:pt x="2810511" y="1042097"/>
                  <a:pt x="2795548" y="1039048"/>
                  <a:pt x="2777412" y="1035280"/>
                </a:cubicBezTo>
                <a:cubicBezTo>
                  <a:pt x="2770533" y="1036888"/>
                  <a:pt x="2762808" y="1043842"/>
                  <a:pt x="2750280" y="1041101"/>
                </a:cubicBezTo>
                <a:cubicBezTo>
                  <a:pt x="2750280" y="1040992"/>
                  <a:pt x="2750280" y="1040901"/>
                  <a:pt x="2750280" y="1040794"/>
                </a:cubicBezTo>
                <a:cubicBezTo>
                  <a:pt x="2750117" y="1040718"/>
                  <a:pt x="2749973" y="1040657"/>
                  <a:pt x="2749810" y="1040580"/>
                </a:cubicBezTo>
                <a:cubicBezTo>
                  <a:pt x="2749485" y="1038451"/>
                  <a:pt x="2749250" y="1036321"/>
                  <a:pt x="2748712" y="1034236"/>
                </a:cubicBezTo>
                <a:cubicBezTo>
                  <a:pt x="2748024" y="1031448"/>
                  <a:pt x="2747499" y="1028460"/>
                  <a:pt x="2741343" y="1028184"/>
                </a:cubicBezTo>
                <a:close/>
                <a:moveTo>
                  <a:pt x="1091304" y="1028041"/>
                </a:moveTo>
                <a:cubicBezTo>
                  <a:pt x="1096249" y="1030614"/>
                  <a:pt x="1100057" y="1032975"/>
                  <a:pt x="1104424" y="1034829"/>
                </a:cubicBezTo>
                <a:cubicBezTo>
                  <a:pt x="1108990" y="1036759"/>
                  <a:pt x="1114387" y="1037985"/>
                  <a:pt x="1118790" y="1040038"/>
                </a:cubicBezTo>
                <a:cubicBezTo>
                  <a:pt x="1120541" y="1040835"/>
                  <a:pt x="1122021" y="1043607"/>
                  <a:pt x="1121118" y="1044480"/>
                </a:cubicBezTo>
                <a:cubicBezTo>
                  <a:pt x="1119313" y="1046135"/>
                  <a:pt x="1115108" y="1048434"/>
                  <a:pt x="1113015" y="1048066"/>
                </a:cubicBezTo>
                <a:cubicBezTo>
                  <a:pt x="1107059" y="1047039"/>
                  <a:pt x="1100743" y="1045400"/>
                  <a:pt x="1096249" y="1042873"/>
                </a:cubicBezTo>
                <a:cubicBezTo>
                  <a:pt x="1089842" y="1039257"/>
                  <a:pt x="1087641" y="1034308"/>
                  <a:pt x="1091304" y="1028041"/>
                </a:cubicBezTo>
                <a:close/>
                <a:moveTo>
                  <a:pt x="2888033" y="1024968"/>
                </a:moveTo>
                <a:cubicBezTo>
                  <a:pt x="2874928" y="1023436"/>
                  <a:pt x="2863934" y="1026193"/>
                  <a:pt x="2855612" y="1032567"/>
                </a:cubicBezTo>
                <a:cubicBezTo>
                  <a:pt x="2853931" y="1033839"/>
                  <a:pt x="2853463" y="1035678"/>
                  <a:pt x="2852939" y="1036506"/>
                </a:cubicBezTo>
                <a:cubicBezTo>
                  <a:pt x="2852254" y="1041207"/>
                  <a:pt x="2860143" y="1045482"/>
                  <a:pt x="2866211" y="1043889"/>
                </a:cubicBezTo>
                <a:cubicBezTo>
                  <a:pt x="2875651" y="1041437"/>
                  <a:pt x="2884720" y="1038343"/>
                  <a:pt x="2893338" y="1034942"/>
                </a:cubicBezTo>
                <a:cubicBezTo>
                  <a:pt x="2895607" y="1034037"/>
                  <a:pt x="2897092" y="1030650"/>
                  <a:pt x="2896188" y="1028981"/>
                </a:cubicBezTo>
                <a:cubicBezTo>
                  <a:pt x="2895213" y="1027250"/>
                  <a:pt x="2891191" y="1025351"/>
                  <a:pt x="2888033" y="1024968"/>
                </a:cubicBezTo>
                <a:close/>
                <a:moveTo>
                  <a:pt x="2476891" y="1024309"/>
                </a:moveTo>
                <a:cubicBezTo>
                  <a:pt x="2474671" y="1024630"/>
                  <a:pt x="2471820" y="1026346"/>
                  <a:pt x="2471458" y="1027648"/>
                </a:cubicBezTo>
                <a:cubicBezTo>
                  <a:pt x="2471095" y="1028889"/>
                  <a:pt x="2473207" y="1031417"/>
                  <a:pt x="2474941" y="1031692"/>
                </a:cubicBezTo>
                <a:cubicBezTo>
                  <a:pt x="2489164" y="1033946"/>
                  <a:pt x="2499306" y="1039723"/>
                  <a:pt x="2509645" y="1045605"/>
                </a:cubicBezTo>
                <a:cubicBezTo>
                  <a:pt x="2513994" y="1048071"/>
                  <a:pt x="2518654" y="1051779"/>
                  <a:pt x="2528290" y="1049113"/>
                </a:cubicBezTo>
                <a:cubicBezTo>
                  <a:pt x="2525095" y="1044532"/>
                  <a:pt x="2522334" y="1039891"/>
                  <a:pt x="2518671" y="1035509"/>
                </a:cubicBezTo>
                <a:cubicBezTo>
                  <a:pt x="2509574" y="1024676"/>
                  <a:pt x="2497319" y="1021398"/>
                  <a:pt x="2476891" y="1024309"/>
                </a:cubicBezTo>
                <a:close/>
                <a:moveTo>
                  <a:pt x="2332550" y="1020953"/>
                </a:moveTo>
                <a:cubicBezTo>
                  <a:pt x="2330529" y="1020204"/>
                  <a:pt x="2323978" y="1022378"/>
                  <a:pt x="2321217" y="1024217"/>
                </a:cubicBezTo>
                <a:cubicBezTo>
                  <a:pt x="2311778" y="1030498"/>
                  <a:pt x="2303061" y="1037195"/>
                  <a:pt x="2294164" y="1043781"/>
                </a:cubicBezTo>
                <a:cubicBezTo>
                  <a:pt x="2288228" y="1048163"/>
                  <a:pt x="2287974" y="1052179"/>
                  <a:pt x="2293172" y="1056210"/>
                </a:cubicBezTo>
                <a:cubicBezTo>
                  <a:pt x="2299362" y="1061035"/>
                  <a:pt x="2306472" y="1061510"/>
                  <a:pt x="2315334" y="1058461"/>
                </a:cubicBezTo>
                <a:cubicBezTo>
                  <a:pt x="2334209" y="1051964"/>
                  <a:pt x="2336609" y="1040457"/>
                  <a:pt x="2340237" y="1027572"/>
                </a:cubicBezTo>
                <a:cubicBezTo>
                  <a:pt x="2338469" y="1025902"/>
                  <a:pt x="2336484" y="1022455"/>
                  <a:pt x="2332550" y="1020953"/>
                </a:cubicBezTo>
                <a:close/>
                <a:moveTo>
                  <a:pt x="3103594" y="1019483"/>
                </a:moveTo>
                <a:cubicBezTo>
                  <a:pt x="3102802" y="1020279"/>
                  <a:pt x="3102006" y="1021091"/>
                  <a:pt x="3101232" y="1021903"/>
                </a:cubicBezTo>
                <a:lnTo>
                  <a:pt x="3105478" y="1022685"/>
                </a:lnTo>
                <a:lnTo>
                  <a:pt x="3106647" y="1021428"/>
                </a:lnTo>
                <a:cubicBezTo>
                  <a:pt x="3105838" y="1020694"/>
                  <a:pt x="3104641" y="1020111"/>
                  <a:pt x="3103594" y="1019483"/>
                </a:cubicBezTo>
                <a:close/>
                <a:moveTo>
                  <a:pt x="2015557" y="1019222"/>
                </a:moveTo>
                <a:cubicBezTo>
                  <a:pt x="2012704" y="1019207"/>
                  <a:pt x="2009833" y="1020371"/>
                  <a:pt x="2005643" y="1021367"/>
                </a:cubicBezTo>
                <a:cubicBezTo>
                  <a:pt x="2008460" y="1023619"/>
                  <a:pt x="2009562" y="1025428"/>
                  <a:pt x="2011458" y="1025840"/>
                </a:cubicBezTo>
                <a:cubicBezTo>
                  <a:pt x="2015322" y="1026652"/>
                  <a:pt x="2018789" y="1025382"/>
                  <a:pt x="2019132" y="1022823"/>
                </a:cubicBezTo>
                <a:cubicBezTo>
                  <a:pt x="2019294" y="1021628"/>
                  <a:pt x="2016857" y="1019222"/>
                  <a:pt x="2015557" y="1019222"/>
                </a:cubicBezTo>
                <a:close/>
                <a:moveTo>
                  <a:pt x="11921062" y="1018884"/>
                </a:moveTo>
                <a:cubicBezTo>
                  <a:pt x="11924889" y="1019849"/>
                  <a:pt x="11928498" y="1021152"/>
                  <a:pt x="11932560" y="1022469"/>
                </a:cubicBezTo>
                <a:cubicBezTo>
                  <a:pt x="11930105" y="1024246"/>
                  <a:pt x="11929148" y="1025595"/>
                  <a:pt x="11927831" y="1025763"/>
                </a:cubicBezTo>
                <a:cubicBezTo>
                  <a:pt x="11922940" y="1026375"/>
                  <a:pt x="11917760" y="1023986"/>
                  <a:pt x="11917940" y="1021244"/>
                </a:cubicBezTo>
                <a:cubicBezTo>
                  <a:pt x="11918012" y="1020384"/>
                  <a:pt x="11920557" y="1018762"/>
                  <a:pt x="11921062" y="1018884"/>
                </a:cubicBezTo>
                <a:close/>
                <a:moveTo>
                  <a:pt x="9474146" y="1018073"/>
                </a:moveTo>
                <a:cubicBezTo>
                  <a:pt x="9459979" y="1022163"/>
                  <a:pt x="9459329" y="1022883"/>
                  <a:pt x="9462307" y="1031539"/>
                </a:cubicBezTo>
                <a:cubicBezTo>
                  <a:pt x="9470284" y="1026177"/>
                  <a:pt x="9470464" y="1026239"/>
                  <a:pt x="9474146" y="1018073"/>
                </a:cubicBezTo>
                <a:close/>
                <a:moveTo>
                  <a:pt x="1752537" y="1017713"/>
                </a:moveTo>
                <a:cubicBezTo>
                  <a:pt x="1759413" y="1020823"/>
                  <a:pt x="1762535" y="1026125"/>
                  <a:pt x="1757265" y="1029680"/>
                </a:cubicBezTo>
                <a:cubicBezTo>
                  <a:pt x="1747881" y="1035978"/>
                  <a:pt x="1746040" y="1042351"/>
                  <a:pt x="1750137" y="1050303"/>
                </a:cubicBezTo>
                <a:cubicBezTo>
                  <a:pt x="1751670" y="1053320"/>
                  <a:pt x="1750154" y="1057106"/>
                  <a:pt x="1748963" y="1060399"/>
                </a:cubicBezTo>
                <a:cubicBezTo>
                  <a:pt x="1747573" y="1064185"/>
                  <a:pt x="1738423" y="1065564"/>
                  <a:pt x="1735752" y="1062315"/>
                </a:cubicBezTo>
                <a:cubicBezTo>
                  <a:pt x="1727072" y="1051743"/>
                  <a:pt x="1711803" y="1046534"/>
                  <a:pt x="1695397" y="1041784"/>
                </a:cubicBezTo>
                <a:lnTo>
                  <a:pt x="1685707" y="1031534"/>
                </a:lnTo>
                <a:lnTo>
                  <a:pt x="1688937" y="1030491"/>
                </a:lnTo>
                <a:cubicBezTo>
                  <a:pt x="1708646" y="1034017"/>
                  <a:pt x="1723318" y="1031303"/>
                  <a:pt x="1732559" y="1019015"/>
                </a:cubicBezTo>
                <a:cubicBezTo>
                  <a:pt x="1735807" y="1014695"/>
                  <a:pt x="1745913" y="1014756"/>
                  <a:pt x="1752537" y="1017713"/>
                </a:cubicBezTo>
                <a:close/>
                <a:moveTo>
                  <a:pt x="3205715" y="1014594"/>
                </a:moveTo>
                <a:cubicBezTo>
                  <a:pt x="3198458" y="1014548"/>
                  <a:pt x="3190876" y="1014655"/>
                  <a:pt x="3184286" y="1020433"/>
                </a:cubicBezTo>
                <a:cubicBezTo>
                  <a:pt x="3191831" y="1024094"/>
                  <a:pt x="3198709" y="1025336"/>
                  <a:pt x="3206256" y="1024968"/>
                </a:cubicBezTo>
                <a:cubicBezTo>
                  <a:pt x="3211330" y="1024737"/>
                  <a:pt x="3215243" y="1022961"/>
                  <a:pt x="3215064" y="1019636"/>
                </a:cubicBezTo>
                <a:cubicBezTo>
                  <a:pt x="3214885" y="1016326"/>
                  <a:pt x="3210607" y="1014625"/>
                  <a:pt x="3205715" y="1014594"/>
                </a:cubicBezTo>
                <a:close/>
                <a:moveTo>
                  <a:pt x="1165841" y="1014542"/>
                </a:moveTo>
                <a:cubicBezTo>
                  <a:pt x="1172573" y="1014251"/>
                  <a:pt x="1177536" y="1018742"/>
                  <a:pt x="1176922" y="1025790"/>
                </a:cubicBezTo>
                <a:cubicBezTo>
                  <a:pt x="1174919" y="1026724"/>
                  <a:pt x="1171905" y="1029252"/>
                  <a:pt x="1168368" y="1029574"/>
                </a:cubicBezTo>
                <a:cubicBezTo>
                  <a:pt x="1161220" y="1030172"/>
                  <a:pt x="1156203" y="1025529"/>
                  <a:pt x="1157159" y="1020075"/>
                </a:cubicBezTo>
                <a:cubicBezTo>
                  <a:pt x="1157701" y="1016934"/>
                  <a:pt x="1160588" y="1014803"/>
                  <a:pt x="1165841" y="1014542"/>
                </a:cubicBezTo>
                <a:close/>
                <a:moveTo>
                  <a:pt x="8645573" y="1014441"/>
                </a:moveTo>
                <a:cubicBezTo>
                  <a:pt x="8633121" y="1018747"/>
                  <a:pt x="8623411" y="1024876"/>
                  <a:pt x="8616156" y="1032367"/>
                </a:cubicBezTo>
                <a:cubicBezTo>
                  <a:pt x="8613034" y="1035586"/>
                  <a:pt x="8614297" y="1039064"/>
                  <a:pt x="8617744" y="1042065"/>
                </a:cubicBezTo>
                <a:cubicBezTo>
                  <a:pt x="8619350" y="1043461"/>
                  <a:pt x="8621209" y="1044900"/>
                  <a:pt x="8623484" y="1045789"/>
                </a:cubicBezTo>
                <a:cubicBezTo>
                  <a:pt x="8636098" y="1050677"/>
                  <a:pt x="8648840" y="1055381"/>
                  <a:pt x="8659380" y="1062062"/>
                </a:cubicBezTo>
                <a:cubicBezTo>
                  <a:pt x="8661275" y="1063256"/>
                  <a:pt x="8667122" y="1063547"/>
                  <a:pt x="8669540" y="1062627"/>
                </a:cubicBezTo>
                <a:cubicBezTo>
                  <a:pt x="8673060" y="1061310"/>
                  <a:pt x="8675135" y="1058537"/>
                  <a:pt x="8678492" y="1055857"/>
                </a:cubicBezTo>
                <a:cubicBezTo>
                  <a:pt x="8675280" y="1053143"/>
                  <a:pt x="8673366" y="1050354"/>
                  <a:pt x="8669937" y="1048914"/>
                </a:cubicBezTo>
                <a:cubicBezTo>
                  <a:pt x="8666310" y="1047367"/>
                  <a:pt x="8661238" y="1047091"/>
                  <a:pt x="8656835" y="1046233"/>
                </a:cubicBezTo>
                <a:cubicBezTo>
                  <a:pt x="8652432" y="1045359"/>
                  <a:pt x="8647811" y="1044716"/>
                  <a:pt x="8643696" y="1043459"/>
                </a:cubicBezTo>
                <a:lnTo>
                  <a:pt x="8643696" y="1043461"/>
                </a:lnTo>
                <a:cubicBezTo>
                  <a:pt x="8635936" y="1041101"/>
                  <a:pt x="8635286" y="1035694"/>
                  <a:pt x="8642198" y="1032383"/>
                </a:cubicBezTo>
                <a:cubicBezTo>
                  <a:pt x="8645826" y="1030636"/>
                  <a:pt x="8651259" y="1029671"/>
                  <a:pt x="8653316" y="1027450"/>
                </a:cubicBezTo>
                <a:cubicBezTo>
                  <a:pt x="8655843" y="1024737"/>
                  <a:pt x="8656456" y="1021107"/>
                  <a:pt x="8656401" y="1017874"/>
                </a:cubicBezTo>
                <a:cubicBezTo>
                  <a:pt x="8656366" y="1015115"/>
                  <a:pt x="8649400" y="1013122"/>
                  <a:pt x="8645573" y="1014441"/>
                </a:cubicBezTo>
                <a:close/>
                <a:moveTo>
                  <a:pt x="10329862" y="1013818"/>
                </a:moveTo>
                <a:cubicBezTo>
                  <a:pt x="10336125" y="1013573"/>
                  <a:pt x="10341377" y="1015902"/>
                  <a:pt x="10342586" y="1019304"/>
                </a:cubicBezTo>
                <a:cubicBezTo>
                  <a:pt x="10345130" y="1026459"/>
                  <a:pt x="10346809" y="1033800"/>
                  <a:pt x="10347404" y="1041122"/>
                </a:cubicBezTo>
                <a:cubicBezTo>
                  <a:pt x="10347729" y="1045212"/>
                  <a:pt x="10338489" y="1047466"/>
                  <a:pt x="10332533" y="1045304"/>
                </a:cubicBezTo>
                <a:cubicBezTo>
                  <a:pt x="10320983" y="1041168"/>
                  <a:pt x="10316236" y="1034687"/>
                  <a:pt x="10315568" y="1025892"/>
                </a:cubicBezTo>
                <a:cubicBezTo>
                  <a:pt x="10316074" y="1024498"/>
                  <a:pt x="10316490" y="1022184"/>
                  <a:pt x="10317806" y="1020085"/>
                </a:cubicBezTo>
                <a:cubicBezTo>
                  <a:pt x="10319900" y="1016745"/>
                  <a:pt x="10323654" y="1014047"/>
                  <a:pt x="10329862" y="1013818"/>
                </a:cubicBezTo>
                <a:close/>
                <a:moveTo>
                  <a:pt x="1386666" y="1012963"/>
                </a:moveTo>
                <a:cubicBezTo>
                  <a:pt x="1390438" y="1012319"/>
                  <a:pt x="1395653" y="1013101"/>
                  <a:pt x="1399245" y="1014327"/>
                </a:cubicBezTo>
                <a:cubicBezTo>
                  <a:pt x="1402782" y="1015538"/>
                  <a:pt x="1400003" y="1019875"/>
                  <a:pt x="1393578" y="1022449"/>
                </a:cubicBezTo>
                <a:cubicBezTo>
                  <a:pt x="1387442" y="1024885"/>
                  <a:pt x="1381125" y="1027383"/>
                  <a:pt x="1374285" y="1028777"/>
                </a:cubicBezTo>
                <a:cubicBezTo>
                  <a:pt x="1371903" y="1029252"/>
                  <a:pt x="1367752" y="1026494"/>
                  <a:pt x="1363654" y="1024916"/>
                </a:cubicBezTo>
                <a:cubicBezTo>
                  <a:pt x="1366217" y="1021959"/>
                  <a:pt x="1367120" y="1019384"/>
                  <a:pt x="1369701" y="1018251"/>
                </a:cubicBezTo>
                <a:cubicBezTo>
                  <a:pt x="1374845" y="1015982"/>
                  <a:pt x="1380638" y="1013975"/>
                  <a:pt x="1386666" y="1012963"/>
                </a:cubicBezTo>
                <a:close/>
                <a:moveTo>
                  <a:pt x="9390443" y="1011925"/>
                </a:moveTo>
                <a:cubicBezTo>
                  <a:pt x="9384920" y="1012585"/>
                  <a:pt x="9383584" y="1014608"/>
                  <a:pt x="9379523" y="1022423"/>
                </a:cubicBezTo>
                <a:cubicBezTo>
                  <a:pt x="9383873" y="1024063"/>
                  <a:pt x="9386165" y="1021351"/>
                  <a:pt x="9389378" y="1020646"/>
                </a:cubicBezTo>
                <a:cubicBezTo>
                  <a:pt x="9395803" y="1019238"/>
                  <a:pt x="9401253" y="1020708"/>
                  <a:pt x="9403454" y="1024077"/>
                </a:cubicBezTo>
                <a:cubicBezTo>
                  <a:pt x="9406162" y="1028230"/>
                  <a:pt x="9407953" y="1032887"/>
                  <a:pt x="9408075" y="1037361"/>
                </a:cubicBezTo>
                <a:cubicBezTo>
                  <a:pt x="9408310" y="1044746"/>
                  <a:pt x="9406902" y="1052178"/>
                  <a:pt x="9406216" y="1059331"/>
                </a:cubicBezTo>
                <a:cubicBezTo>
                  <a:pt x="9411991" y="1062198"/>
                  <a:pt x="9415582" y="1059898"/>
                  <a:pt x="9418488" y="1057833"/>
                </a:cubicBezTo>
                <a:cubicBezTo>
                  <a:pt x="9428703" y="1050522"/>
                  <a:pt x="9432384" y="1041529"/>
                  <a:pt x="9433612" y="1032290"/>
                </a:cubicBezTo>
                <a:cubicBezTo>
                  <a:pt x="9434008" y="1029195"/>
                  <a:pt x="9431897" y="1025090"/>
                  <a:pt x="9428486" y="1022837"/>
                </a:cubicBezTo>
                <a:cubicBezTo>
                  <a:pt x="9422205" y="1018700"/>
                  <a:pt x="9414625" y="1015023"/>
                  <a:pt x="9406559" y="1012294"/>
                </a:cubicBezTo>
                <a:cubicBezTo>
                  <a:pt x="9402281" y="1010852"/>
                  <a:pt x="9395676" y="1011312"/>
                  <a:pt x="9390443" y="1011925"/>
                </a:cubicBezTo>
                <a:close/>
                <a:moveTo>
                  <a:pt x="9988983" y="1009427"/>
                </a:moveTo>
                <a:cubicBezTo>
                  <a:pt x="9985716" y="1014608"/>
                  <a:pt x="9986475" y="1018562"/>
                  <a:pt x="9991600" y="1022393"/>
                </a:cubicBezTo>
                <a:cubicBezTo>
                  <a:pt x="9997032" y="1016142"/>
                  <a:pt x="9997032" y="1016142"/>
                  <a:pt x="9988983" y="1009427"/>
                </a:cubicBezTo>
                <a:close/>
                <a:moveTo>
                  <a:pt x="1549486" y="1009423"/>
                </a:moveTo>
                <a:cubicBezTo>
                  <a:pt x="1551670" y="1009132"/>
                  <a:pt x="1555369" y="1010036"/>
                  <a:pt x="1556741" y="1011154"/>
                </a:cubicBezTo>
                <a:cubicBezTo>
                  <a:pt x="1558058" y="1012227"/>
                  <a:pt x="1558383" y="1014725"/>
                  <a:pt x="1557192" y="1015813"/>
                </a:cubicBezTo>
                <a:cubicBezTo>
                  <a:pt x="1554665" y="1018158"/>
                  <a:pt x="1550893" y="1019981"/>
                  <a:pt x="1547626" y="1022003"/>
                </a:cubicBezTo>
                <a:cubicBezTo>
                  <a:pt x="1534524" y="1030109"/>
                  <a:pt x="1521422" y="1038230"/>
                  <a:pt x="1506984" y="1047178"/>
                </a:cubicBezTo>
                <a:cubicBezTo>
                  <a:pt x="1513896" y="1051943"/>
                  <a:pt x="1519094" y="1054547"/>
                  <a:pt x="1522216" y="1057889"/>
                </a:cubicBezTo>
                <a:cubicBezTo>
                  <a:pt x="1527576" y="1063649"/>
                  <a:pt x="1520195" y="1070314"/>
                  <a:pt x="1509637" y="1069365"/>
                </a:cubicBezTo>
                <a:cubicBezTo>
                  <a:pt x="1495777" y="1068124"/>
                  <a:pt x="1482061" y="1066316"/>
                  <a:pt x="1468326" y="1064614"/>
                </a:cubicBezTo>
                <a:cubicBezTo>
                  <a:pt x="1461233" y="1063725"/>
                  <a:pt x="1456956" y="1058914"/>
                  <a:pt x="1460944" y="1055345"/>
                </a:cubicBezTo>
                <a:cubicBezTo>
                  <a:pt x="1465023" y="1051667"/>
                  <a:pt x="1469986" y="1047653"/>
                  <a:pt x="1476159" y="1045722"/>
                </a:cubicBezTo>
                <a:cubicBezTo>
                  <a:pt x="1493413" y="1040313"/>
                  <a:pt x="1506515" y="1032407"/>
                  <a:pt x="1518156" y="1023229"/>
                </a:cubicBezTo>
                <a:cubicBezTo>
                  <a:pt x="1526349" y="1016763"/>
                  <a:pt x="1536041" y="1011354"/>
                  <a:pt x="1549486" y="1009423"/>
                </a:cubicBezTo>
                <a:close/>
                <a:moveTo>
                  <a:pt x="9138249" y="1007833"/>
                </a:moveTo>
                <a:cubicBezTo>
                  <a:pt x="9137959" y="1008217"/>
                  <a:pt x="9137671" y="1008599"/>
                  <a:pt x="9137400" y="1008968"/>
                </a:cubicBezTo>
                <a:cubicBezTo>
                  <a:pt x="9138014" y="1009135"/>
                  <a:pt x="9138771" y="1009503"/>
                  <a:pt x="9139241" y="1009397"/>
                </a:cubicBezTo>
                <a:cubicBezTo>
                  <a:pt x="9139693" y="1009305"/>
                  <a:pt x="9139855" y="1008706"/>
                  <a:pt x="9140144" y="1008323"/>
                </a:cubicBezTo>
                <a:cubicBezTo>
                  <a:pt x="9139512" y="1008157"/>
                  <a:pt x="9138881" y="1008002"/>
                  <a:pt x="9138249" y="1007833"/>
                </a:cubicBezTo>
                <a:close/>
                <a:moveTo>
                  <a:pt x="11038004" y="1003086"/>
                </a:moveTo>
                <a:cubicBezTo>
                  <a:pt x="11039827" y="1004174"/>
                  <a:pt x="11042137" y="1005980"/>
                  <a:pt x="11041795" y="1007220"/>
                </a:cubicBezTo>
                <a:cubicBezTo>
                  <a:pt x="11040585" y="1011726"/>
                  <a:pt x="11038365" y="1016111"/>
                  <a:pt x="11036507" y="1020523"/>
                </a:cubicBezTo>
                <a:cubicBezTo>
                  <a:pt x="11046234" y="1026559"/>
                  <a:pt x="11043221" y="1034159"/>
                  <a:pt x="11041939" y="1040916"/>
                </a:cubicBezTo>
                <a:cubicBezTo>
                  <a:pt x="11054608" y="1048577"/>
                  <a:pt x="11075236" y="1044883"/>
                  <a:pt x="11088032" y="1057341"/>
                </a:cubicBezTo>
                <a:cubicBezTo>
                  <a:pt x="11079333" y="1057341"/>
                  <a:pt x="11074569" y="1057987"/>
                  <a:pt x="11070507" y="1057234"/>
                </a:cubicBezTo>
                <a:cubicBezTo>
                  <a:pt x="11057026" y="1054706"/>
                  <a:pt x="11044448" y="1055565"/>
                  <a:pt x="11032139" y="1059561"/>
                </a:cubicBezTo>
                <a:cubicBezTo>
                  <a:pt x="11029649" y="1060390"/>
                  <a:pt x="11027013" y="1061080"/>
                  <a:pt x="11024306" y="1061585"/>
                </a:cubicBezTo>
                <a:cubicBezTo>
                  <a:pt x="11014561" y="1063440"/>
                  <a:pt x="11007215" y="1059944"/>
                  <a:pt x="11008389" y="1053479"/>
                </a:cubicBezTo>
                <a:cubicBezTo>
                  <a:pt x="11009327" y="1048348"/>
                  <a:pt x="11011926" y="1043321"/>
                  <a:pt x="11013568" y="1038220"/>
                </a:cubicBezTo>
                <a:cubicBezTo>
                  <a:pt x="11014994" y="1033839"/>
                  <a:pt x="11013424" y="1030283"/>
                  <a:pt x="11006151" y="1028122"/>
                </a:cubicBezTo>
                <a:cubicBezTo>
                  <a:pt x="11003119" y="1027234"/>
                  <a:pt x="11000664" y="1025625"/>
                  <a:pt x="10997903" y="1024323"/>
                </a:cubicBezTo>
                <a:cubicBezTo>
                  <a:pt x="11005176" y="1013550"/>
                  <a:pt x="11021382" y="1009886"/>
                  <a:pt x="11032789" y="1003209"/>
                </a:cubicBezTo>
                <a:cubicBezTo>
                  <a:pt x="11033799" y="1002627"/>
                  <a:pt x="11037084" y="1002565"/>
                  <a:pt x="11038004" y="1003086"/>
                </a:cubicBezTo>
                <a:close/>
                <a:moveTo>
                  <a:pt x="1470058" y="1001916"/>
                </a:moveTo>
                <a:cubicBezTo>
                  <a:pt x="1487546" y="1008012"/>
                  <a:pt x="1490560" y="1012778"/>
                  <a:pt x="1481356" y="1019735"/>
                </a:cubicBezTo>
                <a:cubicBezTo>
                  <a:pt x="1474877" y="1024638"/>
                  <a:pt x="1467387" y="1029280"/>
                  <a:pt x="1459086" y="1032974"/>
                </a:cubicBezTo>
                <a:cubicBezTo>
                  <a:pt x="1442735" y="1040189"/>
                  <a:pt x="1433945" y="1049306"/>
                  <a:pt x="1431238" y="1061732"/>
                </a:cubicBezTo>
                <a:cubicBezTo>
                  <a:pt x="1428658" y="1073490"/>
                  <a:pt x="1418353" y="1083434"/>
                  <a:pt x="1402363" y="1090620"/>
                </a:cubicBezTo>
                <a:cubicBezTo>
                  <a:pt x="1389508" y="1096412"/>
                  <a:pt x="1384063" y="1103583"/>
                  <a:pt x="1389549" y="1113251"/>
                </a:cubicBezTo>
                <a:cubicBezTo>
                  <a:pt x="1390108" y="1114216"/>
                  <a:pt x="1389422" y="1115473"/>
                  <a:pt x="1389188" y="1117909"/>
                </a:cubicBezTo>
                <a:cubicBezTo>
                  <a:pt x="1385145" y="1118001"/>
                  <a:pt x="1380759" y="1118552"/>
                  <a:pt x="1376681" y="1118093"/>
                </a:cubicBezTo>
                <a:cubicBezTo>
                  <a:pt x="1364625" y="1116729"/>
                  <a:pt x="1352642" y="1115074"/>
                  <a:pt x="1340730" y="1113282"/>
                </a:cubicBezTo>
                <a:cubicBezTo>
                  <a:pt x="1337175" y="1112761"/>
                  <a:pt x="1333475" y="1111780"/>
                  <a:pt x="1330750" y="1110340"/>
                </a:cubicBezTo>
                <a:cubicBezTo>
                  <a:pt x="1329036" y="1109451"/>
                  <a:pt x="1328476" y="1107352"/>
                  <a:pt x="1328404" y="1105774"/>
                </a:cubicBezTo>
                <a:cubicBezTo>
                  <a:pt x="1328368" y="1104901"/>
                  <a:pt x="1330155" y="1103782"/>
                  <a:pt x="1331580" y="1103169"/>
                </a:cubicBezTo>
                <a:cubicBezTo>
                  <a:pt x="1333042" y="1102541"/>
                  <a:pt x="1335063" y="1102035"/>
                  <a:pt x="1336832" y="1102066"/>
                </a:cubicBezTo>
                <a:cubicBezTo>
                  <a:pt x="1350259" y="1102250"/>
                  <a:pt x="1360005" y="1097714"/>
                  <a:pt x="1369119" y="1092536"/>
                </a:cubicBezTo>
                <a:cubicBezTo>
                  <a:pt x="1379514" y="1086652"/>
                  <a:pt x="1389422" y="1080584"/>
                  <a:pt x="1403409" y="1077612"/>
                </a:cubicBezTo>
                <a:cubicBezTo>
                  <a:pt x="1413443" y="1075467"/>
                  <a:pt x="1417292" y="1070083"/>
                  <a:pt x="1417197" y="1063770"/>
                </a:cubicBezTo>
                <a:cubicBezTo>
                  <a:pt x="1417108" y="1058560"/>
                  <a:pt x="1416656" y="1053382"/>
                  <a:pt x="1416205" y="1048172"/>
                </a:cubicBezTo>
                <a:cubicBezTo>
                  <a:pt x="1415212" y="1036896"/>
                  <a:pt x="1419508" y="1027334"/>
                  <a:pt x="1438385" y="1022677"/>
                </a:cubicBezTo>
                <a:cubicBezTo>
                  <a:pt x="1453473" y="1018954"/>
                  <a:pt x="1459916" y="1010128"/>
                  <a:pt x="1470058" y="1001916"/>
                </a:cubicBezTo>
                <a:close/>
                <a:moveTo>
                  <a:pt x="10896188" y="1000602"/>
                </a:moveTo>
                <a:lnTo>
                  <a:pt x="10897325" y="1001722"/>
                </a:lnTo>
                <a:lnTo>
                  <a:pt x="10895176" y="1001798"/>
                </a:lnTo>
                <a:close/>
                <a:moveTo>
                  <a:pt x="9450883" y="998306"/>
                </a:moveTo>
                <a:cubicBezTo>
                  <a:pt x="9449800" y="998918"/>
                  <a:pt x="9448971" y="999714"/>
                  <a:pt x="9448068" y="1000450"/>
                </a:cubicBezTo>
                <a:cubicBezTo>
                  <a:pt x="9449421" y="1000818"/>
                  <a:pt x="9450774" y="1001186"/>
                  <a:pt x="9452110" y="1001569"/>
                </a:cubicBezTo>
                <a:lnTo>
                  <a:pt x="9452111" y="1001569"/>
                </a:lnTo>
                <a:cubicBezTo>
                  <a:pt x="9452436" y="1000680"/>
                  <a:pt x="9452887" y="999807"/>
                  <a:pt x="9452940" y="998918"/>
                </a:cubicBezTo>
                <a:cubicBezTo>
                  <a:pt x="9452940" y="998703"/>
                  <a:pt x="9451100" y="998183"/>
                  <a:pt x="9450883" y="998306"/>
                </a:cubicBezTo>
                <a:close/>
                <a:moveTo>
                  <a:pt x="9298870" y="998197"/>
                </a:moveTo>
                <a:cubicBezTo>
                  <a:pt x="9296217" y="997952"/>
                  <a:pt x="9293095" y="999823"/>
                  <a:pt x="9288006" y="1001431"/>
                </a:cubicBezTo>
                <a:cubicBezTo>
                  <a:pt x="9292337" y="1003883"/>
                  <a:pt x="9294448" y="1005813"/>
                  <a:pt x="9297336" y="1006561"/>
                </a:cubicBezTo>
                <a:cubicBezTo>
                  <a:pt x="9301902" y="1007725"/>
                  <a:pt x="9307569" y="1004925"/>
                  <a:pt x="9306125" y="1002168"/>
                </a:cubicBezTo>
                <a:cubicBezTo>
                  <a:pt x="9305223" y="1000464"/>
                  <a:pt x="9301650" y="998459"/>
                  <a:pt x="9298870" y="998197"/>
                </a:cubicBezTo>
                <a:close/>
                <a:moveTo>
                  <a:pt x="10211419" y="998159"/>
                </a:moveTo>
                <a:cubicBezTo>
                  <a:pt x="10217789" y="996704"/>
                  <a:pt x="10225080" y="998909"/>
                  <a:pt x="10227192" y="1002926"/>
                </a:cubicBezTo>
                <a:cubicBezTo>
                  <a:pt x="10230098" y="1008376"/>
                  <a:pt x="10227607" y="1013144"/>
                  <a:pt x="10219684" y="1016348"/>
                </a:cubicBezTo>
                <a:cubicBezTo>
                  <a:pt x="10215804" y="1017910"/>
                  <a:pt x="10210877" y="1018630"/>
                  <a:pt x="10207502" y="1020484"/>
                </a:cubicBezTo>
                <a:cubicBezTo>
                  <a:pt x="10205102" y="1021787"/>
                  <a:pt x="10202846" y="1024574"/>
                  <a:pt x="10203531" y="1026230"/>
                </a:cubicBezTo>
                <a:cubicBezTo>
                  <a:pt x="10204182" y="1027792"/>
                  <a:pt x="10208639" y="1029585"/>
                  <a:pt x="10211653" y="1029753"/>
                </a:cubicBezTo>
                <a:cubicBezTo>
                  <a:pt x="10217121" y="1030059"/>
                  <a:pt x="10222842" y="1028741"/>
                  <a:pt x="10228293" y="1029094"/>
                </a:cubicBezTo>
                <a:cubicBezTo>
                  <a:pt x="10231271" y="1029279"/>
                  <a:pt x="10234664" y="1031208"/>
                  <a:pt x="10236378" y="1032926"/>
                </a:cubicBezTo>
                <a:cubicBezTo>
                  <a:pt x="10237407" y="1033952"/>
                  <a:pt x="10236288" y="1036466"/>
                  <a:pt x="10234772" y="1037615"/>
                </a:cubicBezTo>
                <a:cubicBezTo>
                  <a:pt x="10221706" y="1047587"/>
                  <a:pt x="10201637" y="1047987"/>
                  <a:pt x="10189490" y="1037951"/>
                </a:cubicBezTo>
                <a:cubicBezTo>
                  <a:pt x="10180178" y="1030258"/>
                  <a:pt x="10172760" y="1021694"/>
                  <a:pt x="10162635" y="1011702"/>
                </a:cubicBezTo>
                <a:cubicBezTo>
                  <a:pt x="10180719" y="1007120"/>
                  <a:pt x="10197106" y="1005865"/>
                  <a:pt x="10208838" y="998756"/>
                </a:cubicBezTo>
                <a:cubicBezTo>
                  <a:pt x="10209433" y="998389"/>
                  <a:pt x="10210552" y="998358"/>
                  <a:pt x="10211419" y="998159"/>
                </a:cubicBezTo>
                <a:close/>
                <a:moveTo>
                  <a:pt x="1659176" y="996584"/>
                </a:moveTo>
                <a:cubicBezTo>
                  <a:pt x="1664410" y="996661"/>
                  <a:pt x="1670871" y="997641"/>
                  <a:pt x="1674463" y="999740"/>
                </a:cubicBezTo>
                <a:cubicBezTo>
                  <a:pt x="1679264" y="1002530"/>
                  <a:pt x="1676051" y="1006405"/>
                  <a:pt x="1672081" y="1009025"/>
                </a:cubicBezTo>
                <a:cubicBezTo>
                  <a:pt x="1662498" y="1015354"/>
                  <a:pt x="1660711" y="1023521"/>
                  <a:pt x="1657318" y="1031303"/>
                </a:cubicBezTo>
                <a:cubicBezTo>
                  <a:pt x="1653582" y="1039824"/>
                  <a:pt x="1646869" y="1045063"/>
                  <a:pt x="1631059" y="1046902"/>
                </a:cubicBezTo>
                <a:cubicBezTo>
                  <a:pt x="1609547" y="1049400"/>
                  <a:pt x="1603790" y="1063190"/>
                  <a:pt x="1618390" y="1073614"/>
                </a:cubicBezTo>
                <a:cubicBezTo>
                  <a:pt x="1621440" y="1075774"/>
                  <a:pt x="1625645" y="1077337"/>
                  <a:pt x="1628767" y="1079482"/>
                </a:cubicBezTo>
                <a:cubicBezTo>
                  <a:pt x="1634325" y="1083282"/>
                  <a:pt x="1634379" y="1088568"/>
                  <a:pt x="1628135" y="1091893"/>
                </a:cubicBezTo>
                <a:cubicBezTo>
                  <a:pt x="1621927" y="1095203"/>
                  <a:pt x="1614672" y="1097777"/>
                  <a:pt x="1604836" y="1101960"/>
                </a:cubicBezTo>
                <a:cubicBezTo>
                  <a:pt x="1620339" y="1107859"/>
                  <a:pt x="1632087" y="1110111"/>
                  <a:pt x="1644576" y="1103982"/>
                </a:cubicBezTo>
                <a:cubicBezTo>
                  <a:pt x="1646760" y="1102910"/>
                  <a:pt x="1649214" y="1101638"/>
                  <a:pt x="1651813" y="1101347"/>
                </a:cubicBezTo>
                <a:cubicBezTo>
                  <a:pt x="1674300" y="1098880"/>
                  <a:pt x="1691481" y="1091403"/>
                  <a:pt x="1706315" y="1081045"/>
                </a:cubicBezTo>
                <a:cubicBezTo>
                  <a:pt x="1712055" y="1077046"/>
                  <a:pt x="1722016" y="1078685"/>
                  <a:pt x="1724490" y="1083696"/>
                </a:cubicBezTo>
                <a:cubicBezTo>
                  <a:pt x="1726349" y="1087465"/>
                  <a:pt x="1727124" y="1091587"/>
                  <a:pt x="1727016" y="1095540"/>
                </a:cubicBezTo>
                <a:cubicBezTo>
                  <a:pt x="1726925" y="1099248"/>
                  <a:pt x="1723171" y="1102036"/>
                  <a:pt x="1716964" y="1103002"/>
                </a:cubicBezTo>
                <a:cubicBezTo>
                  <a:pt x="1713318" y="1103568"/>
                  <a:pt x="1709474" y="1103645"/>
                  <a:pt x="1705829" y="1104212"/>
                </a:cubicBezTo>
                <a:cubicBezTo>
                  <a:pt x="1685706" y="1107353"/>
                  <a:pt x="1680959" y="1110877"/>
                  <a:pt x="1679913" y="1123273"/>
                </a:cubicBezTo>
                <a:cubicBezTo>
                  <a:pt x="1679390" y="1129631"/>
                  <a:pt x="1679498" y="1136020"/>
                  <a:pt x="1678361" y="1142333"/>
                </a:cubicBezTo>
                <a:cubicBezTo>
                  <a:pt x="1677332" y="1148002"/>
                  <a:pt x="1668651" y="1150362"/>
                  <a:pt x="1661938" y="1146363"/>
                </a:cubicBezTo>
                <a:cubicBezTo>
                  <a:pt x="1645641" y="1136664"/>
                  <a:pt x="1626475" y="1133492"/>
                  <a:pt x="1604764" y="1135469"/>
                </a:cubicBezTo>
                <a:cubicBezTo>
                  <a:pt x="1598483" y="1136051"/>
                  <a:pt x="1590019" y="1137093"/>
                  <a:pt x="1586951" y="1139805"/>
                </a:cubicBezTo>
                <a:cubicBezTo>
                  <a:pt x="1574192" y="1151051"/>
                  <a:pt x="1551704" y="1157747"/>
                  <a:pt x="1546398" y="1172471"/>
                </a:cubicBezTo>
                <a:cubicBezTo>
                  <a:pt x="1545659" y="1174540"/>
                  <a:pt x="1542915" y="1176960"/>
                  <a:pt x="1539974" y="1177911"/>
                </a:cubicBezTo>
                <a:cubicBezTo>
                  <a:pt x="1537627" y="1178646"/>
                  <a:pt x="1531257" y="1177957"/>
                  <a:pt x="1530625" y="1176960"/>
                </a:cubicBezTo>
                <a:cubicBezTo>
                  <a:pt x="1524200" y="1166741"/>
                  <a:pt x="1517685" y="1156475"/>
                  <a:pt x="1513011" y="1145918"/>
                </a:cubicBezTo>
                <a:cubicBezTo>
                  <a:pt x="1508571" y="1135821"/>
                  <a:pt x="1511820" y="1132358"/>
                  <a:pt x="1526835" y="1127777"/>
                </a:cubicBezTo>
                <a:cubicBezTo>
                  <a:pt x="1532484" y="1126045"/>
                  <a:pt x="1538837" y="1125187"/>
                  <a:pt x="1546940" y="1123502"/>
                </a:cubicBezTo>
                <a:cubicBezTo>
                  <a:pt x="1547860" y="1129049"/>
                  <a:pt x="1548564" y="1133339"/>
                  <a:pt x="1549268" y="1137660"/>
                </a:cubicBezTo>
                <a:cubicBezTo>
                  <a:pt x="1563201" y="1136725"/>
                  <a:pt x="1569120" y="1134120"/>
                  <a:pt x="1570185" y="1128865"/>
                </a:cubicBezTo>
                <a:cubicBezTo>
                  <a:pt x="1571033" y="1124666"/>
                  <a:pt x="1566756" y="1119518"/>
                  <a:pt x="1559086" y="1117802"/>
                </a:cubicBezTo>
                <a:cubicBezTo>
                  <a:pt x="1551362" y="1116040"/>
                  <a:pt x="1542970" y="1115427"/>
                  <a:pt x="1534956" y="1114324"/>
                </a:cubicBezTo>
                <a:cubicBezTo>
                  <a:pt x="1531708" y="1110723"/>
                  <a:pt x="1535227" y="1108640"/>
                  <a:pt x="1539649" y="1107475"/>
                </a:cubicBezTo>
                <a:cubicBezTo>
                  <a:pt x="1549178" y="1104962"/>
                  <a:pt x="1559140" y="1103062"/>
                  <a:pt x="1568669" y="1100550"/>
                </a:cubicBezTo>
                <a:cubicBezTo>
                  <a:pt x="1575527" y="1098742"/>
                  <a:pt x="1582403" y="1096704"/>
                  <a:pt x="1588431" y="1094038"/>
                </a:cubicBezTo>
                <a:cubicBezTo>
                  <a:pt x="1590669" y="1093042"/>
                  <a:pt x="1592059" y="1089610"/>
                  <a:pt x="1590994" y="1088001"/>
                </a:cubicBezTo>
                <a:cubicBezTo>
                  <a:pt x="1589965" y="1086469"/>
                  <a:pt x="1584930" y="1084768"/>
                  <a:pt x="1582204" y="1085059"/>
                </a:cubicBezTo>
                <a:cubicBezTo>
                  <a:pt x="1575816" y="1085733"/>
                  <a:pt x="1569896" y="1087909"/>
                  <a:pt x="1563525" y="1088752"/>
                </a:cubicBezTo>
                <a:cubicBezTo>
                  <a:pt x="1560331" y="1089165"/>
                  <a:pt x="1554881" y="1088644"/>
                  <a:pt x="1553455" y="1087311"/>
                </a:cubicBezTo>
                <a:cubicBezTo>
                  <a:pt x="1551213" y="1085243"/>
                  <a:pt x="1550116" y="1081933"/>
                  <a:pt x="1551091" y="1079528"/>
                </a:cubicBezTo>
                <a:cubicBezTo>
                  <a:pt x="1552138" y="1076938"/>
                  <a:pt x="1555909" y="1074686"/>
                  <a:pt x="1558905" y="1072519"/>
                </a:cubicBezTo>
                <a:cubicBezTo>
                  <a:pt x="1566792" y="1066805"/>
                  <a:pt x="1574588" y="1061028"/>
                  <a:pt x="1582999" y="1055620"/>
                </a:cubicBezTo>
                <a:cubicBezTo>
                  <a:pt x="1590127" y="1051054"/>
                  <a:pt x="1597870" y="1046841"/>
                  <a:pt x="1605720" y="1042719"/>
                </a:cubicBezTo>
                <a:cubicBezTo>
                  <a:pt x="1611441" y="1039716"/>
                  <a:pt x="1618137" y="1037402"/>
                  <a:pt x="1623695" y="1034292"/>
                </a:cubicBezTo>
                <a:cubicBezTo>
                  <a:pt x="1627851" y="1031978"/>
                  <a:pt x="1631329" y="1028929"/>
                  <a:pt x="1627918" y="1025083"/>
                </a:cubicBezTo>
                <a:cubicBezTo>
                  <a:pt x="1625500" y="1022356"/>
                  <a:pt x="1618949" y="1021621"/>
                  <a:pt x="1612777" y="1023689"/>
                </a:cubicBezTo>
                <a:cubicBezTo>
                  <a:pt x="1606153" y="1025911"/>
                  <a:pt x="1599963" y="1028577"/>
                  <a:pt x="1593466" y="1030935"/>
                </a:cubicBezTo>
                <a:cubicBezTo>
                  <a:pt x="1589261" y="1032452"/>
                  <a:pt x="1583702" y="1033862"/>
                  <a:pt x="1581302" y="1030491"/>
                </a:cubicBezTo>
                <a:cubicBezTo>
                  <a:pt x="1579876" y="1028500"/>
                  <a:pt x="1582060" y="1025068"/>
                  <a:pt x="1584045" y="1022754"/>
                </a:cubicBezTo>
                <a:cubicBezTo>
                  <a:pt x="1585706" y="1020855"/>
                  <a:pt x="1589207" y="1019368"/>
                  <a:pt x="1592347" y="1018143"/>
                </a:cubicBezTo>
                <a:cubicBezTo>
                  <a:pt x="1609113" y="1011660"/>
                  <a:pt x="1625825" y="1005118"/>
                  <a:pt x="1642970" y="999050"/>
                </a:cubicBezTo>
                <a:cubicBezTo>
                  <a:pt x="1647662" y="997381"/>
                  <a:pt x="1653780" y="996493"/>
                  <a:pt x="1659176" y="996584"/>
                </a:cubicBezTo>
                <a:close/>
                <a:moveTo>
                  <a:pt x="2521576" y="995900"/>
                </a:moveTo>
                <a:cubicBezTo>
                  <a:pt x="2520944" y="996237"/>
                  <a:pt x="2519934" y="996528"/>
                  <a:pt x="2519790" y="996927"/>
                </a:cubicBezTo>
                <a:cubicBezTo>
                  <a:pt x="2519646" y="997356"/>
                  <a:pt x="2520313" y="997891"/>
                  <a:pt x="2520638" y="998382"/>
                </a:cubicBezTo>
                <a:cubicBezTo>
                  <a:pt x="2521666" y="997815"/>
                  <a:pt x="2522693" y="997264"/>
                  <a:pt x="2523723" y="996697"/>
                </a:cubicBezTo>
                <a:cubicBezTo>
                  <a:pt x="2523000" y="996437"/>
                  <a:pt x="2522298" y="996161"/>
                  <a:pt x="2521576" y="995900"/>
                </a:cubicBezTo>
                <a:close/>
                <a:moveTo>
                  <a:pt x="9673569" y="995318"/>
                </a:moveTo>
                <a:cubicBezTo>
                  <a:pt x="9671187" y="996099"/>
                  <a:pt x="9668511" y="996742"/>
                  <a:pt x="9668606" y="997019"/>
                </a:cubicBezTo>
                <a:cubicBezTo>
                  <a:pt x="9669094" y="998306"/>
                  <a:pt x="9670284" y="999500"/>
                  <a:pt x="9671241" y="1000725"/>
                </a:cubicBezTo>
                <a:cubicBezTo>
                  <a:pt x="9672630" y="1000267"/>
                  <a:pt x="9675135" y="999823"/>
                  <a:pt x="9675176" y="999317"/>
                </a:cubicBezTo>
                <a:cubicBezTo>
                  <a:pt x="9675266" y="998044"/>
                  <a:pt x="9674236" y="996742"/>
                  <a:pt x="9673569" y="995318"/>
                </a:cubicBezTo>
                <a:close/>
                <a:moveTo>
                  <a:pt x="9944189" y="994582"/>
                </a:moveTo>
                <a:cubicBezTo>
                  <a:pt x="9939479" y="997019"/>
                  <a:pt x="9934534" y="998550"/>
                  <a:pt x="9932278" y="1001032"/>
                </a:cubicBezTo>
                <a:cubicBezTo>
                  <a:pt x="9929914" y="1003623"/>
                  <a:pt x="9936393" y="1007005"/>
                  <a:pt x="9942602" y="1006898"/>
                </a:cubicBezTo>
                <a:cubicBezTo>
                  <a:pt x="9950416" y="1006777"/>
                  <a:pt x="9957274" y="1003225"/>
                  <a:pt x="9954819" y="1000159"/>
                </a:cubicBezTo>
                <a:cubicBezTo>
                  <a:pt x="9953123" y="998060"/>
                  <a:pt x="9948647" y="996819"/>
                  <a:pt x="9944189" y="994582"/>
                </a:cubicBezTo>
                <a:close/>
                <a:moveTo>
                  <a:pt x="1579461" y="993795"/>
                </a:moveTo>
                <a:cubicBezTo>
                  <a:pt x="1584027" y="996676"/>
                  <a:pt x="1587872" y="998238"/>
                  <a:pt x="1589605" y="1000429"/>
                </a:cubicBezTo>
                <a:cubicBezTo>
                  <a:pt x="1591716" y="1003066"/>
                  <a:pt x="1586988" y="1006313"/>
                  <a:pt x="1582295" y="1005976"/>
                </a:cubicBezTo>
                <a:cubicBezTo>
                  <a:pt x="1576989" y="1005593"/>
                  <a:pt x="1573501" y="1003510"/>
                  <a:pt x="1573542" y="1000445"/>
                </a:cubicBezTo>
                <a:cubicBezTo>
                  <a:pt x="1573578" y="998667"/>
                  <a:pt x="1576556" y="996905"/>
                  <a:pt x="1579461" y="993795"/>
                </a:cubicBezTo>
                <a:close/>
                <a:moveTo>
                  <a:pt x="3424684" y="993235"/>
                </a:moveTo>
                <a:cubicBezTo>
                  <a:pt x="3423745" y="993924"/>
                  <a:pt x="3422790" y="994613"/>
                  <a:pt x="3421852" y="995302"/>
                </a:cubicBezTo>
                <a:cubicBezTo>
                  <a:pt x="3423081" y="995732"/>
                  <a:pt x="3424253" y="996253"/>
                  <a:pt x="3425570" y="996544"/>
                </a:cubicBezTo>
                <a:cubicBezTo>
                  <a:pt x="3425840" y="996605"/>
                  <a:pt x="3427153" y="995686"/>
                  <a:pt x="3427030" y="995471"/>
                </a:cubicBezTo>
                <a:cubicBezTo>
                  <a:pt x="3426453" y="994675"/>
                  <a:pt x="3425498" y="993970"/>
                  <a:pt x="3424684" y="993235"/>
                </a:cubicBezTo>
                <a:close/>
                <a:moveTo>
                  <a:pt x="2550939" y="992821"/>
                </a:moveTo>
                <a:cubicBezTo>
                  <a:pt x="2549332" y="993341"/>
                  <a:pt x="2546968" y="993587"/>
                  <a:pt x="2546264" y="994399"/>
                </a:cubicBezTo>
                <a:cubicBezTo>
                  <a:pt x="2542582" y="998627"/>
                  <a:pt x="2546155" y="1017859"/>
                  <a:pt x="2551498" y="1020937"/>
                </a:cubicBezTo>
                <a:cubicBezTo>
                  <a:pt x="2553121" y="1021887"/>
                  <a:pt x="2557133" y="1022255"/>
                  <a:pt x="2559277" y="1021719"/>
                </a:cubicBezTo>
                <a:cubicBezTo>
                  <a:pt x="2568083" y="1019543"/>
                  <a:pt x="2573244" y="1013397"/>
                  <a:pt x="2571927" y="1007602"/>
                </a:cubicBezTo>
                <a:cubicBezTo>
                  <a:pt x="2570393" y="1000894"/>
                  <a:pt x="2559981" y="993556"/>
                  <a:pt x="2550939" y="992821"/>
                </a:cubicBezTo>
                <a:close/>
                <a:moveTo>
                  <a:pt x="3188798" y="991671"/>
                </a:moveTo>
                <a:cubicBezTo>
                  <a:pt x="3188310" y="992116"/>
                  <a:pt x="3187842" y="992560"/>
                  <a:pt x="3187372" y="992989"/>
                </a:cubicBezTo>
                <a:cubicBezTo>
                  <a:pt x="3188654" y="993495"/>
                  <a:pt x="3189917" y="994031"/>
                  <a:pt x="3191289" y="994429"/>
                </a:cubicBezTo>
                <a:cubicBezTo>
                  <a:pt x="3191382" y="994460"/>
                  <a:pt x="3192173" y="993603"/>
                  <a:pt x="3192645" y="993175"/>
                </a:cubicBezTo>
                <a:cubicBezTo>
                  <a:pt x="3191362" y="992667"/>
                  <a:pt x="3190081" y="992177"/>
                  <a:pt x="3188798" y="991671"/>
                </a:cubicBezTo>
                <a:close/>
                <a:moveTo>
                  <a:pt x="11079821" y="990614"/>
                </a:moveTo>
                <a:cubicBezTo>
                  <a:pt x="11080597" y="991411"/>
                  <a:pt x="11081373" y="992176"/>
                  <a:pt x="11082149" y="992973"/>
                </a:cubicBezTo>
                <a:cubicBezTo>
                  <a:pt x="11080868" y="993433"/>
                  <a:pt x="11079351" y="994368"/>
                  <a:pt x="11078359" y="994198"/>
                </a:cubicBezTo>
                <a:cubicBezTo>
                  <a:pt x="11077348" y="994016"/>
                  <a:pt x="11076084" y="992681"/>
                  <a:pt x="11076283" y="991992"/>
                </a:cubicBezTo>
                <a:cubicBezTo>
                  <a:pt x="11076446" y="991426"/>
                  <a:pt x="11078575" y="991058"/>
                  <a:pt x="11079821" y="990614"/>
                </a:cubicBezTo>
                <a:close/>
                <a:moveTo>
                  <a:pt x="11701083" y="990216"/>
                </a:moveTo>
                <a:lnTo>
                  <a:pt x="11702721" y="990813"/>
                </a:lnTo>
                <a:lnTo>
                  <a:pt x="11700988" y="991396"/>
                </a:lnTo>
                <a:close/>
                <a:moveTo>
                  <a:pt x="1612343" y="989413"/>
                </a:moveTo>
                <a:cubicBezTo>
                  <a:pt x="1613733" y="990715"/>
                  <a:pt x="1615429" y="991849"/>
                  <a:pt x="1616079" y="993167"/>
                </a:cubicBezTo>
                <a:cubicBezTo>
                  <a:pt x="1616295" y="993581"/>
                  <a:pt x="1612866" y="995235"/>
                  <a:pt x="1612542" y="995097"/>
                </a:cubicBezTo>
                <a:cubicBezTo>
                  <a:pt x="1610647" y="994239"/>
                  <a:pt x="1609167" y="993029"/>
                  <a:pt x="1607542" y="991956"/>
                </a:cubicBezTo>
                <a:cubicBezTo>
                  <a:pt x="1608842" y="991252"/>
                  <a:pt x="1610159" y="990562"/>
                  <a:pt x="1612343" y="989413"/>
                </a:cubicBezTo>
                <a:close/>
                <a:moveTo>
                  <a:pt x="9643394" y="988838"/>
                </a:moveTo>
                <a:cubicBezTo>
                  <a:pt x="9642239" y="989589"/>
                  <a:pt x="9641103" y="990324"/>
                  <a:pt x="9639965" y="991075"/>
                </a:cubicBezTo>
                <a:cubicBezTo>
                  <a:pt x="9641716" y="991825"/>
                  <a:pt x="9643466" y="992575"/>
                  <a:pt x="9645217" y="993327"/>
                </a:cubicBezTo>
                <a:cubicBezTo>
                  <a:pt x="9645939" y="992376"/>
                  <a:pt x="9647400" y="991350"/>
                  <a:pt x="9647167" y="990508"/>
                </a:cubicBezTo>
                <a:cubicBezTo>
                  <a:pt x="9646986" y="989834"/>
                  <a:pt x="9644730" y="989388"/>
                  <a:pt x="9643394" y="988838"/>
                </a:cubicBezTo>
                <a:close/>
                <a:moveTo>
                  <a:pt x="2618474" y="986999"/>
                </a:moveTo>
                <a:cubicBezTo>
                  <a:pt x="2613202" y="986861"/>
                  <a:pt x="2606597" y="987290"/>
                  <a:pt x="2602916" y="989189"/>
                </a:cubicBezTo>
                <a:cubicBezTo>
                  <a:pt x="2599305" y="991029"/>
                  <a:pt x="2596816" y="995119"/>
                  <a:pt x="2597122" y="998075"/>
                </a:cubicBezTo>
                <a:cubicBezTo>
                  <a:pt x="2597555" y="1002212"/>
                  <a:pt x="2604037" y="1003301"/>
                  <a:pt x="2609971" y="1002319"/>
                </a:cubicBezTo>
                <a:cubicBezTo>
                  <a:pt x="2622317" y="1000282"/>
                  <a:pt x="2631378" y="1002796"/>
                  <a:pt x="2640167" y="1008188"/>
                </a:cubicBezTo>
                <a:cubicBezTo>
                  <a:pt x="2644353" y="1010776"/>
                  <a:pt x="2651577" y="1011481"/>
                  <a:pt x="2654435" y="1012233"/>
                </a:cubicBezTo>
                <a:cubicBezTo>
                  <a:pt x="2666820" y="1012171"/>
                  <a:pt x="2674855" y="1010684"/>
                  <a:pt x="2680664" y="1006501"/>
                </a:cubicBezTo>
                <a:cubicBezTo>
                  <a:pt x="2682850" y="1004941"/>
                  <a:pt x="2684942" y="1002258"/>
                  <a:pt x="2684238" y="1000511"/>
                </a:cubicBezTo>
                <a:cubicBezTo>
                  <a:pt x="2683588" y="998887"/>
                  <a:pt x="2679365" y="997631"/>
                  <a:pt x="2676371" y="996575"/>
                </a:cubicBezTo>
                <a:cubicBezTo>
                  <a:pt x="2674925" y="996053"/>
                  <a:pt x="2672613" y="996115"/>
                  <a:pt x="2670863" y="996360"/>
                </a:cubicBezTo>
                <a:cubicBezTo>
                  <a:pt x="2655949" y="998366"/>
                  <a:pt x="2643362" y="995210"/>
                  <a:pt x="2631341" y="990094"/>
                </a:cubicBezTo>
                <a:cubicBezTo>
                  <a:pt x="2627604" y="988501"/>
                  <a:pt x="2622859" y="987092"/>
                  <a:pt x="2618474" y="986999"/>
                </a:cubicBezTo>
                <a:close/>
                <a:moveTo>
                  <a:pt x="8659578" y="986785"/>
                </a:moveTo>
                <a:cubicBezTo>
                  <a:pt x="8658062" y="988807"/>
                  <a:pt x="8655698" y="990478"/>
                  <a:pt x="8656293" y="991518"/>
                </a:cubicBezTo>
                <a:cubicBezTo>
                  <a:pt x="8656997" y="992698"/>
                  <a:pt x="8660300" y="993311"/>
                  <a:pt x="8662466" y="994154"/>
                </a:cubicBezTo>
                <a:cubicBezTo>
                  <a:pt x="8663801" y="992851"/>
                  <a:pt x="8666490" y="991396"/>
                  <a:pt x="8666111" y="990293"/>
                </a:cubicBezTo>
                <a:cubicBezTo>
                  <a:pt x="8665732" y="989098"/>
                  <a:pt x="8662520" y="988271"/>
                  <a:pt x="8659578" y="986785"/>
                </a:cubicBezTo>
                <a:close/>
                <a:moveTo>
                  <a:pt x="9768523" y="986298"/>
                </a:moveTo>
                <a:cubicBezTo>
                  <a:pt x="9764912" y="987539"/>
                  <a:pt x="9761605" y="989657"/>
                  <a:pt x="9758554" y="991350"/>
                </a:cubicBezTo>
                <a:cubicBezTo>
                  <a:pt x="9744117" y="999348"/>
                  <a:pt x="9745795" y="1009902"/>
                  <a:pt x="9761965" y="1015574"/>
                </a:cubicBezTo>
                <a:cubicBezTo>
                  <a:pt x="9770971" y="1018731"/>
                  <a:pt x="9782124" y="1016525"/>
                  <a:pt x="9785084" y="1010577"/>
                </a:cubicBezTo>
                <a:cubicBezTo>
                  <a:pt x="9786979" y="1006777"/>
                  <a:pt x="9787304" y="1002688"/>
                  <a:pt x="9788766" y="997049"/>
                </a:cubicBezTo>
                <a:cubicBezTo>
                  <a:pt x="9786618" y="994138"/>
                  <a:pt x="9785354" y="988639"/>
                  <a:pt x="9780320" y="986509"/>
                </a:cubicBezTo>
                <a:cubicBezTo>
                  <a:pt x="9776051" y="984693"/>
                  <a:pt x="9772135" y="985057"/>
                  <a:pt x="9768523" y="986298"/>
                </a:cubicBezTo>
                <a:close/>
                <a:moveTo>
                  <a:pt x="10103007" y="986011"/>
                </a:moveTo>
                <a:cubicBezTo>
                  <a:pt x="10105172" y="988048"/>
                  <a:pt x="10106977" y="989182"/>
                  <a:pt x="10107555" y="990531"/>
                </a:cubicBezTo>
                <a:cubicBezTo>
                  <a:pt x="10107844" y="991158"/>
                  <a:pt x="10105336" y="992981"/>
                  <a:pt x="10104812" y="992874"/>
                </a:cubicBezTo>
                <a:cubicBezTo>
                  <a:pt x="10102628" y="992461"/>
                  <a:pt x="10099343" y="991664"/>
                  <a:pt x="10099073" y="990715"/>
                </a:cubicBezTo>
                <a:cubicBezTo>
                  <a:pt x="10098748" y="989596"/>
                  <a:pt x="10101076" y="988170"/>
                  <a:pt x="10103007" y="986011"/>
                </a:cubicBezTo>
                <a:close/>
                <a:moveTo>
                  <a:pt x="9556532" y="985789"/>
                </a:moveTo>
                <a:cubicBezTo>
                  <a:pt x="9554078" y="985819"/>
                  <a:pt x="9551732" y="988133"/>
                  <a:pt x="9547382" y="990508"/>
                </a:cubicBezTo>
                <a:cubicBezTo>
                  <a:pt x="9552327" y="992131"/>
                  <a:pt x="9555540" y="994046"/>
                  <a:pt x="9557705" y="993663"/>
                </a:cubicBezTo>
                <a:cubicBezTo>
                  <a:pt x="9560250" y="993220"/>
                  <a:pt x="9563558" y="990769"/>
                  <a:pt x="9563463" y="989266"/>
                </a:cubicBezTo>
                <a:cubicBezTo>
                  <a:pt x="9563372" y="987949"/>
                  <a:pt x="9558951" y="985743"/>
                  <a:pt x="9556532" y="985789"/>
                </a:cubicBezTo>
                <a:close/>
                <a:moveTo>
                  <a:pt x="9365700" y="985789"/>
                </a:moveTo>
                <a:cubicBezTo>
                  <a:pt x="9363064" y="987535"/>
                  <a:pt x="9361495" y="988577"/>
                  <a:pt x="9359924" y="989619"/>
                </a:cubicBezTo>
                <a:cubicBezTo>
                  <a:pt x="9361585" y="990555"/>
                  <a:pt x="9363101" y="991687"/>
                  <a:pt x="9365068" y="992300"/>
                </a:cubicBezTo>
                <a:cubicBezTo>
                  <a:pt x="9365627" y="992468"/>
                  <a:pt x="9368501" y="991090"/>
                  <a:pt x="9368461" y="990462"/>
                </a:cubicBezTo>
                <a:cubicBezTo>
                  <a:pt x="9368371" y="989175"/>
                  <a:pt x="9367053" y="987903"/>
                  <a:pt x="9365700" y="985789"/>
                </a:cubicBezTo>
                <a:close/>
                <a:moveTo>
                  <a:pt x="3283747" y="984042"/>
                </a:moveTo>
                <a:cubicBezTo>
                  <a:pt x="3272921" y="985988"/>
                  <a:pt x="3264526" y="990432"/>
                  <a:pt x="3254125" y="996069"/>
                </a:cubicBezTo>
                <a:cubicBezTo>
                  <a:pt x="3268028" y="1001355"/>
                  <a:pt x="3271155" y="1001830"/>
                  <a:pt x="3279238" y="1000267"/>
                </a:cubicBezTo>
                <a:cubicBezTo>
                  <a:pt x="3286580" y="998857"/>
                  <a:pt x="3293272" y="996620"/>
                  <a:pt x="3295599" y="991855"/>
                </a:cubicBezTo>
                <a:cubicBezTo>
                  <a:pt x="3296485" y="990049"/>
                  <a:pt x="3295564" y="987092"/>
                  <a:pt x="3293542" y="985789"/>
                </a:cubicBezTo>
                <a:cubicBezTo>
                  <a:pt x="3291468" y="984440"/>
                  <a:pt x="3286615" y="983521"/>
                  <a:pt x="3283747" y="984042"/>
                </a:cubicBezTo>
                <a:close/>
                <a:moveTo>
                  <a:pt x="9219949" y="983904"/>
                </a:moveTo>
                <a:cubicBezTo>
                  <a:pt x="9211755" y="983858"/>
                  <a:pt x="9205042" y="987658"/>
                  <a:pt x="9203814" y="991978"/>
                </a:cubicBezTo>
                <a:cubicBezTo>
                  <a:pt x="9202659" y="996115"/>
                  <a:pt x="9206738" y="1001048"/>
                  <a:pt x="9213614" y="1003500"/>
                </a:cubicBezTo>
                <a:cubicBezTo>
                  <a:pt x="9220057" y="1005797"/>
                  <a:pt x="9226446" y="1005261"/>
                  <a:pt x="9231950" y="1002489"/>
                </a:cubicBezTo>
                <a:cubicBezTo>
                  <a:pt x="9239783" y="998550"/>
                  <a:pt x="9247904" y="994582"/>
                  <a:pt x="9250268" y="985559"/>
                </a:cubicBezTo>
                <a:cubicBezTo>
                  <a:pt x="9238339" y="984868"/>
                  <a:pt x="9229153" y="983981"/>
                  <a:pt x="9219949" y="983904"/>
                </a:cubicBezTo>
                <a:close/>
                <a:moveTo>
                  <a:pt x="10554589" y="983252"/>
                </a:moveTo>
                <a:cubicBezTo>
                  <a:pt x="10557441" y="983191"/>
                  <a:pt x="10560454" y="984923"/>
                  <a:pt x="10565869" y="986608"/>
                </a:cubicBezTo>
                <a:cubicBezTo>
                  <a:pt x="10560815" y="989426"/>
                  <a:pt x="10558090" y="991801"/>
                  <a:pt x="10554444" y="992583"/>
                </a:cubicBezTo>
                <a:cubicBezTo>
                  <a:pt x="10552694" y="992967"/>
                  <a:pt x="10547477" y="990607"/>
                  <a:pt x="10546900" y="989044"/>
                </a:cubicBezTo>
                <a:cubicBezTo>
                  <a:pt x="10545727" y="985888"/>
                  <a:pt x="10549426" y="983406"/>
                  <a:pt x="10554589" y="983252"/>
                </a:cubicBezTo>
                <a:close/>
                <a:moveTo>
                  <a:pt x="9042147" y="982863"/>
                </a:moveTo>
                <a:cubicBezTo>
                  <a:pt x="9032509" y="981802"/>
                  <a:pt x="9028575" y="983429"/>
                  <a:pt x="9024784" y="990891"/>
                </a:cubicBezTo>
                <a:cubicBezTo>
                  <a:pt x="9036317" y="992361"/>
                  <a:pt x="9047650" y="993801"/>
                  <a:pt x="9059291" y="995272"/>
                </a:cubicBezTo>
                <a:cubicBezTo>
                  <a:pt x="9059796" y="987106"/>
                  <a:pt x="9055519" y="984333"/>
                  <a:pt x="9042147" y="982863"/>
                </a:cubicBezTo>
                <a:close/>
                <a:moveTo>
                  <a:pt x="946645" y="982459"/>
                </a:moveTo>
                <a:cubicBezTo>
                  <a:pt x="947167" y="982459"/>
                  <a:pt x="947691" y="983025"/>
                  <a:pt x="948215" y="983347"/>
                </a:cubicBezTo>
                <a:cubicBezTo>
                  <a:pt x="947150" y="983393"/>
                  <a:pt x="946067" y="983438"/>
                  <a:pt x="944623" y="983485"/>
                </a:cubicBezTo>
                <a:cubicBezTo>
                  <a:pt x="945525" y="983010"/>
                  <a:pt x="946084" y="982474"/>
                  <a:pt x="946645" y="982459"/>
                </a:cubicBezTo>
                <a:close/>
                <a:moveTo>
                  <a:pt x="9118504" y="982248"/>
                </a:moveTo>
                <a:cubicBezTo>
                  <a:pt x="9109463" y="981482"/>
                  <a:pt x="9102352" y="985436"/>
                  <a:pt x="9103038" y="989680"/>
                </a:cubicBezTo>
                <a:cubicBezTo>
                  <a:pt x="9103634" y="993450"/>
                  <a:pt x="9110402" y="996207"/>
                  <a:pt x="9117837" y="995716"/>
                </a:cubicBezTo>
                <a:cubicBezTo>
                  <a:pt x="9125254" y="995225"/>
                  <a:pt x="9130705" y="991870"/>
                  <a:pt x="9130289" y="986432"/>
                </a:cubicBezTo>
                <a:cubicBezTo>
                  <a:pt x="9127186" y="985252"/>
                  <a:pt x="9123107" y="982634"/>
                  <a:pt x="9118504" y="982248"/>
                </a:cubicBezTo>
                <a:close/>
                <a:moveTo>
                  <a:pt x="1195690" y="982244"/>
                </a:moveTo>
                <a:cubicBezTo>
                  <a:pt x="1196502" y="983148"/>
                  <a:pt x="1197314" y="984052"/>
                  <a:pt x="1198126" y="984956"/>
                </a:cubicBezTo>
                <a:cubicBezTo>
                  <a:pt x="1196754" y="985492"/>
                  <a:pt x="1195238" y="986550"/>
                  <a:pt x="1194047" y="986427"/>
                </a:cubicBezTo>
                <a:cubicBezTo>
                  <a:pt x="1192658" y="986304"/>
                  <a:pt x="1191539" y="985125"/>
                  <a:pt x="1190293" y="984420"/>
                </a:cubicBezTo>
                <a:cubicBezTo>
                  <a:pt x="1192098" y="983700"/>
                  <a:pt x="1193903" y="982964"/>
                  <a:pt x="1195690" y="982244"/>
                </a:cubicBezTo>
                <a:close/>
                <a:moveTo>
                  <a:pt x="2391959" y="981987"/>
                </a:moveTo>
                <a:cubicBezTo>
                  <a:pt x="2386617" y="981665"/>
                  <a:pt x="2382179" y="984471"/>
                  <a:pt x="2383947" y="986984"/>
                </a:cubicBezTo>
                <a:cubicBezTo>
                  <a:pt x="2385083" y="988593"/>
                  <a:pt x="2389252" y="990692"/>
                  <a:pt x="2391400" y="990447"/>
                </a:cubicBezTo>
                <a:cubicBezTo>
                  <a:pt x="2394919" y="990033"/>
                  <a:pt x="2397897" y="987887"/>
                  <a:pt x="2403600" y="985375"/>
                </a:cubicBezTo>
                <a:cubicBezTo>
                  <a:pt x="2397770" y="983628"/>
                  <a:pt x="2394972" y="982187"/>
                  <a:pt x="2391959" y="981987"/>
                </a:cubicBezTo>
                <a:close/>
                <a:moveTo>
                  <a:pt x="2742621" y="981283"/>
                </a:moveTo>
                <a:cubicBezTo>
                  <a:pt x="2741573" y="980779"/>
                  <a:pt x="2738903" y="981115"/>
                  <a:pt x="2737388" y="981573"/>
                </a:cubicBezTo>
                <a:cubicBezTo>
                  <a:pt x="2729794" y="983920"/>
                  <a:pt x="2728292" y="988593"/>
                  <a:pt x="2726631" y="993035"/>
                </a:cubicBezTo>
                <a:cubicBezTo>
                  <a:pt x="2724792" y="997907"/>
                  <a:pt x="2721797" y="1003024"/>
                  <a:pt x="2732571" y="1008599"/>
                </a:cubicBezTo>
                <a:cubicBezTo>
                  <a:pt x="2741160" y="1000450"/>
                  <a:pt x="2743798" y="992637"/>
                  <a:pt x="2747026" y="985024"/>
                </a:cubicBezTo>
                <a:cubicBezTo>
                  <a:pt x="2747441" y="984028"/>
                  <a:pt x="2744591" y="982203"/>
                  <a:pt x="2742621" y="981283"/>
                </a:cubicBezTo>
                <a:close/>
                <a:moveTo>
                  <a:pt x="2466155" y="981176"/>
                </a:moveTo>
                <a:cubicBezTo>
                  <a:pt x="2458523" y="978617"/>
                  <a:pt x="2448452" y="982512"/>
                  <a:pt x="2448357" y="988378"/>
                </a:cubicBezTo>
                <a:cubicBezTo>
                  <a:pt x="2449801" y="989143"/>
                  <a:pt x="2451569" y="990891"/>
                  <a:pt x="2453680" y="991044"/>
                </a:cubicBezTo>
                <a:cubicBezTo>
                  <a:pt x="2460863" y="991610"/>
                  <a:pt x="2466316" y="989512"/>
                  <a:pt x="2468824" y="985406"/>
                </a:cubicBezTo>
                <a:cubicBezTo>
                  <a:pt x="2469492" y="984304"/>
                  <a:pt x="2467883" y="981756"/>
                  <a:pt x="2466155" y="981176"/>
                </a:cubicBezTo>
                <a:close/>
                <a:moveTo>
                  <a:pt x="1763690" y="979868"/>
                </a:moveTo>
                <a:cubicBezTo>
                  <a:pt x="1777406" y="983715"/>
                  <a:pt x="1790743" y="988082"/>
                  <a:pt x="1804044" y="992432"/>
                </a:cubicBezTo>
                <a:cubicBezTo>
                  <a:pt x="1806318" y="993184"/>
                  <a:pt x="1808105" y="994838"/>
                  <a:pt x="1809350" y="996325"/>
                </a:cubicBezTo>
                <a:cubicBezTo>
                  <a:pt x="1813320" y="1001075"/>
                  <a:pt x="1806246" y="1008627"/>
                  <a:pt x="1793955" y="1013041"/>
                </a:cubicBezTo>
                <a:cubicBezTo>
                  <a:pt x="1786989" y="1015555"/>
                  <a:pt x="1778200" y="1014711"/>
                  <a:pt x="1773851" y="1010527"/>
                </a:cubicBezTo>
                <a:cubicBezTo>
                  <a:pt x="1770350" y="1007156"/>
                  <a:pt x="1768346" y="1003204"/>
                  <a:pt x="1765170" y="999680"/>
                </a:cubicBezTo>
                <a:cubicBezTo>
                  <a:pt x="1762228" y="996401"/>
                  <a:pt x="1755731" y="995329"/>
                  <a:pt x="1750461" y="997305"/>
                </a:cubicBezTo>
                <a:cubicBezTo>
                  <a:pt x="1744867" y="999419"/>
                  <a:pt x="1739579" y="1001887"/>
                  <a:pt x="1734435" y="1004399"/>
                </a:cubicBezTo>
                <a:cubicBezTo>
                  <a:pt x="1730014" y="1006574"/>
                  <a:pt x="1726440" y="1009531"/>
                  <a:pt x="1721604" y="1011171"/>
                </a:cubicBezTo>
                <a:cubicBezTo>
                  <a:pt x="1717940" y="1012398"/>
                  <a:pt x="1712165" y="1013087"/>
                  <a:pt x="1708682" y="1012137"/>
                </a:cubicBezTo>
                <a:cubicBezTo>
                  <a:pt x="1705198" y="1011202"/>
                  <a:pt x="1703412" y="1007938"/>
                  <a:pt x="1702004" y="1006697"/>
                </a:cubicBezTo>
                <a:cubicBezTo>
                  <a:pt x="1701571" y="1000109"/>
                  <a:pt x="1704765" y="995834"/>
                  <a:pt x="1712363" y="993873"/>
                </a:cubicBezTo>
                <a:cubicBezTo>
                  <a:pt x="1723011" y="991115"/>
                  <a:pt x="1732324" y="987698"/>
                  <a:pt x="1740102" y="982290"/>
                </a:cubicBezTo>
                <a:cubicBezTo>
                  <a:pt x="1746311" y="977983"/>
                  <a:pt x="1755406" y="977540"/>
                  <a:pt x="1763690" y="979868"/>
                </a:cubicBezTo>
                <a:close/>
                <a:moveTo>
                  <a:pt x="10759120" y="979813"/>
                </a:moveTo>
                <a:cubicBezTo>
                  <a:pt x="10761899" y="980916"/>
                  <a:pt x="10764498" y="982464"/>
                  <a:pt x="10766141" y="984196"/>
                </a:cubicBezTo>
                <a:cubicBezTo>
                  <a:pt x="10766538" y="984625"/>
                  <a:pt x="10763199" y="986402"/>
                  <a:pt x="10760130" y="988547"/>
                </a:cubicBezTo>
                <a:cubicBezTo>
                  <a:pt x="10757458" y="986125"/>
                  <a:pt x="10754950" y="984563"/>
                  <a:pt x="10754156" y="982725"/>
                </a:cubicBezTo>
                <a:cubicBezTo>
                  <a:pt x="10753831" y="982018"/>
                  <a:pt x="10758614" y="979613"/>
                  <a:pt x="10759120" y="979813"/>
                </a:cubicBezTo>
                <a:close/>
                <a:moveTo>
                  <a:pt x="2849040" y="977913"/>
                </a:moveTo>
                <a:cubicBezTo>
                  <a:pt x="2838717" y="980808"/>
                  <a:pt x="2830555" y="985283"/>
                  <a:pt x="2821129" y="994445"/>
                </a:cubicBezTo>
                <a:cubicBezTo>
                  <a:pt x="2837490" y="992836"/>
                  <a:pt x="2848426" y="992223"/>
                  <a:pt x="2857940" y="988194"/>
                </a:cubicBezTo>
                <a:cubicBezTo>
                  <a:pt x="2863032" y="986034"/>
                  <a:pt x="2865036" y="981589"/>
                  <a:pt x="2861803" y="979276"/>
                </a:cubicBezTo>
                <a:cubicBezTo>
                  <a:pt x="2858229" y="976688"/>
                  <a:pt x="2853480" y="976672"/>
                  <a:pt x="2849040" y="977913"/>
                </a:cubicBezTo>
                <a:close/>
                <a:moveTo>
                  <a:pt x="10925227" y="977653"/>
                </a:moveTo>
                <a:cubicBezTo>
                  <a:pt x="10930370" y="980932"/>
                  <a:pt x="10935225" y="984441"/>
                  <a:pt x="10933077" y="990601"/>
                </a:cubicBezTo>
                <a:cubicBezTo>
                  <a:pt x="10922682" y="991948"/>
                  <a:pt x="10917340" y="988486"/>
                  <a:pt x="10911908" y="985514"/>
                </a:cubicBezTo>
                <a:cubicBezTo>
                  <a:pt x="10908299" y="983522"/>
                  <a:pt x="10906223" y="980824"/>
                  <a:pt x="10910121" y="978097"/>
                </a:cubicBezTo>
                <a:cubicBezTo>
                  <a:pt x="10913803" y="975492"/>
                  <a:pt x="10921455" y="975247"/>
                  <a:pt x="10925227" y="977653"/>
                </a:cubicBezTo>
                <a:close/>
                <a:moveTo>
                  <a:pt x="9978407" y="976841"/>
                </a:moveTo>
                <a:cubicBezTo>
                  <a:pt x="9977468" y="979720"/>
                  <a:pt x="9976007" y="981756"/>
                  <a:pt x="9976584" y="983567"/>
                </a:cubicBezTo>
                <a:cubicBezTo>
                  <a:pt x="9976837" y="984425"/>
                  <a:pt x="9981277" y="985620"/>
                  <a:pt x="9983262" y="985283"/>
                </a:cubicBezTo>
                <a:cubicBezTo>
                  <a:pt x="9987341" y="984624"/>
                  <a:pt x="9989146" y="982264"/>
                  <a:pt x="9986998" y="979918"/>
                </a:cubicBezTo>
                <a:cubicBezTo>
                  <a:pt x="9985915" y="978740"/>
                  <a:pt x="9982703" y="978295"/>
                  <a:pt x="9978407" y="976841"/>
                </a:cubicBezTo>
                <a:close/>
                <a:moveTo>
                  <a:pt x="3397082" y="976260"/>
                </a:moveTo>
                <a:cubicBezTo>
                  <a:pt x="3386150" y="973011"/>
                  <a:pt x="3378428" y="974529"/>
                  <a:pt x="3371985" y="977990"/>
                </a:cubicBezTo>
                <a:cubicBezTo>
                  <a:pt x="3370290" y="978878"/>
                  <a:pt x="3369008" y="981176"/>
                  <a:pt x="3369695" y="982358"/>
                </a:cubicBezTo>
                <a:cubicBezTo>
                  <a:pt x="3370254" y="983307"/>
                  <a:pt x="3374819" y="984410"/>
                  <a:pt x="3376316" y="983920"/>
                </a:cubicBezTo>
                <a:cubicBezTo>
                  <a:pt x="3383479" y="981650"/>
                  <a:pt x="3390208" y="978862"/>
                  <a:pt x="3397082" y="976260"/>
                </a:cubicBezTo>
                <a:close/>
                <a:moveTo>
                  <a:pt x="1053412" y="975579"/>
                </a:moveTo>
                <a:cubicBezTo>
                  <a:pt x="1067670" y="981536"/>
                  <a:pt x="1073228" y="989153"/>
                  <a:pt x="1075574" y="997578"/>
                </a:cubicBezTo>
                <a:cubicBezTo>
                  <a:pt x="1076187" y="999816"/>
                  <a:pt x="1072993" y="1003448"/>
                  <a:pt x="1069726" y="1004887"/>
                </a:cubicBezTo>
                <a:cubicBezTo>
                  <a:pt x="1061353" y="1008594"/>
                  <a:pt x="1051806" y="1011275"/>
                  <a:pt x="1043053" y="1014663"/>
                </a:cubicBezTo>
                <a:cubicBezTo>
                  <a:pt x="1033542" y="1018343"/>
                  <a:pt x="1024338" y="1022279"/>
                  <a:pt x="1015116" y="1026202"/>
                </a:cubicBezTo>
                <a:cubicBezTo>
                  <a:pt x="1011272" y="1027856"/>
                  <a:pt x="1008150" y="1030690"/>
                  <a:pt x="1003981" y="1031379"/>
                </a:cubicBezTo>
                <a:cubicBezTo>
                  <a:pt x="988785" y="1033892"/>
                  <a:pt x="977162" y="1039500"/>
                  <a:pt x="966334" y="1046057"/>
                </a:cubicBezTo>
                <a:cubicBezTo>
                  <a:pt x="965685" y="1046440"/>
                  <a:pt x="964565" y="1046885"/>
                  <a:pt x="963843" y="1046793"/>
                </a:cubicBezTo>
                <a:cubicBezTo>
                  <a:pt x="960487" y="1046379"/>
                  <a:pt x="956787" y="1046149"/>
                  <a:pt x="954063" y="1045046"/>
                </a:cubicBezTo>
                <a:cubicBezTo>
                  <a:pt x="953106" y="1044648"/>
                  <a:pt x="953612" y="1041399"/>
                  <a:pt x="955108" y="1040481"/>
                </a:cubicBezTo>
                <a:cubicBezTo>
                  <a:pt x="959043" y="1038046"/>
                  <a:pt x="964043" y="1036269"/>
                  <a:pt x="968302" y="1034030"/>
                </a:cubicBezTo>
                <a:cubicBezTo>
                  <a:pt x="976170" y="1029894"/>
                  <a:pt x="984184" y="1025833"/>
                  <a:pt x="991402" y="1021299"/>
                </a:cubicBezTo>
                <a:cubicBezTo>
                  <a:pt x="994488" y="1019368"/>
                  <a:pt x="996419" y="1016442"/>
                  <a:pt x="997646" y="1013759"/>
                </a:cubicBezTo>
                <a:cubicBezTo>
                  <a:pt x="999794" y="1009037"/>
                  <a:pt x="991239" y="1004137"/>
                  <a:pt x="983894" y="1005913"/>
                </a:cubicBezTo>
                <a:cubicBezTo>
                  <a:pt x="977957" y="1007366"/>
                  <a:pt x="972578" y="1009682"/>
                  <a:pt x="963122" y="1012931"/>
                </a:cubicBezTo>
                <a:cubicBezTo>
                  <a:pt x="961281" y="1002161"/>
                  <a:pt x="967507" y="996139"/>
                  <a:pt x="978426" y="992032"/>
                </a:cubicBezTo>
                <a:cubicBezTo>
                  <a:pt x="981891" y="990732"/>
                  <a:pt x="987792" y="990671"/>
                  <a:pt x="991872" y="991452"/>
                </a:cubicBezTo>
                <a:cubicBezTo>
                  <a:pt x="998043" y="992646"/>
                  <a:pt x="1003385" y="995404"/>
                  <a:pt x="1009485" y="996875"/>
                </a:cubicBezTo>
                <a:cubicBezTo>
                  <a:pt x="1027749" y="1001287"/>
                  <a:pt x="1040653" y="997624"/>
                  <a:pt x="1047349" y="986426"/>
                </a:cubicBezTo>
                <a:cubicBezTo>
                  <a:pt x="1049208" y="983300"/>
                  <a:pt x="1050868" y="980143"/>
                  <a:pt x="1053412" y="975579"/>
                </a:cubicBezTo>
                <a:close/>
                <a:moveTo>
                  <a:pt x="11224813" y="975354"/>
                </a:moveTo>
                <a:cubicBezTo>
                  <a:pt x="11227520" y="975492"/>
                  <a:pt x="11229451" y="975400"/>
                  <a:pt x="11231148" y="975706"/>
                </a:cubicBezTo>
                <a:cubicBezTo>
                  <a:pt x="11240027" y="977331"/>
                  <a:pt x="11245514" y="980947"/>
                  <a:pt x="11244484" y="985023"/>
                </a:cubicBezTo>
                <a:lnTo>
                  <a:pt x="11244480" y="985023"/>
                </a:lnTo>
                <a:cubicBezTo>
                  <a:pt x="11244101" y="986418"/>
                  <a:pt x="11241773" y="988164"/>
                  <a:pt x="11239626" y="988761"/>
                </a:cubicBezTo>
                <a:cubicBezTo>
                  <a:pt x="11232641" y="990709"/>
                  <a:pt x="11227281" y="988333"/>
                  <a:pt x="11222516" y="985468"/>
                </a:cubicBezTo>
                <a:cubicBezTo>
                  <a:pt x="11221217" y="984686"/>
                  <a:pt x="11219719" y="983767"/>
                  <a:pt x="11219340" y="982756"/>
                </a:cubicBezTo>
                <a:cubicBezTo>
                  <a:pt x="11218749" y="981222"/>
                  <a:pt x="11218190" y="979292"/>
                  <a:pt x="11219218" y="978020"/>
                </a:cubicBezTo>
                <a:cubicBezTo>
                  <a:pt x="11220247" y="976733"/>
                  <a:pt x="11223242" y="976059"/>
                  <a:pt x="11224813" y="975354"/>
                </a:cubicBezTo>
                <a:close/>
                <a:moveTo>
                  <a:pt x="10608694" y="974600"/>
                </a:moveTo>
                <a:cubicBezTo>
                  <a:pt x="10619757" y="973466"/>
                  <a:pt x="10629123" y="975580"/>
                  <a:pt x="10636126" y="981111"/>
                </a:cubicBezTo>
                <a:cubicBezTo>
                  <a:pt x="10647388" y="989982"/>
                  <a:pt x="10654083" y="999972"/>
                  <a:pt x="10655581" y="1011279"/>
                </a:cubicBezTo>
                <a:cubicBezTo>
                  <a:pt x="10657313" y="1024595"/>
                  <a:pt x="10667276" y="1034139"/>
                  <a:pt x="10688807" y="1038461"/>
                </a:cubicBezTo>
                <a:cubicBezTo>
                  <a:pt x="10701584" y="1041035"/>
                  <a:pt x="10709182" y="1046413"/>
                  <a:pt x="10710987" y="1054733"/>
                </a:cubicBezTo>
                <a:cubicBezTo>
                  <a:pt x="10712304" y="1060845"/>
                  <a:pt x="10718097" y="1065275"/>
                  <a:pt x="10725605" y="1069058"/>
                </a:cubicBezTo>
                <a:cubicBezTo>
                  <a:pt x="10729232" y="1070881"/>
                  <a:pt x="10733184" y="1072613"/>
                  <a:pt x="10735910" y="1074900"/>
                </a:cubicBezTo>
                <a:cubicBezTo>
                  <a:pt x="10737859" y="1076555"/>
                  <a:pt x="10739556" y="1079374"/>
                  <a:pt x="10738544" y="1081029"/>
                </a:cubicBezTo>
                <a:cubicBezTo>
                  <a:pt x="10737606" y="1082592"/>
                  <a:pt x="10733004" y="1084231"/>
                  <a:pt x="10729972" y="1084262"/>
                </a:cubicBezTo>
                <a:cubicBezTo>
                  <a:pt x="10717826" y="1084369"/>
                  <a:pt x="10706114" y="1083542"/>
                  <a:pt x="10694509" y="1087786"/>
                </a:cubicBezTo>
                <a:cubicBezTo>
                  <a:pt x="10681100" y="1092658"/>
                  <a:pt x="10673881" y="1089395"/>
                  <a:pt x="10673701" y="1079681"/>
                </a:cubicBezTo>
                <a:cubicBezTo>
                  <a:pt x="10673593" y="1074379"/>
                  <a:pt x="10675181" y="1069412"/>
                  <a:pt x="10680451" y="1064983"/>
                </a:cubicBezTo>
                <a:cubicBezTo>
                  <a:pt x="10683122" y="1062745"/>
                  <a:pt x="10685161" y="1060217"/>
                  <a:pt x="10686984" y="1058349"/>
                </a:cubicBezTo>
                <a:cubicBezTo>
                  <a:pt x="10685666" y="1056343"/>
                  <a:pt x="10685450" y="1054917"/>
                  <a:pt x="10684205" y="1054288"/>
                </a:cubicBezTo>
                <a:cubicBezTo>
                  <a:pt x="10667168" y="1045646"/>
                  <a:pt x="10653831" y="1035566"/>
                  <a:pt x="10647604" y="1022189"/>
                </a:cubicBezTo>
                <a:cubicBezTo>
                  <a:pt x="10645023" y="1016627"/>
                  <a:pt x="10637841" y="1013946"/>
                  <a:pt x="10628186" y="1014084"/>
                </a:cubicBezTo>
                <a:cubicBezTo>
                  <a:pt x="10623728" y="1014145"/>
                  <a:pt x="10619270" y="1014084"/>
                  <a:pt x="10613965" y="1014084"/>
                </a:cubicBezTo>
                <a:cubicBezTo>
                  <a:pt x="10614253" y="1011447"/>
                  <a:pt x="10613477" y="1009394"/>
                  <a:pt x="10614794" y="1008337"/>
                </a:cubicBezTo>
                <a:cubicBezTo>
                  <a:pt x="10617591" y="1006131"/>
                  <a:pt x="10621490" y="1004416"/>
                  <a:pt x="10624973" y="1002531"/>
                </a:cubicBezTo>
                <a:cubicBezTo>
                  <a:pt x="10637389" y="995866"/>
                  <a:pt x="10636361" y="992418"/>
                  <a:pt x="10620641" y="987852"/>
                </a:cubicBezTo>
                <a:cubicBezTo>
                  <a:pt x="10615570" y="986397"/>
                  <a:pt x="10609975" y="985309"/>
                  <a:pt x="10605608" y="983256"/>
                </a:cubicBezTo>
                <a:cubicBezTo>
                  <a:pt x="10603351" y="982199"/>
                  <a:pt x="10602323" y="979379"/>
                  <a:pt x="10602522" y="977433"/>
                </a:cubicBezTo>
                <a:cubicBezTo>
                  <a:pt x="10602648" y="976377"/>
                  <a:pt x="10606330" y="974845"/>
                  <a:pt x="10608694" y="974600"/>
                </a:cubicBezTo>
                <a:close/>
                <a:moveTo>
                  <a:pt x="2577126" y="973503"/>
                </a:moveTo>
                <a:cubicBezTo>
                  <a:pt x="2576619" y="973809"/>
                  <a:pt x="2575680" y="974145"/>
                  <a:pt x="2575680" y="974453"/>
                </a:cubicBezTo>
                <a:cubicBezTo>
                  <a:pt x="2575680" y="974805"/>
                  <a:pt x="2576566" y="975141"/>
                  <a:pt x="2577053" y="975478"/>
                </a:cubicBezTo>
                <a:cubicBezTo>
                  <a:pt x="2577577" y="975157"/>
                  <a:pt x="2578118" y="974850"/>
                  <a:pt x="2578623" y="974529"/>
                </a:cubicBezTo>
                <a:cubicBezTo>
                  <a:pt x="2578118" y="974177"/>
                  <a:pt x="2577611" y="973839"/>
                  <a:pt x="2577126" y="973503"/>
                </a:cubicBezTo>
                <a:close/>
                <a:moveTo>
                  <a:pt x="3009083" y="972277"/>
                </a:moveTo>
                <a:cubicBezTo>
                  <a:pt x="3001483" y="971924"/>
                  <a:pt x="2994804" y="975800"/>
                  <a:pt x="2995888" y="979782"/>
                </a:cubicBezTo>
                <a:cubicBezTo>
                  <a:pt x="2996249" y="981069"/>
                  <a:pt x="2999228" y="982833"/>
                  <a:pt x="3001376" y="983061"/>
                </a:cubicBezTo>
                <a:cubicBezTo>
                  <a:pt x="3008396" y="983828"/>
                  <a:pt x="3014353" y="980149"/>
                  <a:pt x="3013283" y="975769"/>
                </a:cubicBezTo>
                <a:cubicBezTo>
                  <a:pt x="3012962" y="974391"/>
                  <a:pt x="3010275" y="973210"/>
                  <a:pt x="3009083" y="972277"/>
                </a:cubicBezTo>
                <a:close/>
                <a:moveTo>
                  <a:pt x="3340828" y="968644"/>
                </a:moveTo>
                <a:cubicBezTo>
                  <a:pt x="3335018" y="968337"/>
                  <a:pt x="3330635" y="970453"/>
                  <a:pt x="3330996" y="973777"/>
                </a:cubicBezTo>
                <a:cubicBezTo>
                  <a:pt x="3332676" y="974345"/>
                  <a:pt x="3334876" y="975693"/>
                  <a:pt x="3337076" y="975708"/>
                </a:cubicBezTo>
                <a:cubicBezTo>
                  <a:pt x="3342668" y="975739"/>
                  <a:pt x="3347181" y="972568"/>
                  <a:pt x="3345195" y="970375"/>
                </a:cubicBezTo>
                <a:cubicBezTo>
                  <a:pt x="3344437" y="969532"/>
                  <a:pt x="3342399" y="968720"/>
                  <a:pt x="3340828" y="968644"/>
                </a:cubicBezTo>
                <a:close/>
                <a:moveTo>
                  <a:pt x="10822699" y="968474"/>
                </a:moveTo>
                <a:cubicBezTo>
                  <a:pt x="10835243" y="973424"/>
                  <a:pt x="10847587" y="978571"/>
                  <a:pt x="10859498" y="984072"/>
                </a:cubicBezTo>
                <a:cubicBezTo>
                  <a:pt x="10865598" y="986892"/>
                  <a:pt x="10869405" y="991029"/>
                  <a:pt x="10868630" y="996023"/>
                </a:cubicBezTo>
                <a:cubicBezTo>
                  <a:pt x="10868070" y="999576"/>
                  <a:pt x="10866609" y="1002966"/>
                  <a:pt x="10859101" y="1003024"/>
                </a:cubicBezTo>
                <a:cubicBezTo>
                  <a:pt x="10857477" y="1002381"/>
                  <a:pt x="10855258" y="1001983"/>
                  <a:pt x="10854517" y="1001109"/>
                </a:cubicBezTo>
                <a:cubicBezTo>
                  <a:pt x="10846377" y="991640"/>
                  <a:pt x="10835152" y="984363"/>
                  <a:pt x="10818133" y="980884"/>
                </a:cubicBezTo>
                <a:cubicBezTo>
                  <a:pt x="10816419" y="980547"/>
                  <a:pt x="10814867" y="979797"/>
                  <a:pt x="10813369" y="979122"/>
                </a:cubicBezTo>
                <a:cubicBezTo>
                  <a:pt x="10808460" y="976962"/>
                  <a:pt x="10806998" y="972780"/>
                  <a:pt x="10810265" y="970037"/>
                </a:cubicBezTo>
                <a:cubicBezTo>
                  <a:pt x="10813603" y="967278"/>
                  <a:pt x="10818567" y="966819"/>
                  <a:pt x="10822699" y="968474"/>
                </a:cubicBezTo>
                <a:close/>
                <a:moveTo>
                  <a:pt x="1593775" y="964502"/>
                </a:moveTo>
                <a:cubicBezTo>
                  <a:pt x="1598756" y="966966"/>
                  <a:pt x="1599514" y="970553"/>
                  <a:pt x="1597402" y="973724"/>
                </a:cubicBezTo>
                <a:cubicBezTo>
                  <a:pt x="1595038" y="977232"/>
                  <a:pt x="1591411" y="980618"/>
                  <a:pt x="1587133" y="983331"/>
                </a:cubicBezTo>
                <a:cubicBezTo>
                  <a:pt x="1585310" y="984496"/>
                  <a:pt x="1579824" y="984557"/>
                  <a:pt x="1577063" y="983759"/>
                </a:cubicBezTo>
                <a:cubicBezTo>
                  <a:pt x="1574320" y="982963"/>
                  <a:pt x="1572894" y="980450"/>
                  <a:pt x="1570403" y="978259"/>
                </a:cubicBezTo>
                <a:cubicBezTo>
                  <a:pt x="1573670" y="974506"/>
                  <a:pt x="1576215" y="970919"/>
                  <a:pt x="1579716" y="967717"/>
                </a:cubicBezTo>
                <a:cubicBezTo>
                  <a:pt x="1583668" y="964102"/>
                  <a:pt x="1590310" y="962785"/>
                  <a:pt x="1593775" y="964502"/>
                </a:cubicBezTo>
                <a:close/>
                <a:moveTo>
                  <a:pt x="10187847" y="964347"/>
                </a:moveTo>
                <a:cubicBezTo>
                  <a:pt x="10188804" y="964975"/>
                  <a:pt x="10189904" y="965540"/>
                  <a:pt x="10190663" y="966260"/>
                </a:cubicBezTo>
                <a:cubicBezTo>
                  <a:pt x="10190843" y="966429"/>
                  <a:pt x="10189760" y="967439"/>
                  <a:pt x="10189489" y="967408"/>
                </a:cubicBezTo>
                <a:cubicBezTo>
                  <a:pt x="10188100" y="967241"/>
                  <a:pt x="10186800" y="966843"/>
                  <a:pt x="10185464" y="966521"/>
                </a:cubicBezTo>
                <a:cubicBezTo>
                  <a:pt x="10186258" y="965800"/>
                  <a:pt x="10187035" y="965081"/>
                  <a:pt x="10187847" y="964347"/>
                </a:cubicBezTo>
                <a:close/>
                <a:moveTo>
                  <a:pt x="1709298" y="963460"/>
                </a:moveTo>
                <a:cubicBezTo>
                  <a:pt x="1711969" y="966125"/>
                  <a:pt x="1714315" y="968117"/>
                  <a:pt x="1715777" y="970340"/>
                </a:cubicBezTo>
                <a:cubicBezTo>
                  <a:pt x="1715976" y="970631"/>
                  <a:pt x="1711987" y="972653"/>
                  <a:pt x="1709786" y="972776"/>
                </a:cubicBezTo>
                <a:cubicBezTo>
                  <a:pt x="1704642" y="973036"/>
                  <a:pt x="1700436" y="970003"/>
                  <a:pt x="1702132" y="967366"/>
                </a:cubicBezTo>
                <a:cubicBezTo>
                  <a:pt x="1702945" y="966110"/>
                  <a:pt x="1705761" y="965329"/>
                  <a:pt x="1709298" y="963460"/>
                </a:cubicBezTo>
                <a:close/>
                <a:moveTo>
                  <a:pt x="11025367" y="963323"/>
                </a:moveTo>
                <a:cubicBezTo>
                  <a:pt x="11029406" y="963658"/>
                  <a:pt x="11033439" y="964685"/>
                  <a:pt x="11037373" y="967110"/>
                </a:cubicBezTo>
                <a:cubicBezTo>
                  <a:pt x="11030010" y="971877"/>
                  <a:pt x="11022430" y="973778"/>
                  <a:pt x="11012955" y="971034"/>
                </a:cubicBezTo>
                <a:cubicBezTo>
                  <a:pt x="11010934" y="970437"/>
                  <a:pt x="11008844" y="968459"/>
                  <a:pt x="11008859" y="967125"/>
                </a:cubicBezTo>
                <a:cubicBezTo>
                  <a:pt x="11008859" y="965931"/>
                  <a:pt x="11011493" y="963834"/>
                  <a:pt x="11013334" y="963681"/>
                </a:cubicBezTo>
                <a:cubicBezTo>
                  <a:pt x="11017287" y="963345"/>
                  <a:pt x="11021329" y="962987"/>
                  <a:pt x="11025367" y="963323"/>
                </a:cubicBezTo>
                <a:close/>
                <a:moveTo>
                  <a:pt x="9585914" y="963114"/>
                </a:moveTo>
                <a:cubicBezTo>
                  <a:pt x="9583098" y="963145"/>
                  <a:pt x="9580319" y="964281"/>
                  <a:pt x="9576366" y="965258"/>
                </a:cubicBezTo>
                <a:cubicBezTo>
                  <a:pt x="9578965" y="967540"/>
                  <a:pt x="9579958" y="969394"/>
                  <a:pt x="9581852" y="969838"/>
                </a:cubicBezTo>
                <a:cubicBezTo>
                  <a:pt x="9585823" y="970804"/>
                  <a:pt x="9588945" y="969318"/>
                  <a:pt x="9589198" y="966835"/>
                </a:cubicBezTo>
                <a:cubicBezTo>
                  <a:pt x="9589342" y="965564"/>
                  <a:pt x="9587068" y="963099"/>
                  <a:pt x="9585914" y="963114"/>
                </a:cubicBezTo>
                <a:close/>
                <a:moveTo>
                  <a:pt x="8838933" y="962608"/>
                </a:moveTo>
                <a:cubicBezTo>
                  <a:pt x="8843734" y="962104"/>
                  <a:pt x="8849111" y="962764"/>
                  <a:pt x="8849418" y="966333"/>
                </a:cubicBezTo>
                <a:cubicBezTo>
                  <a:pt x="8849527" y="967971"/>
                  <a:pt x="8846152" y="970468"/>
                  <a:pt x="8843355" y="971297"/>
                </a:cubicBezTo>
                <a:cubicBezTo>
                  <a:pt x="8838500" y="972737"/>
                  <a:pt x="8832887" y="973199"/>
                  <a:pt x="8829098" y="973826"/>
                </a:cubicBezTo>
                <a:cubicBezTo>
                  <a:pt x="8825560" y="973519"/>
                  <a:pt x="8823359" y="973688"/>
                  <a:pt x="8821986" y="973121"/>
                </a:cubicBezTo>
                <a:cubicBezTo>
                  <a:pt x="8819893" y="972248"/>
                  <a:pt x="8817186" y="970960"/>
                  <a:pt x="8816934" y="969672"/>
                </a:cubicBezTo>
                <a:cubicBezTo>
                  <a:pt x="8816663" y="968385"/>
                  <a:pt x="8818540" y="966024"/>
                  <a:pt x="8820344" y="965611"/>
                </a:cubicBezTo>
                <a:cubicBezTo>
                  <a:pt x="8826318" y="964235"/>
                  <a:pt x="8832635" y="963284"/>
                  <a:pt x="8838933" y="962608"/>
                </a:cubicBezTo>
                <a:close/>
                <a:moveTo>
                  <a:pt x="3438133" y="962572"/>
                </a:moveTo>
                <a:cubicBezTo>
                  <a:pt x="3434974" y="963073"/>
                  <a:pt x="3432153" y="964373"/>
                  <a:pt x="3430097" y="966989"/>
                </a:cubicBezTo>
                <a:cubicBezTo>
                  <a:pt x="3441699" y="969425"/>
                  <a:pt x="3451909" y="971556"/>
                  <a:pt x="3463944" y="974070"/>
                </a:cubicBezTo>
                <a:cubicBezTo>
                  <a:pt x="3463869" y="966147"/>
                  <a:pt x="3456003" y="964249"/>
                  <a:pt x="3448211" y="962946"/>
                </a:cubicBezTo>
                <a:cubicBezTo>
                  <a:pt x="3444792" y="962372"/>
                  <a:pt x="3441293" y="962075"/>
                  <a:pt x="3438133" y="962572"/>
                </a:cubicBezTo>
                <a:close/>
                <a:moveTo>
                  <a:pt x="10966249" y="961873"/>
                </a:moveTo>
                <a:cubicBezTo>
                  <a:pt x="10979424" y="972215"/>
                  <a:pt x="10979514" y="972200"/>
                  <a:pt x="10975923" y="980334"/>
                </a:cubicBezTo>
                <a:cubicBezTo>
                  <a:pt x="10967115" y="975647"/>
                  <a:pt x="10962711" y="971035"/>
                  <a:pt x="10966249" y="961873"/>
                </a:cubicBezTo>
                <a:close/>
                <a:moveTo>
                  <a:pt x="8502873" y="956054"/>
                </a:moveTo>
                <a:lnTo>
                  <a:pt x="8503595" y="957126"/>
                </a:lnTo>
                <a:lnTo>
                  <a:pt x="8504840" y="956238"/>
                </a:lnTo>
                <a:close/>
                <a:moveTo>
                  <a:pt x="2815301" y="955348"/>
                </a:moveTo>
                <a:cubicBezTo>
                  <a:pt x="2801654" y="960022"/>
                  <a:pt x="2788369" y="959685"/>
                  <a:pt x="2774445" y="956513"/>
                </a:cubicBezTo>
                <a:cubicBezTo>
                  <a:pt x="2772675" y="956114"/>
                  <a:pt x="2770636" y="955547"/>
                  <a:pt x="2768977" y="955778"/>
                </a:cubicBezTo>
                <a:cubicBezTo>
                  <a:pt x="2764680" y="956361"/>
                  <a:pt x="2759157" y="956590"/>
                  <a:pt x="2756610" y="958338"/>
                </a:cubicBezTo>
                <a:cubicBezTo>
                  <a:pt x="2751935" y="961507"/>
                  <a:pt x="2755544" y="964968"/>
                  <a:pt x="2759715" y="967448"/>
                </a:cubicBezTo>
                <a:cubicBezTo>
                  <a:pt x="2765709" y="971051"/>
                  <a:pt x="2772296" y="974284"/>
                  <a:pt x="2778599" y="977637"/>
                </a:cubicBezTo>
                <a:cubicBezTo>
                  <a:pt x="2795616" y="974682"/>
                  <a:pt x="2809244" y="972491"/>
                  <a:pt x="2822647" y="969900"/>
                </a:cubicBezTo>
                <a:cubicBezTo>
                  <a:pt x="2830663" y="968352"/>
                  <a:pt x="2834565" y="963131"/>
                  <a:pt x="2831839" y="958827"/>
                </a:cubicBezTo>
                <a:cubicBezTo>
                  <a:pt x="2829508" y="955134"/>
                  <a:pt x="2822284" y="952971"/>
                  <a:pt x="2815301" y="955348"/>
                </a:cubicBezTo>
                <a:close/>
                <a:moveTo>
                  <a:pt x="2177384" y="954383"/>
                </a:moveTo>
                <a:lnTo>
                  <a:pt x="2175579" y="954952"/>
                </a:lnTo>
                <a:lnTo>
                  <a:pt x="2177239" y="955594"/>
                </a:lnTo>
                <a:close/>
                <a:moveTo>
                  <a:pt x="2242642" y="953999"/>
                </a:moveTo>
                <a:cubicBezTo>
                  <a:pt x="2242370" y="953861"/>
                  <a:pt x="2240390" y="954428"/>
                  <a:pt x="2240404" y="954612"/>
                </a:cubicBezTo>
                <a:cubicBezTo>
                  <a:pt x="2240495" y="955564"/>
                  <a:pt x="2240999" y="956498"/>
                  <a:pt x="2241360" y="957432"/>
                </a:cubicBezTo>
                <a:cubicBezTo>
                  <a:pt x="2242805" y="957049"/>
                  <a:pt x="2244247" y="956650"/>
                  <a:pt x="2245710" y="956253"/>
                </a:cubicBezTo>
                <a:cubicBezTo>
                  <a:pt x="2244699" y="955473"/>
                  <a:pt x="2243815" y="954628"/>
                  <a:pt x="2242642" y="953999"/>
                </a:cubicBezTo>
                <a:close/>
                <a:moveTo>
                  <a:pt x="1168671" y="953633"/>
                </a:moveTo>
                <a:cubicBezTo>
                  <a:pt x="1175368" y="954660"/>
                  <a:pt x="1178400" y="960406"/>
                  <a:pt x="1175566" y="966658"/>
                </a:cubicBezTo>
                <a:cubicBezTo>
                  <a:pt x="1173545" y="971147"/>
                  <a:pt x="1166993" y="974136"/>
                  <a:pt x="1161633" y="972879"/>
                </a:cubicBezTo>
                <a:cubicBezTo>
                  <a:pt x="1160009" y="972481"/>
                  <a:pt x="1158150" y="971775"/>
                  <a:pt x="1157356" y="970902"/>
                </a:cubicBezTo>
                <a:cubicBezTo>
                  <a:pt x="1152771" y="965692"/>
                  <a:pt x="1155658" y="957771"/>
                  <a:pt x="1163419" y="954247"/>
                </a:cubicBezTo>
                <a:cubicBezTo>
                  <a:pt x="1164701" y="953648"/>
                  <a:pt x="1166903" y="953817"/>
                  <a:pt x="1168671" y="953633"/>
                </a:cubicBezTo>
                <a:close/>
                <a:moveTo>
                  <a:pt x="2336918" y="953156"/>
                </a:moveTo>
                <a:cubicBezTo>
                  <a:pt x="2333722" y="952894"/>
                  <a:pt x="2328381" y="953876"/>
                  <a:pt x="2327100" y="955333"/>
                </a:cubicBezTo>
                <a:cubicBezTo>
                  <a:pt x="2325168" y="957540"/>
                  <a:pt x="2324285" y="961062"/>
                  <a:pt x="2325855" y="963252"/>
                </a:cubicBezTo>
                <a:cubicBezTo>
                  <a:pt x="2329627" y="968536"/>
                  <a:pt x="2337982" y="970115"/>
                  <a:pt x="2348574" y="970681"/>
                </a:cubicBezTo>
                <a:cubicBezTo>
                  <a:pt x="2350615" y="970344"/>
                  <a:pt x="2354297" y="969900"/>
                  <a:pt x="2357796" y="969134"/>
                </a:cubicBezTo>
                <a:cubicBezTo>
                  <a:pt x="2362002" y="968214"/>
                  <a:pt x="2363644" y="963850"/>
                  <a:pt x="2360721" y="961782"/>
                </a:cubicBezTo>
                <a:cubicBezTo>
                  <a:pt x="2354369" y="957264"/>
                  <a:pt x="2346590" y="953953"/>
                  <a:pt x="2336918" y="953156"/>
                </a:cubicBezTo>
                <a:close/>
                <a:moveTo>
                  <a:pt x="9080641" y="952695"/>
                </a:moveTo>
                <a:cubicBezTo>
                  <a:pt x="9078024" y="954167"/>
                  <a:pt x="9074378" y="955348"/>
                  <a:pt x="9072917" y="957172"/>
                </a:cubicBezTo>
                <a:cubicBezTo>
                  <a:pt x="9068297" y="963008"/>
                  <a:pt x="9071437" y="970008"/>
                  <a:pt x="9079829" y="972031"/>
                </a:cubicBezTo>
                <a:cubicBezTo>
                  <a:pt x="9082572" y="972689"/>
                  <a:pt x="9087751" y="971954"/>
                  <a:pt x="9089881" y="970667"/>
                </a:cubicBezTo>
                <a:cubicBezTo>
                  <a:pt x="9096649" y="966544"/>
                  <a:pt x="9096072" y="959561"/>
                  <a:pt x="9089052" y="955119"/>
                </a:cubicBezTo>
                <a:cubicBezTo>
                  <a:pt x="9087301" y="953984"/>
                  <a:pt x="9084196" y="953677"/>
                  <a:pt x="9080641" y="952695"/>
                </a:cubicBezTo>
                <a:close/>
                <a:moveTo>
                  <a:pt x="9482051" y="952665"/>
                </a:moveTo>
                <a:cubicBezTo>
                  <a:pt x="9479578" y="955578"/>
                  <a:pt x="9475554" y="958046"/>
                  <a:pt x="9476204" y="959899"/>
                </a:cubicBezTo>
                <a:cubicBezTo>
                  <a:pt x="9480049" y="970988"/>
                  <a:pt x="9498457" y="974820"/>
                  <a:pt x="9513274" y="967984"/>
                </a:cubicBezTo>
                <a:cubicBezTo>
                  <a:pt x="9517694" y="965961"/>
                  <a:pt x="9517802" y="960251"/>
                  <a:pt x="9512803" y="958996"/>
                </a:cubicBezTo>
                <a:lnTo>
                  <a:pt x="9512804" y="958996"/>
                </a:lnTo>
                <a:cubicBezTo>
                  <a:pt x="9503384" y="956667"/>
                  <a:pt x="9493511" y="954995"/>
                  <a:pt x="9482051" y="952665"/>
                </a:cubicBezTo>
                <a:close/>
                <a:moveTo>
                  <a:pt x="2962622" y="951792"/>
                </a:moveTo>
                <a:cubicBezTo>
                  <a:pt x="2956829" y="951777"/>
                  <a:pt x="2955294" y="954979"/>
                  <a:pt x="2956250" y="957770"/>
                </a:cubicBezTo>
                <a:cubicBezTo>
                  <a:pt x="2956847" y="959486"/>
                  <a:pt x="2960257" y="960817"/>
                  <a:pt x="2962406" y="962303"/>
                </a:cubicBezTo>
                <a:cubicBezTo>
                  <a:pt x="2965077" y="960481"/>
                  <a:pt x="2967784" y="958643"/>
                  <a:pt x="2971666" y="955977"/>
                </a:cubicBezTo>
                <a:cubicBezTo>
                  <a:pt x="2967694" y="954045"/>
                  <a:pt x="2965168" y="951806"/>
                  <a:pt x="2962622" y="951792"/>
                </a:cubicBezTo>
                <a:close/>
                <a:moveTo>
                  <a:pt x="10137044" y="951644"/>
                </a:moveTo>
                <a:cubicBezTo>
                  <a:pt x="10144028" y="953928"/>
                  <a:pt x="10150345" y="954740"/>
                  <a:pt x="10152637" y="957055"/>
                </a:cubicBezTo>
                <a:cubicBezTo>
                  <a:pt x="10156337" y="960793"/>
                  <a:pt x="10158232" y="965433"/>
                  <a:pt x="10159332" y="969845"/>
                </a:cubicBezTo>
                <a:cubicBezTo>
                  <a:pt x="10160398" y="974291"/>
                  <a:pt x="10159549" y="978869"/>
                  <a:pt x="10159549" y="985826"/>
                </a:cubicBezTo>
                <a:cubicBezTo>
                  <a:pt x="10169150" y="985137"/>
                  <a:pt x="10175431" y="984601"/>
                  <a:pt x="10181747" y="984263"/>
                </a:cubicBezTo>
                <a:cubicBezTo>
                  <a:pt x="10186350" y="984003"/>
                  <a:pt x="10191096" y="983635"/>
                  <a:pt x="10195589" y="984064"/>
                </a:cubicBezTo>
                <a:cubicBezTo>
                  <a:pt x="10197756" y="984279"/>
                  <a:pt x="10200426" y="986041"/>
                  <a:pt x="10201185" y="987435"/>
                </a:cubicBezTo>
                <a:cubicBezTo>
                  <a:pt x="10201924" y="988829"/>
                  <a:pt x="10201437" y="991081"/>
                  <a:pt x="10199939" y="992169"/>
                </a:cubicBezTo>
                <a:cubicBezTo>
                  <a:pt x="10197647" y="993808"/>
                  <a:pt x="10194272" y="995402"/>
                  <a:pt x="10190933" y="995923"/>
                </a:cubicBezTo>
                <a:cubicBezTo>
                  <a:pt x="10174619" y="998450"/>
                  <a:pt x="10158214" y="1000717"/>
                  <a:pt x="10141773" y="1002817"/>
                </a:cubicBezTo>
                <a:cubicBezTo>
                  <a:pt x="10133092" y="1003922"/>
                  <a:pt x="10124429" y="1000213"/>
                  <a:pt x="10123996" y="994482"/>
                </a:cubicBezTo>
                <a:cubicBezTo>
                  <a:pt x="10123545" y="988860"/>
                  <a:pt x="10124736" y="983068"/>
                  <a:pt x="10126685" y="977537"/>
                </a:cubicBezTo>
                <a:cubicBezTo>
                  <a:pt x="10128038" y="973691"/>
                  <a:pt x="10132803" y="970336"/>
                  <a:pt x="10134428" y="966505"/>
                </a:cubicBezTo>
                <a:cubicBezTo>
                  <a:pt x="10136178" y="962309"/>
                  <a:pt x="10136070" y="957836"/>
                  <a:pt x="10137044" y="951644"/>
                </a:cubicBezTo>
                <a:close/>
                <a:moveTo>
                  <a:pt x="9704610" y="950598"/>
                </a:moveTo>
                <a:cubicBezTo>
                  <a:pt x="9702698" y="951195"/>
                  <a:pt x="9700717" y="952880"/>
                  <a:pt x="9700623" y="954183"/>
                </a:cubicBezTo>
                <a:cubicBezTo>
                  <a:pt x="9700550" y="955041"/>
                  <a:pt x="9703708" y="955992"/>
                  <a:pt x="9705387" y="956912"/>
                </a:cubicBezTo>
                <a:cubicBezTo>
                  <a:pt x="9706993" y="955749"/>
                  <a:pt x="9708599" y="954581"/>
                  <a:pt x="9711017" y="952833"/>
                </a:cubicBezTo>
                <a:cubicBezTo>
                  <a:pt x="9708293" y="951822"/>
                  <a:pt x="9705676" y="950259"/>
                  <a:pt x="9704610" y="950598"/>
                </a:cubicBezTo>
                <a:close/>
                <a:moveTo>
                  <a:pt x="9393962" y="947010"/>
                </a:moveTo>
                <a:cubicBezTo>
                  <a:pt x="9390677" y="950198"/>
                  <a:pt x="9387609" y="952145"/>
                  <a:pt x="9386905" y="954366"/>
                </a:cubicBezTo>
                <a:cubicBezTo>
                  <a:pt x="9386634" y="955242"/>
                  <a:pt x="9391616" y="957708"/>
                  <a:pt x="9394250" y="957738"/>
                </a:cubicBezTo>
                <a:cubicBezTo>
                  <a:pt x="9399141" y="957800"/>
                  <a:pt x="9403093" y="955611"/>
                  <a:pt x="9402101" y="952389"/>
                </a:cubicBezTo>
                <a:cubicBezTo>
                  <a:pt x="9401577" y="950750"/>
                  <a:pt x="9397878" y="949493"/>
                  <a:pt x="9393962" y="947010"/>
                </a:cubicBezTo>
                <a:close/>
                <a:moveTo>
                  <a:pt x="2723690" y="946242"/>
                </a:moveTo>
                <a:lnTo>
                  <a:pt x="2724214" y="947486"/>
                </a:lnTo>
                <a:lnTo>
                  <a:pt x="2725730" y="946565"/>
                </a:lnTo>
                <a:close/>
                <a:moveTo>
                  <a:pt x="9629480" y="945324"/>
                </a:moveTo>
                <a:cubicBezTo>
                  <a:pt x="9624553" y="944264"/>
                  <a:pt x="9619410" y="946826"/>
                  <a:pt x="9618218" y="950750"/>
                </a:cubicBezTo>
                <a:cubicBezTo>
                  <a:pt x="9617460" y="953232"/>
                  <a:pt x="9619734" y="956054"/>
                  <a:pt x="9623434" y="955366"/>
                </a:cubicBezTo>
                <a:cubicBezTo>
                  <a:pt x="9627765" y="954551"/>
                  <a:pt x="9631158" y="951792"/>
                  <a:pt x="9635544" y="949555"/>
                </a:cubicBezTo>
                <a:cubicBezTo>
                  <a:pt x="9632764" y="947515"/>
                  <a:pt x="9631519" y="945753"/>
                  <a:pt x="9629480" y="945324"/>
                </a:cubicBezTo>
                <a:close/>
                <a:moveTo>
                  <a:pt x="760331" y="941942"/>
                </a:moveTo>
                <a:cubicBezTo>
                  <a:pt x="748185" y="948378"/>
                  <a:pt x="738439" y="953587"/>
                  <a:pt x="728639" y="958766"/>
                </a:cubicBezTo>
                <a:cubicBezTo>
                  <a:pt x="720698" y="962964"/>
                  <a:pt x="712523" y="967054"/>
                  <a:pt x="701063" y="965629"/>
                </a:cubicBezTo>
                <a:cubicBezTo>
                  <a:pt x="698825" y="965355"/>
                  <a:pt x="696641" y="963685"/>
                  <a:pt x="695342" y="962336"/>
                </a:cubicBezTo>
                <a:cubicBezTo>
                  <a:pt x="694674" y="961631"/>
                  <a:pt x="695378" y="959823"/>
                  <a:pt x="696479" y="959195"/>
                </a:cubicBezTo>
                <a:cubicBezTo>
                  <a:pt x="705484" y="954154"/>
                  <a:pt x="714309" y="948914"/>
                  <a:pt x="724037" y="944408"/>
                </a:cubicBezTo>
                <a:cubicBezTo>
                  <a:pt x="734378" y="939643"/>
                  <a:pt x="746182" y="938862"/>
                  <a:pt x="760331" y="941942"/>
                </a:cubicBezTo>
                <a:close/>
                <a:moveTo>
                  <a:pt x="9017422" y="941661"/>
                </a:moveTo>
                <a:cubicBezTo>
                  <a:pt x="9015941" y="942122"/>
                  <a:pt x="9012205" y="942520"/>
                  <a:pt x="9011340" y="943700"/>
                </a:cubicBezTo>
                <a:cubicBezTo>
                  <a:pt x="9006575" y="950352"/>
                  <a:pt x="9002063" y="957096"/>
                  <a:pt x="8998525" y="964033"/>
                </a:cubicBezTo>
                <a:cubicBezTo>
                  <a:pt x="8997858" y="965350"/>
                  <a:pt x="9001377" y="968428"/>
                  <a:pt x="9004048" y="969134"/>
                </a:cubicBezTo>
                <a:cubicBezTo>
                  <a:pt x="9006719" y="969838"/>
                  <a:pt x="9011953" y="969348"/>
                  <a:pt x="9014029" y="968107"/>
                </a:cubicBezTo>
                <a:cubicBezTo>
                  <a:pt x="9022872" y="962778"/>
                  <a:pt x="9027456" y="955961"/>
                  <a:pt x="9028611" y="948374"/>
                </a:cubicBezTo>
                <a:cubicBezTo>
                  <a:pt x="9029152" y="944926"/>
                  <a:pt x="9023467" y="941263"/>
                  <a:pt x="9017422" y="941661"/>
                </a:cubicBezTo>
                <a:close/>
                <a:moveTo>
                  <a:pt x="8849385" y="940845"/>
                </a:moveTo>
                <a:cubicBezTo>
                  <a:pt x="8845503" y="941102"/>
                  <a:pt x="8842047" y="942589"/>
                  <a:pt x="8838194" y="945570"/>
                </a:cubicBezTo>
                <a:cubicBezTo>
                  <a:pt x="8827167" y="954122"/>
                  <a:pt x="8814317" y="956038"/>
                  <a:pt x="8798092" y="953355"/>
                </a:cubicBezTo>
                <a:cubicBezTo>
                  <a:pt x="8793617" y="952618"/>
                  <a:pt x="8788726" y="952510"/>
                  <a:pt x="8784052" y="952587"/>
                </a:cubicBezTo>
                <a:cubicBezTo>
                  <a:pt x="8766924" y="952924"/>
                  <a:pt x="8750249" y="952112"/>
                  <a:pt x="8733934" y="948327"/>
                </a:cubicBezTo>
                <a:cubicBezTo>
                  <a:pt x="8729332" y="947270"/>
                  <a:pt x="8722528" y="947898"/>
                  <a:pt x="8717872" y="949232"/>
                </a:cubicBezTo>
                <a:cubicBezTo>
                  <a:pt x="8706592" y="952465"/>
                  <a:pt x="8706123" y="960679"/>
                  <a:pt x="8716753" y="964356"/>
                </a:cubicBezTo>
                <a:cubicBezTo>
                  <a:pt x="8727436" y="968045"/>
                  <a:pt x="8738716" y="971816"/>
                  <a:pt x="8751476" y="970344"/>
                </a:cubicBezTo>
                <a:cubicBezTo>
                  <a:pt x="8765156" y="968749"/>
                  <a:pt x="8775082" y="973563"/>
                  <a:pt x="8785730" y="976932"/>
                </a:cubicBezTo>
                <a:cubicBezTo>
                  <a:pt x="8789231" y="978050"/>
                  <a:pt x="8791288" y="981298"/>
                  <a:pt x="8793111" y="983812"/>
                </a:cubicBezTo>
                <a:cubicBezTo>
                  <a:pt x="8794952" y="986309"/>
                  <a:pt x="8795692" y="989098"/>
                  <a:pt x="8797172" y="992345"/>
                </a:cubicBezTo>
                <a:cubicBezTo>
                  <a:pt x="8809425" y="991702"/>
                  <a:pt x="8820922" y="989572"/>
                  <a:pt x="8831173" y="990967"/>
                </a:cubicBezTo>
                <a:cubicBezTo>
                  <a:pt x="8841604" y="992391"/>
                  <a:pt x="8850808" y="997248"/>
                  <a:pt x="8860464" y="1000678"/>
                </a:cubicBezTo>
                <a:cubicBezTo>
                  <a:pt x="8862016" y="1001246"/>
                  <a:pt x="8863135" y="1002273"/>
                  <a:pt x="8865697" y="1003822"/>
                </a:cubicBezTo>
                <a:cubicBezTo>
                  <a:pt x="8865012" y="1005964"/>
                  <a:pt x="8864759" y="1008829"/>
                  <a:pt x="8863171" y="1011373"/>
                </a:cubicBezTo>
                <a:cubicBezTo>
                  <a:pt x="8854869" y="1024736"/>
                  <a:pt x="8854743" y="1024720"/>
                  <a:pt x="8876129" y="1032550"/>
                </a:cubicBezTo>
                <a:cubicBezTo>
                  <a:pt x="8878493" y="1033408"/>
                  <a:pt x="8881164" y="1033930"/>
                  <a:pt x="8883384" y="1034527"/>
                </a:cubicBezTo>
                <a:cubicBezTo>
                  <a:pt x="8875750" y="1040533"/>
                  <a:pt x="8868784" y="1038740"/>
                  <a:pt x="8862882" y="1037868"/>
                </a:cubicBezTo>
                <a:cubicBezTo>
                  <a:pt x="8842796" y="1034912"/>
                  <a:pt x="8825741" y="1040257"/>
                  <a:pt x="8808596" y="1044944"/>
                </a:cubicBezTo>
                <a:cubicBezTo>
                  <a:pt x="8798976" y="1047580"/>
                  <a:pt x="8797298" y="1054444"/>
                  <a:pt x="8804083" y="1059652"/>
                </a:cubicBezTo>
                <a:cubicBezTo>
                  <a:pt x="8813540" y="1066932"/>
                  <a:pt x="8824947" y="1071406"/>
                  <a:pt x="8840972" y="1068342"/>
                </a:cubicBezTo>
                <a:cubicBezTo>
                  <a:pt x="8844582" y="1067652"/>
                  <a:pt x="8848119" y="1066824"/>
                  <a:pt x="8851765" y="1066273"/>
                </a:cubicBezTo>
                <a:cubicBezTo>
                  <a:pt x="8857721" y="1065399"/>
                  <a:pt x="8864218" y="1065891"/>
                  <a:pt x="8866852" y="1069215"/>
                </a:cubicBezTo>
                <a:cubicBezTo>
                  <a:pt x="8873981" y="1078163"/>
                  <a:pt x="8885892" y="1081412"/>
                  <a:pt x="8901088" y="1081917"/>
                </a:cubicBezTo>
                <a:cubicBezTo>
                  <a:pt x="8903741" y="1082009"/>
                  <a:pt x="8907189" y="1082699"/>
                  <a:pt x="8908723" y="1083863"/>
                </a:cubicBezTo>
                <a:cubicBezTo>
                  <a:pt x="8910816" y="1085472"/>
                  <a:pt x="8912386" y="1087816"/>
                  <a:pt x="8912386" y="1089823"/>
                </a:cubicBezTo>
                <a:cubicBezTo>
                  <a:pt x="8912386" y="1091003"/>
                  <a:pt x="8909047" y="1092980"/>
                  <a:pt x="8906881" y="1093164"/>
                </a:cubicBezTo>
                <a:cubicBezTo>
                  <a:pt x="8900421" y="1093746"/>
                  <a:pt x="8893743" y="1093424"/>
                  <a:pt x="8887210" y="1093838"/>
                </a:cubicBezTo>
                <a:cubicBezTo>
                  <a:pt x="8878475" y="1094420"/>
                  <a:pt x="8873061" y="1097867"/>
                  <a:pt x="8873332" y="1102985"/>
                </a:cubicBezTo>
                <a:cubicBezTo>
                  <a:pt x="8873656" y="1109267"/>
                  <a:pt x="8874324" y="1115610"/>
                  <a:pt x="8881507" y="1121984"/>
                </a:cubicBezTo>
                <a:cubicBezTo>
                  <a:pt x="8885153" y="1120743"/>
                  <a:pt x="8888546" y="1119992"/>
                  <a:pt x="8891000" y="1118629"/>
                </a:cubicBezTo>
                <a:cubicBezTo>
                  <a:pt x="8895855" y="1115947"/>
                  <a:pt x="8899699" y="1112515"/>
                  <a:pt x="8904824" y="1110079"/>
                </a:cubicBezTo>
                <a:cubicBezTo>
                  <a:pt x="8912278" y="1106509"/>
                  <a:pt x="8920580" y="1106433"/>
                  <a:pt x="8928412" y="1109972"/>
                </a:cubicBezTo>
                <a:cubicBezTo>
                  <a:pt x="8934458" y="1112715"/>
                  <a:pt x="8940053" y="1115902"/>
                  <a:pt x="8946387" y="1118399"/>
                </a:cubicBezTo>
                <a:cubicBezTo>
                  <a:pt x="8956656" y="1122460"/>
                  <a:pt x="8967214" y="1126305"/>
                  <a:pt x="8977952" y="1129921"/>
                </a:cubicBezTo>
                <a:cubicBezTo>
                  <a:pt x="8983222" y="1131668"/>
                  <a:pt x="8989953" y="1129385"/>
                  <a:pt x="8991199" y="1125846"/>
                </a:cubicBezTo>
                <a:cubicBezTo>
                  <a:pt x="8991776" y="1124160"/>
                  <a:pt x="8992124" y="1122398"/>
                  <a:pt x="8992083" y="1120682"/>
                </a:cubicBezTo>
                <a:cubicBezTo>
                  <a:pt x="8991848" y="1110922"/>
                  <a:pt x="8998688" y="1102740"/>
                  <a:pt x="9007062" y="1094911"/>
                </a:cubicBezTo>
                <a:cubicBezTo>
                  <a:pt x="9011195" y="1091049"/>
                  <a:pt x="9016357" y="1087495"/>
                  <a:pt x="9019623" y="1083388"/>
                </a:cubicBezTo>
                <a:cubicBezTo>
                  <a:pt x="9021428" y="1081136"/>
                  <a:pt x="9021932" y="1077428"/>
                  <a:pt x="9020074" y="1075421"/>
                </a:cubicBezTo>
                <a:cubicBezTo>
                  <a:pt x="9016627" y="1071789"/>
                  <a:pt x="9010166" y="1072924"/>
                  <a:pt x="9004824" y="1074303"/>
                </a:cubicBezTo>
                <a:cubicBezTo>
                  <a:pt x="8992480" y="1077490"/>
                  <a:pt x="8984886" y="1082852"/>
                  <a:pt x="8984845" y="1091509"/>
                </a:cubicBezTo>
                <a:cubicBezTo>
                  <a:pt x="8984828" y="1094957"/>
                  <a:pt x="8985405" y="1098542"/>
                  <a:pt x="8984196" y="1101867"/>
                </a:cubicBezTo>
                <a:cubicBezTo>
                  <a:pt x="8983294" y="1104426"/>
                  <a:pt x="8980026" y="1106678"/>
                  <a:pt x="8977428" y="1109482"/>
                </a:cubicBezTo>
                <a:cubicBezTo>
                  <a:pt x="8966509" y="1107766"/>
                  <a:pt x="8956800" y="1106249"/>
                  <a:pt x="8947542" y="1104793"/>
                </a:cubicBezTo>
                <a:cubicBezTo>
                  <a:pt x="8947019" y="1102985"/>
                  <a:pt x="8945791" y="1101315"/>
                  <a:pt x="8946495" y="1100886"/>
                </a:cubicBezTo>
                <a:cubicBezTo>
                  <a:pt x="8956006" y="1095370"/>
                  <a:pt x="8956475" y="1088874"/>
                  <a:pt x="8952234" y="1081918"/>
                </a:cubicBezTo>
                <a:cubicBezTo>
                  <a:pt x="8950249" y="1078685"/>
                  <a:pt x="8948336" y="1075299"/>
                  <a:pt x="8945196" y="1072540"/>
                </a:cubicBezTo>
                <a:cubicBezTo>
                  <a:pt x="8936190" y="1064527"/>
                  <a:pt x="8936750" y="1056348"/>
                  <a:pt x="8942163" y="1047718"/>
                </a:cubicBezTo>
                <a:cubicBezTo>
                  <a:pt x="8945539" y="1042341"/>
                  <a:pt x="8949040" y="1036888"/>
                  <a:pt x="8951025" y="1031279"/>
                </a:cubicBezTo>
                <a:cubicBezTo>
                  <a:pt x="8954039" y="1022791"/>
                  <a:pt x="8950032" y="1015206"/>
                  <a:pt x="8939673" y="1009121"/>
                </a:cubicBezTo>
                <a:cubicBezTo>
                  <a:pt x="8929423" y="1003118"/>
                  <a:pt x="8919641" y="1003883"/>
                  <a:pt x="8912043" y="1011327"/>
                </a:cubicBezTo>
                <a:cubicBezTo>
                  <a:pt x="8910112" y="1013244"/>
                  <a:pt x="8908758" y="1015359"/>
                  <a:pt x="8906863" y="1017736"/>
                </a:cubicBezTo>
                <a:cubicBezTo>
                  <a:pt x="8899338" y="1010148"/>
                  <a:pt x="8896992" y="998351"/>
                  <a:pt x="8902405" y="993541"/>
                </a:cubicBezTo>
                <a:cubicBezTo>
                  <a:pt x="8909679" y="987076"/>
                  <a:pt x="8920976" y="985881"/>
                  <a:pt x="8932616" y="986509"/>
                </a:cubicBezTo>
                <a:cubicBezTo>
                  <a:pt x="8941027" y="986969"/>
                  <a:pt x="8949238" y="988577"/>
                  <a:pt x="8957612" y="989465"/>
                </a:cubicBezTo>
                <a:cubicBezTo>
                  <a:pt x="8962521" y="989972"/>
                  <a:pt x="8967087" y="989496"/>
                  <a:pt x="8969686" y="984823"/>
                </a:cubicBezTo>
                <a:lnTo>
                  <a:pt x="8969687" y="984823"/>
                </a:lnTo>
                <a:cubicBezTo>
                  <a:pt x="8963424" y="979000"/>
                  <a:pt x="8954653" y="973025"/>
                  <a:pt x="8955664" y="964126"/>
                </a:cubicBezTo>
                <a:cubicBezTo>
                  <a:pt x="8956224" y="959439"/>
                  <a:pt x="8946893" y="956298"/>
                  <a:pt x="8938826" y="957738"/>
                </a:cubicBezTo>
                <a:cubicBezTo>
                  <a:pt x="8933682" y="958689"/>
                  <a:pt x="8928954" y="960787"/>
                  <a:pt x="8924533" y="962778"/>
                </a:cubicBezTo>
                <a:cubicBezTo>
                  <a:pt x="8922421" y="963712"/>
                  <a:pt x="8921663" y="965731"/>
                  <a:pt x="8919912" y="967080"/>
                </a:cubicBezTo>
                <a:cubicBezTo>
                  <a:pt x="8918270" y="968336"/>
                  <a:pt x="8916141" y="969348"/>
                  <a:pt x="8912982" y="971204"/>
                </a:cubicBezTo>
                <a:cubicBezTo>
                  <a:pt x="8901991" y="957616"/>
                  <a:pt x="8882753" y="950366"/>
                  <a:pt x="8863135" y="943499"/>
                </a:cubicBezTo>
                <a:cubicBezTo>
                  <a:pt x="8857576" y="941561"/>
                  <a:pt x="8853268" y="940588"/>
                  <a:pt x="8849385" y="940845"/>
                </a:cubicBezTo>
                <a:close/>
                <a:moveTo>
                  <a:pt x="921530" y="940287"/>
                </a:moveTo>
                <a:cubicBezTo>
                  <a:pt x="922017" y="940624"/>
                  <a:pt x="922902" y="940993"/>
                  <a:pt x="922920" y="941345"/>
                </a:cubicBezTo>
                <a:cubicBezTo>
                  <a:pt x="922920" y="941743"/>
                  <a:pt x="922162" y="942156"/>
                  <a:pt x="921729" y="942571"/>
                </a:cubicBezTo>
                <a:cubicBezTo>
                  <a:pt x="920935" y="942004"/>
                  <a:pt x="920141" y="941452"/>
                  <a:pt x="919346" y="940900"/>
                </a:cubicBezTo>
                <a:cubicBezTo>
                  <a:pt x="920068" y="940685"/>
                  <a:pt x="920790" y="940472"/>
                  <a:pt x="921530" y="940287"/>
                </a:cubicBezTo>
                <a:close/>
                <a:moveTo>
                  <a:pt x="1117650" y="939338"/>
                </a:moveTo>
                <a:lnTo>
                  <a:pt x="1116783" y="940440"/>
                </a:lnTo>
                <a:lnTo>
                  <a:pt x="1115574" y="939414"/>
                </a:lnTo>
                <a:close/>
                <a:moveTo>
                  <a:pt x="10884657" y="939239"/>
                </a:moveTo>
                <a:cubicBezTo>
                  <a:pt x="10886787" y="942550"/>
                  <a:pt x="10889602" y="944803"/>
                  <a:pt x="10888754" y="946181"/>
                </a:cubicBezTo>
                <a:cubicBezTo>
                  <a:pt x="10887743" y="947806"/>
                  <a:pt x="10883610" y="949600"/>
                  <a:pt x="10880723" y="949676"/>
                </a:cubicBezTo>
                <a:cubicBezTo>
                  <a:pt x="10876661" y="949799"/>
                  <a:pt x="10873791" y="947392"/>
                  <a:pt x="10875524" y="944895"/>
                </a:cubicBezTo>
                <a:cubicBezTo>
                  <a:pt x="10876769" y="943101"/>
                  <a:pt x="10880217" y="941891"/>
                  <a:pt x="10884657" y="939239"/>
                </a:cubicBezTo>
                <a:close/>
                <a:moveTo>
                  <a:pt x="1336888" y="938602"/>
                </a:moveTo>
                <a:cubicBezTo>
                  <a:pt x="1339180" y="939368"/>
                  <a:pt x="1340606" y="939828"/>
                  <a:pt x="1342013" y="940303"/>
                </a:cubicBezTo>
                <a:cubicBezTo>
                  <a:pt x="1340930" y="941513"/>
                  <a:pt x="1339992" y="942800"/>
                  <a:pt x="1338566" y="943827"/>
                </a:cubicBezTo>
                <a:cubicBezTo>
                  <a:pt x="1338350" y="943995"/>
                  <a:pt x="1334650" y="942938"/>
                  <a:pt x="1334704" y="942555"/>
                </a:cubicBezTo>
                <a:cubicBezTo>
                  <a:pt x="1334903" y="941237"/>
                  <a:pt x="1336040" y="939966"/>
                  <a:pt x="1336888" y="938602"/>
                </a:cubicBezTo>
                <a:close/>
                <a:moveTo>
                  <a:pt x="9463282" y="938152"/>
                </a:moveTo>
                <a:lnTo>
                  <a:pt x="9462271" y="938887"/>
                </a:lnTo>
                <a:lnTo>
                  <a:pt x="9463859" y="939056"/>
                </a:lnTo>
                <a:close/>
                <a:moveTo>
                  <a:pt x="8928611" y="937783"/>
                </a:moveTo>
                <a:cubicBezTo>
                  <a:pt x="8925939" y="937938"/>
                  <a:pt x="8922148" y="940036"/>
                  <a:pt x="8921427" y="941692"/>
                </a:cubicBezTo>
                <a:cubicBezTo>
                  <a:pt x="8920019" y="944881"/>
                  <a:pt x="8925181" y="947654"/>
                  <a:pt x="8933862" y="947991"/>
                </a:cubicBezTo>
                <a:cubicBezTo>
                  <a:pt x="8935468" y="946782"/>
                  <a:pt x="8940016" y="944926"/>
                  <a:pt x="8940016" y="943040"/>
                </a:cubicBezTo>
                <a:cubicBezTo>
                  <a:pt x="8940034" y="939132"/>
                  <a:pt x="8934277" y="937446"/>
                  <a:pt x="8928611" y="937783"/>
                </a:cubicBezTo>
                <a:close/>
                <a:moveTo>
                  <a:pt x="1028805" y="936611"/>
                </a:moveTo>
                <a:cubicBezTo>
                  <a:pt x="1034219" y="938986"/>
                  <a:pt x="1031458" y="945086"/>
                  <a:pt x="1022199" y="949298"/>
                </a:cubicBezTo>
                <a:cubicBezTo>
                  <a:pt x="1018770" y="950861"/>
                  <a:pt x="1013970" y="951904"/>
                  <a:pt x="1009747" y="951950"/>
                </a:cubicBezTo>
                <a:cubicBezTo>
                  <a:pt x="1006931" y="951996"/>
                  <a:pt x="1004044" y="949928"/>
                  <a:pt x="999838" y="948257"/>
                </a:cubicBezTo>
                <a:cubicBezTo>
                  <a:pt x="1003412" y="944824"/>
                  <a:pt x="1005505" y="941682"/>
                  <a:pt x="1009151" y="939538"/>
                </a:cubicBezTo>
                <a:cubicBezTo>
                  <a:pt x="1016478" y="935216"/>
                  <a:pt x="1023860" y="934419"/>
                  <a:pt x="1028805" y="936611"/>
                </a:cubicBezTo>
                <a:close/>
                <a:moveTo>
                  <a:pt x="11348329" y="936326"/>
                </a:moveTo>
                <a:cubicBezTo>
                  <a:pt x="11348690" y="936709"/>
                  <a:pt x="11349430" y="937215"/>
                  <a:pt x="11349268" y="937506"/>
                </a:cubicBezTo>
                <a:cubicBezTo>
                  <a:pt x="11349069" y="937844"/>
                  <a:pt x="11348077" y="937982"/>
                  <a:pt x="11347426" y="938226"/>
                </a:cubicBezTo>
                <a:cubicBezTo>
                  <a:pt x="11347066" y="937829"/>
                  <a:pt x="11346741" y="937414"/>
                  <a:pt x="11346380" y="937015"/>
                </a:cubicBezTo>
                <a:cubicBezTo>
                  <a:pt x="11347030" y="936786"/>
                  <a:pt x="11347680" y="936556"/>
                  <a:pt x="11348329" y="936326"/>
                </a:cubicBezTo>
                <a:close/>
                <a:moveTo>
                  <a:pt x="304564" y="935813"/>
                </a:moveTo>
                <a:cubicBezTo>
                  <a:pt x="308895" y="935353"/>
                  <a:pt x="311531" y="937222"/>
                  <a:pt x="310844" y="939735"/>
                </a:cubicBezTo>
                <a:cubicBezTo>
                  <a:pt x="310520" y="940992"/>
                  <a:pt x="307434" y="942999"/>
                  <a:pt x="306062" y="942876"/>
                </a:cubicBezTo>
                <a:cubicBezTo>
                  <a:pt x="303319" y="942600"/>
                  <a:pt x="300918" y="941084"/>
                  <a:pt x="297128" y="939598"/>
                </a:cubicBezTo>
                <a:cubicBezTo>
                  <a:pt x="300774" y="937667"/>
                  <a:pt x="302489" y="936012"/>
                  <a:pt x="304564" y="935813"/>
                </a:cubicBezTo>
                <a:close/>
                <a:moveTo>
                  <a:pt x="3301534" y="935776"/>
                </a:moveTo>
                <a:cubicBezTo>
                  <a:pt x="3300272" y="936710"/>
                  <a:pt x="3297293" y="937922"/>
                  <a:pt x="3297332" y="939117"/>
                </a:cubicBezTo>
                <a:cubicBezTo>
                  <a:pt x="3297477" y="944159"/>
                  <a:pt x="3304150" y="948450"/>
                  <a:pt x="3312667" y="949309"/>
                </a:cubicBezTo>
                <a:cubicBezTo>
                  <a:pt x="3313966" y="949418"/>
                  <a:pt x="3316527" y="948465"/>
                  <a:pt x="3316944" y="947685"/>
                </a:cubicBezTo>
                <a:cubicBezTo>
                  <a:pt x="3319613" y="942781"/>
                  <a:pt x="3311439" y="936205"/>
                  <a:pt x="3301534" y="935776"/>
                </a:cubicBezTo>
                <a:close/>
                <a:moveTo>
                  <a:pt x="1184841" y="935706"/>
                </a:moveTo>
                <a:cubicBezTo>
                  <a:pt x="1186501" y="936150"/>
                  <a:pt x="1187295" y="938188"/>
                  <a:pt x="1187674" y="939628"/>
                </a:cubicBezTo>
                <a:cubicBezTo>
                  <a:pt x="1187782" y="939981"/>
                  <a:pt x="1184480" y="941283"/>
                  <a:pt x="1183487" y="941054"/>
                </a:cubicBezTo>
                <a:cubicBezTo>
                  <a:pt x="1181412" y="940518"/>
                  <a:pt x="1179841" y="939260"/>
                  <a:pt x="1176826" y="937636"/>
                </a:cubicBezTo>
                <a:cubicBezTo>
                  <a:pt x="1180563" y="936640"/>
                  <a:pt x="1183361" y="935292"/>
                  <a:pt x="1184841" y="935706"/>
                </a:cubicBezTo>
                <a:close/>
                <a:moveTo>
                  <a:pt x="9525400" y="935025"/>
                </a:moveTo>
                <a:cubicBezTo>
                  <a:pt x="9525261" y="936588"/>
                  <a:pt x="9524733" y="938059"/>
                  <a:pt x="9525220" y="939409"/>
                </a:cubicBezTo>
                <a:cubicBezTo>
                  <a:pt x="9525382" y="939822"/>
                  <a:pt x="9529642" y="940220"/>
                  <a:pt x="9529804" y="940006"/>
                </a:cubicBezTo>
                <a:cubicBezTo>
                  <a:pt x="9530760" y="938703"/>
                  <a:pt x="9531085" y="937232"/>
                  <a:pt x="9531609" y="935806"/>
                </a:cubicBezTo>
                <a:cubicBezTo>
                  <a:pt x="9529930" y="935592"/>
                  <a:pt x="9528252" y="935377"/>
                  <a:pt x="9525400" y="935025"/>
                </a:cubicBezTo>
                <a:close/>
                <a:moveTo>
                  <a:pt x="10053737" y="932987"/>
                </a:moveTo>
                <a:cubicBezTo>
                  <a:pt x="10050109" y="937047"/>
                  <a:pt x="10047060" y="939132"/>
                  <a:pt x="10046698" y="941385"/>
                </a:cubicBezTo>
                <a:cubicBezTo>
                  <a:pt x="10046536" y="942458"/>
                  <a:pt x="10051409" y="943854"/>
                  <a:pt x="10054008" y="945096"/>
                </a:cubicBezTo>
                <a:cubicBezTo>
                  <a:pt x="10056101" y="943439"/>
                  <a:pt x="10059548" y="941891"/>
                  <a:pt x="10059927" y="940098"/>
                </a:cubicBezTo>
                <a:cubicBezTo>
                  <a:pt x="10060234" y="938518"/>
                  <a:pt x="10057130" y="936664"/>
                  <a:pt x="10053737" y="932987"/>
                </a:cubicBezTo>
                <a:close/>
                <a:moveTo>
                  <a:pt x="1568944" y="932109"/>
                </a:moveTo>
                <a:cubicBezTo>
                  <a:pt x="1571165" y="933396"/>
                  <a:pt x="1574053" y="934315"/>
                  <a:pt x="1574666" y="935649"/>
                </a:cubicBezTo>
                <a:cubicBezTo>
                  <a:pt x="1575298" y="936998"/>
                  <a:pt x="1574576" y="939556"/>
                  <a:pt x="1572987" y="940186"/>
                </a:cubicBezTo>
                <a:cubicBezTo>
                  <a:pt x="1563711" y="943863"/>
                  <a:pt x="1554254" y="947403"/>
                  <a:pt x="1544328" y="950330"/>
                </a:cubicBezTo>
                <a:cubicBezTo>
                  <a:pt x="1542108" y="950990"/>
                  <a:pt x="1535720" y="949502"/>
                  <a:pt x="1535033" y="948246"/>
                </a:cubicBezTo>
                <a:cubicBezTo>
                  <a:pt x="1533788" y="945947"/>
                  <a:pt x="1533734" y="942116"/>
                  <a:pt x="1536080" y="940598"/>
                </a:cubicBezTo>
                <a:cubicBezTo>
                  <a:pt x="1544760" y="935035"/>
                  <a:pt x="1556906" y="933794"/>
                  <a:pt x="1568944" y="932109"/>
                </a:cubicBezTo>
                <a:close/>
                <a:moveTo>
                  <a:pt x="1468911" y="932026"/>
                </a:moveTo>
                <a:cubicBezTo>
                  <a:pt x="1475374" y="930465"/>
                  <a:pt x="1484110" y="932097"/>
                  <a:pt x="1497528" y="936073"/>
                </a:cubicBezTo>
                <a:cubicBezTo>
                  <a:pt x="1499224" y="936594"/>
                  <a:pt x="1501426" y="937008"/>
                  <a:pt x="1502292" y="937881"/>
                </a:cubicBezTo>
                <a:cubicBezTo>
                  <a:pt x="1504115" y="939706"/>
                  <a:pt x="1506136" y="941789"/>
                  <a:pt x="1506245" y="943812"/>
                </a:cubicBezTo>
                <a:cubicBezTo>
                  <a:pt x="1506299" y="945007"/>
                  <a:pt x="1503213" y="946875"/>
                  <a:pt x="1500921" y="947413"/>
                </a:cubicBezTo>
                <a:cubicBezTo>
                  <a:pt x="1487548" y="950431"/>
                  <a:pt x="1471413" y="957127"/>
                  <a:pt x="1459628" y="964435"/>
                </a:cubicBezTo>
                <a:cubicBezTo>
                  <a:pt x="1455712" y="966872"/>
                  <a:pt x="1450930" y="969017"/>
                  <a:pt x="1445913" y="970472"/>
                </a:cubicBezTo>
                <a:cubicBezTo>
                  <a:pt x="1437430" y="972985"/>
                  <a:pt x="1428605" y="975099"/>
                  <a:pt x="1419654" y="976861"/>
                </a:cubicBezTo>
                <a:cubicBezTo>
                  <a:pt x="1392619" y="982224"/>
                  <a:pt x="1391319" y="985381"/>
                  <a:pt x="1411424" y="998358"/>
                </a:cubicBezTo>
                <a:cubicBezTo>
                  <a:pt x="1394622" y="1003874"/>
                  <a:pt x="1384425" y="1002955"/>
                  <a:pt x="1376448" y="994466"/>
                </a:cubicBezTo>
                <a:cubicBezTo>
                  <a:pt x="1371774" y="989472"/>
                  <a:pt x="1368922" y="983833"/>
                  <a:pt x="1364537" y="978715"/>
                </a:cubicBezTo>
                <a:cubicBezTo>
                  <a:pt x="1359881" y="973291"/>
                  <a:pt x="1352463" y="971805"/>
                  <a:pt x="1342952" y="973797"/>
                </a:cubicBezTo>
                <a:cubicBezTo>
                  <a:pt x="1333676" y="975743"/>
                  <a:pt x="1326276" y="979129"/>
                  <a:pt x="1321313" y="984400"/>
                </a:cubicBezTo>
                <a:cubicBezTo>
                  <a:pt x="1317090" y="988859"/>
                  <a:pt x="1319346" y="993838"/>
                  <a:pt x="1327052" y="995983"/>
                </a:cubicBezTo>
                <a:cubicBezTo>
                  <a:pt x="1332034" y="997347"/>
                  <a:pt x="1337412" y="998205"/>
                  <a:pt x="1343421" y="999461"/>
                </a:cubicBezTo>
                <a:cubicBezTo>
                  <a:pt x="1343151" y="1002848"/>
                  <a:pt x="1343675" y="1004181"/>
                  <a:pt x="1342880" y="1005085"/>
                </a:cubicBezTo>
                <a:cubicBezTo>
                  <a:pt x="1328514" y="1021495"/>
                  <a:pt x="1305035" y="1032083"/>
                  <a:pt x="1279932" y="1041459"/>
                </a:cubicBezTo>
                <a:cubicBezTo>
                  <a:pt x="1277550" y="1042363"/>
                  <a:pt x="1272641" y="1041643"/>
                  <a:pt x="1269735" y="1040708"/>
                </a:cubicBezTo>
                <a:cubicBezTo>
                  <a:pt x="1268075" y="1040172"/>
                  <a:pt x="1267245" y="1037614"/>
                  <a:pt x="1267515" y="1036066"/>
                </a:cubicBezTo>
                <a:cubicBezTo>
                  <a:pt x="1268598" y="1030090"/>
                  <a:pt x="1271576" y="1024636"/>
                  <a:pt x="1281827" y="1022184"/>
                </a:cubicBezTo>
                <a:cubicBezTo>
                  <a:pt x="1294982" y="1019058"/>
                  <a:pt x="1296949" y="1012792"/>
                  <a:pt x="1295344" y="1005192"/>
                </a:cubicBezTo>
                <a:cubicBezTo>
                  <a:pt x="1293431" y="996137"/>
                  <a:pt x="1289226" y="988307"/>
                  <a:pt x="1273832" y="984415"/>
                </a:cubicBezTo>
                <a:cubicBezTo>
                  <a:pt x="1264411" y="982010"/>
                  <a:pt x="1263310" y="976785"/>
                  <a:pt x="1264285" y="971208"/>
                </a:cubicBezTo>
                <a:cubicBezTo>
                  <a:pt x="1265656" y="963425"/>
                  <a:pt x="1269537" y="956529"/>
                  <a:pt x="1281069" y="952070"/>
                </a:cubicBezTo>
                <a:cubicBezTo>
                  <a:pt x="1287439" y="949604"/>
                  <a:pt x="1294766" y="950646"/>
                  <a:pt x="1297546" y="954891"/>
                </a:cubicBezTo>
                <a:cubicBezTo>
                  <a:pt x="1299999" y="958645"/>
                  <a:pt x="1301407" y="962658"/>
                  <a:pt x="1303898" y="966381"/>
                </a:cubicBezTo>
                <a:cubicBezTo>
                  <a:pt x="1306280" y="969890"/>
                  <a:pt x="1312687" y="971085"/>
                  <a:pt x="1318173" y="969338"/>
                </a:cubicBezTo>
                <a:cubicBezTo>
                  <a:pt x="1327323" y="966427"/>
                  <a:pt x="1336022" y="962827"/>
                  <a:pt x="1345587" y="960667"/>
                </a:cubicBezTo>
                <a:cubicBezTo>
                  <a:pt x="1356831" y="958108"/>
                  <a:pt x="1367984" y="958415"/>
                  <a:pt x="1375708" y="965569"/>
                </a:cubicBezTo>
                <a:cubicBezTo>
                  <a:pt x="1382566" y="971913"/>
                  <a:pt x="1392185" y="972617"/>
                  <a:pt x="1403194" y="970396"/>
                </a:cubicBezTo>
                <a:cubicBezTo>
                  <a:pt x="1408572" y="969308"/>
                  <a:pt x="1414005" y="968251"/>
                  <a:pt x="1419527" y="967484"/>
                </a:cubicBezTo>
                <a:cubicBezTo>
                  <a:pt x="1437737" y="964941"/>
                  <a:pt x="1448277" y="958614"/>
                  <a:pt x="1453926" y="947137"/>
                </a:cubicBezTo>
                <a:cubicBezTo>
                  <a:pt x="1458257" y="938341"/>
                  <a:pt x="1462448" y="933587"/>
                  <a:pt x="1468911" y="932026"/>
                </a:cubicBezTo>
                <a:close/>
                <a:moveTo>
                  <a:pt x="2604449" y="929234"/>
                </a:moveTo>
                <a:cubicBezTo>
                  <a:pt x="2599107" y="929693"/>
                  <a:pt x="2596887" y="932129"/>
                  <a:pt x="2597265" y="935224"/>
                </a:cubicBezTo>
                <a:cubicBezTo>
                  <a:pt x="2597861" y="939868"/>
                  <a:pt x="2603439" y="943669"/>
                  <a:pt x="2609071" y="942596"/>
                </a:cubicBezTo>
                <a:cubicBezTo>
                  <a:pt x="2612445" y="941969"/>
                  <a:pt x="2614790" y="939224"/>
                  <a:pt x="2616523" y="938104"/>
                </a:cubicBezTo>
                <a:cubicBezTo>
                  <a:pt x="2615694" y="932022"/>
                  <a:pt x="2610675" y="928697"/>
                  <a:pt x="2604449" y="929234"/>
                </a:cubicBezTo>
                <a:close/>
                <a:moveTo>
                  <a:pt x="10737175" y="925908"/>
                </a:moveTo>
                <a:cubicBezTo>
                  <a:pt x="10740857" y="923564"/>
                  <a:pt x="10749050" y="924744"/>
                  <a:pt x="10752064" y="927640"/>
                </a:cubicBezTo>
                <a:cubicBezTo>
                  <a:pt x="10756612" y="931991"/>
                  <a:pt x="10756286" y="937170"/>
                  <a:pt x="10751216" y="940464"/>
                </a:cubicBezTo>
                <a:cubicBezTo>
                  <a:pt x="10742481" y="946164"/>
                  <a:pt x="10726581" y="948050"/>
                  <a:pt x="10708785" y="945001"/>
                </a:cubicBezTo>
                <a:cubicBezTo>
                  <a:pt x="10718549" y="938411"/>
                  <a:pt x="10727646" y="932036"/>
                  <a:pt x="10737175" y="925908"/>
                </a:cubicBezTo>
                <a:close/>
                <a:moveTo>
                  <a:pt x="1304748" y="925533"/>
                </a:moveTo>
                <a:cubicBezTo>
                  <a:pt x="1306318" y="926543"/>
                  <a:pt x="1308159" y="927387"/>
                  <a:pt x="1309007" y="928504"/>
                </a:cubicBezTo>
                <a:cubicBezTo>
                  <a:pt x="1309314" y="928935"/>
                  <a:pt x="1307329" y="930006"/>
                  <a:pt x="1306390" y="930787"/>
                </a:cubicBezTo>
                <a:cubicBezTo>
                  <a:pt x="1304622" y="929961"/>
                  <a:pt x="1302853" y="929133"/>
                  <a:pt x="1301066" y="928321"/>
                </a:cubicBezTo>
                <a:cubicBezTo>
                  <a:pt x="1302077" y="927570"/>
                  <a:pt x="1303070" y="926805"/>
                  <a:pt x="1304748" y="925533"/>
                </a:cubicBezTo>
                <a:close/>
                <a:moveTo>
                  <a:pt x="10139714" y="925505"/>
                </a:moveTo>
                <a:cubicBezTo>
                  <a:pt x="10141284" y="925505"/>
                  <a:pt x="10142855" y="925460"/>
                  <a:pt x="10144389" y="925581"/>
                </a:cubicBezTo>
                <a:cubicBezTo>
                  <a:pt x="10144547" y="925598"/>
                  <a:pt x="10144493" y="926594"/>
                  <a:pt x="10144533" y="927145"/>
                </a:cubicBezTo>
                <a:cubicBezTo>
                  <a:pt x="10143758" y="927406"/>
                  <a:pt x="10142372" y="927973"/>
                  <a:pt x="10142277" y="927895"/>
                </a:cubicBezTo>
                <a:cubicBezTo>
                  <a:pt x="10141303" y="927145"/>
                  <a:pt x="10140545" y="926318"/>
                  <a:pt x="10139714" y="925506"/>
                </a:cubicBezTo>
                <a:close/>
                <a:moveTo>
                  <a:pt x="3354089" y="924944"/>
                </a:moveTo>
                <a:cubicBezTo>
                  <a:pt x="3353548" y="925251"/>
                  <a:pt x="3352628" y="925571"/>
                  <a:pt x="3352628" y="925894"/>
                </a:cubicBezTo>
                <a:cubicBezTo>
                  <a:pt x="3352610" y="926231"/>
                  <a:pt x="3353494" y="926568"/>
                  <a:pt x="3353999" y="926905"/>
                </a:cubicBezTo>
                <a:cubicBezTo>
                  <a:pt x="3354504" y="926568"/>
                  <a:pt x="3355011" y="926246"/>
                  <a:pt x="3355514" y="925894"/>
                </a:cubicBezTo>
                <a:cubicBezTo>
                  <a:pt x="3355080" y="925618"/>
                  <a:pt x="3354576" y="925281"/>
                  <a:pt x="3354089" y="924944"/>
                </a:cubicBezTo>
                <a:close/>
                <a:moveTo>
                  <a:pt x="1737996" y="923665"/>
                </a:moveTo>
                <a:cubicBezTo>
                  <a:pt x="1735920" y="924324"/>
                  <a:pt x="1734855" y="926178"/>
                  <a:pt x="1732402" y="928369"/>
                </a:cubicBezTo>
                <a:cubicBezTo>
                  <a:pt x="1735470" y="933286"/>
                  <a:pt x="1738248" y="938635"/>
                  <a:pt x="1742363" y="943569"/>
                </a:cubicBezTo>
                <a:cubicBezTo>
                  <a:pt x="1743410" y="944794"/>
                  <a:pt x="1748896" y="945209"/>
                  <a:pt x="1752110" y="944963"/>
                </a:cubicBezTo>
                <a:cubicBezTo>
                  <a:pt x="1754148" y="944809"/>
                  <a:pt x="1756927" y="942879"/>
                  <a:pt x="1757414" y="941484"/>
                </a:cubicBezTo>
                <a:cubicBezTo>
                  <a:pt x="1759959" y="934053"/>
                  <a:pt x="1755393" y="928093"/>
                  <a:pt x="1745738" y="923696"/>
                </a:cubicBezTo>
                <a:cubicBezTo>
                  <a:pt x="1744005" y="922899"/>
                  <a:pt x="1740089" y="923006"/>
                  <a:pt x="1737996" y="923665"/>
                </a:cubicBezTo>
                <a:close/>
                <a:moveTo>
                  <a:pt x="9337757" y="923075"/>
                </a:moveTo>
                <a:cubicBezTo>
                  <a:pt x="9331584" y="923335"/>
                  <a:pt x="9331079" y="926338"/>
                  <a:pt x="9330375" y="929112"/>
                </a:cubicBezTo>
                <a:lnTo>
                  <a:pt x="9329275" y="935454"/>
                </a:lnTo>
                <a:lnTo>
                  <a:pt x="9329274" y="935454"/>
                </a:lnTo>
                <a:lnTo>
                  <a:pt x="9329274" y="935455"/>
                </a:lnTo>
                <a:lnTo>
                  <a:pt x="9328824" y="935684"/>
                </a:lnTo>
                <a:lnTo>
                  <a:pt x="9328811" y="935990"/>
                </a:lnTo>
                <a:lnTo>
                  <a:pt x="9328807" y="935990"/>
                </a:lnTo>
                <a:lnTo>
                  <a:pt x="9313143" y="934705"/>
                </a:lnTo>
                <a:cubicBezTo>
                  <a:pt x="9308787" y="933110"/>
                  <a:pt x="9305132" y="930973"/>
                  <a:pt x="9301685" y="930169"/>
                </a:cubicBezTo>
                <a:cubicBezTo>
                  <a:pt x="9283548" y="933937"/>
                  <a:pt x="9268568" y="936986"/>
                  <a:pt x="9253661" y="940143"/>
                </a:cubicBezTo>
                <a:cubicBezTo>
                  <a:pt x="9239945" y="943040"/>
                  <a:pt x="9229694" y="948727"/>
                  <a:pt x="9218325" y="956452"/>
                </a:cubicBezTo>
                <a:cubicBezTo>
                  <a:pt x="9223865" y="957494"/>
                  <a:pt x="9227113" y="958720"/>
                  <a:pt x="9230200" y="958552"/>
                </a:cubicBezTo>
                <a:cubicBezTo>
                  <a:pt x="9244259" y="957816"/>
                  <a:pt x="9258408" y="957111"/>
                  <a:pt x="9272268" y="955625"/>
                </a:cubicBezTo>
                <a:cubicBezTo>
                  <a:pt x="9286382" y="954075"/>
                  <a:pt x="9298220" y="955855"/>
                  <a:pt x="9308742" y="961828"/>
                </a:cubicBezTo>
                <a:cubicBezTo>
                  <a:pt x="9313543" y="964556"/>
                  <a:pt x="9318848" y="967096"/>
                  <a:pt x="9324516" y="969103"/>
                </a:cubicBezTo>
                <a:lnTo>
                  <a:pt x="9324510" y="969103"/>
                </a:lnTo>
                <a:cubicBezTo>
                  <a:pt x="9328372" y="970468"/>
                  <a:pt x="9333190" y="971157"/>
                  <a:pt x="9337702" y="971419"/>
                </a:cubicBezTo>
                <a:cubicBezTo>
                  <a:pt x="9339940" y="971542"/>
                  <a:pt x="9343297" y="970284"/>
                  <a:pt x="9344542" y="969041"/>
                </a:cubicBezTo>
                <a:cubicBezTo>
                  <a:pt x="9345770" y="967816"/>
                  <a:pt x="9346221" y="965122"/>
                  <a:pt x="9344921" y="964281"/>
                </a:cubicBezTo>
                <a:cubicBezTo>
                  <a:pt x="9332613" y="956253"/>
                  <a:pt x="9328101" y="946704"/>
                  <a:pt x="9328805" y="935991"/>
                </a:cubicBezTo>
                <a:lnTo>
                  <a:pt x="9328807" y="935990"/>
                </a:lnTo>
                <a:lnTo>
                  <a:pt x="9328811" y="935991"/>
                </a:lnTo>
                <a:lnTo>
                  <a:pt x="9328811" y="935990"/>
                </a:lnTo>
                <a:lnTo>
                  <a:pt x="9329220" y="935913"/>
                </a:lnTo>
                <a:lnTo>
                  <a:pt x="9328824" y="935684"/>
                </a:lnTo>
                <a:cubicBezTo>
                  <a:pt x="9328824" y="935684"/>
                  <a:pt x="9329220" y="935913"/>
                  <a:pt x="9329220" y="935899"/>
                </a:cubicBezTo>
                <a:lnTo>
                  <a:pt x="9329274" y="935455"/>
                </a:lnTo>
                <a:lnTo>
                  <a:pt x="9329275" y="935454"/>
                </a:lnTo>
                <a:lnTo>
                  <a:pt x="9337288" y="931317"/>
                </a:lnTo>
                <a:cubicBezTo>
                  <a:pt x="9340446" y="929219"/>
                  <a:pt x="9343478" y="926890"/>
                  <a:pt x="9340085" y="923825"/>
                </a:cubicBezTo>
                <a:cubicBezTo>
                  <a:pt x="9339651" y="923412"/>
                  <a:pt x="9338515" y="923044"/>
                  <a:pt x="9337757" y="923075"/>
                </a:cubicBezTo>
                <a:close/>
                <a:moveTo>
                  <a:pt x="10987653" y="922936"/>
                </a:moveTo>
                <a:cubicBezTo>
                  <a:pt x="10991316" y="929218"/>
                  <a:pt x="10989114" y="934151"/>
                  <a:pt x="10982726" y="937768"/>
                </a:cubicBezTo>
                <a:cubicBezTo>
                  <a:pt x="10978232" y="940296"/>
                  <a:pt x="10971898" y="941920"/>
                  <a:pt x="10965942" y="942978"/>
                </a:cubicBezTo>
                <a:cubicBezTo>
                  <a:pt x="10963848" y="943330"/>
                  <a:pt x="10959643" y="941031"/>
                  <a:pt x="10957856" y="939361"/>
                </a:cubicBezTo>
                <a:cubicBezTo>
                  <a:pt x="10956936" y="938503"/>
                  <a:pt x="10958434" y="935745"/>
                  <a:pt x="10960184" y="934917"/>
                </a:cubicBezTo>
                <a:cubicBezTo>
                  <a:pt x="10964588" y="932864"/>
                  <a:pt x="10969984" y="931638"/>
                  <a:pt x="10974550" y="929708"/>
                </a:cubicBezTo>
                <a:cubicBezTo>
                  <a:pt x="10978900" y="927854"/>
                  <a:pt x="10982726" y="925525"/>
                  <a:pt x="10987653" y="922936"/>
                </a:cubicBezTo>
                <a:close/>
                <a:moveTo>
                  <a:pt x="9191055" y="919858"/>
                </a:moveTo>
                <a:cubicBezTo>
                  <a:pt x="9187897" y="920225"/>
                  <a:pt x="9183890" y="922125"/>
                  <a:pt x="9182915" y="923872"/>
                </a:cubicBezTo>
                <a:cubicBezTo>
                  <a:pt x="9181977" y="925542"/>
                  <a:pt x="9183475" y="928928"/>
                  <a:pt x="9185749" y="929816"/>
                </a:cubicBezTo>
                <a:cubicBezTo>
                  <a:pt x="9194358" y="933232"/>
                  <a:pt x="9203453" y="936327"/>
                  <a:pt x="9212874" y="938779"/>
                </a:cubicBezTo>
                <a:cubicBezTo>
                  <a:pt x="9218939" y="940374"/>
                  <a:pt x="9226843" y="936082"/>
                  <a:pt x="9226157" y="931394"/>
                </a:cubicBezTo>
                <a:cubicBezTo>
                  <a:pt x="9225616" y="930566"/>
                  <a:pt x="9225146" y="928729"/>
                  <a:pt x="9223487" y="927457"/>
                </a:cubicBezTo>
                <a:cubicBezTo>
                  <a:pt x="9215148" y="921083"/>
                  <a:pt x="9204175" y="918310"/>
                  <a:pt x="9191055" y="919858"/>
                </a:cubicBezTo>
                <a:close/>
                <a:moveTo>
                  <a:pt x="9602192" y="919198"/>
                </a:moveTo>
                <a:cubicBezTo>
                  <a:pt x="9581781" y="916272"/>
                  <a:pt x="9569508" y="919551"/>
                  <a:pt x="9560431" y="930383"/>
                </a:cubicBezTo>
                <a:cubicBezTo>
                  <a:pt x="9556767" y="934765"/>
                  <a:pt x="9554006" y="939424"/>
                  <a:pt x="9550811" y="944006"/>
                </a:cubicBezTo>
                <a:cubicBezTo>
                  <a:pt x="9560431" y="946676"/>
                  <a:pt x="9565087" y="942965"/>
                  <a:pt x="9569436" y="940482"/>
                </a:cubicBezTo>
                <a:cubicBezTo>
                  <a:pt x="9579777" y="934611"/>
                  <a:pt x="9589920" y="928836"/>
                  <a:pt x="9604141" y="926568"/>
                </a:cubicBezTo>
                <a:cubicBezTo>
                  <a:pt x="9605892" y="926308"/>
                  <a:pt x="9607986" y="923780"/>
                  <a:pt x="9607624" y="922540"/>
                </a:cubicBezTo>
                <a:cubicBezTo>
                  <a:pt x="9607281" y="921236"/>
                  <a:pt x="9604430" y="919505"/>
                  <a:pt x="9602192" y="919198"/>
                </a:cubicBezTo>
                <a:close/>
                <a:moveTo>
                  <a:pt x="2693926" y="916195"/>
                </a:moveTo>
                <a:lnTo>
                  <a:pt x="2693565" y="917099"/>
                </a:lnTo>
                <a:lnTo>
                  <a:pt x="2695048" y="916869"/>
                </a:lnTo>
                <a:close/>
                <a:moveTo>
                  <a:pt x="9746552" y="915843"/>
                </a:moveTo>
                <a:cubicBezTo>
                  <a:pt x="9742600" y="917345"/>
                  <a:pt x="9740615" y="920776"/>
                  <a:pt x="9738864" y="922462"/>
                </a:cubicBezTo>
                <a:cubicBezTo>
                  <a:pt x="9742492" y="935347"/>
                  <a:pt x="9744874" y="946841"/>
                  <a:pt x="9763770" y="953340"/>
                </a:cubicBezTo>
                <a:cubicBezTo>
                  <a:pt x="9772631" y="956407"/>
                  <a:pt x="9779723" y="955915"/>
                  <a:pt x="9785914" y="951103"/>
                </a:cubicBezTo>
                <a:cubicBezTo>
                  <a:pt x="9791112" y="947057"/>
                  <a:pt x="9790877" y="943040"/>
                  <a:pt x="9784921" y="938656"/>
                </a:cubicBezTo>
                <a:cubicBezTo>
                  <a:pt x="9776024" y="932083"/>
                  <a:pt x="9767306" y="925388"/>
                  <a:pt x="9757868" y="919106"/>
                </a:cubicBezTo>
                <a:cubicBezTo>
                  <a:pt x="9755107" y="917268"/>
                  <a:pt x="9748574" y="915078"/>
                  <a:pt x="9746552" y="915843"/>
                </a:cubicBezTo>
                <a:close/>
                <a:moveTo>
                  <a:pt x="8975497" y="914357"/>
                </a:moveTo>
                <a:cubicBezTo>
                  <a:pt x="8974451" y="914985"/>
                  <a:pt x="8973278" y="915567"/>
                  <a:pt x="8972465" y="916302"/>
                </a:cubicBezTo>
                <a:cubicBezTo>
                  <a:pt x="8972249" y="916502"/>
                  <a:pt x="8973313" y="917591"/>
                  <a:pt x="8973620" y="917559"/>
                </a:cubicBezTo>
                <a:cubicBezTo>
                  <a:pt x="8975065" y="917453"/>
                  <a:pt x="8976472" y="917069"/>
                  <a:pt x="8977879" y="916794"/>
                </a:cubicBezTo>
                <a:cubicBezTo>
                  <a:pt x="8977085" y="915981"/>
                  <a:pt x="8976292" y="915169"/>
                  <a:pt x="8975497" y="914357"/>
                </a:cubicBezTo>
                <a:close/>
                <a:moveTo>
                  <a:pt x="10063537" y="914111"/>
                </a:moveTo>
                <a:cubicBezTo>
                  <a:pt x="10062255" y="914111"/>
                  <a:pt x="10059819" y="916517"/>
                  <a:pt x="10059982" y="917712"/>
                </a:cubicBezTo>
                <a:cubicBezTo>
                  <a:pt x="10060306" y="920271"/>
                  <a:pt x="10063789" y="921527"/>
                  <a:pt x="10067652" y="920715"/>
                </a:cubicBezTo>
                <a:cubicBezTo>
                  <a:pt x="10069529" y="920317"/>
                  <a:pt x="10070647" y="918509"/>
                  <a:pt x="10073444" y="916241"/>
                </a:cubicBezTo>
                <a:cubicBezTo>
                  <a:pt x="10069258" y="915260"/>
                  <a:pt x="10066388" y="914096"/>
                  <a:pt x="10063537" y="914111"/>
                </a:cubicBezTo>
                <a:close/>
                <a:moveTo>
                  <a:pt x="1265405" y="912801"/>
                </a:moveTo>
                <a:cubicBezTo>
                  <a:pt x="1262174" y="918409"/>
                  <a:pt x="1259034" y="922454"/>
                  <a:pt x="1257644" y="926683"/>
                </a:cubicBezTo>
                <a:cubicBezTo>
                  <a:pt x="1256273" y="930926"/>
                  <a:pt x="1256634" y="935370"/>
                  <a:pt x="1255930" y="943046"/>
                </a:cubicBezTo>
                <a:cubicBezTo>
                  <a:pt x="1239128" y="936075"/>
                  <a:pt x="1227578" y="931310"/>
                  <a:pt x="1216064" y="926514"/>
                </a:cubicBezTo>
                <a:cubicBezTo>
                  <a:pt x="1204586" y="921763"/>
                  <a:pt x="1188703" y="923833"/>
                  <a:pt x="1176143" y="917581"/>
                </a:cubicBezTo>
                <a:cubicBezTo>
                  <a:pt x="1180041" y="916034"/>
                  <a:pt x="1182207" y="914425"/>
                  <a:pt x="1184318" y="914456"/>
                </a:cubicBezTo>
                <a:cubicBezTo>
                  <a:pt x="1190834" y="914548"/>
                  <a:pt x="1197565" y="914747"/>
                  <a:pt x="1203791" y="915835"/>
                </a:cubicBezTo>
                <a:cubicBezTo>
                  <a:pt x="1219871" y="918668"/>
                  <a:pt x="1235013" y="918945"/>
                  <a:pt x="1249758" y="912985"/>
                </a:cubicBezTo>
                <a:cubicBezTo>
                  <a:pt x="1252790" y="911744"/>
                  <a:pt x="1258258" y="912801"/>
                  <a:pt x="1265405" y="912801"/>
                </a:cubicBezTo>
                <a:close/>
                <a:moveTo>
                  <a:pt x="10326414" y="912617"/>
                </a:moveTo>
                <a:cubicBezTo>
                  <a:pt x="10333056" y="909660"/>
                  <a:pt x="10343163" y="909599"/>
                  <a:pt x="10346411" y="913918"/>
                </a:cubicBezTo>
                <a:cubicBezTo>
                  <a:pt x="10355653" y="926207"/>
                  <a:pt x="10370308" y="928934"/>
                  <a:pt x="10390015" y="925395"/>
                </a:cubicBezTo>
                <a:cubicBezTo>
                  <a:pt x="10390646" y="925288"/>
                  <a:pt x="10391621" y="925885"/>
                  <a:pt x="10393264" y="926421"/>
                </a:cubicBezTo>
                <a:cubicBezTo>
                  <a:pt x="10396548" y="931891"/>
                  <a:pt x="10390105" y="934771"/>
                  <a:pt x="10383554" y="936672"/>
                </a:cubicBezTo>
                <a:cubicBezTo>
                  <a:pt x="10367149" y="941438"/>
                  <a:pt x="10351899" y="946648"/>
                  <a:pt x="10343217" y="957208"/>
                </a:cubicBezTo>
                <a:cubicBezTo>
                  <a:pt x="10340546" y="960455"/>
                  <a:pt x="10331378" y="959076"/>
                  <a:pt x="10330007" y="955292"/>
                </a:cubicBezTo>
                <a:cubicBezTo>
                  <a:pt x="10328779" y="951997"/>
                  <a:pt x="10327281" y="948211"/>
                  <a:pt x="10328833" y="945209"/>
                </a:cubicBezTo>
                <a:cubicBezTo>
                  <a:pt x="10332930" y="937254"/>
                  <a:pt x="10331071" y="930880"/>
                  <a:pt x="10321705" y="924568"/>
                </a:cubicBezTo>
                <a:cubicBezTo>
                  <a:pt x="10316435" y="921028"/>
                  <a:pt x="10319557" y="915711"/>
                  <a:pt x="10326414" y="912617"/>
                </a:cubicBezTo>
                <a:close/>
                <a:moveTo>
                  <a:pt x="490939" y="912574"/>
                </a:moveTo>
                <a:cubicBezTo>
                  <a:pt x="491896" y="913248"/>
                  <a:pt x="492997" y="913876"/>
                  <a:pt x="493755" y="914627"/>
                </a:cubicBezTo>
                <a:cubicBezTo>
                  <a:pt x="493917" y="914810"/>
                  <a:pt x="492762" y="915807"/>
                  <a:pt x="492473" y="915760"/>
                </a:cubicBezTo>
                <a:cubicBezTo>
                  <a:pt x="491065" y="915561"/>
                  <a:pt x="489748" y="915116"/>
                  <a:pt x="488394" y="914780"/>
                </a:cubicBezTo>
                <a:cubicBezTo>
                  <a:pt x="489243" y="914030"/>
                  <a:pt x="490091" y="913309"/>
                  <a:pt x="490939" y="912574"/>
                </a:cubicBezTo>
                <a:close/>
                <a:moveTo>
                  <a:pt x="1297583" y="912540"/>
                </a:moveTo>
                <a:lnTo>
                  <a:pt x="1298215" y="913536"/>
                </a:lnTo>
                <a:lnTo>
                  <a:pt x="1296500" y="913383"/>
                </a:lnTo>
                <a:close/>
                <a:moveTo>
                  <a:pt x="791755" y="911988"/>
                </a:moveTo>
                <a:cubicBezTo>
                  <a:pt x="793614" y="914562"/>
                  <a:pt x="795942" y="916355"/>
                  <a:pt x="795942" y="918133"/>
                </a:cubicBezTo>
                <a:cubicBezTo>
                  <a:pt x="795924" y="920691"/>
                  <a:pt x="792134" y="922331"/>
                  <a:pt x="788559" y="921060"/>
                </a:cubicBezTo>
                <a:cubicBezTo>
                  <a:pt x="786285" y="920247"/>
                  <a:pt x="785004" y="917581"/>
                  <a:pt x="784824" y="915696"/>
                </a:cubicBezTo>
                <a:cubicBezTo>
                  <a:pt x="784751" y="914807"/>
                  <a:pt x="788271" y="913781"/>
                  <a:pt x="791755" y="911988"/>
                </a:cubicBezTo>
                <a:close/>
                <a:moveTo>
                  <a:pt x="3079160" y="911094"/>
                </a:moveTo>
                <a:cubicBezTo>
                  <a:pt x="3075188" y="907876"/>
                  <a:pt x="3064884" y="908673"/>
                  <a:pt x="3062255" y="912411"/>
                </a:cubicBezTo>
                <a:cubicBezTo>
                  <a:pt x="3059795" y="915904"/>
                  <a:pt x="3057994" y="920179"/>
                  <a:pt x="3058932" y="923826"/>
                </a:cubicBezTo>
                <a:cubicBezTo>
                  <a:pt x="3060736" y="930811"/>
                  <a:pt x="3066997" y="936894"/>
                  <a:pt x="3076794" y="940758"/>
                </a:cubicBezTo>
                <a:cubicBezTo>
                  <a:pt x="3092432" y="946903"/>
                  <a:pt x="3109373" y="951548"/>
                  <a:pt x="3128921" y="957079"/>
                </a:cubicBezTo>
                <a:cubicBezTo>
                  <a:pt x="3131137" y="947823"/>
                  <a:pt x="3123033" y="943653"/>
                  <a:pt x="3119622" y="938535"/>
                </a:cubicBezTo>
                <a:cubicBezTo>
                  <a:pt x="3116860" y="934366"/>
                  <a:pt x="3113540" y="929495"/>
                  <a:pt x="3107981" y="927074"/>
                </a:cubicBezTo>
                <a:cubicBezTo>
                  <a:pt x="3097193" y="922416"/>
                  <a:pt x="3087203" y="917589"/>
                  <a:pt x="3079160" y="911094"/>
                </a:cubicBezTo>
                <a:close/>
                <a:moveTo>
                  <a:pt x="8873403" y="909485"/>
                </a:moveTo>
                <a:cubicBezTo>
                  <a:pt x="8868531" y="909516"/>
                  <a:pt x="8864254" y="911200"/>
                  <a:pt x="8864055" y="914525"/>
                </a:cubicBezTo>
                <a:cubicBezTo>
                  <a:pt x="8863874" y="917850"/>
                  <a:pt x="8867791" y="919612"/>
                  <a:pt x="8872862" y="919858"/>
                </a:cubicBezTo>
                <a:cubicBezTo>
                  <a:pt x="8880406" y="920210"/>
                  <a:pt x="8887282" y="918968"/>
                  <a:pt x="8894825" y="915322"/>
                </a:cubicBezTo>
                <a:cubicBezTo>
                  <a:pt x="8888239" y="909546"/>
                  <a:pt x="8880659" y="909439"/>
                  <a:pt x="8873403" y="909485"/>
                </a:cubicBezTo>
                <a:close/>
                <a:moveTo>
                  <a:pt x="10913136" y="909454"/>
                </a:moveTo>
                <a:cubicBezTo>
                  <a:pt x="10918369" y="909699"/>
                  <a:pt x="10921259" y="911813"/>
                  <a:pt x="10921818" y="914954"/>
                </a:cubicBezTo>
                <a:cubicBezTo>
                  <a:pt x="10922756" y="920424"/>
                  <a:pt x="10917738" y="925067"/>
                  <a:pt x="10910609" y="924470"/>
                </a:cubicBezTo>
                <a:cubicBezTo>
                  <a:pt x="10907054" y="924148"/>
                  <a:pt x="10904039" y="921619"/>
                  <a:pt x="10902036" y="920685"/>
                </a:cubicBezTo>
                <a:cubicBezTo>
                  <a:pt x="10901423" y="913637"/>
                  <a:pt x="10906403" y="909147"/>
                  <a:pt x="10913136" y="909454"/>
                </a:cubicBezTo>
                <a:close/>
                <a:moveTo>
                  <a:pt x="10692308" y="907859"/>
                </a:moveTo>
                <a:cubicBezTo>
                  <a:pt x="10698318" y="908871"/>
                  <a:pt x="10704129" y="910879"/>
                  <a:pt x="10709255" y="913131"/>
                </a:cubicBezTo>
                <a:cubicBezTo>
                  <a:pt x="10711854" y="914265"/>
                  <a:pt x="10712756" y="916839"/>
                  <a:pt x="10715301" y="919811"/>
                </a:cubicBezTo>
                <a:cubicBezTo>
                  <a:pt x="10711223" y="921374"/>
                  <a:pt x="10707071" y="924148"/>
                  <a:pt x="10704671" y="923672"/>
                </a:cubicBezTo>
                <a:cubicBezTo>
                  <a:pt x="10697831" y="922278"/>
                  <a:pt x="10691513" y="919781"/>
                  <a:pt x="10685396" y="917344"/>
                </a:cubicBezTo>
                <a:cubicBezTo>
                  <a:pt x="10678971" y="914770"/>
                  <a:pt x="10676173" y="910434"/>
                  <a:pt x="10679728" y="909209"/>
                </a:cubicBezTo>
                <a:cubicBezTo>
                  <a:pt x="10683320" y="907982"/>
                  <a:pt x="10688518" y="907217"/>
                  <a:pt x="10692308" y="907859"/>
                </a:cubicBezTo>
                <a:close/>
                <a:moveTo>
                  <a:pt x="1944853" y="907549"/>
                </a:moveTo>
                <a:cubicBezTo>
                  <a:pt x="1947560" y="908269"/>
                  <a:pt x="1950489" y="910844"/>
                  <a:pt x="1950611" y="912652"/>
                </a:cubicBezTo>
                <a:cubicBezTo>
                  <a:pt x="1950863" y="916314"/>
                  <a:pt x="1944058" y="919317"/>
                  <a:pt x="1938769" y="918030"/>
                </a:cubicBezTo>
                <a:cubicBezTo>
                  <a:pt x="1935881" y="917310"/>
                  <a:pt x="1934022" y="915057"/>
                  <a:pt x="1932650" y="914153"/>
                </a:cubicBezTo>
                <a:cubicBezTo>
                  <a:pt x="1933625" y="908959"/>
                  <a:pt x="1939348" y="906078"/>
                  <a:pt x="1944853" y="907549"/>
                </a:cubicBezTo>
                <a:close/>
                <a:moveTo>
                  <a:pt x="673304" y="905879"/>
                </a:moveTo>
                <a:cubicBezTo>
                  <a:pt x="674928" y="905373"/>
                  <a:pt x="678430" y="906521"/>
                  <a:pt x="680433" y="907426"/>
                </a:cubicBezTo>
                <a:cubicBezTo>
                  <a:pt x="681407" y="907885"/>
                  <a:pt x="681714" y="909877"/>
                  <a:pt x="680919" y="910597"/>
                </a:cubicBezTo>
                <a:cubicBezTo>
                  <a:pt x="674062" y="916818"/>
                  <a:pt x="665778" y="921952"/>
                  <a:pt x="652532" y="922273"/>
                </a:cubicBezTo>
                <a:cubicBezTo>
                  <a:pt x="651647" y="922289"/>
                  <a:pt x="650655" y="920604"/>
                  <a:pt x="649066" y="919086"/>
                </a:cubicBezTo>
                <a:cubicBezTo>
                  <a:pt x="655852" y="913984"/>
                  <a:pt x="663198" y="908942"/>
                  <a:pt x="673304" y="905879"/>
                </a:cubicBezTo>
                <a:close/>
                <a:moveTo>
                  <a:pt x="10529466" y="904342"/>
                </a:moveTo>
                <a:cubicBezTo>
                  <a:pt x="10542911" y="906259"/>
                  <a:pt x="10552621" y="911682"/>
                  <a:pt x="10560815" y="918117"/>
                </a:cubicBezTo>
                <a:cubicBezTo>
                  <a:pt x="10572438" y="927310"/>
                  <a:pt x="10585541" y="935232"/>
                  <a:pt x="10602794" y="940611"/>
                </a:cubicBezTo>
                <a:cubicBezTo>
                  <a:pt x="10608984" y="942542"/>
                  <a:pt x="10613929" y="946574"/>
                  <a:pt x="10618007" y="950234"/>
                </a:cubicBezTo>
                <a:cubicBezTo>
                  <a:pt x="10621996" y="953820"/>
                  <a:pt x="10617737" y="958632"/>
                  <a:pt x="10610626" y="959521"/>
                </a:cubicBezTo>
                <a:cubicBezTo>
                  <a:pt x="10596910" y="961221"/>
                  <a:pt x="10583176" y="963013"/>
                  <a:pt x="10569316" y="964254"/>
                </a:cubicBezTo>
                <a:cubicBezTo>
                  <a:pt x="10558757" y="965219"/>
                  <a:pt x="10551375" y="958541"/>
                  <a:pt x="10556736" y="952778"/>
                </a:cubicBezTo>
                <a:cubicBezTo>
                  <a:pt x="10559858" y="949438"/>
                  <a:pt x="10565055" y="946832"/>
                  <a:pt x="10571969" y="942081"/>
                </a:cubicBezTo>
                <a:cubicBezTo>
                  <a:pt x="10557530" y="933131"/>
                  <a:pt x="10544427" y="925027"/>
                  <a:pt x="10531325" y="916891"/>
                </a:cubicBezTo>
                <a:cubicBezTo>
                  <a:pt x="10528058" y="914884"/>
                  <a:pt x="10524287" y="913045"/>
                  <a:pt x="10521778" y="910716"/>
                </a:cubicBezTo>
                <a:cubicBezTo>
                  <a:pt x="10520587" y="909629"/>
                  <a:pt x="10520894" y="907132"/>
                  <a:pt x="10522211" y="906044"/>
                </a:cubicBezTo>
                <a:cubicBezTo>
                  <a:pt x="10523583" y="904941"/>
                  <a:pt x="10527282" y="904036"/>
                  <a:pt x="10529466" y="904342"/>
                </a:cubicBezTo>
                <a:close/>
                <a:moveTo>
                  <a:pt x="2285052" y="901240"/>
                </a:moveTo>
                <a:cubicBezTo>
                  <a:pt x="2283337" y="901531"/>
                  <a:pt x="2280990" y="904305"/>
                  <a:pt x="2281623" y="905272"/>
                </a:cubicBezTo>
                <a:cubicBezTo>
                  <a:pt x="2286927" y="913131"/>
                  <a:pt x="2296078" y="918754"/>
                  <a:pt x="2310263" y="919781"/>
                </a:cubicBezTo>
                <a:cubicBezTo>
                  <a:pt x="2313583" y="920026"/>
                  <a:pt x="2317499" y="917238"/>
                  <a:pt x="2320983" y="915889"/>
                </a:cubicBezTo>
                <a:cubicBezTo>
                  <a:pt x="2320081" y="913238"/>
                  <a:pt x="2320153" y="911370"/>
                  <a:pt x="2318852" y="909960"/>
                </a:cubicBezTo>
                <a:cubicBezTo>
                  <a:pt x="2312843" y="903432"/>
                  <a:pt x="2296799" y="899188"/>
                  <a:pt x="2285052" y="901240"/>
                </a:cubicBezTo>
                <a:close/>
                <a:moveTo>
                  <a:pt x="1487441" y="900851"/>
                </a:moveTo>
                <a:cubicBezTo>
                  <a:pt x="1487947" y="900668"/>
                  <a:pt x="1488867" y="900867"/>
                  <a:pt x="1489607" y="900882"/>
                </a:cubicBezTo>
                <a:cubicBezTo>
                  <a:pt x="1489806" y="901342"/>
                  <a:pt x="1489986" y="901771"/>
                  <a:pt x="1490185" y="902200"/>
                </a:cubicBezTo>
                <a:cubicBezTo>
                  <a:pt x="1488994" y="902155"/>
                  <a:pt x="1487784" y="902140"/>
                  <a:pt x="1486575" y="902093"/>
                </a:cubicBezTo>
                <a:cubicBezTo>
                  <a:pt x="1486846" y="901649"/>
                  <a:pt x="1486937" y="901051"/>
                  <a:pt x="1487442" y="900853"/>
                </a:cubicBezTo>
                <a:close/>
                <a:moveTo>
                  <a:pt x="3157133" y="898482"/>
                </a:moveTo>
                <a:cubicBezTo>
                  <a:pt x="3149969" y="898131"/>
                  <a:pt x="3145255" y="901730"/>
                  <a:pt x="3147656" y="904014"/>
                </a:cubicBezTo>
                <a:cubicBezTo>
                  <a:pt x="3150005" y="906207"/>
                  <a:pt x="3153309" y="908459"/>
                  <a:pt x="3157081" y="909516"/>
                </a:cubicBezTo>
                <a:cubicBezTo>
                  <a:pt x="3159535" y="910205"/>
                  <a:pt x="3164897" y="909470"/>
                  <a:pt x="3166504" y="908198"/>
                </a:cubicBezTo>
                <a:cubicBezTo>
                  <a:pt x="3168020" y="907004"/>
                  <a:pt x="3167459" y="903723"/>
                  <a:pt x="3165744" y="902344"/>
                </a:cubicBezTo>
                <a:cubicBezTo>
                  <a:pt x="3163198" y="900322"/>
                  <a:pt x="3158813" y="899188"/>
                  <a:pt x="3157133" y="898482"/>
                </a:cubicBezTo>
                <a:close/>
                <a:moveTo>
                  <a:pt x="1057243" y="898152"/>
                </a:moveTo>
                <a:cubicBezTo>
                  <a:pt x="1057965" y="898949"/>
                  <a:pt x="1058723" y="899760"/>
                  <a:pt x="1059300" y="900618"/>
                </a:cubicBezTo>
                <a:cubicBezTo>
                  <a:pt x="1059336" y="900679"/>
                  <a:pt x="1057893" y="901108"/>
                  <a:pt x="1057116" y="901370"/>
                </a:cubicBezTo>
                <a:cubicBezTo>
                  <a:pt x="1056413" y="900556"/>
                  <a:pt x="1055637" y="899745"/>
                  <a:pt x="1055077" y="898902"/>
                </a:cubicBezTo>
                <a:cubicBezTo>
                  <a:pt x="1055041" y="898840"/>
                  <a:pt x="1056485" y="898396"/>
                  <a:pt x="1057243" y="898152"/>
                </a:cubicBezTo>
                <a:close/>
                <a:moveTo>
                  <a:pt x="10608893" y="896812"/>
                </a:moveTo>
                <a:cubicBezTo>
                  <a:pt x="10619035" y="905040"/>
                  <a:pt x="10625477" y="913835"/>
                  <a:pt x="10640584" y="917558"/>
                </a:cubicBezTo>
                <a:cubicBezTo>
                  <a:pt x="10659461" y="922231"/>
                  <a:pt x="10663738" y="931792"/>
                  <a:pt x="10662764" y="943055"/>
                </a:cubicBezTo>
                <a:lnTo>
                  <a:pt x="10662765" y="943055"/>
                </a:lnTo>
                <a:cubicBezTo>
                  <a:pt x="10662313" y="948263"/>
                  <a:pt x="10661848" y="953458"/>
                  <a:pt x="10661753" y="958670"/>
                </a:cubicBezTo>
                <a:cubicBezTo>
                  <a:pt x="10661682" y="964982"/>
                  <a:pt x="10665508" y="970373"/>
                  <a:pt x="10675561" y="972504"/>
                </a:cubicBezTo>
                <a:cubicBezTo>
                  <a:pt x="10689548" y="975491"/>
                  <a:pt x="10699437" y="981557"/>
                  <a:pt x="10709833" y="987442"/>
                </a:cubicBezTo>
                <a:cubicBezTo>
                  <a:pt x="10718947" y="992620"/>
                  <a:pt x="10728692" y="997156"/>
                  <a:pt x="10742137" y="996972"/>
                </a:cubicBezTo>
                <a:cubicBezTo>
                  <a:pt x="10743888" y="996957"/>
                  <a:pt x="10745928" y="997432"/>
                  <a:pt x="10747389" y="998060"/>
                </a:cubicBezTo>
                <a:cubicBezTo>
                  <a:pt x="10748815" y="998672"/>
                  <a:pt x="10750588" y="999807"/>
                  <a:pt x="10750547" y="1000664"/>
                </a:cubicBezTo>
                <a:cubicBezTo>
                  <a:pt x="10750476" y="1002258"/>
                  <a:pt x="10749934" y="1004342"/>
                  <a:pt x="10748201" y="1005246"/>
                </a:cubicBezTo>
                <a:cubicBezTo>
                  <a:pt x="10745477" y="1006685"/>
                  <a:pt x="10741776" y="1007649"/>
                  <a:pt x="10738239" y="1008170"/>
                </a:cubicBezTo>
                <a:cubicBezTo>
                  <a:pt x="10726328" y="1009979"/>
                  <a:pt x="10714344" y="1011634"/>
                  <a:pt x="10702289" y="1012999"/>
                </a:cubicBezTo>
                <a:cubicBezTo>
                  <a:pt x="10698192" y="1013458"/>
                  <a:pt x="10693824" y="1012906"/>
                  <a:pt x="10689782" y="1012814"/>
                </a:cubicBezTo>
                <a:cubicBezTo>
                  <a:pt x="10689543" y="1010378"/>
                  <a:pt x="10688843" y="1009121"/>
                  <a:pt x="10689420" y="1008143"/>
                </a:cubicBezTo>
                <a:cubicBezTo>
                  <a:pt x="10694889" y="998488"/>
                  <a:pt x="10689457" y="991318"/>
                  <a:pt x="10676589" y="985527"/>
                </a:cubicBezTo>
                <a:cubicBezTo>
                  <a:pt x="10660616" y="978340"/>
                  <a:pt x="10650311" y="968397"/>
                  <a:pt x="10647730" y="956632"/>
                </a:cubicBezTo>
                <a:cubicBezTo>
                  <a:pt x="10645023" y="944203"/>
                  <a:pt x="10636216" y="935085"/>
                  <a:pt x="10619883" y="927854"/>
                </a:cubicBezTo>
                <a:cubicBezTo>
                  <a:pt x="10611564" y="924177"/>
                  <a:pt x="10604074" y="919519"/>
                  <a:pt x="10597613" y="914631"/>
                </a:cubicBezTo>
                <a:cubicBezTo>
                  <a:pt x="10588408" y="907676"/>
                  <a:pt x="10591404" y="902895"/>
                  <a:pt x="10608893" y="896812"/>
                </a:cubicBezTo>
                <a:close/>
                <a:moveTo>
                  <a:pt x="981359" y="895455"/>
                </a:moveTo>
                <a:cubicBezTo>
                  <a:pt x="982622" y="894796"/>
                  <a:pt x="986575" y="895623"/>
                  <a:pt x="988794" y="896328"/>
                </a:cubicBezTo>
                <a:cubicBezTo>
                  <a:pt x="989949" y="896681"/>
                  <a:pt x="990653" y="898351"/>
                  <a:pt x="990455" y="899362"/>
                </a:cubicBezTo>
                <a:cubicBezTo>
                  <a:pt x="990130" y="901017"/>
                  <a:pt x="989119" y="902687"/>
                  <a:pt x="988018" y="904265"/>
                </a:cubicBezTo>
                <a:cubicBezTo>
                  <a:pt x="981810" y="913305"/>
                  <a:pt x="975620" y="922345"/>
                  <a:pt x="969122" y="931308"/>
                </a:cubicBezTo>
                <a:cubicBezTo>
                  <a:pt x="967335" y="933760"/>
                  <a:pt x="964520" y="935905"/>
                  <a:pt x="959448" y="940840"/>
                </a:cubicBezTo>
                <a:cubicBezTo>
                  <a:pt x="950443" y="930297"/>
                  <a:pt x="950948" y="922192"/>
                  <a:pt x="948078" y="913611"/>
                </a:cubicBezTo>
                <a:cubicBezTo>
                  <a:pt x="959105" y="907513"/>
                  <a:pt x="970024" y="901323"/>
                  <a:pt x="981359" y="895455"/>
                </a:cubicBezTo>
                <a:close/>
                <a:moveTo>
                  <a:pt x="1376247" y="895041"/>
                </a:moveTo>
                <a:cubicBezTo>
                  <a:pt x="1376807" y="895240"/>
                  <a:pt x="1377384" y="895455"/>
                  <a:pt x="1377963" y="895669"/>
                </a:cubicBezTo>
                <a:lnTo>
                  <a:pt x="1376897" y="896665"/>
                </a:lnTo>
                <a:lnTo>
                  <a:pt x="1375327" y="896098"/>
                </a:lnTo>
                <a:cubicBezTo>
                  <a:pt x="1375236" y="895776"/>
                  <a:pt x="1375905" y="895393"/>
                  <a:pt x="1376247" y="895041"/>
                </a:cubicBezTo>
                <a:close/>
                <a:moveTo>
                  <a:pt x="10419774" y="891476"/>
                </a:moveTo>
                <a:lnTo>
                  <a:pt x="10419775" y="891476"/>
                </a:lnTo>
                <a:cubicBezTo>
                  <a:pt x="10425171" y="891385"/>
                  <a:pt x="10431307" y="892290"/>
                  <a:pt x="10435981" y="893943"/>
                </a:cubicBezTo>
                <a:cubicBezTo>
                  <a:pt x="10453126" y="900025"/>
                  <a:pt x="10469856" y="906571"/>
                  <a:pt x="10486604" y="913034"/>
                </a:cubicBezTo>
                <a:cubicBezTo>
                  <a:pt x="10489762" y="914276"/>
                  <a:pt x="10493264" y="915746"/>
                  <a:pt x="10494906" y="917646"/>
                </a:cubicBezTo>
                <a:cubicBezTo>
                  <a:pt x="10496909" y="919975"/>
                  <a:pt x="10499075" y="923392"/>
                  <a:pt x="10497667" y="925399"/>
                </a:cubicBezTo>
                <a:cubicBezTo>
                  <a:pt x="10495267" y="928786"/>
                  <a:pt x="10489691" y="927361"/>
                  <a:pt x="10485504" y="925844"/>
                </a:cubicBezTo>
                <a:cubicBezTo>
                  <a:pt x="10479006" y="923484"/>
                  <a:pt x="10472798" y="920803"/>
                  <a:pt x="10466193" y="918596"/>
                </a:cubicBezTo>
                <a:cubicBezTo>
                  <a:pt x="10460020" y="916528"/>
                  <a:pt x="10453451" y="917264"/>
                  <a:pt x="10451051" y="919991"/>
                </a:cubicBezTo>
                <a:cubicBezTo>
                  <a:pt x="10447622" y="923836"/>
                  <a:pt x="10451123" y="926886"/>
                  <a:pt x="10455274" y="929198"/>
                </a:cubicBezTo>
                <a:cubicBezTo>
                  <a:pt x="10460833" y="932293"/>
                  <a:pt x="10467528" y="934622"/>
                  <a:pt x="10473231" y="937625"/>
                </a:cubicBezTo>
                <a:cubicBezTo>
                  <a:pt x="10481081" y="941734"/>
                  <a:pt x="10488824" y="945964"/>
                  <a:pt x="10495953" y="950531"/>
                </a:cubicBezTo>
                <a:cubicBezTo>
                  <a:pt x="10504381" y="955940"/>
                  <a:pt x="10512159" y="961701"/>
                  <a:pt x="10520046" y="967413"/>
                </a:cubicBezTo>
                <a:cubicBezTo>
                  <a:pt x="10523060" y="969604"/>
                  <a:pt x="10526813" y="971842"/>
                  <a:pt x="10527879" y="974433"/>
                </a:cubicBezTo>
                <a:cubicBezTo>
                  <a:pt x="10528853" y="976852"/>
                  <a:pt x="10527752" y="980146"/>
                  <a:pt x="10525515" y="982229"/>
                </a:cubicBezTo>
                <a:cubicBezTo>
                  <a:pt x="10524089" y="983563"/>
                  <a:pt x="10518639" y="984068"/>
                  <a:pt x="10515426" y="983670"/>
                </a:cubicBezTo>
                <a:cubicBezTo>
                  <a:pt x="10509073" y="982828"/>
                  <a:pt x="10503136" y="980652"/>
                  <a:pt x="10496765" y="979976"/>
                </a:cubicBezTo>
                <a:cubicBezTo>
                  <a:pt x="10494040" y="979686"/>
                  <a:pt x="10489005" y="981370"/>
                  <a:pt x="10487975" y="982920"/>
                </a:cubicBezTo>
                <a:cubicBezTo>
                  <a:pt x="10486911" y="984513"/>
                  <a:pt x="10488301" y="987960"/>
                  <a:pt x="10490538" y="988956"/>
                </a:cubicBezTo>
                <a:cubicBezTo>
                  <a:pt x="10496548" y="991606"/>
                  <a:pt x="10503424" y="993644"/>
                  <a:pt x="10510300" y="995452"/>
                </a:cubicBezTo>
                <a:cubicBezTo>
                  <a:pt x="10519812" y="997963"/>
                  <a:pt x="10529773" y="999863"/>
                  <a:pt x="10539303" y="1002377"/>
                </a:cubicBezTo>
                <a:cubicBezTo>
                  <a:pt x="10543724" y="1003557"/>
                  <a:pt x="10547261" y="1005624"/>
                  <a:pt x="10544013" y="1009238"/>
                </a:cubicBezTo>
                <a:cubicBezTo>
                  <a:pt x="10536000" y="1010343"/>
                  <a:pt x="10527590" y="1010955"/>
                  <a:pt x="10519865" y="1012703"/>
                </a:cubicBezTo>
                <a:cubicBezTo>
                  <a:pt x="10512195" y="1014436"/>
                  <a:pt x="10507936" y="1019586"/>
                  <a:pt x="10508784" y="1023797"/>
                </a:cubicBezTo>
                <a:cubicBezTo>
                  <a:pt x="10509831" y="1029036"/>
                  <a:pt x="10515750" y="1031641"/>
                  <a:pt x="10529701" y="1032561"/>
                </a:cubicBezTo>
                <a:cubicBezTo>
                  <a:pt x="10530405" y="1028271"/>
                  <a:pt x="10531108" y="1023967"/>
                  <a:pt x="10532011" y="1018405"/>
                </a:cubicBezTo>
                <a:cubicBezTo>
                  <a:pt x="10540115" y="1020106"/>
                  <a:pt x="10546485" y="1020948"/>
                  <a:pt x="10552116" y="1022695"/>
                </a:cubicBezTo>
                <a:cubicBezTo>
                  <a:pt x="10567131" y="1027276"/>
                  <a:pt x="10570398" y="1030738"/>
                  <a:pt x="10565940" y="1040820"/>
                </a:cubicBezTo>
                <a:cubicBezTo>
                  <a:pt x="10561284" y="1051391"/>
                  <a:pt x="10554769" y="1061657"/>
                  <a:pt x="10548326" y="1071877"/>
                </a:cubicBezTo>
                <a:cubicBezTo>
                  <a:pt x="10547712" y="1072872"/>
                  <a:pt x="10541342" y="1073536"/>
                  <a:pt x="10538977" y="1072811"/>
                </a:cubicBezTo>
                <a:cubicBezTo>
                  <a:pt x="10536054" y="1071877"/>
                  <a:pt x="10533294" y="1069440"/>
                  <a:pt x="10532552" y="1067387"/>
                </a:cubicBezTo>
                <a:cubicBezTo>
                  <a:pt x="10527247" y="1052663"/>
                  <a:pt x="10504760" y="1045952"/>
                  <a:pt x="10492000" y="1034723"/>
                </a:cubicBezTo>
                <a:cubicBezTo>
                  <a:pt x="10488932" y="1032010"/>
                  <a:pt x="10480486" y="1030968"/>
                  <a:pt x="10474188" y="1030385"/>
                </a:cubicBezTo>
                <a:cubicBezTo>
                  <a:pt x="10452477" y="1028409"/>
                  <a:pt x="10433310" y="1031581"/>
                  <a:pt x="10417014" y="1041295"/>
                </a:cubicBezTo>
                <a:cubicBezTo>
                  <a:pt x="10410300" y="1045262"/>
                  <a:pt x="10401620" y="1042919"/>
                  <a:pt x="10400608" y="1037251"/>
                </a:cubicBezTo>
                <a:cubicBezTo>
                  <a:pt x="10399454" y="1030937"/>
                  <a:pt x="10399580" y="1024547"/>
                  <a:pt x="10399039" y="1018190"/>
                </a:cubicBezTo>
                <a:cubicBezTo>
                  <a:pt x="10397992" y="1005778"/>
                  <a:pt x="10393245" y="1002269"/>
                  <a:pt x="10373123" y="999129"/>
                </a:cubicBezTo>
                <a:cubicBezTo>
                  <a:pt x="10369477" y="998547"/>
                  <a:pt x="10365633" y="998485"/>
                  <a:pt x="10361987" y="997917"/>
                </a:cubicBezTo>
                <a:cubicBezTo>
                  <a:pt x="10355779" y="996953"/>
                  <a:pt x="10352029" y="994149"/>
                  <a:pt x="10351934" y="990443"/>
                </a:cubicBezTo>
                <a:cubicBezTo>
                  <a:pt x="10351844" y="986489"/>
                  <a:pt x="10352620" y="982384"/>
                  <a:pt x="10354462" y="978613"/>
                </a:cubicBezTo>
                <a:cubicBezTo>
                  <a:pt x="10356933" y="973605"/>
                  <a:pt x="10366914" y="971950"/>
                  <a:pt x="10372653" y="975964"/>
                </a:cubicBezTo>
                <a:cubicBezTo>
                  <a:pt x="10387452" y="986321"/>
                  <a:pt x="10404651" y="993797"/>
                  <a:pt x="10427138" y="996264"/>
                </a:cubicBezTo>
                <a:cubicBezTo>
                  <a:pt x="10429737" y="996555"/>
                  <a:pt x="10432209" y="997825"/>
                  <a:pt x="10434393" y="998898"/>
                </a:cubicBezTo>
                <a:cubicBezTo>
                  <a:pt x="10446864" y="1005028"/>
                  <a:pt x="10458631" y="1002776"/>
                  <a:pt x="10474133" y="996877"/>
                </a:cubicBezTo>
                <a:cubicBezTo>
                  <a:pt x="10464297" y="992694"/>
                  <a:pt x="10457042" y="990136"/>
                  <a:pt x="10450816" y="986811"/>
                </a:cubicBezTo>
                <a:cubicBezTo>
                  <a:pt x="10444572" y="983486"/>
                  <a:pt x="10444625" y="978185"/>
                  <a:pt x="10450184" y="974387"/>
                </a:cubicBezTo>
                <a:cubicBezTo>
                  <a:pt x="10453325" y="972256"/>
                  <a:pt x="10457530" y="970692"/>
                  <a:pt x="10460562" y="968532"/>
                </a:cubicBezTo>
                <a:cubicBezTo>
                  <a:pt x="10475179" y="958101"/>
                  <a:pt x="10469405" y="944291"/>
                  <a:pt x="10447892" y="941795"/>
                </a:cubicBezTo>
                <a:cubicBezTo>
                  <a:pt x="10432101" y="939955"/>
                  <a:pt x="10425369" y="934714"/>
                  <a:pt x="10421651" y="926211"/>
                </a:cubicBezTo>
                <a:cubicBezTo>
                  <a:pt x="10418240" y="918428"/>
                  <a:pt x="10416472" y="910262"/>
                  <a:pt x="10406870" y="903933"/>
                </a:cubicBezTo>
                <a:cubicBezTo>
                  <a:pt x="10402918" y="901312"/>
                  <a:pt x="10399687" y="897437"/>
                  <a:pt x="10404506" y="894634"/>
                </a:cubicBezTo>
                <a:cubicBezTo>
                  <a:pt x="10408079" y="892549"/>
                  <a:pt x="10414540" y="891569"/>
                  <a:pt x="10419774" y="891476"/>
                </a:cubicBezTo>
                <a:close/>
                <a:moveTo>
                  <a:pt x="9557524" y="890777"/>
                </a:moveTo>
                <a:cubicBezTo>
                  <a:pt x="9556802" y="891053"/>
                  <a:pt x="9556080" y="891313"/>
                  <a:pt x="9555359" y="891589"/>
                </a:cubicBezTo>
                <a:cubicBezTo>
                  <a:pt x="9556387" y="892141"/>
                  <a:pt x="9557417" y="892691"/>
                  <a:pt x="9558463" y="893258"/>
                </a:cubicBezTo>
                <a:cubicBezTo>
                  <a:pt x="9558770" y="892768"/>
                  <a:pt x="9559433" y="892247"/>
                  <a:pt x="9559312" y="891818"/>
                </a:cubicBezTo>
                <a:cubicBezTo>
                  <a:pt x="9559149" y="891405"/>
                  <a:pt x="9558138" y="891129"/>
                  <a:pt x="9557525" y="890777"/>
                </a:cubicBezTo>
                <a:close/>
                <a:moveTo>
                  <a:pt x="201193" y="890402"/>
                </a:moveTo>
                <a:cubicBezTo>
                  <a:pt x="201193" y="891951"/>
                  <a:pt x="201627" y="893374"/>
                  <a:pt x="200977" y="894585"/>
                </a:cubicBezTo>
                <a:cubicBezTo>
                  <a:pt x="200707" y="895091"/>
                  <a:pt x="198036" y="895091"/>
                  <a:pt x="196465" y="895305"/>
                </a:cubicBezTo>
                <a:cubicBezTo>
                  <a:pt x="196014" y="893957"/>
                  <a:pt x="195346" y="892593"/>
                  <a:pt x="195346" y="891260"/>
                </a:cubicBezTo>
                <a:cubicBezTo>
                  <a:pt x="195346" y="891030"/>
                  <a:pt x="198288" y="890800"/>
                  <a:pt x="201193" y="890402"/>
                </a:cubicBezTo>
                <a:close/>
                <a:moveTo>
                  <a:pt x="591660" y="890080"/>
                </a:moveTo>
                <a:cubicBezTo>
                  <a:pt x="593193" y="892133"/>
                  <a:pt x="595143" y="893558"/>
                  <a:pt x="595143" y="894983"/>
                </a:cubicBezTo>
                <a:cubicBezTo>
                  <a:pt x="595179" y="897465"/>
                  <a:pt x="589765" y="899180"/>
                  <a:pt x="586985" y="897633"/>
                </a:cubicBezTo>
                <a:cubicBezTo>
                  <a:pt x="585342" y="896699"/>
                  <a:pt x="584241" y="894493"/>
                  <a:pt x="584891" y="893252"/>
                </a:cubicBezTo>
                <a:cubicBezTo>
                  <a:pt x="585524" y="892057"/>
                  <a:pt x="588717" y="891367"/>
                  <a:pt x="591660" y="890080"/>
                </a:cubicBezTo>
                <a:close/>
                <a:moveTo>
                  <a:pt x="3228310" y="889337"/>
                </a:moveTo>
                <a:cubicBezTo>
                  <a:pt x="3224723" y="892400"/>
                  <a:pt x="3220044" y="894545"/>
                  <a:pt x="3219810" y="896874"/>
                </a:cubicBezTo>
                <a:cubicBezTo>
                  <a:pt x="3218316" y="911676"/>
                  <a:pt x="3201688" y="920378"/>
                  <a:pt x="3186273" y="929633"/>
                </a:cubicBezTo>
                <a:cubicBezTo>
                  <a:pt x="3182245" y="932068"/>
                  <a:pt x="3177516" y="934089"/>
                  <a:pt x="3173977" y="936741"/>
                </a:cubicBezTo>
                <a:cubicBezTo>
                  <a:pt x="3171089" y="938901"/>
                  <a:pt x="3168904" y="941585"/>
                  <a:pt x="3167406" y="944234"/>
                </a:cubicBezTo>
                <a:cubicBezTo>
                  <a:pt x="3165076" y="948342"/>
                  <a:pt x="3170871" y="952788"/>
                  <a:pt x="3177913" y="952174"/>
                </a:cubicBezTo>
                <a:cubicBezTo>
                  <a:pt x="3198458" y="950398"/>
                  <a:pt x="3218691" y="947654"/>
                  <a:pt x="3237390" y="941952"/>
                </a:cubicBezTo>
                <a:cubicBezTo>
                  <a:pt x="3244917" y="939669"/>
                  <a:pt x="3252193" y="936649"/>
                  <a:pt x="3251634" y="929478"/>
                </a:cubicBezTo>
                <a:cubicBezTo>
                  <a:pt x="3249160" y="928637"/>
                  <a:pt x="3248402" y="928237"/>
                  <a:pt x="3247535" y="928099"/>
                </a:cubicBezTo>
                <a:cubicBezTo>
                  <a:pt x="3241649" y="927196"/>
                  <a:pt x="3232355" y="929679"/>
                  <a:pt x="3231180" y="924163"/>
                </a:cubicBezTo>
                <a:cubicBezTo>
                  <a:pt x="3230439" y="920700"/>
                  <a:pt x="3233889" y="916425"/>
                  <a:pt x="3237277" y="913269"/>
                </a:cubicBezTo>
                <a:cubicBezTo>
                  <a:pt x="3240223" y="910527"/>
                  <a:pt x="3245783" y="908872"/>
                  <a:pt x="3250170" y="906728"/>
                </a:cubicBezTo>
                <a:cubicBezTo>
                  <a:pt x="3253603" y="905057"/>
                  <a:pt x="3257032" y="903371"/>
                  <a:pt x="3262629" y="900642"/>
                </a:cubicBezTo>
                <a:cubicBezTo>
                  <a:pt x="3254741" y="898897"/>
                  <a:pt x="3249340" y="898131"/>
                  <a:pt x="3244698" y="896537"/>
                </a:cubicBezTo>
                <a:cubicBezTo>
                  <a:pt x="3239281" y="894698"/>
                  <a:pt x="3234537" y="892109"/>
                  <a:pt x="3228310" y="889337"/>
                </a:cubicBezTo>
                <a:close/>
                <a:moveTo>
                  <a:pt x="10499490" y="888699"/>
                </a:moveTo>
                <a:cubicBezTo>
                  <a:pt x="10502395" y="891825"/>
                  <a:pt x="10505369" y="893571"/>
                  <a:pt x="10505409" y="895333"/>
                </a:cubicBezTo>
                <a:cubicBezTo>
                  <a:pt x="10505445" y="898398"/>
                  <a:pt x="10501981" y="900497"/>
                  <a:pt x="10496674" y="900880"/>
                </a:cubicBezTo>
                <a:cubicBezTo>
                  <a:pt x="10491963" y="901217"/>
                  <a:pt x="10487253" y="897969"/>
                  <a:pt x="10489364" y="895318"/>
                </a:cubicBezTo>
                <a:cubicBezTo>
                  <a:pt x="10491079" y="893142"/>
                  <a:pt x="10494924" y="891580"/>
                  <a:pt x="10499490" y="888699"/>
                </a:cubicBezTo>
                <a:close/>
                <a:moveTo>
                  <a:pt x="8654416" y="888111"/>
                </a:moveTo>
                <a:cubicBezTo>
                  <a:pt x="8653587" y="888846"/>
                  <a:pt x="8652629" y="889551"/>
                  <a:pt x="8652071" y="890363"/>
                </a:cubicBezTo>
                <a:cubicBezTo>
                  <a:pt x="8651908" y="890578"/>
                  <a:pt x="8653244" y="891481"/>
                  <a:pt x="8653514" y="891421"/>
                </a:cubicBezTo>
                <a:cubicBezTo>
                  <a:pt x="8654832" y="891145"/>
                  <a:pt x="8656023" y="890624"/>
                  <a:pt x="8657232" y="890179"/>
                </a:cubicBezTo>
                <a:cubicBezTo>
                  <a:pt x="8656293" y="889490"/>
                  <a:pt x="8655355" y="888800"/>
                  <a:pt x="8654416" y="888111"/>
                </a:cubicBezTo>
                <a:close/>
                <a:moveTo>
                  <a:pt x="9528144" y="887713"/>
                </a:moveTo>
                <a:cubicBezTo>
                  <a:pt x="9519120" y="888448"/>
                  <a:pt x="9508688" y="895786"/>
                  <a:pt x="9507154" y="902513"/>
                </a:cubicBezTo>
                <a:cubicBezTo>
                  <a:pt x="9505837" y="908305"/>
                  <a:pt x="9511017" y="914433"/>
                  <a:pt x="9519824" y="916609"/>
                </a:cubicBezTo>
                <a:cubicBezTo>
                  <a:pt x="9521972" y="917145"/>
                  <a:pt x="9525960" y="916777"/>
                  <a:pt x="9527602" y="915827"/>
                </a:cubicBezTo>
                <a:cubicBezTo>
                  <a:pt x="9532945" y="912749"/>
                  <a:pt x="9536500" y="893519"/>
                  <a:pt x="9532836" y="889291"/>
                </a:cubicBezTo>
                <a:cubicBezTo>
                  <a:pt x="9532132" y="888479"/>
                  <a:pt x="9529750" y="888218"/>
                  <a:pt x="9528144" y="887713"/>
                </a:cubicBezTo>
                <a:close/>
                <a:moveTo>
                  <a:pt x="8890314" y="886563"/>
                </a:moveTo>
                <a:cubicBezTo>
                  <a:pt x="8889032" y="887054"/>
                  <a:pt x="8887769" y="887544"/>
                  <a:pt x="8886470" y="888065"/>
                </a:cubicBezTo>
                <a:cubicBezTo>
                  <a:pt x="8886957" y="888494"/>
                  <a:pt x="8887728" y="889352"/>
                  <a:pt x="8887823" y="889321"/>
                </a:cubicBezTo>
                <a:cubicBezTo>
                  <a:pt x="8889194" y="888908"/>
                  <a:pt x="8890458" y="888387"/>
                  <a:pt x="8891740" y="887881"/>
                </a:cubicBezTo>
                <a:cubicBezTo>
                  <a:pt x="8891270" y="887452"/>
                  <a:pt x="8890819" y="886992"/>
                  <a:pt x="8890314" y="886563"/>
                </a:cubicBezTo>
                <a:close/>
                <a:moveTo>
                  <a:pt x="1875642" y="886160"/>
                </a:moveTo>
                <a:cubicBezTo>
                  <a:pt x="1881617" y="885244"/>
                  <a:pt x="1888115" y="885612"/>
                  <a:pt x="1895044" y="887183"/>
                </a:cubicBezTo>
                <a:cubicBezTo>
                  <a:pt x="1901108" y="888562"/>
                  <a:pt x="1908796" y="889650"/>
                  <a:pt x="1909392" y="894446"/>
                </a:cubicBezTo>
                <a:cubicBezTo>
                  <a:pt x="1910077" y="900145"/>
                  <a:pt x="1901432" y="899900"/>
                  <a:pt x="1895442" y="901126"/>
                </a:cubicBezTo>
                <a:cubicBezTo>
                  <a:pt x="1874740" y="905355"/>
                  <a:pt x="1874740" y="905355"/>
                  <a:pt x="1869670" y="920432"/>
                </a:cubicBezTo>
                <a:cubicBezTo>
                  <a:pt x="1875157" y="921964"/>
                  <a:pt x="1879704" y="922822"/>
                  <a:pt x="1883513" y="924370"/>
                </a:cubicBezTo>
                <a:cubicBezTo>
                  <a:pt x="1895657" y="929334"/>
                  <a:pt x="1897390" y="939064"/>
                  <a:pt x="1886725" y="945117"/>
                </a:cubicBezTo>
                <a:cubicBezTo>
                  <a:pt x="1881275" y="948196"/>
                  <a:pt x="1874164" y="950142"/>
                  <a:pt x="1868136" y="952885"/>
                </a:cubicBezTo>
                <a:cubicBezTo>
                  <a:pt x="1863624" y="954938"/>
                  <a:pt x="1864003" y="959888"/>
                  <a:pt x="1868587" y="962063"/>
                </a:cubicBezTo>
                <a:cubicBezTo>
                  <a:pt x="1870789" y="963089"/>
                  <a:pt x="1873351" y="963993"/>
                  <a:pt x="1875986" y="964530"/>
                </a:cubicBezTo>
                <a:cubicBezTo>
                  <a:pt x="1889214" y="967257"/>
                  <a:pt x="1890894" y="973968"/>
                  <a:pt x="1880191" y="981015"/>
                </a:cubicBezTo>
                <a:cubicBezTo>
                  <a:pt x="1875355" y="984219"/>
                  <a:pt x="1868171" y="987114"/>
                  <a:pt x="1861350" y="987926"/>
                </a:cubicBezTo>
                <a:cubicBezTo>
                  <a:pt x="1836210" y="990884"/>
                  <a:pt x="1812478" y="987911"/>
                  <a:pt x="1791271" y="978840"/>
                </a:cubicBezTo>
                <a:cubicBezTo>
                  <a:pt x="1788439" y="977615"/>
                  <a:pt x="1786218" y="975332"/>
                  <a:pt x="1785189" y="973248"/>
                </a:cubicBezTo>
                <a:cubicBezTo>
                  <a:pt x="1784558" y="971992"/>
                  <a:pt x="1786290" y="970014"/>
                  <a:pt x="1787788" y="968712"/>
                </a:cubicBezTo>
                <a:cubicBezTo>
                  <a:pt x="1788618" y="967977"/>
                  <a:pt x="1791470" y="967395"/>
                  <a:pt x="1792769" y="967731"/>
                </a:cubicBezTo>
                <a:cubicBezTo>
                  <a:pt x="1797011" y="968773"/>
                  <a:pt x="1801324" y="969968"/>
                  <a:pt x="1804969" y="971655"/>
                </a:cubicBezTo>
                <a:cubicBezTo>
                  <a:pt x="1813687" y="975654"/>
                  <a:pt x="1823180" y="977646"/>
                  <a:pt x="1834080" y="976925"/>
                </a:cubicBezTo>
                <a:cubicBezTo>
                  <a:pt x="1844836" y="976220"/>
                  <a:pt x="1852146" y="971164"/>
                  <a:pt x="1849366" y="965005"/>
                </a:cubicBezTo>
                <a:cubicBezTo>
                  <a:pt x="1845594" y="956671"/>
                  <a:pt x="1840650" y="948488"/>
                  <a:pt x="1835290" y="940458"/>
                </a:cubicBezTo>
                <a:cubicBezTo>
                  <a:pt x="1832222" y="935877"/>
                  <a:pt x="1823287" y="934053"/>
                  <a:pt x="1816068" y="936735"/>
                </a:cubicBezTo>
                <a:cubicBezTo>
                  <a:pt x="1806485" y="940320"/>
                  <a:pt x="1797497" y="944610"/>
                  <a:pt x="1788890" y="949070"/>
                </a:cubicBezTo>
                <a:cubicBezTo>
                  <a:pt x="1777466" y="954984"/>
                  <a:pt x="1767882" y="962247"/>
                  <a:pt x="1754400" y="967440"/>
                </a:cubicBezTo>
                <a:cubicBezTo>
                  <a:pt x="1736967" y="961174"/>
                  <a:pt x="1719785" y="955291"/>
                  <a:pt x="1703255" y="948779"/>
                </a:cubicBezTo>
                <a:cubicBezTo>
                  <a:pt x="1700115" y="947552"/>
                  <a:pt x="1699086" y="943951"/>
                  <a:pt x="1697876" y="941316"/>
                </a:cubicBezTo>
                <a:cubicBezTo>
                  <a:pt x="1696902" y="939186"/>
                  <a:pt x="1697138" y="936856"/>
                  <a:pt x="1696668" y="933440"/>
                </a:cubicBezTo>
                <a:cubicBezTo>
                  <a:pt x="1690478" y="933640"/>
                  <a:pt x="1684703" y="932995"/>
                  <a:pt x="1680137" y="934129"/>
                </a:cubicBezTo>
                <a:cubicBezTo>
                  <a:pt x="1667648" y="937271"/>
                  <a:pt x="1657848" y="942726"/>
                  <a:pt x="1650232" y="949605"/>
                </a:cubicBezTo>
                <a:cubicBezTo>
                  <a:pt x="1647074" y="952487"/>
                  <a:pt x="1644511" y="955858"/>
                  <a:pt x="1640288" y="957957"/>
                </a:cubicBezTo>
                <a:cubicBezTo>
                  <a:pt x="1637202" y="959490"/>
                  <a:pt x="1631084" y="960363"/>
                  <a:pt x="1627709" y="959505"/>
                </a:cubicBezTo>
                <a:cubicBezTo>
                  <a:pt x="1624190" y="958600"/>
                  <a:pt x="1619985" y="955168"/>
                  <a:pt x="1620202" y="952992"/>
                </a:cubicBezTo>
                <a:cubicBezTo>
                  <a:pt x="1620851" y="946158"/>
                  <a:pt x="1623432" y="939385"/>
                  <a:pt x="1625399" y="932199"/>
                </a:cubicBezTo>
                <a:cubicBezTo>
                  <a:pt x="1634188" y="930269"/>
                  <a:pt x="1644385" y="929487"/>
                  <a:pt x="1651098" y="926117"/>
                </a:cubicBezTo>
                <a:cubicBezTo>
                  <a:pt x="1656892" y="923205"/>
                  <a:pt x="1658751" y="917322"/>
                  <a:pt x="1663010" y="911928"/>
                </a:cubicBezTo>
                <a:cubicBezTo>
                  <a:pt x="1671077" y="913077"/>
                  <a:pt x="1678982" y="914227"/>
                  <a:pt x="1687807" y="915498"/>
                </a:cubicBezTo>
                <a:cubicBezTo>
                  <a:pt x="1691453" y="912419"/>
                  <a:pt x="1694340" y="909523"/>
                  <a:pt x="1698004" y="907041"/>
                </a:cubicBezTo>
                <a:cubicBezTo>
                  <a:pt x="1701685" y="904558"/>
                  <a:pt x="1705746" y="900957"/>
                  <a:pt x="1710275" y="900544"/>
                </a:cubicBezTo>
                <a:cubicBezTo>
                  <a:pt x="1722421" y="899455"/>
                  <a:pt x="1731121" y="895641"/>
                  <a:pt x="1739223" y="890569"/>
                </a:cubicBezTo>
                <a:cubicBezTo>
                  <a:pt x="1741804" y="888961"/>
                  <a:pt x="1745323" y="887858"/>
                  <a:pt x="1748662" y="886816"/>
                </a:cubicBezTo>
                <a:cubicBezTo>
                  <a:pt x="1753895" y="885176"/>
                  <a:pt x="1760646" y="886478"/>
                  <a:pt x="1763262" y="889727"/>
                </a:cubicBezTo>
                <a:cubicBezTo>
                  <a:pt x="1764887" y="891780"/>
                  <a:pt x="1765716" y="894063"/>
                  <a:pt x="1766745" y="896300"/>
                </a:cubicBezTo>
                <a:cubicBezTo>
                  <a:pt x="1768766" y="900635"/>
                  <a:pt x="1773712" y="903025"/>
                  <a:pt x="1780497" y="904221"/>
                </a:cubicBezTo>
                <a:cubicBezTo>
                  <a:pt x="1787752" y="905493"/>
                  <a:pt x="1794989" y="906841"/>
                  <a:pt x="1802336" y="907914"/>
                </a:cubicBezTo>
                <a:cubicBezTo>
                  <a:pt x="1823361" y="911009"/>
                  <a:pt x="1841894" y="909615"/>
                  <a:pt x="1854042" y="896897"/>
                </a:cubicBezTo>
                <a:cubicBezTo>
                  <a:pt x="1855467" y="895411"/>
                  <a:pt x="1857560" y="894170"/>
                  <a:pt x="1859364" y="892837"/>
                </a:cubicBezTo>
                <a:cubicBezTo>
                  <a:pt x="1864211" y="889274"/>
                  <a:pt x="1869666" y="887075"/>
                  <a:pt x="1875642" y="886160"/>
                </a:cubicBezTo>
                <a:close/>
                <a:moveTo>
                  <a:pt x="10466607" y="884302"/>
                </a:moveTo>
                <a:cubicBezTo>
                  <a:pt x="10468791" y="885466"/>
                  <a:pt x="10470108" y="886156"/>
                  <a:pt x="10471426" y="886845"/>
                </a:cubicBezTo>
                <a:cubicBezTo>
                  <a:pt x="10469802" y="887949"/>
                  <a:pt x="10468303" y="889144"/>
                  <a:pt x="10466391" y="890002"/>
                </a:cubicBezTo>
                <a:cubicBezTo>
                  <a:pt x="10466101" y="890124"/>
                  <a:pt x="10462655" y="888485"/>
                  <a:pt x="10462871" y="888071"/>
                </a:cubicBezTo>
                <a:cubicBezTo>
                  <a:pt x="10463539" y="886754"/>
                  <a:pt x="10465236" y="885604"/>
                  <a:pt x="10466607" y="884302"/>
                </a:cubicBezTo>
                <a:close/>
                <a:moveTo>
                  <a:pt x="1535897" y="882420"/>
                </a:moveTo>
                <a:cubicBezTo>
                  <a:pt x="1537214" y="883447"/>
                  <a:pt x="1540589" y="884903"/>
                  <a:pt x="1541113" y="886681"/>
                </a:cubicBezTo>
                <a:cubicBezTo>
                  <a:pt x="1542684" y="891921"/>
                  <a:pt x="1535752" y="896563"/>
                  <a:pt x="1526601" y="896257"/>
                </a:cubicBezTo>
                <a:cubicBezTo>
                  <a:pt x="1523966" y="896165"/>
                  <a:pt x="1519779" y="893867"/>
                  <a:pt x="1519382" y="892304"/>
                </a:cubicBezTo>
                <a:cubicBezTo>
                  <a:pt x="1518047" y="887094"/>
                  <a:pt x="1525500" y="882435"/>
                  <a:pt x="1535897" y="882420"/>
                </a:cubicBezTo>
                <a:close/>
                <a:moveTo>
                  <a:pt x="9460628" y="881875"/>
                </a:moveTo>
                <a:cubicBezTo>
                  <a:pt x="9456243" y="881982"/>
                  <a:pt x="9451479" y="883392"/>
                  <a:pt x="9447743" y="884985"/>
                </a:cubicBezTo>
                <a:cubicBezTo>
                  <a:pt x="9435741" y="890088"/>
                  <a:pt x="9423162" y="893243"/>
                  <a:pt x="9408219" y="891251"/>
                </a:cubicBezTo>
                <a:cubicBezTo>
                  <a:pt x="9406468" y="891007"/>
                  <a:pt x="9404158" y="890946"/>
                  <a:pt x="9402714" y="891451"/>
                </a:cubicBezTo>
                <a:cubicBezTo>
                  <a:pt x="9399737" y="892523"/>
                  <a:pt x="9395495" y="893779"/>
                  <a:pt x="9394846" y="895403"/>
                </a:cubicBezTo>
                <a:cubicBezTo>
                  <a:pt x="9394142" y="897135"/>
                  <a:pt x="9396236" y="899816"/>
                  <a:pt x="9398419" y="901393"/>
                </a:cubicBezTo>
                <a:cubicBezTo>
                  <a:pt x="9404231" y="905563"/>
                  <a:pt x="9412262" y="907066"/>
                  <a:pt x="9424678" y="907127"/>
                </a:cubicBezTo>
                <a:cubicBezTo>
                  <a:pt x="9427512" y="906375"/>
                  <a:pt x="9434749" y="905670"/>
                  <a:pt x="9438936" y="903080"/>
                </a:cubicBezTo>
                <a:cubicBezTo>
                  <a:pt x="9447707" y="897685"/>
                  <a:pt x="9456784" y="895158"/>
                  <a:pt x="9469111" y="897196"/>
                </a:cubicBezTo>
                <a:cubicBezTo>
                  <a:pt x="9475067" y="898191"/>
                  <a:pt x="9481527" y="897089"/>
                  <a:pt x="9481960" y="892967"/>
                </a:cubicBezTo>
                <a:cubicBezTo>
                  <a:pt x="9482286" y="890011"/>
                  <a:pt x="9479777" y="885920"/>
                  <a:pt x="9476185" y="884081"/>
                </a:cubicBezTo>
                <a:cubicBezTo>
                  <a:pt x="9472486" y="882181"/>
                  <a:pt x="9465880" y="881752"/>
                  <a:pt x="9460628" y="881875"/>
                </a:cubicBezTo>
                <a:close/>
                <a:moveTo>
                  <a:pt x="3388314" y="880971"/>
                </a:moveTo>
                <a:cubicBezTo>
                  <a:pt x="3387576" y="881737"/>
                  <a:pt x="3386058" y="882610"/>
                  <a:pt x="3386292" y="883239"/>
                </a:cubicBezTo>
                <a:cubicBezTo>
                  <a:pt x="3386547" y="883851"/>
                  <a:pt x="3388801" y="884694"/>
                  <a:pt x="3389721" y="884526"/>
                </a:cubicBezTo>
                <a:cubicBezTo>
                  <a:pt x="3390767" y="884342"/>
                  <a:pt x="3391327" y="883116"/>
                  <a:pt x="3392084" y="882365"/>
                </a:cubicBezTo>
                <a:cubicBezTo>
                  <a:pt x="3390840" y="881890"/>
                  <a:pt x="3389577" y="881431"/>
                  <a:pt x="3388314" y="880971"/>
                </a:cubicBezTo>
                <a:close/>
                <a:moveTo>
                  <a:pt x="3070752" y="879852"/>
                </a:moveTo>
                <a:cubicBezTo>
                  <a:pt x="3063531" y="879852"/>
                  <a:pt x="3057564" y="883070"/>
                  <a:pt x="3057577" y="886931"/>
                </a:cubicBezTo>
                <a:cubicBezTo>
                  <a:pt x="3057596" y="890762"/>
                  <a:pt x="3063749" y="893443"/>
                  <a:pt x="3071707" y="893137"/>
                </a:cubicBezTo>
                <a:cubicBezTo>
                  <a:pt x="3078236" y="892844"/>
                  <a:pt x="3083016" y="890424"/>
                  <a:pt x="3083466" y="887115"/>
                </a:cubicBezTo>
                <a:cubicBezTo>
                  <a:pt x="3083989" y="883285"/>
                  <a:pt x="3077985" y="879852"/>
                  <a:pt x="3070752" y="879852"/>
                </a:cubicBezTo>
                <a:close/>
                <a:moveTo>
                  <a:pt x="2361876" y="879378"/>
                </a:moveTo>
                <a:cubicBezTo>
                  <a:pt x="2367885" y="887621"/>
                  <a:pt x="2374725" y="891988"/>
                  <a:pt x="2386924" y="892415"/>
                </a:cubicBezTo>
                <a:cubicBezTo>
                  <a:pt x="2389180" y="892493"/>
                  <a:pt x="2392610" y="891374"/>
                  <a:pt x="2393602" y="890195"/>
                </a:cubicBezTo>
                <a:cubicBezTo>
                  <a:pt x="2394558" y="889107"/>
                  <a:pt x="2393890" y="886563"/>
                  <a:pt x="2392374" y="885767"/>
                </a:cubicBezTo>
                <a:cubicBezTo>
                  <a:pt x="2384704" y="881737"/>
                  <a:pt x="2375681" y="879760"/>
                  <a:pt x="2361876" y="879378"/>
                </a:cubicBezTo>
                <a:close/>
                <a:moveTo>
                  <a:pt x="8795384" y="878933"/>
                </a:moveTo>
                <a:cubicBezTo>
                  <a:pt x="8792515" y="878412"/>
                  <a:pt x="8787661" y="879316"/>
                  <a:pt x="8785585" y="880665"/>
                </a:cubicBezTo>
                <a:cubicBezTo>
                  <a:pt x="8783568" y="881982"/>
                  <a:pt x="8782643" y="884924"/>
                  <a:pt x="8783527" y="886747"/>
                </a:cubicBezTo>
                <a:cubicBezTo>
                  <a:pt x="8785874" y="891497"/>
                  <a:pt x="8792551" y="893748"/>
                  <a:pt x="8799897" y="895143"/>
                </a:cubicBezTo>
                <a:cubicBezTo>
                  <a:pt x="8807981" y="896721"/>
                  <a:pt x="8811122" y="896246"/>
                  <a:pt x="8825001" y="890961"/>
                </a:cubicBezTo>
                <a:cubicBezTo>
                  <a:pt x="8814605" y="885322"/>
                  <a:pt x="8806213" y="880879"/>
                  <a:pt x="8795384" y="878933"/>
                </a:cubicBezTo>
                <a:close/>
                <a:moveTo>
                  <a:pt x="1238619" y="878295"/>
                </a:moveTo>
                <a:cubicBezTo>
                  <a:pt x="1243005" y="877452"/>
                  <a:pt x="1245405" y="879444"/>
                  <a:pt x="1245260" y="881865"/>
                </a:cubicBezTo>
                <a:cubicBezTo>
                  <a:pt x="1245188" y="883228"/>
                  <a:pt x="1243041" y="884561"/>
                  <a:pt x="1241813" y="885894"/>
                </a:cubicBezTo>
                <a:cubicBezTo>
                  <a:pt x="1239178" y="884975"/>
                  <a:pt x="1236544" y="884071"/>
                  <a:pt x="1233096" y="882876"/>
                </a:cubicBezTo>
                <a:cubicBezTo>
                  <a:pt x="1235677" y="880639"/>
                  <a:pt x="1236742" y="878647"/>
                  <a:pt x="1238619" y="878295"/>
                </a:cubicBezTo>
                <a:close/>
                <a:moveTo>
                  <a:pt x="11132464" y="877340"/>
                </a:moveTo>
                <a:cubicBezTo>
                  <a:pt x="11133042" y="877340"/>
                  <a:pt x="11133583" y="877891"/>
                  <a:pt x="11134486" y="878381"/>
                </a:cubicBezTo>
                <a:cubicBezTo>
                  <a:pt x="11133060" y="878320"/>
                  <a:pt x="11131977" y="878274"/>
                  <a:pt x="11130912" y="878228"/>
                </a:cubicBezTo>
                <a:cubicBezTo>
                  <a:pt x="11131435" y="877906"/>
                  <a:pt x="11131940" y="877340"/>
                  <a:pt x="11132464" y="877340"/>
                </a:cubicBezTo>
                <a:close/>
                <a:moveTo>
                  <a:pt x="10883285" y="877140"/>
                </a:moveTo>
                <a:cubicBezTo>
                  <a:pt x="10885072" y="877860"/>
                  <a:pt x="10886858" y="878580"/>
                  <a:pt x="10888663" y="879300"/>
                </a:cubicBezTo>
                <a:cubicBezTo>
                  <a:pt x="10887417" y="880021"/>
                  <a:pt x="10886299" y="881185"/>
                  <a:pt x="10884909" y="881323"/>
                </a:cubicBezTo>
                <a:cubicBezTo>
                  <a:pt x="10883718" y="881445"/>
                  <a:pt x="10882202" y="880404"/>
                  <a:pt x="10880848" y="879837"/>
                </a:cubicBezTo>
                <a:cubicBezTo>
                  <a:pt x="10881661" y="878948"/>
                  <a:pt x="10882473" y="878029"/>
                  <a:pt x="10883285" y="877140"/>
                </a:cubicBezTo>
                <a:close/>
                <a:moveTo>
                  <a:pt x="9687141" y="876881"/>
                </a:moveTo>
                <a:cubicBezTo>
                  <a:pt x="9684127" y="877080"/>
                  <a:pt x="9681312" y="878520"/>
                  <a:pt x="9675482" y="880266"/>
                </a:cubicBezTo>
                <a:cubicBezTo>
                  <a:pt x="9681185" y="882779"/>
                  <a:pt x="9684163" y="884924"/>
                  <a:pt x="9687700" y="885338"/>
                </a:cubicBezTo>
                <a:cubicBezTo>
                  <a:pt x="9689830" y="885568"/>
                  <a:pt x="9693999" y="883484"/>
                  <a:pt x="9695135" y="881860"/>
                </a:cubicBezTo>
                <a:cubicBezTo>
                  <a:pt x="9696922" y="879347"/>
                  <a:pt x="9692465" y="876559"/>
                  <a:pt x="9687141" y="876881"/>
                </a:cubicBezTo>
                <a:close/>
                <a:moveTo>
                  <a:pt x="9336481" y="876161"/>
                </a:moveTo>
                <a:cubicBezTo>
                  <a:pt x="9334495" y="877095"/>
                  <a:pt x="9331644" y="878919"/>
                  <a:pt x="9332059" y="879898"/>
                </a:cubicBezTo>
                <a:cubicBezTo>
                  <a:pt x="9335289" y="887513"/>
                  <a:pt x="9337925" y="895327"/>
                  <a:pt x="9346533" y="903477"/>
                </a:cubicBezTo>
                <a:cubicBezTo>
                  <a:pt x="9357308" y="897916"/>
                  <a:pt x="9354294" y="892784"/>
                  <a:pt x="9352471" y="887927"/>
                </a:cubicBezTo>
                <a:cubicBezTo>
                  <a:pt x="9350810" y="883484"/>
                  <a:pt x="9349312" y="878812"/>
                  <a:pt x="9341714" y="876467"/>
                </a:cubicBezTo>
                <a:cubicBezTo>
                  <a:pt x="9340198" y="875992"/>
                  <a:pt x="9337509" y="875671"/>
                  <a:pt x="9336481" y="876161"/>
                </a:cubicBezTo>
                <a:close/>
                <a:moveTo>
                  <a:pt x="9612930" y="876054"/>
                </a:moveTo>
                <a:cubicBezTo>
                  <a:pt x="9611215" y="876636"/>
                  <a:pt x="9609610" y="879179"/>
                  <a:pt x="9610278" y="880297"/>
                </a:cubicBezTo>
                <a:cubicBezTo>
                  <a:pt x="9612750" y="884389"/>
                  <a:pt x="9618237" y="886502"/>
                  <a:pt x="9625401" y="885935"/>
                </a:cubicBezTo>
                <a:cubicBezTo>
                  <a:pt x="9627513" y="885767"/>
                  <a:pt x="9629281" y="884035"/>
                  <a:pt x="9630743" y="883269"/>
                </a:cubicBezTo>
                <a:cubicBezTo>
                  <a:pt x="9630653" y="877387"/>
                  <a:pt x="9620582" y="873495"/>
                  <a:pt x="9612930" y="876054"/>
                </a:cubicBezTo>
                <a:close/>
                <a:moveTo>
                  <a:pt x="2630402" y="875762"/>
                </a:moveTo>
                <a:cubicBezTo>
                  <a:pt x="2629573" y="872146"/>
                  <a:pt x="2617137" y="872330"/>
                  <a:pt x="2614050" y="875946"/>
                </a:cubicBezTo>
                <a:cubicBezTo>
                  <a:pt x="2612391" y="877891"/>
                  <a:pt x="2610441" y="880389"/>
                  <a:pt x="2611035" y="882365"/>
                </a:cubicBezTo>
                <a:cubicBezTo>
                  <a:pt x="2614464" y="893519"/>
                  <a:pt x="2619593" y="904351"/>
                  <a:pt x="2630493" y="913590"/>
                </a:cubicBezTo>
                <a:cubicBezTo>
                  <a:pt x="2633831" y="912840"/>
                  <a:pt x="2635836" y="912702"/>
                  <a:pt x="2637099" y="912029"/>
                </a:cubicBezTo>
                <a:cubicBezTo>
                  <a:pt x="2638417" y="911324"/>
                  <a:pt x="2639590" y="910190"/>
                  <a:pt x="2639879" y="909148"/>
                </a:cubicBezTo>
                <a:cubicBezTo>
                  <a:pt x="2643164" y="897380"/>
                  <a:pt x="2632948" y="886977"/>
                  <a:pt x="2630402" y="875762"/>
                </a:cubicBezTo>
                <a:close/>
                <a:moveTo>
                  <a:pt x="10315262" y="874757"/>
                </a:moveTo>
                <a:cubicBezTo>
                  <a:pt x="10323545" y="872443"/>
                  <a:pt x="10332641" y="872873"/>
                  <a:pt x="10338868" y="877209"/>
                </a:cubicBezTo>
                <a:cubicBezTo>
                  <a:pt x="10346646" y="882602"/>
                  <a:pt x="10355958" y="886019"/>
                  <a:pt x="10366588" y="888761"/>
                </a:cubicBezTo>
                <a:cubicBezTo>
                  <a:pt x="10374186" y="890722"/>
                  <a:pt x="10377398" y="895012"/>
                  <a:pt x="10376965" y="901585"/>
                </a:cubicBezTo>
                <a:cubicBezTo>
                  <a:pt x="10375558" y="902826"/>
                  <a:pt x="10373753" y="906091"/>
                  <a:pt x="10370288" y="907041"/>
                </a:cubicBezTo>
                <a:cubicBezTo>
                  <a:pt x="10366787" y="907976"/>
                  <a:pt x="10361012" y="907287"/>
                  <a:pt x="10357348" y="906061"/>
                </a:cubicBezTo>
                <a:cubicBezTo>
                  <a:pt x="10352530" y="904436"/>
                  <a:pt x="10348938" y="901477"/>
                  <a:pt x="10344516" y="899303"/>
                </a:cubicBezTo>
                <a:cubicBezTo>
                  <a:pt x="10339373" y="896790"/>
                  <a:pt x="10334103" y="894323"/>
                  <a:pt x="10328508" y="892208"/>
                </a:cubicBezTo>
                <a:cubicBezTo>
                  <a:pt x="10323239" y="890216"/>
                  <a:pt x="10316723" y="891289"/>
                  <a:pt x="10313782" y="894568"/>
                </a:cubicBezTo>
                <a:cubicBezTo>
                  <a:pt x="10310605" y="898107"/>
                  <a:pt x="10308620" y="902060"/>
                  <a:pt x="10305119" y="905417"/>
                </a:cubicBezTo>
                <a:cubicBezTo>
                  <a:pt x="10300769" y="909615"/>
                  <a:pt x="10291981" y="910442"/>
                  <a:pt x="10284996" y="907930"/>
                </a:cubicBezTo>
                <a:cubicBezTo>
                  <a:pt x="10272706" y="903516"/>
                  <a:pt x="10265613" y="895963"/>
                  <a:pt x="10269620" y="891228"/>
                </a:cubicBezTo>
                <a:cubicBezTo>
                  <a:pt x="10270847" y="889741"/>
                  <a:pt x="10272652" y="888087"/>
                  <a:pt x="10274926" y="887337"/>
                </a:cubicBezTo>
                <a:cubicBezTo>
                  <a:pt x="10288227" y="882985"/>
                  <a:pt x="10301545" y="878603"/>
                  <a:pt x="10315262" y="874757"/>
                </a:cubicBezTo>
                <a:close/>
                <a:moveTo>
                  <a:pt x="2485282" y="873403"/>
                </a:moveTo>
                <a:cubicBezTo>
                  <a:pt x="2472847" y="876176"/>
                  <a:pt x="2465991" y="880710"/>
                  <a:pt x="2461769" y="886778"/>
                </a:cubicBezTo>
                <a:cubicBezTo>
                  <a:pt x="2458041" y="892141"/>
                  <a:pt x="2455054" y="897717"/>
                  <a:pt x="2458162" y="903570"/>
                </a:cubicBezTo>
                <a:cubicBezTo>
                  <a:pt x="2458846" y="904826"/>
                  <a:pt x="2461952" y="905886"/>
                  <a:pt x="2464295" y="906406"/>
                </a:cubicBezTo>
                <a:cubicBezTo>
                  <a:pt x="2465396" y="906636"/>
                  <a:pt x="2468607" y="905501"/>
                  <a:pt x="2468770" y="904781"/>
                </a:cubicBezTo>
                <a:cubicBezTo>
                  <a:pt x="2471241" y="894944"/>
                  <a:pt x="2478173" y="886272"/>
                  <a:pt x="2486779" y="877969"/>
                </a:cubicBezTo>
                <a:cubicBezTo>
                  <a:pt x="2487470" y="877310"/>
                  <a:pt x="2486166" y="875885"/>
                  <a:pt x="2485282" y="873403"/>
                </a:cubicBezTo>
                <a:close/>
                <a:moveTo>
                  <a:pt x="9230037" y="872790"/>
                </a:moveTo>
                <a:cubicBezTo>
                  <a:pt x="9225597" y="871549"/>
                  <a:pt x="9220869" y="871579"/>
                  <a:pt x="9217278" y="874154"/>
                </a:cubicBezTo>
                <a:cubicBezTo>
                  <a:pt x="9214065" y="876483"/>
                  <a:pt x="9216069" y="880926"/>
                  <a:pt x="9221140" y="883070"/>
                </a:cubicBezTo>
                <a:cubicBezTo>
                  <a:pt x="9230669" y="887115"/>
                  <a:pt x="9241606" y="887728"/>
                  <a:pt x="9257938" y="889337"/>
                </a:cubicBezTo>
                <a:cubicBezTo>
                  <a:pt x="9248518" y="880174"/>
                  <a:pt x="9240379" y="875701"/>
                  <a:pt x="9230037" y="872790"/>
                </a:cubicBezTo>
                <a:close/>
                <a:moveTo>
                  <a:pt x="8682011" y="871151"/>
                </a:moveTo>
                <a:cubicBezTo>
                  <a:pt x="8688905" y="873754"/>
                  <a:pt x="8695618" y="876544"/>
                  <a:pt x="8702802" y="878811"/>
                </a:cubicBezTo>
                <a:cubicBezTo>
                  <a:pt x="8704299" y="879287"/>
                  <a:pt x="8708847" y="878199"/>
                  <a:pt x="8709425" y="877249"/>
                </a:cubicBezTo>
                <a:cubicBezTo>
                  <a:pt x="8710111" y="876069"/>
                  <a:pt x="8708829" y="873786"/>
                  <a:pt x="8707133" y="872867"/>
                </a:cubicBezTo>
                <a:cubicBezTo>
                  <a:pt x="8700672" y="869419"/>
                  <a:pt x="8692966" y="867887"/>
                  <a:pt x="8682011" y="871151"/>
                </a:cubicBezTo>
                <a:close/>
                <a:moveTo>
                  <a:pt x="2262385" y="870614"/>
                </a:moveTo>
                <a:cubicBezTo>
                  <a:pt x="2259732" y="870614"/>
                  <a:pt x="2256213" y="871028"/>
                  <a:pt x="2254534" y="872131"/>
                </a:cubicBezTo>
                <a:cubicBezTo>
                  <a:pt x="2247496" y="876697"/>
                  <a:pt x="2239970" y="881217"/>
                  <a:pt x="2234539" y="886487"/>
                </a:cubicBezTo>
                <a:cubicBezTo>
                  <a:pt x="2227480" y="893350"/>
                  <a:pt x="2218206" y="897502"/>
                  <a:pt x="2205537" y="899111"/>
                </a:cubicBezTo>
                <a:cubicBezTo>
                  <a:pt x="2198137" y="900061"/>
                  <a:pt x="2190613" y="900719"/>
                  <a:pt x="2183411" y="902037"/>
                </a:cubicBezTo>
                <a:cubicBezTo>
                  <a:pt x="2177183" y="903186"/>
                  <a:pt x="2170472" y="904413"/>
                  <a:pt x="2165507" y="906804"/>
                </a:cubicBezTo>
                <a:cubicBezTo>
                  <a:pt x="2155168" y="911767"/>
                  <a:pt x="2145689" y="917453"/>
                  <a:pt x="2136179" y="923044"/>
                </a:cubicBezTo>
                <a:cubicBezTo>
                  <a:pt x="2133540" y="924576"/>
                  <a:pt x="2130783" y="926737"/>
                  <a:pt x="2130280" y="928805"/>
                </a:cubicBezTo>
                <a:cubicBezTo>
                  <a:pt x="2126332" y="944464"/>
                  <a:pt x="2112720" y="952404"/>
                  <a:pt x="2085997" y="951486"/>
                </a:cubicBezTo>
                <a:cubicBezTo>
                  <a:pt x="2078736" y="951241"/>
                  <a:pt x="2073868" y="954952"/>
                  <a:pt x="2073234" y="959316"/>
                </a:cubicBezTo>
                <a:cubicBezTo>
                  <a:pt x="2072819" y="962166"/>
                  <a:pt x="2073216" y="965092"/>
                  <a:pt x="2073559" y="967954"/>
                </a:cubicBezTo>
                <a:cubicBezTo>
                  <a:pt x="2074391" y="974712"/>
                  <a:pt x="2071032" y="980486"/>
                  <a:pt x="2063361" y="985344"/>
                </a:cubicBezTo>
                <a:cubicBezTo>
                  <a:pt x="2060744" y="987014"/>
                  <a:pt x="2058090" y="988700"/>
                  <a:pt x="2055978" y="990600"/>
                </a:cubicBezTo>
                <a:cubicBezTo>
                  <a:pt x="2051866" y="994291"/>
                  <a:pt x="2052408" y="998703"/>
                  <a:pt x="2057926" y="1001585"/>
                </a:cubicBezTo>
                <a:cubicBezTo>
                  <a:pt x="2066318" y="1005950"/>
                  <a:pt x="2075239" y="1009948"/>
                  <a:pt x="2084915" y="1014563"/>
                </a:cubicBezTo>
                <a:cubicBezTo>
                  <a:pt x="2086664" y="1007956"/>
                  <a:pt x="2087617" y="1002273"/>
                  <a:pt x="2089782" y="996757"/>
                </a:cubicBezTo>
                <a:cubicBezTo>
                  <a:pt x="2091966" y="991166"/>
                  <a:pt x="2094848" y="985620"/>
                  <a:pt x="2098335" y="980258"/>
                </a:cubicBezTo>
                <a:cubicBezTo>
                  <a:pt x="2101065" y="976045"/>
                  <a:pt x="2103770" y="971249"/>
                  <a:pt x="2108912" y="968306"/>
                </a:cubicBezTo>
                <a:cubicBezTo>
                  <a:pt x="2131378" y="955397"/>
                  <a:pt x="2145923" y="939287"/>
                  <a:pt x="2160240" y="922999"/>
                </a:cubicBezTo>
                <a:cubicBezTo>
                  <a:pt x="2168792" y="913253"/>
                  <a:pt x="2180686" y="906498"/>
                  <a:pt x="2200540" y="907187"/>
                </a:cubicBezTo>
                <a:cubicBezTo>
                  <a:pt x="2207036" y="907401"/>
                  <a:pt x="2213839" y="906972"/>
                  <a:pt x="2220138" y="905993"/>
                </a:cubicBezTo>
                <a:cubicBezTo>
                  <a:pt x="2232229" y="904137"/>
                  <a:pt x="2243327" y="901057"/>
                  <a:pt x="2249552" y="893703"/>
                </a:cubicBezTo>
                <a:cubicBezTo>
                  <a:pt x="2252585" y="890103"/>
                  <a:pt x="2255112" y="886165"/>
                  <a:pt x="2259461" y="883285"/>
                </a:cubicBezTo>
                <a:cubicBezTo>
                  <a:pt x="2263576" y="880573"/>
                  <a:pt x="2269784" y="879056"/>
                  <a:pt x="2275578" y="876804"/>
                </a:cubicBezTo>
                <a:cubicBezTo>
                  <a:pt x="2273358" y="874812"/>
                  <a:pt x="2272238" y="873096"/>
                  <a:pt x="2270181" y="872146"/>
                </a:cubicBezTo>
                <a:cubicBezTo>
                  <a:pt x="2268069" y="871197"/>
                  <a:pt x="2265020" y="870614"/>
                  <a:pt x="2262385" y="870614"/>
                </a:cubicBezTo>
                <a:close/>
                <a:moveTo>
                  <a:pt x="11025696" y="870460"/>
                </a:moveTo>
                <a:cubicBezTo>
                  <a:pt x="11028241" y="875026"/>
                  <a:pt x="11029920" y="878181"/>
                  <a:pt x="11031760" y="881292"/>
                </a:cubicBezTo>
                <a:cubicBezTo>
                  <a:pt x="11038474" y="892506"/>
                  <a:pt x="11051360" y="896168"/>
                  <a:pt x="11069642" y="891756"/>
                </a:cubicBezTo>
                <a:cubicBezTo>
                  <a:pt x="11075724" y="890286"/>
                  <a:pt x="11081066" y="887512"/>
                  <a:pt x="11087257" y="886317"/>
                </a:cubicBezTo>
                <a:cubicBezTo>
                  <a:pt x="11091318" y="885551"/>
                  <a:pt x="11097219" y="885597"/>
                  <a:pt x="11100684" y="886915"/>
                </a:cubicBezTo>
                <a:cubicBezTo>
                  <a:pt x="11111603" y="891020"/>
                  <a:pt x="11117829" y="897042"/>
                  <a:pt x="11115988" y="907814"/>
                </a:cubicBezTo>
                <a:cubicBezTo>
                  <a:pt x="11106550" y="904564"/>
                  <a:pt x="11101171" y="902236"/>
                  <a:pt x="11095234" y="900795"/>
                </a:cubicBezTo>
                <a:cubicBezTo>
                  <a:pt x="11087889" y="899002"/>
                  <a:pt x="11079317" y="903920"/>
                  <a:pt x="11081464" y="908626"/>
                </a:cubicBezTo>
                <a:cubicBezTo>
                  <a:pt x="11082709" y="911306"/>
                  <a:pt x="11084640" y="914248"/>
                  <a:pt x="11087726" y="916178"/>
                </a:cubicBezTo>
                <a:cubicBezTo>
                  <a:pt x="11094927" y="920699"/>
                  <a:pt x="11102958" y="924774"/>
                  <a:pt x="11110809" y="928910"/>
                </a:cubicBezTo>
                <a:cubicBezTo>
                  <a:pt x="11115086" y="931147"/>
                  <a:pt x="11120085" y="932909"/>
                  <a:pt x="11124001" y="935346"/>
                </a:cubicBezTo>
                <a:cubicBezTo>
                  <a:pt x="11125499" y="936280"/>
                  <a:pt x="11126023" y="939530"/>
                  <a:pt x="11125048" y="939913"/>
                </a:cubicBezTo>
                <a:cubicBezTo>
                  <a:pt x="11122340" y="941031"/>
                  <a:pt x="11118641" y="941247"/>
                  <a:pt x="11115266" y="941676"/>
                </a:cubicBezTo>
                <a:cubicBezTo>
                  <a:pt x="11114544" y="941752"/>
                  <a:pt x="11113426" y="941323"/>
                  <a:pt x="11112794" y="940940"/>
                </a:cubicBezTo>
                <a:cubicBezTo>
                  <a:pt x="11101947" y="934380"/>
                  <a:pt x="11090342" y="928772"/>
                  <a:pt x="11075129" y="926261"/>
                </a:cubicBezTo>
                <a:cubicBezTo>
                  <a:pt x="11070960" y="925571"/>
                  <a:pt x="11067837" y="922721"/>
                  <a:pt x="11064011" y="921082"/>
                </a:cubicBezTo>
                <a:cubicBezTo>
                  <a:pt x="11054788" y="917159"/>
                  <a:pt x="11045566" y="913207"/>
                  <a:pt x="11036074" y="909545"/>
                </a:cubicBezTo>
                <a:cubicBezTo>
                  <a:pt x="11027284" y="906145"/>
                  <a:pt x="11017756" y="903462"/>
                  <a:pt x="11009381" y="899754"/>
                </a:cubicBezTo>
                <a:cubicBezTo>
                  <a:pt x="11006133" y="898329"/>
                  <a:pt x="11002920" y="894682"/>
                  <a:pt x="11003552" y="892460"/>
                </a:cubicBezTo>
                <a:cubicBezTo>
                  <a:pt x="11005899" y="884034"/>
                  <a:pt x="11011421" y="876420"/>
                  <a:pt x="11025696" y="870460"/>
                </a:cubicBezTo>
                <a:close/>
                <a:moveTo>
                  <a:pt x="1743781" y="869297"/>
                </a:moveTo>
                <a:cubicBezTo>
                  <a:pt x="1744302" y="869419"/>
                  <a:pt x="1744485" y="870109"/>
                  <a:pt x="1744826" y="870538"/>
                </a:cubicBezTo>
                <a:cubicBezTo>
                  <a:pt x="1744104" y="870737"/>
                  <a:pt x="1743238" y="871151"/>
                  <a:pt x="1742679" y="871028"/>
                </a:cubicBezTo>
                <a:cubicBezTo>
                  <a:pt x="1742174" y="870921"/>
                  <a:pt x="1741975" y="870231"/>
                  <a:pt x="1741633" y="869802"/>
                </a:cubicBezTo>
                <a:cubicBezTo>
                  <a:pt x="1742354" y="869603"/>
                  <a:pt x="1743238" y="869174"/>
                  <a:pt x="1743781" y="869297"/>
                </a:cubicBezTo>
                <a:close/>
                <a:moveTo>
                  <a:pt x="9501975" y="868377"/>
                </a:moveTo>
                <a:cubicBezTo>
                  <a:pt x="9501470" y="868730"/>
                  <a:pt x="9500964" y="869051"/>
                  <a:pt x="9500459" y="869419"/>
                </a:cubicBezTo>
                <a:cubicBezTo>
                  <a:pt x="9500983" y="869726"/>
                  <a:pt x="9501505" y="870047"/>
                  <a:pt x="9502029" y="870369"/>
                </a:cubicBezTo>
                <a:cubicBezTo>
                  <a:pt x="9502534" y="870032"/>
                  <a:pt x="9503401" y="869680"/>
                  <a:pt x="9503401" y="869343"/>
                </a:cubicBezTo>
                <a:cubicBezTo>
                  <a:pt x="9503418" y="869021"/>
                  <a:pt x="9502480" y="868699"/>
                  <a:pt x="9501975" y="868377"/>
                </a:cubicBezTo>
                <a:close/>
                <a:moveTo>
                  <a:pt x="830427" y="867777"/>
                </a:moveTo>
                <a:cubicBezTo>
                  <a:pt x="833152" y="867827"/>
                  <a:pt x="836116" y="868432"/>
                  <a:pt x="838851" y="868800"/>
                </a:cubicBezTo>
                <a:cubicBezTo>
                  <a:pt x="853559" y="870761"/>
                  <a:pt x="868304" y="872599"/>
                  <a:pt x="882995" y="874653"/>
                </a:cubicBezTo>
                <a:cubicBezTo>
                  <a:pt x="885521" y="874990"/>
                  <a:pt x="887777" y="876078"/>
                  <a:pt x="889997" y="876783"/>
                </a:cubicBezTo>
                <a:cubicBezTo>
                  <a:pt x="889238" y="881945"/>
                  <a:pt x="882543" y="881976"/>
                  <a:pt x="877526" y="882528"/>
                </a:cubicBezTo>
                <a:cubicBezTo>
                  <a:pt x="862637" y="884197"/>
                  <a:pt x="857331" y="890080"/>
                  <a:pt x="857024" y="898568"/>
                </a:cubicBezTo>
                <a:cubicBezTo>
                  <a:pt x="857006" y="899136"/>
                  <a:pt x="857060" y="899718"/>
                  <a:pt x="857096" y="900300"/>
                </a:cubicBezTo>
                <a:cubicBezTo>
                  <a:pt x="857367" y="904882"/>
                  <a:pt x="859352" y="910414"/>
                  <a:pt x="849949" y="912115"/>
                </a:cubicBezTo>
                <a:cubicBezTo>
                  <a:pt x="840835" y="913754"/>
                  <a:pt x="831433" y="913095"/>
                  <a:pt x="823691" y="906844"/>
                </a:cubicBezTo>
                <a:cubicBezTo>
                  <a:pt x="828149" y="904222"/>
                  <a:pt x="832227" y="902061"/>
                  <a:pt x="835873" y="899641"/>
                </a:cubicBezTo>
                <a:cubicBezTo>
                  <a:pt x="845023" y="893604"/>
                  <a:pt x="845059" y="887231"/>
                  <a:pt x="836126" y="881286"/>
                </a:cubicBezTo>
                <a:cubicBezTo>
                  <a:pt x="834862" y="880459"/>
                  <a:pt x="833220" y="879816"/>
                  <a:pt x="831668" y="879187"/>
                </a:cubicBezTo>
                <a:cubicBezTo>
                  <a:pt x="826416" y="876951"/>
                  <a:pt x="818493" y="875251"/>
                  <a:pt x="823438" y="870087"/>
                </a:cubicBezTo>
                <a:cubicBezTo>
                  <a:pt x="825216" y="868233"/>
                  <a:pt x="827702" y="867727"/>
                  <a:pt x="830427" y="867777"/>
                </a:cubicBezTo>
                <a:close/>
                <a:moveTo>
                  <a:pt x="9070011" y="867151"/>
                </a:moveTo>
                <a:cubicBezTo>
                  <a:pt x="9068820" y="868101"/>
                  <a:pt x="9066131" y="869281"/>
                  <a:pt x="9065806" y="870660"/>
                </a:cubicBezTo>
                <a:cubicBezTo>
                  <a:pt x="9064742" y="875042"/>
                  <a:pt x="9070697" y="878703"/>
                  <a:pt x="9077736" y="877938"/>
                </a:cubicBezTo>
                <a:cubicBezTo>
                  <a:pt x="9079883" y="877724"/>
                  <a:pt x="9082860" y="875962"/>
                  <a:pt x="9083222" y="874675"/>
                </a:cubicBezTo>
                <a:cubicBezTo>
                  <a:pt x="9084286" y="870691"/>
                  <a:pt x="9077610" y="866815"/>
                  <a:pt x="9070011" y="867151"/>
                </a:cubicBezTo>
                <a:close/>
                <a:moveTo>
                  <a:pt x="974004" y="866152"/>
                </a:moveTo>
                <a:cubicBezTo>
                  <a:pt x="972814" y="867407"/>
                  <a:pt x="971298" y="868510"/>
                  <a:pt x="970865" y="869751"/>
                </a:cubicBezTo>
                <a:cubicBezTo>
                  <a:pt x="970684" y="870211"/>
                  <a:pt x="973084" y="870991"/>
                  <a:pt x="974312" y="871636"/>
                </a:cubicBezTo>
                <a:cubicBezTo>
                  <a:pt x="975755" y="870594"/>
                  <a:pt x="977199" y="869552"/>
                  <a:pt x="978625" y="868480"/>
                </a:cubicBezTo>
                <a:cubicBezTo>
                  <a:pt x="977380" y="867851"/>
                  <a:pt x="976134" y="867223"/>
                  <a:pt x="974004" y="866152"/>
                </a:cubicBezTo>
                <a:close/>
                <a:moveTo>
                  <a:pt x="748313" y="866023"/>
                </a:moveTo>
                <a:cubicBezTo>
                  <a:pt x="749739" y="866160"/>
                  <a:pt x="750894" y="867325"/>
                  <a:pt x="752175" y="868045"/>
                </a:cubicBezTo>
                <a:cubicBezTo>
                  <a:pt x="750948" y="868689"/>
                  <a:pt x="749703" y="869317"/>
                  <a:pt x="748476" y="869960"/>
                </a:cubicBezTo>
                <a:cubicBezTo>
                  <a:pt x="747176" y="869225"/>
                  <a:pt x="745877" y="868505"/>
                  <a:pt x="744595" y="867785"/>
                </a:cubicBezTo>
                <a:cubicBezTo>
                  <a:pt x="745859" y="867141"/>
                  <a:pt x="747248" y="865916"/>
                  <a:pt x="748313" y="866023"/>
                </a:cubicBezTo>
                <a:close/>
                <a:moveTo>
                  <a:pt x="2000366" y="865575"/>
                </a:moveTo>
                <a:cubicBezTo>
                  <a:pt x="2004734" y="868793"/>
                  <a:pt x="2008435" y="870493"/>
                  <a:pt x="2009374" y="872654"/>
                </a:cubicBezTo>
                <a:cubicBezTo>
                  <a:pt x="2009862" y="873772"/>
                  <a:pt x="2005907" y="876531"/>
                  <a:pt x="2003200" y="877068"/>
                </a:cubicBezTo>
                <a:cubicBezTo>
                  <a:pt x="1998397" y="878018"/>
                  <a:pt x="1993374" y="876438"/>
                  <a:pt x="1993252" y="873251"/>
                </a:cubicBezTo>
                <a:cubicBezTo>
                  <a:pt x="1993162" y="871198"/>
                  <a:pt x="1996900" y="869099"/>
                  <a:pt x="2000366" y="865575"/>
                </a:cubicBezTo>
                <a:close/>
                <a:moveTo>
                  <a:pt x="8738283" y="863535"/>
                </a:moveTo>
                <a:cubicBezTo>
                  <a:pt x="8736712" y="863612"/>
                  <a:pt x="8734692" y="864424"/>
                  <a:pt x="8733933" y="865252"/>
                </a:cubicBezTo>
                <a:cubicBezTo>
                  <a:pt x="8731948" y="867459"/>
                  <a:pt x="8736460" y="870630"/>
                  <a:pt x="8742037" y="870599"/>
                </a:cubicBezTo>
                <a:cubicBezTo>
                  <a:pt x="8744239" y="870584"/>
                  <a:pt x="8746458" y="869235"/>
                  <a:pt x="8748118" y="868668"/>
                </a:cubicBezTo>
                <a:cubicBezTo>
                  <a:pt x="8748497" y="865329"/>
                  <a:pt x="8744112" y="863214"/>
                  <a:pt x="8738283" y="863535"/>
                </a:cubicBezTo>
                <a:close/>
                <a:moveTo>
                  <a:pt x="3022493" y="863474"/>
                </a:moveTo>
                <a:cubicBezTo>
                  <a:pt x="3018973" y="865405"/>
                  <a:pt x="3015959" y="866692"/>
                  <a:pt x="3013740" y="868362"/>
                </a:cubicBezTo>
                <a:cubicBezTo>
                  <a:pt x="3009694" y="871411"/>
                  <a:pt x="3009734" y="875518"/>
                  <a:pt x="3013411" y="875625"/>
                </a:cubicBezTo>
                <a:cubicBezTo>
                  <a:pt x="3016644" y="875732"/>
                  <a:pt x="3020777" y="874935"/>
                  <a:pt x="3023070" y="873601"/>
                </a:cubicBezTo>
                <a:cubicBezTo>
                  <a:pt x="3025490" y="872208"/>
                  <a:pt x="3026881" y="869756"/>
                  <a:pt x="3027313" y="867672"/>
                </a:cubicBezTo>
                <a:cubicBezTo>
                  <a:pt x="3027528" y="866586"/>
                  <a:pt x="3024678" y="865268"/>
                  <a:pt x="3022493" y="863474"/>
                </a:cubicBezTo>
                <a:close/>
                <a:moveTo>
                  <a:pt x="2815224" y="862751"/>
                </a:moveTo>
                <a:cubicBezTo>
                  <a:pt x="2809231" y="862570"/>
                  <a:pt x="2802988" y="864524"/>
                  <a:pt x="2798897" y="868668"/>
                </a:cubicBezTo>
                <a:cubicBezTo>
                  <a:pt x="2791704" y="875977"/>
                  <a:pt x="2782536" y="880679"/>
                  <a:pt x="2770003" y="884372"/>
                </a:cubicBezTo>
                <a:cubicBezTo>
                  <a:pt x="2759282" y="887544"/>
                  <a:pt x="2750148" y="892937"/>
                  <a:pt x="2741066" y="897854"/>
                </a:cubicBezTo>
                <a:cubicBezTo>
                  <a:pt x="2738344" y="899355"/>
                  <a:pt x="2738146" y="902620"/>
                  <a:pt x="2736236" y="906069"/>
                </a:cubicBezTo>
                <a:cubicBezTo>
                  <a:pt x="2743363" y="906069"/>
                  <a:pt x="2748037" y="905686"/>
                  <a:pt x="2752477" y="906145"/>
                </a:cubicBezTo>
                <a:cubicBezTo>
                  <a:pt x="2762514" y="907203"/>
                  <a:pt x="2765800" y="913131"/>
                  <a:pt x="2758884" y="917835"/>
                </a:cubicBezTo>
                <a:cubicBezTo>
                  <a:pt x="2755185" y="920332"/>
                  <a:pt x="2750474" y="922278"/>
                  <a:pt x="2745656" y="924775"/>
                </a:cubicBezTo>
                <a:cubicBezTo>
                  <a:pt x="2754282" y="930781"/>
                  <a:pt x="2760907" y="935546"/>
                  <a:pt x="2767801" y="940160"/>
                </a:cubicBezTo>
                <a:lnTo>
                  <a:pt x="2767802" y="940159"/>
                </a:lnTo>
                <a:cubicBezTo>
                  <a:pt x="2774953" y="944926"/>
                  <a:pt x="2784199" y="946673"/>
                  <a:pt x="2793509" y="943761"/>
                </a:cubicBezTo>
                <a:cubicBezTo>
                  <a:pt x="2807713" y="939316"/>
                  <a:pt x="2821255" y="934029"/>
                  <a:pt x="2834802" y="928820"/>
                </a:cubicBezTo>
                <a:cubicBezTo>
                  <a:pt x="2836245" y="928269"/>
                  <a:pt x="2836877" y="925265"/>
                  <a:pt x="2835795" y="924331"/>
                </a:cubicBezTo>
                <a:cubicBezTo>
                  <a:pt x="2834530" y="923227"/>
                  <a:pt x="2830610" y="922400"/>
                  <a:pt x="2828445" y="922768"/>
                </a:cubicBezTo>
                <a:cubicBezTo>
                  <a:pt x="2824041" y="923519"/>
                  <a:pt x="2819829" y="924959"/>
                  <a:pt x="2815951" y="926491"/>
                </a:cubicBezTo>
                <a:cubicBezTo>
                  <a:pt x="2810453" y="928697"/>
                  <a:pt x="2805622" y="931592"/>
                  <a:pt x="2799944" y="933584"/>
                </a:cubicBezTo>
                <a:cubicBezTo>
                  <a:pt x="2792137" y="936312"/>
                  <a:pt x="2782067" y="933262"/>
                  <a:pt x="2780137" y="927778"/>
                </a:cubicBezTo>
                <a:cubicBezTo>
                  <a:pt x="2779358" y="925571"/>
                  <a:pt x="2778690" y="923090"/>
                  <a:pt x="2779503" y="920945"/>
                </a:cubicBezTo>
                <a:cubicBezTo>
                  <a:pt x="2782536" y="913055"/>
                  <a:pt x="2785410" y="905104"/>
                  <a:pt x="2789956" y="897548"/>
                </a:cubicBezTo>
                <a:cubicBezTo>
                  <a:pt x="2792480" y="893381"/>
                  <a:pt x="2797763" y="889704"/>
                  <a:pt x="2802719" y="886318"/>
                </a:cubicBezTo>
                <a:cubicBezTo>
                  <a:pt x="2804882" y="884847"/>
                  <a:pt x="2809495" y="883882"/>
                  <a:pt x="2812777" y="884081"/>
                </a:cubicBezTo>
                <a:cubicBezTo>
                  <a:pt x="2818293" y="884418"/>
                  <a:pt x="2819737" y="887467"/>
                  <a:pt x="2819973" y="890547"/>
                </a:cubicBezTo>
                <a:cubicBezTo>
                  <a:pt x="2820098" y="892278"/>
                  <a:pt x="2819755" y="894055"/>
                  <a:pt x="2820260" y="895740"/>
                </a:cubicBezTo>
                <a:cubicBezTo>
                  <a:pt x="2821470" y="899816"/>
                  <a:pt x="2826096" y="902128"/>
                  <a:pt x="2831783" y="901745"/>
                </a:cubicBezTo>
                <a:cubicBezTo>
                  <a:pt x="2837380" y="901408"/>
                  <a:pt x="2842922" y="897900"/>
                  <a:pt x="2841622" y="894530"/>
                </a:cubicBezTo>
                <a:cubicBezTo>
                  <a:pt x="2838373" y="886149"/>
                  <a:pt x="2835613" y="877493"/>
                  <a:pt x="2830086" y="869633"/>
                </a:cubicBezTo>
                <a:cubicBezTo>
                  <a:pt x="2826982" y="865244"/>
                  <a:pt x="2821223" y="862930"/>
                  <a:pt x="2815224" y="862751"/>
                </a:cubicBezTo>
                <a:close/>
                <a:moveTo>
                  <a:pt x="10485178" y="859403"/>
                </a:moveTo>
                <a:cubicBezTo>
                  <a:pt x="10488661" y="857688"/>
                  <a:pt x="10495303" y="859005"/>
                  <a:pt x="10499255" y="862607"/>
                </a:cubicBezTo>
                <a:cubicBezTo>
                  <a:pt x="10502738" y="865811"/>
                  <a:pt x="10505301" y="869410"/>
                  <a:pt x="10508550" y="873179"/>
                </a:cubicBezTo>
                <a:cubicBezTo>
                  <a:pt x="10506077" y="875340"/>
                  <a:pt x="10504633" y="877868"/>
                  <a:pt x="10501890" y="878649"/>
                </a:cubicBezTo>
                <a:cubicBezTo>
                  <a:pt x="10499128" y="879461"/>
                  <a:pt x="10493642" y="879385"/>
                  <a:pt x="10491820" y="878236"/>
                </a:cubicBezTo>
                <a:cubicBezTo>
                  <a:pt x="10487543" y="875508"/>
                  <a:pt x="10483915" y="872138"/>
                  <a:pt x="10481569" y="868629"/>
                </a:cubicBezTo>
                <a:cubicBezTo>
                  <a:pt x="10479457" y="865473"/>
                  <a:pt x="10480215" y="861870"/>
                  <a:pt x="10485178" y="859403"/>
                </a:cubicBezTo>
                <a:close/>
                <a:moveTo>
                  <a:pt x="2679040" y="858661"/>
                </a:moveTo>
                <a:cubicBezTo>
                  <a:pt x="2676533" y="858630"/>
                  <a:pt x="2673101" y="858922"/>
                  <a:pt x="2671676" y="859948"/>
                </a:cubicBezTo>
                <a:cubicBezTo>
                  <a:pt x="2669382" y="861572"/>
                  <a:pt x="2668406" y="863903"/>
                  <a:pt x="2667469" y="865130"/>
                </a:cubicBezTo>
                <a:cubicBezTo>
                  <a:pt x="2667812" y="866754"/>
                  <a:pt x="2667632" y="867459"/>
                  <a:pt x="2668119" y="867872"/>
                </a:cubicBezTo>
                <a:cubicBezTo>
                  <a:pt x="2669671" y="869205"/>
                  <a:pt x="2671168" y="871151"/>
                  <a:pt x="2673263" y="871488"/>
                </a:cubicBezTo>
                <a:cubicBezTo>
                  <a:pt x="2675160" y="871779"/>
                  <a:pt x="2679131" y="870568"/>
                  <a:pt x="2679835" y="869450"/>
                </a:cubicBezTo>
                <a:cubicBezTo>
                  <a:pt x="2681477" y="866845"/>
                  <a:pt x="2682000" y="863919"/>
                  <a:pt x="2682308" y="861097"/>
                </a:cubicBezTo>
                <a:cubicBezTo>
                  <a:pt x="2682379" y="860284"/>
                  <a:pt x="2680213" y="858692"/>
                  <a:pt x="2679040" y="858661"/>
                </a:cubicBezTo>
                <a:close/>
                <a:moveTo>
                  <a:pt x="10369658" y="858362"/>
                </a:moveTo>
                <a:cubicBezTo>
                  <a:pt x="10373213" y="860230"/>
                  <a:pt x="10376010" y="861013"/>
                  <a:pt x="10376822" y="862271"/>
                </a:cubicBezTo>
                <a:cubicBezTo>
                  <a:pt x="10378537" y="864907"/>
                  <a:pt x="10374332" y="867940"/>
                  <a:pt x="10369189" y="867680"/>
                </a:cubicBezTo>
                <a:cubicBezTo>
                  <a:pt x="10366968" y="867557"/>
                  <a:pt x="10362997" y="865535"/>
                  <a:pt x="10363196" y="865228"/>
                </a:cubicBezTo>
                <a:cubicBezTo>
                  <a:pt x="10364658" y="863022"/>
                  <a:pt x="10366986" y="861028"/>
                  <a:pt x="10369658" y="858362"/>
                </a:cubicBezTo>
                <a:close/>
                <a:moveTo>
                  <a:pt x="1718785" y="858111"/>
                </a:moveTo>
                <a:cubicBezTo>
                  <a:pt x="1722412" y="860057"/>
                  <a:pt x="1725390" y="860884"/>
                  <a:pt x="1726203" y="862219"/>
                </a:cubicBezTo>
                <a:cubicBezTo>
                  <a:pt x="1728188" y="865468"/>
                  <a:pt x="1724126" y="869084"/>
                  <a:pt x="1717954" y="869788"/>
                </a:cubicBezTo>
                <a:cubicBezTo>
                  <a:pt x="1713767" y="870248"/>
                  <a:pt x="1709183" y="868762"/>
                  <a:pt x="1710103" y="866417"/>
                </a:cubicBezTo>
                <a:cubicBezTo>
                  <a:pt x="1711205" y="863583"/>
                  <a:pt x="1715374" y="861206"/>
                  <a:pt x="1718785" y="858111"/>
                </a:cubicBezTo>
                <a:close/>
                <a:moveTo>
                  <a:pt x="2552202" y="857956"/>
                </a:moveTo>
                <a:cubicBezTo>
                  <a:pt x="2540218" y="857451"/>
                  <a:pt x="2532221" y="859565"/>
                  <a:pt x="2530668" y="865222"/>
                </a:cubicBezTo>
                <a:cubicBezTo>
                  <a:pt x="2527514" y="876620"/>
                  <a:pt x="2517010" y="885215"/>
                  <a:pt x="2505856" y="893811"/>
                </a:cubicBezTo>
                <a:cubicBezTo>
                  <a:pt x="2503543" y="895587"/>
                  <a:pt x="2501703" y="897656"/>
                  <a:pt x="2500188" y="899738"/>
                </a:cubicBezTo>
                <a:cubicBezTo>
                  <a:pt x="2496906" y="904305"/>
                  <a:pt x="2498655" y="908505"/>
                  <a:pt x="2505317" y="912150"/>
                </a:cubicBezTo>
                <a:cubicBezTo>
                  <a:pt x="2509266" y="914296"/>
                  <a:pt x="2514408" y="914863"/>
                  <a:pt x="2517988" y="912426"/>
                </a:cubicBezTo>
                <a:cubicBezTo>
                  <a:pt x="2528651" y="905210"/>
                  <a:pt x="2538829" y="897685"/>
                  <a:pt x="2548971" y="890164"/>
                </a:cubicBezTo>
                <a:cubicBezTo>
                  <a:pt x="2555501" y="885322"/>
                  <a:pt x="2561282" y="880052"/>
                  <a:pt x="2568103" y="875364"/>
                </a:cubicBezTo>
                <a:cubicBezTo>
                  <a:pt x="2579417" y="867596"/>
                  <a:pt x="2577271" y="861802"/>
                  <a:pt x="2561426" y="859150"/>
                </a:cubicBezTo>
                <a:cubicBezTo>
                  <a:pt x="2557821" y="858554"/>
                  <a:pt x="2554077" y="858186"/>
                  <a:pt x="2552202" y="857956"/>
                </a:cubicBezTo>
                <a:close/>
                <a:moveTo>
                  <a:pt x="8640957" y="857462"/>
                </a:moveTo>
                <a:cubicBezTo>
                  <a:pt x="8637795" y="856960"/>
                  <a:pt x="8634284" y="857259"/>
                  <a:pt x="8630846" y="857834"/>
                </a:cubicBezTo>
                <a:cubicBezTo>
                  <a:pt x="8623086" y="859136"/>
                  <a:pt x="8615222" y="861036"/>
                  <a:pt x="8615127" y="868959"/>
                </a:cubicBezTo>
                <a:cubicBezTo>
                  <a:pt x="8627165" y="866432"/>
                  <a:pt x="8637398" y="864317"/>
                  <a:pt x="8648984" y="861894"/>
                </a:cubicBezTo>
                <a:cubicBezTo>
                  <a:pt x="8646935" y="859266"/>
                  <a:pt x="8644120" y="857964"/>
                  <a:pt x="8640957" y="857462"/>
                </a:cubicBezTo>
                <a:close/>
                <a:moveTo>
                  <a:pt x="1432260" y="856699"/>
                </a:moveTo>
                <a:cubicBezTo>
                  <a:pt x="1430383" y="857006"/>
                  <a:pt x="1429246" y="858983"/>
                  <a:pt x="1427207" y="860713"/>
                </a:cubicBezTo>
                <a:cubicBezTo>
                  <a:pt x="1430329" y="861755"/>
                  <a:pt x="1432477" y="862984"/>
                  <a:pt x="1434787" y="863122"/>
                </a:cubicBezTo>
                <a:cubicBezTo>
                  <a:pt x="1438668" y="863337"/>
                  <a:pt x="1441591" y="860117"/>
                  <a:pt x="1439118" y="858293"/>
                </a:cubicBezTo>
                <a:cubicBezTo>
                  <a:pt x="1437693" y="857251"/>
                  <a:pt x="1434246" y="856377"/>
                  <a:pt x="1432260" y="856699"/>
                </a:cubicBezTo>
                <a:close/>
                <a:moveTo>
                  <a:pt x="2929284" y="856055"/>
                </a:moveTo>
                <a:cubicBezTo>
                  <a:pt x="2928544" y="856224"/>
                  <a:pt x="2927460" y="856285"/>
                  <a:pt x="2927119" y="856638"/>
                </a:cubicBezTo>
                <a:cubicBezTo>
                  <a:pt x="2926776" y="856959"/>
                  <a:pt x="2927160" y="857573"/>
                  <a:pt x="2927229" y="858079"/>
                </a:cubicBezTo>
                <a:cubicBezTo>
                  <a:pt x="2928435" y="857757"/>
                  <a:pt x="2929645" y="857466"/>
                  <a:pt x="2930837" y="857159"/>
                </a:cubicBezTo>
                <a:cubicBezTo>
                  <a:pt x="2930330" y="856791"/>
                  <a:pt x="2929807" y="856423"/>
                  <a:pt x="2929284" y="856055"/>
                </a:cubicBezTo>
                <a:close/>
                <a:moveTo>
                  <a:pt x="2618527" y="850739"/>
                </a:moveTo>
                <a:cubicBezTo>
                  <a:pt x="2618203" y="851106"/>
                  <a:pt x="2617498" y="851581"/>
                  <a:pt x="2617660" y="851857"/>
                </a:cubicBezTo>
                <a:cubicBezTo>
                  <a:pt x="2617806" y="852179"/>
                  <a:pt x="2618780" y="852332"/>
                  <a:pt x="2619376" y="852547"/>
                </a:cubicBezTo>
                <a:cubicBezTo>
                  <a:pt x="2619719" y="852179"/>
                  <a:pt x="2620044" y="851796"/>
                  <a:pt x="2620367" y="851413"/>
                </a:cubicBezTo>
                <a:cubicBezTo>
                  <a:pt x="2619754" y="851184"/>
                  <a:pt x="2619141" y="850968"/>
                  <a:pt x="2618527" y="850739"/>
                </a:cubicBezTo>
                <a:close/>
                <a:moveTo>
                  <a:pt x="9263768" y="850233"/>
                </a:moveTo>
                <a:cubicBezTo>
                  <a:pt x="9256802" y="847859"/>
                  <a:pt x="9249565" y="850019"/>
                  <a:pt x="9247255" y="853696"/>
                </a:cubicBezTo>
                <a:cubicBezTo>
                  <a:pt x="9244511" y="858018"/>
                  <a:pt x="9248410" y="863229"/>
                  <a:pt x="9256422" y="864792"/>
                </a:cubicBezTo>
                <a:cubicBezTo>
                  <a:pt x="9269832" y="867381"/>
                  <a:pt x="9283475" y="869572"/>
                  <a:pt x="9300512" y="872530"/>
                </a:cubicBezTo>
                <a:cubicBezTo>
                  <a:pt x="9306793" y="869159"/>
                  <a:pt x="9313398" y="865927"/>
                  <a:pt x="9319390" y="862340"/>
                </a:cubicBezTo>
                <a:cubicBezTo>
                  <a:pt x="9323542" y="859856"/>
                  <a:pt x="9327150" y="856377"/>
                  <a:pt x="9322476" y="853205"/>
                </a:cubicBezTo>
                <a:cubicBezTo>
                  <a:pt x="9319931" y="851474"/>
                  <a:pt x="9314427" y="851229"/>
                  <a:pt x="9310132" y="850662"/>
                </a:cubicBezTo>
                <a:cubicBezTo>
                  <a:pt x="9308471" y="850432"/>
                  <a:pt x="9306414" y="851000"/>
                  <a:pt x="9304645" y="851398"/>
                </a:cubicBezTo>
                <a:cubicBezTo>
                  <a:pt x="9290749" y="854569"/>
                  <a:pt x="9277430" y="854906"/>
                  <a:pt x="9263768" y="850233"/>
                </a:cubicBezTo>
                <a:close/>
                <a:moveTo>
                  <a:pt x="9901724" y="849253"/>
                </a:moveTo>
                <a:lnTo>
                  <a:pt x="9901850" y="850463"/>
                </a:lnTo>
                <a:lnTo>
                  <a:pt x="9903511" y="849820"/>
                </a:lnTo>
                <a:close/>
                <a:moveTo>
                  <a:pt x="9836465" y="848886"/>
                </a:moveTo>
                <a:cubicBezTo>
                  <a:pt x="9835291" y="849513"/>
                  <a:pt x="9834388" y="850355"/>
                  <a:pt x="9833396" y="851122"/>
                </a:cubicBezTo>
                <a:cubicBezTo>
                  <a:pt x="9834840" y="851535"/>
                  <a:pt x="9836284" y="851918"/>
                  <a:pt x="9837728" y="852332"/>
                </a:cubicBezTo>
                <a:cubicBezTo>
                  <a:pt x="9838089" y="851382"/>
                  <a:pt x="9838590" y="850448"/>
                  <a:pt x="9838684" y="849497"/>
                </a:cubicBezTo>
                <a:cubicBezTo>
                  <a:pt x="9838703" y="849298"/>
                  <a:pt x="9836736" y="848732"/>
                  <a:pt x="9836465" y="848886"/>
                </a:cubicBezTo>
                <a:close/>
                <a:moveTo>
                  <a:pt x="10910267" y="848517"/>
                </a:moveTo>
                <a:cubicBezTo>
                  <a:pt x="10912053" y="848701"/>
                  <a:pt x="10914256" y="848532"/>
                  <a:pt x="10915519" y="849145"/>
                </a:cubicBezTo>
                <a:cubicBezTo>
                  <a:pt x="10923298" y="852685"/>
                  <a:pt x="10926167" y="860592"/>
                  <a:pt x="10921584" y="865788"/>
                </a:cubicBezTo>
                <a:cubicBezTo>
                  <a:pt x="10920807" y="866677"/>
                  <a:pt x="10918929" y="867381"/>
                  <a:pt x="10917323" y="867764"/>
                </a:cubicBezTo>
                <a:cubicBezTo>
                  <a:pt x="10911945" y="869021"/>
                  <a:pt x="10905393" y="866048"/>
                  <a:pt x="10903372" y="861572"/>
                </a:cubicBezTo>
                <a:cubicBezTo>
                  <a:pt x="10900538" y="855305"/>
                  <a:pt x="10903588" y="849559"/>
                  <a:pt x="10910267" y="848517"/>
                </a:cubicBezTo>
                <a:close/>
                <a:moveTo>
                  <a:pt x="1500333" y="848230"/>
                </a:moveTo>
                <a:cubicBezTo>
                  <a:pt x="1505224" y="846728"/>
                  <a:pt x="1513489" y="850251"/>
                  <a:pt x="1512262" y="853255"/>
                </a:cubicBezTo>
                <a:cubicBezTo>
                  <a:pt x="1509392" y="860380"/>
                  <a:pt x="1505530" y="867369"/>
                  <a:pt x="1501434" y="874263"/>
                </a:cubicBezTo>
                <a:cubicBezTo>
                  <a:pt x="1500838" y="875274"/>
                  <a:pt x="1496507" y="876086"/>
                  <a:pt x="1494197" y="875887"/>
                </a:cubicBezTo>
                <a:cubicBezTo>
                  <a:pt x="1491868" y="875657"/>
                  <a:pt x="1488855" y="874278"/>
                  <a:pt x="1488006" y="872960"/>
                </a:cubicBezTo>
                <a:cubicBezTo>
                  <a:pt x="1486309" y="870356"/>
                  <a:pt x="1485930" y="867460"/>
                  <a:pt x="1484992" y="864595"/>
                </a:cubicBezTo>
                <a:cubicBezTo>
                  <a:pt x="1485949" y="861192"/>
                  <a:pt x="1485642" y="857377"/>
                  <a:pt x="1488205" y="854557"/>
                </a:cubicBezTo>
                <a:cubicBezTo>
                  <a:pt x="1490659" y="851861"/>
                  <a:pt x="1495658" y="849670"/>
                  <a:pt x="1500333" y="848230"/>
                </a:cubicBezTo>
                <a:close/>
                <a:moveTo>
                  <a:pt x="9742167" y="848043"/>
                </a:moveTo>
                <a:cubicBezTo>
                  <a:pt x="9732494" y="848840"/>
                  <a:pt x="9724733" y="852148"/>
                  <a:pt x="9718362" y="856668"/>
                </a:cubicBezTo>
                <a:cubicBezTo>
                  <a:pt x="9715457" y="858738"/>
                  <a:pt x="9717099" y="863106"/>
                  <a:pt x="9721304" y="864010"/>
                </a:cubicBezTo>
                <a:cubicBezTo>
                  <a:pt x="9724787" y="864792"/>
                  <a:pt x="9728487" y="865222"/>
                  <a:pt x="9730527" y="865574"/>
                </a:cubicBezTo>
                <a:cubicBezTo>
                  <a:pt x="9741120" y="865007"/>
                  <a:pt x="9749476" y="863413"/>
                  <a:pt x="9753248" y="858125"/>
                </a:cubicBezTo>
                <a:cubicBezTo>
                  <a:pt x="9754818" y="855948"/>
                  <a:pt x="9753935" y="852409"/>
                  <a:pt x="9751985" y="850218"/>
                </a:cubicBezTo>
                <a:cubicBezTo>
                  <a:pt x="9750721" y="848763"/>
                  <a:pt x="9745379" y="847782"/>
                  <a:pt x="9742167" y="848043"/>
                </a:cubicBezTo>
                <a:close/>
                <a:moveTo>
                  <a:pt x="9116465" y="846663"/>
                </a:moveTo>
                <a:cubicBezTo>
                  <a:pt x="9113938" y="846678"/>
                  <a:pt x="9111412" y="848932"/>
                  <a:pt x="9107423" y="850861"/>
                </a:cubicBezTo>
                <a:cubicBezTo>
                  <a:pt x="9111304" y="853527"/>
                  <a:pt x="9114011" y="855366"/>
                  <a:pt x="9116700" y="857190"/>
                </a:cubicBezTo>
                <a:cubicBezTo>
                  <a:pt x="9118829" y="855688"/>
                  <a:pt x="9122258" y="854355"/>
                  <a:pt x="9122836" y="852654"/>
                </a:cubicBezTo>
                <a:cubicBezTo>
                  <a:pt x="9123811" y="849851"/>
                  <a:pt x="9122277" y="846648"/>
                  <a:pt x="9116465" y="846663"/>
                </a:cubicBezTo>
                <a:close/>
                <a:moveTo>
                  <a:pt x="1034617" y="846364"/>
                </a:moveTo>
                <a:cubicBezTo>
                  <a:pt x="1038136" y="849628"/>
                  <a:pt x="1041258" y="851589"/>
                  <a:pt x="1042215" y="853887"/>
                </a:cubicBezTo>
                <a:cubicBezTo>
                  <a:pt x="1042523" y="854653"/>
                  <a:pt x="1037396" y="857274"/>
                  <a:pt x="1034653" y="857320"/>
                </a:cubicBezTo>
                <a:cubicBezTo>
                  <a:pt x="1029672" y="857412"/>
                  <a:pt x="1025610" y="855189"/>
                  <a:pt x="1026621" y="851880"/>
                </a:cubicBezTo>
                <a:cubicBezTo>
                  <a:pt x="1027126" y="850210"/>
                  <a:pt x="1030773" y="848892"/>
                  <a:pt x="1034617" y="846364"/>
                </a:cubicBezTo>
                <a:close/>
                <a:moveTo>
                  <a:pt x="1149897" y="844877"/>
                </a:moveTo>
                <a:cubicBezTo>
                  <a:pt x="1145043" y="845811"/>
                  <a:pt x="1141993" y="848018"/>
                  <a:pt x="1142715" y="851343"/>
                </a:cubicBezTo>
                <a:cubicBezTo>
                  <a:pt x="1143652" y="855541"/>
                  <a:pt x="1151396" y="859187"/>
                  <a:pt x="1156845" y="857533"/>
                </a:cubicBezTo>
                <a:cubicBezTo>
                  <a:pt x="1160400" y="856460"/>
                  <a:pt x="1162584" y="853687"/>
                  <a:pt x="1164335" y="852430"/>
                </a:cubicBezTo>
                <a:cubicBezTo>
                  <a:pt x="1163342" y="846807"/>
                  <a:pt x="1156359" y="843636"/>
                  <a:pt x="1149897" y="844877"/>
                </a:cubicBezTo>
                <a:close/>
                <a:moveTo>
                  <a:pt x="9355412" y="841133"/>
                </a:moveTo>
                <a:lnTo>
                  <a:pt x="9353355" y="841454"/>
                </a:lnTo>
                <a:lnTo>
                  <a:pt x="9354871" y="842358"/>
                </a:lnTo>
                <a:close/>
                <a:moveTo>
                  <a:pt x="2074719" y="840949"/>
                </a:moveTo>
                <a:cubicBezTo>
                  <a:pt x="2069429" y="839984"/>
                  <a:pt x="2066703" y="843079"/>
                  <a:pt x="2065459" y="846082"/>
                </a:cubicBezTo>
                <a:cubicBezTo>
                  <a:pt x="2062679" y="852807"/>
                  <a:pt x="2060116" y="859565"/>
                  <a:pt x="2057175" y="866278"/>
                </a:cubicBezTo>
                <a:cubicBezTo>
                  <a:pt x="2053926" y="873663"/>
                  <a:pt x="2055441" y="880818"/>
                  <a:pt x="2065673" y="885123"/>
                </a:cubicBezTo>
                <a:cubicBezTo>
                  <a:pt x="2081504" y="891758"/>
                  <a:pt x="2085803" y="899646"/>
                  <a:pt x="2078360" y="910267"/>
                </a:cubicBezTo>
                <a:cubicBezTo>
                  <a:pt x="2078011" y="910756"/>
                  <a:pt x="2078320" y="911415"/>
                  <a:pt x="2078320" y="911997"/>
                </a:cubicBezTo>
                <a:lnTo>
                  <a:pt x="2078322" y="911997"/>
                </a:lnTo>
                <a:cubicBezTo>
                  <a:pt x="2078342" y="915536"/>
                  <a:pt x="2084846" y="918815"/>
                  <a:pt x="2090091" y="917528"/>
                </a:cubicBezTo>
                <a:cubicBezTo>
                  <a:pt x="2113196" y="911844"/>
                  <a:pt x="2120702" y="902007"/>
                  <a:pt x="2110344" y="890608"/>
                </a:cubicBezTo>
                <a:cubicBezTo>
                  <a:pt x="2105598" y="885384"/>
                  <a:pt x="2099571" y="881093"/>
                  <a:pt x="2091047" y="878229"/>
                </a:cubicBezTo>
                <a:cubicBezTo>
                  <a:pt x="2080438" y="874644"/>
                  <a:pt x="2076646" y="869603"/>
                  <a:pt x="2080600" y="862294"/>
                </a:cubicBezTo>
                <a:cubicBezTo>
                  <a:pt x="2082660" y="858493"/>
                  <a:pt x="2083272" y="854401"/>
                  <a:pt x="2084086" y="851826"/>
                </a:cubicBezTo>
                <a:cubicBezTo>
                  <a:pt x="2083600" y="849206"/>
                  <a:pt x="2083998" y="847828"/>
                  <a:pt x="2083055" y="846969"/>
                </a:cubicBezTo>
                <a:cubicBezTo>
                  <a:pt x="2080636" y="844733"/>
                  <a:pt x="2078196" y="841592"/>
                  <a:pt x="2074719" y="840949"/>
                </a:cubicBezTo>
                <a:close/>
                <a:moveTo>
                  <a:pt x="3096237" y="837823"/>
                </a:moveTo>
                <a:cubicBezTo>
                  <a:pt x="3102549" y="847093"/>
                  <a:pt x="3106215" y="852439"/>
                  <a:pt x="3110847" y="859274"/>
                </a:cubicBezTo>
                <a:cubicBezTo>
                  <a:pt x="3119425" y="852240"/>
                  <a:pt x="3119642" y="846586"/>
                  <a:pt x="3112854" y="841271"/>
                </a:cubicBezTo>
                <a:cubicBezTo>
                  <a:pt x="3110821" y="839662"/>
                  <a:pt x="3105496" y="839631"/>
                  <a:pt x="3096237" y="837823"/>
                </a:cubicBezTo>
                <a:close/>
                <a:moveTo>
                  <a:pt x="1054558" y="837553"/>
                </a:moveTo>
                <a:cubicBezTo>
                  <a:pt x="1062011" y="835547"/>
                  <a:pt x="1069339" y="835057"/>
                  <a:pt x="1077009" y="838595"/>
                </a:cubicBezTo>
                <a:cubicBezTo>
                  <a:pt x="1069826" y="842763"/>
                  <a:pt x="1062841" y="843223"/>
                  <a:pt x="1055550" y="842487"/>
                </a:cubicBezTo>
                <a:cubicBezTo>
                  <a:pt x="1054269" y="842364"/>
                  <a:pt x="1052573" y="841078"/>
                  <a:pt x="1052392" y="840220"/>
                </a:cubicBezTo>
                <a:cubicBezTo>
                  <a:pt x="1052230" y="839378"/>
                  <a:pt x="1053367" y="837875"/>
                  <a:pt x="1054558" y="837553"/>
                </a:cubicBezTo>
                <a:close/>
                <a:moveTo>
                  <a:pt x="11318623" y="836842"/>
                </a:moveTo>
                <a:cubicBezTo>
                  <a:pt x="11332755" y="833764"/>
                  <a:pt x="11344558" y="834529"/>
                  <a:pt x="11354918" y="839310"/>
                </a:cubicBezTo>
                <a:cubicBezTo>
                  <a:pt x="11364646" y="843813"/>
                  <a:pt x="11373452" y="849054"/>
                  <a:pt x="11382458" y="854095"/>
                </a:cubicBezTo>
                <a:cubicBezTo>
                  <a:pt x="11383582" y="854723"/>
                  <a:pt x="11384281" y="856531"/>
                  <a:pt x="11383595" y="857236"/>
                </a:cubicBezTo>
                <a:cubicBezTo>
                  <a:pt x="11382295" y="858584"/>
                  <a:pt x="11380112" y="860254"/>
                  <a:pt x="11377892" y="860530"/>
                </a:cubicBezTo>
                <a:cubicBezTo>
                  <a:pt x="11366414" y="861939"/>
                  <a:pt x="11358239" y="857864"/>
                  <a:pt x="11350297" y="853650"/>
                </a:cubicBezTo>
                <a:cubicBezTo>
                  <a:pt x="11340515" y="848487"/>
                  <a:pt x="11330751" y="843293"/>
                  <a:pt x="11318623" y="836842"/>
                </a:cubicBezTo>
                <a:close/>
                <a:moveTo>
                  <a:pt x="3268426" y="836688"/>
                </a:moveTo>
                <a:cubicBezTo>
                  <a:pt x="3247572" y="833978"/>
                  <a:pt x="3235961" y="838865"/>
                  <a:pt x="3224307" y="843554"/>
                </a:cubicBezTo>
                <a:cubicBezTo>
                  <a:pt x="3212232" y="848411"/>
                  <a:pt x="3202988" y="854753"/>
                  <a:pt x="3198025" y="863184"/>
                </a:cubicBezTo>
                <a:cubicBezTo>
                  <a:pt x="3197103" y="864731"/>
                  <a:pt x="3196762" y="866616"/>
                  <a:pt x="3197211" y="868255"/>
                </a:cubicBezTo>
                <a:cubicBezTo>
                  <a:pt x="3197646" y="869848"/>
                  <a:pt x="3198908" y="871641"/>
                  <a:pt x="3200732" y="872790"/>
                </a:cubicBezTo>
                <a:cubicBezTo>
                  <a:pt x="3211166" y="879316"/>
                  <a:pt x="3233201" y="877065"/>
                  <a:pt x="3238472" y="868530"/>
                </a:cubicBezTo>
                <a:cubicBezTo>
                  <a:pt x="3241721" y="863275"/>
                  <a:pt x="3242280" y="857435"/>
                  <a:pt x="3244193" y="851857"/>
                </a:cubicBezTo>
                <a:cubicBezTo>
                  <a:pt x="3244754" y="850218"/>
                  <a:pt x="3245783" y="848625"/>
                  <a:pt x="3246630" y="846955"/>
                </a:cubicBezTo>
                <a:cubicBezTo>
                  <a:pt x="3252572" y="844151"/>
                  <a:pt x="3258369" y="841439"/>
                  <a:pt x="3268426" y="836688"/>
                </a:cubicBezTo>
                <a:close/>
                <a:moveTo>
                  <a:pt x="2771447" y="836566"/>
                </a:moveTo>
                <a:cubicBezTo>
                  <a:pt x="2762641" y="844151"/>
                  <a:pt x="2757225" y="849528"/>
                  <a:pt x="2755185" y="855795"/>
                </a:cubicBezTo>
                <a:cubicBezTo>
                  <a:pt x="2754571" y="857604"/>
                  <a:pt x="2756431" y="860607"/>
                  <a:pt x="2758831" y="861724"/>
                </a:cubicBezTo>
                <a:cubicBezTo>
                  <a:pt x="2763236" y="863796"/>
                  <a:pt x="2768160" y="862294"/>
                  <a:pt x="2771068" y="859810"/>
                </a:cubicBezTo>
                <a:cubicBezTo>
                  <a:pt x="2778763" y="853251"/>
                  <a:pt x="2779938" y="846358"/>
                  <a:pt x="2771447" y="836566"/>
                </a:cubicBezTo>
                <a:close/>
                <a:moveTo>
                  <a:pt x="11157406" y="835180"/>
                </a:moveTo>
                <a:cubicBezTo>
                  <a:pt x="11158145" y="835393"/>
                  <a:pt x="11158868" y="835593"/>
                  <a:pt x="11159590" y="835792"/>
                </a:cubicBezTo>
                <a:cubicBezTo>
                  <a:pt x="11158796" y="836359"/>
                  <a:pt x="11158020" y="836926"/>
                  <a:pt x="11157225" y="837477"/>
                </a:cubicBezTo>
                <a:cubicBezTo>
                  <a:pt x="11156775" y="837048"/>
                  <a:pt x="11156021" y="836649"/>
                  <a:pt x="11156035" y="836252"/>
                </a:cubicBezTo>
                <a:cubicBezTo>
                  <a:pt x="11156035" y="835884"/>
                  <a:pt x="11156919" y="835531"/>
                  <a:pt x="11157406" y="835180"/>
                </a:cubicBezTo>
                <a:close/>
                <a:moveTo>
                  <a:pt x="2979445" y="834760"/>
                </a:moveTo>
                <a:lnTo>
                  <a:pt x="2979193" y="835908"/>
                </a:lnTo>
                <a:lnTo>
                  <a:pt x="2980961" y="835464"/>
                </a:lnTo>
                <a:close/>
                <a:moveTo>
                  <a:pt x="3186284" y="834566"/>
                </a:moveTo>
                <a:cubicBezTo>
                  <a:pt x="3183992" y="835437"/>
                  <a:pt x="3183573" y="837540"/>
                  <a:pt x="3182734" y="841746"/>
                </a:cubicBezTo>
                <a:cubicBezTo>
                  <a:pt x="3189772" y="839064"/>
                  <a:pt x="3195408" y="836933"/>
                  <a:pt x="3201057" y="834775"/>
                </a:cubicBezTo>
                <a:cubicBezTo>
                  <a:pt x="3192735" y="834055"/>
                  <a:pt x="3188574" y="833695"/>
                  <a:pt x="3186284" y="834566"/>
                </a:cubicBezTo>
                <a:close/>
                <a:moveTo>
                  <a:pt x="10961285" y="834244"/>
                </a:moveTo>
                <a:lnTo>
                  <a:pt x="10963360" y="834322"/>
                </a:lnTo>
                <a:lnTo>
                  <a:pt x="10962151" y="835347"/>
                </a:lnTo>
                <a:close/>
                <a:moveTo>
                  <a:pt x="10742064" y="833510"/>
                </a:moveTo>
                <a:cubicBezTo>
                  <a:pt x="10742912" y="834873"/>
                  <a:pt x="10744031" y="836144"/>
                  <a:pt x="10744248" y="837462"/>
                </a:cubicBezTo>
                <a:cubicBezTo>
                  <a:pt x="10744302" y="837829"/>
                  <a:pt x="10740602" y="838902"/>
                  <a:pt x="10740368" y="838734"/>
                </a:cubicBezTo>
                <a:cubicBezTo>
                  <a:pt x="10738960" y="837691"/>
                  <a:pt x="10738021" y="836404"/>
                  <a:pt x="10736920" y="835194"/>
                </a:cubicBezTo>
                <a:cubicBezTo>
                  <a:pt x="10738346" y="834735"/>
                  <a:pt x="10739754" y="834275"/>
                  <a:pt x="10742064" y="833510"/>
                </a:cubicBezTo>
                <a:close/>
                <a:moveTo>
                  <a:pt x="612268" y="832640"/>
                </a:moveTo>
                <a:lnTo>
                  <a:pt x="611799" y="833819"/>
                </a:lnTo>
                <a:lnTo>
                  <a:pt x="610427" y="832977"/>
                </a:lnTo>
                <a:close/>
                <a:moveTo>
                  <a:pt x="2232787" y="831757"/>
                </a:moveTo>
                <a:cubicBezTo>
                  <a:pt x="2226834" y="831512"/>
                  <a:pt x="2222464" y="835036"/>
                  <a:pt x="2221383" y="839784"/>
                </a:cubicBezTo>
                <a:lnTo>
                  <a:pt x="2221377" y="839784"/>
                </a:lnTo>
                <a:cubicBezTo>
                  <a:pt x="2221242" y="840336"/>
                  <a:pt x="2221364" y="840888"/>
                  <a:pt x="2221364" y="842067"/>
                </a:cubicBezTo>
                <a:cubicBezTo>
                  <a:pt x="2222355" y="842971"/>
                  <a:pt x="2223440" y="845115"/>
                  <a:pt x="2225372" y="845468"/>
                </a:cubicBezTo>
                <a:cubicBezTo>
                  <a:pt x="2228457" y="846019"/>
                  <a:pt x="2232807" y="846111"/>
                  <a:pt x="2235405" y="845161"/>
                </a:cubicBezTo>
                <a:cubicBezTo>
                  <a:pt x="2241956" y="842742"/>
                  <a:pt x="2244193" y="838865"/>
                  <a:pt x="2241126" y="835158"/>
                </a:cubicBezTo>
                <a:cubicBezTo>
                  <a:pt x="2239772" y="833534"/>
                  <a:pt x="2235766" y="831880"/>
                  <a:pt x="2232787" y="831757"/>
                </a:cubicBezTo>
                <a:close/>
                <a:moveTo>
                  <a:pt x="11050133" y="831502"/>
                </a:moveTo>
                <a:cubicBezTo>
                  <a:pt x="11055078" y="829327"/>
                  <a:pt x="11062477" y="830108"/>
                  <a:pt x="11069804" y="834444"/>
                </a:cubicBezTo>
                <a:cubicBezTo>
                  <a:pt x="11073450" y="836573"/>
                  <a:pt x="11075543" y="839715"/>
                  <a:pt x="11079099" y="843162"/>
                </a:cubicBezTo>
                <a:cubicBezTo>
                  <a:pt x="11074912" y="844817"/>
                  <a:pt x="11072006" y="846901"/>
                  <a:pt x="11069209" y="846855"/>
                </a:cubicBezTo>
                <a:cubicBezTo>
                  <a:pt x="11064968" y="846794"/>
                  <a:pt x="11060185" y="845767"/>
                  <a:pt x="11056739" y="844204"/>
                </a:cubicBezTo>
                <a:cubicBezTo>
                  <a:pt x="11047498" y="839991"/>
                  <a:pt x="11044736" y="833878"/>
                  <a:pt x="11050133" y="831502"/>
                </a:cubicBezTo>
                <a:close/>
                <a:moveTo>
                  <a:pt x="11774374" y="830700"/>
                </a:moveTo>
                <a:cubicBezTo>
                  <a:pt x="11776467" y="830915"/>
                  <a:pt x="11778164" y="832554"/>
                  <a:pt x="11781809" y="834484"/>
                </a:cubicBezTo>
                <a:cubicBezTo>
                  <a:pt x="11778038" y="835985"/>
                  <a:pt x="11775620" y="837502"/>
                  <a:pt x="11772894" y="837762"/>
                </a:cubicBezTo>
                <a:cubicBezTo>
                  <a:pt x="11771522" y="837900"/>
                  <a:pt x="11768417" y="835878"/>
                  <a:pt x="11768092" y="834621"/>
                </a:cubicBezTo>
                <a:cubicBezTo>
                  <a:pt x="11767425" y="832110"/>
                  <a:pt x="11770059" y="830256"/>
                  <a:pt x="11774374" y="830700"/>
                </a:cubicBezTo>
                <a:close/>
                <a:moveTo>
                  <a:pt x="8777590" y="830654"/>
                </a:moveTo>
                <a:cubicBezTo>
                  <a:pt x="8767682" y="831098"/>
                  <a:pt x="8759506" y="837670"/>
                  <a:pt x="8762196" y="842573"/>
                </a:cubicBezTo>
                <a:cubicBezTo>
                  <a:pt x="8762610" y="843354"/>
                  <a:pt x="8765173" y="844320"/>
                  <a:pt x="8766473" y="844182"/>
                </a:cubicBezTo>
                <a:cubicBezTo>
                  <a:pt x="8774991" y="843339"/>
                  <a:pt x="8781650" y="839034"/>
                  <a:pt x="8781795" y="833994"/>
                </a:cubicBezTo>
                <a:cubicBezTo>
                  <a:pt x="8781831" y="832815"/>
                  <a:pt x="8778852" y="831603"/>
                  <a:pt x="8777590" y="830654"/>
                </a:cubicBezTo>
                <a:close/>
                <a:moveTo>
                  <a:pt x="10894095" y="830614"/>
                </a:moveTo>
                <a:cubicBezTo>
                  <a:pt x="10895593" y="830185"/>
                  <a:pt x="10898374" y="831549"/>
                  <a:pt x="10902110" y="832546"/>
                </a:cubicBezTo>
                <a:cubicBezTo>
                  <a:pt x="10899095" y="834169"/>
                  <a:pt x="10897525" y="835440"/>
                  <a:pt x="10895467" y="835945"/>
                </a:cubicBezTo>
                <a:cubicBezTo>
                  <a:pt x="10894456" y="836190"/>
                  <a:pt x="10891153" y="834888"/>
                  <a:pt x="10891262" y="834520"/>
                </a:cubicBezTo>
                <a:cubicBezTo>
                  <a:pt x="10891659" y="833096"/>
                  <a:pt x="10892453" y="831058"/>
                  <a:pt x="10894095" y="830614"/>
                </a:cubicBezTo>
                <a:close/>
                <a:moveTo>
                  <a:pt x="1670004" y="828004"/>
                </a:moveTo>
                <a:cubicBezTo>
                  <a:pt x="1675202" y="830440"/>
                  <a:pt x="1674841" y="833949"/>
                  <a:pt x="1672386" y="837365"/>
                </a:cubicBezTo>
                <a:cubicBezTo>
                  <a:pt x="1670852" y="839449"/>
                  <a:pt x="1668957" y="841440"/>
                  <a:pt x="1667279" y="843479"/>
                </a:cubicBezTo>
                <a:cubicBezTo>
                  <a:pt x="1661431" y="850618"/>
                  <a:pt x="1655855" y="857866"/>
                  <a:pt x="1649592" y="864870"/>
                </a:cubicBezTo>
                <a:cubicBezTo>
                  <a:pt x="1648057" y="866602"/>
                  <a:pt x="1644267" y="868624"/>
                  <a:pt x="1641524" y="868609"/>
                </a:cubicBezTo>
                <a:cubicBezTo>
                  <a:pt x="1638709" y="868593"/>
                  <a:pt x="1634937" y="866587"/>
                  <a:pt x="1633349" y="864855"/>
                </a:cubicBezTo>
                <a:cubicBezTo>
                  <a:pt x="1631164" y="862450"/>
                  <a:pt x="1630605" y="859460"/>
                  <a:pt x="1629847" y="857790"/>
                </a:cubicBezTo>
                <a:cubicBezTo>
                  <a:pt x="1630966" y="845041"/>
                  <a:pt x="1638258" y="835527"/>
                  <a:pt x="1654465" y="829046"/>
                </a:cubicBezTo>
                <a:cubicBezTo>
                  <a:pt x="1659284" y="827114"/>
                  <a:pt x="1664734" y="825521"/>
                  <a:pt x="1670004" y="828004"/>
                </a:cubicBezTo>
                <a:close/>
                <a:moveTo>
                  <a:pt x="2611995" y="827926"/>
                </a:moveTo>
                <a:cubicBezTo>
                  <a:pt x="2609485" y="828171"/>
                  <a:pt x="2607246" y="829382"/>
                  <a:pt x="2602121" y="831037"/>
                </a:cubicBezTo>
                <a:cubicBezTo>
                  <a:pt x="2608962" y="833488"/>
                  <a:pt x="2611648" y="834928"/>
                  <a:pt x="2614664" y="835280"/>
                </a:cubicBezTo>
                <a:cubicBezTo>
                  <a:pt x="2615803" y="835419"/>
                  <a:pt x="2618906" y="833093"/>
                  <a:pt x="2619049" y="831804"/>
                </a:cubicBezTo>
                <a:cubicBezTo>
                  <a:pt x="2619340" y="829183"/>
                  <a:pt x="2616397" y="827481"/>
                  <a:pt x="2611995" y="827926"/>
                </a:cubicBezTo>
                <a:close/>
                <a:moveTo>
                  <a:pt x="1885968" y="827097"/>
                </a:moveTo>
                <a:cubicBezTo>
                  <a:pt x="1879761" y="827097"/>
                  <a:pt x="1873842" y="831374"/>
                  <a:pt x="1874455" y="835403"/>
                </a:cubicBezTo>
                <a:cubicBezTo>
                  <a:pt x="1876167" y="846142"/>
                  <a:pt x="1889182" y="853465"/>
                  <a:pt x="1906522" y="853236"/>
                </a:cubicBezTo>
                <a:cubicBezTo>
                  <a:pt x="1911810" y="853159"/>
                  <a:pt x="1915655" y="851229"/>
                  <a:pt x="1916267" y="848058"/>
                </a:cubicBezTo>
                <a:cubicBezTo>
                  <a:pt x="1918198" y="837976"/>
                  <a:pt x="1902228" y="827097"/>
                  <a:pt x="1885968" y="827097"/>
                </a:cubicBezTo>
                <a:close/>
                <a:moveTo>
                  <a:pt x="10510011" y="826997"/>
                </a:moveTo>
                <a:cubicBezTo>
                  <a:pt x="10522048" y="828699"/>
                  <a:pt x="10534214" y="829940"/>
                  <a:pt x="10542894" y="835502"/>
                </a:cubicBezTo>
                <a:cubicBezTo>
                  <a:pt x="10545222" y="837019"/>
                  <a:pt x="10545168" y="840849"/>
                  <a:pt x="10543922" y="843147"/>
                </a:cubicBezTo>
                <a:cubicBezTo>
                  <a:pt x="10543237" y="844404"/>
                  <a:pt x="10536866" y="845890"/>
                  <a:pt x="10534646" y="845231"/>
                </a:cubicBezTo>
                <a:cubicBezTo>
                  <a:pt x="10524720" y="842289"/>
                  <a:pt x="10515226" y="838765"/>
                  <a:pt x="10505986" y="835088"/>
                </a:cubicBezTo>
                <a:cubicBezTo>
                  <a:pt x="10504398" y="834460"/>
                  <a:pt x="10503658" y="831902"/>
                  <a:pt x="10504290" y="830553"/>
                </a:cubicBezTo>
                <a:cubicBezTo>
                  <a:pt x="10504922" y="829220"/>
                  <a:pt x="10507791" y="828285"/>
                  <a:pt x="10510011" y="826997"/>
                </a:cubicBezTo>
                <a:close/>
                <a:moveTo>
                  <a:pt x="10610036" y="826915"/>
                </a:moveTo>
                <a:cubicBezTo>
                  <a:pt x="10616499" y="828477"/>
                  <a:pt x="10620686" y="833235"/>
                  <a:pt x="10625008" y="842036"/>
                </a:cubicBezTo>
                <a:cubicBezTo>
                  <a:pt x="10630676" y="853527"/>
                  <a:pt x="10641197" y="859840"/>
                  <a:pt x="10659424" y="862385"/>
                </a:cubicBezTo>
                <a:cubicBezTo>
                  <a:pt x="10664929" y="863151"/>
                  <a:pt x="10670362" y="864209"/>
                  <a:pt x="10675757" y="865281"/>
                </a:cubicBezTo>
                <a:cubicBezTo>
                  <a:pt x="10686730" y="867518"/>
                  <a:pt x="10696368" y="866813"/>
                  <a:pt x="10703226" y="860468"/>
                </a:cubicBezTo>
                <a:cubicBezTo>
                  <a:pt x="10710968" y="853313"/>
                  <a:pt x="10722103" y="852991"/>
                  <a:pt x="10733347" y="855550"/>
                </a:cubicBezTo>
                <a:cubicBezTo>
                  <a:pt x="10742930" y="857725"/>
                  <a:pt x="10751629" y="861311"/>
                  <a:pt x="10760761" y="864239"/>
                </a:cubicBezTo>
                <a:cubicBezTo>
                  <a:pt x="10766247" y="865986"/>
                  <a:pt x="10772672" y="864791"/>
                  <a:pt x="10775037" y="861280"/>
                </a:cubicBezTo>
                <a:cubicBezTo>
                  <a:pt x="10777527" y="857541"/>
                  <a:pt x="10778953" y="853542"/>
                  <a:pt x="10781389" y="849789"/>
                </a:cubicBezTo>
                <a:cubicBezTo>
                  <a:pt x="10784186" y="845529"/>
                  <a:pt x="10791496" y="844502"/>
                  <a:pt x="10797866" y="846969"/>
                </a:cubicBezTo>
                <a:cubicBezTo>
                  <a:pt x="10809417" y="851428"/>
                  <a:pt x="10813297" y="858309"/>
                  <a:pt x="10814650" y="866108"/>
                </a:cubicBezTo>
                <a:cubicBezTo>
                  <a:pt x="10815624" y="871670"/>
                  <a:pt x="10814524" y="876910"/>
                  <a:pt x="10805102" y="879300"/>
                </a:cubicBezTo>
                <a:cubicBezTo>
                  <a:pt x="10789708" y="883207"/>
                  <a:pt x="10785503" y="891052"/>
                  <a:pt x="10783590" y="900092"/>
                </a:cubicBezTo>
                <a:cubicBezTo>
                  <a:pt x="10782002" y="907691"/>
                  <a:pt x="10783970" y="913958"/>
                  <a:pt x="10797108" y="917084"/>
                </a:cubicBezTo>
                <a:cubicBezTo>
                  <a:pt x="10807377" y="919520"/>
                  <a:pt x="10810337" y="924990"/>
                  <a:pt x="10811419" y="930950"/>
                </a:cubicBezTo>
                <a:cubicBezTo>
                  <a:pt x="10811708" y="932513"/>
                  <a:pt x="10810860" y="935072"/>
                  <a:pt x="10809199" y="935608"/>
                </a:cubicBezTo>
                <a:cubicBezTo>
                  <a:pt x="10806294" y="936543"/>
                  <a:pt x="10801403" y="937247"/>
                  <a:pt x="10799003" y="936359"/>
                </a:cubicBezTo>
                <a:cubicBezTo>
                  <a:pt x="10773899" y="926982"/>
                  <a:pt x="10750437" y="916394"/>
                  <a:pt x="10736072" y="899984"/>
                </a:cubicBezTo>
                <a:cubicBezTo>
                  <a:pt x="10735278" y="899079"/>
                  <a:pt x="10735801" y="897732"/>
                  <a:pt x="10735512" y="894361"/>
                </a:cubicBezTo>
                <a:cubicBezTo>
                  <a:pt x="10741522" y="893105"/>
                  <a:pt x="10746901" y="892247"/>
                  <a:pt x="10751900" y="890868"/>
                </a:cubicBezTo>
                <a:cubicBezTo>
                  <a:pt x="10759588" y="888738"/>
                  <a:pt x="10761844" y="883743"/>
                  <a:pt x="10757639" y="879284"/>
                </a:cubicBezTo>
                <a:cubicBezTo>
                  <a:pt x="10752675" y="874029"/>
                  <a:pt x="10745240" y="870644"/>
                  <a:pt x="10735982" y="868697"/>
                </a:cubicBezTo>
                <a:cubicBezTo>
                  <a:pt x="10726471" y="866706"/>
                  <a:pt x="10719053" y="868192"/>
                  <a:pt x="10714397" y="873615"/>
                </a:cubicBezTo>
                <a:cubicBezTo>
                  <a:pt x="10710012" y="878717"/>
                  <a:pt x="10707178" y="884356"/>
                  <a:pt x="10702486" y="889366"/>
                </a:cubicBezTo>
                <a:cubicBezTo>
                  <a:pt x="10694509" y="897839"/>
                  <a:pt x="10684312" y="898774"/>
                  <a:pt x="10667510" y="893243"/>
                </a:cubicBezTo>
                <a:cubicBezTo>
                  <a:pt x="10687615" y="880280"/>
                  <a:pt x="10686315" y="877124"/>
                  <a:pt x="10659299" y="871762"/>
                </a:cubicBezTo>
                <a:cubicBezTo>
                  <a:pt x="10650347" y="870000"/>
                  <a:pt x="10641504" y="867870"/>
                  <a:pt x="10633040" y="865373"/>
                </a:cubicBezTo>
                <a:cubicBezTo>
                  <a:pt x="10628005" y="863902"/>
                  <a:pt x="10623240" y="861770"/>
                  <a:pt x="10619324" y="859334"/>
                </a:cubicBezTo>
                <a:cubicBezTo>
                  <a:pt x="10607539" y="852025"/>
                  <a:pt x="10591387" y="845314"/>
                  <a:pt x="10578031" y="842296"/>
                </a:cubicBezTo>
                <a:cubicBezTo>
                  <a:pt x="10575721" y="841775"/>
                  <a:pt x="10572640" y="839906"/>
                  <a:pt x="10572708" y="838711"/>
                </a:cubicBezTo>
                <a:cubicBezTo>
                  <a:pt x="10572798" y="836688"/>
                  <a:pt x="10574837" y="834589"/>
                  <a:pt x="10576660" y="832767"/>
                </a:cubicBezTo>
                <a:cubicBezTo>
                  <a:pt x="10577507" y="831909"/>
                  <a:pt x="10579727" y="831480"/>
                  <a:pt x="10581406" y="830974"/>
                </a:cubicBezTo>
                <a:cubicBezTo>
                  <a:pt x="10594834" y="826990"/>
                  <a:pt x="10603573" y="825354"/>
                  <a:pt x="10610036" y="826915"/>
                </a:cubicBezTo>
                <a:close/>
                <a:moveTo>
                  <a:pt x="9474633" y="824124"/>
                </a:moveTo>
                <a:cubicBezTo>
                  <a:pt x="9468407" y="823588"/>
                  <a:pt x="9463389" y="826899"/>
                  <a:pt x="9462560" y="832998"/>
                </a:cubicBezTo>
                <a:cubicBezTo>
                  <a:pt x="9464311" y="834116"/>
                  <a:pt x="9466639" y="836857"/>
                  <a:pt x="9470013" y="837501"/>
                </a:cubicBezTo>
                <a:cubicBezTo>
                  <a:pt x="9475662" y="838559"/>
                  <a:pt x="9481221" y="834760"/>
                  <a:pt x="9481835" y="830102"/>
                </a:cubicBezTo>
                <a:cubicBezTo>
                  <a:pt x="9482213" y="827006"/>
                  <a:pt x="9479975" y="824584"/>
                  <a:pt x="9474633" y="824124"/>
                </a:cubicBezTo>
                <a:close/>
                <a:moveTo>
                  <a:pt x="2556986" y="823602"/>
                </a:moveTo>
                <a:cubicBezTo>
                  <a:pt x="2551100" y="829045"/>
                  <a:pt x="2548683" y="833642"/>
                  <a:pt x="2550795" y="838773"/>
                </a:cubicBezTo>
                <a:cubicBezTo>
                  <a:pt x="2551353" y="840106"/>
                  <a:pt x="2554925" y="842144"/>
                  <a:pt x="2556204" y="841929"/>
                </a:cubicBezTo>
                <a:cubicBezTo>
                  <a:pt x="2559277" y="841393"/>
                  <a:pt x="2563591" y="839968"/>
                  <a:pt x="2564240" y="838390"/>
                </a:cubicBezTo>
                <a:cubicBezTo>
                  <a:pt x="2566351" y="833305"/>
                  <a:pt x="2563517" y="828754"/>
                  <a:pt x="2556986" y="823602"/>
                </a:cubicBezTo>
                <a:close/>
                <a:moveTo>
                  <a:pt x="359232" y="820976"/>
                </a:moveTo>
                <a:cubicBezTo>
                  <a:pt x="361849" y="820701"/>
                  <a:pt x="365044" y="822555"/>
                  <a:pt x="370079" y="824163"/>
                </a:cubicBezTo>
                <a:cubicBezTo>
                  <a:pt x="366163" y="826693"/>
                  <a:pt x="364322" y="828748"/>
                  <a:pt x="361542" y="829468"/>
                </a:cubicBezTo>
                <a:cubicBezTo>
                  <a:pt x="357120" y="830633"/>
                  <a:pt x="351381" y="827889"/>
                  <a:pt x="352446" y="825084"/>
                </a:cubicBezTo>
                <a:cubicBezTo>
                  <a:pt x="353113" y="823397"/>
                  <a:pt x="356578" y="821222"/>
                  <a:pt x="359232" y="820976"/>
                </a:cubicBezTo>
                <a:close/>
                <a:moveTo>
                  <a:pt x="10774188" y="820423"/>
                </a:moveTo>
                <a:cubicBezTo>
                  <a:pt x="10775884" y="821710"/>
                  <a:pt x="10776858" y="822461"/>
                  <a:pt x="10777870" y="823227"/>
                </a:cubicBezTo>
                <a:cubicBezTo>
                  <a:pt x="10776084" y="824039"/>
                  <a:pt x="10774333" y="824866"/>
                  <a:pt x="10772546" y="825678"/>
                </a:cubicBezTo>
                <a:cubicBezTo>
                  <a:pt x="10771608" y="824897"/>
                  <a:pt x="10769622" y="823824"/>
                  <a:pt x="10769947" y="823411"/>
                </a:cubicBezTo>
                <a:cubicBezTo>
                  <a:pt x="10770777" y="822292"/>
                  <a:pt x="10772636" y="821449"/>
                  <a:pt x="10774188" y="820423"/>
                </a:cubicBezTo>
                <a:close/>
                <a:moveTo>
                  <a:pt x="8725036" y="819819"/>
                </a:moveTo>
                <a:cubicBezTo>
                  <a:pt x="8724530" y="820171"/>
                  <a:pt x="8724025" y="820493"/>
                  <a:pt x="8723592" y="820784"/>
                </a:cubicBezTo>
                <a:cubicBezTo>
                  <a:pt x="8724097" y="821121"/>
                  <a:pt x="8724621" y="821458"/>
                  <a:pt x="8725108" y="821780"/>
                </a:cubicBezTo>
                <a:cubicBezTo>
                  <a:pt x="8725595" y="821458"/>
                  <a:pt x="8726498" y="821106"/>
                  <a:pt x="8726498" y="820784"/>
                </a:cubicBezTo>
                <a:cubicBezTo>
                  <a:pt x="8726498" y="820447"/>
                  <a:pt x="8725559" y="820141"/>
                  <a:pt x="8725036" y="819819"/>
                </a:cubicBezTo>
                <a:close/>
                <a:moveTo>
                  <a:pt x="10340943" y="818555"/>
                </a:moveTo>
                <a:cubicBezTo>
                  <a:pt x="10338850" y="817897"/>
                  <a:pt x="10334951" y="817805"/>
                  <a:pt x="10333201" y="818586"/>
                </a:cubicBezTo>
                <a:cubicBezTo>
                  <a:pt x="10323546" y="822983"/>
                  <a:pt x="10318961" y="828960"/>
                  <a:pt x="10321542" y="836390"/>
                </a:cubicBezTo>
                <a:cubicBezTo>
                  <a:pt x="10322012" y="837770"/>
                  <a:pt x="10324809" y="839715"/>
                  <a:pt x="10326830" y="839870"/>
                </a:cubicBezTo>
                <a:cubicBezTo>
                  <a:pt x="10330061" y="840115"/>
                  <a:pt x="10335530" y="839686"/>
                  <a:pt x="10336576" y="838459"/>
                </a:cubicBezTo>
                <a:cubicBezTo>
                  <a:pt x="10340691" y="833541"/>
                  <a:pt x="10343470" y="828178"/>
                  <a:pt x="10346556" y="823273"/>
                </a:cubicBezTo>
                <a:cubicBezTo>
                  <a:pt x="10344084" y="821082"/>
                  <a:pt x="10343019" y="819214"/>
                  <a:pt x="10340943" y="818555"/>
                </a:cubicBezTo>
                <a:close/>
                <a:moveTo>
                  <a:pt x="3168579" y="813062"/>
                </a:moveTo>
                <a:cubicBezTo>
                  <a:pt x="3168508" y="813874"/>
                  <a:pt x="3168438" y="814686"/>
                  <a:pt x="3168344" y="815483"/>
                </a:cubicBezTo>
                <a:cubicBezTo>
                  <a:pt x="3169212" y="815345"/>
                  <a:pt x="3170313" y="815376"/>
                  <a:pt x="3170817" y="815054"/>
                </a:cubicBezTo>
                <a:cubicBezTo>
                  <a:pt x="3171250" y="814747"/>
                  <a:pt x="3171016" y="814073"/>
                  <a:pt x="3171070" y="813568"/>
                </a:cubicBezTo>
                <a:cubicBezTo>
                  <a:pt x="3170240" y="813399"/>
                  <a:pt x="3169408" y="813230"/>
                  <a:pt x="3168579" y="813062"/>
                </a:cubicBezTo>
                <a:close/>
                <a:moveTo>
                  <a:pt x="9385154" y="811070"/>
                </a:moveTo>
                <a:lnTo>
                  <a:pt x="9384054" y="811759"/>
                </a:lnTo>
                <a:lnTo>
                  <a:pt x="9385534" y="811989"/>
                </a:lnTo>
                <a:close/>
                <a:moveTo>
                  <a:pt x="2848828" y="810626"/>
                </a:moveTo>
                <a:cubicBezTo>
                  <a:pt x="2846012" y="810013"/>
                  <a:pt x="2842275" y="810810"/>
                  <a:pt x="2839064" y="811285"/>
                </a:cubicBezTo>
                <a:cubicBezTo>
                  <a:pt x="2838643" y="811346"/>
                  <a:pt x="2838321" y="813889"/>
                  <a:pt x="2839024" y="814134"/>
                </a:cubicBezTo>
                <a:cubicBezTo>
                  <a:pt x="2842721" y="815467"/>
                  <a:pt x="2846674" y="816586"/>
                  <a:pt x="2850736" y="817383"/>
                </a:cubicBezTo>
                <a:cubicBezTo>
                  <a:pt x="2851586" y="817551"/>
                  <a:pt x="2853246" y="816172"/>
                  <a:pt x="2855756" y="814885"/>
                </a:cubicBezTo>
                <a:lnTo>
                  <a:pt x="2855762" y="814885"/>
                </a:lnTo>
                <a:cubicBezTo>
                  <a:pt x="2853432" y="813384"/>
                  <a:pt x="2851591" y="811239"/>
                  <a:pt x="2848828" y="810626"/>
                </a:cubicBezTo>
                <a:close/>
                <a:moveTo>
                  <a:pt x="2396942" y="809695"/>
                </a:moveTo>
                <a:cubicBezTo>
                  <a:pt x="2394351" y="810293"/>
                  <a:pt x="2391950" y="811760"/>
                  <a:pt x="2390064" y="814793"/>
                </a:cubicBezTo>
                <a:cubicBezTo>
                  <a:pt x="2399864" y="817628"/>
                  <a:pt x="2408436" y="818409"/>
                  <a:pt x="2417766" y="817674"/>
                </a:cubicBezTo>
                <a:cubicBezTo>
                  <a:pt x="2418200" y="811330"/>
                  <a:pt x="2410818" y="810794"/>
                  <a:pt x="2404971" y="809814"/>
                </a:cubicBezTo>
                <a:cubicBezTo>
                  <a:pt x="2402317" y="809369"/>
                  <a:pt x="2399535" y="809098"/>
                  <a:pt x="2396942" y="809695"/>
                </a:cubicBezTo>
                <a:close/>
                <a:moveTo>
                  <a:pt x="1237247" y="808946"/>
                </a:moveTo>
                <a:cubicBezTo>
                  <a:pt x="1242336" y="808380"/>
                  <a:pt x="1245350" y="811229"/>
                  <a:pt x="1246180" y="814325"/>
                </a:cubicBezTo>
                <a:cubicBezTo>
                  <a:pt x="1246938" y="817173"/>
                  <a:pt x="1247534" y="820023"/>
                  <a:pt x="1247895" y="822888"/>
                </a:cubicBezTo>
                <a:cubicBezTo>
                  <a:pt x="1248869" y="830367"/>
                  <a:pt x="1255294" y="834366"/>
                  <a:pt x="1267548" y="834917"/>
                </a:cubicBezTo>
                <a:cubicBezTo>
                  <a:pt x="1269299" y="835009"/>
                  <a:pt x="1270978" y="835714"/>
                  <a:pt x="1271302" y="835775"/>
                </a:cubicBezTo>
                <a:cubicBezTo>
                  <a:pt x="1280362" y="843207"/>
                  <a:pt x="1288629" y="849979"/>
                  <a:pt x="1297761" y="857441"/>
                </a:cubicBezTo>
                <a:cubicBezTo>
                  <a:pt x="1293230" y="863753"/>
                  <a:pt x="1288483" y="870480"/>
                  <a:pt x="1283430" y="877129"/>
                </a:cubicBezTo>
                <a:cubicBezTo>
                  <a:pt x="1282798" y="877941"/>
                  <a:pt x="1280163" y="878861"/>
                  <a:pt x="1278900" y="878662"/>
                </a:cubicBezTo>
                <a:cubicBezTo>
                  <a:pt x="1276500" y="878294"/>
                  <a:pt x="1272512" y="877175"/>
                  <a:pt x="1272475" y="876317"/>
                </a:cubicBezTo>
                <a:cubicBezTo>
                  <a:pt x="1271898" y="861746"/>
                  <a:pt x="1260907" y="852230"/>
                  <a:pt x="1239792" y="845076"/>
                </a:cubicBezTo>
                <a:cubicBezTo>
                  <a:pt x="1225155" y="840111"/>
                  <a:pt x="1220210" y="823532"/>
                  <a:pt x="1227050" y="813788"/>
                </a:cubicBezTo>
                <a:cubicBezTo>
                  <a:pt x="1228566" y="811613"/>
                  <a:pt x="1233421" y="809391"/>
                  <a:pt x="1237247" y="808946"/>
                </a:cubicBezTo>
                <a:close/>
                <a:moveTo>
                  <a:pt x="1034164" y="808441"/>
                </a:moveTo>
                <a:cubicBezTo>
                  <a:pt x="1034886" y="808778"/>
                  <a:pt x="1035626" y="809085"/>
                  <a:pt x="1036348" y="809422"/>
                </a:cubicBezTo>
                <a:cubicBezTo>
                  <a:pt x="1036131" y="809912"/>
                  <a:pt x="1036168" y="810663"/>
                  <a:pt x="1035644" y="810862"/>
                </a:cubicBezTo>
                <a:cubicBezTo>
                  <a:pt x="1035067" y="811107"/>
                  <a:pt x="1033966" y="810862"/>
                  <a:pt x="1033099" y="810831"/>
                </a:cubicBezTo>
                <a:cubicBezTo>
                  <a:pt x="1033460" y="810034"/>
                  <a:pt x="1033803" y="809238"/>
                  <a:pt x="1034164" y="808441"/>
                </a:cubicBezTo>
                <a:close/>
                <a:moveTo>
                  <a:pt x="10813549" y="807691"/>
                </a:moveTo>
                <a:cubicBezTo>
                  <a:pt x="10820678" y="807691"/>
                  <a:pt x="10826164" y="806649"/>
                  <a:pt x="10829178" y="807875"/>
                </a:cubicBezTo>
                <a:cubicBezTo>
                  <a:pt x="10843923" y="813866"/>
                  <a:pt x="10859065" y="813559"/>
                  <a:pt x="10875163" y="810740"/>
                </a:cubicBezTo>
                <a:cubicBezTo>
                  <a:pt x="10881353" y="809637"/>
                  <a:pt x="10888103" y="809468"/>
                  <a:pt x="10894636" y="809361"/>
                </a:cubicBezTo>
                <a:cubicBezTo>
                  <a:pt x="10896730" y="809346"/>
                  <a:pt x="10898913" y="810924"/>
                  <a:pt x="10902812" y="812487"/>
                </a:cubicBezTo>
                <a:cubicBezTo>
                  <a:pt x="10890250" y="818737"/>
                  <a:pt x="10874351" y="816654"/>
                  <a:pt x="10862891" y="821419"/>
                </a:cubicBezTo>
                <a:cubicBezTo>
                  <a:pt x="10851359" y="826200"/>
                  <a:pt x="10839826" y="830981"/>
                  <a:pt x="10823006" y="837952"/>
                </a:cubicBezTo>
                <a:cubicBezTo>
                  <a:pt x="10822302" y="830278"/>
                  <a:pt x="10822663" y="825832"/>
                  <a:pt x="10821291" y="821602"/>
                </a:cubicBezTo>
                <a:cubicBezTo>
                  <a:pt x="10819902" y="817344"/>
                  <a:pt x="10816762" y="813314"/>
                  <a:pt x="10813549" y="807691"/>
                </a:cubicBezTo>
                <a:close/>
                <a:moveTo>
                  <a:pt x="11588178" y="807453"/>
                </a:moveTo>
                <a:cubicBezTo>
                  <a:pt x="11589027" y="808188"/>
                  <a:pt x="11589893" y="808909"/>
                  <a:pt x="11590723" y="809644"/>
                </a:cubicBezTo>
                <a:cubicBezTo>
                  <a:pt x="11589388" y="809996"/>
                  <a:pt x="11588070" y="810425"/>
                  <a:pt x="11586662" y="810640"/>
                </a:cubicBezTo>
                <a:cubicBezTo>
                  <a:pt x="11586374" y="810686"/>
                  <a:pt x="11585183" y="809675"/>
                  <a:pt x="11585363" y="809506"/>
                </a:cubicBezTo>
                <a:cubicBezTo>
                  <a:pt x="11586121" y="808755"/>
                  <a:pt x="11587222" y="808127"/>
                  <a:pt x="11588178" y="807453"/>
                </a:cubicBezTo>
                <a:close/>
                <a:moveTo>
                  <a:pt x="10781353" y="807446"/>
                </a:moveTo>
                <a:lnTo>
                  <a:pt x="10782454" y="808289"/>
                </a:lnTo>
                <a:lnTo>
                  <a:pt x="10780721" y="808427"/>
                </a:lnTo>
                <a:close/>
                <a:moveTo>
                  <a:pt x="11287185" y="806888"/>
                </a:moveTo>
                <a:cubicBezTo>
                  <a:pt x="11290669" y="808681"/>
                  <a:pt x="11294184" y="809692"/>
                  <a:pt x="11294116" y="810596"/>
                </a:cubicBezTo>
                <a:cubicBezTo>
                  <a:pt x="11293954" y="812481"/>
                  <a:pt x="11292654" y="815147"/>
                  <a:pt x="11290380" y="815959"/>
                </a:cubicBezTo>
                <a:cubicBezTo>
                  <a:pt x="11286806" y="817230"/>
                  <a:pt x="11283012" y="815591"/>
                  <a:pt x="11282997" y="813032"/>
                </a:cubicBezTo>
                <a:cubicBezTo>
                  <a:pt x="11282997" y="811255"/>
                  <a:pt x="11285326" y="809462"/>
                  <a:pt x="11287185" y="806888"/>
                </a:cubicBezTo>
                <a:close/>
                <a:moveTo>
                  <a:pt x="8999933" y="805968"/>
                </a:moveTo>
                <a:cubicBezTo>
                  <a:pt x="8991884" y="812479"/>
                  <a:pt x="8981904" y="817291"/>
                  <a:pt x="8971130" y="821964"/>
                </a:cubicBezTo>
                <a:cubicBezTo>
                  <a:pt x="8965553" y="824369"/>
                  <a:pt x="8962233" y="829259"/>
                  <a:pt x="8959471" y="833411"/>
                </a:cubicBezTo>
                <a:cubicBezTo>
                  <a:pt x="8956060" y="838543"/>
                  <a:pt x="8947975" y="842711"/>
                  <a:pt x="8950195" y="851964"/>
                </a:cubicBezTo>
                <a:cubicBezTo>
                  <a:pt x="8969740" y="846433"/>
                  <a:pt x="8986669" y="841791"/>
                  <a:pt x="9002297" y="835647"/>
                </a:cubicBezTo>
                <a:cubicBezTo>
                  <a:pt x="9012097" y="831788"/>
                  <a:pt x="9018359" y="825687"/>
                  <a:pt x="9020164" y="818700"/>
                </a:cubicBezTo>
                <a:cubicBezTo>
                  <a:pt x="9021103" y="815069"/>
                  <a:pt x="9019316" y="810794"/>
                  <a:pt x="9016843" y="807301"/>
                </a:cubicBezTo>
                <a:cubicBezTo>
                  <a:pt x="9014209" y="803562"/>
                  <a:pt x="9003904" y="802750"/>
                  <a:pt x="8999933" y="805968"/>
                </a:cubicBezTo>
                <a:close/>
                <a:moveTo>
                  <a:pt x="678647" y="805748"/>
                </a:moveTo>
                <a:cubicBezTo>
                  <a:pt x="681156" y="806070"/>
                  <a:pt x="683267" y="806024"/>
                  <a:pt x="684747" y="806591"/>
                </a:cubicBezTo>
                <a:cubicBezTo>
                  <a:pt x="702830" y="813777"/>
                  <a:pt x="721058" y="820855"/>
                  <a:pt x="738708" y="828411"/>
                </a:cubicBezTo>
                <a:cubicBezTo>
                  <a:pt x="744357" y="830818"/>
                  <a:pt x="746035" y="835183"/>
                  <a:pt x="744050" y="839366"/>
                </a:cubicBezTo>
                <a:cubicBezTo>
                  <a:pt x="743076" y="841388"/>
                  <a:pt x="740783" y="843993"/>
                  <a:pt x="738040" y="844636"/>
                </a:cubicBezTo>
                <a:cubicBezTo>
                  <a:pt x="735513" y="845218"/>
                  <a:pt x="730803" y="844069"/>
                  <a:pt x="728422" y="842767"/>
                </a:cubicBezTo>
                <a:cubicBezTo>
                  <a:pt x="725011" y="840899"/>
                  <a:pt x="723152" y="838017"/>
                  <a:pt x="720102" y="835872"/>
                </a:cubicBezTo>
                <a:cubicBezTo>
                  <a:pt x="713948" y="831568"/>
                  <a:pt x="707631" y="830910"/>
                  <a:pt x="700214" y="833850"/>
                </a:cubicBezTo>
                <a:cubicBezTo>
                  <a:pt x="695521" y="835704"/>
                  <a:pt x="691461" y="838170"/>
                  <a:pt x="686768" y="840055"/>
                </a:cubicBezTo>
                <a:cubicBezTo>
                  <a:pt x="679423" y="842998"/>
                  <a:pt x="671428" y="844008"/>
                  <a:pt x="662603" y="842813"/>
                </a:cubicBezTo>
                <a:cubicBezTo>
                  <a:pt x="647245" y="840761"/>
                  <a:pt x="642047" y="835230"/>
                  <a:pt x="647732" y="826418"/>
                </a:cubicBezTo>
                <a:cubicBezTo>
                  <a:pt x="652713" y="818726"/>
                  <a:pt x="661394" y="812720"/>
                  <a:pt x="671590" y="807510"/>
                </a:cubicBezTo>
                <a:cubicBezTo>
                  <a:pt x="673594" y="806483"/>
                  <a:pt x="676626" y="806223"/>
                  <a:pt x="678647" y="805748"/>
                </a:cubicBezTo>
                <a:close/>
                <a:moveTo>
                  <a:pt x="971641" y="805028"/>
                </a:moveTo>
                <a:cubicBezTo>
                  <a:pt x="970304" y="805780"/>
                  <a:pt x="966768" y="807173"/>
                  <a:pt x="967111" y="807755"/>
                </a:cubicBezTo>
                <a:cubicBezTo>
                  <a:pt x="968374" y="810130"/>
                  <a:pt x="970630" y="812353"/>
                  <a:pt x="973157" y="814298"/>
                </a:cubicBezTo>
                <a:cubicBezTo>
                  <a:pt x="973554" y="814620"/>
                  <a:pt x="978571" y="813608"/>
                  <a:pt x="979328" y="812628"/>
                </a:cubicBezTo>
                <a:cubicBezTo>
                  <a:pt x="981674" y="809518"/>
                  <a:pt x="977921" y="805734"/>
                  <a:pt x="971641" y="805028"/>
                </a:cubicBezTo>
                <a:close/>
                <a:moveTo>
                  <a:pt x="10134121" y="802451"/>
                </a:moveTo>
                <a:cubicBezTo>
                  <a:pt x="10139607" y="800980"/>
                  <a:pt x="10145328" y="803845"/>
                  <a:pt x="10146303" y="809040"/>
                </a:cubicBezTo>
                <a:cubicBezTo>
                  <a:pt x="10144950" y="809959"/>
                  <a:pt x="10143073" y="812196"/>
                  <a:pt x="10140185" y="812917"/>
                </a:cubicBezTo>
                <a:cubicBezTo>
                  <a:pt x="10134898" y="814204"/>
                  <a:pt x="10128110" y="811216"/>
                  <a:pt x="10128363" y="807554"/>
                </a:cubicBezTo>
                <a:cubicBezTo>
                  <a:pt x="10128472" y="805746"/>
                  <a:pt x="10131413" y="803171"/>
                  <a:pt x="10134121" y="802451"/>
                </a:cubicBezTo>
                <a:close/>
                <a:moveTo>
                  <a:pt x="644734" y="802101"/>
                </a:moveTo>
                <a:cubicBezTo>
                  <a:pt x="645186" y="801931"/>
                  <a:pt x="646070" y="802192"/>
                  <a:pt x="646774" y="802268"/>
                </a:cubicBezTo>
                <a:cubicBezTo>
                  <a:pt x="646647" y="802683"/>
                  <a:pt x="646539" y="803112"/>
                  <a:pt x="646413" y="803540"/>
                </a:cubicBezTo>
                <a:cubicBezTo>
                  <a:pt x="645709" y="803463"/>
                  <a:pt x="644734" y="803525"/>
                  <a:pt x="644428" y="803264"/>
                </a:cubicBezTo>
                <a:cubicBezTo>
                  <a:pt x="644139" y="803051"/>
                  <a:pt x="644355" y="802268"/>
                  <a:pt x="644734" y="802101"/>
                </a:cubicBezTo>
                <a:close/>
                <a:moveTo>
                  <a:pt x="468741" y="801304"/>
                </a:moveTo>
                <a:cubicBezTo>
                  <a:pt x="470419" y="801136"/>
                  <a:pt x="472567" y="802637"/>
                  <a:pt x="474534" y="803417"/>
                </a:cubicBezTo>
                <a:cubicBezTo>
                  <a:pt x="473072" y="804583"/>
                  <a:pt x="471935" y="806376"/>
                  <a:pt x="470058" y="806743"/>
                </a:cubicBezTo>
                <a:cubicBezTo>
                  <a:pt x="468452" y="807050"/>
                  <a:pt x="465998" y="805763"/>
                  <a:pt x="462893" y="804889"/>
                </a:cubicBezTo>
                <a:cubicBezTo>
                  <a:pt x="465402" y="803235"/>
                  <a:pt x="466846" y="801503"/>
                  <a:pt x="468741" y="801304"/>
                </a:cubicBezTo>
                <a:close/>
                <a:moveTo>
                  <a:pt x="11405829" y="800743"/>
                </a:moveTo>
                <a:cubicBezTo>
                  <a:pt x="11415935" y="803822"/>
                  <a:pt x="11423262" y="808864"/>
                  <a:pt x="11430048" y="813966"/>
                </a:cubicBezTo>
                <a:cubicBezTo>
                  <a:pt x="11428478" y="815469"/>
                  <a:pt x="11427467" y="817169"/>
                  <a:pt x="11426583" y="817154"/>
                </a:cubicBezTo>
                <a:cubicBezTo>
                  <a:pt x="11413354" y="816816"/>
                  <a:pt x="11405070" y="811683"/>
                  <a:pt x="11398194" y="805478"/>
                </a:cubicBezTo>
                <a:cubicBezTo>
                  <a:pt x="11397399" y="804758"/>
                  <a:pt x="11397725" y="802751"/>
                  <a:pt x="11398682" y="802305"/>
                </a:cubicBezTo>
                <a:cubicBezTo>
                  <a:pt x="11400685" y="801387"/>
                  <a:pt x="11404186" y="800253"/>
                  <a:pt x="11405829" y="800743"/>
                </a:cubicBezTo>
                <a:close/>
                <a:moveTo>
                  <a:pt x="1554788" y="799489"/>
                </a:moveTo>
                <a:cubicBezTo>
                  <a:pt x="1561773" y="796270"/>
                  <a:pt x="1569046" y="797191"/>
                  <a:pt x="1573864" y="802048"/>
                </a:cubicBezTo>
                <a:cubicBezTo>
                  <a:pt x="1575813" y="804024"/>
                  <a:pt x="1576932" y="806292"/>
                  <a:pt x="1578737" y="808314"/>
                </a:cubicBezTo>
                <a:cubicBezTo>
                  <a:pt x="1585613" y="816021"/>
                  <a:pt x="1595124" y="820970"/>
                  <a:pt x="1610609" y="819821"/>
                </a:cubicBezTo>
                <a:cubicBezTo>
                  <a:pt x="1612087" y="819729"/>
                  <a:pt x="1613784" y="820786"/>
                  <a:pt x="1616870" y="821767"/>
                </a:cubicBezTo>
                <a:cubicBezTo>
                  <a:pt x="1610969" y="832018"/>
                  <a:pt x="1595539" y="841824"/>
                  <a:pt x="1614579" y="855169"/>
                </a:cubicBezTo>
                <a:cubicBezTo>
                  <a:pt x="1593211" y="856656"/>
                  <a:pt x="1581769" y="853745"/>
                  <a:pt x="1571410" y="849869"/>
                </a:cubicBezTo>
                <a:cubicBezTo>
                  <a:pt x="1566248" y="847938"/>
                  <a:pt x="1562512" y="844108"/>
                  <a:pt x="1559318" y="840737"/>
                </a:cubicBezTo>
                <a:cubicBezTo>
                  <a:pt x="1554193" y="835282"/>
                  <a:pt x="1551395" y="828939"/>
                  <a:pt x="1542967" y="825429"/>
                </a:cubicBezTo>
                <a:cubicBezTo>
                  <a:pt x="1531688" y="823422"/>
                  <a:pt x="1527735" y="830011"/>
                  <a:pt x="1519975" y="831544"/>
                </a:cubicBezTo>
                <a:cubicBezTo>
                  <a:pt x="1518351" y="831865"/>
                  <a:pt x="1515680" y="831773"/>
                  <a:pt x="1514615" y="831160"/>
                </a:cubicBezTo>
                <a:cubicBezTo>
                  <a:pt x="1512792" y="830073"/>
                  <a:pt x="1510640" y="828402"/>
                  <a:pt x="1510734" y="827022"/>
                </a:cubicBezTo>
                <a:cubicBezTo>
                  <a:pt x="1511132" y="821445"/>
                  <a:pt x="1516311" y="817339"/>
                  <a:pt x="1523313" y="814060"/>
                </a:cubicBezTo>
                <a:cubicBezTo>
                  <a:pt x="1533781" y="809172"/>
                  <a:pt x="1544285" y="804346"/>
                  <a:pt x="1554788" y="799489"/>
                </a:cubicBezTo>
                <a:close/>
                <a:moveTo>
                  <a:pt x="9794035" y="796131"/>
                </a:moveTo>
                <a:cubicBezTo>
                  <a:pt x="9782304" y="794078"/>
                  <a:pt x="9766242" y="798308"/>
                  <a:pt x="9760233" y="804849"/>
                </a:cubicBezTo>
                <a:cubicBezTo>
                  <a:pt x="9758952" y="806260"/>
                  <a:pt x="9759006" y="808128"/>
                  <a:pt x="9758103" y="810779"/>
                </a:cubicBezTo>
                <a:cubicBezTo>
                  <a:pt x="9761604" y="812127"/>
                  <a:pt x="9765502" y="814916"/>
                  <a:pt x="9768823" y="814671"/>
                </a:cubicBezTo>
                <a:cubicBezTo>
                  <a:pt x="9783008" y="813629"/>
                  <a:pt x="9792158" y="808021"/>
                  <a:pt x="9797464" y="800146"/>
                </a:cubicBezTo>
                <a:cubicBezTo>
                  <a:pt x="9798096" y="799196"/>
                  <a:pt x="9795750" y="796422"/>
                  <a:pt x="9794035" y="796131"/>
                </a:cubicBezTo>
                <a:close/>
                <a:moveTo>
                  <a:pt x="10591530" y="795754"/>
                </a:moveTo>
                <a:cubicBezTo>
                  <a:pt x="10592018" y="795954"/>
                  <a:pt x="10592108" y="796566"/>
                  <a:pt x="10592379" y="796980"/>
                </a:cubicBezTo>
                <a:cubicBezTo>
                  <a:pt x="10591169" y="797026"/>
                  <a:pt x="10589979" y="797072"/>
                  <a:pt x="10588787" y="797103"/>
                </a:cubicBezTo>
                <a:cubicBezTo>
                  <a:pt x="10588968" y="796674"/>
                  <a:pt x="10589148" y="796230"/>
                  <a:pt x="10589347" y="795785"/>
                </a:cubicBezTo>
                <a:cubicBezTo>
                  <a:pt x="10590086" y="795769"/>
                  <a:pt x="10591025" y="795555"/>
                  <a:pt x="10591530" y="795754"/>
                </a:cubicBezTo>
                <a:close/>
                <a:moveTo>
                  <a:pt x="293937" y="794823"/>
                </a:moveTo>
                <a:cubicBezTo>
                  <a:pt x="298250" y="794316"/>
                  <a:pt x="304206" y="797933"/>
                  <a:pt x="302618" y="800155"/>
                </a:cubicBezTo>
                <a:cubicBezTo>
                  <a:pt x="297366" y="807555"/>
                  <a:pt x="292060" y="814940"/>
                  <a:pt x="285870" y="822049"/>
                </a:cubicBezTo>
                <a:cubicBezTo>
                  <a:pt x="284697" y="823413"/>
                  <a:pt x="279464" y="824010"/>
                  <a:pt x="276197" y="823918"/>
                </a:cubicBezTo>
                <a:cubicBezTo>
                  <a:pt x="274284" y="823842"/>
                  <a:pt x="272569" y="821697"/>
                  <a:pt x="270439" y="820256"/>
                </a:cubicBezTo>
                <a:cubicBezTo>
                  <a:pt x="272659" y="811478"/>
                  <a:pt x="275998" y="803143"/>
                  <a:pt x="286267" y="796584"/>
                </a:cubicBezTo>
                <a:cubicBezTo>
                  <a:pt x="288000" y="795481"/>
                  <a:pt x="291248" y="795113"/>
                  <a:pt x="293937" y="794823"/>
                </a:cubicBezTo>
                <a:close/>
                <a:moveTo>
                  <a:pt x="1612794" y="794371"/>
                </a:moveTo>
                <a:cubicBezTo>
                  <a:pt x="1616926" y="794447"/>
                  <a:pt x="1620463" y="795825"/>
                  <a:pt x="1619363" y="798370"/>
                </a:cubicBezTo>
                <a:cubicBezTo>
                  <a:pt x="1618623" y="800055"/>
                  <a:pt x="1615140" y="802001"/>
                  <a:pt x="1612324" y="802430"/>
                </a:cubicBezTo>
                <a:cubicBezTo>
                  <a:pt x="1609888" y="802783"/>
                  <a:pt x="1606675" y="801174"/>
                  <a:pt x="1604798" y="800668"/>
                </a:cubicBezTo>
                <a:cubicBezTo>
                  <a:pt x="1603877" y="796484"/>
                  <a:pt x="1607360" y="794278"/>
                  <a:pt x="1612794" y="794371"/>
                </a:cubicBezTo>
                <a:close/>
                <a:moveTo>
                  <a:pt x="1531130" y="793850"/>
                </a:moveTo>
                <a:cubicBezTo>
                  <a:pt x="1531924" y="794647"/>
                  <a:pt x="1532826" y="795398"/>
                  <a:pt x="1533368" y="796224"/>
                </a:cubicBezTo>
                <a:cubicBezTo>
                  <a:pt x="1533476" y="796409"/>
                  <a:pt x="1531924" y="797297"/>
                  <a:pt x="1531599" y="797206"/>
                </a:cubicBezTo>
                <a:cubicBezTo>
                  <a:pt x="1530155" y="796822"/>
                  <a:pt x="1528874" y="796193"/>
                  <a:pt x="1527538" y="795673"/>
                </a:cubicBezTo>
                <a:cubicBezTo>
                  <a:pt x="1528730" y="795061"/>
                  <a:pt x="1529921" y="794448"/>
                  <a:pt x="1531130" y="793850"/>
                </a:cubicBezTo>
                <a:close/>
                <a:moveTo>
                  <a:pt x="8921969" y="793388"/>
                </a:moveTo>
                <a:cubicBezTo>
                  <a:pt x="8920290" y="794078"/>
                  <a:pt x="8915905" y="795212"/>
                  <a:pt x="8913378" y="797234"/>
                </a:cubicBezTo>
                <a:cubicBezTo>
                  <a:pt x="8911646" y="798614"/>
                  <a:pt x="8911105" y="801892"/>
                  <a:pt x="8912621" y="803087"/>
                </a:cubicBezTo>
                <a:cubicBezTo>
                  <a:pt x="8914208" y="804359"/>
                  <a:pt x="8919568" y="805094"/>
                  <a:pt x="8922041" y="804405"/>
                </a:cubicBezTo>
                <a:cubicBezTo>
                  <a:pt x="8925795" y="803332"/>
                  <a:pt x="8929115" y="801096"/>
                  <a:pt x="8931443" y="798890"/>
                </a:cubicBezTo>
                <a:cubicBezTo>
                  <a:pt x="8933844" y="796621"/>
                  <a:pt x="8929152" y="793005"/>
                  <a:pt x="8921969" y="793388"/>
                </a:cubicBezTo>
                <a:close/>
                <a:moveTo>
                  <a:pt x="11021708" y="793043"/>
                </a:moveTo>
                <a:cubicBezTo>
                  <a:pt x="11022466" y="793319"/>
                  <a:pt x="11023914" y="793733"/>
                  <a:pt x="11023874" y="793793"/>
                </a:cubicBezTo>
                <a:cubicBezTo>
                  <a:pt x="11023296" y="794651"/>
                  <a:pt x="11022538" y="795463"/>
                  <a:pt x="11021816" y="796260"/>
                </a:cubicBezTo>
                <a:cubicBezTo>
                  <a:pt x="11021058" y="796015"/>
                  <a:pt x="11019610" y="795570"/>
                  <a:pt x="11019650" y="795524"/>
                </a:cubicBezTo>
                <a:cubicBezTo>
                  <a:pt x="11020210" y="794666"/>
                  <a:pt x="11020968" y="793854"/>
                  <a:pt x="11021708" y="793043"/>
                </a:cubicBezTo>
                <a:close/>
                <a:moveTo>
                  <a:pt x="2934683" y="790371"/>
                </a:moveTo>
                <a:lnTo>
                  <a:pt x="2933278" y="791443"/>
                </a:lnTo>
                <a:cubicBezTo>
                  <a:pt x="2934360" y="791673"/>
                  <a:pt x="2935461" y="791888"/>
                  <a:pt x="2936544" y="792118"/>
                </a:cubicBezTo>
                <a:cubicBezTo>
                  <a:pt x="2936612" y="791673"/>
                  <a:pt x="2936972" y="791106"/>
                  <a:pt x="2936666" y="790815"/>
                </a:cubicBezTo>
                <a:close/>
                <a:moveTo>
                  <a:pt x="11097597" y="790355"/>
                </a:moveTo>
                <a:cubicBezTo>
                  <a:pt x="11108932" y="796208"/>
                  <a:pt x="11119833" y="802414"/>
                  <a:pt x="11130877" y="808498"/>
                </a:cubicBezTo>
                <a:cubicBezTo>
                  <a:pt x="11127990" y="817093"/>
                  <a:pt x="11128495" y="825199"/>
                  <a:pt x="11119490" y="835740"/>
                </a:cubicBezTo>
                <a:cubicBezTo>
                  <a:pt x="11114418" y="830791"/>
                  <a:pt x="11111603" y="828662"/>
                  <a:pt x="11109834" y="826195"/>
                </a:cubicBezTo>
                <a:cubicBezTo>
                  <a:pt x="11103318" y="817246"/>
                  <a:pt x="11097128" y="808206"/>
                  <a:pt x="11090920" y="799166"/>
                </a:cubicBezTo>
                <a:cubicBezTo>
                  <a:pt x="11089837" y="797588"/>
                  <a:pt x="11088826" y="795933"/>
                  <a:pt x="11088483" y="794247"/>
                </a:cubicBezTo>
                <a:cubicBezTo>
                  <a:pt x="11088284" y="793252"/>
                  <a:pt x="11088989" y="791582"/>
                  <a:pt x="11090143" y="791214"/>
                </a:cubicBezTo>
                <a:cubicBezTo>
                  <a:pt x="11092363" y="790510"/>
                  <a:pt x="11096334" y="789698"/>
                  <a:pt x="11097597" y="790355"/>
                </a:cubicBezTo>
                <a:close/>
                <a:moveTo>
                  <a:pt x="10702775" y="789918"/>
                </a:moveTo>
                <a:cubicBezTo>
                  <a:pt x="10703099" y="790286"/>
                  <a:pt x="10703790" y="790669"/>
                  <a:pt x="10703695" y="790991"/>
                </a:cubicBezTo>
                <a:lnTo>
                  <a:pt x="10703694" y="790991"/>
                </a:lnTo>
                <a:cubicBezTo>
                  <a:pt x="10703604" y="791236"/>
                  <a:pt x="10702539" y="791634"/>
                  <a:pt x="10702106" y="791557"/>
                </a:cubicBezTo>
                <a:cubicBezTo>
                  <a:pt x="10701638" y="791466"/>
                  <a:pt x="10701402" y="790914"/>
                  <a:pt x="10701060" y="790546"/>
                </a:cubicBezTo>
                <a:cubicBezTo>
                  <a:pt x="10701620" y="790347"/>
                  <a:pt x="10702196" y="790133"/>
                  <a:pt x="10702775" y="789918"/>
                </a:cubicBezTo>
                <a:close/>
                <a:moveTo>
                  <a:pt x="2761792" y="789498"/>
                </a:moveTo>
                <a:cubicBezTo>
                  <a:pt x="2760111" y="790355"/>
                  <a:pt x="2758831" y="791520"/>
                  <a:pt x="2757423" y="792562"/>
                </a:cubicBezTo>
                <a:cubicBezTo>
                  <a:pt x="2758670" y="793159"/>
                  <a:pt x="2760422" y="794400"/>
                  <a:pt x="2761089" y="794216"/>
                </a:cubicBezTo>
                <a:cubicBezTo>
                  <a:pt x="2763003" y="793679"/>
                  <a:pt x="2764463" y="792562"/>
                  <a:pt x="2766285" y="791581"/>
                </a:cubicBezTo>
                <a:cubicBezTo>
                  <a:pt x="2764157" y="790570"/>
                  <a:pt x="2762064" y="789360"/>
                  <a:pt x="2761792" y="789498"/>
                </a:cubicBezTo>
                <a:close/>
                <a:moveTo>
                  <a:pt x="11877928" y="785282"/>
                </a:moveTo>
                <a:cubicBezTo>
                  <a:pt x="11880834" y="785680"/>
                  <a:pt x="11883776" y="785911"/>
                  <a:pt x="11883776" y="786126"/>
                </a:cubicBezTo>
                <a:cubicBezTo>
                  <a:pt x="11883776" y="787474"/>
                  <a:pt x="11883108" y="788838"/>
                  <a:pt x="11882676" y="790186"/>
                </a:cubicBezTo>
                <a:cubicBezTo>
                  <a:pt x="11881088" y="789956"/>
                  <a:pt x="11878417" y="789956"/>
                  <a:pt x="11878164" y="789466"/>
                </a:cubicBezTo>
                <a:lnTo>
                  <a:pt x="11878163" y="789466"/>
                </a:lnTo>
                <a:cubicBezTo>
                  <a:pt x="11877496" y="788255"/>
                  <a:pt x="11877928" y="786815"/>
                  <a:pt x="11877928" y="785282"/>
                </a:cubicBezTo>
                <a:close/>
                <a:moveTo>
                  <a:pt x="11487475" y="784960"/>
                </a:moveTo>
                <a:cubicBezTo>
                  <a:pt x="11490399" y="786248"/>
                  <a:pt x="11493593" y="786938"/>
                  <a:pt x="11494225" y="788133"/>
                </a:cubicBezTo>
                <a:cubicBezTo>
                  <a:pt x="11494893" y="789358"/>
                  <a:pt x="11493774" y="791580"/>
                  <a:pt x="11492132" y="792499"/>
                </a:cubicBezTo>
                <a:cubicBezTo>
                  <a:pt x="11489353" y="794061"/>
                  <a:pt x="11483960" y="792346"/>
                  <a:pt x="11483973" y="789849"/>
                </a:cubicBezTo>
                <a:cubicBezTo>
                  <a:pt x="11483992" y="788439"/>
                  <a:pt x="11485922" y="787014"/>
                  <a:pt x="11487475" y="784960"/>
                </a:cubicBezTo>
                <a:close/>
                <a:moveTo>
                  <a:pt x="2277833" y="784548"/>
                </a:moveTo>
                <a:cubicBezTo>
                  <a:pt x="2273646" y="786847"/>
                  <a:pt x="2270018" y="787936"/>
                  <a:pt x="2268882" y="789651"/>
                </a:cubicBezTo>
                <a:cubicBezTo>
                  <a:pt x="2266879" y="792654"/>
                  <a:pt x="2271172" y="796131"/>
                  <a:pt x="2277075" y="797188"/>
                </a:cubicBezTo>
                <a:cubicBezTo>
                  <a:pt x="2281659" y="798016"/>
                  <a:pt x="2288046" y="795671"/>
                  <a:pt x="2286801" y="793174"/>
                </a:cubicBezTo>
                <a:cubicBezTo>
                  <a:pt x="2285411" y="790402"/>
                  <a:pt x="2281659" y="788057"/>
                  <a:pt x="2277833" y="784548"/>
                </a:cubicBezTo>
                <a:close/>
                <a:moveTo>
                  <a:pt x="8850808" y="784210"/>
                </a:moveTo>
                <a:cubicBezTo>
                  <a:pt x="8844600" y="787000"/>
                  <a:pt x="8839835" y="789590"/>
                  <a:pt x="8834439" y="791428"/>
                </a:cubicBezTo>
                <a:cubicBezTo>
                  <a:pt x="8829800" y="793005"/>
                  <a:pt x="8824387" y="793771"/>
                  <a:pt x="8816500" y="795533"/>
                </a:cubicBezTo>
                <a:cubicBezTo>
                  <a:pt x="8822094" y="798246"/>
                  <a:pt x="8825524" y="799947"/>
                  <a:pt x="8828971" y="801616"/>
                </a:cubicBezTo>
                <a:cubicBezTo>
                  <a:pt x="8833356" y="803761"/>
                  <a:pt x="8838915" y="805417"/>
                  <a:pt x="8841838" y="808159"/>
                </a:cubicBezTo>
                <a:cubicBezTo>
                  <a:pt x="8845249" y="811315"/>
                  <a:pt x="8848697" y="815590"/>
                  <a:pt x="8847957" y="819053"/>
                </a:cubicBezTo>
                <a:cubicBezTo>
                  <a:pt x="8846784" y="824569"/>
                  <a:pt x="8837471" y="822086"/>
                  <a:pt x="8831587" y="822991"/>
                </a:cubicBezTo>
                <a:cubicBezTo>
                  <a:pt x="8830722" y="823113"/>
                  <a:pt x="8829963" y="823527"/>
                  <a:pt x="8827509" y="824354"/>
                </a:cubicBezTo>
                <a:cubicBezTo>
                  <a:pt x="8826931" y="831542"/>
                  <a:pt x="8834205" y="834544"/>
                  <a:pt x="8841730" y="836843"/>
                </a:cubicBezTo>
                <a:cubicBezTo>
                  <a:pt x="8860427" y="842542"/>
                  <a:pt x="8880659" y="845284"/>
                  <a:pt x="8901197" y="847061"/>
                </a:cubicBezTo>
                <a:cubicBezTo>
                  <a:pt x="8908235" y="847674"/>
                  <a:pt x="8914046" y="843232"/>
                  <a:pt x="8911718" y="839110"/>
                </a:cubicBezTo>
                <a:cubicBezTo>
                  <a:pt x="8910202" y="836460"/>
                  <a:pt x="8908036" y="833795"/>
                  <a:pt x="8905131" y="831634"/>
                </a:cubicBezTo>
                <a:cubicBezTo>
                  <a:pt x="8901593" y="828983"/>
                  <a:pt x="8896865" y="826945"/>
                  <a:pt x="8892858" y="824523"/>
                </a:cubicBezTo>
                <a:cubicBezTo>
                  <a:pt x="8877428" y="815268"/>
                  <a:pt x="8860806" y="806551"/>
                  <a:pt x="8859290" y="791750"/>
                </a:cubicBezTo>
                <a:cubicBezTo>
                  <a:pt x="8859074" y="789436"/>
                  <a:pt x="8854400" y="787276"/>
                  <a:pt x="8850808" y="784210"/>
                </a:cubicBezTo>
                <a:close/>
                <a:moveTo>
                  <a:pt x="2218801" y="783475"/>
                </a:moveTo>
                <a:cubicBezTo>
                  <a:pt x="2213656" y="787061"/>
                  <a:pt x="2209958" y="788670"/>
                  <a:pt x="2208605" y="790831"/>
                </a:cubicBezTo>
                <a:cubicBezTo>
                  <a:pt x="2207180" y="793097"/>
                  <a:pt x="2209759" y="795733"/>
                  <a:pt x="2214146" y="795334"/>
                </a:cubicBezTo>
                <a:cubicBezTo>
                  <a:pt x="2217015" y="795058"/>
                  <a:pt x="2220606" y="793097"/>
                  <a:pt x="2221688" y="791398"/>
                </a:cubicBezTo>
                <a:cubicBezTo>
                  <a:pt x="2222628" y="789896"/>
                  <a:pt x="2220498" y="787674"/>
                  <a:pt x="2218801" y="783475"/>
                </a:cubicBezTo>
                <a:close/>
                <a:moveTo>
                  <a:pt x="1711619" y="782281"/>
                </a:moveTo>
                <a:cubicBezTo>
                  <a:pt x="1722176" y="793895"/>
                  <a:pt x="1725768" y="802491"/>
                  <a:pt x="1716420" y="812298"/>
                </a:cubicBezTo>
                <a:cubicBezTo>
                  <a:pt x="1712323" y="816587"/>
                  <a:pt x="1712015" y="822210"/>
                  <a:pt x="1709056" y="827007"/>
                </a:cubicBezTo>
                <a:cubicBezTo>
                  <a:pt x="1707937" y="828816"/>
                  <a:pt x="1704563" y="830869"/>
                  <a:pt x="1701603" y="831329"/>
                </a:cubicBezTo>
                <a:cubicBezTo>
                  <a:pt x="1696441" y="832141"/>
                  <a:pt x="1693139" y="829751"/>
                  <a:pt x="1691027" y="826961"/>
                </a:cubicBezTo>
                <a:cubicBezTo>
                  <a:pt x="1690648" y="826440"/>
                  <a:pt x="1690306" y="825888"/>
                  <a:pt x="1690107" y="825336"/>
                </a:cubicBezTo>
                <a:cubicBezTo>
                  <a:pt x="1684566" y="809539"/>
                  <a:pt x="1693391" y="796423"/>
                  <a:pt x="1711619" y="782281"/>
                </a:cubicBezTo>
                <a:close/>
                <a:moveTo>
                  <a:pt x="10203298" y="781066"/>
                </a:moveTo>
                <a:cubicBezTo>
                  <a:pt x="10209274" y="781981"/>
                  <a:pt x="10214729" y="784180"/>
                  <a:pt x="10219575" y="787743"/>
                </a:cubicBezTo>
                <a:cubicBezTo>
                  <a:pt x="10221397" y="789076"/>
                  <a:pt x="10223473" y="790317"/>
                  <a:pt x="10224880" y="791788"/>
                </a:cubicBezTo>
                <a:cubicBezTo>
                  <a:pt x="10237044" y="804505"/>
                  <a:pt x="10255597" y="805900"/>
                  <a:pt x="10276622" y="802835"/>
                </a:cubicBezTo>
                <a:cubicBezTo>
                  <a:pt x="10283950" y="801763"/>
                  <a:pt x="10291187" y="800399"/>
                  <a:pt x="10298460" y="799127"/>
                </a:cubicBezTo>
                <a:cubicBezTo>
                  <a:pt x="10305246" y="797932"/>
                  <a:pt x="10310190" y="795526"/>
                  <a:pt x="10312194" y="791191"/>
                </a:cubicBezTo>
                <a:cubicBezTo>
                  <a:pt x="10313222" y="788984"/>
                  <a:pt x="10314053" y="786671"/>
                  <a:pt x="10315695" y="784632"/>
                </a:cubicBezTo>
                <a:cubicBezTo>
                  <a:pt x="10318294" y="781383"/>
                  <a:pt x="10325044" y="780081"/>
                  <a:pt x="10330277" y="781706"/>
                </a:cubicBezTo>
                <a:cubicBezTo>
                  <a:pt x="10333616" y="782762"/>
                  <a:pt x="10337136" y="783866"/>
                  <a:pt x="10339716" y="785460"/>
                </a:cubicBezTo>
                <a:cubicBezTo>
                  <a:pt x="10347838" y="790532"/>
                  <a:pt x="10356518" y="794346"/>
                  <a:pt x="10368664" y="795449"/>
                </a:cubicBezTo>
                <a:cubicBezTo>
                  <a:pt x="10373194" y="795863"/>
                  <a:pt x="10377272" y="799449"/>
                  <a:pt x="10380936" y="801947"/>
                </a:cubicBezTo>
                <a:cubicBezTo>
                  <a:pt x="10384600" y="804429"/>
                  <a:pt x="10387488" y="807325"/>
                  <a:pt x="10391133" y="810389"/>
                </a:cubicBezTo>
                <a:cubicBezTo>
                  <a:pt x="10399976" y="809117"/>
                  <a:pt x="10407881" y="807983"/>
                  <a:pt x="10415930" y="806834"/>
                </a:cubicBezTo>
                <a:cubicBezTo>
                  <a:pt x="10420207" y="812212"/>
                  <a:pt x="10422048" y="818096"/>
                  <a:pt x="10427859" y="821021"/>
                </a:cubicBezTo>
                <a:cubicBezTo>
                  <a:pt x="10434573" y="824392"/>
                  <a:pt x="10444752" y="825175"/>
                  <a:pt x="10453540" y="827106"/>
                </a:cubicBezTo>
                <a:cubicBezTo>
                  <a:pt x="10455508" y="834292"/>
                  <a:pt x="10458088" y="841049"/>
                  <a:pt x="10458738" y="847882"/>
                </a:cubicBezTo>
                <a:cubicBezTo>
                  <a:pt x="10458955" y="850073"/>
                  <a:pt x="10454768" y="853505"/>
                  <a:pt x="10451230" y="854394"/>
                </a:cubicBezTo>
                <a:cubicBezTo>
                  <a:pt x="10447855" y="855267"/>
                  <a:pt x="10441738" y="854378"/>
                  <a:pt x="10438670" y="852862"/>
                </a:cubicBezTo>
                <a:cubicBezTo>
                  <a:pt x="10434428" y="850762"/>
                  <a:pt x="10431884" y="847376"/>
                  <a:pt x="10428707" y="844511"/>
                </a:cubicBezTo>
                <a:cubicBezTo>
                  <a:pt x="10421091" y="837633"/>
                  <a:pt x="10411309" y="832178"/>
                  <a:pt x="10398803" y="829037"/>
                </a:cubicBezTo>
                <a:cubicBezTo>
                  <a:pt x="10394237" y="827903"/>
                  <a:pt x="10388462" y="828547"/>
                  <a:pt x="10382271" y="828347"/>
                </a:cubicBezTo>
                <a:cubicBezTo>
                  <a:pt x="10381821" y="831765"/>
                  <a:pt x="10382019" y="834093"/>
                  <a:pt x="10381063" y="836222"/>
                </a:cubicBezTo>
                <a:cubicBezTo>
                  <a:pt x="10379853" y="838858"/>
                  <a:pt x="10378843" y="842458"/>
                  <a:pt x="10375684" y="843699"/>
                </a:cubicBezTo>
                <a:cubicBezTo>
                  <a:pt x="10359153" y="850196"/>
                  <a:pt x="10341990" y="856079"/>
                  <a:pt x="10324556" y="862348"/>
                </a:cubicBezTo>
                <a:cubicBezTo>
                  <a:pt x="10311057" y="857152"/>
                  <a:pt x="10301492" y="849874"/>
                  <a:pt x="10290068" y="843975"/>
                </a:cubicBezTo>
                <a:cubicBezTo>
                  <a:pt x="10281460" y="839517"/>
                  <a:pt x="10272454" y="835212"/>
                  <a:pt x="10262870" y="831642"/>
                </a:cubicBezTo>
                <a:cubicBezTo>
                  <a:pt x="10255670" y="828945"/>
                  <a:pt x="10246718" y="830769"/>
                  <a:pt x="10243650" y="835365"/>
                </a:cubicBezTo>
                <a:cubicBezTo>
                  <a:pt x="10238308" y="843394"/>
                  <a:pt x="10233363" y="851575"/>
                  <a:pt x="10229573" y="859910"/>
                </a:cubicBezTo>
                <a:cubicBezTo>
                  <a:pt x="10226812" y="866072"/>
                  <a:pt x="10234121" y="871127"/>
                  <a:pt x="10244877" y="871832"/>
                </a:cubicBezTo>
                <a:cubicBezTo>
                  <a:pt x="10255760" y="872552"/>
                  <a:pt x="10265270" y="870561"/>
                  <a:pt x="10273970" y="866547"/>
                </a:cubicBezTo>
                <a:cubicBezTo>
                  <a:pt x="10277597" y="864877"/>
                  <a:pt x="10281946" y="863681"/>
                  <a:pt x="10286188" y="862624"/>
                </a:cubicBezTo>
                <a:cubicBezTo>
                  <a:pt x="10287487" y="862303"/>
                  <a:pt x="10290321" y="862900"/>
                  <a:pt x="10291151" y="863620"/>
                </a:cubicBezTo>
                <a:cubicBezTo>
                  <a:pt x="10292648" y="864923"/>
                  <a:pt x="10294399" y="866900"/>
                  <a:pt x="10293767" y="868155"/>
                </a:cubicBezTo>
                <a:cubicBezTo>
                  <a:pt x="10292721" y="870223"/>
                  <a:pt x="10290501" y="872522"/>
                  <a:pt x="10287667" y="873748"/>
                </a:cubicBezTo>
                <a:cubicBezTo>
                  <a:pt x="10266480" y="882819"/>
                  <a:pt x="10242747" y="885791"/>
                  <a:pt x="10217608" y="882833"/>
                </a:cubicBezTo>
                <a:cubicBezTo>
                  <a:pt x="10210785" y="882021"/>
                  <a:pt x="10203603" y="879126"/>
                  <a:pt x="10198749" y="875939"/>
                </a:cubicBezTo>
                <a:cubicBezTo>
                  <a:pt x="10188046" y="868876"/>
                  <a:pt x="10189743" y="862165"/>
                  <a:pt x="10202971" y="859419"/>
                </a:cubicBezTo>
                <a:cubicBezTo>
                  <a:pt x="10205588" y="858883"/>
                  <a:pt x="10208169" y="857996"/>
                  <a:pt x="10210371" y="856953"/>
                </a:cubicBezTo>
                <a:cubicBezTo>
                  <a:pt x="10214955" y="854792"/>
                  <a:pt x="10215316" y="849828"/>
                  <a:pt x="10210804" y="847790"/>
                </a:cubicBezTo>
                <a:cubicBezTo>
                  <a:pt x="10204794" y="845047"/>
                  <a:pt x="10197684" y="843103"/>
                  <a:pt x="10192233" y="840022"/>
                </a:cubicBezTo>
                <a:cubicBezTo>
                  <a:pt x="10181567" y="833955"/>
                  <a:pt x="10183282" y="824239"/>
                  <a:pt x="10195446" y="819261"/>
                </a:cubicBezTo>
                <a:cubicBezTo>
                  <a:pt x="10199253" y="817728"/>
                  <a:pt x="10203783" y="816870"/>
                  <a:pt x="10209288" y="815338"/>
                </a:cubicBezTo>
                <a:cubicBezTo>
                  <a:pt x="10204217" y="800261"/>
                  <a:pt x="10204217" y="800261"/>
                  <a:pt x="10183498" y="796031"/>
                </a:cubicBezTo>
                <a:cubicBezTo>
                  <a:pt x="10177506" y="794806"/>
                  <a:pt x="10168862" y="795035"/>
                  <a:pt x="10169566" y="789352"/>
                </a:cubicBezTo>
                <a:cubicBezTo>
                  <a:pt x="10170143" y="784555"/>
                  <a:pt x="10177831" y="783452"/>
                  <a:pt x="10183895" y="782088"/>
                </a:cubicBezTo>
                <a:cubicBezTo>
                  <a:pt x="10190825" y="780518"/>
                  <a:pt x="10197322" y="780150"/>
                  <a:pt x="10203298" y="781066"/>
                </a:cubicBezTo>
                <a:close/>
                <a:moveTo>
                  <a:pt x="2588279" y="780135"/>
                </a:moveTo>
                <a:cubicBezTo>
                  <a:pt x="2587033" y="780717"/>
                  <a:pt x="2585718" y="781223"/>
                  <a:pt x="2584652" y="781912"/>
                </a:cubicBezTo>
                <a:cubicBezTo>
                  <a:pt x="2584453" y="782035"/>
                  <a:pt x="2585392" y="783199"/>
                  <a:pt x="2585788" y="783199"/>
                </a:cubicBezTo>
                <a:cubicBezTo>
                  <a:pt x="2587286" y="783199"/>
                  <a:pt x="2588784" y="782893"/>
                  <a:pt x="2590284" y="782724"/>
                </a:cubicBezTo>
                <a:cubicBezTo>
                  <a:pt x="2589613" y="781851"/>
                  <a:pt x="2588947" y="780993"/>
                  <a:pt x="2588279" y="780135"/>
                </a:cubicBezTo>
                <a:close/>
                <a:moveTo>
                  <a:pt x="888512" y="780113"/>
                </a:moveTo>
                <a:cubicBezTo>
                  <a:pt x="888603" y="780082"/>
                  <a:pt x="889325" y="781002"/>
                  <a:pt x="889758" y="781492"/>
                </a:cubicBezTo>
                <a:cubicBezTo>
                  <a:pt x="888386" y="781936"/>
                  <a:pt x="887032" y="782411"/>
                  <a:pt x="885589" y="782779"/>
                </a:cubicBezTo>
                <a:cubicBezTo>
                  <a:pt x="885498" y="782779"/>
                  <a:pt x="884778" y="781875"/>
                  <a:pt x="884361" y="781400"/>
                </a:cubicBezTo>
                <a:cubicBezTo>
                  <a:pt x="885733" y="780925"/>
                  <a:pt x="887069" y="780450"/>
                  <a:pt x="888512" y="780113"/>
                </a:cubicBezTo>
                <a:close/>
                <a:moveTo>
                  <a:pt x="2669491" y="780012"/>
                </a:moveTo>
                <a:cubicBezTo>
                  <a:pt x="2660100" y="780610"/>
                  <a:pt x="2653366" y="787368"/>
                  <a:pt x="2654992" y="794522"/>
                </a:cubicBezTo>
                <a:cubicBezTo>
                  <a:pt x="2656379" y="800575"/>
                  <a:pt x="2665031" y="804865"/>
                  <a:pt x="2674691" y="804282"/>
                </a:cubicBezTo>
                <a:cubicBezTo>
                  <a:pt x="2684292" y="803715"/>
                  <a:pt x="2691296" y="797985"/>
                  <a:pt x="2689691" y="792026"/>
                </a:cubicBezTo>
                <a:cubicBezTo>
                  <a:pt x="2687740" y="784854"/>
                  <a:pt x="2678608" y="779430"/>
                  <a:pt x="2669491" y="780012"/>
                </a:cubicBezTo>
                <a:close/>
                <a:moveTo>
                  <a:pt x="1241850" y="779682"/>
                </a:moveTo>
                <a:cubicBezTo>
                  <a:pt x="1242608" y="780433"/>
                  <a:pt x="1243474" y="781168"/>
                  <a:pt x="1244015" y="781965"/>
                </a:cubicBezTo>
                <a:cubicBezTo>
                  <a:pt x="1244106" y="782103"/>
                  <a:pt x="1242626" y="782946"/>
                  <a:pt x="1242301" y="782854"/>
                </a:cubicBezTo>
                <a:cubicBezTo>
                  <a:pt x="1240911" y="782501"/>
                  <a:pt x="1239666" y="781919"/>
                  <a:pt x="1238384" y="781413"/>
                </a:cubicBezTo>
                <a:cubicBezTo>
                  <a:pt x="1239540" y="780831"/>
                  <a:pt x="1240695" y="780249"/>
                  <a:pt x="1241850" y="779682"/>
                </a:cubicBezTo>
                <a:close/>
                <a:moveTo>
                  <a:pt x="608840" y="777402"/>
                </a:moveTo>
                <a:cubicBezTo>
                  <a:pt x="610067" y="778673"/>
                  <a:pt x="612810" y="780465"/>
                  <a:pt x="612197" y="781140"/>
                </a:cubicBezTo>
                <a:cubicBezTo>
                  <a:pt x="610644" y="782886"/>
                  <a:pt x="607883" y="784449"/>
                  <a:pt x="605013" y="785461"/>
                </a:cubicBezTo>
                <a:cubicBezTo>
                  <a:pt x="604183" y="785753"/>
                  <a:pt x="601385" y="783959"/>
                  <a:pt x="597613" y="782258"/>
                </a:cubicBezTo>
                <a:cubicBezTo>
                  <a:pt x="602306" y="780220"/>
                  <a:pt x="605572" y="778812"/>
                  <a:pt x="608840" y="777402"/>
                </a:cubicBezTo>
                <a:close/>
                <a:moveTo>
                  <a:pt x="10543057" y="777323"/>
                </a:moveTo>
                <a:cubicBezTo>
                  <a:pt x="10553452" y="777338"/>
                  <a:pt x="10560925" y="781996"/>
                  <a:pt x="10559571" y="787208"/>
                </a:cubicBezTo>
                <a:cubicBezTo>
                  <a:pt x="10559174" y="788770"/>
                  <a:pt x="10554968" y="791068"/>
                  <a:pt x="10552351" y="791145"/>
                </a:cubicBezTo>
                <a:cubicBezTo>
                  <a:pt x="10543219" y="791467"/>
                  <a:pt x="10536270" y="786809"/>
                  <a:pt x="10537840" y="781567"/>
                </a:cubicBezTo>
                <a:cubicBezTo>
                  <a:pt x="10538382" y="779790"/>
                  <a:pt x="10541739" y="778334"/>
                  <a:pt x="10543057" y="777323"/>
                </a:cubicBezTo>
                <a:close/>
                <a:moveTo>
                  <a:pt x="8690800" y="775846"/>
                </a:moveTo>
                <a:cubicBezTo>
                  <a:pt x="8689519" y="776321"/>
                  <a:pt x="8688273" y="776780"/>
                  <a:pt x="8687010" y="777239"/>
                </a:cubicBezTo>
                <a:cubicBezTo>
                  <a:pt x="8687787" y="778005"/>
                  <a:pt x="8688346" y="779231"/>
                  <a:pt x="8689374" y="779415"/>
                </a:cubicBezTo>
                <a:cubicBezTo>
                  <a:pt x="8690313" y="779583"/>
                  <a:pt x="8692569" y="778740"/>
                  <a:pt x="8692803" y="778128"/>
                </a:cubicBezTo>
                <a:cubicBezTo>
                  <a:pt x="8693056" y="777499"/>
                  <a:pt x="8691541" y="776627"/>
                  <a:pt x="8690800" y="775846"/>
                </a:cubicBezTo>
                <a:close/>
                <a:moveTo>
                  <a:pt x="3050198" y="774880"/>
                </a:moveTo>
                <a:cubicBezTo>
                  <a:pt x="3045329" y="772995"/>
                  <a:pt x="3037473" y="775830"/>
                  <a:pt x="3035018" y="780166"/>
                </a:cubicBezTo>
                <a:cubicBezTo>
                  <a:pt x="3033160" y="783414"/>
                  <a:pt x="3035609" y="785805"/>
                  <a:pt x="3040464" y="787015"/>
                </a:cubicBezTo>
                <a:cubicBezTo>
                  <a:pt x="3051639" y="789789"/>
                  <a:pt x="3062789" y="792654"/>
                  <a:pt x="3074231" y="794921"/>
                </a:cubicBezTo>
                <a:cubicBezTo>
                  <a:pt x="3080117" y="796100"/>
                  <a:pt x="3087241" y="797295"/>
                  <a:pt x="3091278" y="791413"/>
                </a:cubicBezTo>
                <a:cubicBezTo>
                  <a:pt x="3077624" y="785912"/>
                  <a:pt x="3064053" y="780242"/>
                  <a:pt x="3050198" y="774880"/>
                </a:cubicBezTo>
                <a:close/>
                <a:moveTo>
                  <a:pt x="9008343" y="774742"/>
                </a:moveTo>
                <a:cubicBezTo>
                  <a:pt x="9001124" y="774742"/>
                  <a:pt x="8995096" y="778189"/>
                  <a:pt x="8995620" y="782019"/>
                </a:cubicBezTo>
                <a:cubicBezTo>
                  <a:pt x="8996089" y="785314"/>
                  <a:pt x="9000854" y="787736"/>
                  <a:pt x="9007387" y="788011"/>
                </a:cubicBezTo>
                <a:cubicBezTo>
                  <a:pt x="9015346" y="788348"/>
                  <a:pt x="9021495" y="785652"/>
                  <a:pt x="9021536" y="781820"/>
                </a:cubicBezTo>
                <a:cubicBezTo>
                  <a:pt x="9021554" y="777959"/>
                  <a:pt x="9015580" y="774742"/>
                  <a:pt x="9008343" y="774742"/>
                </a:cubicBezTo>
                <a:close/>
                <a:moveTo>
                  <a:pt x="9717226" y="774267"/>
                </a:moveTo>
                <a:cubicBezTo>
                  <a:pt x="9703419" y="774635"/>
                  <a:pt x="9694396" y="776627"/>
                  <a:pt x="9686726" y="780656"/>
                </a:cubicBezTo>
                <a:cubicBezTo>
                  <a:pt x="9685210" y="781452"/>
                  <a:pt x="9684543" y="783996"/>
                  <a:pt x="9685480" y="785099"/>
                </a:cubicBezTo>
                <a:cubicBezTo>
                  <a:pt x="9686473" y="786265"/>
                  <a:pt x="9689902" y="787368"/>
                  <a:pt x="9692176" y="787291"/>
                </a:cubicBezTo>
                <a:cubicBezTo>
                  <a:pt x="9704376" y="786877"/>
                  <a:pt x="9711216" y="782510"/>
                  <a:pt x="9717226" y="774267"/>
                </a:cubicBezTo>
                <a:close/>
                <a:moveTo>
                  <a:pt x="1037918" y="773338"/>
                </a:moveTo>
                <a:cubicBezTo>
                  <a:pt x="1044776" y="773078"/>
                  <a:pt x="1050210" y="778380"/>
                  <a:pt x="1049686" y="784861"/>
                </a:cubicBezTo>
                <a:cubicBezTo>
                  <a:pt x="1049343" y="789137"/>
                  <a:pt x="1043567" y="792324"/>
                  <a:pt x="1036944" y="791895"/>
                </a:cubicBezTo>
                <a:cubicBezTo>
                  <a:pt x="1031095" y="791527"/>
                  <a:pt x="1026872" y="788800"/>
                  <a:pt x="1026602" y="785214"/>
                </a:cubicBezTo>
                <a:cubicBezTo>
                  <a:pt x="1026114" y="778625"/>
                  <a:pt x="1030879" y="773629"/>
                  <a:pt x="1037918" y="773338"/>
                </a:cubicBezTo>
                <a:close/>
                <a:moveTo>
                  <a:pt x="10840315" y="773184"/>
                </a:moveTo>
                <a:cubicBezTo>
                  <a:pt x="10842210" y="773553"/>
                  <a:pt x="10843275" y="775545"/>
                  <a:pt x="10845856" y="777767"/>
                </a:cubicBezTo>
                <a:cubicBezTo>
                  <a:pt x="10842390" y="778962"/>
                  <a:pt x="10839774" y="779880"/>
                  <a:pt x="10837120" y="780800"/>
                </a:cubicBezTo>
                <a:cubicBezTo>
                  <a:pt x="10835911" y="779467"/>
                  <a:pt x="10833768" y="778135"/>
                  <a:pt x="10833673" y="776771"/>
                </a:cubicBezTo>
                <a:cubicBezTo>
                  <a:pt x="10833528" y="774350"/>
                  <a:pt x="10835947" y="772357"/>
                  <a:pt x="10840315" y="773184"/>
                </a:cubicBezTo>
                <a:close/>
                <a:moveTo>
                  <a:pt x="9448700" y="770635"/>
                </a:moveTo>
                <a:cubicBezTo>
                  <a:pt x="9446136" y="781866"/>
                  <a:pt x="9435940" y="792271"/>
                  <a:pt x="9439207" y="804037"/>
                </a:cubicBezTo>
                <a:cubicBezTo>
                  <a:pt x="9439513" y="805079"/>
                  <a:pt x="9440668" y="806228"/>
                  <a:pt x="9442004" y="806919"/>
                </a:cubicBezTo>
                <a:cubicBezTo>
                  <a:pt x="9443267" y="807592"/>
                  <a:pt x="9445252" y="807714"/>
                  <a:pt x="9448609" y="808465"/>
                </a:cubicBezTo>
                <a:cubicBezTo>
                  <a:pt x="9459492" y="799242"/>
                  <a:pt x="9464617" y="788410"/>
                  <a:pt x="9468046" y="777239"/>
                </a:cubicBezTo>
                <a:cubicBezTo>
                  <a:pt x="9468659" y="775263"/>
                  <a:pt x="9466710" y="772780"/>
                  <a:pt x="9465032" y="770819"/>
                </a:cubicBezTo>
                <a:cubicBezTo>
                  <a:pt x="9461964" y="767218"/>
                  <a:pt x="9449529" y="767035"/>
                  <a:pt x="9448700" y="770635"/>
                </a:cubicBezTo>
                <a:close/>
                <a:moveTo>
                  <a:pt x="9593800" y="768277"/>
                </a:moveTo>
                <a:cubicBezTo>
                  <a:pt x="9592934" y="770758"/>
                  <a:pt x="9591634" y="772198"/>
                  <a:pt x="9592321" y="772857"/>
                </a:cubicBezTo>
                <a:cubicBezTo>
                  <a:pt x="9600911" y="781161"/>
                  <a:pt x="9607841" y="789819"/>
                  <a:pt x="9610331" y="799671"/>
                </a:cubicBezTo>
                <a:cubicBezTo>
                  <a:pt x="9610494" y="800392"/>
                  <a:pt x="9613688" y="801524"/>
                  <a:pt x="9614807" y="801279"/>
                </a:cubicBezTo>
                <a:cubicBezTo>
                  <a:pt x="9617154" y="800759"/>
                  <a:pt x="9620239" y="799717"/>
                  <a:pt x="9620943" y="798461"/>
                </a:cubicBezTo>
                <a:cubicBezTo>
                  <a:pt x="9624030" y="792608"/>
                  <a:pt x="9621051" y="787031"/>
                  <a:pt x="9617315" y="781652"/>
                </a:cubicBezTo>
                <a:cubicBezTo>
                  <a:pt x="9613093" y="775600"/>
                  <a:pt x="9606253" y="771064"/>
                  <a:pt x="9593800" y="768277"/>
                </a:cubicBezTo>
                <a:close/>
                <a:moveTo>
                  <a:pt x="9816703" y="765503"/>
                </a:moveTo>
                <a:cubicBezTo>
                  <a:pt x="9814069" y="765503"/>
                  <a:pt x="9811037" y="766085"/>
                  <a:pt x="9808925" y="767035"/>
                </a:cubicBezTo>
                <a:cubicBezTo>
                  <a:pt x="9806850" y="767985"/>
                  <a:pt x="9805730" y="769700"/>
                  <a:pt x="9803511" y="771692"/>
                </a:cubicBezTo>
                <a:cubicBezTo>
                  <a:pt x="9809304" y="773930"/>
                  <a:pt x="9815512" y="775463"/>
                  <a:pt x="9819627" y="778189"/>
                </a:cubicBezTo>
                <a:cubicBezTo>
                  <a:pt x="9823995" y="781039"/>
                  <a:pt x="9826521" y="784992"/>
                  <a:pt x="9829535" y="788578"/>
                </a:cubicBezTo>
                <a:cubicBezTo>
                  <a:pt x="9835761" y="795947"/>
                  <a:pt x="9846879" y="799028"/>
                  <a:pt x="9858952" y="800882"/>
                </a:cubicBezTo>
                <a:cubicBezTo>
                  <a:pt x="9865269" y="801861"/>
                  <a:pt x="9872073" y="802290"/>
                  <a:pt x="9878552" y="802061"/>
                </a:cubicBezTo>
                <a:cubicBezTo>
                  <a:pt x="9898422" y="801371"/>
                  <a:pt x="9910297" y="808143"/>
                  <a:pt x="9918833" y="817888"/>
                </a:cubicBezTo>
                <a:cubicBezTo>
                  <a:pt x="9933163" y="834177"/>
                  <a:pt x="9947709" y="850279"/>
                  <a:pt x="9970196" y="863199"/>
                </a:cubicBezTo>
                <a:cubicBezTo>
                  <a:pt x="9975322" y="866141"/>
                  <a:pt x="9978029" y="870921"/>
                  <a:pt x="9980754" y="875149"/>
                </a:cubicBezTo>
                <a:cubicBezTo>
                  <a:pt x="9984237" y="880496"/>
                  <a:pt x="9987142" y="886058"/>
                  <a:pt x="9989327" y="891650"/>
                </a:cubicBezTo>
                <a:cubicBezTo>
                  <a:pt x="9991474" y="897150"/>
                  <a:pt x="9992449" y="902833"/>
                  <a:pt x="9994199" y="909454"/>
                </a:cubicBezTo>
                <a:cubicBezTo>
                  <a:pt x="10003854" y="904843"/>
                  <a:pt x="10012770" y="900857"/>
                  <a:pt x="10021162" y="896460"/>
                </a:cubicBezTo>
                <a:cubicBezTo>
                  <a:pt x="10026702" y="893595"/>
                  <a:pt x="10027226" y="889183"/>
                  <a:pt x="10023111" y="885491"/>
                </a:cubicBezTo>
                <a:cubicBezTo>
                  <a:pt x="10021017" y="883591"/>
                  <a:pt x="10018365" y="881890"/>
                  <a:pt x="10015747" y="880235"/>
                </a:cubicBezTo>
                <a:cubicBezTo>
                  <a:pt x="10008059" y="875364"/>
                  <a:pt x="10004703" y="869603"/>
                  <a:pt x="10005533" y="862846"/>
                </a:cubicBezTo>
                <a:cubicBezTo>
                  <a:pt x="10005889" y="859979"/>
                  <a:pt x="10006272" y="857051"/>
                  <a:pt x="10005875" y="854201"/>
                </a:cubicBezTo>
                <a:cubicBezTo>
                  <a:pt x="10005244" y="849820"/>
                  <a:pt x="10000353" y="846111"/>
                  <a:pt x="9993116" y="846372"/>
                </a:cubicBezTo>
                <a:cubicBezTo>
                  <a:pt x="9966370" y="847276"/>
                  <a:pt x="9952762" y="839355"/>
                  <a:pt x="9948827" y="823694"/>
                </a:cubicBezTo>
                <a:cubicBezTo>
                  <a:pt x="9948286" y="821627"/>
                  <a:pt x="9945543" y="819466"/>
                  <a:pt x="9942908" y="817919"/>
                </a:cubicBezTo>
                <a:cubicBezTo>
                  <a:pt x="9933416" y="812326"/>
                  <a:pt x="9923941" y="806658"/>
                  <a:pt x="9913582" y="801693"/>
                </a:cubicBezTo>
                <a:cubicBezTo>
                  <a:pt x="9908618" y="799304"/>
                  <a:pt x="9901905" y="798078"/>
                  <a:pt x="9895678" y="796912"/>
                </a:cubicBezTo>
                <a:cubicBezTo>
                  <a:pt x="9888478" y="795595"/>
                  <a:pt x="9880952" y="794936"/>
                  <a:pt x="9873571" y="794001"/>
                </a:cubicBezTo>
                <a:cubicBezTo>
                  <a:pt x="9860884" y="792378"/>
                  <a:pt x="9851625" y="788242"/>
                  <a:pt x="9844550" y="781376"/>
                </a:cubicBezTo>
                <a:cubicBezTo>
                  <a:pt x="9839118" y="776106"/>
                  <a:pt x="9831593" y="771585"/>
                  <a:pt x="9824554" y="767005"/>
                </a:cubicBezTo>
                <a:cubicBezTo>
                  <a:pt x="9822875" y="765917"/>
                  <a:pt x="9819374" y="765503"/>
                  <a:pt x="9816703" y="765503"/>
                </a:cubicBezTo>
                <a:close/>
                <a:moveTo>
                  <a:pt x="10335221" y="764211"/>
                </a:moveTo>
                <a:cubicBezTo>
                  <a:pt x="10335763" y="764073"/>
                  <a:pt x="10336630" y="764502"/>
                  <a:pt x="10337351" y="764701"/>
                </a:cubicBezTo>
                <a:cubicBezTo>
                  <a:pt x="10337009" y="765130"/>
                  <a:pt x="10336829" y="765820"/>
                  <a:pt x="10336305" y="765927"/>
                </a:cubicBezTo>
                <a:cubicBezTo>
                  <a:pt x="10335763" y="766049"/>
                  <a:pt x="10334898" y="765620"/>
                  <a:pt x="10334157" y="765437"/>
                </a:cubicBezTo>
                <a:lnTo>
                  <a:pt x="10334156" y="765437"/>
                </a:lnTo>
                <a:cubicBezTo>
                  <a:pt x="10334517" y="764992"/>
                  <a:pt x="10334680" y="764318"/>
                  <a:pt x="10335221" y="764211"/>
                </a:cubicBezTo>
                <a:close/>
                <a:moveTo>
                  <a:pt x="2169751" y="762899"/>
                </a:moveTo>
                <a:cubicBezTo>
                  <a:pt x="2159627" y="760416"/>
                  <a:pt x="2138833" y="766898"/>
                  <a:pt x="2138636" y="773609"/>
                </a:cubicBezTo>
                <a:cubicBezTo>
                  <a:pt x="2138329" y="783153"/>
                  <a:pt x="2131558" y="791459"/>
                  <a:pt x="2129126" y="800468"/>
                </a:cubicBezTo>
                <a:cubicBezTo>
                  <a:pt x="2128387" y="803271"/>
                  <a:pt x="2131611" y="806490"/>
                  <a:pt x="2132981" y="809446"/>
                </a:cubicBezTo>
                <a:cubicBezTo>
                  <a:pt x="2148811" y="808526"/>
                  <a:pt x="2162565" y="807714"/>
                  <a:pt x="2180035" y="806719"/>
                </a:cubicBezTo>
                <a:cubicBezTo>
                  <a:pt x="2175345" y="796116"/>
                  <a:pt x="2174911" y="787751"/>
                  <a:pt x="2179261" y="779200"/>
                </a:cubicBezTo>
                <a:cubicBezTo>
                  <a:pt x="2181027" y="775708"/>
                  <a:pt x="2179133" y="771248"/>
                  <a:pt x="2177454" y="767465"/>
                </a:cubicBezTo>
                <a:cubicBezTo>
                  <a:pt x="2176625" y="765611"/>
                  <a:pt x="2172907" y="763649"/>
                  <a:pt x="2169751" y="762899"/>
                </a:cubicBezTo>
                <a:close/>
                <a:moveTo>
                  <a:pt x="11248689" y="762646"/>
                </a:moveTo>
                <a:cubicBezTo>
                  <a:pt x="11251416" y="762594"/>
                  <a:pt x="11253906" y="763097"/>
                  <a:pt x="11255693" y="764951"/>
                </a:cubicBezTo>
                <a:cubicBezTo>
                  <a:pt x="11260620" y="770113"/>
                  <a:pt x="11252715" y="771829"/>
                  <a:pt x="11247464" y="774052"/>
                </a:cubicBezTo>
                <a:lnTo>
                  <a:pt x="11247469" y="774052"/>
                </a:lnTo>
                <a:cubicBezTo>
                  <a:pt x="11245916" y="774695"/>
                  <a:pt x="11244257" y="775324"/>
                  <a:pt x="11243011" y="776166"/>
                </a:cubicBezTo>
                <a:cubicBezTo>
                  <a:pt x="11234059" y="782110"/>
                  <a:pt x="11234095" y="788485"/>
                  <a:pt x="11243245" y="794521"/>
                </a:cubicBezTo>
                <a:cubicBezTo>
                  <a:pt x="11246891" y="796927"/>
                  <a:pt x="11250969" y="799103"/>
                  <a:pt x="11255427" y="801722"/>
                </a:cubicBezTo>
                <a:cubicBezTo>
                  <a:pt x="11247685" y="807974"/>
                  <a:pt x="11238282" y="808633"/>
                  <a:pt x="11229168" y="806993"/>
                </a:cubicBezTo>
                <a:cubicBezTo>
                  <a:pt x="11219765" y="805277"/>
                  <a:pt x="11221768" y="799762"/>
                  <a:pt x="11222022" y="795180"/>
                </a:cubicBezTo>
                <a:cubicBezTo>
                  <a:pt x="11222048" y="794598"/>
                  <a:pt x="11222103" y="794015"/>
                  <a:pt x="11222089" y="793449"/>
                </a:cubicBezTo>
                <a:cubicBezTo>
                  <a:pt x="11221800" y="784960"/>
                  <a:pt x="11216475" y="779061"/>
                  <a:pt x="11201604" y="777406"/>
                </a:cubicBezTo>
                <a:cubicBezTo>
                  <a:pt x="11196569" y="776855"/>
                  <a:pt x="11189874" y="776824"/>
                  <a:pt x="11189115" y="771661"/>
                </a:cubicBezTo>
                <a:cubicBezTo>
                  <a:pt x="11191335" y="770956"/>
                  <a:pt x="11193592" y="769868"/>
                  <a:pt x="11196118" y="769516"/>
                </a:cubicBezTo>
                <a:cubicBezTo>
                  <a:pt x="11210790" y="767463"/>
                  <a:pt x="11225554" y="765625"/>
                  <a:pt x="11240263" y="763664"/>
                </a:cubicBezTo>
                <a:cubicBezTo>
                  <a:pt x="11242997" y="763303"/>
                  <a:pt x="11245961" y="762698"/>
                  <a:pt x="11248689" y="762646"/>
                </a:cubicBezTo>
                <a:close/>
                <a:moveTo>
                  <a:pt x="1660743" y="762210"/>
                </a:moveTo>
                <a:cubicBezTo>
                  <a:pt x="1667601" y="762210"/>
                  <a:pt x="1674188" y="766316"/>
                  <a:pt x="1674820" y="771020"/>
                </a:cubicBezTo>
                <a:cubicBezTo>
                  <a:pt x="1675434" y="775541"/>
                  <a:pt x="1669370" y="779494"/>
                  <a:pt x="1661357" y="779801"/>
                </a:cubicBezTo>
                <a:cubicBezTo>
                  <a:pt x="1654661" y="780077"/>
                  <a:pt x="1648867" y="777135"/>
                  <a:pt x="1647875" y="773027"/>
                </a:cubicBezTo>
                <a:cubicBezTo>
                  <a:pt x="1646522" y="767389"/>
                  <a:pt x="1652658" y="762225"/>
                  <a:pt x="1660743" y="762210"/>
                </a:cubicBezTo>
                <a:close/>
                <a:moveTo>
                  <a:pt x="1951398" y="761857"/>
                </a:moveTo>
                <a:cubicBezTo>
                  <a:pt x="1949795" y="763772"/>
                  <a:pt x="1946599" y="765779"/>
                  <a:pt x="1946888" y="767587"/>
                </a:cubicBezTo>
                <a:cubicBezTo>
                  <a:pt x="1947645" y="772704"/>
                  <a:pt x="1950170" y="777715"/>
                  <a:pt x="1951292" y="782816"/>
                </a:cubicBezTo>
                <a:cubicBezTo>
                  <a:pt x="1951724" y="784793"/>
                  <a:pt x="1950189" y="786939"/>
                  <a:pt x="1949160" y="790248"/>
                </a:cubicBezTo>
                <a:cubicBezTo>
                  <a:pt x="1941437" y="788425"/>
                  <a:pt x="1935497" y="787000"/>
                  <a:pt x="1929542" y="785621"/>
                </a:cubicBezTo>
                <a:cubicBezTo>
                  <a:pt x="1913453" y="781882"/>
                  <a:pt x="1898187" y="781514"/>
                  <a:pt x="1885301" y="789927"/>
                </a:cubicBezTo>
                <a:cubicBezTo>
                  <a:pt x="1877271" y="795181"/>
                  <a:pt x="1868427" y="795687"/>
                  <a:pt x="1857111" y="793863"/>
                </a:cubicBezTo>
                <a:cubicBezTo>
                  <a:pt x="1840417" y="791198"/>
                  <a:pt x="1828126" y="796958"/>
                  <a:pt x="1818598" y="804696"/>
                </a:cubicBezTo>
                <a:cubicBezTo>
                  <a:pt x="1812138" y="809951"/>
                  <a:pt x="1812642" y="815406"/>
                  <a:pt x="1820186" y="820447"/>
                </a:cubicBezTo>
                <a:cubicBezTo>
                  <a:pt x="1827116" y="825044"/>
                  <a:pt x="1834265" y="829397"/>
                  <a:pt x="1837565" y="835494"/>
                </a:cubicBezTo>
                <a:cubicBezTo>
                  <a:pt x="1837493" y="835571"/>
                  <a:pt x="1837440" y="835632"/>
                  <a:pt x="1837385" y="835709"/>
                </a:cubicBezTo>
                <a:lnTo>
                  <a:pt x="1837799" y="835876"/>
                </a:lnTo>
                <a:lnTo>
                  <a:pt x="1837404" y="835724"/>
                </a:lnTo>
                <a:lnTo>
                  <a:pt x="1837079" y="836000"/>
                </a:lnTo>
                <a:lnTo>
                  <a:pt x="1837799" y="835877"/>
                </a:lnTo>
                <a:lnTo>
                  <a:pt x="1837799" y="835876"/>
                </a:lnTo>
                <a:lnTo>
                  <a:pt x="1837565" y="835494"/>
                </a:lnTo>
                <a:cubicBezTo>
                  <a:pt x="1839947" y="832447"/>
                  <a:pt x="1842854" y="829489"/>
                  <a:pt x="1844494" y="826285"/>
                </a:cubicBezTo>
                <a:cubicBezTo>
                  <a:pt x="1846750" y="821903"/>
                  <a:pt x="1847563" y="817245"/>
                  <a:pt x="1849766" y="812832"/>
                </a:cubicBezTo>
                <a:cubicBezTo>
                  <a:pt x="1852275" y="807791"/>
                  <a:pt x="1860395" y="806167"/>
                  <a:pt x="1867886" y="808971"/>
                </a:cubicBezTo>
                <a:cubicBezTo>
                  <a:pt x="1870268" y="809875"/>
                  <a:pt x="1872360" y="811101"/>
                  <a:pt x="1874419" y="812265"/>
                </a:cubicBezTo>
                <a:cubicBezTo>
                  <a:pt x="1884563" y="818026"/>
                  <a:pt x="1895101" y="817720"/>
                  <a:pt x="1904593" y="812142"/>
                </a:cubicBezTo>
                <a:cubicBezTo>
                  <a:pt x="1918380" y="804022"/>
                  <a:pt x="1933223" y="804849"/>
                  <a:pt x="1948978" y="809063"/>
                </a:cubicBezTo>
                <a:cubicBezTo>
                  <a:pt x="1952429" y="809997"/>
                  <a:pt x="1955930" y="810855"/>
                  <a:pt x="1959360" y="811805"/>
                </a:cubicBezTo>
                <a:cubicBezTo>
                  <a:pt x="1966844" y="813859"/>
                  <a:pt x="1973960" y="813659"/>
                  <a:pt x="1980714" y="810626"/>
                </a:cubicBezTo>
                <a:cubicBezTo>
                  <a:pt x="1984505" y="808926"/>
                  <a:pt x="1988601" y="807423"/>
                  <a:pt x="1992195" y="805586"/>
                </a:cubicBezTo>
                <a:cubicBezTo>
                  <a:pt x="2006332" y="798384"/>
                  <a:pt x="2004850" y="791735"/>
                  <a:pt x="1988295" y="787674"/>
                </a:cubicBezTo>
                <a:cubicBezTo>
                  <a:pt x="1986561" y="787245"/>
                  <a:pt x="1984703" y="786985"/>
                  <a:pt x="1982862" y="786709"/>
                </a:cubicBezTo>
                <a:cubicBezTo>
                  <a:pt x="1970477" y="784946"/>
                  <a:pt x="1963220" y="780303"/>
                  <a:pt x="1961344" y="772535"/>
                </a:cubicBezTo>
                <a:cubicBezTo>
                  <a:pt x="1960806" y="770237"/>
                  <a:pt x="1960680" y="767740"/>
                  <a:pt x="1958949" y="765810"/>
                </a:cubicBezTo>
                <a:cubicBezTo>
                  <a:pt x="1957442" y="764155"/>
                  <a:pt x="1953979" y="763144"/>
                  <a:pt x="1951398" y="761857"/>
                </a:cubicBezTo>
                <a:close/>
                <a:moveTo>
                  <a:pt x="11105106" y="761021"/>
                </a:moveTo>
                <a:cubicBezTo>
                  <a:pt x="11102976" y="762094"/>
                  <a:pt x="11101730" y="762722"/>
                  <a:pt x="11100485" y="763365"/>
                </a:cubicBezTo>
                <a:cubicBezTo>
                  <a:pt x="11101928" y="764407"/>
                  <a:pt x="11103354" y="765464"/>
                  <a:pt x="11104798" y="766506"/>
                </a:cubicBezTo>
                <a:cubicBezTo>
                  <a:pt x="11106044" y="765863"/>
                  <a:pt x="11108426" y="765066"/>
                  <a:pt x="11108264" y="764622"/>
                </a:cubicBezTo>
                <a:cubicBezTo>
                  <a:pt x="11107813" y="763381"/>
                  <a:pt x="11106297" y="762277"/>
                  <a:pt x="11105106" y="761021"/>
                </a:cubicBezTo>
                <a:close/>
                <a:moveTo>
                  <a:pt x="11330643" y="760923"/>
                </a:moveTo>
                <a:cubicBezTo>
                  <a:pt x="11331708" y="760815"/>
                  <a:pt x="11333097" y="762041"/>
                  <a:pt x="11334342" y="762685"/>
                </a:cubicBezTo>
                <a:cubicBezTo>
                  <a:pt x="11333061" y="763405"/>
                  <a:pt x="11331761" y="764125"/>
                  <a:pt x="11330463" y="764860"/>
                </a:cubicBezTo>
                <a:cubicBezTo>
                  <a:pt x="11329235" y="764217"/>
                  <a:pt x="11327990" y="763589"/>
                  <a:pt x="11326762" y="762945"/>
                </a:cubicBezTo>
                <a:cubicBezTo>
                  <a:pt x="11328044" y="762225"/>
                  <a:pt x="11329217" y="761045"/>
                  <a:pt x="11330643" y="760923"/>
                </a:cubicBezTo>
                <a:close/>
                <a:moveTo>
                  <a:pt x="10078662" y="760457"/>
                </a:moveTo>
                <a:cubicBezTo>
                  <a:pt x="10082108" y="763996"/>
                  <a:pt x="10085849" y="766095"/>
                  <a:pt x="10085754" y="768133"/>
                </a:cubicBezTo>
                <a:cubicBezTo>
                  <a:pt x="10085646" y="771320"/>
                  <a:pt x="10080610" y="772914"/>
                  <a:pt x="10075828" y="771949"/>
                </a:cubicBezTo>
                <a:cubicBezTo>
                  <a:pt x="10073101" y="771412"/>
                  <a:pt x="10069149" y="768670"/>
                  <a:pt x="10069637" y="767536"/>
                </a:cubicBezTo>
                <a:cubicBezTo>
                  <a:pt x="10070593" y="765391"/>
                  <a:pt x="10074293" y="763675"/>
                  <a:pt x="10078662" y="760457"/>
                </a:cubicBezTo>
                <a:close/>
                <a:moveTo>
                  <a:pt x="863121" y="760166"/>
                </a:moveTo>
                <a:cubicBezTo>
                  <a:pt x="863644" y="760028"/>
                  <a:pt x="865341" y="761559"/>
                  <a:pt x="867074" y="762693"/>
                </a:cubicBezTo>
                <a:cubicBezTo>
                  <a:pt x="865377" y="763628"/>
                  <a:pt x="863716" y="765144"/>
                  <a:pt x="861569" y="765512"/>
                </a:cubicBezTo>
                <a:cubicBezTo>
                  <a:pt x="860486" y="765681"/>
                  <a:pt x="858483" y="763750"/>
                  <a:pt x="856894" y="762785"/>
                </a:cubicBezTo>
                <a:cubicBezTo>
                  <a:pt x="858934" y="761865"/>
                  <a:pt x="860847" y="760778"/>
                  <a:pt x="863121" y="760166"/>
                </a:cubicBezTo>
                <a:close/>
                <a:moveTo>
                  <a:pt x="333891" y="759614"/>
                </a:moveTo>
                <a:lnTo>
                  <a:pt x="334089" y="760609"/>
                </a:lnTo>
                <a:lnTo>
                  <a:pt x="332627" y="760241"/>
                </a:lnTo>
                <a:close/>
                <a:moveTo>
                  <a:pt x="1875554" y="759544"/>
                </a:moveTo>
                <a:cubicBezTo>
                  <a:pt x="1873137" y="760876"/>
                  <a:pt x="1871061" y="762653"/>
                  <a:pt x="1869959" y="764523"/>
                </a:cubicBezTo>
                <a:cubicBezTo>
                  <a:pt x="1869670" y="764982"/>
                  <a:pt x="1874437" y="767403"/>
                  <a:pt x="1875158" y="767127"/>
                </a:cubicBezTo>
                <a:cubicBezTo>
                  <a:pt x="1877918" y="766132"/>
                  <a:pt x="1879941" y="764400"/>
                  <a:pt x="1883261" y="762317"/>
                </a:cubicBezTo>
                <a:cubicBezTo>
                  <a:pt x="1879489" y="760922"/>
                  <a:pt x="1876078" y="759237"/>
                  <a:pt x="1875554" y="759544"/>
                </a:cubicBezTo>
                <a:close/>
                <a:moveTo>
                  <a:pt x="1176175" y="759119"/>
                </a:moveTo>
                <a:cubicBezTo>
                  <a:pt x="1178718" y="759456"/>
                  <a:pt x="1181245" y="762352"/>
                  <a:pt x="1182003" y="764375"/>
                </a:cubicBezTo>
                <a:cubicBezTo>
                  <a:pt x="1182995" y="767071"/>
                  <a:pt x="1182237" y="770013"/>
                  <a:pt x="1182237" y="772724"/>
                </a:cubicBezTo>
                <a:cubicBezTo>
                  <a:pt x="1184511" y="773184"/>
                  <a:pt x="1186442" y="774043"/>
                  <a:pt x="1187814" y="773798"/>
                </a:cubicBezTo>
                <a:cubicBezTo>
                  <a:pt x="1193264" y="772801"/>
                  <a:pt x="1198841" y="771100"/>
                  <a:pt x="1203569" y="774272"/>
                </a:cubicBezTo>
                <a:cubicBezTo>
                  <a:pt x="1208406" y="777536"/>
                  <a:pt x="1209056" y="781566"/>
                  <a:pt x="1206872" y="785672"/>
                </a:cubicBezTo>
                <a:cubicBezTo>
                  <a:pt x="1206024" y="787296"/>
                  <a:pt x="1204851" y="789119"/>
                  <a:pt x="1202902" y="790223"/>
                </a:cubicBezTo>
                <a:cubicBezTo>
                  <a:pt x="1188536" y="798389"/>
                  <a:pt x="1185829" y="810770"/>
                  <a:pt x="1174116" y="819963"/>
                </a:cubicBezTo>
                <a:cubicBezTo>
                  <a:pt x="1168756" y="824176"/>
                  <a:pt x="1172276" y="828466"/>
                  <a:pt x="1181227" y="830857"/>
                </a:cubicBezTo>
                <a:cubicBezTo>
                  <a:pt x="1183789" y="831546"/>
                  <a:pt x="1186749" y="831669"/>
                  <a:pt x="1189384" y="832282"/>
                </a:cubicBezTo>
                <a:cubicBezTo>
                  <a:pt x="1191929" y="832864"/>
                  <a:pt x="1194293" y="833753"/>
                  <a:pt x="1196946" y="834549"/>
                </a:cubicBezTo>
                <a:cubicBezTo>
                  <a:pt x="1196314" y="837552"/>
                  <a:pt x="1195737" y="840280"/>
                  <a:pt x="1195033" y="843589"/>
                </a:cubicBezTo>
                <a:cubicBezTo>
                  <a:pt x="1200736" y="845351"/>
                  <a:pt x="1206836" y="846853"/>
                  <a:pt x="1212232" y="849013"/>
                </a:cubicBezTo>
                <a:cubicBezTo>
                  <a:pt x="1220787" y="852415"/>
                  <a:pt x="1221057" y="857961"/>
                  <a:pt x="1213243" y="861930"/>
                </a:cubicBezTo>
                <a:cubicBezTo>
                  <a:pt x="1211095" y="863034"/>
                  <a:pt x="1208316" y="863647"/>
                  <a:pt x="1205934" y="864566"/>
                </a:cubicBezTo>
                <a:cubicBezTo>
                  <a:pt x="1198227" y="867508"/>
                  <a:pt x="1196964" y="871829"/>
                  <a:pt x="1199671" y="876670"/>
                </a:cubicBezTo>
                <a:cubicBezTo>
                  <a:pt x="1202450" y="881604"/>
                  <a:pt x="1206331" y="886293"/>
                  <a:pt x="1208695" y="891272"/>
                </a:cubicBezTo>
                <a:cubicBezTo>
                  <a:pt x="1209471" y="892911"/>
                  <a:pt x="1207089" y="895103"/>
                  <a:pt x="1206204" y="896926"/>
                </a:cubicBezTo>
                <a:cubicBezTo>
                  <a:pt x="1203371" y="896620"/>
                  <a:pt x="1202108" y="896726"/>
                  <a:pt x="1201566" y="896389"/>
                </a:cubicBezTo>
                <a:cubicBezTo>
                  <a:pt x="1183338" y="884868"/>
                  <a:pt x="1182075" y="884822"/>
                  <a:pt x="1163830" y="895057"/>
                </a:cubicBezTo>
                <a:cubicBezTo>
                  <a:pt x="1158253" y="898182"/>
                  <a:pt x="1152965" y="901506"/>
                  <a:pt x="1146992" y="904327"/>
                </a:cubicBezTo>
                <a:cubicBezTo>
                  <a:pt x="1144159" y="905660"/>
                  <a:pt x="1140008" y="906716"/>
                  <a:pt x="1136579" y="906578"/>
                </a:cubicBezTo>
                <a:cubicBezTo>
                  <a:pt x="1133437" y="906455"/>
                  <a:pt x="1129775" y="904909"/>
                  <a:pt x="1127681" y="903330"/>
                </a:cubicBezTo>
                <a:cubicBezTo>
                  <a:pt x="1126472" y="902410"/>
                  <a:pt x="1126923" y="899592"/>
                  <a:pt x="1128367" y="898657"/>
                </a:cubicBezTo>
                <a:cubicBezTo>
                  <a:pt x="1132228" y="896206"/>
                  <a:pt x="1137156" y="894398"/>
                  <a:pt x="1141397" y="892146"/>
                </a:cubicBezTo>
                <a:cubicBezTo>
                  <a:pt x="1147641" y="888821"/>
                  <a:pt x="1149410" y="884469"/>
                  <a:pt x="1148526" y="879566"/>
                </a:cubicBezTo>
                <a:cubicBezTo>
                  <a:pt x="1147587" y="874510"/>
                  <a:pt x="1138636" y="871553"/>
                  <a:pt x="1131706" y="874296"/>
                </a:cubicBezTo>
                <a:cubicBezTo>
                  <a:pt x="1126996" y="876165"/>
                  <a:pt x="1123061" y="878816"/>
                  <a:pt x="1118369" y="880700"/>
                </a:cubicBezTo>
                <a:cubicBezTo>
                  <a:pt x="1111691" y="883381"/>
                  <a:pt x="1104256" y="883734"/>
                  <a:pt x="1096586" y="882340"/>
                </a:cubicBezTo>
                <a:cubicBezTo>
                  <a:pt x="1088663" y="880884"/>
                  <a:pt x="1085432" y="875077"/>
                  <a:pt x="1090594" y="871185"/>
                </a:cubicBezTo>
                <a:cubicBezTo>
                  <a:pt x="1092345" y="869837"/>
                  <a:pt x="1094420" y="868611"/>
                  <a:pt x="1096658" y="867554"/>
                </a:cubicBezTo>
                <a:cubicBezTo>
                  <a:pt x="1115517" y="858544"/>
                  <a:pt x="1116799" y="845933"/>
                  <a:pt x="1115283" y="832879"/>
                </a:cubicBezTo>
                <a:cubicBezTo>
                  <a:pt x="1114471" y="825938"/>
                  <a:pt x="1108948" y="820897"/>
                  <a:pt x="1097253" y="818951"/>
                </a:cubicBezTo>
                <a:cubicBezTo>
                  <a:pt x="1092922" y="818231"/>
                  <a:pt x="1088771" y="817098"/>
                  <a:pt x="1083176" y="815841"/>
                </a:cubicBezTo>
                <a:cubicBezTo>
                  <a:pt x="1089096" y="804043"/>
                  <a:pt x="1096116" y="793486"/>
                  <a:pt x="1103787" y="783083"/>
                </a:cubicBezTo>
                <a:cubicBezTo>
                  <a:pt x="1104906" y="781566"/>
                  <a:pt x="1107360" y="780401"/>
                  <a:pt x="1109417" y="779221"/>
                </a:cubicBezTo>
                <a:cubicBezTo>
                  <a:pt x="1115012" y="775958"/>
                  <a:pt x="1121726" y="775820"/>
                  <a:pt x="1126851" y="779207"/>
                </a:cubicBezTo>
                <a:cubicBezTo>
                  <a:pt x="1132356" y="782838"/>
                  <a:pt x="1135388" y="789334"/>
                  <a:pt x="1146432" y="786362"/>
                </a:cubicBezTo>
                <a:cubicBezTo>
                  <a:pt x="1155094" y="784017"/>
                  <a:pt x="1152911" y="778594"/>
                  <a:pt x="1153019" y="774058"/>
                </a:cubicBezTo>
                <a:cubicBezTo>
                  <a:pt x="1153127" y="768558"/>
                  <a:pt x="1155673" y="763501"/>
                  <a:pt x="1163270" y="760406"/>
                </a:cubicBezTo>
                <a:cubicBezTo>
                  <a:pt x="1166681" y="759042"/>
                  <a:pt x="1172168" y="758537"/>
                  <a:pt x="1176175" y="759119"/>
                </a:cubicBezTo>
                <a:close/>
                <a:moveTo>
                  <a:pt x="9056602" y="758364"/>
                </a:moveTo>
                <a:cubicBezTo>
                  <a:pt x="9054418" y="760156"/>
                  <a:pt x="9051567" y="761474"/>
                  <a:pt x="9051783" y="762545"/>
                </a:cubicBezTo>
                <a:cubicBezTo>
                  <a:pt x="9052216" y="764645"/>
                  <a:pt x="9053624" y="767097"/>
                  <a:pt x="9056025" y="768491"/>
                </a:cubicBezTo>
                <a:cubicBezTo>
                  <a:pt x="9058335" y="769823"/>
                  <a:pt x="9062450" y="770619"/>
                  <a:pt x="9065680" y="770513"/>
                </a:cubicBezTo>
                <a:cubicBezTo>
                  <a:pt x="9069379" y="770405"/>
                  <a:pt x="9069416" y="766285"/>
                  <a:pt x="9065355" y="763266"/>
                </a:cubicBezTo>
                <a:cubicBezTo>
                  <a:pt x="9063135" y="761581"/>
                  <a:pt x="9060122" y="760294"/>
                  <a:pt x="9056602" y="758364"/>
                </a:cubicBezTo>
                <a:close/>
                <a:moveTo>
                  <a:pt x="2407605" y="758226"/>
                </a:moveTo>
                <a:cubicBezTo>
                  <a:pt x="2410384" y="762929"/>
                  <a:pt x="2414264" y="767510"/>
                  <a:pt x="2415637" y="772382"/>
                </a:cubicBezTo>
                <a:cubicBezTo>
                  <a:pt x="2417028" y="777285"/>
                  <a:pt x="2415943" y="782448"/>
                  <a:pt x="2415943" y="787506"/>
                </a:cubicBezTo>
                <a:cubicBezTo>
                  <a:pt x="2422801" y="769394"/>
                  <a:pt x="2421049" y="765411"/>
                  <a:pt x="2407605" y="758226"/>
                </a:cubicBezTo>
                <a:close/>
                <a:moveTo>
                  <a:pt x="9263855" y="757641"/>
                </a:moveTo>
                <a:cubicBezTo>
                  <a:pt x="9257852" y="757821"/>
                  <a:pt x="9252099" y="760133"/>
                  <a:pt x="9249004" y="764523"/>
                </a:cubicBezTo>
                <a:cubicBezTo>
                  <a:pt x="9243464" y="772382"/>
                  <a:pt x="9240721" y="781023"/>
                  <a:pt x="9237472" y="789436"/>
                </a:cubicBezTo>
                <a:cubicBezTo>
                  <a:pt x="9236155" y="792792"/>
                  <a:pt x="9241696" y="796284"/>
                  <a:pt x="9247290" y="796652"/>
                </a:cubicBezTo>
                <a:cubicBezTo>
                  <a:pt x="9252993" y="797004"/>
                  <a:pt x="9257596" y="794706"/>
                  <a:pt x="9258804" y="790631"/>
                </a:cubicBezTo>
                <a:cubicBezTo>
                  <a:pt x="9259311" y="788946"/>
                  <a:pt x="9258967" y="787169"/>
                  <a:pt x="9259111" y="785421"/>
                </a:cubicBezTo>
                <a:cubicBezTo>
                  <a:pt x="9259328" y="782341"/>
                  <a:pt x="9260790" y="779307"/>
                  <a:pt x="9266295" y="778955"/>
                </a:cubicBezTo>
                <a:cubicBezTo>
                  <a:pt x="9269579" y="778771"/>
                  <a:pt x="9274217" y="779721"/>
                  <a:pt x="9276365" y="781207"/>
                </a:cubicBezTo>
                <a:cubicBezTo>
                  <a:pt x="9281328" y="784593"/>
                  <a:pt x="9286634" y="788272"/>
                  <a:pt x="9289143" y="792424"/>
                </a:cubicBezTo>
                <a:cubicBezTo>
                  <a:pt x="9293709" y="799993"/>
                  <a:pt x="9296560" y="807944"/>
                  <a:pt x="9299592" y="815835"/>
                </a:cubicBezTo>
                <a:cubicBezTo>
                  <a:pt x="9300423" y="817965"/>
                  <a:pt x="9299754" y="820447"/>
                  <a:pt x="9298979" y="822669"/>
                </a:cubicBezTo>
                <a:cubicBezTo>
                  <a:pt x="9297030" y="828141"/>
                  <a:pt x="9286959" y="831205"/>
                  <a:pt x="9279145" y="828478"/>
                </a:cubicBezTo>
                <a:cubicBezTo>
                  <a:pt x="9273478" y="826485"/>
                  <a:pt x="9268641" y="823602"/>
                  <a:pt x="9263118" y="821382"/>
                </a:cubicBezTo>
                <a:cubicBezTo>
                  <a:pt x="9259257" y="819834"/>
                  <a:pt x="9255034" y="818409"/>
                  <a:pt x="9250648" y="817658"/>
                </a:cubicBezTo>
                <a:cubicBezTo>
                  <a:pt x="9248482" y="817275"/>
                  <a:pt x="9244547" y="818118"/>
                  <a:pt x="9243284" y="819206"/>
                </a:cubicBezTo>
                <a:cubicBezTo>
                  <a:pt x="9242201" y="820156"/>
                  <a:pt x="9242833" y="823144"/>
                  <a:pt x="9244276" y="823694"/>
                </a:cubicBezTo>
                <a:cubicBezTo>
                  <a:pt x="9257812" y="828907"/>
                  <a:pt x="9271366" y="834208"/>
                  <a:pt x="9285605" y="838651"/>
                </a:cubicBezTo>
                <a:cubicBezTo>
                  <a:pt x="9294900" y="841546"/>
                  <a:pt x="9304158" y="839800"/>
                  <a:pt x="9311287" y="835051"/>
                </a:cubicBezTo>
                <a:lnTo>
                  <a:pt x="9311286" y="835051"/>
                </a:lnTo>
                <a:cubicBezTo>
                  <a:pt x="9318198" y="830440"/>
                  <a:pt x="9324804" y="825657"/>
                  <a:pt x="9333430" y="819666"/>
                </a:cubicBezTo>
                <a:cubicBezTo>
                  <a:pt x="9328612" y="817168"/>
                  <a:pt x="9323919" y="815223"/>
                  <a:pt x="9320201" y="812725"/>
                </a:cubicBezTo>
                <a:cubicBezTo>
                  <a:pt x="9313307" y="808021"/>
                  <a:pt x="9316574" y="802076"/>
                  <a:pt x="9326626" y="801035"/>
                </a:cubicBezTo>
                <a:cubicBezTo>
                  <a:pt x="9331048" y="800575"/>
                  <a:pt x="9335722" y="800958"/>
                  <a:pt x="9342851" y="800958"/>
                </a:cubicBezTo>
                <a:cubicBezTo>
                  <a:pt x="9340938" y="797495"/>
                  <a:pt x="9340758" y="794246"/>
                  <a:pt x="9338014" y="792761"/>
                </a:cubicBezTo>
                <a:cubicBezTo>
                  <a:pt x="9328954" y="787827"/>
                  <a:pt x="9319804" y="782433"/>
                  <a:pt x="9309084" y="779261"/>
                </a:cubicBezTo>
                <a:cubicBezTo>
                  <a:pt x="9296560" y="775570"/>
                  <a:pt x="9287409" y="770865"/>
                  <a:pt x="9280209" y="763557"/>
                </a:cubicBezTo>
                <a:cubicBezTo>
                  <a:pt x="9276112" y="759413"/>
                  <a:pt x="9269859" y="757461"/>
                  <a:pt x="9263855" y="757641"/>
                </a:cubicBezTo>
                <a:close/>
                <a:moveTo>
                  <a:pt x="1426142" y="755285"/>
                </a:moveTo>
                <a:cubicBezTo>
                  <a:pt x="1417335" y="756925"/>
                  <a:pt x="1407553" y="758763"/>
                  <a:pt x="1402050" y="764553"/>
                </a:cubicBezTo>
                <a:cubicBezTo>
                  <a:pt x="1400479" y="766177"/>
                  <a:pt x="1400336" y="769287"/>
                  <a:pt x="1401887" y="770804"/>
                </a:cubicBezTo>
                <a:cubicBezTo>
                  <a:pt x="1403330" y="772213"/>
                  <a:pt x="1408456" y="773454"/>
                  <a:pt x="1411037" y="772964"/>
                </a:cubicBezTo>
                <a:cubicBezTo>
                  <a:pt x="1420945" y="771064"/>
                  <a:pt x="1428903" y="767203"/>
                  <a:pt x="1433578" y="761382"/>
                </a:cubicBezTo>
                <a:cubicBezTo>
                  <a:pt x="1434480" y="760263"/>
                  <a:pt x="1433234" y="758196"/>
                  <a:pt x="1432080" y="756848"/>
                </a:cubicBezTo>
                <a:cubicBezTo>
                  <a:pt x="1431466" y="756112"/>
                  <a:pt x="1428976" y="755974"/>
                  <a:pt x="1426142" y="755285"/>
                </a:cubicBezTo>
                <a:close/>
                <a:moveTo>
                  <a:pt x="9400043" y="753537"/>
                </a:moveTo>
                <a:cubicBezTo>
                  <a:pt x="9398870" y="753567"/>
                  <a:pt x="9396701" y="755177"/>
                  <a:pt x="9396795" y="755974"/>
                </a:cubicBezTo>
                <a:cubicBezTo>
                  <a:pt x="9397083" y="758809"/>
                  <a:pt x="9397625" y="761734"/>
                  <a:pt x="9399249" y="764339"/>
                </a:cubicBezTo>
                <a:cubicBezTo>
                  <a:pt x="9399953" y="765457"/>
                  <a:pt x="9403942" y="766668"/>
                  <a:pt x="9405836" y="766361"/>
                </a:cubicBezTo>
                <a:cubicBezTo>
                  <a:pt x="9407911" y="766055"/>
                  <a:pt x="9409427" y="764094"/>
                  <a:pt x="9410980" y="762761"/>
                </a:cubicBezTo>
                <a:cubicBezTo>
                  <a:pt x="9411450" y="762347"/>
                  <a:pt x="9411270" y="761642"/>
                  <a:pt x="9411612" y="760004"/>
                </a:cubicBezTo>
                <a:cubicBezTo>
                  <a:pt x="9410691" y="758793"/>
                  <a:pt x="9409699" y="756464"/>
                  <a:pt x="9407425" y="754825"/>
                </a:cubicBezTo>
                <a:cubicBezTo>
                  <a:pt x="9405982" y="753813"/>
                  <a:pt x="9402552" y="753506"/>
                  <a:pt x="9400043" y="753537"/>
                </a:cubicBezTo>
                <a:close/>
                <a:moveTo>
                  <a:pt x="10360201" y="753011"/>
                </a:moveTo>
                <a:cubicBezTo>
                  <a:pt x="10363612" y="756093"/>
                  <a:pt x="10367781" y="758483"/>
                  <a:pt x="10368881" y="761316"/>
                </a:cubicBezTo>
                <a:cubicBezTo>
                  <a:pt x="10369802" y="763645"/>
                  <a:pt x="10365218" y="765147"/>
                  <a:pt x="10361031" y="764687"/>
                </a:cubicBezTo>
                <a:cubicBezTo>
                  <a:pt x="10354875" y="763983"/>
                  <a:pt x="10350797" y="760367"/>
                  <a:pt x="10352782" y="757119"/>
                </a:cubicBezTo>
                <a:cubicBezTo>
                  <a:pt x="10353594" y="755786"/>
                  <a:pt x="10356572" y="754958"/>
                  <a:pt x="10360201" y="753011"/>
                </a:cubicBezTo>
                <a:close/>
                <a:moveTo>
                  <a:pt x="9526898" y="752831"/>
                </a:moveTo>
                <a:cubicBezTo>
                  <a:pt x="9525004" y="753077"/>
                  <a:pt x="9521285" y="753430"/>
                  <a:pt x="9517676" y="754042"/>
                </a:cubicBezTo>
                <a:cubicBezTo>
                  <a:pt x="9501812" y="756679"/>
                  <a:pt x="9499665" y="762469"/>
                  <a:pt x="9510998" y="770252"/>
                </a:cubicBezTo>
                <a:cubicBezTo>
                  <a:pt x="9517821" y="774942"/>
                  <a:pt x="9523578" y="780211"/>
                  <a:pt x="9530111" y="785053"/>
                </a:cubicBezTo>
                <a:cubicBezTo>
                  <a:pt x="9540272" y="792562"/>
                  <a:pt x="9550433" y="800085"/>
                  <a:pt x="9561098" y="807316"/>
                </a:cubicBezTo>
                <a:cubicBezTo>
                  <a:pt x="9564672" y="809737"/>
                  <a:pt x="9569833" y="809185"/>
                  <a:pt x="9573768" y="807025"/>
                </a:cubicBezTo>
                <a:cubicBezTo>
                  <a:pt x="9580427" y="803378"/>
                  <a:pt x="9582178" y="799196"/>
                  <a:pt x="9578893" y="794629"/>
                </a:cubicBezTo>
                <a:cubicBezTo>
                  <a:pt x="9577377" y="792530"/>
                  <a:pt x="9575536" y="790463"/>
                  <a:pt x="9573226" y="788686"/>
                </a:cubicBezTo>
                <a:lnTo>
                  <a:pt x="9573226" y="788685"/>
                </a:lnTo>
                <a:cubicBezTo>
                  <a:pt x="9562091" y="780104"/>
                  <a:pt x="9551588" y="771508"/>
                  <a:pt x="9548429" y="760111"/>
                </a:cubicBezTo>
                <a:cubicBezTo>
                  <a:pt x="9546859" y="754456"/>
                  <a:pt x="9538864" y="752326"/>
                  <a:pt x="9526898" y="752831"/>
                </a:cubicBezTo>
                <a:close/>
                <a:moveTo>
                  <a:pt x="10646792" y="751575"/>
                </a:moveTo>
                <a:cubicBezTo>
                  <a:pt x="10644825" y="751268"/>
                  <a:pt x="10641377" y="752126"/>
                  <a:pt x="10639933" y="753184"/>
                </a:cubicBezTo>
                <a:cubicBezTo>
                  <a:pt x="10637461" y="755009"/>
                  <a:pt x="10640385" y="758226"/>
                  <a:pt x="10644283" y="757997"/>
                </a:cubicBezTo>
                <a:cubicBezTo>
                  <a:pt x="10646593" y="757874"/>
                  <a:pt x="10648741" y="756633"/>
                  <a:pt x="10651863" y="755606"/>
                </a:cubicBezTo>
                <a:cubicBezTo>
                  <a:pt x="10649806" y="753874"/>
                  <a:pt x="10648669" y="751896"/>
                  <a:pt x="10646792" y="751575"/>
                </a:cubicBezTo>
                <a:close/>
                <a:moveTo>
                  <a:pt x="9149799" y="750931"/>
                </a:moveTo>
                <a:cubicBezTo>
                  <a:pt x="9149275" y="751314"/>
                  <a:pt x="9148751" y="751667"/>
                  <a:pt x="9148246" y="752050"/>
                </a:cubicBezTo>
                <a:cubicBezTo>
                  <a:pt x="9149456" y="752341"/>
                  <a:pt x="9150665" y="752664"/>
                  <a:pt x="9151856" y="752955"/>
                </a:cubicBezTo>
                <a:cubicBezTo>
                  <a:pt x="9151924" y="752463"/>
                  <a:pt x="9152326" y="751850"/>
                  <a:pt x="9151964" y="751513"/>
                </a:cubicBezTo>
                <a:cubicBezTo>
                  <a:pt x="9151621" y="751176"/>
                  <a:pt x="9150557" y="751115"/>
                  <a:pt x="9149799" y="750931"/>
                </a:cubicBezTo>
                <a:close/>
                <a:moveTo>
                  <a:pt x="2011836" y="750701"/>
                </a:moveTo>
                <a:cubicBezTo>
                  <a:pt x="2008172" y="755039"/>
                  <a:pt x="2004635" y="757644"/>
                  <a:pt x="2003839" y="760539"/>
                </a:cubicBezTo>
                <a:cubicBezTo>
                  <a:pt x="2002883" y="764063"/>
                  <a:pt x="2009743" y="767036"/>
                  <a:pt x="2014997" y="766116"/>
                </a:cubicBezTo>
                <a:cubicBezTo>
                  <a:pt x="2020232" y="765182"/>
                  <a:pt x="2023881" y="761627"/>
                  <a:pt x="2021786" y="757874"/>
                </a:cubicBezTo>
                <a:cubicBezTo>
                  <a:pt x="2020557" y="755652"/>
                  <a:pt x="2016567" y="753997"/>
                  <a:pt x="2011836" y="750701"/>
                </a:cubicBezTo>
                <a:close/>
                <a:moveTo>
                  <a:pt x="2093877" y="749552"/>
                </a:moveTo>
                <a:cubicBezTo>
                  <a:pt x="2087203" y="749613"/>
                  <a:pt x="2082347" y="752218"/>
                  <a:pt x="2082547" y="755622"/>
                </a:cubicBezTo>
                <a:cubicBezTo>
                  <a:pt x="2082762" y="759636"/>
                  <a:pt x="2088754" y="763129"/>
                  <a:pt x="2095428" y="763144"/>
                </a:cubicBezTo>
                <a:cubicBezTo>
                  <a:pt x="2103174" y="763144"/>
                  <a:pt x="2111078" y="758517"/>
                  <a:pt x="2109996" y="754594"/>
                </a:cubicBezTo>
                <a:cubicBezTo>
                  <a:pt x="2109112" y="751483"/>
                  <a:pt x="2102543" y="749429"/>
                  <a:pt x="2093877" y="749552"/>
                </a:cubicBezTo>
                <a:close/>
                <a:moveTo>
                  <a:pt x="2777697" y="748342"/>
                </a:moveTo>
                <a:cubicBezTo>
                  <a:pt x="2776811" y="749169"/>
                  <a:pt x="2775928" y="749996"/>
                  <a:pt x="2775061" y="750839"/>
                </a:cubicBezTo>
                <a:cubicBezTo>
                  <a:pt x="2776269" y="751483"/>
                  <a:pt x="2777443" y="752648"/>
                  <a:pt x="2778706" y="752679"/>
                </a:cubicBezTo>
                <a:cubicBezTo>
                  <a:pt x="2779972" y="752725"/>
                  <a:pt x="2781308" y="751636"/>
                  <a:pt x="2782626" y="751054"/>
                </a:cubicBezTo>
                <a:cubicBezTo>
                  <a:pt x="2780983" y="750165"/>
                  <a:pt x="2779339" y="749261"/>
                  <a:pt x="2777697" y="748342"/>
                </a:cubicBezTo>
                <a:close/>
                <a:moveTo>
                  <a:pt x="1519398" y="747516"/>
                </a:moveTo>
                <a:cubicBezTo>
                  <a:pt x="1523242" y="747087"/>
                  <a:pt x="1526185" y="750074"/>
                  <a:pt x="1523821" y="752129"/>
                </a:cubicBezTo>
                <a:cubicBezTo>
                  <a:pt x="1522575" y="753232"/>
                  <a:pt x="1519272" y="754289"/>
                  <a:pt x="1517359" y="754028"/>
                </a:cubicBezTo>
                <a:cubicBezTo>
                  <a:pt x="1515500" y="753783"/>
                  <a:pt x="1514237" y="751852"/>
                  <a:pt x="1512179" y="750228"/>
                </a:cubicBezTo>
                <a:cubicBezTo>
                  <a:pt x="1515103" y="749078"/>
                  <a:pt x="1517088" y="747761"/>
                  <a:pt x="1519398" y="747516"/>
                </a:cubicBezTo>
                <a:close/>
                <a:moveTo>
                  <a:pt x="2645834" y="746886"/>
                </a:moveTo>
                <a:cubicBezTo>
                  <a:pt x="2644391" y="747330"/>
                  <a:pt x="2642171" y="747591"/>
                  <a:pt x="2641739" y="748280"/>
                </a:cubicBezTo>
                <a:cubicBezTo>
                  <a:pt x="2641322" y="748939"/>
                  <a:pt x="2642749" y="750041"/>
                  <a:pt x="2643379" y="750931"/>
                </a:cubicBezTo>
                <a:cubicBezTo>
                  <a:pt x="2644804" y="750501"/>
                  <a:pt x="2647027" y="750226"/>
                  <a:pt x="2647461" y="749552"/>
                </a:cubicBezTo>
                <a:cubicBezTo>
                  <a:pt x="2647875" y="748893"/>
                  <a:pt x="2646466" y="747775"/>
                  <a:pt x="2645834" y="746886"/>
                </a:cubicBezTo>
                <a:close/>
                <a:moveTo>
                  <a:pt x="9460575" y="745630"/>
                </a:moveTo>
                <a:cubicBezTo>
                  <a:pt x="9459961" y="745844"/>
                  <a:pt x="9459329" y="746074"/>
                  <a:pt x="9458716" y="746304"/>
                </a:cubicBezTo>
                <a:cubicBezTo>
                  <a:pt x="9459041" y="746687"/>
                  <a:pt x="9459366" y="747055"/>
                  <a:pt x="9459708" y="747438"/>
                </a:cubicBezTo>
                <a:cubicBezTo>
                  <a:pt x="9460321" y="747208"/>
                  <a:pt x="9461279" y="747055"/>
                  <a:pt x="9461440" y="746748"/>
                </a:cubicBezTo>
                <a:cubicBezTo>
                  <a:pt x="9461586" y="746457"/>
                  <a:pt x="9460882" y="745997"/>
                  <a:pt x="9460575" y="745630"/>
                </a:cubicBezTo>
                <a:close/>
                <a:moveTo>
                  <a:pt x="597992" y="745271"/>
                </a:moveTo>
                <a:cubicBezTo>
                  <a:pt x="598660" y="746022"/>
                  <a:pt x="599364" y="746757"/>
                  <a:pt x="599869" y="747539"/>
                </a:cubicBezTo>
                <a:cubicBezTo>
                  <a:pt x="599905" y="747600"/>
                  <a:pt x="598587" y="747983"/>
                  <a:pt x="597902" y="748228"/>
                </a:cubicBezTo>
                <a:cubicBezTo>
                  <a:pt x="597234" y="747477"/>
                  <a:pt x="596548" y="746742"/>
                  <a:pt x="596025" y="745960"/>
                </a:cubicBezTo>
                <a:cubicBezTo>
                  <a:pt x="596007" y="745899"/>
                  <a:pt x="597306" y="745516"/>
                  <a:pt x="597992" y="745271"/>
                </a:cubicBezTo>
                <a:close/>
                <a:moveTo>
                  <a:pt x="2551949" y="744373"/>
                </a:moveTo>
                <a:cubicBezTo>
                  <a:pt x="2541499" y="745093"/>
                  <a:pt x="2536341" y="749000"/>
                  <a:pt x="2537116" y="754027"/>
                </a:cubicBezTo>
                <a:cubicBezTo>
                  <a:pt x="2537565" y="756939"/>
                  <a:pt x="2542383" y="759483"/>
                  <a:pt x="2546697" y="759070"/>
                </a:cubicBezTo>
                <a:cubicBezTo>
                  <a:pt x="2554095" y="758349"/>
                  <a:pt x="2560739" y="753843"/>
                  <a:pt x="2559171" y="749414"/>
                </a:cubicBezTo>
                <a:cubicBezTo>
                  <a:pt x="2558413" y="747254"/>
                  <a:pt x="2553825" y="745614"/>
                  <a:pt x="2551949" y="744373"/>
                </a:cubicBezTo>
                <a:close/>
                <a:moveTo>
                  <a:pt x="10578664" y="743127"/>
                </a:moveTo>
                <a:cubicBezTo>
                  <a:pt x="10583338" y="744552"/>
                  <a:pt x="10588337" y="746758"/>
                  <a:pt x="10590792" y="749455"/>
                </a:cubicBezTo>
                <a:cubicBezTo>
                  <a:pt x="10593354" y="752274"/>
                  <a:pt x="10593065" y="756076"/>
                  <a:pt x="10594022" y="759493"/>
                </a:cubicBezTo>
                <a:cubicBezTo>
                  <a:pt x="10593083" y="762342"/>
                  <a:pt x="10592686" y="765253"/>
                  <a:pt x="10591008" y="767857"/>
                </a:cubicBezTo>
                <a:cubicBezTo>
                  <a:pt x="10590160" y="769189"/>
                  <a:pt x="10587128" y="770553"/>
                  <a:pt x="10584800" y="770768"/>
                </a:cubicBezTo>
                <a:cubicBezTo>
                  <a:pt x="10582490" y="770982"/>
                  <a:pt x="10578176" y="770155"/>
                  <a:pt x="10577563" y="769159"/>
                </a:cubicBezTo>
                <a:cubicBezTo>
                  <a:pt x="10573466" y="762265"/>
                  <a:pt x="10569603" y="755279"/>
                  <a:pt x="10566734" y="748152"/>
                </a:cubicBezTo>
                <a:cubicBezTo>
                  <a:pt x="10565507" y="745134"/>
                  <a:pt x="10573772" y="741625"/>
                  <a:pt x="10578664" y="743127"/>
                </a:cubicBezTo>
                <a:close/>
                <a:moveTo>
                  <a:pt x="11044340" y="741270"/>
                </a:moveTo>
                <a:cubicBezTo>
                  <a:pt x="11048184" y="743798"/>
                  <a:pt x="11051830" y="745100"/>
                  <a:pt x="11052335" y="746786"/>
                </a:cubicBezTo>
                <a:cubicBezTo>
                  <a:pt x="11053328" y="750095"/>
                  <a:pt x="11049267" y="752303"/>
                  <a:pt x="11044286" y="752211"/>
                </a:cubicBezTo>
                <a:cubicBezTo>
                  <a:pt x="11041542" y="752165"/>
                  <a:pt x="11036417" y="749559"/>
                  <a:pt x="11036741" y="748793"/>
                </a:cubicBezTo>
                <a:cubicBezTo>
                  <a:pt x="11037698" y="746479"/>
                  <a:pt x="11040802" y="744518"/>
                  <a:pt x="11044340" y="741270"/>
                </a:cubicBezTo>
                <a:close/>
                <a:moveTo>
                  <a:pt x="2366243" y="740696"/>
                </a:moveTo>
                <a:cubicBezTo>
                  <a:pt x="2365449" y="740757"/>
                  <a:pt x="2364638" y="740834"/>
                  <a:pt x="2363825" y="740895"/>
                </a:cubicBezTo>
                <a:cubicBezTo>
                  <a:pt x="2364402" y="741569"/>
                  <a:pt x="2364981" y="742228"/>
                  <a:pt x="2365539" y="742902"/>
                </a:cubicBezTo>
                <a:cubicBezTo>
                  <a:pt x="2366153" y="742565"/>
                  <a:pt x="2367109" y="742305"/>
                  <a:pt x="2367254" y="741922"/>
                </a:cubicBezTo>
                <a:cubicBezTo>
                  <a:pt x="2367397" y="741585"/>
                  <a:pt x="2366622" y="741110"/>
                  <a:pt x="2366243" y="740696"/>
                </a:cubicBezTo>
                <a:close/>
                <a:moveTo>
                  <a:pt x="853484" y="740400"/>
                </a:moveTo>
                <a:cubicBezTo>
                  <a:pt x="855939" y="741396"/>
                  <a:pt x="858050" y="741825"/>
                  <a:pt x="858808" y="742668"/>
                </a:cubicBezTo>
                <a:cubicBezTo>
                  <a:pt x="859549" y="743526"/>
                  <a:pt x="859657" y="745410"/>
                  <a:pt x="858791" y="745824"/>
                </a:cubicBezTo>
                <a:cubicBezTo>
                  <a:pt x="854459" y="747846"/>
                  <a:pt x="850002" y="750068"/>
                  <a:pt x="844984" y="751125"/>
                </a:cubicBezTo>
                <a:cubicBezTo>
                  <a:pt x="842277" y="751692"/>
                  <a:pt x="837711" y="750589"/>
                  <a:pt x="835113" y="749348"/>
                </a:cubicBezTo>
                <a:lnTo>
                  <a:pt x="835112" y="749348"/>
                </a:lnTo>
                <a:cubicBezTo>
                  <a:pt x="832098" y="747908"/>
                  <a:pt x="835293" y="744200"/>
                  <a:pt x="840905" y="742790"/>
                </a:cubicBezTo>
                <a:cubicBezTo>
                  <a:pt x="845183" y="741733"/>
                  <a:pt x="849749" y="741105"/>
                  <a:pt x="853484" y="740400"/>
                </a:cubicBezTo>
                <a:close/>
                <a:moveTo>
                  <a:pt x="10929053" y="739786"/>
                </a:moveTo>
                <a:cubicBezTo>
                  <a:pt x="10922573" y="738545"/>
                  <a:pt x="10915607" y="741717"/>
                  <a:pt x="10914615" y="747340"/>
                </a:cubicBezTo>
                <a:cubicBezTo>
                  <a:pt x="10916365" y="748596"/>
                  <a:pt x="10918549" y="751368"/>
                  <a:pt x="10922086" y="752442"/>
                </a:cubicBezTo>
                <a:cubicBezTo>
                  <a:pt x="10927555" y="754082"/>
                  <a:pt x="10935297" y="750449"/>
                  <a:pt x="10936217" y="746267"/>
                </a:cubicBezTo>
                <a:cubicBezTo>
                  <a:pt x="10936957" y="742927"/>
                  <a:pt x="10933907" y="740705"/>
                  <a:pt x="10929053" y="739786"/>
                </a:cubicBezTo>
                <a:close/>
                <a:moveTo>
                  <a:pt x="1572818" y="739472"/>
                </a:moveTo>
                <a:cubicBezTo>
                  <a:pt x="1574658" y="739442"/>
                  <a:pt x="1577816" y="741525"/>
                  <a:pt x="1578286" y="742920"/>
                </a:cubicBezTo>
                <a:cubicBezTo>
                  <a:pt x="1581751" y="753094"/>
                  <a:pt x="1584693" y="763329"/>
                  <a:pt x="1587544" y="772705"/>
                </a:cubicBezTo>
                <a:cubicBezTo>
                  <a:pt x="1586876" y="775326"/>
                  <a:pt x="1586768" y="777103"/>
                  <a:pt x="1585938" y="778743"/>
                </a:cubicBezTo>
                <a:cubicBezTo>
                  <a:pt x="1584133" y="782327"/>
                  <a:pt x="1580109" y="785254"/>
                  <a:pt x="1573918" y="784763"/>
                </a:cubicBezTo>
                <a:cubicBezTo>
                  <a:pt x="1569912" y="784457"/>
                  <a:pt x="1563739" y="782312"/>
                  <a:pt x="1563018" y="780351"/>
                </a:cubicBezTo>
                <a:cubicBezTo>
                  <a:pt x="1558830" y="769228"/>
                  <a:pt x="1552550" y="758012"/>
                  <a:pt x="1559300" y="746397"/>
                </a:cubicBezTo>
                <a:cubicBezTo>
                  <a:pt x="1560239" y="744788"/>
                  <a:pt x="1561231" y="742874"/>
                  <a:pt x="1563253" y="741893"/>
                </a:cubicBezTo>
                <a:cubicBezTo>
                  <a:pt x="1565906" y="740606"/>
                  <a:pt x="1569551" y="739518"/>
                  <a:pt x="1572818" y="739472"/>
                </a:cubicBezTo>
                <a:close/>
                <a:moveTo>
                  <a:pt x="683625" y="737917"/>
                </a:moveTo>
                <a:cubicBezTo>
                  <a:pt x="688569" y="738821"/>
                  <a:pt x="692323" y="739158"/>
                  <a:pt x="695499" y="740169"/>
                </a:cubicBezTo>
                <a:cubicBezTo>
                  <a:pt x="703314" y="742667"/>
                  <a:pt x="706129" y="747095"/>
                  <a:pt x="702231" y="749899"/>
                </a:cubicBezTo>
                <a:cubicBezTo>
                  <a:pt x="698242" y="752765"/>
                  <a:pt x="690573" y="752857"/>
                  <a:pt x="684509" y="749592"/>
                </a:cubicBezTo>
                <a:cubicBezTo>
                  <a:pt x="681892" y="748198"/>
                  <a:pt x="679365" y="745915"/>
                  <a:pt x="679095" y="743908"/>
                </a:cubicBezTo>
                <a:cubicBezTo>
                  <a:pt x="678860" y="742115"/>
                  <a:pt x="681784" y="740169"/>
                  <a:pt x="683625" y="737917"/>
                </a:cubicBezTo>
                <a:close/>
                <a:moveTo>
                  <a:pt x="764260" y="736140"/>
                </a:moveTo>
                <a:cubicBezTo>
                  <a:pt x="767040" y="735297"/>
                  <a:pt x="772363" y="735695"/>
                  <a:pt x="774854" y="736860"/>
                </a:cubicBezTo>
                <a:cubicBezTo>
                  <a:pt x="779690" y="739143"/>
                  <a:pt x="783355" y="742376"/>
                  <a:pt x="789725" y="746727"/>
                </a:cubicBezTo>
                <a:cubicBezTo>
                  <a:pt x="774277" y="749194"/>
                  <a:pt x="761987" y="751155"/>
                  <a:pt x="746068" y="753685"/>
                </a:cubicBezTo>
                <a:cubicBezTo>
                  <a:pt x="745744" y="743740"/>
                  <a:pt x="753919" y="739281"/>
                  <a:pt x="764260" y="736140"/>
                </a:cubicBezTo>
                <a:close/>
                <a:moveTo>
                  <a:pt x="10004390" y="735839"/>
                </a:moveTo>
                <a:cubicBezTo>
                  <a:pt x="10000889" y="736482"/>
                  <a:pt x="9998471" y="739639"/>
                  <a:pt x="9996053" y="741860"/>
                </a:cubicBezTo>
                <a:cubicBezTo>
                  <a:pt x="9995115" y="742703"/>
                  <a:pt x="9995494" y="744097"/>
                  <a:pt x="9995006" y="746717"/>
                </a:cubicBezTo>
                <a:cubicBezTo>
                  <a:pt x="9995837" y="749292"/>
                  <a:pt x="9996450" y="753384"/>
                  <a:pt x="9998489" y="757184"/>
                </a:cubicBezTo>
                <a:cubicBezTo>
                  <a:pt x="10002442" y="764492"/>
                  <a:pt x="9998652" y="769517"/>
                  <a:pt x="9988040" y="773117"/>
                </a:cubicBezTo>
                <a:cubicBezTo>
                  <a:pt x="9979540" y="775984"/>
                  <a:pt x="9973494" y="780257"/>
                  <a:pt x="9968766" y="785482"/>
                </a:cubicBezTo>
                <a:cubicBezTo>
                  <a:pt x="9958407" y="796882"/>
                  <a:pt x="9965896" y="806735"/>
                  <a:pt x="9989014" y="812418"/>
                </a:cubicBezTo>
                <a:cubicBezTo>
                  <a:pt x="9994249" y="813705"/>
                  <a:pt x="10000750" y="810411"/>
                  <a:pt x="10000764" y="806888"/>
                </a:cubicBezTo>
                <a:cubicBezTo>
                  <a:pt x="10000764" y="806305"/>
                  <a:pt x="10001075" y="805647"/>
                  <a:pt x="10000750" y="805140"/>
                </a:cubicBezTo>
                <a:cubicBezTo>
                  <a:pt x="9993296" y="794537"/>
                  <a:pt x="9997610" y="786632"/>
                  <a:pt x="10013438" y="780012"/>
                </a:cubicBezTo>
                <a:cubicBezTo>
                  <a:pt x="10023670" y="775708"/>
                  <a:pt x="10025186" y="768552"/>
                  <a:pt x="10021920" y="761151"/>
                </a:cubicBezTo>
                <a:cubicBezTo>
                  <a:pt x="10018978" y="754456"/>
                  <a:pt x="10016433" y="747683"/>
                  <a:pt x="10013636" y="740972"/>
                </a:cubicBezTo>
                <a:lnTo>
                  <a:pt x="10013631" y="740972"/>
                </a:lnTo>
                <a:cubicBezTo>
                  <a:pt x="10012403" y="737969"/>
                  <a:pt x="10009679" y="734875"/>
                  <a:pt x="10004390" y="735839"/>
                </a:cubicBezTo>
                <a:close/>
                <a:moveTo>
                  <a:pt x="3240167" y="734921"/>
                </a:moveTo>
                <a:cubicBezTo>
                  <a:pt x="3224901" y="736820"/>
                  <a:pt x="3214595" y="737647"/>
                  <a:pt x="3204848" y="739532"/>
                </a:cubicBezTo>
                <a:cubicBezTo>
                  <a:pt x="3200172" y="740435"/>
                  <a:pt x="3196526" y="743331"/>
                  <a:pt x="3191868" y="745599"/>
                </a:cubicBezTo>
                <a:cubicBezTo>
                  <a:pt x="3201472" y="756189"/>
                  <a:pt x="3211491" y="765059"/>
                  <a:pt x="3226341" y="771692"/>
                </a:cubicBezTo>
                <a:cubicBezTo>
                  <a:pt x="3233272" y="774788"/>
                  <a:pt x="3239029" y="778618"/>
                  <a:pt x="3239915" y="784333"/>
                </a:cubicBezTo>
                <a:cubicBezTo>
                  <a:pt x="3240329" y="787061"/>
                  <a:pt x="3235527" y="790616"/>
                  <a:pt x="3231340" y="789973"/>
                </a:cubicBezTo>
                <a:cubicBezTo>
                  <a:pt x="3225945" y="789160"/>
                  <a:pt x="3220910" y="787276"/>
                  <a:pt x="3215498" y="786740"/>
                </a:cubicBezTo>
                <a:cubicBezTo>
                  <a:pt x="3212467" y="786448"/>
                  <a:pt x="3208963" y="787936"/>
                  <a:pt x="3205660" y="788624"/>
                </a:cubicBezTo>
                <a:cubicBezTo>
                  <a:pt x="3206960" y="790570"/>
                  <a:pt x="3207448" y="793695"/>
                  <a:pt x="3209685" y="794277"/>
                </a:cubicBezTo>
                <a:cubicBezTo>
                  <a:pt x="3220672" y="797173"/>
                  <a:pt x="3232118" y="799365"/>
                  <a:pt x="3244193" y="801984"/>
                </a:cubicBezTo>
                <a:cubicBezTo>
                  <a:pt x="3253999" y="789145"/>
                  <a:pt x="3255858" y="777745"/>
                  <a:pt x="3239554" y="767541"/>
                </a:cubicBezTo>
                <a:cubicBezTo>
                  <a:pt x="3229410" y="761182"/>
                  <a:pt x="3228600" y="754733"/>
                  <a:pt x="3235437" y="747116"/>
                </a:cubicBezTo>
                <a:cubicBezTo>
                  <a:pt x="3237911" y="744373"/>
                  <a:pt x="3238001" y="740803"/>
                  <a:pt x="3240167" y="734921"/>
                </a:cubicBezTo>
                <a:close/>
                <a:moveTo>
                  <a:pt x="2309666" y="734568"/>
                </a:moveTo>
                <a:cubicBezTo>
                  <a:pt x="2300138" y="735012"/>
                  <a:pt x="2292432" y="740773"/>
                  <a:pt x="2294074" y="746197"/>
                </a:cubicBezTo>
                <a:cubicBezTo>
                  <a:pt x="2295193" y="749904"/>
                  <a:pt x="2301510" y="753230"/>
                  <a:pt x="2307680" y="753368"/>
                </a:cubicBezTo>
                <a:cubicBezTo>
                  <a:pt x="2316688" y="753537"/>
                  <a:pt x="2323652" y="748097"/>
                  <a:pt x="2322660" y="741631"/>
                </a:cubicBezTo>
                <a:cubicBezTo>
                  <a:pt x="2322047" y="737494"/>
                  <a:pt x="2316074" y="734246"/>
                  <a:pt x="2309666" y="734568"/>
                </a:cubicBezTo>
                <a:close/>
                <a:moveTo>
                  <a:pt x="2209511" y="733295"/>
                </a:moveTo>
                <a:cubicBezTo>
                  <a:pt x="2206967" y="735380"/>
                  <a:pt x="2204153" y="737356"/>
                  <a:pt x="2201969" y="739562"/>
                </a:cubicBezTo>
                <a:cubicBezTo>
                  <a:pt x="2201169" y="740390"/>
                  <a:pt x="2201260" y="741922"/>
                  <a:pt x="2201981" y="742810"/>
                </a:cubicBezTo>
                <a:lnTo>
                  <a:pt x="2201986" y="742810"/>
                </a:lnTo>
                <a:cubicBezTo>
                  <a:pt x="2203068" y="744174"/>
                  <a:pt x="2205650" y="746427"/>
                  <a:pt x="2206570" y="746258"/>
                </a:cubicBezTo>
                <a:cubicBezTo>
                  <a:pt x="2209545" y="745706"/>
                  <a:pt x="2212345" y="744389"/>
                  <a:pt x="2214620" y="742994"/>
                </a:cubicBezTo>
                <a:cubicBezTo>
                  <a:pt x="2215664" y="742351"/>
                  <a:pt x="2215323" y="740865"/>
                  <a:pt x="2215973" y="738428"/>
                </a:cubicBezTo>
                <a:cubicBezTo>
                  <a:pt x="2214440" y="737203"/>
                  <a:pt x="2211982" y="735258"/>
                  <a:pt x="2209511" y="733295"/>
                </a:cubicBezTo>
                <a:close/>
                <a:moveTo>
                  <a:pt x="8982861" y="732729"/>
                </a:moveTo>
                <a:cubicBezTo>
                  <a:pt x="8973602" y="734522"/>
                  <a:pt x="8968279" y="734553"/>
                  <a:pt x="8966221" y="736161"/>
                </a:cubicBezTo>
                <a:cubicBezTo>
                  <a:pt x="8959453" y="741462"/>
                  <a:pt x="8959669" y="747116"/>
                  <a:pt x="8968260" y="754150"/>
                </a:cubicBezTo>
                <a:cubicBezTo>
                  <a:pt x="8972880" y="747330"/>
                  <a:pt x="8976562" y="741968"/>
                  <a:pt x="8982861" y="732729"/>
                </a:cubicBezTo>
                <a:close/>
                <a:moveTo>
                  <a:pt x="11024361" y="732444"/>
                </a:moveTo>
                <a:cubicBezTo>
                  <a:pt x="11025587" y="732781"/>
                  <a:pt x="11026724" y="734268"/>
                  <a:pt x="11026544" y="735125"/>
                </a:cubicBezTo>
                <a:cubicBezTo>
                  <a:pt x="11026382" y="735983"/>
                  <a:pt x="11024685" y="737270"/>
                  <a:pt x="11023386" y="737393"/>
                </a:cubicBezTo>
                <a:cubicBezTo>
                  <a:pt x="11016095" y="738113"/>
                  <a:pt x="11009111" y="737668"/>
                  <a:pt x="11001927" y="733501"/>
                </a:cubicBezTo>
                <a:cubicBezTo>
                  <a:pt x="11009597" y="729946"/>
                  <a:pt x="11016925" y="730436"/>
                  <a:pt x="11024361" y="732444"/>
                </a:cubicBezTo>
                <a:close/>
                <a:moveTo>
                  <a:pt x="1963363" y="732162"/>
                </a:moveTo>
                <a:cubicBezTo>
                  <a:pt x="1961954" y="732591"/>
                  <a:pt x="1960551" y="733020"/>
                  <a:pt x="1959142" y="733479"/>
                </a:cubicBezTo>
                <a:cubicBezTo>
                  <a:pt x="1960298" y="734568"/>
                  <a:pt x="1961434" y="735670"/>
                  <a:pt x="1962587" y="736789"/>
                </a:cubicBezTo>
                <a:cubicBezTo>
                  <a:pt x="1963635" y="736099"/>
                  <a:pt x="1965453" y="735442"/>
                  <a:pt x="1965548" y="734706"/>
                </a:cubicBezTo>
                <a:cubicBezTo>
                  <a:pt x="1965656" y="733894"/>
                  <a:pt x="1964179" y="733004"/>
                  <a:pt x="1963363" y="732162"/>
                </a:cubicBezTo>
                <a:close/>
                <a:moveTo>
                  <a:pt x="8810707" y="731579"/>
                </a:moveTo>
                <a:cubicBezTo>
                  <a:pt x="8820759" y="736314"/>
                  <a:pt x="8826570" y="739041"/>
                  <a:pt x="8832508" y="741860"/>
                </a:cubicBezTo>
                <a:cubicBezTo>
                  <a:pt x="8833338" y="743515"/>
                  <a:pt x="8834385" y="745109"/>
                  <a:pt x="8834926" y="746748"/>
                </a:cubicBezTo>
                <a:cubicBezTo>
                  <a:pt x="8836839" y="752311"/>
                  <a:pt x="8837417" y="758165"/>
                  <a:pt x="8840647" y="763419"/>
                </a:cubicBezTo>
                <a:cubicBezTo>
                  <a:pt x="8845917" y="771938"/>
                  <a:pt x="8867971" y="774206"/>
                  <a:pt x="8878384" y="767664"/>
                </a:cubicBezTo>
                <a:cubicBezTo>
                  <a:pt x="8880225" y="766530"/>
                  <a:pt x="8881471" y="764737"/>
                  <a:pt x="8881904" y="763128"/>
                </a:cubicBezTo>
                <a:cubicBezTo>
                  <a:pt x="8882373" y="761504"/>
                  <a:pt x="8882012" y="759621"/>
                  <a:pt x="8881092" y="758058"/>
                </a:cubicBezTo>
                <a:cubicBezTo>
                  <a:pt x="8876146" y="749629"/>
                  <a:pt x="8866870" y="743285"/>
                  <a:pt x="8854814" y="738444"/>
                </a:cubicBezTo>
                <a:cubicBezTo>
                  <a:pt x="8843174" y="733741"/>
                  <a:pt x="8831551" y="728868"/>
                  <a:pt x="8810707" y="731579"/>
                </a:cubicBezTo>
                <a:close/>
                <a:moveTo>
                  <a:pt x="9307641" y="731458"/>
                </a:moveTo>
                <a:cubicBezTo>
                  <a:pt x="9299159" y="741248"/>
                  <a:pt x="9300332" y="748142"/>
                  <a:pt x="9308020" y="754687"/>
                </a:cubicBezTo>
                <a:cubicBezTo>
                  <a:pt x="9310926" y="757184"/>
                  <a:pt x="9315853" y="758671"/>
                  <a:pt x="9320256" y="756602"/>
                </a:cubicBezTo>
                <a:cubicBezTo>
                  <a:pt x="9322657" y="755484"/>
                  <a:pt x="9324516" y="752494"/>
                  <a:pt x="9323920" y="750685"/>
                </a:cubicBezTo>
                <a:cubicBezTo>
                  <a:pt x="9321862" y="744419"/>
                  <a:pt x="9316448" y="739041"/>
                  <a:pt x="9307641" y="731458"/>
                </a:cubicBezTo>
                <a:close/>
                <a:moveTo>
                  <a:pt x="9099645" y="729649"/>
                </a:moveTo>
                <a:lnTo>
                  <a:pt x="9098147" y="730354"/>
                </a:lnTo>
                <a:lnTo>
                  <a:pt x="9099898" y="730798"/>
                </a:lnTo>
                <a:close/>
                <a:moveTo>
                  <a:pt x="8892829" y="729456"/>
                </a:moveTo>
                <a:cubicBezTo>
                  <a:pt x="8890539" y="728585"/>
                  <a:pt x="8886379" y="728944"/>
                  <a:pt x="8878060" y="729664"/>
                </a:cubicBezTo>
                <a:cubicBezTo>
                  <a:pt x="8883708" y="731809"/>
                  <a:pt x="8889339" y="733955"/>
                  <a:pt x="8896378" y="736636"/>
                </a:cubicBezTo>
                <a:cubicBezTo>
                  <a:pt x="8895538" y="732430"/>
                  <a:pt x="8895119" y="730327"/>
                  <a:pt x="8892829" y="729456"/>
                </a:cubicBezTo>
                <a:close/>
                <a:moveTo>
                  <a:pt x="821976" y="727928"/>
                </a:moveTo>
                <a:cubicBezTo>
                  <a:pt x="823764" y="727928"/>
                  <a:pt x="825514" y="729597"/>
                  <a:pt x="829286" y="731574"/>
                </a:cubicBezTo>
                <a:cubicBezTo>
                  <a:pt x="824648" y="732707"/>
                  <a:pt x="821940" y="733765"/>
                  <a:pt x="819124" y="733858"/>
                </a:cubicBezTo>
                <a:cubicBezTo>
                  <a:pt x="818186" y="733903"/>
                  <a:pt x="815731" y="731252"/>
                  <a:pt x="816255" y="730302"/>
                </a:cubicBezTo>
                <a:cubicBezTo>
                  <a:pt x="816887" y="729168"/>
                  <a:pt x="819973" y="727928"/>
                  <a:pt x="821976" y="727928"/>
                </a:cubicBezTo>
                <a:close/>
                <a:moveTo>
                  <a:pt x="11466864" y="727520"/>
                </a:moveTo>
                <a:lnTo>
                  <a:pt x="11468686" y="727857"/>
                </a:lnTo>
                <a:lnTo>
                  <a:pt x="11467315" y="728683"/>
                </a:lnTo>
                <a:close/>
                <a:moveTo>
                  <a:pt x="9846296" y="726631"/>
                </a:moveTo>
                <a:cubicBezTo>
                  <a:pt x="9843318" y="726753"/>
                  <a:pt x="9839311" y="728424"/>
                  <a:pt x="9837958" y="730047"/>
                </a:cubicBezTo>
                <a:cubicBezTo>
                  <a:pt x="9834890" y="733741"/>
                  <a:pt x="9837146" y="737616"/>
                  <a:pt x="9843679" y="740037"/>
                </a:cubicBezTo>
                <a:cubicBezTo>
                  <a:pt x="9846278" y="741002"/>
                  <a:pt x="9850627" y="740910"/>
                  <a:pt x="9853714" y="740359"/>
                </a:cubicBezTo>
                <a:cubicBezTo>
                  <a:pt x="9855644" y="739991"/>
                  <a:pt x="9856727" y="737862"/>
                  <a:pt x="9857738" y="736942"/>
                </a:cubicBezTo>
                <a:cubicBezTo>
                  <a:pt x="9857738" y="735778"/>
                  <a:pt x="9857846" y="735226"/>
                  <a:pt x="9857725" y="734675"/>
                </a:cubicBezTo>
                <a:lnTo>
                  <a:pt x="9857720" y="734675"/>
                </a:lnTo>
                <a:cubicBezTo>
                  <a:pt x="9856619" y="729909"/>
                  <a:pt x="9852269" y="726401"/>
                  <a:pt x="9846296" y="726631"/>
                </a:cubicBezTo>
                <a:close/>
                <a:moveTo>
                  <a:pt x="1874437" y="726264"/>
                </a:moveTo>
                <a:cubicBezTo>
                  <a:pt x="1869003" y="725712"/>
                  <a:pt x="1862614" y="727934"/>
                  <a:pt x="1861352" y="730860"/>
                </a:cubicBezTo>
                <a:cubicBezTo>
                  <a:pt x="1859690" y="734660"/>
                  <a:pt x="1866621" y="739011"/>
                  <a:pt x="1877215" y="739516"/>
                </a:cubicBezTo>
                <a:cubicBezTo>
                  <a:pt x="1879129" y="738321"/>
                  <a:pt x="1883261" y="736804"/>
                  <a:pt x="1884687" y="734599"/>
                </a:cubicBezTo>
                <a:cubicBezTo>
                  <a:pt x="1886925" y="731150"/>
                  <a:pt x="1881096" y="726938"/>
                  <a:pt x="1874437" y="726264"/>
                </a:cubicBezTo>
                <a:close/>
                <a:moveTo>
                  <a:pt x="1242967" y="726024"/>
                </a:moveTo>
                <a:cubicBezTo>
                  <a:pt x="1243887" y="726130"/>
                  <a:pt x="1244934" y="726162"/>
                  <a:pt x="1245674" y="726452"/>
                </a:cubicBezTo>
                <a:cubicBezTo>
                  <a:pt x="1262458" y="733056"/>
                  <a:pt x="1280397" y="733760"/>
                  <a:pt x="1299293" y="730773"/>
                </a:cubicBezTo>
                <a:cubicBezTo>
                  <a:pt x="1301079" y="730481"/>
                  <a:pt x="1304905" y="731968"/>
                  <a:pt x="1305645" y="733148"/>
                </a:cubicBezTo>
                <a:cubicBezTo>
                  <a:pt x="1306403" y="734327"/>
                  <a:pt x="1305302" y="736901"/>
                  <a:pt x="1303642" y="737576"/>
                </a:cubicBezTo>
                <a:cubicBezTo>
                  <a:pt x="1288789" y="743521"/>
                  <a:pt x="1273683" y="749251"/>
                  <a:pt x="1257224" y="750400"/>
                </a:cubicBezTo>
                <a:cubicBezTo>
                  <a:pt x="1239935" y="750737"/>
                  <a:pt x="1228258" y="744440"/>
                  <a:pt x="1227031" y="735170"/>
                </a:cubicBezTo>
                <a:cubicBezTo>
                  <a:pt x="1226291" y="729654"/>
                  <a:pt x="1234322" y="725028"/>
                  <a:pt x="1242967" y="726024"/>
                </a:cubicBezTo>
                <a:close/>
                <a:moveTo>
                  <a:pt x="2930095" y="725099"/>
                </a:moveTo>
                <a:cubicBezTo>
                  <a:pt x="2928743" y="725635"/>
                  <a:pt x="2927425" y="726172"/>
                  <a:pt x="2926070" y="726708"/>
                </a:cubicBezTo>
                <a:cubicBezTo>
                  <a:pt x="2926849" y="727551"/>
                  <a:pt x="2927642" y="728393"/>
                  <a:pt x="2928418" y="729221"/>
                </a:cubicBezTo>
                <a:cubicBezTo>
                  <a:pt x="2929736" y="728685"/>
                  <a:pt x="2931830" y="728286"/>
                  <a:pt x="2932189" y="727566"/>
                </a:cubicBezTo>
                <a:cubicBezTo>
                  <a:pt x="2932496" y="726922"/>
                  <a:pt x="2930855" y="725942"/>
                  <a:pt x="2930095" y="725099"/>
                </a:cubicBezTo>
                <a:close/>
                <a:moveTo>
                  <a:pt x="2635528" y="723627"/>
                </a:moveTo>
                <a:cubicBezTo>
                  <a:pt x="2634680" y="724502"/>
                  <a:pt x="2633831" y="725375"/>
                  <a:pt x="2633003" y="726264"/>
                </a:cubicBezTo>
                <a:cubicBezTo>
                  <a:pt x="2634626" y="726509"/>
                  <a:pt x="2636250" y="726846"/>
                  <a:pt x="2637875" y="726892"/>
                </a:cubicBezTo>
                <a:cubicBezTo>
                  <a:pt x="2638344" y="726907"/>
                  <a:pt x="2639428" y="725697"/>
                  <a:pt x="2639264" y="725574"/>
                </a:cubicBezTo>
                <a:cubicBezTo>
                  <a:pt x="2638164" y="724839"/>
                  <a:pt x="2636810" y="724255"/>
                  <a:pt x="2635528" y="723627"/>
                </a:cubicBezTo>
                <a:close/>
                <a:moveTo>
                  <a:pt x="10409000" y="722887"/>
                </a:moveTo>
                <a:cubicBezTo>
                  <a:pt x="10414269" y="720406"/>
                  <a:pt x="10419702" y="722014"/>
                  <a:pt x="10424539" y="723945"/>
                </a:cubicBezTo>
                <a:cubicBezTo>
                  <a:pt x="10440728" y="730411"/>
                  <a:pt x="10448038" y="739942"/>
                  <a:pt x="10449139" y="752691"/>
                </a:cubicBezTo>
                <a:cubicBezTo>
                  <a:pt x="10448380" y="754361"/>
                  <a:pt x="10447839" y="757335"/>
                  <a:pt x="10445637" y="759755"/>
                </a:cubicBezTo>
                <a:cubicBezTo>
                  <a:pt x="10444049" y="761485"/>
                  <a:pt x="10440295" y="763493"/>
                  <a:pt x="10437462" y="763508"/>
                </a:cubicBezTo>
                <a:cubicBezTo>
                  <a:pt x="10434718" y="763523"/>
                  <a:pt x="10430929" y="761501"/>
                  <a:pt x="10429395" y="759770"/>
                </a:cubicBezTo>
                <a:cubicBezTo>
                  <a:pt x="10423131" y="752767"/>
                  <a:pt x="10417554" y="745519"/>
                  <a:pt x="10411725" y="738379"/>
                </a:cubicBezTo>
                <a:cubicBezTo>
                  <a:pt x="10410047" y="736326"/>
                  <a:pt x="10408134" y="734334"/>
                  <a:pt x="10406618" y="732265"/>
                </a:cubicBezTo>
                <a:cubicBezTo>
                  <a:pt x="10404145" y="728848"/>
                  <a:pt x="10403802" y="725324"/>
                  <a:pt x="10409000" y="722887"/>
                </a:cubicBezTo>
                <a:close/>
                <a:moveTo>
                  <a:pt x="9467090" y="722800"/>
                </a:moveTo>
                <a:cubicBezTo>
                  <a:pt x="9462686" y="722371"/>
                  <a:pt x="9459744" y="724056"/>
                  <a:pt x="9460051" y="726677"/>
                </a:cubicBezTo>
                <a:cubicBezTo>
                  <a:pt x="9460177" y="727964"/>
                  <a:pt x="9463282" y="730308"/>
                  <a:pt x="9464437" y="730170"/>
                </a:cubicBezTo>
                <a:cubicBezTo>
                  <a:pt x="9467451" y="729802"/>
                  <a:pt x="9470122" y="728378"/>
                  <a:pt x="9476979" y="725927"/>
                </a:cubicBezTo>
                <a:cubicBezTo>
                  <a:pt x="9471854" y="724255"/>
                  <a:pt x="9469598" y="723060"/>
                  <a:pt x="9467090" y="722800"/>
                </a:cubicBezTo>
                <a:close/>
                <a:moveTo>
                  <a:pt x="10193099" y="721988"/>
                </a:moveTo>
                <a:cubicBezTo>
                  <a:pt x="10176820" y="721988"/>
                  <a:pt x="10160866" y="732866"/>
                  <a:pt x="10162798" y="742948"/>
                </a:cubicBezTo>
                <a:cubicBezTo>
                  <a:pt x="10163393" y="746135"/>
                  <a:pt x="10167255" y="748050"/>
                  <a:pt x="10172543" y="748127"/>
                </a:cubicBezTo>
                <a:cubicBezTo>
                  <a:pt x="10189869" y="748342"/>
                  <a:pt x="10202899" y="741033"/>
                  <a:pt x="10204576" y="730292"/>
                </a:cubicBezTo>
                <a:cubicBezTo>
                  <a:pt x="10205227" y="726279"/>
                  <a:pt x="10199289" y="721988"/>
                  <a:pt x="10193099" y="721988"/>
                </a:cubicBezTo>
                <a:close/>
                <a:moveTo>
                  <a:pt x="892558" y="721630"/>
                </a:moveTo>
                <a:cubicBezTo>
                  <a:pt x="894724" y="721553"/>
                  <a:pt x="897179" y="724051"/>
                  <a:pt x="901402" y="726518"/>
                </a:cubicBezTo>
                <a:cubicBezTo>
                  <a:pt x="895754" y="728495"/>
                  <a:pt x="892342" y="729690"/>
                  <a:pt x="888913" y="730885"/>
                </a:cubicBezTo>
                <a:cubicBezTo>
                  <a:pt x="887541" y="729031"/>
                  <a:pt x="884617" y="726932"/>
                  <a:pt x="885231" y="725354"/>
                </a:cubicBezTo>
                <a:cubicBezTo>
                  <a:pt x="885845" y="723759"/>
                  <a:pt x="889851" y="721737"/>
                  <a:pt x="892558" y="721630"/>
                </a:cubicBezTo>
                <a:close/>
                <a:moveTo>
                  <a:pt x="563847" y="721338"/>
                </a:moveTo>
                <a:cubicBezTo>
                  <a:pt x="565834" y="721430"/>
                  <a:pt x="567638" y="723008"/>
                  <a:pt x="569533" y="723959"/>
                </a:cubicBezTo>
                <a:cubicBezTo>
                  <a:pt x="567638" y="724879"/>
                  <a:pt x="565834" y="726442"/>
                  <a:pt x="563830" y="726549"/>
                </a:cubicBezTo>
                <a:cubicBezTo>
                  <a:pt x="561898" y="726641"/>
                  <a:pt x="559769" y="725246"/>
                  <a:pt x="556285" y="723975"/>
                </a:cubicBezTo>
                <a:cubicBezTo>
                  <a:pt x="559751" y="722687"/>
                  <a:pt x="561880" y="721246"/>
                  <a:pt x="563847" y="721338"/>
                </a:cubicBezTo>
                <a:close/>
                <a:moveTo>
                  <a:pt x="294243" y="720404"/>
                </a:moveTo>
                <a:cubicBezTo>
                  <a:pt x="295796" y="722303"/>
                  <a:pt x="298160" y="723897"/>
                  <a:pt x="297691" y="725001"/>
                </a:cubicBezTo>
                <a:cubicBezTo>
                  <a:pt x="297131" y="726272"/>
                  <a:pt x="294279" y="727759"/>
                  <a:pt x="292041" y="728034"/>
                </a:cubicBezTo>
                <a:cubicBezTo>
                  <a:pt x="288251" y="728525"/>
                  <a:pt x="284840" y="725276"/>
                  <a:pt x="287006" y="723329"/>
                </a:cubicBezTo>
                <a:cubicBezTo>
                  <a:pt x="288341" y="722134"/>
                  <a:pt x="291175" y="721583"/>
                  <a:pt x="294243" y="720404"/>
                </a:cubicBezTo>
                <a:close/>
                <a:moveTo>
                  <a:pt x="795373" y="719807"/>
                </a:moveTo>
                <a:cubicBezTo>
                  <a:pt x="795591" y="720190"/>
                  <a:pt x="795807" y="720558"/>
                  <a:pt x="796024" y="720941"/>
                </a:cubicBezTo>
                <a:cubicBezTo>
                  <a:pt x="795409" y="721063"/>
                  <a:pt x="794634" y="721401"/>
                  <a:pt x="794218" y="721278"/>
                </a:cubicBezTo>
                <a:cubicBezTo>
                  <a:pt x="793804" y="721155"/>
                  <a:pt x="793750" y="720588"/>
                  <a:pt x="793514" y="720205"/>
                </a:cubicBezTo>
                <a:cubicBezTo>
                  <a:pt x="794146" y="720083"/>
                  <a:pt x="794761" y="719945"/>
                  <a:pt x="795373" y="719807"/>
                </a:cubicBezTo>
                <a:close/>
                <a:moveTo>
                  <a:pt x="649592" y="719669"/>
                </a:moveTo>
                <a:cubicBezTo>
                  <a:pt x="652876" y="722303"/>
                  <a:pt x="656756" y="724159"/>
                  <a:pt x="656269" y="725354"/>
                </a:cubicBezTo>
                <a:cubicBezTo>
                  <a:pt x="655619" y="727009"/>
                  <a:pt x="651991" y="728894"/>
                  <a:pt x="649085" y="729354"/>
                </a:cubicBezTo>
                <a:cubicBezTo>
                  <a:pt x="645115" y="729966"/>
                  <a:pt x="641379" y="728158"/>
                  <a:pt x="642137" y="725523"/>
                </a:cubicBezTo>
                <a:cubicBezTo>
                  <a:pt x="642642" y="723791"/>
                  <a:pt x="645999" y="722365"/>
                  <a:pt x="649592" y="719669"/>
                </a:cubicBezTo>
                <a:close/>
                <a:moveTo>
                  <a:pt x="9522116" y="718479"/>
                </a:moveTo>
                <a:cubicBezTo>
                  <a:pt x="9515583" y="723658"/>
                  <a:pt x="9512732" y="728210"/>
                  <a:pt x="9514861" y="733280"/>
                </a:cubicBezTo>
                <a:cubicBezTo>
                  <a:pt x="9515511" y="734859"/>
                  <a:pt x="9519806" y="736268"/>
                  <a:pt x="9522892" y="736804"/>
                </a:cubicBezTo>
                <a:cubicBezTo>
                  <a:pt x="9524155" y="737034"/>
                  <a:pt x="9527747" y="734982"/>
                  <a:pt x="9528288" y="733648"/>
                </a:cubicBezTo>
                <a:cubicBezTo>
                  <a:pt x="9530418" y="728516"/>
                  <a:pt x="9528000" y="723949"/>
                  <a:pt x="9522116" y="718479"/>
                </a:cubicBezTo>
                <a:close/>
                <a:moveTo>
                  <a:pt x="11719889" y="715844"/>
                </a:moveTo>
                <a:cubicBezTo>
                  <a:pt x="11722560" y="716104"/>
                  <a:pt x="11726007" y="718280"/>
                  <a:pt x="11726675" y="719965"/>
                </a:cubicBezTo>
                <a:cubicBezTo>
                  <a:pt x="11727759" y="722754"/>
                  <a:pt x="11722019" y="725497"/>
                  <a:pt x="11717579" y="724348"/>
                </a:cubicBezTo>
                <a:cubicBezTo>
                  <a:pt x="11714800" y="723627"/>
                  <a:pt x="11712975" y="721559"/>
                  <a:pt x="11709059" y="719031"/>
                </a:cubicBezTo>
                <a:cubicBezTo>
                  <a:pt x="11714078" y="717437"/>
                  <a:pt x="11717272" y="715583"/>
                  <a:pt x="11719889" y="715844"/>
                </a:cubicBezTo>
                <a:close/>
                <a:moveTo>
                  <a:pt x="3332710" y="712503"/>
                </a:moveTo>
                <a:cubicBezTo>
                  <a:pt x="3330672" y="712381"/>
                  <a:pt x="3327675" y="713346"/>
                  <a:pt x="3326415" y="714449"/>
                </a:cubicBezTo>
                <a:cubicBezTo>
                  <a:pt x="3324357" y="716212"/>
                  <a:pt x="3327874" y="718969"/>
                  <a:pt x="3331666" y="718494"/>
                </a:cubicBezTo>
                <a:cubicBezTo>
                  <a:pt x="3333830" y="718234"/>
                  <a:pt x="3335634" y="716948"/>
                  <a:pt x="3338538" y="715722"/>
                </a:cubicBezTo>
                <a:cubicBezTo>
                  <a:pt x="3336120" y="714296"/>
                  <a:pt x="3334533" y="712595"/>
                  <a:pt x="3332710" y="712503"/>
                </a:cubicBezTo>
                <a:close/>
                <a:moveTo>
                  <a:pt x="1092941" y="711574"/>
                </a:moveTo>
                <a:cubicBezTo>
                  <a:pt x="1095197" y="711390"/>
                  <a:pt x="1099311" y="712371"/>
                  <a:pt x="1099997" y="713444"/>
                </a:cubicBezTo>
                <a:cubicBezTo>
                  <a:pt x="1107379" y="725288"/>
                  <a:pt x="1113803" y="737315"/>
                  <a:pt x="1103607" y="749757"/>
                </a:cubicBezTo>
                <a:cubicBezTo>
                  <a:pt x="1102109" y="751580"/>
                  <a:pt x="1098499" y="752760"/>
                  <a:pt x="1094042" y="755274"/>
                </a:cubicBezTo>
                <a:cubicBezTo>
                  <a:pt x="1082671" y="749266"/>
                  <a:pt x="1072835" y="745038"/>
                  <a:pt x="1065814" y="737806"/>
                </a:cubicBezTo>
                <a:cubicBezTo>
                  <a:pt x="1071048" y="734236"/>
                  <a:pt x="1077058" y="731324"/>
                  <a:pt x="1080415" y="727525"/>
                </a:cubicBezTo>
                <a:cubicBezTo>
                  <a:pt x="1083862" y="723633"/>
                  <a:pt x="1084331" y="718806"/>
                  <a:pt x="1086840" y="714547"/>
                </a:cubicBezTo>
                <a:cubicBezTo>
                  <a:pt x="1087634" y="713214"/>
                  <a:pt x="1090666" y="711773"/>
                  <a:pt x="1092941" y="711574"/>
                </a:cubicBezTo>
                <a:close/>
                <a:moveTo>
                  <a:pt x="2290935" y="709425"/>
                </a:moveTo>
                <a:cubicBezTo>
                  <a:pt x="2281604" y="709379"/>
                  <a:pt x="2275341" y="712198"/>
                  <a:pt x="2274511" y="715752"/>
                </a:cubicBezTo>
                <a:cubicBezTo>
                  <a:pt x="2273791" y="718908"/>
                  <a:pt x="2278699" y="722279"/>
                  <a:pt x="2284313" y="722492"/>
                </a:cubicBezTo>
                <a:cubicBezTo>
                  <a:pt x="2292325" y="722785"/>
                  <a:pt x="2299867" y="718694"/>
                  <a:pt x="2297882" y="714466"/>
                </a:cubicBezTo>
                <a:cubicBezTo>
                  <a:pt x="2296836" y="712274"/>
                  <a:pt x="2292668" y="710635"/>
                  <a:pt x="2290935" y="709425"/>
                </a:cubicBezTo>
                <a:close/>
                <a:moveTo>
                  <a:pt x="1203644" y="708787"/>
                </a:moveTo>
                <a:cubicBezTo>
                  <a:pt x="1208788" y="708435"/>
                  <a:pt x="1212687" y="709844"/>
                  <a:pt x="1214058" y="712939"/>
                </a:cubicBezTo>
                <a:cubicBezTo>
                  <a:pt x="1215773" y="716739"/>
                  <a:pt x="1210377" y="721643"/>
                  <a:pt x="1204131" y="721260"/>
                </a:cubicBezTo>
                <a:cubicBezTo>
                  <a:pt x="1200576" y="721030"/>
                  <a:pt x="1197400" y="718548"/>
                  <a:pt x="1195323" y="717644"/>
                </a:cubicBezTo>
                <a:cubicBezTo>
                  <a:pt x="1194494" y="712311"/>
                  <a:pt x="1197905" y="709201"/>
                  <a:pt x="1203644" y="708787"/>
                </a:cubicBezTo>
                <a:close/>
                <a:moveTo>
                  <a:pt x="8910527" y="707954"/>
                </a:moveTo>
                <a:cubicBezTo>
                  <a:pt x="8909697" y="708107"/>
                  <a:pt x="8908884" y="708276"/>
                  <a:pt x="8908054" y="708460"/>
                </a:cubicBezTo>
                <a:cubicBezTo>
                  <a:pt x="8908108" y="708964"/>
                  <a:pt x="8907855" y="709639"/>
                  <a:pt x="8908288" y="709946"/>
                </a:cubicBezTo>
                <a:cubicBezTo>
                  <a:pt x="8908812" y="710268"/>
                  <a:pt x="8909912" y="710237"/>
                  <a:pt x="8910761" y="710375"/>
                </a:cubicBezTo>
                <a:cubicBezTo>
                  <a:pt x="8910689" y="709563"/>
                  <a:pt x="8910595" y="708751"/>
                  <a:pt x="8910527" y="707954"/>
                </a:cubicBezTo>
                <a:close/>
                <a:moveTo>
                  <a:pt x="203179" y="707487"/>
                </a:moveTo>
                <a:cubicBezTo>
                  <a:pt x="207258" y="711274"/>
                  <a:pt x="210633" y="713188"/>
                  <a:pt x="211356" y="715410"/>
                </a:cubicBezTo>
                <a:cubicBezTo>
                  <a:pt x="212149" y="717816"/>
                  <a:pt x="208377" y="719854"/>
                  <a:pt x="204479" y="719072"/>
                </a:cubicBezTo>
                <a:cubicBezTo>
                  <a:pt x="201627" y="718521"/>
                  <a:pt x="198361" y="716391"/>
                  <a:pt x="197765" y="714644"/>
                </a:cubicBezTo>
                <a:cubicBezTo>
                  <a:pt x="197241" y="713142"/>
                  <a:pt x="200200" y="711182"/>
                  <a:pt x="203179" y="707487"/>
                </a:cubicBezTo>
                <a:close/>
                <a:moveTo>
                  <a:pt x="2065041" y="706529"/>
                </a:moveTo>
                <a:cubicBezTo>
                  <a:pt x="2057080" y="706805"/>
                  <a:pt x="2051884" y="710988"/>
                  <a:pt x="2052479" y="715140"/>
                </a:cubicBezTo>
                <a:cubicBezTo>
                  <a:pt x="2053076" y="719276"/>
                  <a:pt x="2058290" y="722739"/>
                  <a:pt x="2064643" y="723214"/>
                </a:cubicBezTo>
                <a:cubicBezTo>
                  <a:pt x="2069785" y="723581"/>
                  <a:pt x="2074336" y="720594"/>
                  <a:pt x="2074282" y="716381"/>
                </a:cubicBezTo>
                <a:cubicBezTo>
                  <a:pt x="2074264" y="714174"/>
                  <a:pt x="2073901" y="711662"/>
                  <a:pt x="2072116" y="709884"/>
                </a:cubicBezTo>
                <a:cubicBezTo>
                  <a:pt x="2070419" y="708184"/>
                  <a:pt x="2066678" y="707264"/>
                  <a:pt x="2065041" y="706529"/>
                </a:cubicBezTo>
                <a:close/>
                <a:moveTo>
                  <a:pt x="9230254" y="705519"/>
                </a:moveTo>
                <a:cubicBezTo>
                  <a:pt x="9227511" y="706132"/>
                  <a:pt x="9225652" y="708260"/>
                  <a:pt x="9223324" y="709777"/>
                </a:cubicBezTo>
                <a:lnTo>
                  <a:pt x="9223320" y="709777"/>
                </a:lnTo>
                <a:cubicBezTo>
                  <a:pt x="9225828" y="711064"/>
                  <a:pt x="9227506" y="712442"/>
                  <a:pt x="9228354" y="712274"/>
                </a:cubicBezTo>
                <a:cubicBezTo>
                  <a:pt x="9232397" y="711463"/>
                  <a:pt x="9236368" y="710359"/>
                  <a:pt x="9240049" y="709026"/>
                </a:cubicBezTo>
                <a:cubicBezTo>
                  <a:pt x="9240776" y="708766"/>
                  <a:pt x="9240451" y="706222"/>
                  <a:pt x="9240036" y="706162"/>
                </a:cubicBezTo>
                <a:cubicBezTo>
                  <a:pt x="9236805" y="705686"/>
                  <a:pt x="9233069" y="704890"/>
                  <a:pt x="9230254" y="705519"/>
                </a:cubicBezTo>
                <a:close/>
                <a:moveTo>
                  <a:pt x="2681242" y="705197"/>
                </a:moveTo>
                <a:cubicBezTo>
                  <a:pt x="2679327" y="705978"/>
                  <a:pt x="2677722" y="707018"/>
                  <a:pt x="2676027" y="708000"/>
                </a:cubicBezTo>
                <a:cubicBezTo>
                  <a:pt x="2677110" y="708720"/>
                  <a:pt x="2678661" y="710145"/>
                  <a:pt x="2679220" y="710007"/>
                </a:cubicBezTo>
                <a:cubicBezTo>
                  <a:pt x="2681314" y="709517"/>
                  <a:pt x="2683083" y="708505"/>
                  <a:pt x="2685087" y="707631"/>
                </a:cubicBezTo>
                <a:cubicBezTo>
                  <a:pt x="2683337" y="706514"/>
                  <a:pt x="2681477" y="705105"/>
                  <a:pt x="2681242" y="705197"/>
                </a:cubicBezTo>
                <a:close/>
                <a:moveTo>
                  <a:pt x="9682153" y="704582"/>
                </a:moveTo>
                <a:cubicBezTo>
                  <a:pt x="9679561" y="703987"/>
                  <a:pt x="9676773" y="704263"/>
                  <a:pt x="9674111" y="704707"/>
                </a:cubicBezTo>
                <a:cubicBezTo>
                  <a:pt x="9668282" y="705671"/>
                  <a:pt x="9660882" y="706207"/>
                  <a:pt x="9661315" y="712550"/>
                </a:cubicBezTo>
                <a:cubicBezTo>
                  <a:pt x="9670645" y="713285"/>
                  <a:pt x="9679218" y="712520"/>
                  <a:pt x="9689018" y="709685"/>
                </a:cubicBezTo>
                <a:cubicBezTo>
                  <a:pt x="9687141" y="706643"/>
                  <a:pt x="9684745" y="705178"/>
                  <a:pt x="9682153" y="704582"/>
                </a:cubicBezTo>
                <a:close/>
                <a:moveTo>
                  <a:pt x="1503263" y="704390"/>
                </a:moveTo>
                <a:cubicBezTo>
                  <a:pt x="1510193" y="704574"/>
                  <a:pt x="1516235" y="708081"/>
                  <a:pt x="1516167" y="711897"/>
                </a:cubicBezTo>
                <a:cubicBezTo>
                  <a:pt x="1516041" y="717275"/>
                  <a:pt x="1508966" y="722025"/>
                  <a:pt x="1500646" y="722285"/>
                </a:cubicBezTo>
                <a:cubicBezTo>
                  <a:pt x="1493066" y="722530"/>
                  <a:pt x="1486673" y="718532"/>
                  <a:pt x="1486660" y="713521"/>
                </a:cubicBezTo>
                <a:cubicBezTo>
                  <a:pt x="1486642" y="708035"/>
                  <a:pt x="1493698" y="704160"/>
                  <a:pt x="1503263" y="704390"/>
                </a:cubicBezTo>
                <a:close/>
                <a:moveTo>
                  <a:pt x="10841687" y="703854"/>
                </a:moveTo>
                <a:cubicBezTo>
                  <a:pt x="10845531" y="704283"/>
                  <a:pt x="10850385" y="706519"/>
                  <a:pt x="10851901" y="708695"/>
                </a:cubicBezTo>
                <a:cubicBezTo>
                  <a:pt x="10858741" y="718425"/>
                  <a:pt x="10853796" y="735003"/>
                  <a:pt x="10839159" y="739983"/>
                </a:cubicBezTo>
                <a:cubicBezTo>
                  <a:pt x="10818044" y="747122"/>
                  <a:pt x="10807034" y="756639"/>
                  <a:pt x="10806475" y="771223"/>
                </a:cubicBezTo>
                <a:cubicBezTo>
                  <a:pt x="10806439" y="772066"/>
                  <a:pt x="10802432" y="773185"/>
                  <a:pt x="10800050" y="773569"/>
                </a:cubicBezTo>
                <a:cubicBezTo>
                  <a:pt x="10798768" y="773783"/>
                  <a:pt x="10796152" y="772847"/>
                  <a:pt x="10795520" y="772020"/>
                </a:cubicBezTo>
                <a:cubicBezTo>
                  <a:pt x="10790449" y="765387"/>
                  <a:pt x="10785720" y="758645"/>
                  <a:pt x="10781190" y="752348"/>
                </a:cubicBezTo>
                <a:cubicBezTo>
                  <a:pt x="10790323" y="744885"/>
                  <a:pt x="10798588" y="738098"/>
                  <a:pt x="10807630" y="730682"/>
                </a:cubicBezTo>
                <a:cubicBezTo>
                  <a:pt x="10807955" y="730606"/>
                  <a:pt x="10809633" y="729901"/>
                  <a:pt x="10811384" y="729809"/>
                </a:cubicBezTo>
                <a:cubicBezTo>
                  <a:pt x="10823639" y="729257"/>
                  <a:pt x="10830081" y="725274"/>
                  <a:pt x="10831038" y="717781"/>
                </a:cubicBezTo>
                <a:cubicBezTo>
                  <a:pt x="10831417" y="714931"/>
                  <a:pt x="10831995" y="712066"/>
                  <a:pt x="10832753" y="709231"/>
                </a:cubicBezTo>
                <a:cubicBezTo>
                  <a:pt x="10833583" y="706136"/>
                  <a:pt x="10836597" y="703288"/>
                  <a:pt x="10841687" y="703854"/>
                </a:cubicBezTo>
                <a:close/>
                <a:moveTo>
                  <a:pt x="11044790" y="703350"/>
                </a:moveTo>
                <a:cubicBezTo>
                  <a:pt x="11045152" y="704148"/>
                  <a:pt x="11045494" y="704928"/>
                  <a:pt x="11045856" y="705724"/>
                </a:cubicBezTo>
                <a:lnTo>
                  <a:pt x="11045855" y="705724"/>
                </a:lnTo>
                <a:cubicBezTo>
                  <a:pt x="11044971" y="705771"/>
                  <a:pt x="11043871" y="706016"/>
                  <a:pt x="11043292" y="705771"/>
                </a:cubicBezTo>
                <a:cubicBezTo>
                  <a:pt x="11042769" y="705556"/>
                  <a:pt x="11042805" y="704836"/>
                  <a:pt x="11042588" y="704315"/>
                </a:cubicBezTo>
                <a:cubicBezTo>
                  <a:pt x="11043329" y="703994"/>
                  <a:pt x="11044050" y="703672"/>
                  <a:pt x="11044790" y="703350"/>
                </a:cubicBezTo>
                <a:close/>
                <a:moveTo>
                  <a:pt x="1813019" y="703205"/>
                </a:moveTo>
                <a:cubicBezTo>
                  <a:pt x="1805874" y="717238"/>
                  <a:pt x="1788042" y="720946"/>
                  <a:pt x="1768713" y="725421"/>
                </a:cubicBezTo>
                <a:cubicBezTo>
                  <a:pt x="1777883" y="734599"/>
                  <a:pt x="1786833" y="741600"/>
                  <a:pt x="1801147" y="745354"/>
                </a:cubicBezTo>
                <a:cubicBezTo>
                  <a:pt x="1803997" y="746089"/>
                  <a:pt x="1807930" y="745277"/>
                  <a:pt x="1812766" y="745124"/>
                </a:cubicBezTo>
                <a:cubicBezTo>
                  <a:pt x="1811937" y="741891"/>
                  <a:pt x="1811739" y="739654"/>
                  <a:pt x="1810782" y="737555"/>
                </a:cubicBezTo>
                <a:cubicBezTo>
                  <a:pt x="1808706" y="733004"/>
                  <a:pt x="1811414" y="729741"/>
                  <a:pt x="1817351" y="727183"/>
                </a:cubicBezTo>
                <a:cubicBezTo>
                  <a:pt x="1819643" y="726187"/>
                  <a:pt x="1822224" y="725421"/>
                  <a:pt x="1824372" y="724348"/>
                </a:cubicBezTo>
                <a:cubicBezTo>
                  <a:pt x="1835059" y="718985"/>
                  <a:pt x="1835475" y="715339"/>
                  <a:pt x="1825742" y="708674"/>
                </a:cubicBezTo>
                <a:cubicBezTo>
                  <a:pt x="1823398" y="707049"/>
                  <a:pt x="1819861" y="706085"/>
                  <a:pt x="1813019" y="703205"/>
                </a:cubicBezTo>
                <a:close/>
                <a:moveTo>
                  <a:pt x="2756233" y="703098"/>
                </a:moveTo>
                <a:cubicBezTo>
                  <a:pt x="2754680" y="703511"/>
                  <a:pt x="2752425" y="703649"/>
                  <a:pt x="2751773" y="704370"/>
                </a:cubicBezTo>
                <a:cubicBezTo>
                  <a:pt x="2751195" y="704999"/>
                  <a:pt x="2752368" y="706238"/>
                  <a:pt x="2752764" y="707234"/>
                </a:cubicBezTo>
                <a:cubicBezTo>
                  <a:pt x="2754842" y="706682"/>
                  <a:pt x="2756918" y="706132"/>
                  <a:pt x="2758993" y="705565"/>
                </a:cubicBezTo>
                <a:lnTo>
                  <a:pt x="2758996" y="705565"/>
                </a:lnTo>
                <a:cubicBezTo>
                  <a:pt x="2758073" y="704753"/>
                  <a:pt x="2757153" y="703925"/>
                  <a:pt x="2756233" y="703098"/>
                </a:cubicBezTo>
                <a:close/>
                <a:moveTo>
                  <a:pt x="256328" y="702633"/>
                </a:moveTo>
                <a:cubicBezTo>
                  <a:pt x="257951" y="703629"/>
                  <a:pt x="259810" y="704471"/>
                  <a:pt x="260803" y="705589"/>
                </a:cubicBezTo>
                <a:cubicBezTo>
                  <a:pt x="261109" y="705942"/>
                  <a:pt x="258529" y="707795"/>
                  <a:pt x="258222" y="707718"/>
                </a:cubicBezTo>
                <a:cubicBezTo>
                  <a:pt x="256237" y="707151"/>
                  <a:pt x="254523" y="706217"/>
                  <a:pt x="252717" y="705422"/>
                </a:cubicBezTo>
                <a:cubicBezTo>
                  <a:pt x="253710" y="704656"/>
                  <a:pt x="254703" y="703889"/>
                  <a:pt x="256328" y="702633"/>
                </a:cubicBezTo>
                <a:close/>
                <a:moveTo>
                  <a:pt x="1578917" y="702627"/>
                </a:moveTo>
                <a:cubicBezTo>
                  <a:pt x="1582400" y="704160"/>
                  <a:pt x="1586407" y="705232"/>
                  <a:pt x="1586262" y="706013"/>
                </a:cubicBezTo>
                <a:cubicBezTo>
                  <a:pt x="1585919" y="707944"/>
                  <a:pt x="1584421" y="710640"/>
                  <a:pt x="1582021" y="711407"/>
                </a:cubicBezTo>
                <a:cubicBezTo>
                  <a:pt x="1577238" y="712908"/>
                  <a:pt x="1571590" y="713644"/>
                  <a:pt x="1566175" y="714011"/>
                </a:cubicBezTo>
                <a:cubicBezTo>
                  <a:pt x="1564244" y="714149"/>
                  <a:pt x="1560816" y="712617"/>
                  <a:pt x="1560129" y="711407"/>
                </a:cubicBezTo>
                <a:cubicBezTo>
                  <a:pt x="1559389" y="710135"/>
                  <a:pt x="1560364" y="707453"/>
                  <a:pt x="1561952" y="706932"/>
                </a:cubicBezTo>
                <a:cubicBezTo>
                  <a:pt x="1567402" y="705109"/>
                  <a:pt x="1573466" y="703961"/>
                  <a:pt x="1578917" y="702627"/>
                </a:cubicBezTo>
                <a:close/>
                <a:moveTo>
                  <a:pt x="1234918" y="700835"/>
                </a:moveTo>
                <a:cubicBezTo>
                  <a:pt x="1235387" y="700650"/>
                  <a:pt x="1236362" y="700956"/>
                  <a:pt x="1237102" y="701034"/>
                </a:cubicBezTo>
                <a:cubicBezTo>
                  <a:pt x="1236939" y="701494"/>
                  <a:pt x="1236777" y="701938"/>
                  <a:pt x="1236596" y="702398"/>
                </a:cubicBezTo>
                <a:cubicBezTo>
                  <a:pt x="1235838" y="702306"/>
                  <a:pt x="1235098" y="702229"/>
                  <a:pt x="1234340" y="702137"/>
                </a:cubicBezTo>
                <a:cubicBezTo>
                  <a:pt x="1234521" y="701677"/>
                  <a:pt x="1234467" y="701019"/>
                  <a:pt x="1234918" y="700835"/>
                </a:cubicBezTo>
                <a:close/>
                <a:moveTo>
                  <a:pt x="11400488" y="700614"/>
                </a:moveTo>
                <a:cubicBezTo>
                  <a:pt x="11402490" y="701090"/>
                  <a:pt x="11405522" y="701366"/>
                  <a:pt x="11407544" y="702377"/>
                </a:cubicBezTo>
                <a:cubicBezTo>
                  <a:pt x="11417723" y="707586"/>
                  <a:pt x="11426421" y="713608"/>
                  <a:pt x="11431384" y="721299"/>
                </a:cubicBezTo>
                <a:cubicBezTo>
                  <a:pt x="11437069" y="730125"/>
                  <a:pt x="11431871" y="735626"/>
                  <a:pt x="11416531" y="737694"/>
                </a:cubicBezTo>
                <a:cubicBezTo>
                  <a:pt x="11407688" y="738874"/>
                  <a:pt x="11399693" y="737878"/>
                  <a:pt x="11392348" y="734922"/>
                </a:cubicBezTo>
                <a:cubicBezTo>
                  <a:pt x="11387656" y="733052"/>
                  <a:pt x="11383613" y="730570"/>
                  <a:pt x="11378901" y="728716"/>
                </a:cubicBezTo>
                <a:cubicBezTo>
                  <a:pt x="11371502" y="725790"/>
                  <a:pt x="11365185" y="726449"/>
                  <a:pt x="11359032" y="730753"/>
                </a:cubicBezTo>
                <a:cubicBezTo>
                  <a:pt x="11355963" y="732899"/>
                  <a:pt x="11354104" y="735779"/>
                  <a:pt x="11350711" y="737633"/>
                </a:cubicBezTo>
                <a:cubicBezTo>
                  <a:pt x="11348311" y="738951"/>
                  <a:pt x="11343619" y="740085"/>
                  <a:pt x="11341074" y="739502"/>
                </a:cubicBezTo>
                <a:cubicBezTo>
                  <a:pt x="11338331" y="738859"/>
                  <a:pt x="11336039" y="736254"/>
                  <a:pt x="11335082" y="734248"/>
                </a:cubicBezTo>
                <a:cubicBezTo>
                  <a:pt x="11333097" y="730064"/>
                  <a:pt x="11334758" y="725698"/>
                  <a:pt x="11340406" y="723291"/>
                </a:cubicBezTo>
                <a:cubicBezTo>
                  <a:pt x="11358057" y="715738"/>
                  <a:pt x="11376285" y="708659"/>
                  <a:pt x="11394387" y="701473"/>
                </a:cubicBezTo>
                <a:cubicBezTo>
                  <a:pt x="11395849" y="700906"/>
                  <a:pt x="11397960" y="700952"/>
                  <a:pt x="11400488" y="700614"/>
                </a:cubicBezTo>
                <a:close/>
                <a:moveTo>
                  <a:pt x="11107488" y="699885"/>
                </a:moveTo>
                <a:cubicBezTo>
                  <a:pt x="11101206" y="700590"/>
                  <a:pt x="11097453" y="704376"/>
                  <a:pt x="11099798" y="707485"/>
                </a:cubicBezTo>
                <a:cubicBezTo>
                  <a:pt x="11100538" y="708482"/>
                  <a:pt x="11105556" y="709478"/>
                  <a:pt x="11105954" y="709186"/>
                </a:cubicBezTo>
                <a:cubicBezTo>
                  <a:pt x="11108480" y="707225"/>
                  <a:pt x="11110718" y="704990"/>
                  <a:pt x="11112018" y="702629"/>
                </a:cubicBezTo>
                <a:cubicBezTo>
                  <a:pt x="11112343" y="702047"/>
                  <a:pt x="11108805" y="700651"/>
                  <a:pt x="11107488" y="699885"/>
                </a:cubicBezTo>
                <a:close/>
                <a:moveTo>
                  <a:pt x="1274770" y="699762"/>
                </a:moveTo>
                <a:cubicBezTo>
                  <a:pt x="1278055" y="701601"/>
                  <a:pt x="1280852" y="702443"/>
                  <a:pt x="1281700" y="703762"/>
                </a:cubicBezTo>
                <a:cubicBezTo>
                  <a:pt x="1283974" y="707300"/>
                  <a:pt x="1282007" y="710657"/>
                  <a:pt x="1277134" y="712649"/>
                </a:cubicBezTo>
                <a:cubicBezTo>
                  <a:pt x="1274608" y="713691"/>
                  <a:pt x="1269427" y="714074"/>
                  <a:pt x="1267297" y="713154"/>
                </a:cubicBezTo>
                <a:cubicBezTo>
                  <a:pt x="1265114" y="712220"/>
                  <a:pt x="1263562" y="708818"/>
                  <a:pt x="1264680" y="707362"/>
                </a:cubicBezTo>
                <a:cubicBezTo>
                  <a:pt x="1266756" y="704620"/>
                  <a:pt x="1270979" y="702474"/>
                  <a:pt x="1274770" y="699762"/>
                </a:cubicBezTo>
                <a:close/>
                <a:moveTo>
                  <a:pt x="1711124" y="697151"/>
                </a:moveTo>
                <a:cubicBezTo>
                  <a:pt x="1710114" y="696982"/>
                  <a:pt x="1708092" y="699219"/>
                  <a:pt x="1705439" y="701166"/>
                </a:cubicBezTo>
                <a:cubicBezTo>
                  <a:pt x="1708868" y="702592"/>
                  <a:pt x="1711377" y="704461"/>
                  <a:pt x="1714157" y="704615"/>
                </a:cubicBezTo>
                <a:cubicBezTo>
                  <a:pt x="1718560" y="704860"/>
                  <a:pt x="1720599" y="702332"/>
                  <a:pt x="1718939" y="700185"/>
                </a:cubicBezTo>
                <a:cubicBezTo>
                  <a:pt x="1717784" y="698683"/>
                  <a:pt x="1714048" y="697611"/>
                  <a:pt x="1711124" y="697151"/>
                </a:cubicBezTo>
                <a:close/>
                <a:moveTo>
                  <a:pt x="11434378" y="696982"/>
                </a:moveTo>
                <a:lnTo>
                  <a:pt x="11434704" y="698146"/>
                </a:lnTo>
                <a:cubicBezTo>
                  <a:pt x="11434396" y="698407"/>
                  <a:pt x="11433404" y="698345"/>
                  <a:pt x="11432700" y="698422"/>
                </a:cubicBezTo>
                <a:cubicBezTo>
                  <a:pt x="11432574" y="697993"/>
                  <a:pt x="11432466" y="697564"/>
                  <a:pt x="11432357" y="697150"/>
                </a:cubicBezTo>
                <a:close/>
                <a:moveTo>
                  <a:pt x="722842" y="696869"/>
                </a:moveTo>
                <a:cubicBezTo>
                  <a:pt x="724035" y="696930"/>
                  <a:pt x="725081" y="698109"/>
                  <a:pt x="726182" y="698814"/>
                </a:cubicBezTo>
                <a:cubicBezTo>
                  <a:pt x="725045" y="699489"/>
                  <a:pt x="723908" y="700179"/>
                  <a:pt x="722753" y="700854"/>
                </a:cubicBezTo>
                <a:cubicBezTo>
                  <a:pt x="721652" y="700133"/>
                  <a:pt x="720533" y="699412"/>
                  <a:pt x="719413" y="698692"/>
                </a:cubicBezTo>
                <a:cubicBezTo>
                  <a:pt x="720570" y="698033"/>
                  <a:pt x="721779" y="696822"/>
                  <a:pt x="722842" y="696869"/>
                </a:cubicBezTo>
                <a:close/>
                <a:moveTo>
                  <a:pt x="11610396" y="696185"/>
                </a:moveTo>
                <a:cubicBezTo>
                  <a:pt x="11612272" y="696384"/>
                  <a:pt x="11613735" y="698115"/>
                  <a:pt x="11616225" y="699771"/>
                </a:cubicBezTo>
                <a:cubicBezTo>
                  <a:pt x="11613121" y="700629"/>
                  <a:pt x="11610685" y="701932"/>
                  <a:pt x="11609078" y="701626"/>
                </a:cubicBezTo>
                <a:cubicBezTo>
                  <a:pt x="11607182" y="701243"/>
                  <a:pt x="11606064" y="699464"/>
                  <a:pt x="11604601" y="698299"/>
                </a:cubicBezTo>
                <a:cubicBezTo>
                  <a:pt x="11606551" y="697517"/>
                  <a:pt x="11608716" y="696001"/>
                  <a:pt x="11610396" y="696185"/>
                </a:cubicBezTo>
                <a:close/>
                <a:moveTo>
                  <a:pt x="10524196" y="694388"/>
                </a:moveTo>
                <a:cubicBezTo>
                  <a:pt x="10534700" y="699230"/>
                  <a:pt x="10545203" y="704073"/>
                  <a:pt x="10555672" y="708960"/>
                </a:cubicBezTo>
                <a:cubicBezTo>
                  <a:pt x="10562692" y="712239"/>
                  <a:pt x="10567853" y="716345"/>
                  <a:pt x="10568269" y="721937"/>
                </a:cubicBezTo>
                <a:cubicBezTo>
                  <a:pt x="10568359" y="723301"/>
                  <a:pt x="10566211" y="724973"/>
                  <a:pt x="10564370" y="726045"/>
                </a:cubicBezTo>
                <a:cubicBezTo>
                  <a:pt x="10563305" y="726657"/>
                  <a:pt x="10560634" y="726749"/>
                  <a:pt x="10559010" y="726443"/>
                </a:cubicBezTo>
                <a:cubicBezTo>
                  <a:pt x="10551249" y="724911"/>
                  <a:pt x="10547315" y="718306"/>
                  <a:pt x="10536036" y="720314"/>
                </a:cubicBezTo>
                <a:cubicBezTo>
                  <a:pt x="10527607" y="723838"/>
                  <a:pt x="10524810" y="730181"/>
                  <a:pt x="10519667" y="735620"/>
                </a:cubicBezTo>
                <a:cubicBezTo>
                  <a:pt x="10516490" y="739007"/>
                  <a:pt x="10512754" y="742837"/>
                  <a:pt x="10507575" y="744768"/>
                </a:cubicBezTo>
                <a:cubicBezTo>
                  <a:pt x="10497216" y="748644"/>
                  <a:pt x="10485774" y="751540"/>
                  <a:pt x="10464406" y="750069"/>
                </a:cubicBezTo>
                <a:cubicBezTo>
                  <a:pt x="10483463" y="736724"/>
                  <a:pt x="10468015" y="726933"/>
                  <a:pt x="10462131" y="716667"/>
                </a:cubicBezTo>
                <a:cubicBezTo>
                  <a:pt x="10465200" y="715686"/>
                  <a:pt x="10466914" y="714614"/>
                  <a:pt x="10468394" y="714721"/>
                </a:cubicBezTo>
                <a:cubicBezTo>
                  <a:pt x="10483861" y="715855"/>
                  <a:pt x="10493371" y="710921"/>
                  <a:pt x="10500248" y="703215"/>
                </a:cubicBezTo>
                <a:cubicBezTo>
                  <a:pt x="10502052" y="701176"/>
                  <a:pt x="10503171" y="698923"/>
                  <a:pt x="10505139" y="696947"/>
                </a:cubicBezTo>
                <a:cubicBezTo>
                  <a:pt x="10509939" y="692090"/>
                  <a:pt x="10517230" y="691170"/>
                  <a:pt x="10524196" y="694388"/>
                </a:cubicBezTo>
                <a:close/>
                <a:moveTo>
                  <a:pt x="1177329" y="692070"/>
                </a:moveTo>
                <a:cubicBezTo>
                  <a:pt x="1176878" y="694767"/>
                  <a:pt x="1177726" y="697387"/>
                  <a:pt x="1175976" y="698597"/>
                </a:cubicBezTo>
                <a:cubicBezTo>
                  <a:pt x="1170435" y="702413"/>
                  <a:pt x="1163794" y="705645"/>
                  <a:pt x="1157784" y="709231"/>
                </a:cubicBezTo>
                <a:cubicBezTo>
                  <a:pt x="1150186" y="713735"/>
                  <a:pt x="1149572" y="717489"/>
                  <a:pt x="1156124" y="722837"/>
                </a:cubicBezTo>
                <a:cubicBezTo>
                  <a:pt x="1160599" y="726499"/>
                  <a:pt x="1166393" y="729563"/>
                  <a:pt x="1170670" y="733286"/>
                </a:cubicBezTo>
                <a:cubicBezTo>
                  <a:pt x="1172493" y="734880"/>
                  <a:pt x="1173575" y="738312"/>
                  <a:pt x="1172077" y="739507"/>
                </a:cubicBezTo>
                <a:cubicBezTo>
                  <a:pt x="1169623" y="741438"/>
                  <a:pt x="1164859" y="743138"/>
                  <a:pt x="1160870" y="743307"/>
                </a:cubicBezTo>
                <a:cubicBezTo>
                  <a:pt x="1151720" y="743736"/>
                  <a:pt x="1143833" y="740779"/>
                  <a:pt x="1140314" y="735876"/>
                </a:cubicBezTo>
                <a:cubicBezTo>
                  <a:pt x="1134340" y="727540"/>
                  <a:pt x="1129287" y="718884"/>
                  <a:pt x="1125443" y="710073"/>
                </a:cubicBezTo>
                <a:cubicBezTo>
                  <a:pt x="1123007" y="704512"/>
                  <a:pt x="1127699" y="700344"/>
                  <a:pt x="1137372" y="698030"/>
                </a:cubicBezTo>
                <a:cubicBezTo>
                  <a:pt x="1149464" y="695180"/>
                  <a:pt x="1161791" y="692468"/>
                  <a:pt x="1177329" y="692070"/>
                </a:cubicBezTo>
                <a:close/>
                <a:moveTo>
                  <a:pt x="11785184" y="689688"/>
                </a:moveTo>
                <a:cubicBezTo>
                  <a:pt x="11787872" y="689995"/>
                  <a:pt x="11791140" y="690347"/>
                  <a:pt x="11792854" y="691466"/>
                </a:cubicBezTo>
                <a:cubicBezTo>
                  <a:pt x="11803141" y="698008"/>
                  <a:pt x="11806480" y="706344"/>
                  <a:pt x="11808663" y="715124"/>
                </a:cubicBezTo>
                <a:cubicBezTo>
                  <a:pt x="11806552" y="716564"/>
                  <a:pt x="11804837" y="718723"/>
                  <a:pt x="11802942" y="718800"/>
                </a:cubicBezTo>
                <a:cubicBezTo>
                  <a:pt x="11799658" y="718907"/>
                  <a:pt x="11794442" y="718295"/>
                  <a:pt x="11793251" y="716932"/>
                </a:cubicBezTo>
                <a:cubicBezTo>
                  <a:pt x="11787078" y="709822"/>
                  <a:pt x="11781755" y="702423"/>
                  <a:pt x="11776503" y="695036"/>
                </a:cubicBezTo>
                <a:cubicBezTo>
                  <a:pt x="11774915" y="692799"/>
                  <a:pt x="11780871" y="689198"/>
                  <a:pt x="11785184" y="689688"/>
                </a:cubicBezTo>
                <a:close/>
                <a:moveTo>
                  <a:pt x="10466211" y="689272"/>
                </a:moveTo>
                <a:cubicBezTo>
                  <a:pt x="10471607" y="689180"/>
                  <a:pt x="10475126" y="691386"/>
                  <a:pt x="10474188" y="695568"/>
                </a:cubicBezTo>
                <a:cubicBezTo>
                  <a:pt x="10472311" y="696058"/>
                  <a:pt x="10469116" y="697683"/>
                  <a:pt x="10466662" y="697315"/>
                </a:cubicBezTo>
                <a:cubicBezTo>
                  <a:pt x="10463863" y="696901"/>
                  <a:pt x="10460363" y="694955"/>
                  <a:pt x="10459623" y="693270"/>
                </a:cubicBezTo>
                <a:cubicBezTo>
                  <a:pt x="10458522" y="690727"/>
                  <a:pt x="10462059" y="689349"/>
                  <a:pt x="10466211" y="689272"/>
                </a:cubicBezTo>
                <a:close/>
                <a:moveTo>
                  <a:pt x="1760195" y="688892"/>
                </a:moveTo>
                <a:cubicBezTo>
                  <a:pt x="1757921" y="691865"/>
                  <a:pt x="1754276" y="694362"/>
                  <a:pt x="1755106" y="696048"/>
                </a:cubicBezTo>
                <a:cubicBezTo>
                  <a:pt x="1756965" y="699848"/>
                  <a:pt x="1765699" y="701427"/>
                  <a:pt x="1771006" y="699066"/>
                </a:cubicBezTo>
                <a:cubicBezTo>
                  <a:pt x="1772986" y="698177"/>
                  <a:pt x="1774254" y="694470"/>
                  <a:pt x="1772973" y="693520"/>
                </a:cubicBezTo>
                <a:cubicBezTo>
                  <a:pt x="1770410" y="691650"/>
                  <a:pt x="1765862" y="690808"/>
                  <a:pt x="1760195" y="688892"/>
                </a:cubicBezTo>
                <a:close/>
                <a:moveTo>
                  <a:pt x="10547857" y="688750"/>
                </a:moveTo>
                <a:cubicBezTo>
                  <a:pt x="10549047" y="689348"/>
                  <a:pt x="10550275" y="689960"/>
                  <a:pt x="10551466" y="690573"/>
                </a:cubicBezTo>
                <a:cubicBezTo>
                  <a:pt x="10550130" y="691094"/>
                  <a:pt x="10548849" y="691723"/>
                  <a:pt x="10547405" y="692106"/>
                </a:cubicBezTo>
                <a:cubicBezTo>
                  <a:pt x="10547062" y="692181"/>
                  <a:pt x="10545511" y="691309"/>
                  <a:pt x="10545619" y="691125"/>
                </a:cubicBezTo>
                <a:cubicBezTo>
                  <a:pt x="10546160" y="690282"/>
                  <a:pt x="10547081" y="689547"/>
                  <a:pt x="10547857" y="688750"/>
                </a:cubicBezTo>
                <a:close/>
                <a:moveTo>
                  <a:pt x="9144407" y="685246"/>
                </a:moveTo>
                <a:cubicBezTo>
                  <a:pt x="9143722" y="685384"/>
                  <a:pt x="9142729" y="685399"/>
                  <a:pt x="9142422" y="685705"/>
                </a:cubicBezTo>
                <a:cubicBezTo>
                  <a:pt x="9142111" y="685996"/>
                  <a:pt x="9142476" y="686548"/>
                  <a:pt x="9142544" y="687008"/>
                </a:cubicBezTo>
                <a:lnTo>
                  <a:pt x="9142548" y="687008"/>
                </a:lnTo>
                <a:cubicBezTo>
                  <a:pt x="9143631" y="686778"/>
                  <a:pt x="9144732" y="686548"/>
                  <a:pt x="9145815" y="686334"/>
                </a:cubicBezTo>
                <a:cubicBezTo>
                  <a:pt x="9145364" y="685966"/>
                  <a:pt x="9144894" y="685613"/>
                  <a:pt x="9144407" y="685246"/>
                </a:cubicBezTo>
                <a:close/>
                <a:moveTo>
                  <a:pt x="9317297" y="684389"/>
                </a:moveTo>
                <a:cubicBezTo>
                  <a:pt x="9317044" y="684251"/>
                  <a:pt x="9314950" y="685460"/>
                  <a:pt x="9312803" y="686456"/>
                </a:cubicBezTo>
                <a:cubicBezTo>
                  <a:pt x="9314625" y="687452"/>
                  <a:pt x="9316087" y="688572"/>
                  <a:pt x="9317982" y="689092"/>
                </a:cubicBezTo>
                <a:cubicBezTo>
                  <a:pt x="9318686" y="689291"/>
                  <a:pt x="9320419" y="688051"/>
                  <a:pt x="9321682" y="687452"/>
                </a:cubicBezTo>
                <a:cubicBezTo>
                  <a:pt x="9320256" y="686395"/>
                  <a:pt x="9318993" y="685230"/>
                  <a:pt x="9317297" y="684389"/>
                </a:cubicBezTo>
                <a:close/>
                <a:moveTo>
                  <a:pt x="2623761" y="683223"/>
                </a:moveTo>
                <a:cubicBezTo>
                  <a:pt x="2622426" y="683775"/>
                  <a:pt x="2621072" y="684312"/>
                  <a:pt x="2619736" y="684847"/>
                </a:cubicBezTo>
                <a:cubicBezTo>
                  <a:pt x="2620530" y="685690"/>
                  <a:pt x="2621306" y="686533"/>
                  <a:pt x="2622101" y="687375"/>
                </a:cubicBezTo>
                <a:cubicBezTo>
                  <a:pt x="2623436" y="686839"/>
                  <a:pt x="2625549" y="686426"/>
                  <a:pt x="2625890" y="685705"/>
                </a:cubicBezTo>
                <a:cubicBezTo>
                  <a:pt x="2626180" y="685077"/>
                  <a:pt x="2624535" y="684066"/>
                  <a:pt x="2623761" y="683223"/>
                </a:cubicBezTo>
                <a:close/>
                <a:moveTo>
                  <a:pt x="2702411" y="681523"/>
                </a:moveTo>
                <a:cubicBezTo>
                  <a:pt x="2697051" y="680788"/>
                  <a:pt x="2691783" y="684481"/>
                  <a:pt x="2691638" y="687988"/>
                </a:cubicBezTo>
                <a:cubicBezTo>
                  <a:pt x="2691511" y="690808"/>
                  <a:pt x="2696021" y="693458"/>
                  <a:pt x="2700841" y="693412"/>
                </a:cubicBezTo>
                <a:cubicBezTo>
                  <a:pt x="2706959" y="693382"/>
                  <a:pt x="2711798" y="690440"/>
                  <a:pt x="2711544" y="685460"/>
                </a:cubicBezTo>
                <a:cubicBezTo>
                  <a:pt x="2709324" y="684449"/>
                  <a:pt x="2706200" y="682043"/>
                  <a:pt x="2702411" y="681523"/>
                </a:cubicBezTo>
                <a:close/>
                <a:moveTo>
                  <a:pt x="2226364" y="681386"/>
                </a:moveTo>
                <a:cubicBezTo>
                  <a:pt x="2223783" y="681952"/>
                  <a:pt x="2220661" y="684617"/>
                  <a:pt x="2220949" y="686165"/>
                </a:cubicBezTo>
                <a:cubicBezTo>
                  <a:pt x="2221184" y="687513"/>
                  <a:pt x="2225895" y="689489"/>
                  <a:pt x="2228529" y="689429"/>
                </a:cubicBezTo>
                <a:cubicBezTo>
                  <a:pt x="2230840" y="689398"/>
                  <a:pt x="2233023" y="686916"/>
                  <a:pt x="2236957" y="684449"/>
                </a:cubicBezTo>
                <a:cubicBezTo>
                  <a:pt x="2231904" y="682886"/>
                  <a:pt x="2228438" y="680941"/>
                  <a:pt x="2226364" y="681386"/>
                </a:cubicBezTo>
                <a:close/>
                <a:moveTo>
                  <a:pt x="9801254" y="679424"/>
                </a:moveTo>
                <a:cubicBezTo>
                  <a:pt x="9797447" y="682948"/>
                  <a:pt x="9793674" y="685276"/>
                  <a:pt x="9792303" y="688065"/>
                </a:cubicBezTo>
                <a:cubicBezTo>
                  <a:pt x="9791040" y="690562"/>
                  <a:pt x="9797447" y="692891"/>
                  <a:pt x="9802030" y="692079"/>
                </a:cubicBezTo>
                <a:cubicBezTo>
                  <a:pt x="9807914" y="691007"/>
                  <a:pt x="9812209" y="687544"/>
                  <a:pt x="9810206" y="684526"/>
                </a:cubicBezTo>
                <a:cubicBezTo>
                  <a:pt x="9809069" y="682825"/>
                  <a:pt x="9805459" y="681738"/>
                  <a:pt x="9801254" y="679424"/>
                </a:cubicBezTo>
                <a:close/>
                <a:moveTo>
                  <a:pt x="9860287" y="678366"/>
                </a:moveTo>
                <a:cubicBezTo>
                  <a:pt x="9858609" y="682564"/>
                  <a:pt x="9856461" y="684786"/>
                  <a:pt x="9857418" y="686288"/>
                </a:cubicBezTo>
                <a:cubicBezTo>
                  <a:pt x="9858500" y="688005"/>
                  <a:pt x="9862074" y="689949"/>
                  <a:pt x="9864962" y="690210"/>
                </a:cubicBezTo>
                <a:cubicBezTo>
                  <a:pt x="9869329" y="690624"/>
                  <a:pt x="9871909" y="687988"/>
                  <a:pt x="9870502" y="685721"/>
                </a:cubicBezTo>
                <a:cubicBezTo>
                  <a:pt x="9869148" y="683560"/>
                  <a:pt x="9865431" y="681937"/>
                  <a:pt x="9860287" y="678366"/>
                </a:cubicBezTo>
                <a:close/>
                <a:moveTo>
                  <a:pt x="10367365" y="677181"/>
                </a:moveTo>
                <a:cubicBezTo>
                  <a:pt x="10385611" y="691323"/>
                  <a:pt x="10394418" y="704426"/>
                  <a:pt x="10388877" y="720221"/>
                </a:cubicBezTo>
                <a:cubicBezTo>
                  <a:pt x="10388696" y="720803"/>
                  <a:pt x="10388354" y="721339"/>
                  <a:pt x="10387974" y="721860"/>
                </a:cubicBezTo>
                <a:cubicBezTo>
                  <a:pt x="10385845" y="724650"/>
                  <a:pt x="10382560" y="727040"/>
                  <a:pt x="10377398" y="726228"/>
                </a:cubicBezTo>
                <a:cubicBezTo>
                  <a:pt x="10374439" y="725768"/>
                  <a:pt x="10371045" y="723714"/>
                  <a:pt x="10369945" y="721906"/>
                </a:cubicBezTo>
                <a:cubicBezTo>
                  <a:pt x="10366967" y="717095"/>
                  <a:pt x="10366678" y="711488"/>
                  <a:pt x="10362563" y="707198"/>
                </a:cubicBezTo>
                <a:lnTo>
                  <a:pt x="10362564" y="707198"/>
                </a:lnTo>
                <a:cubicBezTo>
                  <a:pt x="10353215" y="697375"/>
                  <a:pt x="10356825" y="688796"/>
                  <a:pt x="10367365" y="677181"/>
                </a:cubicBezTo>
                <a:close/>
                <a:moveTo>
                  <a:pt x="9490822" y="675011"/>
                </a:moveTo>
                <a:cubicBezTo>
                  <a:pt x="9490137" y="675884"/>
                  <a:pt x="9489468" y="676742"/>
                  <a:pt x="9488801" y="677600"/>
                </a:cubicBezTo>
                <a:cubicBezTo>
                  <a:pt x="9490299" y="677784"/>
                  <a:pt x="9491797" y="678075"/>
                  <a:pt x="9493295" y="678075"/>
                </a:cubicBezTo>
                <a:cubicBezTo>
                  <a:pt x="9493709" y="678075"/>
                  <a:pt x="9494629" y="676911"/>
                  <a:pt x="9494449" y="676788"/>
                </a:cubicBezTo>
                <a:cubicBezTo>
                  <a:pt x="9493385" y="676129"/>
                  <a:pt x="9492050" y="675593"/>
                  <a:pt x="9490822" y="675011"/>
                </a:cubicBezTo>
                <a:close/>
                <a:moveTo>
                  <a:pt x="11190594" y="674980"/>
                </a:moveTo>
                <a:cubicBezTo>
                  <a:pt x="11192039" y="675332"/>
                  <a:pt x="11193374" y="675807"/>
                  <a:pt x="11194764" y="676267"/>
                </a:cubicBezTo>
                <a:cubicBezTo>
                  <a:pt x="11194330" y="676757"/>
                  <a:pt x="11193613" y="677660"/>
                  <a:pt x="11193518" y="677645"/>
                </a:cubicBezTo>
                <a:cubicBezTo>
                  <a:pt x="11192093" y="677292"/>
                  <a:pt x="11190721" y="676803"/>
                  <a:pt x="11189349" y="676359"/>
                </a:cubicBezTo>
                <a:cubicBezTo>
                  <a:pt x="11189782" y="675884"/>
                  <a:pt x="11190500" y="674949"/>
                  <a:pt x="11190594" y="674980"/>
                </a:cubicBezTo>
                <a:close/>
                <a:moveTo>
                  <a:pt x="9409609" y="674888"/>
                </a:moveTo>
                <a:cubicBezTo>
                  <a:pt x="9400477" y="674306"/>
                  <a:pt x="9391345" y="679746"/>
                  <a:pt x="9389396" y="686916"/>
                </a:cubicBezTo>
                <a:cubicBezTo>
                  <a:pt x="9387807" y="692861"/>
                  <a:pt x="9394791" y="698591"/>
                  <a:pt x="9404411" y="699158"/>
                </a:cubicBezTo>
                <a:cubicBezTo>
                  <a:pt x="9414066" y="699756"/>
                  <a:pt x="9422729" y="695450"/>
                  <a:pt x="9424100" y="689413"/>
                </a:cubicBezTo>
                <a:cubicBezTo>
                  <a:pt x="9425743" y="682259"/>
                  <a:pt x="9418975" y="675501"/>
                  <a:pt x="9409609" y="674888"/>
                </a:cubicBezTo>
                <a:close/>
                <a:moveTo>
                  <a:pt x="10837083" y="674588"/>
                </a:moveTo>
                <a:cubicBezTo>
                  <a:pt x="10838238" y="675156"/>
                  <a:pt x="10839393" y="675722"/>
                  <a:pt x="10840566" y="676305"/>
                </a:cubicBezTo>
                <a:cubicBezTo>
                  <a:pt x="10839267" y="676810"/>
                  <a:pt x="10838040" y="677407"/>
                  <a:pt x="10836650" y="677760"/>
                </a:cubicBezTo>
                <a:cubicBezTo>
                  <a:pt x="10836307" y="677852"/>
                  <a:pt x="10834823" y="677009"/>
                  <a:pt x="10834918" y="676856"/>
                </a:cubicBezTo>
                <a:cubicBezTo>
                  <a:pt x="10835459" y="676075"/>
                  <a:pt x="10836325" y="675339"/>
                  <a:pt x="10837083" y="674588"/>
                </a:cubicBezTo>
                <a:close/>
                <a:moveTo>
                  <a:pt x="11470275" y="672284"/>
                </a:moveTo>
                <a:cubicBezTo>
                  <a:pt x="11473542" y="673677"/>
                  <a:pt x="11476827" y="675102"/>
                  <a:pt x="11481501" y="677140"/>
                </a:cubicBezTo>
                <a:cubicBezTo>
                  <a:pt x="11477729" y="678825"/>
                  <a:pt x="11474932" y="680634"/>
                  <a:pt x="11474102" y="680343"/>
                </a:cubicBezTo>
                <a:cubicBezTo>
                  <a:pt x="11471249" y="679332"/>
                  <a:pt x="11468489" y="677784"/>
                  <a:pt x="11466918" y="676022"/>
                </a:cubicBezTo>
                <a:cubicBezTo>
                  <a:pt x="11466322" y="675347"/>
                  <a:pt x="11469066" y="673555"/>
                  <a:pt x="11470275" y="672284"/>
                </a:cubicBezTo>
                <a:close/>
                <a:moveTo>
                  <a:pt x="854844" y="671953"/>
                </a:moveTo>
                <a:cubicBezTo>
                  <a:pt x="858797" y="675569"/>
                  <a:pt x="861360" y="677040"/>
                  <a:pt x="861865" y="678726"/>
                </a:cubicBezTo>
                <a:cubicBezTo>
                  <a:pt x="862118" y="679615"/>
                  <a:pt x="858923" y="681622"/>
                  <a:pt x="856974" y="681821"/>
                </a:cubicBezTo>
                <a:cubicBezTo>
                  <a:pt x="855078" y="681975"/>
                  <a:pt x="851108" y="680550"/>
                  <a:pt x="850999" y="679676"/>
                </a:cubicBezTo>
                <a:cubicBezTo>
                  <a:pt x="850801" y="677929"/>
                  <a:pt x="852606" y="676105"/>
                  <a:pt x="854844" y="671953"/>
                </a:cubicBezTo>
                <a:close/>
                <a:moveTo>
                  <a:pt x="398697" y="670512"/>
                </a:moveTo>
                <a:cubicBezTo>
                  <a:pt x="401476" y="671508"/>
                  <a:pt x="403733" y="671830"/>
                  <a:pt x="404292" y="672611"/>
                </a:cubicBezTo>
                <a:cubicBezTo>
                  <a:pt x="405339" y="674097"/>
                  <a:pt x="405898" y="675844"/>
                  <a:pt x="405772" y="677453"/>
                </a:cubicBezTo>
                <a:cubicBezTo>
                  <a:pt x="405556" y="680304"/>
                  <a:pt x="404653" y="683230"/>
                  <a:pt x="398787" y="683705"/>
                </a:cubicBezTo>
                <a:cubicBezTo>
                  <a:pt x="394167" y="684058"/>
                  <a:pt x="391153" y="680089"/>
                  <a:pt x="393264" y="675706"/>
                </a:cubicBezTo>
                <a:cubicBezTo>
                  <a:pt x="394185" y="673791"/>
                  <a:pt x="396856" y="672213"/>
                  <a:pt x="398697" y="670512"/>
                </a:cubicBezTo>
                <a:close/>
                <a:moveTo>
                  <a:pt x="1924827" y="670415"/>
                </a:moveTo>
                <a:cubicBezTo>
                  <a:pt x="1921160" y="670951"/>
                  <a:pt x="1917386" y="673694"/>
                  <a:pt x="1915655" y="676037"/>
                </a:cubicBezTo>
                <a:cubicBezTo>
                  <a:pt x="1913779" y="678519"/>
                  <a:pt x="1914246" y="681661"/>
                  <a:pt x="1913634" y="684847"/>
                </a:cubicBezTo>
                <a:cubicBezTo>
                  <a:pt x="1913849" y="686839"/>
                  <a:pt x="1913814" y="689153"/>
                  <a:pt x="1914445" y="691405"/>
                </a:cubicBezTo>
                <a:cubicBezTo>
                  <a:pt x="1916051" y="697136"/>
                  <a:pt x="1926633" y="699281"/>
                  <a:pt x="1934069" y="695465"/>
                </a:cubicBezTo>
                <a:cubicBezTo>
                  <a:pt x="1946271" y="689183"/>
                  <a:pt x="1948097" y="679071"/>
                  <a:pt x="1937337" y="672759"/>
                </a:cubicBezTo>
                <a:cubicBezTo>
                  <a:pt x="1934413" y="671043"/>
                  <a:pt x="1928563" y="669863"/>
                  <a:pt x="1924827" y="670415"/>
                </a:cubicBezTo>
                <a:close/>
                <a:moveTo>
                  <a:pt x="1742274" y="670215"/>
                </a:moveTo>
                <a:cubicBezTo>
                  <a:pt x="1740181" y="670430"/>
                  <a:pt x="1738610" y="672361"/>
                  <a:pt x="1735542" y="674336"/>
                </a:cubicBezTo>
                <a:cubicBezTo>
                  <a:pt x="1739007" y="676451"/>
                  <a:pt x="1741588" y="678749"/>
                  <a:pt x="1745162" y="680007"/>
                </a:cubicBezTo>
                <a:cubicBezTo>
                  <a:pt x="1749475" y="681523"/>
                  <a:pt x="1754331" y="681079"/>
                  <a:pt x="1756946" y="678029"/>
                </a:cubicBezTo>
                <a:cubicBezTo>
                  <a:pt x="1759618" y="674903"/>
                  <a:pt x="1757253" y="672330"/>
                  <a:pt x="1752723" y="670997"/>
                </a:cubicBezTo>
                <a:cubicBezTo>
                  <a:pt x="1749673" y="670093"/>
                  <a:pt x="1745613" y="669833"/>
                  <a:pt x="1742274" y="670215"/>
                </a:cubicBezTo>
                <a:close/>
                <a:moveTo>
                  <a:pt x="9028899" y="669771"/>
                </a:moveTo>
                <a:cubicBezTo>
                  <a:pt x="9015039" y="675133"/>
                  <a:pt x="9001467" y="680788"/>
                  <a:pt x="8987842" y="686303"/>
                </a:cubicBezTo>
                <a:cubicBezTo>
                  <a:pt x="8991848" y="692171"/>
                  <a:pt x="8998977" y="690976"/>
                  <a:pt x="9004860" y="689812"/>
                </a:cubicBezTo>
                <a:cubicBezTo>
                  <a:pt x="9016320" y="687544"/>
                  <a:pt x="9027455" y="684679"/>
                  <a:pt x="9038627" y="681906"/>
                </a:cubicBezTo>
                <a:cubicBezTo>
                  <a:pt x="9043482" y="680681"/>
                  <a:pt x="9045918" y="678305"/>
                  <a:pt x="9044077" y="675041"/>
                </a:cubicBezTo>
                <a:cubicBezTo>
                  <a:pt x="9041623" y="670737"/>
                  <a:pt x="9033772" y="667872"/>
                  <a:pt x="9028899" y="669771"/>
                </a:cubicBezTo>
                <a:close/>
                <a:moveTo>
                  <a:pt x="11041019" y="668247"/>
                </a:moveTo>
                <a:cubicBezTo>
                  <a:pt x="11048077" y="668523"/>
                  <a:pt x="11052823" y="673533"/>
                  <a:pt x="11052336" y="680108"/>
                </a:cubicBezTo>
                <a:cubicBezTo>
                  <a:pt x="11052065" y="683708"/>
                  <a:pt x="11047861" y="686420"/>
                  <a:pt x="11042012" y="686803"/>
                </a:cubicBezTo>
                <a:cubicBezTo>
                  <a:pt x="11035388" y="687232"/>
                  <a:pt x="11029576" y="684030"/>
                  <a:pt x="11029251" y="679770"/>
                </a:cubicBezTo>
                <a:cubicBezTo>
                  <a:pt x="11028728" y="673288"/>
                  <a:pt x="11034161" y="667971"/>
                  <a:pt x="11041019" y="668247"/>
                </a:cubicBezTo>
                <a:close/>
                <a:moveTo>
                  <a:pt x="936923" y="667938"/>
                </a:moveTo>
                <a:cubicBezTo>
                  <a:pt x="938078" y="668597"/>
                  <a:pt x="939197" y="669256"/>
                  <a:pt x="940334" y="669930"/>
                </a:cubicBezTo>
                <a:cubicBezTo>
                  <a:pt x="939017" y="670451"/>
                  <a:pt x="937753" y="671048"/>
                  <a:pt x="936328" y="671431"/>
                </a:cubicBezTo>
                <a:cubicBezTo>
                  <a:pt x="936021" y="671523"/>
                  <a:pt x="934487" y="670619"/>
                  <a:pt x="934595" y="670451"/>
                </a:cubicBezTo>
                <a:cubicBezTo>
                  <a:pt x="935173" y="669577"/>
                  <a:pt x="936111" y="668765"/>
                  <a:pt x="936923" y="667938"/>
                </a:cubicBezTo>
                <a:close/>
                <a:moveTo>
                  <a:pt x="613930" y="664828"/>
                </a:moveTo>
                <a:cubicBezTo>
                  <a:pt x="621853" y="664537"/>
                  <a:pt x="628945" y="669317"/>
                  <a:pt x="629270" y="675185"/>
                </a:cubicBezTo>
                <a:cubicBezTo>
                  <a:pt x="629541" y="680410"/>
                  <a:pt x="622539" y="684547"/>
                  <a:pt x="612901" y="684884"/>
                </a:cubicBezTo>
                <a:cubicBezTo>
                  <a:pt x="602885" y="685221"/>
                  <a:pt x="594457" y="681743"/>
                  <a:pt x="593861" y="676993"/>
                </a:cubicBezTo>
                <a:cubicBezTo>
                  <a:pt x="593139" y="671294"/>
                  <a:pt x="603120" y="665257"/>
                  <a:pt x="613930" y="664828"/>
                </a:cubicBezTo>
                <a:close/>
                <a:moveTo>
                  <a:pt x="514578" y="664598"/>
                </a:moveTo>
                <a:cubicBezTo>
                  <a:pt x="516365" y="664568"/>
                  <a:pt x="518243" y="666330"/>
                  <a:pt x="522105" y="668352"/>
                </a:cubicBezTo>
                <a:cubicBezTo>
                  <a:pt x="517503" y="669609"/>
                  <a:pt x="514759" y="670742"/>
                  <a:pt x="511871" y="670911"/>
                </a:cubicBezTo>
                <a:cubicBezTo>
                  <a:pt x="510914" y="670972"/>
                  <a:pt x="508262" y="668245"/>
                  <a:pt x="508767" y="667218"/>
                </a:cubicBezTo>
                <a:cubicBezTo>
                  <a:pt x="509362" y="666023"/>
                  <a:pt x="512485" y="664644"/>
                  <a:pt x="514578" y="664598"/>
                </a:cubicBezTo>
                <a:close/>
                <a:moveTo>
                  <a:pt x="1080536" y="663347"/>
                </a:moveTo>
                <a:cubicBezTo>
                  <a:pt x="1092448" y="662581"/>
                  <a:pt x="1099793" y="667360"/>
                  <a:pt x="1104936" y="673213"/>
                </a:cubicBezTo>
                <a:cubicBezTo>
                  <a:pt x="1107084" y="675649"/>
                  <a:pt x="1107968" y="678668"/>
                  <a:pt x="1108474" y="681487"/>
                </a:cubicBezTo>
                <a:cubicBezTo>
                  <a:pt x="1109304" y="685900"/>
                  <a:pt x="1104323" y="689317"/>
                  <a:pt x="1096869" y="689577"/>
                </a:cubicBezTo>
                <a:cubicBezTo>
                  <a:pt x="1090372" y="689807"/>
                  <a:pt x="1083839" y="689623"/>
                  <a:pt x="1077703" y="689623"/>
                </a:cubicBezTo>
                <a:cubicBezTo>
                  <a:pt x="1067957" y="693607"/>
                  <a:pt x="1065503" y="700134"/>
                  <a:pt x="1060812" y="705682"/>
                </a:cubicBezTo>
                <a:cubicBezTo>
                  <a:pt x="1054730" y="712913"/>
                  <a:pt x="1049207" y="720114"/>
                  <a:pt x="1037585" y="724957"/>
                </a:cubicBezTo>
                <a:cubicBezTo>
                  <a:pt x="1026883" y="729414"/>
                  <a:pt x="1022298" y="736938"/>
                  <a:pt x="1019591" y="744093"/>
                </a:cubicBezTo>
                <a:cubicBezTo>
                  <a:pt x="1018238" y="747663"/>
                  <a:pt x="1023796" y="752214"/>
                  <a:pt x="1026738" y="757195"/>
                </a:cubicBezTo>
                <a:cubicBezTo>
                  <a:pt x="1021631" y="758957"/>
                  <a:pt x="1015928" y="760795"/>
                  <a:pt x="1010423" y="762848"/>
                </a:cubicBezTo>
                <a:cubicBezTo>
                  <a:pt x="987774" y="771228"/>
                  <a:pt x="981836" y="785202"/>
                  <a:pt x="997501" y="798211"/>
                </a:cubicBezTo>
                <a:cubicBezTo>
                  <a:pt x="1006905" y="806025"/>
                  <a:pt x="1013691" y="813946"/>
                  <a:pt x="1013347" y="823536"/>
                </a:cubicBezTo>
                <a:cubicBezTo>
                  <a:pt x="1013130" y="829224"/>
                  <a:pt x="1011524" y="835062"/>
                  <a:pt x="1008853" y="840515"/>
                </a:cubicBezTo>
                <a:cubicBezTo>
                  <a:pt x="1003908" y="850689"/>
                  <a:pt x="1004305" y="859406"/>
                  <a:pt x="1017642" y="867668"/>
                </a:cubicBezTo>
                <a:cubicBezTo>
                  <a:pt x="1027189" y="873535"/>
                  <a:pt x="1022172" y="881978"/>
                  <a:pt x="1008981" y="882928"/>
                </a:cubicBezTo>
                <a:cubicBezTo>
                  <a:pt x="996003" y="883862"/>
                  <a:pt x="982613" y="883647"/>
                  <a:pt x="969583" y="882851"/>
                </a:cubicBezTo>
                <a:cubicBezTo>
                  <a:pt x="964855" y="882559"/>
                  <a:pt x="958791" y="879725"/>
                  <a:pt x="956589" y="877044"/>
                </a:cubicBezTo>
                <a:cubicBezTo>
                  <a:pt x="951121" y="870364"/>
                  <a:pt x="946555" y="863270"/>
                  <a:pt x="943469" y="856066"/>
                </a:cubicBezTo>
                <a:cubicBezTo>
                  <a:pt x="940166" y="848329"/>
                  <a:pt x="944858" y="841542"/>
                  <a:pt x="952907" y="835138"/>
                </a:cubicBezTo>
                <a:cubicBezTo>
                  <a:pt x="959422" y="829990"/>
                  <a:pt x="954387" y="825299"/>
                  <a:pt x="943432" y="824779"/>
                </a:cubicBezTo>
                <a:cubicBezTo>
                  <a:pt x="931431" y="824212"/>
                  <a:pt x="921235" y="826496"/>
                  <a:pt x="912030" y="831109"/>
                </a:cubicBezTo>
                <a:cubicBezTo>
                  <a:pt x="907790" y="833224"/>
                  <a:pt x="902935" y="834893"/>
                  <a:pt x="899380" y="836348"/>
                </a:cubicBezTo>
                <a:cubicBezTo>
                  <a:pt x="890085" y="834939"/>
                  <a:pt x="892775" y="830312"/>
                  <a:pt x="889869" y="827599"/>
                </a:cubicBezTo>
                <a:cubicBezTo>
                  <a:pt x="880322" y="818726"/>
                  <a:pt x="864567" y="819048"/>
                  <a:pt x="856698" y="828335"/>
                </a:cubicBezTo>
                <a:cubicBezTo>
                  <a:pt x="855398" y="829868"/>
                  <a:pt x="855092" y="831706"/>
                  <a:pt x="853756" y="833209"/>
                </a:cubicBezTo>
                <a:cubicBezTo>
                  <a:pt x="852458" y="834662"/>
                  <a:pt x="850417" y="835857"/>
                  <a:pt x="847800" y="837865"/>
                </a:cubicBezTo>
                <a:cubicBezTo>
                  <a:pt x="843596" y="837052"/>
                  <a:pt x="838904" y="836684"/>
                  <a:pt x="835132" y="835337"/>
                </a:cubicBezTo>
                <a:cubicBezTo>
                  <a:pt x="827895" y="832779"/>
                  <a:pt x="826722" y="828856"/>
                  <a:pt x="831198" y="825177"/>
                </a:cubicBezTo>
                <a:cubicBezTo>
                  <a:pt x="851772" y="808277"/>
                  <a:pt x="877705" y="803941"/>
                  <a:pt x="908132" y="813088"/>
                </a:cubicBezTo>
                <a:cubicBezTo>
                  <a:pt x="918130" y="816076"/>
                  <a:pt x="927281" y="818527"/>
                  <a:pt x="936827" y="813532"/>
                </a:cubicBezTo>
                <a:cubicBezTo>
                  <a:pt x="947240" y="808108"/>
                  <a:pt x="945923" y="801398"/>
                  <a:pt x="941014" y="794533"/>
                </a:cubicBezTo>
                <a:cubicBezTo>
                  <a:pt x="939877" y="792940"/>
                  <a:pt x="938776" y="791332"/>
                  <a:pt x="937946" y="789677"/>
                </a:cubicBezTo>
                <a:cubicBezTo>
                  <a:pt x="934013" y="781862"/>
                  <a:pt x="934716" y="780866"/>
                  <a:pt x="947168" y="775780"/>
                </a:cubicBezTo>
                <a:cubicBezTo>
                  <a:pt x="963447" y="769144"/>
                  <a:pt x="966677" y="763017"/>
                  <a:pt x="958773" y="752535"/>
                </a:cubicBezTo>
                <a:cubicBezTo>
                  <a:pt x="955669" y="748414"/>
                  <a:pt x="951572" y="744583"/>
                  <a:pt x="946843" y="739435"/>
                </a:cubicBezTo>
                <a:cubicBezTo>
                  <a:pt x="954514" y="737504"/>
                  <a:pt x="960866" y="735912"/>
                  <a:pt x="969132" y="733828"/>
                </a:cubicBezTo>
                <a:cubicBezTo>
                  <a:pt x="966786" y="731115"/>
                  <a:pt x="965559" y="728311"/>
                  <a:pt x="962599" y="726642"/>
                </a:cubicBezTo>
                <a:cubicBezTo>
                  <a:pt x="957780" y="723944"/>
                  <a:pt x="951482" y="722259"/>
                  <a:pt x="946482" y="719654"/>
                </a:cubicBezTo>
                <a:cubicBezTo>
                  <a:pt x="938614" y="715580"/>
                  <a:pt x="936665" y="709727"/>
                  <a:pt x="940725" y="703921"/>
                </a:cubicBezTo>
                <a:cubicBezTo>
                  <a:pt x="944534" y="698463"/>
                  <a:pt x="950074" y="693423"/>
                  <a:pt x="959134" y="691232"/>
                </a:cubicBezTo>
                <a:cubicBezTo>
                  <a:pt x="974456" y="687539"/>
                  <a:pt x="983588" y="681381"/>
                  <a:pt x="987774" y="671497"/>
                </a:cubicBezTo>
                <a:cubicBezTo>
                  <a:pt x="990572" y="664834"/>
                  <a:pt x="999432" y="664082"/>
                  <a:pt x="1006760" y="668955"/>
                </a:cubicBezTo>
                <a:cubicBezTo>
                  <a:pt x="1016199" y="675190"/>
                  <a:pt x="1016559" y="678224"/>
                  <a:pt x="1008655" y="685609"/>
                </a:cubicBezTo>
                <a:cubicBezTo>
                  <a:pt x="1008132" y="686083"/>
                  <a:pt x="1007301" y="686420"/>
                  <a:pt x="1006796" y="686911"/>
                </a:cubicBezTo>
                <a:cubicBezTo>
                  <a:pt x="998116" y="695047"/>
                  <a:pt x="998711" y="698248"/>
                  <a:pt x="1010315" y="704702"/>
                </a:cubicBezTo>
                <a:cubicBezTo>
                  <a:pt x="1011669" y="705453"/>
                  <a:pt x="1013383" y="706095"/>
                  <a:pt x="1015134" y="706432"/>
                </a:cubicBezTo>
                <a:cubicBezTo>
                  <a:pt x="1016848" y="706785"/>
                  <a:pt x="1018797" y="706707"/>
                  <a:pt x="1022551" y="706906"/>
                </a:cubicBezTo>
                <a:cubicBezTo>
                  <a:pt x="1024248" y="704901"/>
                  <a:pt x="1027298" y="702602"/>
                  <a:pt x="1028038" y="700057"/>
                </a:cubicBezTo>
                <a:cubicBezTo>
                  <a:pt x="1029752" y="694281"/>
                  <a:pt x="1034318" y="690634"/>
                  <a:pt x="1043775" y="689179"/>
                </a:cubicBezTo>
                <a:cubicBezTo>
                  <a:pt x="1056209" y="687264"/>
                  <a:pt x="1062218" y="681657"/>
                  <a:pt x="1065268" y="674485"/>
                </a:cubicBezTo>
                <a:cubicBezTo>
                  <a:pt x="1067488" y="669276"/>
                  <a:pt x="1070449" y="664007"/>
                  <a:pt x="1080536" y="663347"/>
                </a:cubicBezTo>
                <a:close/>
                <a:moveTo>
                  <a:pt x="1954851" y="662371"/>
                </a:moveTo>
                <a:cubicBezTo>
                  <a:pt x="1953366" y="663091"/>
                  <a:pt x="1951142" y="663613"/>
                  <a:pt x="1950858" y="664425"/>
                </a:cubicBezTo>
                <a:cubicBezTo>
                  <a:pt x="1950547" y="665252"/>
                  <a:pt x="1952120" y="666324"/>
                  <a:pt x="1952859" y="667289"/>
                </a:cubicBezTo>
                <a:cubicBezTo>
                  <a:pt x="1954721" y="666416"/>
                  <a:pt x="1956579" y="665544"/>
                  <a:pt x="1958421" y="664670"/>
                </a:cubicBezTo>
                <a:cubicBezTo>
                  <a:pt x="1957227" y="663904"/>
                  <a:pt x="1956037" y="663138"/>
                  <a:pt x="1954851" y="662371"/>
                </a:cubicBezTo>
                <a:close/>
                <a:moveTo>
                  <a:pt x="2212971" y="662202"/>
                </a:moveTo>
                <a:cubicBezTo>
                  <a:pt x="2204129" y="661727"/>
                  <a:pt x="2196857" y="662539"/>
                  <a:pt x="2191730" y="666401"/>
                </a:cubicBezTo>
                <a:cubicBezTo>
                  <a:pt x="2190378" y="667427"/>
                  <a:pt x="2190648" y="669588"/>
                  <a:pt x="2191173" y="671089"/>
                </a:cubicBezTo>
                <a:cubicBezTo>
                  <a:pt x="2191460" y="671962"/>
                  <a:pt x="2193626" y="672988"/>
                  <a:pt x="2195195" y="673187"/>
                </a:cubicBezTo>
                <a:cubicBezTo>
                  <a:pt x="2203100" y="674153"/>
                  <a:pt x="2209904" y="672284"/>
                  <a:pt x="2215698" y="669235"/>
                </a:cubicBezTo>
                <a:cubicBezTo>
                  <a:pt x="2217412" y="668346"/>
                  <a:pt x="2218747" y="666125"/>
                  <a:pt x="2218134" y="664901"/>
                </a:cubicBezTo>
                <a:cubicBezTo>
                  <a:pt x="2217539" y="663644"/>
                  <a:pt x="2214326" y="662861"/>
                  <a:pt x="2212971" y="662202"/>
                </a:cubicBezTo>
                <a:close/>
                <a:moveTo>
                  <a:pt x="2636684" y="661068"/>
                </a:moveTo>
                <a:cubicBezTo>
                  <a:pt x="2635798" y="661881"/>
                  <a:pt x="2634915" y="662677"/>
                  <a:pt x="2634010" y="663475"/>
                </a:cubicBezTo>
                <a:cubicBezTo>
                  <a:pt x="2635222" y="664103"/>
                  <a:pt x="2636412" y="665207"/>
                  <a:pt x="2637622" y="665222"/>
                </a:cubicBezTo>
                <a:cubicBezTo>
                  <a:pt x="2638904" y="665252"/>
                  <a:pt x="2640204" y="664210"/>
                  <a:pt x="2641501" y="663644"/>
                </a:cubicBezTo>
                <a:cubicBezTo>
                  <a:pt x="2639895" y="662769"/>
                  <a:pt x="2638290" y="661927"/>
                  <a:pt x="2636684" y="661068"/>
                </a:cubicBezTo>
                <a:close/>
                <a:moveTo>
                  <a:pt x="2330961" y="660317"/>
                </a:moveTo>
                <a:cubicBezTo>
                  <a:pt x="2329500" y="660531"/>
                  <a:pt x="2328058" y="660761"/>
                  <a:pt x="2326594" y="660960"/>
                </a:cubicBezTo>
                <a:lnTo>
                  <a:pt x="2328923" y="663230"/>
                </a:lnTo>
                <a:lnTo>
                  <a:pt x="2331196" y="662954"/>
                </a:lnTo>
                <a:cubicBezTo>
                  <a:pt x="2331303" y="662095"/>
                  <a:pt x="2331070" y="661205"/>
                  <a:pt x="2330961" y="660317"/>
                </a:cubicBezTo>
                <a:close/>
                <a:moveTo>
                  <a:pt x="1799033" y="659581"/>
                </a:moveTo>
                <a:cubicBezTo>
                  <a:pt x="1798656" y="659428"/>
                  <a:pt x="1796525" y="660685"/>
                  <a:pt x="1795207" y="661298"/>
                </a:cubicBezTo>
                <a:cubicBezTo>
                  <a:pt x="1796273" y="662049"/>
                  <a:pt x="1797177" y="663245"/>
                  <a:pt x="1798437" y="663414"/>
                </a:cubicBezTo>
                <a:cubicBezTo>
                  <a:pt x="1799863" y="663613"/>
                  <a:pt x="1801632" y="662893"/>
                  <a:pt x="1803239" y="662585"/>
                </a:cubicBezTo>
                <a:cubicBezTo>
                  <a:pt x="1801886" y="661544"/>
                  <a:pt x="1800716" y="660363"/>
                  <a:pt x="1799033" y="659581"/>
                </a:cubicBezTo>
                <a:close/>
                <a:moveTo>
                  <a:pt x="175525" y="658852"/>
                </a:moveTo>
                <a:cubicBezTo>
                  <a:pt x="179026" y="660767"/>
                  <a:pt x="182347" y="661748"/>
                  <a:pt x="182347" y="662729"/>
                </a:cubicBezTo>
                <a:cubicBezTo>
                  <a:pt x="182365" y="665993"/>
                  <a:pt x="178484" y="667571"/>
                  <a:pt x="173485" y="667694"/>
                </a:cubicBezTo>
                <a:cubicBezTo>
                  <a:pt x="172150" y="667740"/>
                  <a:pt x="169406" y="666223"/>
                  <a:pt x="169551" y="665993"/>
                </a:cubicBezTo>
                <a:cubicBezTo>
                  <a:pt x="171067" y="663802"/>
                  <a:pt x="173034" y="661717"/>
                  <a:pt x="175525" y="658852"/>
                </a:cubicBezTo>
                <a:close/>
                <a:moveTo>
                  <a:pt x="2124978" y="658706"/>
                </a:moveTo>
                <a:cubicBezTo>
                  <a:pt x="2121600" y="657417"/>
                  <a:pt x="2117575" y="657306"/>
                  <a:pt x="2114704" y="658861"/>
                </a:cubicBezTo>
                <a:cubicBezTo>
                  <a:pt x="2100796" y="666385"/>
                  <a:pt x="2086664" y="673907"/>
                  <a:pt x="2079079" y="684755"/>
                </a:cubicBezTo>
                <a:cubicBezTo>
                  <a:pt x="2078356" y="685782"/>
                  <a:pt x="2077291" y="687008"/>
                  <a:pt x="2077633" y="687988"/>
                </a:cubicBezTo>
                <a:cubicBezTo>
                  <a:pt x="2078158" y="689475"/>
                  <a:pt x="2079386" y="691037"/>
                  <a:pt x="2081083" y="692110"/>
                </a:cubicBezTo>
                <a:cubicBezTo>
                  <a:pt x="2081806" y="692585"/>
                  <a:pt x="2085473" y="692324"/>
                  <a:pt x="2086033" y="691742"/>
                </a:cubicBezTo>
                <a:cubicBezTo>
                  <a:pt x="2095428" y="682152"/>
                  <a:pt x="2108876" y="675731"/>
                  <a:pt x="2125518" y="671288"/>
                </a:cubicBezTo>
                <a:cubicBezTo>
                  <a:pt x="2128803" y="670415"/>
                  <a:pt x="2130171" y="666830"/>
                  <a:pt x="2131342" y="665619"/>
                </a:cubicBezTo>
                <a:cubicBezTo>
                  <a:pt x="2131071" y="662463"/>
                  <a:pt x="2128353" y="659995"/>
                  <a:pt x="2124978" y="658706"/>
                </a:cubicBezTo>
                <a:close/>
                <a:moveTo>
                  <a:pt x="1712351" y="658126"/>
                </a:moveTo>
                <a:cubicBezTo>
                  <a:pt x="1707280" y="655092"/>
                  <a:pt x="1698166" y="656655"/>
                  <a:pt x="1696705" y="660685"/>
                </a:cubicBezTo>
                <a:cubicBezTo>
                  <a:pt x="1697390" y="661681"/>
                  <a:pt x="1697606" y="663123"/>
                  <a:pt x="1698834" y="663598"/>
                </a:cubicBezTo>
                <a:cubicBezTo>
                  <a:pt x="1703616" y="665482"/>
                  <a:pt x="1710871" y="664272"/>
                  <a:pt x="1713289" y="661190"/>
                </a:cubicBezTo>
                <a:cubicBezTo>
                  <a:pt x="1713904" y="660409"/>
                  <a:pt x="1713380" y="658738"/>
                  <a:pt x="1712351" y="658126"/>
                </a:cubicBezTo>
                <a:close/>
                <a:moveTo>
                  <a:pt x="9909340" y="657773"/>
                </a:moveTo>
                <a:cubicBezTo>
                  <a:pt x="9906182" y="658539"/>
                  <a:pt x="9902464" y="660501"/>
                  <a:pt x="9901634" y="662356"/>
                </a:cubicBezTo>
                <a:cubicBezTo>
                  <a:pt x="9899969" y="666125"/>
                  <a:pt x="9898061" y="670582"/>
                  <a:pt x="9899848" y="674091"/>
                </a:cubicBezTo>
                <a:cubicBezTo>
                  <a:pt x="9904197" y="682627"/>
                  <a:pt x="9903746" y="690991"/>
                  <a:pt x="9899053" y="701611"/>
                </a:cubicBezTo>
                <a:cubicBezTo>
                  <a:pt x="9916523" y="702623"/>
                  <a:pt x="9930293" y="703419"/>
                  <a:pt x="9946121" y="704324"/>
                </a:cubicBezTo>
                <a:cubicBezTo>
                  <a:pt x="9947474" y="701381"/>
                  <a:pt x="9950723" y="698162"/>
                  <a:pt x="9949965" y="695343"/>
                </a:cubicBezTo>
                <a:cubicBezTo>
                  <a:pt x="9947528" y="686349"/>
                  <a:pt x="9940760" y="678044"/>
                  <a:pt x="9940472" y="668500"/>
                </a:cubicBezTo>
                <a:cubicBezTo>
                  <a:pt x="9940255" y="661804"/>
                  <a:pt x="9919483" y="655291"/>
                  <a:pt x="9909340" y="657773"/>
                </a:cubicBezTo>
                <a:close/>
                <a:moveTo>
                  <a:pt x="354247" y="657382"/>
                </a:moveTo>
                <a:cubicBezTo>
                  <a:pt x="354951" y="658209"/>
                  <a:pt x="356412" y="659159"/>
                  <a:pt x="356105" y="659772"/>
                </a:cubicBezTo>
                <a:cubicBezTo>
                  <a:pt x="355799" y="660385"/>
                  <a:pt x="353705" y="660676"/>
                  <a:pt x="352370" y="661105"/>
                </a:cubicBezTo>
                <a:cubicBezTo>
                  <a:pt x="351684" y="660293"/>
                  <a:pt x="350222" y="659328"/>
                  <a:pt x="350547" y="658730"/>
                </a:cubicBezTo>
                <a:cubicBezTo>
                  <a:pt x="350890" y="658102"/>
                  <a:pt x="352947" y="657811"/>
                  <a:pt x="354247" y="657382"/>
                </a:cubicBezTo>
                <a:close/>
                <a:moveTo>
                  <a:pt x="10418240" y="657094"/>
                </a:moveTo>
                <a:cubicBezTo>
                  <a:pt x="10426325" y="657109"/>
                  <a:pt x="10432461" y="662275"/>
                  <a:pt x="10431108" y="667914"/>
                </a:cubicBezTo>
                <a:cubicBezTo>
                  <a:pt x="10430115" y="672035"/>
                  <a:pt x="10424322" y="674961"/>
                  <a:pt x="10417645" y="674701"/>
                </a:cubicBezTo>
                <a:cubicBezTo>
                  <a:pt x="10409631" y="674395"/>
                  <a:pt x="10403550" y="670426"/>
                  <a:pt x="10404163" y="665921"/>
                </a:cubicBezTo>
                <a:cubicBezTo>
                  <a:pt x="10404795" y="661217"/>
                  <a:pt x="10411364" y="657094"/>
                  <a:pt x="10418240" y="657094"/>
                </a:cubicBezTo>
                <a:close/>
                <a:moveTo>
                  <a:pt x="11215988" y="655046"/>
                </a:moveTo>
                <a:cubicBezTo>
                  <a:pt x="11218263" y="655659"/>
                  <a:pt x="11220176" y="656746"/>
                  <a:pt x="11222215" y="657650"/>
                </a:cubicBezTo>
                <a:cubicBezTo>
                  <a:pt x="11220627" y="658631"/>
                  <a:pt x="11218624" y="660562"/>
                  <a:pt x="11217541" y="660378"/>
                </a:cubicBezTo>
                <a:cubicBezTo>
                  <a:pt x="11215375" y="660025"/>
                  <a:pt x="11213732" y="658508"/>
                  <a:pt x="11212053" y="657574"/>
                </a:cubicBezTo>
                <a:cubicBezTo>
                  <a:pt x="11213769" y="656440"/>
                  <a:pt x="11215484" y="654908"/>
                  <a:pt x="11215988" y="655046"/>
                </a:cubicBezTo>
                <a:close/>
                <a:moveTo>
                  <a:pt x="11745245" y="654478"/>
                </a:moveTo>
                <a:lnTo>
                  <a:pt x="11746490" y="655106"/>
                </a:lnTo>
                <a:lnTo>
                  <a:pt x="11745045" y="655489"/>
                </a:lnTo>
                <a:close/>
                <a:moveTo>
                  <a:pt x="10203512" y="654433"/>
                </a:moveTo>
                <a:cubicBezTo>
                  <a:pt x="10202989" y="654127"/>
                  <a:pt x="10199578" y="655797"/>
                  <a:pt x="10195788" y="657191"/>
                </a:cubicBezTo>
                <a:cubicBezTo>
                  <a:pt x="10199108" y="659290"/>
                  <a:pt x="10201148" y="661006"/>
                  <a:pt x="10203891" y="662018"/>
                </a:cubicBezTo>
                <a:cubicBezTo>
                  <a:pt x="10204613" y="662279"/>
                  <a:pt x="10209377" y="659872"/>
                  <a:pt x="10209089" y="659413"/>
                </a:cubicBezTo>
                <a:cubicBezTo>
                  <a:pt x="10208006" y="657543"/>
                  <a:pt x="10205931" y="655751"/>
                  <a:pt x="10203512" y="654433"/>
                </a:cubicBezTo>
                <a:close/>
                <a:moveTo>
                  <a:pt x="10902758" y="654012"/>
                </a:moveTo>
                <a:cubicBezTo>
                  <a:pt x="10906783" y="653445"/>
                  <a:pt x="10912251" y="653936"/>
                  <a:pt x="10915679" y="655315"/>
                </a:cubicBezTo>
                <a:lnTo>
                  <a:pt x="10915678" y="655315"/>
                </a:lnTo>
                <a:cubicBezTo>
                  <a:pt x="10923277" y="658394"/>
                  <a:pt x="10925808" y="663453"/>
                  <a:pt x="10925929" y="668968"/>
                </a:cubicBezTo>
                <a:cubicBezTo>
                  <a:pt x="10926019" y="673503"/>
                  <a:pt x="10923854" y="678927"/>
                  <a:pt x="10932499" y="681256"/>
                </a:cubicBezTo>
                <a:cubicBezTo>
                  <a:pt x="10943543" y="684244"/>
                  <a:pt x="10946594" y="677746"/>
                  <a:pt x="10952080" y="674130"/>
                </a:cubicBezTo>
                <a:cubicBezTo>
                  <a:pt x="10957224" y="670730"/>
                  <a:pt x="10963937" y="670883"/>
                  <a:pt x="10969531" y="674130"/>
                </a:cubicBezTo>
                <a:cubicBezTo>
                  <a:pt x="10971571" y="675310"/>
                  <a:pt x="10974043" y="676490"/>
                  <a:pt x="10975162" y="677991"/>
                </a:cubicBezTo>
                <a:cubicBezTo>
                  <a:pt x="10982815" y="688381"/>
                  <a:pt x="10989835" y="698967"/>
                  <a:pt x="10995755" y="710735"/>
                </a:cubicBezTo>
                <a:cubicBezTo>
                  <a:pt x="10990160" y="711993"/>
                  <a:pt x="10986009" y="713141"/>
                  <a:pt x="10981677" y="713846"/>
                </a:cubicBezTo>
                <a:cubicBezTo>
                  <a:pt x="10970002" y="715792"/>
                  <a:pt x="10964479" y="720833"/>
                  <a:pt x="10963667" y="727789"/>
                </a:cubicBezTo>
                <a:cubicBezTo>
                  <a:pt x="10962132" y="740828"/>
                  <a:pt x="10963414" y="753438"/>
                  <a:pt x="10982291" y="762448"/>
                </a:cubicBezTo>
                <a:cubicBezTo>
                  <a:pt x="10984511" y="763520"/>
                  <a:pt x="10986586" y="764745"/>
                  <a:pt x="10988355" y="766094"/>
                </a:cubicBezTo>
                <a:cubicBezTo>
                  <a:pt x="10993499" y="769986"/>
                  <a:pt x="10990287" y="775778"/>
                  <a:pt x="10982346" y="777233"/>
                </a:cubicBezTo>
                <a:cubicBezTo>
                  <a:pt x="10974675" y="778643"/>
                  <a:pt x="10967258" y="778290"/>
                  <a:pt x="10960580" y="775610"/>
                </a:cubicBezTo>
                <a:cubicBezTo>
                  <a:pt x="10955852" y="773724"/>
                  <a:pt x="10951954" y="771073"/>
                  <a:pt x="10947226" y="769204"/>
                </a:cubicBezTo>
                <a:cubicBezTo>
                  <a:pt x="10940295" y="766463"/>
                  <a:pt x="10931344" y="769403"/>
                  <a:pt x="10930423" y="774461"/>
                </a:cubicBezTo>
                <a:cubicBezTo>
                  <a:pt x="10929521" y="779378"/>
                  <a:pt x="10931307" y="783729"/>
                  <a:pt x="10937552" y="787055"/>
                </a:cubicBezTo>
                <a:cubicBezTo>
                  <a:pt x="10941775" y="789291"/>
                  <a:pt x="10946720" y="791100"/>
                  <a:pt x="10950564" y="793582"/>
                </a:cubicBezTo>
                <a:cubicBezTo>
                  <a:pt x="10952008" y="794501"/>
                  <a:pt x="10952459" y="797320"/>
                  <a:pt x="10951251" y="798225"/>
                </a:cubicBezTo>
                <a:cubicBezTo>
                  <a:pt x="10949157" y="799819"/>
                  <a:pt x="10945511" y="801350"/>
                  <a:pt x="10942353" y="801488"/>
                </a:cubicBezTo>
                <a:cubicBezTo>
                  <a:pt x="10938942" y="801626"/>
                  <a:pt x="10934773" y="800569"/>
                  <a:pt x="10931939" y="799236"/>
                </a:cubicBezTo>
                <a:cubicBezTo>
                  <a:pt x="10925984" y="796416"/>
                  <a:pt x="10920678" y="793076"/>
                  <a:pt x="10915119" y="789951"/>
                </a:cubicBezTo>
                <a:cubicBezTo>
                  <a:pt x="10896856" y="779715"/>
                  <a:pt x="10895592" y="779761"/>
                  <a:pt x="10877364" y="791300"/>
                </a:cubicBezTo>
                <a:cubicBezTo>
                  <a:pt x="10876823" y="791637"/>
                  <a:pt x="10875577" y="791529"/>
                  <a:pt x="10872745" y="791819"/>
                </a:cubicBezTo>
                <a:cubicBezTo>
                  <a:pt x="10871860" y="790012"/>
                  <a:pt x="10869460" y="787821"/>
                  <a:pt x="10870236" y="786182"/>
                </a:cubicBezTo>
                <a:cubicBezTo>
                  <a:pt x="10872618" y="781201"/>
                  <a:pt x="10876499" y="776497"/>
                  <a:pt x="10879260" y="771579"/>
                </a:cubicBezTo>
                <a:cubicBezTo>
                  <a:pt x="10881984" y="766753"/>
                  <a:pt x="10880686" y="762402"/>
                  <a:pt x="10873015" y="759477"/>
                </a:cubicBezTo>
                <a:cubicBezTo>
                  <a:pt x="10870615" y="758541"/>
                  <a:pt x="10867836" y="757929"/>
                  <a:pt x="10865688" y="756841"/>
                </a:cubicBezTo>
                <a:cubicBezTo>
                  <a:pt x="10857891" y="752871"/>
                  <a:pt x="10858144" y="747340"/>
                  <a:pt x="10866716" y="743908"/>
                </a:cubicBezTo>
                <a:cubicBezTo>
                  <a:pt x="10872113" y="741762"/>
                  <a:pt x="10878213" y="740261"/>
                  <a:pt x="10883916" y="738499"/>
                </a:cubicBezTo>
                <a:cubicBezTo>
                  <a:pt x="10883211" y="735189"/>
                  <a:pt x="10882615" y="732447"/>
                  <a:pt x="10882002" y="729459"/>
                </a:cubicBezTo>
                <a:cubicBezTo>
                  <a:pt x="10884638" y="728647"/>
                  <a:pt x="10887001" y="727774"/>
                  <a:pt x="10889547" y="727191"/>
                </a:cubicBezTo>
                <a:cubicBezTo>
                  <a:pt x="10892181" y="726578"/>
                  <a:pt x="10895141" y="726456"/>
                  <a:pt x="10897722" y="725767"/>
                </a:cubicBezTo>
                <a:cubicBezTo>
                  <a:pt x="10906674" y="723376"/>
                  <a:pt x="10910175" y="719071"/>
                  <a:pt x="10904815" y="714872"/>
                </a:cubicBezTo>
                <a:cubicBezTo>
                  <a:pt x="10893102" y="705665"/>
                  <a:pt x="10890394" y="693298"/>
                  <a:pt x="10876047" y="685116"/>
                </a:cubicBezTo>
                <a:cubicBezTo>
                  <a:pt x="10874080" y="684013"/>
                  <a:pt x="10872926" y="682206"/>
                  <a:pt x="10872076" y="680582"/>
                </a:cubicBezTo>
                <a:cubicBezTo>
                  <a:pt x="10869893" y="676474"/>
                  <a:pt x="10870543" y="672430"/>
                  <a:pt x="10875361" y="669167"/>
                </a:cubicBezTo>
                <a:cubicBezTo>
                  <a:pt x="10880107" y="665995"/>
                  <a:pt x="10885685" y="667710"/>
                  <a:pt x="10891116" y="668692"/>
                </a:cubicBezTo>
                <a:cubicBezTo>
                  <a:pt x="10892506" y="668952"/>
                  <a:pt x="10894419" y="668094"/>
                  <a:pt x="10896693" y="667634"/>
                </a:cubicBezTo>
                <a:cubicBezTo>
                  <a:pt x="10896693" y="664924"/>
                  <a:pt x="10895954" y="661981"/>
                  <a:pt x="10896947" y="659283"/>
                </a:cubicBezTo>
                <a:cubicBezTo>
                  <a:pt x="10897687" y="657276"/>
                  <a:pt x="10900213" y="654365"/>
                  <a:pt x="10902758" y="654012"/>
                </a:cubicBezTo>
                <a:close/>
                <a:moveTo>
                  <a:pt x="2840199" y="653866"/>
                </a:moveTo>
                <a:cubicBezTo>
                  <a:pt x="2839115" y="653805"/>
                  <a:pt x="2836355" y="656287"/>
                  <a:pt x="2836355" y="657620"/>
                </a:cubicBezTo>
                <a:cubicBezTo>
                  <a:pt x="2836317" y="660485"/>
                  <a:pt x="2841982" y="662478"/>
                  <a:pt x="2846585" y="661236"/>
                </a:cubicBezTo>
                <a:cubicBezTo>
                  <a:pt x="2848643" y="660669"/>
                  <a:pt x="2849836" y="658922"/>
                  <a:pt x="2853030" y="656532"/>
                </a:cubicBezTo>
                <a:cubicBezTo>
                  <a:pt x="2847760" y="655352"/>
                  <a:pt x="2844059" y="654173"/>
                  <a:pt x="2840199" y="653866"/>
                </a:cubicBezTo>
                <a:close/>
                <a:moveTo>
                  <a:pt x="9671476" y="653115"/>
                </a:moveTo>
                <a:cubicBezTo>
                  <a:pt x="9664753" y="656700"/>
                  <a:pt x="9660958" y="659493"/>
                  <a:pt x="9659700" y="663655"/>
                </a:cubicBezTo>
                <a:lnTo>
                  <a:pt x="9663137" y="682392"/>
                </a:lnTo>
                <a:lnTo>
                  <a:pt x="9663137" y="682397"/>
                </a:lnTo>
                <a:lnTo>
                  <a:pt x="9663138" y="682397"/>
                </a:lnTo>
                <a:lnTo>
                  <a:pt x="9663137" y="682392"/>
                </a:lnTo>
                <a:lnTo>
                  <a:pt x="9663445" y="667259"/>
                </a:lnTo>
                <a:cubicBezTo>
                  <a:pt x="9664834" y="662402"/>
                  <a:pt x="9668696" y="657804"/>
                  <a:pt x="9671476" y="653115"/>
                </a:cubicBezTo>
                <a:close/>
                <a:moveTo>
                  <a:pt x="10652928" y="650158"/>
                </a:moveTo>
                <a:cubicBezTo>
                  <a:pt x="10650077" y="650863"/>
                  <a:pt x="10647586" y="651001"/>
                  <a:pt x="10646973" y="651736"/>
                </a:cubicBezTo>
                <a:cubicBezTo>
                  <a:pt x="10645836" y="653085"/>
                  <a:pt x="10644554" y="655138"/>
                  <a:pt x="10645475" y="656287"/>
                </a:cubicBezTo>
                <a:cubicBezTo>
                  <a:pt x="10650167" y="662095"/>
                  <a:pt x="10658108" y="665956"/>
                  <a:pt x="10668015" y="667856"/>
                </a:cubicBezTo>
                <a:cubicBezTo>
                  <a:pt x="10670614" y="668347"/>
                  <a:pt x="10675722" y="667105"/>
                  <a:pt x="10677166" y="665696"/>
                </a:cubicBezTo>
                <a:cubicBezTo>
                  <a:pt x="10678735" y="664180"/>
                  <a:pt x="10678573" y="661068"/>
                  <a:pt x="10677021" y="659443"/>
                </a:cubicBezTo>
                <a:cubicBezTo>
                  <a:pt x="10671498" y="653652"/>
                  <a:pt x="10661735" y="651813"/>
                  <a:pt x="10652928" y="650158"/>
                </a:cubicBezTo>
                <a:close/>
                <a:moveTo>
                  <a:pt x="1813885" y="645930"/>
                </a:moveTo>
                <a:cubicBezTo>
                  <a:pt x="1813578" y="645808"/>
                  <a:pt x="1811896" y="646436"/>
                  <a:pt x="1811937" y="646589"/>
                </a:cubicBezTo>
                <a:cubicBezTo>
                  <a:pt x="1812226" y="647432"/>
                  <a:pt x="1812821" y="648258"/>
                  <a:pt x="1813326" y="649086"/>
                </a:cubicBezTo>
                <a:cubicBezTo>
                  <a:pt x="1814590" y="648641"/>
                  <a:pt x="1815872" y="648182"/>
                  <a:pt x="1817153" y="647722"/>
                </a:cubicBezTo>
                <a:cubicBezTo>
                  <a:pt x="1816089" y="647110"/>
                  <a:pt x="1815114" y="646405"/>
                  <a:pt x="1813885" y="645930"/>
                </a:cubicBezTo>
                <a:close/>
                <a:moveTo>
                  <a:pt x="10067254" y="645578"/>
                </a:moveTo>
                <a:cubicBezTo>
                  <a:pt x="10062526" y="648871"/>
                  <a:pt x="10058555" y="650541"/>
                  <a:pt x="10057293" y="652763"/>
                </a:cubicBezTo>
                <a:cubicBezTo>
                  <a:pt x="10055217" y="656502"/>
                  <a:pt x="10058862" y="660072"/>
                  <a:pt x="10064096" y="660991"/>
                </a:cubicBezTo>
                <a:cubicBezTo>
                  <a:pt x="10069348" y="661927"/>
                  <a:pt x="10076206" y="658938"/>
                  <a:pt x="10075231" y="655429"/>
                </a:cubicBezTo>
                <a:cubicBezTo>
                  <a:pt x="10074456" y="652533"/>
                  <a:pt x="10070918" y="649928"/>
                  <a:pt x="10067254" y="645578"/>
                </a:cubicBezTo>
                <a:close/>
                <a:moveTo>
                  <a:pt x="9985212" y="644428"/>
                </a:moveTo>
                <a:cubicBezTo>
                  <a:pt x="9976567" y="644305"/>
                  <a:pt x="9969979" y="646375"/>
                  <a:pt x="9969113" y="649484"/>
                </a:cubicBezTo>
                <a:cubicBezTo>
                  <a:pt x="9968030" y="653391"/>
                  <a:pt x="9975935" y="658034"/>
                  <a:pt x="9983659" y="658034"/>
                </a:cubicBezTo>
                <a:cubicBezTo>
                  <a:pt x="9990336" y="658018"/>
                  <a:pt x="9996329" y="654510"/>
                  <a:pt x="9996563" y="650511"/>
                </a:cubicBezTo>
                <a:cubicBezTo>
                  <a:pt x="9996744" y="647125"/>
                  <a:pt x="9991888" y="644520"/>
                  <a:pt x="9985212" y="644428"/>
                </a:cubicBezTo>
                <a:close/>
                <a:moveTo>
                  <a:pt x="9301415" y="643233"/>
                </a:moveTo>
                <a:cubicBezTo>
                  <a:pt x="9299773" y="644152"/>
                  <a:pt x="9298130" y="645042"/>
                  <a:pt x="9296488" y="645946"/>
                </a:cubicBezTo>
                <a:cubicBezTo>
                  <a:pt x="9297787" y="646528"/>
                  <a:pt x="9299141" y="647601"/>
                  <a:pt x="9300386" y="647570"/>
                </a:cubicBezTo>
                <a:cubicBezTo>
                  <a:pt x="9301650" y="647523"/>
                  <a:pt x="9302841" y="646375"/>
                  <a:pt x="9304050" y="645716"/>
                </a:cubicBezTo>
                <a:cubicBezTo>
                  <a:pt x="9303166" y="644889"/>
                  <a:pt x="9302281" y="644060"/>
                  <a:pt x="9301415" y="643233"/>
                </a:cubicBezTo>
                <a:close/>
                <a:moveTo>
                  <a:pt x="1984756" y="642788"/>
                </a:moveTo>
                <a:cubicBezTo>
                  <a:pt x="1983747" y="642237"/>
                  <a:pt x="1980912" y="642359"/>
                  <a:pt x="1979443" y="642819"/>
                </a:cubicBezTo>
                <a:lnTo>
                  <a:pt x="1975978" y="645563"/>
                </a:lnTo>
                <a:lnTo>
                  <a:pt x="1987319" y="664471"/>
                </a:lnTo>
                <a:cubicBezTo>
                  <a:pt x="1988800" y="665389"/>
                  <a:pt x="1992519" y="665375"/>
                  <a:pt x="1995046" y="665144"/>
                </a:cubicBezTo>
                <a:cubicBezTo>
                  <a:pt x="1996383" y="665022"/>
                  <a:pt x="1998187" y="663551"/>
                  <a:pt x="1998388" y="662585"/>
                </a:cubicBezTo>
                <a:cubicBezTo>
                  <a:pt x="2000029" y="654433"/>
                  <a:pt x="1994397" y="648028"/>
                  <a:pt x="1984756" y="642788"/>
                </a:cubicBezTo>
                <a:close/>
                <a:moveTo>
                  <a:pt x="10559588" y="642400"/>
                </a:moveTo>
                <a:cubicBezTo>
                  <a:pt x="10561898" y="642660"/>
                  <a:pt x="10563902" y="643979"/>
                  <a:pt x="10566825" y="645128"/>
                </a:cubicBezTo>
                <a:cubicBezTo>
                  <a:pt x="10564750" y="646752"/>
                  <a:pt x="10563487" y="648683"/>
                  <a:pt x="10561645" y="648928"/>
                </a:cubicBezTo>
                <a:cubicBezTo>
                  <a:pt x="10559715" y="649188"/>
                  <a:pt x="10556429" y="648116"/>
                  <a:pt x="10555166" y="647028"/>
                </a:cubicBezTo>
                <a:cubicBezTo>
                  <a:pt x="10552801" y="644960"/>
                  <a:pt x="10555743" y="641986"/>
                  <a:pt x="10559588" y="642400"/>
                </a:cubicBezTo>
                <a:close/>
                <a:moveTo>
                  <a:pt x="1754691" y="641946"/>
                </a:moveTo>
                <a:cubicBezTo>
                  <a:pt x="1751893" y="645272"/>
                  <a:pt x="1749137" y="647095"/>
                  <a:pt x="1749096" y="648933"/>
                </a:cubicBezTo>
                <a:cubicBezTo>
                  <a:pt x="1749024" y="652058"/>
                  <a:pt x="1752399" y="654203"/>
                  <a:pt x="1757921" y="654341"/>
                </a:cubicBezTo>
                <a:cubicBezTo>
                  <a:pt x="1762668" y="654448"/>
                  <a:pt x="1766999" y="651200"/>
                  <a:pt x="1764887" y="648473"/>
                </a:cubicBezTo>
                <a:cubicBezTo>
                  <a:pt x="1763209" y="646313"/>
                  <a:pt x="1759312" y="644811"/>
                  <a:pt x="1754691" y="641946"/>
                </a:cubicBezTo>
                <a:close/>
                <a:moveTo>
                  <a:pt x="9433251" y="641762"/>
                </a:moveTo>
                <a:cubicBezTo>
                  <a:pt x="9432638" y="642666"/>
                  <a:pt x="9431211" y="643769"/>
                  <a:pt x="9431627" y="644428"/>
                </a:cubicBezTo>
                <a:cubicBezTo>
                  <a:pt x="9432060" y="645118"/>
                  <a:pt x="9434279" y="645394"/>
                  <a:pt x="9435723" y="645838"/>
                </a:cubicBezTo>
                <a:cubicBezTo>
                  <a:pt x="9436336" y="644919"/>
                  <a:pt x="9437781" y="643815"/>
                  <a:pt x="9437366" y="643156"/>
                </a:cubicBezTo>
                <a:cubicBezTo>
                  <a:pt x="9436914" y="642467"/>
                  <a:pt x="9434694" y="642221"/>
                  <a:pt x="9433251" y="641762"/>
                </a:cubicBezTo>
                <a:close/>
                <a:moveTo>
                  <a:pt x="3204234" y="641440"/>
                </a:moveTo>
                <a:cubicBezTo>
                  <a:pt x="3202808" y="643830"/>
                  <a:pt x="3200859" y="645486"/>
                  <a:pt x="3201418" y="646681"/>
                </a:cubicBezTo>
                <a:cubicBezTo>
                  <a:pt x="3201923" y="647783"/>
                  <a:pt x="3205136" y="648427"/>
                  <a:pt x="3207158" y="649270"/>
                </a:cubicBezTo>
                <a:cubicBezTo>
                  <a:pt x="3208313" y="647875"/>
                  <a:pt x="3210534" y="646405"/>
                  <a:pt x="3210300" y="645103"/>
                </a:cubicBezTo>
                <a:cubicBezTo>
                  <a:pt x="3210120" y="643999"/>
                  <a:pt x="3207105" y="643064"/>
                  <a:pt x="3204234" y="641440"/>
                </a:cubicBezTo>
                <a:close/>
                <a:moveTo>
                  <a:pt x="200471" y="641219"/>
                </a:moveTo>
                <a:cubicBezTo>
                  <a:pt x="201229" y="641510"/>
                  <a:pt x="201987" y="641787"/>
                  <a:pt x="202763" y="642077"/>
                </a:cubicBezTo>
                <a:cubicBezTo>
                  <a:pt x="201987" y="642936"/>
                  <a:pt x="201175" y="643779"/>
                  <a:pt x="200364" y="644622"/>
                </a:cubicBezTo>
                <a:cubicBezTo>
                  <a:pt x="199605" y="644330"/>
                  <a:pt x="198143" y="643854"/>
                  <a:pt x="198197" y="643763"/>
                </a:cubicBezTo>
                <a:cubicBezTo>
                  <a:pt x="198812" y="642889"/>
                  <a:pt x="199677" y="642063"/>
                  <a:pt x="200471" y="641219"/>
                </a:cubicBezTo>
                <a:close/>
                <a:moveTo>
                  <a:pt x="2216799" y="641088"/>
                </a:moveTo>
                <a:lnTo>
                  <a:pt x="2217196" y="642482"/>
                </a:lnTo>
                <a:lnTo>
                  <a:pt x="2218892" y="641593"/>
                </a:lnTo>
                <a:close/>
                <a:moveTo>
                  <a:pt x="11481121" y="640168"/>
                </a:moveTo>
                <a:cubicBezTo>
                  <a:pt x="11481807" y="640398"/>
                  <a:pt x="11483130" y="640781"/>
                  <a:pt x="11483089" y="640842"/>
                </a:cubicBezTo>
                <a:cubicBezTo>
                  <a:pt x="11482566" y="641624"/>
                  <a:pt x="11481880" y="642344"/>
                  <a:pt x="11481230" y="643095"/>
                </a:cubicBezTo>
                <a:cubicBezTo>
                  <a:pt x="11480544" y="642865"/>
                  <a:pt x="11479204" y="642466"/>
                  <a:pt x="11479244" y="642405"/>
                </a:cubicBezTo>
                <a:cubicBezTo>
                  <a:pt x="11479768" y="641639"/>
                  <a:pt x="11480472" y="640903"/>
                  <a:pt x="11481121" y="640168"/>
                </a:cubicBezTo>
                <a:close/>
                <a:moveTo>
                  <a:pt x="1902660" y="640168"/>
                </a:moveTo>
                <a:cubicBezTo>
                  <a:pt x="1901453" y="641103"/>
                  <a:pt x="1898709" y="642282"/>
                  <a:pt x="1898365" y="643661"/>
                </a:cubicBezTo>
                <a:cubicBezTo>
                  <a:pt x="1897319" y="647768"/>
                  <a:pt x="1902714" y="651659"/>
                  <a:pt x="1909662" y="651782"/>
                </a:cubicBezTo>
                <a:cubicBezTo>
                  <a:pt x="1911738" y="651813"/>
                  <a:pt x="1915167" y="650357"/>
                  <a:pt x="1915817" y="649147"/>
                </a:cubicBezTo>
                <a:cubicBezTo>
                  <a:pt x="1918217" y="644597"/>
                  <a:pt x="1911233" y="639679"/>
                  <a:pt x="1902660" y="640168"/>
                </a:cubicBezTo>
                <a:close/>
                <a:moveTo>
                  <a:pt x="9527133" y="639250"/>
                </a:moveTo>
                <a:cubicBezTo>
                  <a:pt x="9525256" y="640490"/>
                  <a:pt x="9520672" y="642145"/>
                  <a:pt x="9519914" y="644290"/>
                </a:cubicBezTo>
                <a:cubicBezTo>
                  <a:pt x="9518344" y="648718"/>
                  <a:pt x="9525004" y="653223"/>
                  <a:pt x="9532385" y="653943"/>
                </a:cubicBezTo>
                <a:cubicBezTo>
                  <a:pt x="9536716" y="654372"/>
                  <a:pt x="9541517" y="651844"/>
                  <a:pt x="9541986" y="648902"/>
                </a:cubicBezTo>
                <a:cubicBezTo>
                  <a:pt x="9542762" y="643892"/>
                  <a:pt x="9537583" y="639969"/>
                  <a:pt x="9527133" y="639250"/>
                </a:cubicBezTo>
                <a:close/>
                <a:moveTo>
                  <a:pt x="1584638" y="638472"/>
                </a:moveTo>
                <a:cubicBezTo>
                  <a:pt x="1586462" y="638641"/>
                  <a:pt x="1587869" y="640541"/>
                  <a:pt x="1589458" y="641675"/>
                </a:cubicBezTo>
                <a:cubicBezTo>
                  <a:pt x="1587563" y="642671"/>
                  <a:pt x="1585740" y="644357"/>
                  <a:pt x="1583773" y="644417"/>
                </a:cubicBezTo>
                <a:cubicBezTo>
                  <a:pt x="1582093" y="644463"/>
                  <a:pt x="1580253" y="642671"/>
                  <a:pt x="1577581" y="641169"/>
                </a:cubicBezTo>
                <a:cubicBezTo>
                  <a:pt x="1580632" y="639913"/>
                  <a:pt x="1582851" y="638335"/>
                  <a:pt x="1584638" y="638472"/>
                </a:cubicBezTo>
                <a:close/>
                <a:moveTo>
                  <a:pt x="2542097" y="636921"/>
                </a:moveTo>
                <a:cubicBezTo>
                  <a:pt x="2534934" y="637963"/>
                  <a:pt x="2532111" y="641884"/>
                  <a:pt x="2529695" y="645716"/>
                </a:cubicBezTo>
                <a:cubicBezTo>
                  <a:pt x="2526358" y="651001"/>
                  <a:pt x="2520114" y="654096"/>
                  <a:pt x="2511361" y="655582"/>
                </a:cubicBezTo>
                <a:cubicBezTo>
                  <a:pt x="2507734" y="656180"/>
                  <a:pt x="2504067" y="656823"/>
                  <a:pt x="2500657" y="657773"/>
                </a:cubicBezTo>
                <a:cubicBezTo>
                  <a:pt x="2495480" y="659214"/>
                  <a:pt x="2489218" y="661006"/>
                  <a:pt x="2491779" y="665191"/>
                </a:cubicBezTo>
                <a:cubicBezTo>
                  <a:pt x="2493114" y="667335"/>
                  <a:pt x="2498368" y="668806"/>
                  <a:pt x="2502281" y="670063"/>
                </a:cubicBezTo>
                <a:cubicBezTo>
                  <a:pt x="2504612" y="670813"/>
                  <a:pt x="2507805" y="670553"/>
                  <a:pt x="2509105" y="670645"/>
                </a:cubicBezTo>
                <a:cubicBezTo>
                  <a:pt x="2521468" y="670844"/>
                  <a:pt x="2531678" y="669649"/>
                  <a:pt x="2537802" y="663552"/>
                </a:cubicBezTo>
                <a:cubicBezTo>
                  <a:pt x="2544208" y="657176"/>
                  <a:pt x="2550054" y="650572"/>
                  <a:pt x="2555231" y="643784"/>
                </a:cubicBezTo>
                <a:cubicBezTo>
                  <a:pt x="2556370" y="642298"/>
                  <a:pt x="2554673" y="638959"/>
                  <a:pt x="2552456" y="637825"/>
                </a:cubicBezTo>
                <a:cubicBezTo>
                  <a:pt x="2550145" y="636615"/>
                  <a:pt x="2545363" y="636446"/>
                  <a:pt x="2542097" y="636921"/>
                </a:cubicBezTo>
                <a:close/>
                <a:moveTo>
                  <a:pt x="1085207" y="635672"/>
                </a:moveTo>
                <a:cubicBezTo>
                  <a:pt x="1085838" y="635687"/>
                  <a:pt x="1086452" y="636239"/>
                  <a:pt x="1087066" y="636545"/>
                </a:cubicBezTo>
                <a:cubicBezTo>
                  <a:pt x="1085983" y="636989"/>
                  <a:pt x="1084918" y="637434"/>
                  <a:pt x="1083853" y="637862"/>
                </a:cubicBezTo>
                <a:cubicBezTo>
                  <a:pt x="1083637" y="637388"/>
                  <a:pt x="1083438" y="636912"/>
                  <a:pt x="1083221" y="636438"/>
                </a:cubicBezTo>
                <a:cubicBezTo>
                  <a:pt x="1083871" y="636147"/>
                  <a:pt x="1084575" y="635640"/>
                  <a:pt x="1085207" y="635672"/>
                </a:cubicBezTo>
                <a:close/>
                <a:moveTo>
                  <a:pt x="9712841" y="635588"/>
                </a:moveTo>
                <a:cubicBezTo>
                  <a:pt x="9712462" y="635986"/>
                  <a:pt x="9711708" y="636477"/>
                  <a:pt x="9711829" y="636814"/>
                </a:cubicBezTo>
                <a:cubicBezTo>
                  <a:pt x="9711992" y="637197"/>
                  <a:pt x="9712931" y="637457"/>
                  <a:pt x="9713526" y="637794"/>
                </a:cubicBezTo>
                <a:cubicBezTo>
                  <a:pt x="9714122" y="637120"/>
                  <a:pt x="9714699" y="636461"/>
                  <a:pt x="9715259" y="635787"/>
                </a:cubicBezTo>
                <a:cubicBezTo>
                  <a:pt x="9714447" y="635726"/>
                  <a:pt x="9713634" y="635648"/>
                  <a:pt x="9712841" y="635588"/>
                </a:cubicBezTo>
                <a:close/>
                <a:moveTo>
                  <a:pt x="11225625" y="635282"/>
                </a:moveTo>
                <a:cubicBezTo>
                  <a:pt x="11229379" y="635972"/>
                  <a:pt x="11233945" y="636600"/>
                  <a:pt x="11238204" y="637688"/>
                </a:cubicBezTo>
                <a:lnTo>
                  <a:pt x="11238200" y="637688"/>
                </a:lnTo>
                <a:cubicBezTo>
                  <a:pt x="11243812" y="639082"/>
                  <a:pt x="11247024" y="642789"/>
                  <a:pt x="11243993" y="644230"/>
                </a:cubicBezTo>
                <a:cubicBezTo>
                  <a:pt x="11241394" y="645472"/>
                  <a:pt x="11236846" y="646575"/>
                  <a:pt x="11234121" y="646008"/>
                </a:cubicBezTo>
                <a:cubicBezTo>
                  <a:pt x="11229104" y="644936"/>
                  <a:pt x="11224646" y="642729"/>
                  <a:pt x="11220333" y="640706"/>
                </a:cubicBezTo>
                <a:cubicBezTo>
                  <a:pt x="11219453" y="640308"/>
                  <a:pt x="11219578" y="638408"/>
                  <a:pt x="11220319" y="637565"/>
                </a:cubicBezTo>
                <a:cubicBezTo>
                  <a:pt x="11221077" y="636692"/>
                  <a:pt x="11223170" y="636278"/>
                  <a:pt x="11225625" y="635282"/>
                </a:cubicBezTo>
                <a:close/>
                <a:moveTo>
                  <a:pt x="10506167" y="634373"/>
                </a:moveTo>
                <a:cubicBezTo>
                  <a:pt x="10509434" y="634419"/>
                  <a:pt x="10513080" y="635491"/>
                  <a:pt x="10515751" y="636778"/>
                </a:cubicBezTo>
                <a:cubicBezTo>
                  <a:pt x="10517754" y="637774"/>
                  <a:pt x="10518764" y="639689"/>
                  <a:pt x="10519685" y="641298"/>
                </a:cubicBezTo>
                <a:cubicBezTo>
                  <a:pt x="10526416" y="652912"/>
                  <a:pt x="10520154" y="664113"/>
                  <a:pt x="10515967" y="675251"/>
                </a:cubicBezTo>
                <a:cubicBezTo>
                  <a:pt x="10515245" y="677212"/>
                  <a:pt x="10509073" y="679358"/>
                  <a:pt x="10505066" y="679664"/>
                </a:cubicBezTo>
                <a:cubicBezTo>
                  <a:pt x="10498876" y="680140"/>
                  <a:pt x="10494852" y="677227"/>
                  <a:pt x="10493046" y="673627"/>
                </a:cubicBezTo>
                <a:cubicBezTo>
                  <a:pt x="10492216" y="672003"/>
                  <a:pt x="10492108" y="670226"/>
                  <a:pt x="10491440" y="667606"/>
                </a:cubicBezTo>
                <a:cubicBezTo>
                  <a:pt x="10494292" y="658228"/>
                  <a:pt x="10497233" y="647994"/>
                  <a:pt x="10500717" y="637820"/>
                </a:cubicBezTo>
                <a:cubicBezTo>
                  <a:pt x="10501186" y="636426"/>
                  <a:pt x="10504327" y="634342"/>
                  <a:pt x="10506167" y="634373"/>
                </a:cubicBezTo>
                <a:close/>
                <a:moveTo>
                  <a:pt x="11395486" y="632784"/>
                </a:moveTo>
                <a:cubicBezTo>
                  <a:pt x="11397328" y="635052"/>
                  <a:pt x="11400251" y="636998"/>
                  <a:pt x="11400034" y="638790"/>
                </a:cubicBezTo>
                <a:cubicBezTo>
                  <a:pt x="11399764" y="640797"/>
                  <a:pt x="11397219" y="643064"/>
                  <a:pt x="11394602" y="644475"/>
                </a:cubicBezTo>
                <a:cubicBezTo>
                  <a:pt x="11388556" y="647738"/>
                  <a:pt x="11380868" y="647632"/>
                  <a:pt x="11376880" y="644781"/>
                </a:cubicBezTo>
                <a:cubicBezTo>
                  <a:pt x="11372999" y="641977"/>
                  <a:pt x="11375815" y="637549"/>
                  <a:pt x="11383629" y="635052"/>
                </a:cubicBezTo>
                <a:cubicBezTo>
                  <a:pt x="11386788" y="634040"/>
                  <a:pt x="11390542" y="633703"/>
                  <a:pt x="11395486" y="632784"/>
                </a:cubicBezTo>
                <a:close/>
                <a:moveTo>
                  <a:pt x="685433" y="632733"/>
                </a:moveTo>
                <a:cubicBezTo>
                  <a:pt x="687670" y="632656"/>
                  <a:pt x="692399" y="637144"/>
                  <a:pt x="689962" y="639152"/>
                </a:cubicBezTo>
                <a:cubicBezTo>
                  <a:pt x="679585" y="647763"/>
                  <a:pt x="666717" y="654167"/>
                  <a:pt x="648525" y="655010"/>
                </a:cubicBezTo>
                <a:cubicBezTo>
                  <a:pt x="646432" y="655102"/>
                  <a:pt x="643057" y="653631"/>
                  <a:pt x="642173" y="652390"/>
                </a:cubicBezTo>
                <a:lnTo>
                  <a:pt x="642173" y="652389"/>
                </a:lnTo>
                <a:cubicBezTo>
                  <a:pt x="641288" y="651118"/>
                  <a:pt x="641794" y="648360"/>
                  <a:pt x="643310" y="647716"/>
                </a:cubicBezTo>
                <a:cubicBezTo>
                  <a:pt x="655601" y="642522"/>
                  <a:pt x="668269" y="637665"/>
                  <a:pt x="680884" y="632748"/>
                </a:cubicBezTo>
                <a:cubicBezTo>
                  <a:pt x="681534" y="632488"/>
                  <a:pt x="682707" y="632733"/>
                  <a:pt x="685433" y="632733"/>
                </a:cubicBezTo>
                <a:close/>
                <a:moveTo>
                  <a:pt x="1441807" y="632294"/>
                </a:moveTo>
                <a:cubicBezTo>
                  <a:pt x="1434083" y="633153"/>
                  <a:pt x="1428831" y="639802"/>
                  <a:pt x="1432910" y="644305"/>
                </a:cubicBezTo>
                <a:cubicBezTo>
                  <a:pt x="1433740" y="645241"/>
                  <a:pt x="1438360" y="645976"/>
                  <a:pt x="1439912" y="645409"/>
                </a:cubicBezTo>
                <a:cubicBezTo>
                  <a:pt x="1447004" y="642850"/>
                  <a:pt x="1449568" y="637917"/>
                  <a:pt x="1446337" y="633888"/>
                </a:cubicBezTo>
                <a:cubicBezTo>
                  <a:pt x="1445687" y="633091"/>
                  <a:pt x="1443359" y="632799"/>
                  <a:pt x="1441807" y="632294"/>
                </a:cubicBezTo>
                <a:close/>
                <a:moveTo>
                  <a:pt x="2683968" y="632264"/>
                </a:moveTo>
                <a:cubicBezTo>
                  <a:pt x="2680519" y="633582"/>
                  <a:pt x="2676965" y="634440"/>
                  <a:pt x="2674726" y="635986"/>
                </a:cubicBezTo>
                <a:cubicBezTo>
                  <a:pt x="2673370" y="636921"/>
                  <a:pt x="2673027" y="639373"/>
                  <a:pt x="2674112" y="640398"/>
                </a:cubicBezTo>
                <a:cubicBezTo>
                  <a:pt x="2675213" y="641455"/>
                  <a:pt x="2678985" y="642313"/>
                  <a:pt x="2680916" y="641946"/>
                </a:cubicBezTo>
                <a:cubicBezTo>
                  <a:pt x="2684131" y="641348"/>
                  <a:pt x="2687039" y="639832"/>
                  <a:pt x="2689564" y="638392"/>
                </a:cubicBezTo>
                <a:cubicBezTo>
                  <a:pt x="2690538" y="637825"/>
                  <a:pt x="2690935" y="636002"/>
                  <a:pt x="2690198" y="635358"/>
                </a:cubicBezTo>
                <a:lnTo>
                  <a:pt x="2690195" y="635358"/>
                </a:lnTo>
                <a:cubicBezTo>
                  <a:pt x="2688823" y="634179"/>
                  <a:pt x="2686439" y="633429"/>
                  <a:pt x="2683968" y="632264"/>
                </a:cubicBezTo>
                <a:close/>
                <a:moveTo>
                  <a:pt x="2752550" y="631068"/>
                </a:moveTo>
                <a:cubicBezTo>
                  <a:pt x="2750833" y="630869"/>
                  <a:pt x="2748127" y="631068"/>
                  <a:pt x="2747206" y="631757"/>
                </a:cubicBezTo>
                <a:cubicBezTo>
                  <a:pt x="2744338" y="633919"/>
                  <a:pt x="2742494" y="636614"/>
                  <a:pt x="2739497" y="638713"/>
                </a:cubicBezTo>
                <a:cubicBezTo>
                  <a:pt x="2736523" y="640796"/>
                  <a:pt x="2732933" y="642665"/>
                  <a:pt x="2729106" y="644121"/>
                </a:cubicBezTo>
                <a:cubicBezTo>
                  <a:pt x="2725153" y="645608"/>
                  <a:pt x="2719828" y="645976"/>
                  <a:pt x="2716453" y="647768"/>
                </a:cubicBezTo>
                <a:cubicBezTo>
                  <a:pt x="2713331" y="649438"/>
                  <a:pt x="2710225" y="652380"/>
                  <a:pt x="2710280" y="654724"/>
                </a:cubicBezTo>
                <a:cubicBezTo>
                  <a:pt x="2710352" y="657850"/>
                  <a:pt x="2715459" y="659090"/>
                  <a:pt x="2720656" y="659105"/>
                </a:cubicBezTo>
                <a:cubicBezTo>
                  <a:pt x="2730964" y="659121"/>
                  <a:pt x="2741302" y="659382"/>
                  <a:pt x="2751573" y="659090"/>
                </a:cubicBezTo>
                <a:cubicBezTo>
                  <a:pt x="2755944" y="658953"/>
                  <a:pt x="2760223" y="657666"/>
                  <a:pt x="2764734" y="656885"/>
                </a:cubicBezTo>
                <a:cubicBezTo>
                  <a:pt x="2766377" y="649377"/>
                  <a:pt x="2767874" y="642620"/>
                  <a:pt x="2769859" y="633550"/>
                </a:cubicBezTo>
                <a:cubicBezTo>
                  <a:pt x="2763057" y="632554"/>
                  <a:pt x="2757857" y="631666"/>
                  <a:pt x="2752550" y="631068"/>
                </a:cubicBezTo>
                <a:close/>
                <a:moveTo>
                  <a:pt x="11314852" y="631022"/>
                </a:moveTo>
                <a:cubicBezTo>
                  <a:pt x="11325212" y="634149"/>
                  <a:pt x="11333369" y="638607"/>
                  <a:pt x="11333044" y="648567"/>
                </a:cubicBezTo>
                <a:cubicBezTo>
                  <a:pt x="11317144" y="646038"/>
                  <a:pt x="11304835" y="644077"/>
                  <a:pt x="11289386" y="641609"/>
                </a:cubicBezTo>
                <a:cubicBezTo>
                  <a:pt x="11295757" y="637244"/>
                  <a:pt x="11299421" y="634026"/>
                  <a:pt x="11304275" y="631742"/>
                </a:cubicBezTo>
                <a:cubicBezTo>
                  <a:pt x="11306748" y="630577"/>
                  <a:pt x="11312091" y="630178"/>
                  <a:pt x="11314852" y="631022"/>
                </a:cubicBezTo>
                <a:close/>
                <a:moveTo>
                  <a:pt x="2927049" y="630424"/>
                </a:moveTo>
                <a:cubicBezTo>
                  <a:pt x="2925440" y="630654"/>
                  <a:pt x="2923851" y="630869"/>
                  <a:pt x="2922245" y="631099"/>
                </a:cubicBezTo>
                <a:cubicBezTo>
                  <a:pt x="2923057" y="632309"/>
                  <a:pt x="2923869" y="633521"/>
                  <a:pt x="2924682" y="634715"/>
                </a:cubicBezTo>
                <a:cubicBezTo>
                  <a:pt x="2926090" y="634195"/>
                  <a:pt x="2928184" y="633842"/>
                  <a:pt x="2928670" y="633091"/>
                </a:cubicBezTo>
                <a:cubicBezTo>
                  <a:pt x="2929086" y="632432"/>
                  <a:pt x="2927659" y="631344"/>
                  <a:pt x="2927049" y="630424"/>
                </a:cubicBezTo>
                <a:close/>
                <a:moveTo>
                  <a:pt x="8838969" y="629811"/>
                </a:moveTo>
                <a:cubicBezTo>
                  <a:pt x="8841134" y="635695"/>
                  <a:pt x="8841207" y="639250"/>
                  <a:pt x="8843680" y="642007"/>
                </a:cubicBezTo>
                <a:cubicBezTo>
                  <a:pt x="8850538" y="649622"/>
                  <a:pt x="8849707" y="656073"/>
                  <a:pt x="8839565" y="662432"/>
                </a:cubicBezTo>
                <a:cubicBezTo>
                  <a:pt x="8823267" y="672637"/>
                  <a:pt x="8825144" y="684020"/>
                  <a:pt x="8834926" y="696875"/>
                </a:cubicBezTo>
                <a:cubicBezTo>
                  <a:pt x="8847000" y="694255"/>
                  <a:pt x="8858460" y="692064"/>
                  <a:pt x="8869433" y="689168"/>
                </a:cubicBezTo>
                <a:cubicBezTo>
                  <a:pt x="8871688" y="688586"/>
                  <a:pt x="8872159" y="685460"/>
                  <a:pt x="8873475" y="683514"/>
                </a:cubicBezTo>
                <a:cubicBezTo>
                  <a:pt x="8870172" y="682825"/>
                  <a:pt x="8866672" y="681324"/>
                  <a:pt x="8863622" y="681631"/>
                </a:cubicBezTo>
                <a:cubicBezTo>
                  <a:pt x="8858207" y="682167"/>
                  <a:pt x="8853190" y="684035"/>
                  <a:pt x="8847794" y="684863"/>
                </a:cubicBezTo>
                <a:cubicBezTo>
                  <a:pt x="8843589" y="685506"/>
                  <a:pt x="8838806" y="681937"/>
                  <a:pt x="8839222" y="679225"/>
                </a:cubicBezTo>
                <a:cubicBezTo>
                  <a:pt x="8840088" y="673510"/>
                  <a:pt x="8845845" y="669680"/>
                  <a:pt x="8852776" y="666584"/>
                </a:cubicBezTo>
                <a:cubicBezTo>
                  <a:pt x="8867628" y="659949"/>
                  <a:pt x="8877644" y="651078"/>
                  <a:pt x="8887246" y="640475"/>
                </a:cubicBezTo>
                <a:cubicBezTo>
                  <a:pt x="8882589" y="638223"/>
                  <a:pt x="8878944" y="635312"/>
                  <a:pt x="8874287" y="634424"/>
                </a:cubicBezTo>
                <a:cubicBezTo>
                  <a:pt x="8864524" y="632540"/>
                  <a:pt x="8854237" y="631712"/>
                  <a:pt x="8838969" y="629811"/>
                </a:cubicBezTo>
                <a:close/>
                <a:moveTo>
                  <a:pt x="9769437" y="629458"/>
                </a:moveTo>
                <a:cubicBezTo>
                  <a:pt x="9763030" y="629136"/>
                  <a:pt x="9757057" y="632387"/>
                  <a:pt x="9756425" y="636523"/>
                </a:cubicBezTo>
                <a:cubicBezTo>
                  <a:pt x="9755450" y="642971"/>
                  <a:pt x="9762398" y="648427"/>
                  <a:pt x="9771404" y="648243"/>
                </a:cubicBezTo>
                <a:cubicBezTo>
                  <a:pt x="9777576" y="648105"/>
                  <a:pt x="9783892" y="644797"/>
                  <a:pt x="9785012" y="641072"/>
                </a:cubicBezTo>
                <a:cubicBezTo>
                  <a:pt x="9786654" y="635665"/>
                  <a:pt x="9778948" y="629903"/>
                  <a:pt x="9769437" y="629458"/>
                </a:cubicBezTo>
                <a:close/>
                <a:moveTo>
                  <a:pt x="2146896" y="629228"/>
                </a:moveTo>
                <a:cubicBezTo>
                  <a:pt x="2137334" y="630976"/>
                  <a:pt x="2128010" y="633213"/>
                  <a:pt x="2113947" y="636231"/>
                </a:cubicBezTo>
                <a:cubicBezTo>
                  <a:pt x="2120355" y="640321"/>
                  <a:pt x="2122847" y="642849"/>
                  <a:pt x="2126493" y="644075"/>
                </a:cubicBezTo>
                <a:cubicBezTo>
                  <a:pt x="2140095" y="648641"/>
                  <a:pt x="2152046" y="645164"/>
                  <a:pt x="2156016" y="635909"/>
                </a:cubicBezTo>
                <a:cubicBezTo>
                  <a:pt x="2157459" y="632569"/>
                  <a:pt x="2151990" y="628293"/>
                  <a:pt x="2146896" y="629228"/>
                </a:cubicBezTo>
                <a:close/>
                <a:moveTo>
                  <a:pt x="9869581" y="628187"/>
                </a:moveTo>
                <a:cubicBezTo>
                  <a:pt x="9867128" y="630148"/>
                  <a:pt x="9864655" y="632095"/>
                  <a:pt x="9863139" y="633320"/>
                </a:cubicBezTo>
                <a:cubicBezTo>
                  <a:pt x="9863788" y="635757"/>
                  <a:pt x="9863446" y="637243"/>
                  <a:pt x="9864492" y="637871"/>
                </a:cubicBezTo>
                <a:cubicBezTo>
                  <a:pt x="9866767" y="639265"/>
                  <a:pt x="9869564" y="640582"/>
                  <a:pt x="9872523" y="641134"/>
                </a:cubicBezTo>
                <a:cubicBezTo>
                  <a:pt x="9873462" y="641317"/>
                  <a:pt x="9876025" y="639066"/>
                  <a:pt x="9877126" y="637702"/>
                </a:cubicBezTo>
                <a:cubicBezTo>
                  <a:pt x="9877847" y="636814"/>
                  <a:pt x="9877938" y="635282"/>
                  <a:pt x="9877126" y="634455"/>
                </a:cubicBezTo>
                <a:cubicBezTo>
                  <a:pt x="9874959" y="632232"/>
                  <a:pt x="9872145" y="630255"/>
                  <a:pt x="9869581" y="628187"/>
                </a:cubicBezTo>
                <a:close/>
                <a:moveTo>
                  <a:pt x="2318438" y="627880"/>
                </a:moveTo>
                <a:cubicBezTo>
                  <a:pt x="2313528" y="626256"/>
                  <a:pt x="2309541" y="627666"/>
                  <a:pt x="2305698" y="629581"/>
                </a:cubicBezTo>
                <a:cubicBezTo>
                  <a:pt x="2294796" y="635021"/>
                  <a:pt x="2283626" y="640276"/>
                  <a:pt x="2272996" y="645915"/>
                </a:cubicBezTo>
                <a:cubicBezTo>
                  <a:pt x="2270561" y="647202"/>
                  <a:pt x="2269875" y="649729"/>
                  <a:pt x="2267347" y="653008"/>
                </a:cubicBezTo>
                <a:cubicBezTo>
                  <a:pt x="2273032" y="653943"/>
                  <a:pt x="2278067" y="655889"/>
                  <a:pt x="2280845" y="655061"/>
                </a:cubicBezTo>
                <a:cubicBezTo>
                  <a:pt x="2294238" y="650955"/>
                  <a:pt x="2307068" y="646145"/>
                  <a:pt x="2319971" y="641486"/>
                </a:cubicBezTo>
                <a:cubicBezTo>
                  <a:pt x="2321416" y="640965"/>
                  <a:pt x="2322317" y="639709"/>
                  <a:pt x="2323167" y="638683"/>
                </a:cubicBezTo>
                <a:cubicBezTo>
                  <a:pt x="2325980" y="635312"/>
                  <a:pt x="2323546" y="629581"/>
                  <a:pt x="2318438" y="627880"/>
                </a:cubicBezTo>
                <a:close/>
                <a:moveTo>
                  <a:pt x="10115712" y="627037"/>
                </a:moveTo>
                <a:cubicBezTo>
                  <a:pt x="10114900" y="627895"/>
                  <a:pt x="10113415" y="628783"/>
                  <a:pt x="10113510" y="629581"/>
                </a:cubicBezTo>
                <a:cubicBezTo>
                  <a:pt x="10113600" y="630316"/>
                  <a:pt x="10115422" y="630976"/>
                  <a:pt x="10116487" y="631666"/>
                </a:cubicBezTo>
                <a:cubicBezTo>
                  <a:pt x="10117625" y="630561"/>
                  <a:pt x="10118780" y="629458"/>
                  <a:pt x="10119917" y="628355"/>
                </a:cubicBezTo>
                <a:cubicBezTo>
                  <a:pt x="10118509" y="627926"/>
                  <a:pt x="10117119" y="627482"/>
                  <a:pt x="10115712" y="627037"/>
                </a:cubicBezTo>
                <a:close/>
                <a:moveTo>
                  <a:pt x="1237996" y="625911"/>
                </a:moveTo>
                <a:cubicBezTo>
                  <a:pt x="1242021" y="630171"/>
                  <a:pt x="1246027" y="634370"/>
                  <a:pt x="1250341" y="638920"/>
                </a:cubicBezTo>
                <a:cubicBezTo>
                  <a:pt x="1260538" y="638231"/>
                  <a:pt x="1269724" y="637495"/>
                  <a:pt x="1278964" y="637066"/>
                </a:cubicBezTo>
                <a:cubicBezTo>
                  <a:pt x="1280426" y="636990"/>
                  <a:pt x="1283223" y="638108"/>
                  <a:pt x="1283331" y="638798"/>
                </a:cubicBezTo>
                <a:cubicBezTo>
                  <a:pt x="1283566" y="640330"/>
                  <a:pt x="1283313" y="642658"/>
                  <a:pt x="1281743" y="643317"/>
                </a:cubicBezTo>
                <a:cubicBezTo>
                  <a:pt x="1277177" y="645264"/>
                  <a:pt x="1271709" y="646367"/>
                  <a:pt x="1266872" y="648083"/>
                </a:cubicBezTo>
                <a:cubicBezTo>
                  <a:pt x="1254925" y="652358"/>
                  <a:pt x="1253878" y="657184"/>
                  <a:pt x="1263515" y="663190"/>
                </a:cubicBezTo>
                <a:cubicBezTo>
                  <a:pt x="1266565" y="665106"/>
                  <a:pt x="1269958" y="666776"/>
                  <a:pt x="1273080" y="668492"/>
                </a:cubicBezTo>
                <a:cubicBezTo>
                  <a:pt x="1270770" y="670361"/>
                  <a:pt x="1269940" y="671801"/>
                  <a:pt x="1268533" y="672062"/>
                </a:cubicBezTo>
                <a:cubicBezTo>
                  <a:pt x="1252254" y="674988"/>
                  <a:pt x="1236733" y="678896"/>
                  <a:pt x="1222385" y="684534"/>
                </a:cubicBezTo>
                <a:cubicBezTo>
                  <a:pt x="1220128" y="685423"/>
                  <a:pt x="1217079" y="685745"/>
                  <a:pt x="1214335" y="685852"/>
                </a:cubicBezTo>
                <a:cubicBezTo>
                  <a:pt x="1212766" y="685898"/>
                  <a:pt x="1210527" y="685223"/>
                  <a:pt x="1209625" y="684427"/>
                </a:cubicBezTo>
                <a:cubicBezTo>
                  <a:pt x="1208741" y="683645"/>
                  <a:pt x="1208362" y="681807"/>
                  <a:pt x="1209192" y="681255"/>
                </a:cubicBezTo>
                <a:cubicBezTo>
                  <a:pt x="1213722" y="678390"/>
                  <a:pt x="1218739" y="675816"/>
                  <a:pt x="1223504" y="673073"/>
                </a:cubicBezTo>
                <a:cubicBezTo>
                  <a:pt x="1233521" y="667327"/>
                  <a:pt x="1236047" y="660432"/>
                  <a:pt x="1231517" y="652572"/>
                </a:cubicBezTo>
                <a:cubicBezTo>
                  <a:pt x="1229316" y="648772"/>
                  <a:pt x="1226048" y="645172"/>
                  <a:pt x="1224353" y="641311"/>
                </a:cubicBezTo>
                <a:cubicBezTo>
                  <a:pt x="1221375" y="634462"/>
                  <a:pt x="1224243" y="631351"/>
                  <a:pt x="1237996" y="625911"/>
                </a:cubicBezTo>
                <a:close/>
                <a:moveTo>
                  <a:pt x="11257136" y="622808"/>
                </a:moveTo>
                <a:cubicBezTo>
                  <a:pt x="11259140" y="622808"/>
                  <a:pt x="11262244" y="624049"/>
                  <a:pt x="11262857" y="625168"/>
                </a:cubicBezTo>
                <a:cubicBezTo>
                  <a:pt x="11263380" y="626132"/>
                  <a:pt x="11260945" y="628783"/>
                  <a:pt x="11259988" y="628737"/>
                </a:cubicBezTo>
                <a:cubicBezTo>
                  <a:pt x="11257191" y="628645"/>
                  <a:pt x="11254464" y="627587"/>
                  <a:pt x="11249826" y="626439"/>
                </a:cubicBezTo>
                <a:cubicBezTo>
                  <a:pt x="11253598" y="624463"/>
                  <a:pt x="11255368" y="622808"/>
                  <a:pt x="11257136" y="622808"/>
                </a:cubicBezTo>
                <a:close/>
                <a:moveTo>
                  <a:pt x="876238" y="621636"/>
                </a:moveTo>
                <a:cubicBezTo>
                  <a:pt x="887844" y="619967"/>
                  <a:pt x="895713" y="623368"/>
                  <a:pt x="897427" y="630830"/>
                </a:cubicBezTo>
                <a:cubicBezTo>
                  <a:pt x="898077" y="633634"/>
                  <a:pt x="898167" y="636499"/>
                  <a:pt x="899105" y="639242"/>
                </a:cubicBezTo>
                <a:cubicBezTo>
                  <a:pt x="900008" y="641861"/>
                  <a:pt x="901650" y="644375"/>
                  <a:pt x="903437" y="647837"/>
                </a:cubicBezTo>
                <a:cubicBezTo>
                  <a:pt x="891363" y="647837"/>
                  <a:pt x="881328" y="648190"/>
                  <a:pt x="871384" y="647730"/>
                </a:cubicBezTo>
                <a:cubicBezTo>
                  <a:pt x="863389" y="647363"/>
                  <a:pt x="858444" y="643470"/>
                  <a:pt x="857740" y="638415"/>
                </a:cubicBezTo>
                <a:cubicBezTo>
                  <a:pt x="856603" y="630063"/>
                  <a:pt x="863948" y="623399"/>
                  <a:pt x="876238" y="621636"/>
                </a:cubicBezTo>
                <a:close/>
                <a:moveTo>
                  <a:pt x="10204613" y="621154"/>
                </a:moveTo>
                <a:cubicBezTo>
                  <a:pt x="10197953" y="621828"/>
                  <a:pt x="10192142" y="626041"/>
                  <a:pt x="10194362" y="629489"/>
                </a:cubicBezTo>
                <a:cubicBezTo>
                  <a:pt x="10195788" y="631681"/>
                  <a:pt x="10199939" y="633213"/>
                  <a:pt x="10201852" y="634409"/>
                </a:cubicBezTo>
                <a:cubicBezTo>
                  <a:pt x="10212446" y="633904"/>
                  <a:pt x="10219376" y="629550"/>
                  <a:pt x="10217715" y="625735"/>
                </a:cubicBezTo>
                <a:cubicBezTo>
                  <a:pt x="10216452" y="622824"/>
                  <a:pt x="10210046" y="620602"/>
                  <a:pt x="10204613" y="621154"/>
                </a:cubicBezTo>
                <a:close/>
                <a:moveTo>
                  <a:pt x="10835964" y="620932"/>
                </a:moveTo>
                <a:cubicBezTo>
                  <a:pt x="10844608" y="619937"/>
                  <a:pt x="10852658" y="624548"/>
                  <a:pt x="10851918" y="630079"/>
                </a:cubicBezTo>
                <a:cubicBezTo>
                  <a:pt x="10850672" y="639350"/>
                  <a:pt x="10838996" y="645632"/>
                  <a:pt x="10821725" y="645310"/>
                </a:cubicBezTo>
                <a:cubicBezTo>
                  <a:pt x="10805266" y="644160"/>
                  <a:pt x="10790142" y="638431"/>
                  <a:pt x="10775288" y="632486"/>
                </a:cubicBezTo>
                <a:cubicBezTo>
                  <a:pt x="10773647" y="631812"/>
                  <a:pt x="10772527" y="629237"/>
                  <a:pt x="10773286" y="628057"/>
                </a:cubicBezTo>
                <a:cubicBezTo>
                  <a:pt x="10774025" y="626892"/>
                  <a:pt x="10777852" y="625391"/>
                  <a:pt x="10779656" y="625682"/>
                </a:cubicBezTo>
                <a:cubicBezTo>
                  <a:pt x="10798552" y="628670"/>
                  <a:pt x="10816491" y="627965"/>
                  <a:pt x="10833257" y="621346"/>
                </a:cubicBezTo>
                <a:cubicBezTo>
                  <a:pt x="10833997" y="621070"/>
                  <a:pt x="10835043" y="621039"/>
                  <a:pt x="10835964" y="620932"/>
                </a:cubicBezTo>
                <a:close/>
                <a:moveTo>
                  <a:pt x="381359" y="620244"/>
                </a:moveTo>
                <a:cubicBezTo>
                  <a:pt x="381881" y="620627"/>
                  <a:pt x="382316" y="621408"/>
                  <a:pt x="382045" y="621822"/>
                </a:cubicBezTo>
                <a:cubicBezTo>
                  <a:pt x="379374" y="625576"/>
                  <a:pt x="374139" y="626189"/>
                  <a:pt x="368238" y="625760"/>
                </a:cubicBezTo>
                <a:cubicBezTo>
                  <a:pt x="367425" y="625713"/>
                  <a:pt x="366703" y="625208"/>
                  <a:pt x="364411" y="624350"/>
                </a:cubicBezTo>
                <a:cubicBezTo>
                  <a:pt x="365782" y="622833"/>
                  <a:pt x="366054" y="622236"/>
                  <a:pt x="366703" y="621868"/>
                </a:cubicBezTo>
                <a:cubicBezTo>
                  <a:pt x="372262" y="618742"/>
                  <a:pt x="378488" y="618068"/>
                  <a:pt x="381359" y="620244"/>
                </a:cubicBezTo>
                <a:close/>
                <a:moveTo>
                  <a:pt x="9149005" y="619975"/>
                </a:moveTo>
                <a:cubicBezTo>
                  <a:pt x="9148229" y="620817"/>
                  <a:pt x="9146586" y="621813"/>
                  <a:pt x="9146893" y="622456"/>
                </a:cubicBezTo>
                <a:cubicBezTo>
                  <a:pt x="9147254" y="623161"/>
                  <a:pt x="9149347" y="623575"/>
                  <a:pt x="9150683" y="624111"/>
                </a:cubicBezTo>
                <a:cubicBezTo>
                  <a:pt x="9151459" y="623268"/>
                  <a:pt x="9152236" y="622441"/>
                  <a:pt x="9153011" y="621598"/>
                </a:cubicBezTo>
                <a:cubicBezTo>
                  <a:pt x="9151676" y="621063"/>
                  <a:pt x="9150341" y="620526"/>
                  <a:pt x="9149005" y="619975"/>
                </a:cubicBezTo>
                <a:close/>
                <a:moveTo>
                  <a:pt x="1969590" y="619866"/>
                </a:moveTo>
                <a:cubicBezTo>
                  <a:pt x="1969228" y="620525"/>
                  <a:pt x="1968869" y="621199"/>
                  <a:pt x="1968505" y="621858"/>
                </a:cubicBezTo>
                <a:cubicBezTo>
                  <a:pt x="1969210" y="621889"/>
                  <a:pt x="1970114" y="622088"/>
                  <a:pt x="1970603" y="621889"/>
                </a:cubicBezTo>
                <a:cubicBezTo>
                  <a:pt x="1971051" y="621705"/>
                  <a:pt x="1971087" y="621123"/>
                  <a:pt x="1971320" y="620694"/>
                </a:cubicBezTo>
                <a:cubicBezTo>
                  <a:pt x="1970745" y="620418"/>
                  <a:pt x="1970169" y="620142"/>
                  <a:pt x="1969590" y="619867"/>
                </a:cubicBezTo>
                <a:close/>
                <a:moveTo>
                  <a:pt x="1005711" y="619554"/>
                </a:moveTo>
                <a:cubicBezTo>
                  <a:pt x="1004899" y="620289"/>
                  <a:pt x="1004357" y="621132"/>
                  <a:pt x="1003726" y="621944"/>
                </a:cubicBezTo>
                <a:cubicBezTo>
                  <a:pt x="1005115" y="622189"/>
                  <a:pt x="1006487" y="622419"/>
                  <a:pt x="1007895" y="622649"/>
                </a:cubicBezTo>
                <a:cubicBezTo>
                  <a:pt x="1007895" y="621745"/>
                  <a:pt x="1008038" y="620826"/>
                  <a:pt x="1007804" y="619952"/>
                </a:cubicBezTo>
                <a:cubicBezTo>
                  <a:pt x="1007732" y="619738"/>
                  <a:pt x="1005855" y="619431"/>
                  <a:pt x="1005711" y="619554"/>
                </a:cubicBezTo>
                <a:close/>
                <a:moveTo>
                  <a:pt x="9443556" y="618518"/>
                </a:moveTo>
                <a:cubicBezTo>
                  <a:pt x="9442292" y="619148"/>
                  <a:pt x="9440921" y="619730"/>
                  <a:pt x="9439820" y="620464"/>
                </a:cubicBezTo>
                <a:cubicBezTo>
                  <a:pt x="9439676" y="620587"/>
                  <a:pt x="9440758" y="621797"/>
                  <a:pt x="9441228" y="621782"/>
                </a:cubicBezTo>
                <a:cubicBezTo>
                  <a:pt x="9442834" y="621736"/>
                  <a:pt x="9444458" y="621384"/>
                  <a:pt x="9446082" y="621154"/>
                </a:cubicBezTo>
                <a:cubicBezTo>
                  <a:pt x="9445252" y="620266"/>
                  <a:pt x="9444405" y="619377"/>
                  <a:pt x="9443556" y="618518"/>
                </a:cubicBezTo>
                <a:close/>
                <a:moveTo>
                  <a:pt x="1762018" y="618304"/>
                </a:moveTo>
                <a:cubicBezTo>
                  <a:pt x="1760285" y="618550"/>
                  <a:pt x="1758426" y="619117"/>
                  <a:pt x="1757217" y="619883"/>
                </a:cubicBezTo>
                <a:cubicBezTo>
                  <a:pt x="1756026" y="620617"/>
                  <a:pt x="1755594" y="621797"/>
                  <a:pt x="1754835" y="622778"/>
                </a:cubicBezTo>
                <a:cubicBezTo>
                  <a:pt x="1755015" y="623329"/>
                  <a:pt x="1754997" y="623942"/>
                  <a:pt x="1755431" y="624417"/>
                </a:cubicBezTo>
                <a:cubicBezTo>
                  <a:pt x="1759239" y="628369"/>
                  <a:pt x="1767811" y="629596"/>
                  <a:pt x="1774831" y="626792"/>
                </a:cubicBezTo>
                <a:cubicBezTo>
                  <a:pt x="1776691" y="626041"/>
                  <a:pt x="1778224" y="623835"/>
                  <a:pt x="1777936" y="622456"/>
                </a:cubicBezTo>
                <a:cubicBezTo>
                  <a:pt x="1777232" y="618872"/>
                  <a:pt x="1770339" y="617201"/>
                  <a:pt x="1762018" y="618304"/>
                </a:cubicBezTo>
                <a:close/>
                <a:moveTo>
                  <a:pt x="176776" y="617395"/>
                </a:moveTo>
                <a:cubicBezTo>
                  <a:pt x="178310" y="617732"/>
                  <a:pt x="179845" y="618100"/>
                  <a:pt x="181379" y="618468"/>
                </a:cubicBezTo>
                <a:cubicBezTo>
                  <a:pt x="180458" y="619678"/>
                  <a:pt x="179537" y="620888"/>
                  <a:pt x="178616" y="622114"/>
                </a:cubicBezTo>
                <a:cubicBezTo>
                  <a:pt x="177336" y="621455"/>
                  <a:pt x="175297" y="620919"/>
                  <a:pt x="174954" y="620107"/>
                </a:cubicBezTo>
                <a:cubicBezTo>
                  <a:pt x="174647" y="619341"/>
                  <a:pt x="176091" y="618299"/>
                  <a:pt x="176776" y="617395"/>
                </a:cubicBezTo>
                <a:close/>
                <a:moveTo>
                  <a:pt x="11186572" y="616511"/>
                </a:moveTo>
                <a:cubicBezTo>
                  <a:pt x="11189261" y="616618"/>
                  <a:pt x="11193286" y="618641"/>
                  <a:pt x="11193899" y="620235"/>
                </a:cubicBezTo>
                <a:cubicBezTo>
                  <a:pt x="11194494" y="621813"/>
                  <a:pt x="11191571" y="623896"/>
                  <a:pt x="11190199" y="625751"/>
                </a:cubicBezTo>
                <a:cubicBezTo>
                  <a:pt x="11186770" y="624556"/>
                  <a:pt x="11183359" y="623361"/>
                  <a:pt x="11177709" y="621383"/>
                </a:cubicBezTo>
                <a:cubicBezTo>
                  <a:pt x="11181950" y="618917"/>
                  <a:pt x="11184387" y="616434"/>
                  <a:pt x="11186572" y="616511"/>
                </a:cubicBezTo>
                <a:close/>
                <a:moveTo>
                  <a:pt x="11515268" y="616205"/>
                </a:moveTo>
                <a:cubicBezTo>
                  <a:pt x="11517235" y="616128"/>
                  <a:pt x="11519383" y="617553"/>
                  <a:pt x="11522830" y="618840"/>
                </a:cubicBezTo>
                <a:cubicBezTo>
                  <a:pt x="11519365" y="620112"/>
                  <a:pt x="11517235" y="621521"/>
                  <a:pt x="11515286" y="621414"/>
                </a:cubicBezTo>
                <a:cubicBezTo>
                  <a:pt x="11513282" y="621307"/>
                  <a:pt x="11511477" y="619760"/>
                  <a:pt x="11509582" y="618825"/>
                </a:cubicBezTo>
                <a:cubicBezTo>
                  <a:pt x="11511477" y="617890"/>
                  <a:pt x="11513282" y="616297"/>
                  <a:pt x="11515268" y="616205"/>
                </a:cubicBezTo>
                <a:close/>
                <a:moveTo>
                  <a:pt x="1703581" y="615485"/>
                </a:moveTo>
                <a:cubicBezTo>
                  <a:pt x="1696651" y="615423"/>
                  <a:pt x="1688927" y="618810"/>
                  <a:pt x="1686599" y="622962"/>
                </a:cubicBezTo>
                <a:cubicBezTo>
                  <a:pt x="1685011" y="625827"/>
                  <a:pt x="1688837" y="628324"/>
                  <a:pt x="1698708" y="630608"/>
                </a:cubicBezTo>
                <a:cubicBezTo>
                  <a:pt x="1703852" y="631788"/>
                  <a:pt x="1709139" y="632785"/>
                  <a:pt x="1715744" y="634149"/>
                </a:cubicBezTo>
                <a:cubicBezTo>
                  <a:pt x="1718018" y="632632"/>
                  <a:pt x="1721826" y="631267"/>
                  <a:pt x="1722259" y="629566"/>
                </a:cubicBezTo>
                <a:cubicBezTo>
                  <a:pt x="1724010" y="622502"/>
                  <a:pt x="1714445" y="615591"/>
                  <a:pt x="1703581" y="615485"/>
                </a:cubicBezTo>
                <a:close/>
                <a:moveTo>
                  <a:pt x="11784876" y="615285"/>
                </a:moveTo>
                <a:cubicBezTo>
                  <a:pt x="11787946" y="616480"/>
                  <a:pt x="11790778" y="617016"/>
                  <a:pt x="11792114" y="618211"/>
                </a:cubicBezTo>
                <a:cubicBezTo>
                  <a:pt x="11794280" y="620142"/>
                  <a:pt x="11790869" y="623406"/>
                  <a:pt x="11787097" y="622915"/>
                </a:cubicBezTo>
                <a:cubicBezTo>
                  <a:pt x="11784858" y="622624"/>
                  <a:pt x="11781988" y="621153"/>
                  <a:pt x="11781430" y="619882"/>
                </a:cubicBezTo>
                <a:cubicBezTo>
                  <a:pt x="11780960" y="618763"/>
                  <a:pt x="11783342" y="617185"/>
                  <a:pt x="11784876" y="615285"/>
                </a:cubicBezTo>
                <a:close/>
                <a:moveTo>
                  <a:pt x="11283737" y="614688"/>
                </a:moveTo>
                <a:cubicBezTo>
                  <a:pt x="11284369" y="614826"/>
                  <a:pt x="11284983" y="614948"/>
                  <a:pt x="11285597" y="615086"/>
                </a:cubicBezTo>
                <a:cubicBezTo>
                  <a:pt x="11285381" y="615469"/>
                  <a:pt x="11285307" y="616037"/>
                  <a:pt x="11284911" y="616144"/>
                </a:cubicBezTo>
                <a:cubicBezTo>
                  <a:pt x="11284478" y="616266"/>
                  <a:pt x="11283701" y="615944"/>
                  <a:pt x="11283106" y="615822"/>
                </a:cubicBezTo>
                <a:lnTo>
                  <a:pt x="11283105" y="615822"/>
                </a:lnTo>
                <a:cubicBezTo>
                  <a:pt x="11283323" y="615454"/>
                  <a:pt x="11283539" y="615056"/>
                  <a:pt x="11283737" y="614688"/>
                </a:cubicBezTo>
                <a:close/>
                <a:moveTo>
                  <a:pt x="11429525" y="614550"/>
                </a:moveTo>
                <a:cubicBezTo>
                  <a:pt x="11433135" y="617247"/>
                  <a:pt x="11436473" y="618672"/>
                  <a:pt x="11436997" y="620403"/>
                </a:cubicBezTo>
                <a:cubicBezTo>
                  <a:pt x="11437755" y="623039"/>
                  <a:pt x="11434001" y="624847"/>
                  <a:pt x="11430048" y="624235"/>
                </a:cubicBezTo>
                <a:cubicBezTo>
                  <a:pt x="11427142" y="623775"/>
                  <a:pt x="11423496" y="621890"/>
                  <a:pt x="11422829" y="620235"/>
                </a:cubicBezTo>
                <a:cubicBezTo>
                  <a:pt x="11422378" y="619040"/>
                  <a:pt x="11426240" y="617201"/>
                  <a:pt x="11429525" y="614550"/>
                </a:cubicBezTo>
                <a:close/>
                <a:moveTo>
                  <a:pt x="1140397" y="610880"/>
                </a:moveTo>
                <a:cubicBezTo>
                  <a:pt x="1142707" y="610788"/>
                  <a:pt x="1146226" y="611938"/>
                  <a:pt x="1147273" y="613149"/>
                </a:cubicBezTo>
                <a:cubicBezTo>
                  <a:pt x="1148301" y="614312"/>
                  <a:pt x="1147814" y="616825"/>
                  <a:pt x="1146334" y="617821"/>
                </a:cubicBezTo>
                <a:cubicBezTo>
                  <a:pt x="1140794" y="621529"/>
                  <a:pt x="1131860" y="623735"/>
                  <a:pt x="1132564" y="630018"/>
                </a:cubicBezTo>
                <a:cubicBezTo>
                  <a:pt x="1133304" y="636668"/>
                  <a:pt x="1141985" y="639609"/>
                  <a:pt x="1149366" y="643056"/>
                </a:cubicBezTo>
                <a:cubicBezTo>
                  <a:pt x="1153048" y="644804"/>
                  <a:pt x="1157018" y="646275"/>
                  <a:pt x="1161728" y="648235"/>
                </a:cubicBezTo>
                <a:cubicBezTo>
                  <a:pt x="1186201" y="642673"/>
                  <a:pt x="1186201" y="642673"/>
                  <a:pt x="1197769" y="651376"/>
                </a:cubicBezTo>
                <a:cubicBezTo>
                  <a:pt x="1189576" y="656371"/>
                  <a:pt x="1181689" y="661505"/>
                  <a:pt x="1177123" y="668722"/>
                </a:cubicBezTo>
                <a:cubicBezTo>
                  <a:pt x="1172016" y="676765"/>
                  <a:pt x="1158678" y="679708"/>
                  <a:pt x="1144746" y="680121"/>
                </a:cubicBezTo>
                <a:cubicBezTo>
                  <a:pt x="1138032" y="680336"/>
                  <a:pt x="1131337" y="675708"/>
                  <a:pt x="1134297" y="671924"/>
                </a:cubicBezTo>
                <a:cubicBezTo>
                  <a:pt x="1143302" y="660340"/>
                  <a:pt x="1137671" y="654027"/>
                  <a:pt x="1118487" y="649629"/>
                </a:cubicBezTo>
                <a:cubicBezTo>
                  <a:pt x="1107604" y="647133"/>
                  <a:pt x="1102678" y="636239"/>
                  <a:pt x="1105619" y="628485"/>
                </a:cubicBezTo>
                <a:cubicBezTo>
                  <a:pt x="1108741" y="620242"/>
                  <a:pt x="1125724" y="611462"/>
                  <a:pt x="1140397" y="610880"/>
                </a:cubicBezTo>
                <a:close/>
                <a:moveTo>
                  <a:pt x="426926" y="608539"/>
                </a:moveTo>
                <a:cubicBezTo>
                  <a:pt x="428117" y="609137"/>
                  <a:pt x="429416" y="609657"/>
                  <a:pt x="430409" y="610346"/>
                </a:cubicBezTo>
                <a:cubicBezTo>
                  <a:pt x="430607" y="610469"/>
                  <a:pt x="429705" y="611634"/>
                  <a:pt x="429344" y="611634"/>
                </a:cubicBezTo>
                <a:cubicBezTo>
                  <a:pt x="427864" y="611588"/>
                  <a:pt x="426384" y="611281"/>
                  <a:pt x="424922" y="611082"/>
                </a:cubicBezTo>
                <a:cubicBezTo>
                  <a:pt x="425590" y="610240"/>
                  <a:pt x="426259" y="609397"/>
                  <a:pt x="426926" y="608539"/>
                </a:cubicBezTo>
                <a:close/>
                <a:moveTo>
                  <a:pt x="8746422" y="607380"/>
                </a:moveTo>
                <a:cubicBezTo>
                  <a:pt x="8744581" y="607488"/>
                  <a:pt x="8743011" y="609173"/>
                  <a:pt x="8740556" y="610598"/>
                </a:cubicBezTo>
                <a:cubicBezTo>
                  <a:pt x="8743480" y="611824"/>
                  <a:pt x="8745303" y="613111"/>
                  <a:pt x="8747451" y="613387"/>
                </a:cubicBezTo>
                <a:cubicBezTo>
                  <a:pt x="8751241" y="613860"/>
                  <a:pt x="8754760" y="611088"/>
                  <a:pt x="8752721" y="609326"/>
                </a:cubicBezTo>
                <a:cubicBezTo>
                  <a:pt x="8751457" y="608255"/>
                  <a:pt x="8748444" y="607258"/>
                  <a:pt x="8746422" y="607380"/>
                </a:cubicBezTo>
                <a:close/>
                <a:moveTo>
                  <a:pt x="10985992" y="606484"/>
                </a:moveTo>
                <a:cubicBezTo>
                  <a:pt x="10988266" y="606669"/>
                  <a:pt x="10991318" y="608124"/>
                  <a:pt x="10992093" y="609457"/>
                </a:cubicBezTo>
                <a:cubicBezTo>
                  <a:pt x="10994620" y="613700"/>
                  <a:pt x="10995089" y="618542"/>
                  <a:pt x="10998536" y="622434"/>
                </a:cubicBezTo>
                <a:cubicBezTo>
                  <a:pt x="11001875" y="626234"/>
                  <a:pt x="11007903" y="629145"/>
                  <a:pt x="11013118" y="632716"/>
                </a:cubicBezTo>
                <a:cubicBezTo>
                  <a:pt x="11006116" y="639932"/>
                  <a:pt x="10996280" y="644176"/>
                  <a:pt x="10984909" y="650167"/>
                </a:cubicBezTo>
                <a:cubicBezTo>
                  <a:pt x="10980451" y="647669"/>
                  <a:pt x="10976824" y="646490"/>
                  <a:pt x="10975326" y="644666"/>
                </a:cubicBezTo>
                <a:cubicBezTo>
                  <a:pt x="10965130" y="632210"/>
                  <a:pt x="10971554" y="620182"/>
                  <a:pt x="10978953" y="608354"/>
                </a:cubicBezTo>
                <a:cubicBezTo>
                  <a:pt x="10979639" y="607266"/>
                  <a:pt x="10983736" y="606300"/>
                  <a:pt x="10985992" y="606484"/>
                </a:cubicBezTo>
                <a:close/>
                <a:moveTo>
                  <a:pt x="338766" y="605489"/>
                </a:moveTo>
                <a:cubicBezTo>
                  <a:pt x="340174" y="606301"/>
                  <a:pt x="344271" y="607543"/>
                  <a:pt x="344668" y="609137"/>
                </a:cubicBezTo>
                <a:cubicBezTo>
                  <a:pt x="345119" y="610945"/>
                  <a:pt x="343062" y="613886"/>
                  <a:pt x="340589" y="614836"/>
                </a:cubicBezTo>
                <a:cubicBezTo>
                  <a:pt x="336131" y="616552"/>
                  <a:pt x="330537" y="617947"/>
                  <a:pt x="325411" y="617947"/>
                </a:cubicBezTo>
                <a:cubicBezTo>
                  <a:pt x="321694" y="617962"/>
                  <a:pt x="317001" y="615970"/>
                  <a:pt x="314476" y="614024"/>
                </a:cubicBezTo>
                <a:cubicBezTo>
                  <a:pt x="311569" y="611773"/>
                  <a:pt x="316297" y="608110"/>
                  <a:pt x="323011" y="606900"/>
                </a:cubicBezTo>
                <a:cubicBezTo>
                  <a:pt x="325664" y="606440"/>
                  <a:pt x="328407" y="606102"/>
                  <a:pt x="331132" y="605826"/>
                </a:cubicBezTo>
                <a:cubicBezTo>
                  <a:pt x="332937" y="605642"/>
                  <a:pt x="334796" y="605658"/>
                  <a:pt x="338766" y="605489"/>
                </a:cubicBezTo>
                <a:close/>
                <a:moveTo>
                  <a:pt x="9788152" y="604315"/>
                </a:moveTo>
                <a:cubicBezTo>
                  <a:pt x="9786437" y="605510"/>
                  <a:pt x="9782250" y="607166"/>
                  <a:pt x="9781204" y="609357"/>
                </a:cubicBezTo>
                <a:cubicBezTo>
                  <a:pt x="9779219" y="613586"/>
                  <a:pt x="9786780" y="617676"/>
                  <a:pt x="9794776" y="617385"/>
                </a:cubicBezTo>
                <a:cubicBezTo>
                  <a:pt x="9800388" y="617171"/>
                  <a:pt x="9805297" y="613785"/>
                  <a:pt x="9804575" y="610644"/>
                </a:cubicBezTo>
                <a:cubicBezTo>
                  <a:pt x="9803745" y="607089"/>
                  <a:pt x="9797482" y="604269"/>
                  <a:pt x="9788152" y="604315"/>
                </a:cubicBezTo>
                <a:close/>
                <a:moveTo>
                  <a:pt x="10875290" y="603695"/>
                </a:moveTo>
                <a:cubicBezTo>
                  <a:pt x="10881029" y="604094"/>
                  <a:pt x="10884441" y="607205"/>
                  <a:pt x="10883611" y="612554"/>
                </a:cubicBezTo>
                <a:cubicBezTo>
                  <a:pt x="10881535" y="613457"/>
                  <a:pt x="10878358" y="615939"/>
                  <a:pt x="10874803" y="616154"/>
                </a:cubicBezTo>
                <a:cubicBezTo>
                  <a:pt x="10868539" y="616553"/>
                  <a:pt x="10863179" y="611649"/>
                  <a:pt x="10864876" y="607834"/>
                </a:cubicBezTo>
                <a:cubicBezTo>
                  <a:pt x="10866266" y="604737"/>
                  <a:pt x="10870146" y="603343"/>
                  <a:pt x="10875290" y="603695"/>
                </a:cubicBezTo>
                <a:close/>
                <a:moveTo>
                  <a:pt x="11875963" y="602369"/>
                </a:moveTo>
                <a:cubicBezTo>
                  <a:pt x="11878922" y="606047"/>
                  <a:pt x="11881901" y="608009"/>
                  <a:pt x="11881377" y="609525"/>
                </a:cubicBezTo>
                <a:cubicBezTo>
                  <a:pt x="11880763" y="611272"/>
                  <a:pt x="11877497" y="613402"/>
                  <a:pt x="11874664" y="613953"/>
                </a:cubicBezTo>
                <a:cubicBezTo>
                  <a:pt x="11870746" y="614735"/>
                  <a:pt x="11866992" y="612697"/>
                  <a:pt x="11867787" y="610291"/>
                </a:cubicBezTo>
                <a:cubicBezTo>
                  <a:pt x="11868509" y="608055"/>
                  <a:pt x="11871884" y="606139"/>
                  <a:pt x="11875963" y="602369"/>
                </a:cubicBezTo>
                <a:close/>
                <a:moveTo>
                  <a:pt x="3147529" y="601802"/>
                </a:moveTo>
                <a:cubicBezTo>
                  <a:pt x="3144878" y="602783"/>
                  <a:pt x="3143035" y="604621"/>
                  <a:pt x="3139532" y="606905"/>
                </a:cubicBezTo>
                <a:cubicBezTo>
                  <a:pt x="3144065" y="607809"/>
                  <a:pt x="3147025" y="609020"/>
                  <a:pt x="3148504" y="608530"/>
                </a:cubicBezTo>
                <a:cubicBezTo>
                  <a:pt x="3151339" y="607625"/>
                  <a:pt x="3154173" y="605954"/>
                  <a:pt x="3155455" y="604176"/>
                </a:cubicBezTo>
                <a:cubicBezTo>
                  <a:pt x="3156755" y="602415"/>
                  <a:pt x="3151068" y="600500"/>
                  <a:pt x="3147529" y="601802"/>
                </a:cubicBezTo>
                <a:close/>
                <a:moveTo>
                  <a:pt x="3376388" y="601603"/>
                </a:moveTo>
                <a:lnTo>
                  <a:pt x="3376136" y="602752"/>
                </a:lnTo>
                <a:lnTo>
                  <a:pt x="3377905" y="602308"/>
                </a:lnTo>
                <a:close/>
                <a:moveTo>
                  <a:pt x="10014069" y="601419"/>
                </a:moveTo>
                <a:cubicBezTo>
                  <a:pt x="10012408" y="602139"/>
                  <a:pt x="10008672" y="603074"/>
                  <a:pt x="10006976" y="604759"/>
                </a:cubicBezTo>
                <a:cubicBezTo>
                  <a:pt x="10005208" y="606553"/>
                  <a:pt x="10004824" y="609066"/>
                  <a:pt x="10004811" y="611257"/>
                </a:cubicBezTo>
                <a:cubicBezTo>
                  <a:pt x="10004756" y="615485"/>
                  <a:pt x="10009323" y="618473"/>
                  <a:pt x="10014448" y="618090"/>
                </a:cubicBezTo>
                <a:cubicBezTo>
                  <a:pt x="10020800" y="617630"/>
                  <a:pt x="10026035" y="614167"/>
                  <a:pt x="10026630" y="610031"/>
                </a:cubicBezTo>
                <a:cubicBezTo>
                  <a:pt x="10027208" y="605878"/>
                  <a:pt x="10022010" y="601695"/>
                  <a:pt x="10014069" y="601419"/>
                </a:cubicBezTo>
                <a:close/>
                <a:moveTo>
                  <a:pt x="772459" y="600430"/>
                </a:moveTo>
                <a:cubicBezTo>
                  <a:pt x="776484" y="600031"/>
                  <a:pt x="783017" y="600843"/>
                  <a:pt x="785056" y="602605"/>
                </a:cubicBezTo>
                <a:cubicBezTo>
                  <a:pt x="793286" y="609623"/>
                  <a:pt x="801100" y="616947"/>
                  <a:pt x="807363" y="624684"/>
                </a:cubicBezTo>
                <a:cubicBezTo>
                  <a:pt x="813048" y="631703"/>
                  <a:pt x="805269" y="637832"/>
                  <a:pt x="802382" y="644098"/>
                </a:cubicBezTo>
                <a:cubicBezTo>
                  <a:pt x="795199" y="643593"/>
                  <a:pt x="796408" y="640589"/>
                  <a:pt x="794910" y="638751"/>
                </a:cubicBezTo>
                <a:cubicBezTo>
                  <a:pt x="791896" y="635058"/>
                  <a:pt x="787078" y="633970"/>
                  <a:pt x="780851" y="634828"/>
                </a:cubicBezTo>
                <a:cubicBezTo>
                  <a:pt x="769102" y="636468"/>
                  <a:pt x="760873" y="641233"/>
                  <a:pt x="753870" y="646810"/>
                </a:cubicBezTo>
                <a:cubicBezTo>
                  <a:pt x="747933" y="651560"/>
                  <a:pt x="740912" y="655360"/>
                  <a:pt x="731690" y="657153"/>
                </a:cubicBezTo>
                <a:cubicBezTo>
                  <a:pt x="728550" y="657765"/>
                  <a:pt x="723641" y="657597"/>
                  <a:pt x="721313" y="656417"/>
                </a:cubicBezTo>
                <a:cubicBezTo>
                  <a:pt x="718949" y="655253"/>
                  <a:pt x="717397" y="652296"/>
                  <a:pt x="717884" y="650350"/>
                </a:cubicBezTo>
                <a:cubicBezTo>
                  <a:pt x="719436" y="644083"/>
                  <a:pt x="722721" y="638092"/>
                  <a:pt x="727954" y="633189"/>
                </a:cubicBezTo>
                <a:cubicBezTo>
                  <a:pt x="730445" y="633020"/>
                  <a:pt x="731528" y="632729"/>
                  <a:pt x="732286" y="632913"/>
                </a:cubicBezTo>
                <a:cubicBezTo>
                  <a:pt x="738837" y="634537"/>
                  <a:pt x="743800" y="639747"/>
                  <a:pt x="752499" y="636529"/>
                </a:cubicBezTo>
                <a:cubicBezTo>
                  <a:pt x="760259" y="633649"/>
                  <a:pt x="765042" y="629067"/>
                  <a:pt x="765872" y="623796"/>
                </a:cubicBezTo>
                <a:cubicBezTo>
                  <a:pt x="766648" y="618739"/>
                  <a:pt x="764789" y="613545"/>
                  <a:pt x="764284" y="608397"/>
                </a:cubicBezTo>
                <a:cubicBezTo>
                  <a:pt x="763905" y="604582"/>
                  <a:pt x="766107" y="601058"/>
                  <a:pt x="772459" y="600430"/>
                </a:cubicBezTo>
                <a:close/>
                <a:moveTo>
                  <a:pt x="9397842" y="600086"/>
                </a:moveTo>
                <a:cubicBezTo>
                  <a:pt x="9397625" y="599994"/>
                  <a:pt x="9395748" y="601404"/>
                  <a:pt x="9393997" y="602522"/>
                </a:cubicBezTo>
                <a:cubicBezTo>
                  <a:pt x="9396019" y="603380"/>
                  <a:pt x="9397770" y="604407"/>
                  <a:pt x="9399881" y="604897"/>
                </a:cubicBezTo>
                <a:cubicBezTo>
                  <a:pt x="9400422" y="605035"/>
                  <a:pt x="9401975" y="603595"/>
                  <a:pt x="9403058" y="602875"/>
                </a:cubicBezTo>
                <a:cubicBezTo>
                  <a:pt x="9401379" y="601909"/>
                  <a:pt x="9399773" y="600852"/>
                  <a:pt x="9397842" y="600086"/>
                </a:cubicBezTo>
                <a:close/>
                <a:moveTo>
                  <a:pt x="827852" y="599909"/>
                </a:moveTo>
                <a:cubicBezTo>
                  <a:pt x="831155" y="596922"/>
                  <a:pt x="838969" y="597197"/>
                  <a:pt x="845539" y="600416"/>
                </a:cubicBezTo>
                <a:cubicBezTo>
                  <a:pt x="850646" y="602914"/>
                  <a:pt x="852000" y="606929"/>
                  <a:pt x="848661" y="609610"/>
                </a:cubicBezTo>
                <a:cubicBezTo>
                  <a:pt x="845286" y="612292"/>
                  <a:pt x="838302" y="612813"/>
                  <a:pt x="833483" y="610177"/>
                </a:cubicBezTo>
                <a:cubicBezTo>
                  <a:pt x="830162" y="608354"/>
                  <a:pt x="827870" y="605825"/>
                  <a:pt x="825668" y="604032"/>
                </a:cubicBezTo>
                <a:cubicBezTo>
                  <a:pt x="826679" y="602055"/>
                  <a:pt x="826860" y="600799"/>
                  <a:pt x="827852" y="599909"/>
                </a:cubicBezTo>
                <a:close/>
                <a:moveTo>
                  <a:pt x="10575757" y="599281"/>
                </a:moveTo>
                <a:cubicBezTo>
                  <a:pt x="10585323" y="599036"/>
                  <a:pt x="10592357" y="602915"/>
                  <a:pt x="10592343" y="608418"/>
                </a:cubicBezTo>
                <a:cubicBezTo>
                  <a:pt x="10592343" y="613428"/>
                  <a:pt x="10585936" y="617412"/>
                  <a:pt x="10578356" y="617182"/>
                </a:cubicBezTo>
                <a:cubicBezTo>
                  <a:pt x="10570036" y="616906"/>
                  <a:pt x="10562962" y="612172"/>
                  <a:pt x="10562853" y="606793"/>
                </a:cubicBezTo>
                <a:cubicBezTo>
                  <a:pt x="10562763" y="602977"/>
                  <a:pt x="10568827" y="599465"/>
                  <a:pt x="10575757" y="599281"/>
                </a:cubicBezTo>
                <a:close/>
                <a:moveTo>
                  <a:pt x="10266028" y="598090"/>
                </a:moveTo>
                <a:cubicBezTo>
                  <a:pt x="10259206" y="600959"/>
                  <a:pt x="10255669" y="601940"/>
                  <a:pt x="10253323" y="603549"/>
                </a:cubicBezTo>
                <a:cubicBezTo>
                  <a:pt x="10243595" y="610230"/>
                  <a:pt x="10244011" y="613876"/>
                  <a:pt x="10254676" y="619239"/>
                </a:cubicBezTo>
                <a:cubicBezTo>
                  <a:pt x="10256842" y="620311"/>
                  <a:pt x="10259405" y="621078"/>
                  <a:pt x="10261697" y="622058"/>
                </a:cubicBezTo>
                <a:cubicBezTo>
                  <a:pt x="10267652" y="624616"/>
                  <a:pt x="10270360" y="627895"/>
                  <a:pt x="10268285" y="632447"/>
                </a:cubicBezTo>
                <a:cubicBezTo>
                  <a:pt x="10267310" y="634547"/>
                  <a:pt x="10267111" y="636768"/>
                  <a:pt x="10266281" y="640015"/>
                </a:cubicBezTo>
                <a:cubicBezTo>
                  <a:pt x="10271136" y="640168"/>
                  <a:pt x="10275070" y="640996"/>
                  <a:pt x="10277921" y="640245"/>
                </a:cubicBezTo>
                <a:cubicBezTo>
                  <a:pt x="10292215" y="636492"/>
                  <a:pt x="10301185" y="629489"/>
                  <a:pt x="10310334" y="620311"/>
                </a:cubicBezTo>
                <a:cubicBezTo>
                  <a:pt x="10291006" y="615837"/>
                  <a:pt x="10273193" y="612130"/>
                  <a:pt x="10266028" y="598090"/>
                </a:cubicBezTo>
                <a:close/>
                <a:moveTo>
                  <a:pt x="9322873" y="597983"/>
                </a:moveTo>
                <a:cubicBezTo>
                  <a:pt x="9321935" y="598810"/>
                  <a:pt x="9321014" y="599622"/>
                  <a:pt x="9320112" y="600454"/>
                </a:cubicBezTo>
                <a:cubicBezTo>
                  <a:pt x="9322187" y="601005"/>
                  <a:pt x="9324263" y="601557"/>
                  <a:pt x="9326320" y="602108"/>
                </a:cubicBezTo>
                <a:lnTo>
                  <a:pt x="9326321" y="602108"/>
                </a:lnTo>
                <a:cubicBezTo>
                  <a:pt x="9326735" y="601128"/>
                  <a:pt x="9327890" y="599883"/>
                  <a:pt x="9327313" y="599255"/>
                </a:cubicBezTo>
                <a:cubicBezTo>
                  <a:pt x="9326663" y="598534"/>
                  <a:pt x="9324425" y="598381"/>
                  <a:pt x="9322873" y="597983"/>
                </a:cubicBezTo>
                <a:close/>
                <a:moveTo>
                  <a:pt x="1416776" y="597738"/>
                </a:moveTo>
                <a:cubicBezTo>
                  <a:pt x="1414899" y="599592"/>
                  <a:pt x="1410243" y="602139"/>
                  <a:pt x="1409918" y="604882"/>
                </a:cubicBezTo>
                <a:cubicBezTo>
                  <a:pt x="1409304" y="610169"/>
                  <a:pt x="1419140" y="614795"/>
                  <a:pt x="1427225" y="613172"/>
                </a:cubicBezTo>
                <a:cubicBezTo>
                  <a:pt x="1430726" y="612452"/>
                  <a:pt x="1434841" y="609433"/>
                  <a:pt x="1435328" y="607196"/>
                </a:cubicBezTo>
                <a:cubicBezTo>
                  <a:pt x="1436447" y="601909"/>
                  <a:pt x="1427749" y="597232"/>
                  <a:pt x="1416776" y="597738"/>
                </a:cubicBezTo>
                <a:close/>
                <a:moveTo>
                  <a:pt x="10500084" y="597519"/>
                </a:moveTo>
                <a:cubicBezTo>
                  <a:pt x="10505535" y="598852"/>
                  <a:pt x="10511598" y="600005"/>
                  <a:pt x="10517067" y="601829"/>
                </a:cubicBezTo>
                <a:cubicBezTo>
                  <a:pt x="10518655" y="602365"/>
                  <a:pt x="10519612" y="605031"/>
                  <a:pt x="10518872" y="606303"/>
                </a:cubicBezTo>
                <a:cubicBezTo>
                  <a:pt x="10518186" y="607514"/>
                  <a:pt x="10514757" y="609046"/>
                  <a:pt x="10512844" y="608908"/>
                </a:cubicBezTo>
                <a:cubicBezTo>
                  <a:pt x="10507430" y="608525"/>
                  <a:pt x="10501763" y="607820"/>
                  <a:pt x="10496998" y="606303"/>
                </a:cubicBezTo>
                <a:cubicBezTo>
                  <a:pt x="10494598" y="605536"/>
                  <a:pt x="10493100" y="602824"/>
                  <a:pt x="10492739" y="600893"/>
                </a:cubicBezTo>
                <a:cubicBezTo>
                  <a:pt x="10492595" y="600128"/>
                  <a:pt x="10496620" y="599051"/>
                  <a:pt x="10500084" y="597519"/>
                </a:cubicBezTo>
                <a:close/>
                <a:moveTo>
                  <a:pt x="11822794" y="597508"/>
                </a:moveTo>
                <a:cubicBezTo>
                  <a:pt x="11824418" y="598764"/>
                  <a:pt x="11825430" y="599531"/>
                  <a:pt x="11826422" y="600285"/>
                </a:cubicBezTo>
                <a:cubicBezTo>
                  <a:pt x="11824599" y="601097"/>
                  <a:pt x="11822884" y="602032"/>
                  <a:pt x="11820917" y="602599"/>
                </a:cubicBezTo>
                <a:cubicBezTo>
                  <a:pt x="11820593" y="602691"/>
                  <a:pt x="11818013" y="600822"/>
                  <a:pt x="11818301" y="600469"/>
                </a:cubicBezTo>
                <a:cubicBezTo>
                  <a:pt x="11819311" y="599347"/>
                  <a:pt x="11821188" y="598504"/>
                  <a:pt x="11822794" y="597508"/>
                </a:cubicBezTo>
                <a:close/>
                <a:moveTo>
                  <a:pt x="2008063" y="597447"/>
                </a:moveTo>
                <a:cubicBezTo>
                  <a:pt x="2006709" y="597447"/>
                  <a:pt x="2003570" y="601205"/>
                  <a:pt x="2004399" y="602507"/>
                </a:cubicBezTo>
                <a:cubicBezTo>
                  <a:pt x="2005337" y="604008"/>
                  <a:pt x="2009779" y="605556"/>
                  <a:pt x="2012632" y="605495"/>
                </a:cubicBezTo>
                <a:cubicBezTo>
                  <a:pt x="2015033" y="605449"/>
                  <a:pt x="2017308" y="603135"/>
                  <a:pt x="2022003" y="600484"/>
                </a:cubicBezTo>
                <a:cubicBezTo>
                  <a:pt x="2015429" y="598902"/>
                  <a:pt x="2011765" y="597478"/>
                  <a:pt x="2008063" y="597447"/>
                </a:cubicBezTo>
                <a:close/>
                <a:moveTo>
                  <a:pt x="10844032" y="595725"/>
                </a:moveTo>
                <a:cubicBezTo>
                  <a:pt x="10844469" y="595909"/>
                  <a:pt x="10844429" y="596583"/>
                  <a:pt x="10844591" y="597027"/>
                </a:cubicBezTo>
                <a:cubicBezTo>
                  <a:pt x="10843833" y="597119"/>
                  <a:pt x="10843093" y="597211"/>
                  <a:pt x="10842335" y="597303"/>
                </a:cubicBezTo>
                <a:cubicBezTo>
                  <a:pt x="10842172" y="596843"/>
                  <a:pt x="10842011" y="596383"/>
                  <a:pt x="10841830" y="595924"/>
                </a:cubicBezTo>
                <a:cubicBezTo>
                  <a:pt x="10842588" y="595847"/>
                  <a:pt x="10843545" y="595556"/>
                  <a:pt x="10844032" y="595725"/>
                </a:cubicBezTo>
                <a:close/>
                <a:moveTo>
                  <a:pt x="10804184" y="594667"/>
                </a:moveTo>
                <a:cubicBezTo>
                  <a:pt x="10807957" y="597379"/>
                  <a:pt x="10812179" y="599525"/>
                  <a:pt x="10814272" y="602255"/>
                </a:cubicBezTo>
                <a:cubicBezTo>
                  <a:pt x="10815393" y="603725"/>
                  <a:pt x="10813821" y="607129"/>
                  <a:pt x="10811638" y="608063"/>
                </a:cubicBezTo>
                <a:cubicBezTo>
                  <a:pt x="10809526" y="608983"/>
                  <a:pt x="10804346" y="608584"/>
                  <a:pt x="10801820" y="607558"/>
                </a:cubicBezTo>
                <a:cubicBezTo>
                  <a:pt x="10796946" y="605565"/>
                  <a:pt x="10794961" y="602194"/>
                  <a:pt x="10797235" y="598667"/>
                </a:cubicBezTo>
                <a:cubicBezTo>
                  <a:pt x="10798083" y="597348"/>
                  <a:pt x="10800880" y="596490"/>
                  <a:pt x="10804184" y="594667"/>
                </a:cubicBezTo>
                <a:close/>
                <a:moveTo>
                  <a:pt x="2193283" y="593156"/>
                </a:moveTo>
                <a:cubicBezTo>
                  <a:pt x="2188592" y="592130"/>
                  <a:pt x="2183213" y="595010"/>
                  <a:pt x="2184422" y="597753"/>
                </a:cubicBezTo>
                <a:cubicBezTo>
                  <a:pt x="2185217" y="599592"/>
                  <a:pt x="2188068" y="601649"/>
                  <a:pt x="2190882" y="602476"/>
                </a:cubicBezTo>
                <a:cubicBezTo>
                  <a:pt x="2195429" y="603794"/>
                  <a:pt x="2200737" y="601603"/>
                  <a:pt x="2201802" y="597339"/>
                </a:cubicBezTo>
                <a:cubicBezTo>
                  <a:pt x="2199634" y="596221"/>
                  <a:pt x="2196893" y="593953"/>
                  <a:pt x="2193283" y="593156"/>
                </a:cubicBezTo>
                <a:close/>
                <a:moveTo>
                  <a:pt x="2418958" y="592865"/>
                </a:moveTo>
                <a:cubicBezTo>
                  <a:pt x="2416900" y="594336"/>
                  <a:pt x="2414409" y="597309"/>
                  <a:pt x="2415510" y="598366"/>
                </a:cubicBezTo>
                <a:lnTo>
                  <a:pt x="2415509" y="598366"/>
                </a:lnTo>
                <a:cubicBezTo>
                  <a:pt x="2422693" y="605433"/>
                  <a:pt x="2422332" y="611870"/>
                  <a:pt x="2416467" y="619423"/>
                </a:cubicBezTo>
                <a:cubicBezTo>
                  <a:pt x="2412678" y="624325"/>
                  <a:pt x="2412892" y="630517"/>
                  <a:pt x="2412316" y="636155"/>
                </a:cubicBezTo>
                <a:cubicBezTo>
                  <a:pt x="2411848" y="640705"/>
                  <a:pt x="2413129" y="645318"/>
                  <a:pt x="2413129" y="649898"/>
                </a:cubicBezTo>
                <a:cubicBezTo>
                  <a:pt x="2413146" y="654556"/>
                  <a:pt x="2412333" y="659535"/>
                  <a:pt x="2420960" y="661697"/>
                </a:cubicBezTo>
                <a:cubicBezTo>
                  <a:pt x="2427805" y="663414"/>
                  <a:pt x="2433615" y="660991"/>
                  <a:pt x="2438954" y="658509"/>
                </a:cubicBezTo>
                <a:cubicBezTo>
                  <a:pt x="2442671" y="656777"/>
                  <a:pt x="2446878" y="655245"/>
                  <a:pt x="2449819" y="653100"/>
                </a:cubicBezTo>
                <a:cubicBezTo>
                  <a:pt x="2453085" y="650679"/>
                  <a:pt x="2455164" y="647661"/>
                  <a:pt x="2459009" y="643601"/>
                </a:cubicBezTo>
                <a:cubicBezTo>
                  <a:pt x="2452870" y="643018"/>
                  <a:pt x="2449402" y="642313"/>
                  <a:pt x="2446009" y="642436"/>
                </a:cubicBezTo>
                <a:cubicBezTo>
                  <a:pt x="2436590" y="642743"/>
                  <a:pt x="2429266" y="640858"/>
                  <a:pt x="2425689" y="635312"/>
                </a:cubicBezTo>
                <a:cubicBezTo>
                  <a:pt x="2421393" y="628646"/>
                  <a:pt x="2428221" y="624433"/>
                  <a:pt x="2435544" y="620602"/>
                </a:cubicBezTo>
                <a:cubicBezTo>
                  <a:pt x="2441064" y="617706"/>
                  <a:pt x="2446969" y="615086"/>
                  <a:pt x="2453807" y="611808"/>
                </a:cubicBezTo>
                <a:cubicBezTo>
                  <a:pt x="2443990" y="605326"/>
                  <a:pt x="2435381" y="599469"/>
                  <a:pt x="2426340" y="593861"/>
                </a:cubicBezTo>
                <a:cubicBezTo>
                  <a:pt x="2424749" y="592896"/>
                  <a:pt x="2419789" y="592283"/>
                  <a:pt x="2418958" y="592865"/>
                </a:cubicBezTo>
                <a:close/>
                <a:moveTo>
                  <a:pt x="1371799" y="592722"/>
                </a:moveTo>
                <a:cubicBezTo>
                  <a:pt x="1372340" y="592722"/>
                  <a:pt x="1372863" y="593274"/>
                  <a:pt x="1373387" y="593596"/>
                </a:cubicBezTo>
                <a:cubicBezTo>
                  <a:pt x="1372846" y="593887"/>
                  <a:pt x="1372268" y="594423"/>
                  <a:pt x="1371726" y="594408"/>
                </a:cubicBezTo>
                <a:cubicBezTo>
                  <a:pt x="1371203" y="594408"/>
                  <a:pt x="1370734" y="593810"/>
                  <a:pt x="1370246" y="593488"/>
                </a:cubicBezTo>
                <a:cubicBezTo>
                  <a:pt x="1370679" y="593243"/>
                  <a:pt x="1371240" y="592707"/>
                  <a:pt x="1371799" y="592722"/>
                </a:cubicBezTo>
                <a:close/>
                <a:moveTo>
                  <a:pt x="10367924" y="592023"/>
                </a:moveTo>
                <a:cubicBezTo>
                  <a:pt x="10365000" y="592498"/>
                  <a:pt x="10361282" y="593570"/>
                  <a:pt x="10360127" y="595072"/>
                </a:cubicBezTo>
                <a:cubicBezTo>
                  <a:pt x="10358467" y="597201"/>
                  <a:pt x="10360488" y="599730"/>
                  <a:pt x="10364892" y="599500"/>
                </a:cubicBezTo>
                <a:cubicBezTo>
                  <a:pt x="10367689" y="599346"/>
                  <a:pt x="10370198" y="597477"/>
                  <a:pt x="10373627" y="596052"/>
                </a:cubicBezTo>
                <a:cubicBezTo>
                  <a:pt x="10370974" y="594106"/>
                  <a:pt x="10368934" y="591869"/>
                  <a:pt x="10367924" y="592023"/>
                </a:cubicBezTo>
                <a:close/>
                <a:moveTo>
                  <a:pt x="11356288" y="591740"/>
                </a:moveTo>
                <a:cubicBezTo>
                  <a:pt x="11357335" y="591694"/>
                  <a:pt x="11358544" y="592905"/>
                  <a:pt x="11359681" y="593564"/>
                </a:cubicBezTo>
                <a:cubicBezTo>
                  <a:pt x="11358598" y="594284"/>
                  <a:pt x="11357461" y="595004"/>
                  <a:pt x="11356361" y="595709"/>
                </a:cubicBezTo>
                <a:cubicBezTo>
                  <a:pt x="11355206" y="595050"/>
                  <a:pt x="11354086" y="594360"/>
                  <a:pt x="11352931" y="593686"/>
                </a:cubicBezTo>
                <a:cubicBezTo>
                  <a:pt x="11354050" y="592981"/>
                  <a:pt x="11355079" y="591801"/>
                  <a:pt x="11356288" y="591740"/>
                </a:cubicBezTo>
                <a:close/>
                <a:moveTo>
                  <a:pt x="2319430" y="591563"/>
                </a:moveTo>
                <a:cubicBezTo>
                  <a:pt x="2318618" y="592390"/>
                  <a:pt x="2316940" y="593402"/>
                  <a:pt x="2317265" y="593969"/>
                </a:cubicBezTo>
                <a:cubicBezTo>
                  <a:pt x="2317662" y="594673"/>
                  <a:pt x="2319773" y="595026"/>
                  <a:pt x="2321144" y="595531"/>
                </a:cubicBezTo>
                <a:cubicBezTo>
                  <a:pt x="2321920" y="594689"/>
                  <a:pt x="2323544" y="593723"/>
                  <a:pt x="2323257" y="593080"/>
                </a:cubicBezTo>
                <a:cubicBezTo>
                  <a:pt x="2322950" y="592406"/>
                  <a:pt x="2320783" y="592053"/>
                  <a:pt x="2319430" y="591563"/>
                </a:cubicBezTo>
                <a:close/>
                <a:moveTo>
                  <a:pt x="950429" y="590501"/>
                </a:moveTo>
                <a:cubicBezTo>
                  <a:pt x="957251" y="590563"/>
                  <a:pt x="962792" y="593720"/>
                  <a:pt x="963316" y="597842"/>
                </a:cubicBezTo>
                <a:cubicBezTo>
                  <a:pt x="963749" y="601336"/>
                  <a:pt x="958929" y="604386"/>
                  <a:pt x="953028" y="604355"/>
                </a:cubicBezTo>
                <a:cubicBezTo>
                  <a:pt x="945952" y="604324"/>
                  <a:pt x="940556" y="601275"/>
                  <a:pt x="940195" y="597091"/>
                </a:cubicBezTo>
                <a:cubicBezTo>
                  <a:pt x="939888" y="593628"/>
                  <a:pt x="944815" y="590456"/>
                  <a:pt x="950429" y="590501"/>
                </a:cubicBezTo>
                <a:close/>
                <a:moveTo>
                  <a:pt x="609111" y="587971"/>
                </a:moveTo>
                <a:cubicBezTo>
                  <a:pt x="615590" y="588155"/>
                  <a:pt x="621977" y="589320"/>
                  <a:pt x="628060" y="590009"/>
                </a:cubicBezTo>
                <a:cubicBezTo>
                  <a:pt x="633132" y="600816"/>
                  <a:pt x="637516" y="609490"/>
                  <a:pt x="641252" y="618283"/>
                </a:cubicBezTo>
                <a:cubicBezTo>
                  <a:pt x="645240" y="627659"/>
                  <a:pt x="637660" y="634097"/>
                  <a:pt x="621852" y="635276"/>
                </a:cubicBezTo>
                <a:cubicBezTo>
                  <a:pt x="613550" y="635889"/>
                  <a:pt x="605374" y="633024"/>
                  <a:pt x="605411" y="628104"/>
                </a:cubicBezTo>
                <a:cubicBezTo>
                  <a:pt x="605447" y="619586"/>
                  <a:pt x="600917" y="612338"/>
                  <a:pt x="593752" y="605367"/>
                </a:cubicBezTo>
                <a:cubicBezTo>
                  <a:pt x="592308" y="603972"/>
                  <a:pt x="591857" y="602103"/>
                  <a:pt x="591460" y="600403"/>
                </a:cubicBezTo>
                <a:cubicBezTo>
                  <a:pt x="589854" y="593334"/>
                  <a:pt x="597687" y="587619"/>
                  <a:pt x="609111" y="587971"/>
                </a:cubicBezTo>
                <a:close/>
                <a:moveTo>
                  <a:pt x="10901602" y="586976"/>
                </a:moveTo>
                <a:cubicBezTo>
                  <a:pt x="10917141" y="587374"/>
                  <a:pt x="10929449" y="590071"/>
                  <a:pt x="10941559" y="592936"/>
                </a:cubicBezTo>
                <a:cubicBezTo>
                  <a:pt x="10951233" y="595235"/>
                  <a:pt x="10955925" y="599417"/>
                  <a:pt x="10953488" y="604982"/>
                </a:cubicBezTo>
                <a:cubicBezTo>
                  <a:pt x="10949663" y="613777"/>
                  <a:pt x="10944591" y="622449"/>
                  <a:pt x="10938618" y="630786"/>
                </a:cubicBezTo>
                <a:cubicBezTo>
                  <a:pt x="10935098" y="635689"/>
                  <a:pt x="10927211" y="638630"/>
                  <a:pt x="10918080" y="638217"/>
                </a:cubicBezTo>
                <a:cubicBezTo>
                  <a:pt x="10914091" y="638033"/>
                  <a:pt x="10909309" y="636347"/>
                  <a:pt x="10906872" y="634417"/>
                </a:cubicBezTo>
                <a:cubicBezTo>
                  <a:pt x="10905356" y="633222"/>
                  <a:pt x="10906440" y="629789"/>
                  <a:pt x="10908280" y="628195"/>
                </a:cubicBezTo>
                <a:cubicBezTo>
                  <a:pt x="10912539" y="624457"/>
                  <a:pt x="10918333" y="621392"/>
                  <a:pt x="10922808" y="617746"/>
                </a:cubicBezTo>
                <a:cubicBezTo>
                  <a:pt x="10929377" y="612384"/>
                  <a:pt x="10928745" y="608630"/>
                  <a:pt x="10921166" y="604124"/>
                </a:cubicBezTo>
                <a:cubicBezTo>
                  <a:pt x="10915138" y="600554"/>
                  <a:pt x="10908497" y="597318"/>
                  <a:pt x="10902956" y="593503"/>
                </a:cubicBezTo>
                <a:cubicBezTo>
                  <a:pt x="10901206" y="592293"/>
                  <a:pt x="10902053" y="589673"/>
                  <a:pt x="10901602" y="586976"/>
                </a:cubicBezTo>
                <a:close/>
                <a:moveTo>
                  <a:pt x="1531484" y="584884"/>
                </a:moveTo>
                <a:cubicBezTo>
                  <a:pt x="1529481" y="586001"/>
                  <a:pt x="1527387" y="586599"/>
                  <a:pt x="1527080" y="587441"/>
                </a:cubicBezTo>
                <a:cubicBezTo>
                  <a:pt x="1526755" y="588361"/>
                  <a:pt x="1527604" y="590000"/>
                  <a:pt x="1528795" y="590444"/>
                </a:cubicBezTo>
                <a:cubicBezTo>
                  <a:pt x="1531935" y="591563"/>
                  <a:pt x="1535454" y="592421"/>
                  <a:pt x="1538973" y="592911"/>
                </a:cubicBezTo>
                <a:cubicBezTo>
                  <a:pt x="1540362" y="593095"/>
                  <a:pt x="1543615" y="591992"/>
                  <a:pt x="1543574" y="591548"/>
                </a:cubicBezTo>
                <a:cubicBezTo>
                  <a:pt x="1543449" y="590046"/>
                  <a:pt x="1542980" y="587962"/>
                  <a:pt x="1541301" y="587243"/>
                </a:cubicBezTo>
                <a:cubicBezTo>
                  <a:pt x="1538414" y="585986"/>
                  <a:pt x="1534533" y="585557"/>
                  <a:pt x="1531484" y="584884"/>
                </a:cubicBezTo>
                <a:close/>
                <a:moveTo>
                  <a:pt x="10318853" y="583765"/>
                </a:moveTo>
                <a:cubicBezTo>
                  <a:pt x="10313204" y="585680"/>
                  <a:pt x="10308638" y="586537"/>
                  <a:pt x="10306076" y="588407"/>
                </a:cubicBezTo>
                <a:cubicBezTo>
                  <a:pt x="10304794" y="589341"/>
                  <a:pt x="10306057" y="593064"/>
                  <a:pt x="10308061" y="593938"/>
                </a:cubicBezTo>
                <a:cubicBezTo>
                  <a:pt x="10313366" y="596313"/>
                  <a:pt x="10322101" y="594735"/>
                  <a:pt x="10323960" y="590935"/>
                </a:cubicBezTo>
                <a:cubicBezTo>
                  <a:pt x="10324790" y="589249"/>
                  <a:pt x="10321127" y="586752"/>
                  <a:pt x="10318853" y="583765"/>
                </a:cubicBezTo>
                <a:close/>
                <a:moveTo>
                  <a:pt x="1441573" y="580042"/>
                </a:moveTo>
                <a:cubicBezTo>
                  <a:pt x="1439894" y="580716"/>
                  <a:pt x="1437567" y="581160"/>
                  <a:pt x="1437422" y="581788"/>
                </a:cubicBezTo>
                <a:cubicBezTo>
                  <a:pt x="1437241" y="582631"/>
                  <a:pt x="1438811" y="583596"/>
                  <a:pt x="1439606" y="584500"/>
                </a:cubicBezTo>
                <a:cubicBezTo>
                  <a:pt x="1441392" y="583780"/>
                  <a:pt x="1443161" y="583076"/>
                  <a:pt x="1444948" y="582355"/>
                </a:cubicBezTo>
                <a:cubicBezTo>
                  <a:pt x="1443811" y="581589"/>
                  <a:pt x="1442673" y="580793"/>
                  <a:pt x="1441573" y="580042"/>
                </a:cubicBezTo>
                <a:close/>
                <a:moveTo>
                  <a:pt x="9455340" y="578112"/>
                </a:moveTo>
                <a:cubicBezTo>
                  <a:pt x="9454547" y="578954"/>
                  <a:pt x="9452904" y="579950"/>
                  <a:pt x="9453211" y="580578"/>
                </a:cubicBezTo>
                <a:cubicBezTo>
                  <a:pt x="9453554" y="581314"/>
                  <a:pt x="9455648" y="581712"/>
                  <a:pt x="9457001" y="582264"/>
                </a:cubicBezTo>
                <a:cubicBezTo>
                  <a:pt x="9457796" y="581421"/>
                  <a:pt x="9458571" y="580563"/>
                  <a:pt x="9459347" y="579736"/>
                </a:cubicBezTo>
                <a:cubicBezTo>
                  <a:pt x="9458012" y="579184"/>
                  <a:pt x="9456677" y="578648"/>
                  <a:pt x="9455340" y="578112"/>
                </a:cubicBezTo>
                <a:close/>
                <a:moveTo>
                  <a:pt x="368922" y="578043"/>
                </a:moveTo>
                <a:cubicBezTo>
                  <a:pt x="369410" y="578411"/>
                  <a:pt x="369879" y="578763"/>
                  <a:pt x="370366" y="579116"/>
                </a:cubicBezTo>
                <a:cubicBezTo>
                  <a:pt x="369373" y="579621"/>
                  <a:pt x="368417" y="580142"/>
                  <a:pt x="367352" y="580556"/>
                </a:cubicBezTo>
                <a:cubicBezTo>
                  <a:pt x="367262" y="580602"/>
                  <a:pt x="366432" y="579912"/>
                  <a:pt x="365944" y="579560"/>
                </a:cubicBezTo>
                <a:cubicBezTo>
                  <a:pt x="366937" y="579054"/>
                  <a:pt x="367930" y="578549"/>
                  <a:pt x="368922" y="578043"/>
                </a:cubicBezTo>
                <a:close/>
                <a:moveTo>
                  <a:pt x="9376672" y="576411"/>
                </a:moveTo>
                <a:cubicBezTo>
                  <a:pt x="9372882" y="576932"/>
                  <a:pt x="9369778" y="579322"/>
                  <a:pt x="9367558" y="580349"/>
                </a:cubicBezTo>
                <a:cubicBezTo>
                  <a:pt x="9367287" y="585328"/>
                  <a:pt x="9372125" y="588254"/>
                  <a:pt x="9378224" y="588300"/>
                </a:cubicBezTo>
                <a:cubicBezTo>
                  <a:pt x="9383061" y="588346"/>
                  <a:pt x="9387568" y="585681"/>
                  <a:pt x="9387446" y="582877"/>
                </a:cubicBezTo>
                <a:cubicBezTo>
                  <a:pt x="9387302" y="579368"/>
                  <a:pt x="9382032" y="575675"/>
                  <a:pt x="9376672" y="576411"/>
                </a:cubicBezTo>
                <a:close/>
                <a:moveTo>
                  <a:pt x="9852726" y="576273"/>
                </a:moveTo>
                <a:cubicBezTo>
                  <a:pt x="9850668" y="575829"/>
                  <a:pt x="9847185" y="577775"/>
                  <a:pt x="9842132" y="579322"/>
                </a:cubicBezTo>
                <a:cubicBezTo>
                  <a:pt x="9846066" y="581789"/>
                  <a:pt x="9848249" y="584271"/>
                  <a:pt x="9850559" y="584302"/>
                </a:cubicBezTo>
                <a:cubicBezTo>
                  <a:pt x="9853213" y="584363"/>
                  <a:pt x="9857905" y="582386"/>
                  <a:pt x="9858157" y="581053"/>
                </a:cubicBezTo>
                <a:cubicBezTo>
                  <a:pt x="9858447" y="579506"/>
                  <a:pt x="9855325" y="576840"/>
                  <a:pt x="9852726" y="576273"/>
                </a:cubicBezTo>
                <a:close/>
                <a:moveTo>
                  <a:pt x="909970" y="572330"/>
                </a:moveTo>
                <a:cubicBezTo>
                  <a:pt x="911919" y="573433"/>
                  <a:pt x="916648" y="574904"/>
                  <a:pt x="917857" y="577110"/>
                </a:cubicBezTo>
                <a:cubicBezTo>
                  <a:pt x="920329" y="581631"/>
                  <a:pt x="911919" y="586718"/>
                  <a:pt x="902553" y="587147"/>
                </a:cubicBezTo>
                <a:cubicBezTo>
                  <a:pt x="898185" y="587362"/>
                  <a:pt x="893619" y="584420"/>
                  <a:pt x="893727" y="581478"/>
                </a:cubicBezTo>
                <a:cubicBezTo>
                  <a:pt x="893908" y="576222"/>
                  <a:pt x="899286" y="572713"/>
                  <a:pt x="909970" y="572330"/>
                </a:cubicBezTo>
                <a:close/>
                <a:moveTo>
                  <a:pt x="288379" y="571561"/>
                </a:moveTo>
                <a:cubicBezTo>
                  <a:pt x="289155" y="571714"/>
                  <a:pt x="289931" y="571883"/>
                  <a:pt x="290707" y="572036"/>
                </a:cubicBezTo>
                <a:cubicBezTo>
                  <a:pt x="289895" y="572664"/>
                  <a:pt x="289065" y="573308"/>
                  <a:pt x="288253" y="573951"/>
                </a:cubicBezTo>
                <a:cubicBezTo>
                  <a:pt x="287784" y="573537"/>
                  <a:pt x="286917" y="573124"/>
                  <a:pt x="286954" y="572741"/>
                </a:cubicBezTo>
                <a:cubicBezTo>
                  <a:pt x="286972" y="572327"/>
                  <a:pt x="287874" y="571959"/>
                  <a:pt x="288379" y="571561"/>
                </a:cubicBezTo>
                <a:close/>
                <a:moveTo>
                  <a:pt x="1863481" y="568688"/>
                </a:moveTo>
                <a:cubicBezTo>
                  <a:pt x="1859854" y="570971"/>
                  <a:pt x="1855797" y="572396"/>
                  <a:pt x="1855704" y="573913"/>
                </a:cubicBezTo>
                <a:cubicBezTo>
                  <a:pt x="1855615" y="575552"/>
                  <a:pt x="1858625" y="577989"/>
                  <a:pt x="1861334" y="578816"/>
                </a:cubicBezTo>
                <a:cubicBezTo>
                  <a:pt x="1865846" y="580226"/>
                  <a:pt x="1871801" y="577468"/>
                  <a:pt x="1870556" y="574710"/>
                </a:cubicBezTo>
                <a:cubicBezTo>
                  <a:pt x="1869708" y="572856"/>
                  <a:pt x="1866730" y="571370"/>
                  <a:pt x="1863481" y="568688"/>
                </a:cubicBezTo>
                <a:close/>
                <a:moveTo>
                  <a:pt x="2198825" y="567846"/>
                </a:moveTo>
                <a:lnTo>
                  <a:pt x="2194364" y="567907"/>
                </a:lnTo>
                <a:cubicBezTo>
                  <a:pt x="2194040" y="567953"/>
                  <a:pt x="2193572" y="569133"/>
                  <a:pt x="2193806" y="569240"/>
                </a:cubicBezTo>
                <a:cubicBezTo>
                  <a:pt x="2195016" y="569761"/>
                  <a:pt x="2196423" y="570098"/>
                  <a:pt x="2197739" y="570496"/>
                </a:cubicBezTo>
                <a:close/>
                <a:moveTo>
                  <a:pt x="11224110" y="566852"/>
                </a:moveTo>
                <a:cubicBezTo>
                  <a:pt x="11226348" y="570989"/>
                  <a:pt x="11228134" y="572812"/>
                  <a:pt x="11227954" y="574575"/>
                </a:cubicBezTo>
                <a:cubicBezTo>
                  <a:pt x="11227846" y="575433"/>
                  <a:pt x="11223857" y="576889"/>
                  <a:pt x="11221980" y="576705"/>
                </a:cubicBezTo>
                <a:cubicBezTo>
                  <a:pt x="11220012" y="576521"/>
                  <a:pt x="11216818" y="574514"/>
                  <a:pt x="11217089" y="573625"/>
                </a:cubicBezTo>
                <a:cubicBezTo>
                  <a:pt x="11217576" y="571939"/>
                  <a:pt x="11220139" y="570468"/>
                  <a:pt x="11224110" y="566852"/>
                </a:cubicBezTo>
                <a:close/>
                <a:moveTo>
                  <a:pt x="11680258" y="565412"/>
                </a:moveTo>
                <a:cubicBezTo>
                  <a:pt x="11682098" y="567097"/>
                  <a:pt x="11684751" y="568706"/>
                  <a:pt x="11685671" y="570607"/>
                </a:cubicBezTo>
                <a:cubicBezTo>
                  <a:pt x="11687783" y="574989"/>
                  <a:pt x="11684769" y="578958"/>
                  <a:pt x="11680167" y="578590"/>
                </a:cubicBezTo>
                <a:cubicBezTo>
                  <a:pt x="11674301" y="578130"/>
                  <a:pt x="11673398" y="575204"/>
                  <a:pt x="11673164" y="572354"/>
                </a:cubicBezTo>
                <a:cubicBezTo>
                  <a:pt x="11673056" y="570745"/>
                  <a:pt x="11673597" y="568982"/>
                  <a:pt x="11674644" y="567511"/>
                </a:cubicBezTo>
                <a:cubicBezTo>
                  <a:pt x="11675203" y="566730"/>
                  <a:pt x="11677477" y="566393"/>
                  <a:pt x="11680258" y="565412"/>
                </a:cubicBezTo>
                <a:close/>
                <a:moveTo>
                  <a:pt x="10154225" y="565287"/>
                </a:moveTo>
                <a:cubicBezTo>
                  <a:pt x="10150489" y="564750"/>
                  <a:pt x="10144641" y="565930"/>
                  <a:pt x="10141718" y="567631"/>
                </a:cubicBezTo>
                <a:cubicBezTo>
                  <a:pt x="10130943" y="573959"/>
                  <a:pt x="10132785" y="584071"/>
                  <a:pt x="10145002" y="590352"/>
                </a:cubicBezTo>
                <a:cubicBezTo>
                  <a:pt x="10152420" y="594168"/>
                  <a:pt x="10162996" y="592007"/>
                  <a:pt x="10164620" y="586277"/>
                </a:cubicBezTo>
                <a:cubicBezTo>
                  <a:pt x="10165252" y="584041"/>
                  <a:pt x="10165198" y="581712"/>
                  <a:pt x="10165432" y="579735"/>
                </a:cubicBezTo>
                <a:cubicBezTo>
                  <a:pt x="10164800" y="576548"/>
                  <a:pt x="10165269" y="573392"/>
                  <a:pt x="10163411" y="570910"/>
                </a:cubicBezTo>
                <a:cubicBezTo>
                  <a:pt x="10161660" y="568581"/>
                  <a:pt x="10157906" y="565823"/>
                  <a:pt x="10154225" y="565287"/>
                </a:cubicBezTo>
                <a:close/>
                <a:moveTo>
                  <a:pt x="726436" y="565141"/>
                </a:moveTo>
                <a:cubicBezTo>
                  <a:pt x="729468" y="565754"/>
                  <a:pt x="733854" y="567562"/>
                  <a:pt x="734034" y="569018"/>
                </a:cubicBezTo>
                <a:cubicBezTo>
                  <a:pt x="734557" y="572894"/>
                  <a:pt x="733547" y="576908"/>
                  <a:pt x="732283" y="580754"/>
                </a:cubicBezTo>
                <a:cubicBezTo>
                  <a:pt x="731381" y="583543"/>
                  <a:pt x="729197" y="586224"/>
                  <a:pt x="723529" y="586607"/>
                </a:cubicBezTo>
                <a:cubicBezTo>
                  <a:pt x="719108" y="586883"/>
                  <a:pt x="715715" y="583558"/>
                  <a:pt x="715552" y="576158"/>
                </a:cubicBezTo>
                <a:cubicBezTo>
                  <a:pt x="716112" y="574886"/>
                  <a:pt x="717357" y="570994"/>
                  <a:pt x="719721" y="567378"/>
                </a:cubicBezTo>
                <a:cubicBezTo>
                  <a:pt x="720479" y="566198"/>
                  <a:pt x="724684" y="564804"/>
                  <a:pt x="726436" y="565141"/>
                </a:cubicBezTo>
                <a:close/>
                <a:moveTo>
                  <a:pt x="10336792" y="565087"/>
                </a:moveTo>
                <a:cubicBezTo>
                  <a:pt x="10333453" y="564720"/>
                  <a:pt x="10329374" y="564980"/>
                  <a:pt x="10326343" y="565869"/>
                </a:cubicBezTo>
                <a:cubicBezTo>
                  <a:pt x="10321812" y="567202"/>
                  <a:pt x="10319448" y="569791"/>
                  <a:pt x="10322119" y="572902"/>
                </a:cubicBezTo>
                <a:cubicBezTo>
                  <a:pt x="10324737" y="575951"/>
                  <a:pt x="10329591" y="576410"/>
                  <a:pt x="10333886" y="574894"/>
                </a:cubicBezTo>
                <a:cubicBezTo>
                  <a:pt x="10337460" y="573637"/>
                  <a:pt x="10340041" y="571354"/>
                  <a:pt x="10343524" y="569224"/>
                </a:cubicBezTo>
                <a:cubicBezTo>
                  <a:pt x="10340456" y="567248"/>
                  <a:pt x="10338868" y="565317"/>
                  <a:pt x="10336792" y="565087"/>
                </a:cubicBezTo>
                <a:close/>
                <a:moveTo>
                  <a:pt x="2307574" y="564690"/>
                </a:moveTo>
                <a:cubicBezTo>
                  <a:pt x="2299687" y="564444"/>
                  <a:pt x="2292758" y="567402"/>
                  <a:pt x="2291205" y="572259"/>
                </a:cubicBezTo>
                <a:cubicBezTo>
                  <a:pt x="2290772" y="573622"/>
                  <a:pt x="2292215" y="575859"/>
                  <a:pt x="2294020" y="576717"/>
                </a:cubicBezTo>
                <a:cubicBezTo>
                  <a:pt x="2298460" y="578832"/>
                  <a:pt x="2302990" y="577483"/>
                  <a:pt x="2306743" y="575538"/>
                </a:cubicBezTo>
                <a:cubicBezTo>
                  <a:pt x="2311202" y="573239"/>
                  <a:pt x="2314828" y="570512"/>
                  <a:pt x="2311923" y="566635"/>
                </a:cubicBezTo>
                <a:cubicBezTo>
                  <a:pt x="2311254" y="565762"/>
                  <a:pt x="2309071" y="565318"/>
                  <a:pt x="2307574" y="564690"/>
                </a:cubicBezTo>
                <a:close/>
                <a:moveTo>
                  <a:pt x="1357252" y="564101"/>
                </a:moveTo>
                <a:cubicBezTo>
                  <a:pt x="1357938" y="565005"/>
                  <a:pt x="1358624" y="565894"/>
                  <a:pt x="1359291" y="566798"/>
                </a:cubicBezTo>
                <a:cubicBezTo>
                  <a:pt x="1357685" y="566982"/>
                  <a:pt x="1356097" y="567288"/>
                  <a:pt x="1354490" y="567303"/>
                </a:cubicBezTo>
                <a:cubicBezTo>
                  <a:pt x="1354093" y="567303"/>
                  <a:pt x="1353136" y="566062"/>
                  <a:pt x="1353335" y="565940"/>
                </a:cubicBezTo>
                <a:cubicBezTo>
                  <a:pt x="1354490" y="565235"/>
                  <a:pt x="1355916" y="564699"/>
                  <a:pt x="1357252" y="564101"/>
                </a:cubicBezTo>
                <a:close/>
                <a:moveTo>
                  <a:pt x="11142029" y="562837"/>
                </a:moveTo>
                <a:cubicBezTo>
                  <a:pt x="11142842" y="563664"/>
                  <a:pt x="11143762" y="564461"/>
                  <a:pt x="11144358" y="565350"/>
                </a:cubicBezTo>
                <a:cubicBezTo>
                  <a:pt x="11144466" y="565518"/>
                  <a:pt x="11142932" y="566407"/>
                  <a:pt x="11142607" y="566330"/>
                </a:cubicBezTo>
                <a:cubicBezTo>
                  <a:pt x="11141181" y="565963"/>
                  <a:pt x="11139936" y="565350"/>
                  <a:pt x="11138600" y="564829"/>
                </a:cubicBezTo>
                <a:cubicBezTo>
                  <a:pt x="11139737" y="564170"/>
                  <a:pt x="11140856" y="563496"/>
                  <a:pt x="11142029" y="562837"/>
                </a:cubicBezTo>
                <a:close/>
                <a:moveTo>
                  <a:pt x="11465006" y="559727"/>
                </a:moveTo>
                <a:cubicBezTo>
                  <a:pt x="11475834" y="560141"/>
                  <a:pt x="11485814" y="566193"/>
                  <a:pt x="11485092" y="571893"/>
                </a:cubicBezTo>
                <a:cubicBezTo>
                  <a:pt x="11484479" y="576627"/>
                  <a:pt x="11476068" y="580121"/>
                  <a:pt x="11466052" y="579768"/>
                </a:cubicBezTo>
                <a:cubicBezTo>
                  <a:pt x="11456396" y="579446"/>
                  <a:pt x="11449412" y="575294"/>
                  <a:pt x="11449683" y="570085"/>
                </a:cubicBezTo>
                <a:cubicBezTo>
                  <a:pt x="11449990" y="564216"/>
                  <a:pt x="11457082" y="559420"/>
                  <a:pt x="11465006" y="559727"/>
                </a:cubicBezTo>
                <a:close/>
                <a:moveTo>
                  <a:pt x="11564357" y="559482"/>
                </a:moveTo>
                <a:cubicBezTo>
                  <a:pt x="11566450" y="559528"/>
                  <a:pt x="11569590" y="560923"/>
                  <a:pt x="11570168" y="562118"/>
                </a:cubicBezTo>
                <a:cubicBezTo>
                  <a:pt x="11570673" y="563144"/>
                  <a:pt x="11568020" y="565856"/>
                  <a:pt x="11567082" y="565795"/>
                </a:cubicBezTo>
                <a:cubicBezTo>
                  <a:pt x="11564177" y="565642"/>
                  <a:pt x="11561450" y="564493"/>
                  <a:pt x="11556830" y="563236"/>
                </a:cubicBezTo>
                <a:cubicBezTo>
                  <a:pt x="11560693" y="561229"/>
                  <a:pt x="11562588" y="559451"/>
                  <a:pt x="11564357" y="559482"/>
                </a:cubicBezTo>
                <a:close/>
                <a:moveTo>
                  <a:pt x="1759660" y="558639"/>
                </a:moveTo>
                <a:cubicBezTo>
                  <a:pt x="1755679" y="558698"/>
                  <a:pt x="1751018" y="560958"/>
                  <a:pt x="1743700" y="565471"/>
                </a:cubicBezTo>
                <a:cubicBezTo>
                  <a:pt x="1745578" y="567095"/>
                  <a:pt x="1745974" y="567662"/>
                  <a:pt x="1746678" y="567999"/>
                </a:cubicBezTo>
                <a:cubicBezTo>
                  <a:pt x="1748140" y="568688"/>
                  <a:pt x="1749656" y="569439"/>
                  <a:pt x="1751352" y="569837"/>
                </a:cubicBezTo>
                <a:cubicBezTo>
                  <a:pt x="1769022" y="574066"/>
                  <a:pt x="1782177" y="580639"/>
                  <a:pt x="1784163" y="593156"/>
                </a:cubicBezTo>
                <a:cubicBezTo>
                  <a:pt x="1784252" y="593723"/>
                  <a:pt x="1784759" y="594244"/>
                  <a:pt x="1785155" y="594765"/>
                </a:cubicBezTo>
                <a:cubicBezTo>
                  <a:pt x="1788746" y="599500"/>
                  <a:pt x="1796110" y="601618"/>
                  <a:pt x="1806306" y="600913"/>
                </a:cubicBezTo>
                <a:cubicBezTo>
                  <a:pt x="1819175" y="600025"/>
                  <a:pt x="1828433" y="596129"/>
                  <a:pt x="1830149" y="590919"/>
                </a:cubicBezTo>
                <a:cubicBezTo>
                  <a:pt x="1832205" y="584638"/>
                  <a:pt x="1823578" y="577928"/>
                  <a:pt x="1813145" y="577851"/>
                </a:cubicBezTo>
                <a:cubicBezTo>
                  <a:pt x="1810403" y="577835"/>
                  <a:pt x="1807461" y="578050"/>
                  <a:pt x="1804899" y="578632"/>
                </a:cubicBezTo>
                <a:cubicBezTo>
                  <a:pt x="1792988" y="581421"/>
                  <a:pt x="1785101" y="578111"/>
                  <a:pt x="1778802" y="572350"/>
                </a:cubicBezTo>
                <a:cubicBezTo>
                  <a:pt x="1776221" y="569975"/>
                  <a:pt x="1774110" y="567401"/>
                  <a:pt x="1771548" y="565011"/>
                </a:cubicBezTo>
                <a:cubicBezTo>
                  <a:pt x="1766945" y="560721"/>
                  <a:pt x="1763642" y="558580"/>
                  <a:pt x="1759660" y="558639"/>
                </a:cubicBezTo>
                <a:close/>
                <a:moveTo>
                  <a:pt x="10998589" y="558200"/>
                </a:moveTo>
                <a:cubicBezTo>
                  <a:pt x="11008660" y="558859"/>
                  <a:pt x="11011619" y="564145"/>
                  <a:pt x="11013839" y="569354"/>
                </a:cubicBezTo>
                <a:cubicBezTo>
                  <a:pt x="11016907" y="576525"/>
                  <a:pt x="11022917" y="582133"/>
                  <a:pt x="11035352" y="584048"/>
                </a:cubicBezTo>
                <a:cubicBezTo>
                  <a:pt x="11044790" y="585488"/>
                  <a:pt x="11049356" y="589150"/>
                  <a:pt x="11051071" y="594927"/>
                </a:cubicBezTo>
                <a:cubicBezTo>
                  <a:pt x="11051829" y="597470"/>
                  <a:pt x="11054878" y="599753"/>
                  <a:pt x="11056557" y="601778"/>
                </a:cubicBezTo>
                <a:cubicBezTo>
                  <a:pt x="11060311" y="601563"/>
                  <a:pt x="11062278" y="601640"/>
                  <a:pt x="11063992" y="601303"/>
                </a:cubicBezTo>
                <a:cubicBezTo>
                  <a:pt x="11065725" y="600950"/>
                  <a:pt x="11067440" y="600307"/>
                  <a:pt x="11068811" y="599554"/>
                </a:cubicBezTo>
                <a:cubicBezTo>
                  <a:pt x="11080398" y="593119"/>
                  <a:pt x="11081011" y="589916"/>
                  <a:pt x="11072312" y="581765"/>
                </a:cubicBezTo>
                <a:cubicBezTo>
                  <a:pt x="11071808" y="581290"/>
                  <a:pt x="11070977" y="580953"/>
                  <a:pt x="11070472" y="580463"/>
                </a:cubicBezTo>
                <a:cubicBezTo>
                  <a:pt x="11062549" y="573093"/>
                  <a:pt x="11062910" y="570059"/>
                  <a:pt x="11072349" y="563808"/>
                </a:cubicBezTo>
                <a:cubicBezTo>
                  <a:pt x="11079694" y="558951"/>
                  <a:pt x="11088537" y="559717"/>
                  <a:pt x="11091353" y="566351"/>
                </a:cubicBezTo>
                <a:cubicBezTo>
                  <a:pt x="11095539" y="576249"/>
                  <a:pt x="11104654" y="582393"/>
                  <a:pt x="11119977" y="586101"/>
                </a:cubicBezTo>
                <a:cubicBezTo>
                  <a:pt x="11129055" y="588293"/>
                  <a:pt x="11134595" y="593318"/>
                  <a:pt x="11138403" y="598788"/>
                </a:cubicBezTo>
                <a:cubicBezTo>
                  <a:pt x="11142464" y="604597"/>
                  <a:pt x="11140497" y="610436"/>
                  <a:pt x="11132628" y="614527"/>
                </a:cubicBezTo>
                <a:cubicBezTo>
                  <a:pt x="11127629" y="617132"/>
                  <a:pt x="11121312" y="618802"/>
                  <a:pt x="11116529" y="621514"/>
                </a:cubicBezTo>
                <a:cubicBezTo>
                  <a:pt x="11113569" y="623168"/>
                  <a:pt x="11112343" y="625988"/>
                  <a:pt x="11109978" y="628699"/>
                </a:cubicBezTo>
                <a:cubicBezTo>
                  <a:pt x="11118244" y="630783"/>
                  <a:pt x="11124615" y="632378"/>
                  <a:pt x="11132267" y="634309"/>
                </a:cubicBezTo>
                <a:cubicBezTo>
                  <a:pt x="11127539" y="639456"/>
                  <a:pt x="11123442" y="643285"/>
                  <a:pt x="11120355" y="647408"/>
                </a:cubicBezTo>
                <a:cubicBezTo>
                  <a:pt x="11112433" y="657888"/>
                  <a:pt x="11115663" y="664018"/>
                  <a:pt x="11131960" y="670651"/>
                </a:cubicBezTo>
                <a:cubicBezTo>
                  <a:pt x="11144413" y="675723"/>
                  <a:pt x="11145117" y="676734"/>
                  <a:pt x="11141182" y="684533"/>
                </a:cubicBezTo>
                <a:cubicBezTo>
                  <a:pt x="11140352" y="686203"/>
                  <a:pt x="11139233" y="687797"/>
                  <a:pt x="11138096" y="689405"/>
                </a:cubicBezTo>
                <a:cubicBezTo>
                  <a:pt x="11133187" y="696270"/>
                  <a:pt x="11131870" y="702966"/>
                  <a:pt x="11142283" y="708405"/>
                </a:cubicBezTo>
                <a:cubicBezTo>
                  <a:pt x="11151848" y="713400"/>
                  <a:pt x="11160998" y="710949"/>
                  <a:pt x="11170978" y="707960"/>
                </a:cubicBezTo>
                <a:cubicBezTo>
                  <a:pt x="11201407" y="698813"/>
                  <a:pt x="11227340" y="703135"/>
                  <a:pt x="11247914" y="720049"/>
                </a:cubicBezTo>
                <a:cubicBezTo>
                  <a:pt x="11252390" y="723727"/>
                  <a:pt x="11251235" y="727650"/>
                  <a:pt x="11243998" y="730208"/>
                </a:cubicBezTo>
                <a:cubicBezTo>
                  <a:pt x="11240208" y="731556"/>
                  <a:pt x="11235516" y="731925"/>
                  <a:pt x="11231310" y="732736"/>
                </a:cubicBezTo>
                <a:cubicBezTo>
                  <a:pt x="11228712" y="730729"/>
                  <a:pt x="11226655" y="729534"/>
                  <a:pt x="11225373" y="728063"/>
                </a:cubicBezTo>
                <a:cubicBezTo>
                  <a:pt x="11224038" y="726577"/>
                  <a:pt x="11223713" y="724724"/>
                  <a:pt x="11222431" y="723206"/>
                </a:cubicBezTo>
                <a:cubicBezTo>
                  <a:pt x="11214545" y="713905"/>
                  <a:pt x="11198789" y="713599"/>
                  <a:pt x="11189242" y="722470"/>
                </a:cubicBezTo>
                <a:cubicBezTo>
                  <a:pt x="11186355" y="725183"/>
                  <a:pt x="11189026" y="729794"/>
                  <a:pt x="11179749" y="731204"/>
                </a:cubicBezTo>
                <a:cubicBezTo>
                  <a:pt x="11176176" y="729764"/>
                  <a:pt x="11171339" y="728078"/>
                  <a:pt x="11167080" y="725965"/>
                </a:cubicBezTo>
                <a:cubicBezTo>
                  <a:pt x="11157894" y="721367"/>
                  <a:pt x="11147679" y="719069"/>
                  <a:pt x="11135696" y="719636"/>
                </a:cubicBezTo>
                <a:cubicBezTo>
                  <a:pt x="11124723" y="720172"/>
                  <a:pt x="11119688" y="724846"/>
                  <a:pt x="11126203" y="730009"/>
                </a:cubicBezTo>
                <a:cubicBezTo>
                  <a:pt x="11134252" y="736413"/>
                  <a:pt x="11138944" y="743186"/>
                  <a:pt x="11135641" y="750923"/>
                </a:cubicBezTo>
                <a:cubicBezTo>
                  <a:pt x="11132556" y="758141"/>
                  <a:pt x="11127990" y="765235"/>
                  <a:pt x="11122540" y="771914"/>
                </a:cubicBezTo>
                <a:cubicBezTo>
                  <a:pt x="11120337" y="774581"/>
                  <a:pt x="11114256" y="777430"/>
                  <a:pt x="11109545" y="777721"/>
                </a:cubicBezTo>
                <a:cubicBezTo>
                  <a:pt x="11096496" y="778502"/>
                  <a:pt x="11083123" y="778732"/>
                  <a:pt x="11070129" y="777782"/>
                </a:cubicBezTo>
                <a:cubicBezTo>
                  <a:pt x="11056954" y="776849"/>
                  <a:pt x="11051937" y="768406"/>
                  <a:pt x="11061466" y="762522"/>
                </a:cubicBezTo>
                <a:cubicBezTo>
                  <a:pt x="11074821" y="754295"/>
                  <a:pt x="11075218" y="745560"/>
                  <a:pt x="11070255" y="735386"/>
                </a:cubicBezTo>
                <a:cubicBezTo>
                  <a:pt x="11067602" y="729916"/>
                  <a:pt x="11065978" y="724094"/>
                  <a:pt x="11065779" y="718394"/>
                </a:cubicBezTo>
                <a:cubicBezTo>
                  <a:pt x="11065437" y="708804"/>
                  <a:pt x="11072222" y="700898"/>
                  <a:pt x="11081607" y="693082"/>
                </a:cubicBezTo>
                <a:cubicBezTo>
                  <a:pt x="11097272" y="680059"/>
                  <a:pt x="11091353" y="666085"/>
                  <a:pt x="11068685" y="657704"/>
                </a:cubicBezTo>
                <a:cubicBezTo>
                  <a:pt x="11063198" y="655666"/>
                  <a:pt x="11057477" y="653812"/>
                  <a:pt x="11052388" y="652050"/>
                </a:cubicBezTo>
                <a:cubicBezTo>
                  <a:pt x="11055330" y="647086"/>
                  <a:pt x="11060889" y="642535"/>
                  <a:pt x="11059517" y="638965"/>
                </a:cubicBezTo>
                <a:cubicBezTo>
                  <a:pt x="11056810" y="631810"/>
                  <a:pt x="11052226" y="624287"/>
                  <a:pt x="11041524" y="619828"/>
                </a:cubicBezTo>
                <a:cubicBezTo>
                  <a:pt x="11029901" y="614970"/>
                  <a:pt x="11024379" y="607785"/>
                  <a:pt x="11018297" y="600567"/>
                </a:cubicBezTo>
                <a:cubicBezTo>
                  <a:pt x="11013622" y="595003"/>
                  <a:pt x="11011150" y="588476"/>
                  <a:pt x="11001423" y="584492"/>
                </a:cubicBezTo>
                <a:cubicBezTo>
                  <a:pt x="10995268" y="584492"/>
                  <a:pt x="10988735" y="584676"/>
                  <a:pt x="10982238" y="584446"/>
                </a:cubicBezTo>
                <a:cubicBezTo>
                  <a:pt x="10974785" y="584186"/>
                  <a:pt x="10969821" y="580769"/>
                  <a:pt x="10970633" y="576356"/>
                </a:cubicBezTo>
                <a:cubicBezTo>
                  <a:pt x="10971157" y="573522"/>
                  <a:pt x="10972023" y="570519"/>
                  <a:pt x="10974189" y="568082"/>
                </a:cubicBezTo>
                <a:cubicBezTo>
                  <a:pt x="10979333" y="562229"/>
                  <a:pt x="10986660" y="557434"/>
                  <a:pt x="10998589" y="558200"/>
                </a:cubicBezTo>
                <a:close/>
                <a:moveTo>
                  <a:pt x="10124194" y="557258"/>
                </a:moveTo>
                <a:cubicBezTo>
                  <a:pt x="10123020" y="558024"/>
                  <a:pt x="10121830" y="558775"/>
                  <a:pt x="10120639" y="559541"/>
                </a:cubicBezTo>
                <a:cubicBezTo>
                  <a:pt x="10122498" y="560430"/>
                  <a:pt x="10124356" y="561288"/>
                  <a:pt x="10126215" y="562176"/>
                </a:cubicBezTo>
                <a:cubicBezTo>
                  <a:pt x="10126955" y="561211"/>
                  <a:pt x="10128526" y="560123"/>
                  <a:pt x="10128219" y="559311"/>
                </a:cubicBezTo>
                <a:cubicBezTo>
                  <a:pt x="10127911" y="558499"/>
                  <a:pt x="10125691" y="557978"/>
                  <a:pt x="10124194" y="557258"/>
                </a:cubicBezTo>
                <a:close/>
                <a:moveTo>
                  <a:pt x="9866135" y="557090"/>
                </a:moveTo>
                <a:cubicBezTo>
                  <a:pt x="9864745" y="557749"/>
                  <a:pt x="9861569" y="558530"/>
                  <a:pt x="9860955" y="559786"/>
                </a:cubicBezTo>
                <a:cubicBezTo>
                  <a:pt x="9860360" y="561012"/>
                  <a:pt x="9861677" y="563219"/>
                  <a:pt x="9863392" y="564123"/>
                </a:cubicBezTo>
                <a:cubicBezTo>
                  <a:pt x="9869186" y="567156"/>
                  <a:pt x="9875989" y="569026"/>
                  <a:pt x="9883894" y="568076"/>
                </a:cubicBezTo>
                <a:cubicBezTo>
                  <a:pt x="9885464" y="567877"/>
                  <a:pt x="9887629" y="566850"/>
                  <a:pt x="9887937" y="565977"/>
                </a:cubicBezTo>
                <a:cubicBezTo>
                  <a:pt x="9888441" y="564460"/>
                  <a:pt x="9888712" y="562315"/>
                  <a:pt x="9887358" y="561273"/>
                </a:cubicBezTo>
                <a:cubicBezTo>
                  <a:pt x="9882251" y="557412"/>
                  <a:pt x="9874978" y="556615"/>
                  <a:pt x="9866135" y="557090"/>
                </a:cubicBezTo>
                <a:close/>
                <a:moveTo>
                  <a:pt x="9442419" y="555956"/>
                </a:moveTo>
                <a:cubicBezTo>
                  <a:pt x="9440794" y="556798"/>
                  <a:pt x="9439188" y="557656"/>
                  <a:pt x="9437582" y="558530"/>
                </a:cubicBezTo>
                <a:cubicBezTo>
                  <a:pt x="9438899" y="559097"/>
                  <a:pt x="9440200" y="560123"/>
                  <a:pt x="9441462" y="560108"/>
                </a:cubicBezTo>
                <a:cubicBezTo>
                  <a:pt x="9442690" y="560093"/>
                  <a:pt x="9443863" y="558989"/>
                  <a:pt x="9445054" y="558361"/>
                </a:cubicBezTo>
                <a:cubicBezTo>
                  <a:pt x="9444187" y="557549"/>
                  <a:pt x="9443303" y="556768"/>
                  <a:pt x="9442419" y="555956"/>
                </a:cubicBezTo>
                <a:close/>
                <a:moveTo>
                  <a:pt x="9748123" y="555205"/>
                </a:moveTo>
                <a:cubicBezTo>
                  <a:pt x="9748033" y="556094"/>
                  <a:pt x="9747794" y="556967"/>
                  <a:pt x="9747888" y="557841"/>
                </a:cubicBezTo>
                <a:cubicBezTo>
                  <a:pt x="9747906" y="557994"/>
                  <a:pt x="9749855" y="558300"/>
                  <a:pt x="9750162" y="558101"/>
                </a:cubicBezTo>
                <a:cubicBezTo>
                  <a:pt x="9751118" y="557458"/>
                  <a:pt x="9751750" y="556630"/>
                  <a:pt x="9752508" y="555849"/>
                </a:cubicBezTo>
                <a:cubicBezTo>
                  <a:pt x="9751046" y="555634"/>
                  <a:pt x="9749584" y="555420"/>
                  <a:pt x="9748123" y="555205"/>
                </a:cubicBezTo>
                <a:close/>
                <a:moveTo>
                  <a:pt x="10280033" y="554469"/>
                </a:moveTo>
                <a:cubicBezTo>
                  <a:pt x="10278336" y="555251"/>
                  <a:pt x="10277163" y="556431"/>
                  <a:pt x="10275810" y="557457"/>
                </a:cubicBezTo>
                <a:cubicBezTo>
                  <a:pt x="10277434" y="557779"/>
                  <a:pt x="10279185" y="558499"/>
                  <a:pt x="10280611" y="558300"/>
                </a:cubicBezTo>
                <a:cubicBezTo>
                  <a:pt x="10281892" y="558116"/>
                  <a:pt x="10282776" y="556921"/>
                  <a:pt x="10283841" y="556170"/>
                </a:cubicBezTo>
                <a:cubicBezTo>
                  <a:pt x="10282523" y="555557"/>
                  <a:pt x="10280412" y="554301"/>
                  <a:pt x="10280033" y="554469"/>
                </a:cubicBezTo>
                <a:close/>
                <a:moveTo>
                  <a:pt x="11903413" y="553736"/>
                </a:moveTo>
                <a:cubicBezTo>
                  <a:pt x="11905904" y="556617"/>
                  <a:pt x="11907871" y="558685"/>
                  <a:pt x="11909369" y="560892"/>
                </a:cubicBezTo>
                <a:cubicBezTo>
                  <a:pt x="11909531" y="561122"/>
                  <a:pt x="11906807" y="562624"/>
                  <a:pt x="11905471" y="562578"/>
                </a:cubicBezTo>
                <a:cubicBezTo>
                  <a:pt x="11900471" y="562471"/>
                  <a:pt x="11896576" y="560892"/>
                  <a:pt x="11896591" y="557628"/>
                </a:cubicBezTo>
                <a:cubicBezTo>
                  <a:pt x="11896591" y="556647"/>
                  <a:pt x="11899911" y="555651"/>
                  <a:pt x="11903413" y="553736"/>
                </a:cubicBezTo>
                <a:close/>
                <a:moveTo>
                  <a:pt x="9954120" y="553592"/>
                </a:moveTo>
                <a:cubicBezTo>
                  <a:pt x="9950745" y="554883"/>
                  <a:pt x="9948025" y="557350"/>
                  <a:pt x="9947763" y="560506"/>
                </a:cubicBezTo>
                <a:cubicBezTo>
                  <a:pt x="9948917" y="561717"/>
                  <a:pt x="9950308" y="565287"/>
                  <a:pt x="9953593" y="566175"/>
                </a:cubicBezTo>
                <a:cubicBezTo>
                  <a:pt x="9970214" y="570619"/>
                  <a:pt x="9983659" y="577039"/>
                  <a:pt x="9993080" y="586630"/>
                </a:cubicBezTo>
                <a:cubicBezTo>
                  <a:pt x="9993639" y="587212"/>
                  <a:pt x="9997284" y="587458"/>
                  <a:pt x="9998025" y="586997"/>
                </a:cubicBezTo>
                <a:cubicBezTo>
                  <a:pt x="9999703" y="585924"/>
                  <a:pt x="10000931" y="584347"/>
                  <a:pt x="10001472" y="582876"/>
                </a:cubicBezTo>
                <a:cubicBezTo>
                  <a:pt x="10001796" y="581896"/>
                  <a:pt x="10000751" y="580670"/>
                  <a:pt x="10000010" y="579643"/>
                </a:cubicBezTo>
                <a:cubicBezTo>
                  <a:pt x="9992448" y="568795"/>
                  <a:pt x="9978299" y="561257"/>
                  <a:pt x="9964403" y="553734"/>
                </a:cubicBezTo>
                <a:cubicBezTo>
                  <a:pt x="9961524" y="552186"/>
                  <a:pt x="9957495" y="552301"/>
                  <a:pt x="9954120" y="553592"/>
                </a:cubicBezTo>
                <a:close/>
                <a:moveTo>
                  <a:pt x="10366714" y="552998"/>
                </a:moveTo>
                <a:cubicBezTo>
                  <a:pt x="10365690" y="553611"/>
                  <a:pt x="10365145" y="555297"/>
                  <a:pt x="10365758" y="556093"/>
                </a:cubicBezTo>
                <a:cubicBezTo>
                  <a:pt x="10368194" y="559158"/>
                  <a:pt x="10375449" y="560368"/>
                  <a:pt x="10380214" y="558484"/>
                </a:cubicBezTo>
                <a:cubicBezTo>
                  <a:pt x="10381440" y="558009"/>
                  <a:pt x="10381676" y="556568"/>
                  <a:pt x="10382343" y="555557"/>
                </a:cubicBezTo>
                <a:lnTo>
                  <a:pt x="10382344" y="555557"/>
                </a:lnTo>
                <a:cubicBezTo>
                  <a:pt x="10380900" y="551543"/>
                  <a:pt x="10371768" y="549965"/>
                  <a:pt x="10366714" y="552998"/>
                </a:cubicBezTo>
                <a:close/>
                <a:moveTo>
                  <a:pt x="11724689" y="552281"/>
                </a:moveTo>
                <a:cubicBezTo>
                  <a:pt x="11725988" y="552710"/>
                  <a:pt x="11728046" y="552986"/>
                  <a:pt x="11728407" y="553614"/>
                </a:cubicBezTo>
                <a:cubicBezTo>
                  <a:pt x="11728731" y="554212"/>
                  <a:pt x="11727252" y="555192"/>
                  <a:pt x="11726566" y="556004"/>
                </a:cubicBezTo>
                <a:cubicBezTo>
                  <a:pt x="11725248" y="555560"/>
                  <a:pt x="11723137" y="555300"/>
                  <a:pt x="11722830" y="554671"/>
                </a:cubicBezTo>
                <a:cubicBezTo>
                  <a:pt x="11722524" y="554058"/>
                  <a:pt x="11723985" y="553093"/>
                  <a:pt x="11724689" y="552281"/>
                </a:cubicBezTo>
                <a:close/>
                <a:moveTo>
                  <a:pt x="779326" y="550236"/>
                </a:moveTo>
                <a:cubicBezTo>
                  <a:pt x="780716" y="549991"/>
                  <a:pt x="783098" y="550619"/>
                  <a:pt x="784163" y="551324"/>
                </a:cubicBezTo>
                <a:cubicBezTo>
                  <a:pt x="785227" y="552029"/>
                  <a:pt x="786112" y="553622"/>
                  <a:pt x="785534" y="554359"/>
                </a:cubicBezTo>
                <a:cubicBezTo>
                  <a:pt x="780246" y="561008"/>
                  <a:pt x="773515" y="566862"/>
                  <a:pt x="762325" y="569682"/>
                </a:cubicBezTo>
                <a:cubicBezTo>
                  <a:pt x="760358" y="568716"/>
                  <a:pt x="759005" y="568333"/>
                  <a:pt x="759023" y="568012"/>
                </a:cubicBezTo>
                <a:cubicBezTo>
                  <a:pt x="759582" y="558434"/>
                  <a:pt x="766278" y="552504"/>
                  <a:pt x="779326" y="550236"/>
                </a:cubicBezTo>
                <a:close/>
                <a:moveTo>
                  <a:pt x="9238899" y="548754"/>
                </a:moveTo>
                <a:cubicBezTo>
                  <a:pt x="9235019" y="549061"/>
                  <a:pt x="9231337" y="550241"/>
                  <a:pt x="9226067" y="551420"/>
                </a:cubicBezTo>
                <a:cubicBezTo>
                  <a:pt x="9229225" y="553811"/>
                  <a:pt x="9230453" y="555542"/>
                  <a:pt x="9232491" y="556124"/>
                </a:cubicBezTo>
                <a:cubicBezTo>
                  <a:pt x="9237094" y="557365"/>
                  <a:pt x="9242756" y="555373"/>
                  <a:pt x="9242743" y="552493"/>
                </a:cubicBezTo>
                <a:cubicBezTo>
                  <a:pt x="9242743" y="551175"/>
                  <a:pt x="9239981" y="548677"/>
                  <a:pt x="9238899" y="548754"/>
                </a:cubicBezTo>
                <a:close/>
                <a:moveTo>
                  <a:pt x="1921990" y="547207"/>
                </a:moveTo>
                <a:cubicBezTo>
                  <a:pt x="1919769" y="549352"/>
                  <a:pt x="1917964" y="550516"/>
                  <a:pt x="1917422" y="551880"/>
                </a:cubicBezTo>
                <a:cubicBezTo>
                  <a:pt x="1917170" y="552508"/>
                  <a:pt x="1919860" y="554300"/>
                  <a:pt x="1920383" y="554194"/>
                </a:cubicBezTo>
                <a:cubicBezTo>
                  <a:pt x="1922624" y="553688"/>
                  <a:pt x="1925656" y="552891"/>
                  <a:pt x="1926235" y="551757"/>
                </a:cubicBezTo>
                <a:cubicBezTo>
                  <a:pt x="1926705" y="550853"/>
                  <a:pt x="1924102" y="549337"/>
                  <a:pt x="1921990" y="547207"/>
                </a:cubicBezTo>
                <a:close/>
                <a:moveTo>
                  <a:pt x="291087" y="546036"/>
                </a:moveTo>
                <a:cubicBezTo>
                  <a:pt x="291645" y="547031"/>
                  <a:pt x="292224" y="548013"/>
                  <a:pt x="293379" y="549989"/>
                </a:cubicBezTo>
                <a:cubicBezTo>
                  <a:pt x="290527" y="550725"/>
                  <a:pt x="287586" y="551474"/>
                  <a:pt x="284662" y="552225"/>
                </a:cubicBezTo>
                <a:cubicBezTo>
                  <a:pt x="283795" y="550923"/>
                  <a:pt x="281900" y="548578"/>
                  <a:pt x="282225" y="548471"/>
                </a:cubicBezTo>
                <a:cubicBezTo>
                  <a:pt x="284950" y="547415"/>
                  <a:pt x="288073" y="546802"/>
                  <a:pt x="291087" y="546036"/>
                </a:cubicBezTo>
                <a:close/>
                <a:moveTo>
                  <a:pt x="2063468" y="545966"/>
                </a:moveTo>
                <a:cubicBezTo>
                  <a:pt x="2062352" y="546716"/>
                  <a:pt x="2060328" y="547483"/>
                  <a:pt x="2060381" y="548203"/>
                </a:cubicBezTo>
                <a:cubicBezTo>
                  <a:pt x="2060419" y="549030"/>
                  <a:pt x="2062331" y="549781"/>
                  <a:pt x="2063434" y="550578"/>
                </a:cubicBezTo>
                <a:cubicBezTo>
                  <a:pt x="2064877" y="549597"/>
                  <a:pt x="2066318" y="548616"/>
                  <a:pt x="2067763" y="547636"/>
                </a:cubicBezTo>
                <a:cubicBezTo>
                  <a:pt x="2066336" y="547084"/>
                  <a:pt x="2064913" y="546533"/>
                  <a:pt x="2063468" y="545966"/>
                </a:cubicBezTo>
                <a:close/>
                <a:moveTo>
                  <a:pt x="2223873" y="545123"/>
                </a:moveTo>
                <a:cubicBezTo>
                  <a:pt x="2221436" y="544832"/>
                  <a:pt x="2217141" y="545353"/>
                  <a:pt x="2216312" y="546349"/>
                </a:cubicBezTo>
                <a:cubicBezTo>
                  <a:pt x="2214832" y="548080"/>
                  <a:pt x="2213911" y="550991"/>
                  <a:pt x="2215337" y="552462"/>
                </a:cubicBezTo>
                <a:cubicBezTo>
                  <a:pt x="2218603" y="555879"/>
                  <a:pt x="2223096" y="558928"/>
                  <a:pt x="2227788" y="561671"/>
                </a:cubicBezTo>
                <a:cubicBezTo>
                  <a:pt x="2229322" y="562559"/>
                  <a:pt x="2233691" y="562743"/>
                  <a:pt x="2235549" y="562054"/>
                </a:cubicBezTo>
                <a:cubicBezTo>
                  <a:pt x="2238383" y="560981"/>
                  <a:pt x="2240187" y="558867"/>
                  <a:pt x="2241522" y="557886"/>
                </a:cubicBezTo>
                <a:cubicBezTo>
                  <a:pt x="2241072" y="550639"/>
                  <a:pt x="2234989" y="546441"/>
                  <a:pt x="2223873" y="545123"/>
                </a:cubicBezTo>
                <a:close/>
                <a:moveTo>
                  <a:pt x="545694" y="544488"/>
                </a:moveTo>
                <a:cubicBezTo>
                  <a:pt x="547788" y="546020"/>
                  <a:pt x="551578" y="547568"/>
                  <a:pt x="551542" y="549100"/>
                </a:cubicBezTo>
                <a:cubicBezTo>
                  <a:pt x="551506" y="550770"/>
                  <a:pt x="548419" y="553222"/>
                  <a:pt x="545766" y="553804"/>
                </a:cubicBezTo>
                <a:cubicBezTo>
                  <a:pt x="543817" y="554217"/>
                  <a:pt x="540424" y="552195"/>
                  <a:pt x="535478" y="550494"/>
                </a:cubicBezTo>
                <a:cubicBezTo>
                  <a:pt x="540044" y="547813"/>
                  <a:pt x="542879" y="546143"/>
                  <a:pt x="545694" y="544488"/>
                </a:cubicBezTo>
                <a:close/>
                <a:moveTo>
                  <a:pt x="2006312" y="543744"/>
                </a:moveTo>
                <a:cubicBezTo>
                  <a:pt x="2003405" y="547038"/>
                  <a:pt x="2001077" y="548678"/>
                  <a:pt x="2000788" y="550440"/>
                </a:cubicBezTo>
                <a:cubicBezTo>
                  <a:pt x="2000642" y="551390"/>
                  <a:pt x="2004651" y="553642"/>
                  <a:pt x="2005608" y="553428"/>
                </a:cubicBezTo>
                <a:cubicBezTo>
                  <a:pt x="2008370" y="552784"/>
                  <a:pt x="2012016" y="551359"/>
                  <a:pt x="2012487" y="549888"/>
                </a:cubicBezTo>
                <a:cubicBezTo>
                  <a:pt x="2012919" y="548570"/>
                  <a:pt x="2009598" y="546808"/>
                  <a:pt x="2006312" y="543744"/>
                </a:cubicBezTo>
                <a:close/>
                <a:moveTo>
                  <a:pt x="698174" y="543416"/>
                </a:moveTo>
                <a:cubicBezTo>
                  <a:pt x="699474" y="544289"/>
                  <a:pt x="702739" y="545454"/>
                  <a:pt x="702668" y="546557"/>
                </a:cubicBezTo>
                <a:cubicBezTo>
                  <a:pt x="702271" y="552226"/>
                  <a:pt x="696279" y="556870"/>
                  <a:pt x="688338" y="558019"/>
                </a:cubicBezTo>
                <a:cubicBezTo>
                  <a:pt x="687075" y="558187"/>
                  <a:pt x="684313" y="557207"/>
                  <a:pt x="683898" y="556425"/>
                </a:cubicBezTo>
                <a:cubicBezTo>
                  <a:pt x="680830" y="550801"/>
                  <a:pt x="687291" y="544642"/>
                  <a:pt x="698174" y="543416"/>
                </a:cubicBezTo>
                <a:close/>
                <a:moveTo>
                  <a:pt x="1664463" y="541483"/>
                </a:moveTo>
                <a:cubicBezTo>
                  <a:pt x="1674208" y="542433"/>
                  <a:pt x="1679116" y="546402"/>
                  <a:pt x="1677636" y="550264"/>
                </a:cubicBezTo>
                <a:cubicBezTo>
                  <a:pt x="1676338" y="553650"/>
                  <a:pt x="1670851" y="555842"/>
                  <a:pt x="1664859" y="555367"/>
                </a:cubicBezTo>
                <a:cubicBezTo>
                  <a:pt x="1657659" y="554768"/>
                  <a:pt x="1651775" y="550524"/>
                  <a:pt x="1654681" y="547015"/>
                </a:cubicBezTo>
                <a:cubicBezTo>
                  <a:pt x="1656810" y="544456"/>
                  <a:pt x="1661954" y="542832"/>
                  <a:pt x="1664463" y="541483"/>
                </a:cubicBezTo>
                <a:close/>
                <a:moveTo>
                  <a:pt x="1308542" y="540920"/>
                </a:moveTo>
                <a:cubicBezTo>
                  <a:pt x="1309949" y="541456"/>
                  <a:pt x="1312261" y="541901"/>
                  <a:pt x="1312495" y="542590"/>
                </a:cubicBezTo>
                <a:cubicBezTo>
                  <a:pt x="1312783" y="543341"/>
                  <a:pt x="1311104" y="544352"/>
                  <a:pt x="1310292" y="545256"/>
                </a:cubicBezTo>
                <a:cubicBezTo>
                  <a:pt x="1308885" y="544705"/>
                  <a:pt x="1306593" y="544275"/>
                  <a:pt x="1306341" y="543571"/>
                </a:cubicBezTo>
                <a:cubicBezTo>
                  <a:pt x="1306069" y="542835"/>
                  <a:pt x="1307730" y="541824"/>
                  <a:pt x="1308542" y="540920"/>
                </a:cubicBezTo>
                <a:close/>
                <a:moveTo>
                  <a:pt x="10265162" y="540802"/>
                </a:moveTo>
                <a:cubicBezTo>
                  <a:pt x="10263935" y="541292"/>
                  <a:pt x="10262978" y="541997"/>
                  <a:pt x="10261895" y="542610"/>
                </a:cubicBezTo>
                <a:cubicBezTo>
                  <a:pt x="10263176" y="543070"/>
                  <a:pt x="10264458" y="543514"/>
                  <a:pt x="10265739" y="543974"/>
                </a:cubicBezTo>
                <a:cubicBezTo>
                  <a:pt x="10266227" y="543146"/>
                  <a:pt x="10266840" y="542319"/>
                  <a:pt x="10267111" y="541461"/>
                </a:cubicBezTo>
                <a:cubicBezTo>
                  <a:pt x="10267165" y="541323"/>
                  <a:pt x="10265469" y="540695"/>
                  <a:pt x="10265162" y="540802"/>
                </a:cubicBezTo>
                <a:close/>
                <a:moveTo>
                  <a:pt x="1238232" y="538193"/>
                </a:moveTo>
                <a:cubicBezTo>
                  <a:pt x="1240812" y="539449"/>
                  <a:pt x="1243357" y="541655"/>
                  <a:pt x="1243646" y="543601"/>
                </a:cubicBezTo>
                <a:cubicBezTo>
                  <a:pt x="1244332" y="548167"/>
                  <a:pt x="1243051" y="552840"/>
                  <a:pt x="1243682" y="557406"/>
                </a:cubicBezTo>
                <a:cubicBezTo>
                  <a:pt x="1244747" y="565067"/>
                  <a:pt x="1251371" y="568530"/>
                  <a:pt x="1263968" y="569005"/>
                </a:cubicBezTo>
                <a:cubicBezTo>
                  <a:pt x="1272793" y="569358"/>
                  <a:pt x="1283531" y="565282"/>
                  <a:pt x="1289811" y="571794"/>
                </a:cubicBezTo>
                <a:cubicBezTo>
                  <a:pt x="1294756" y="576927"/>
                  <a:pt x="1286365" y="581615"/>
                  <a:pt x="1285877" y="586672"/>
                </a:cubicBezTo>
                <a:cubicBezTo>
                  <a:pt x="1285372" y="591851"/>
                  <a:pt x="1286040" y="597091"/>
                  <a:pt x="1284794" y="602179"/>
                </a:cubicBezTo>
                <a:cubicBezTo>
                  <a:pt x="1283567" y="607190"/>
                  <a:pt x="1281419" y="612246"/>
                  <a:pt x="1278117" y="616842"/>
                </a:cubicBezTo>
                <a:cubicBezTo>
                  <a:pt x="1275338" y="620734"/>
                  <a:pt x="1265375" y="620443"/>
                  <a:pt x="1261784" y="616659"/>
                </a:cubicBezTo>
                <a:cubicBezTo>
                  <a:pt x="1259456" y="614192"/>
                  <a:pt x="1258535" y="611219"/>
                  <a:pt x="1256171" y="608768"/>
                </a:cubicBezTo>
                <a:cubicBezTo>
                  <a:pt x="1251768" y="604186"/>
                  <a:pt x="1244314" y="602945"/>
                  <a:pt x="1236860" y="605627"/>
                </a:cubicBezTo>
                <a:cubicBezTo>
                  <a:pt x="1231194" y="607665"/>
                  <a:pt x="1226176" y="610361"/>
                  <a:pt x="1220636" y="612506"/>
                </a:cubicBezTo>
                <a:cubicBezTo>
                  <a:pt x="1217640" y="613671"/>
                  <a:pt x="1214104" y="614330"/>
                  <a:pt x="1210819" y="615234"/>
                </a:cubicBezTo>
                <a:cubicBezTo>
                  <a:pt x="1209718" y="614422"/>
                  <a:pt x="1208616" y="613610"/>
                  <a:pt x="1207515" y="612828"/>
                </a:cubicBezTo>
                <a:cubicBezTo>
                  <a:pt x="1209466" y="610300"/>
                  <a:pt x="1210801" y="607465"/>
                  <a:pt x="1213489" y="605274"/>
                </a:cubicBezTo>
                <a:cubicBezTo>
                  <a:pt x="1229390" y="592372"/>
                  <a:pt x="1226880" y="578244"/>
                  <a:pt x="1220980" y="563934"/>
                </a:cubicBezTo>
                <a:cubicBezTo>
                  <a:pt x="1219175" y="559521"/>
                  <a:pt x="1216269" y="555292"/>
                  <a:pt x="1214320" y="551737"/>
                </a:cubicBezTo>
                <a:cubicBezTo>
                  <a:pt x="1217082" y="545333"/>
                  <a:pt x="1223903" y="542146"/>
                  <a:pt x="1230635" y="539051"/>
                </a:cubicBezTo>
                <a:cubicBezTo>
                  <a:pt x="1232583" y="538162"/>
                  <a:pt x="1236860" y="537534"/>
                  <a:pt x="1238232" y="538193"/>
                </a:cubicBezTo>
                <a:close/>
                <a:moveTo>
                  <a:pt x="10094325" y="537661"/>
                </a:moveTo>
                <a:cubicBezTo>
                  <a:pt x="10084706" y="542901"/>
                  <a:pt x="10079057" y="549321"/>
                  <a:pt x="10080700" y="557457"/>
                </a:cubicBezTo>
                <a:cubicBezTo>
                  <a:pt x="10080898" y="558438"/>
                  <a:pt x="10082702" y="559909"/>
                  <a:pt x="10084039" y="560016"/>
                </a:cubicBezTo>
                <a:cubicBezTo>
                  <a:pt x="10086565" y="560261"/>
                  <a:pt x="10090283" y="560276"/>
                  <a:pt x="10091763" y="559342"/>
                </a:cubicBezTo>
                <a:cubicBezTo>
                  <a:pt x="10100046" y="554102"/>
                  <a:pt x="10103092" y="547529"/>
                  <a:pt x="10103078" y="540450"/>
                </a:cubicBezTo>
                <a:cubicBezTo>
                  <a:pt x="10101851" y="539408"/>
                  <a:pt x="10101076" y="538152"/>
                  <a:pt x="10099613" y="537692"/>
                </a:cubicBezTo>
                <a:cubicBezTo>
                  <a:pt x="10098169" y="537247"/>
                  <a:pt x="10095355" y="537110"/>
                  <a:pt x="10094325" y="537661"/>
                </a:cubicBezTo>
                <a:close/>
                <a:moveTo>
                  <a:pt x="1801147" y="537232"/>
                </a:moveTo>
                <a:cubicBezTo>
                  <a:pt x="1799270" y="536543"/>
                  <a:pt x="1795369" y="536803"/>
                  <a:pt x="1793438" y="537585"/>
                </a:cubicBezTo>
                <a:cubicBezTo>
                  <a:pt x="1791452" y="538366"/>
                  <a:pt x="1789378" y="540480"/>
                  <a:pt x="1789702" y="541767"/>
                </a:cubicBezTo>
                <a:cubicBezTo>
                  <a:pt x="1791652" y="549076"/>
                  <a:pt x="1796074" y="555772"/>
                  <a:pt x="1803328" y="561196"/>
                </a:cubicBezTo>
                <a:cubicBezTo>
                  <a:pt x="1805837" y="561027"/>
                  <a:pt x="1807244" y="561196"/>
                  <a:pt x="1807550" y="560889"/>
                </a:cubicBezTo>
                <a:cubicBezTo>
                  <a:pt x="1816142" y="552968"/>
                  <a:pt x="1813235" y="541706"/>
                  <a:pt x="1801147" y="537232"/>
                </a:cubicBezTo>
                <a:close/>
                <a:moveTo>
                  <a:pt x="10324357" y="536834"/>
                </a:moveTo>
                <a:cubicBezTo>
                  <a:pt x="10319738" y="539684"/>
                  <a:pt x="10315839" y="541201"/>
                  <a:pt x="10314178" y="543361"/>
                </a:cubicBezTo>
                <a:cubicBezTo>
                  <a:pt x="10312067" y="546073"/>
                  <a:pt x="10316398" y="549321"/>
                  <a:pt x="10321109" y="549214"/>
                </a:cubicBezTo>
                <a:cubicBezTo>
                  <a:pt x="10326649" y="549091"/>
                  <a:pt x="10330038" y="546946"/>
                  <a:pt x="10329970" y="543821"/>
                </a:cubicBezTo>
                <a:cubicBezTo>
                  <a:pt x="10329934" y="541982"/>
                  <a:pt x="10327155" y="540159"/>
                  <a:pt x="10324357" y="536834"/>
                </a:cubicBezTo>
                <a:close/>
                <a:moveTo>
                  <a:pt x="8874901" y="536328"/>
                </a:moveTo>
                <a:cubicBezTo>
                  <a:pt x="8872032" y="537952"/>
                  <a:pt x="8869018" y="538887"/>
                  <a:pt x="8868819" y="539990"/>
                </a:cubicBezTo>
                <a:cubicBezTo>
                  <a:pt x="8868585" y="541292"/>
                  <a:pt x="8870804" y="542748"/>
                  <a:pt x="8871978" y="544142"/>
                </a:cubicBezTo>
                <a:cubicBezTo>
                  <a:pt x="8873999" y="543315"/>
                  <a:pt x="8877212" y="542671"/>
                  <a:pt x="8877717" y="541553"/>
                </a:cubicBezTo>
                <a:cubicBezTo>
                  <a:pt x="8878258" y="540358"/>
                  <a:pt x="8876309" y="538718"/>
                  <a:pt x="8874901" y="536328"/>
                </a:cubicBezTo>
                <a:close/>
                <a:moveTo>
                  <a:pt x="11878668" y="536094"/>
                </a:moveTo>
                <a:cubicBezTo>
                  <a:pt x="11879463" y="536937"/>
                  <a:pt x="11880312" y="537749"/>
                  <a:pt x="11880925" y="538637"/>
                </a:cubicBezTo>
                <a:cubicBezTo>
                  <a:pt x="11880996" y="538729"/>
                  <a:pt x="11879517" y="539204"/>
                  <a:pt x="11878759" y="539496"/>
                </a:cubicBezTo>
                <a:cubicBezTo>
                  <a:pt x="11877947" y="538653"/>
                  <a:pt x="11877153" y="537795"/>
                  <a:pt x="11876358" y="536952"/>
                </a:cubicBezTo>
                <a:cubicBezTo>
                  <a:pt x="11877135" y="536661"/>
                  <a:pt x="11877893" y="536370"/>
                  <a:pt x="11878668" y="536094"/>
                </a:cubicBezTo>
                <a:close/>
                <a:moveTo>
                  <a:pt x="9862309" y="535976"/>
                </a:moveTo>
                <a:lnTo>
                  <a:pt x="9860196" y="536466"/>
                </a:lnTo>
                <a:lnTo>
                  <a:pt x="9861893" y="537370"/>
                </a:lnTo>
                <a:close/>
                <a:moveTo>
                  <a:pt x="10176387" y="535056"/>
                </a:moveTo>
                <a:cubicBezTo>
                  <a:pt x="10167815" y="534551"/>
                  <a:pt x="10160848" y="539484"/>
                  <a:pt x="10163231" y="544020"/>
                </a:cubicBezTo>
                <a:cubicBezTo>
                  <a:pt x="10163898" y="545245"/>
                  <a:pt x="10167309" y="546686"/>
                  <a:pt x="10169384" y="546655"/>
                </a:cubicBezTo>
                <a:cubicBezTo>
                  <a:pt x="10176350" y="546548"/>
                  <a:pt x="10181747" y="542656"/>
                  <a:pt x="10180700" y="538550"/>
                </a:cubicBezTo>
                <a:cubicBezTo>
                  <a:pt x="10180357" y="537155"/>
                  <a:pt x="10177595" y="535991"/>
                  <a:pt x="10176387" y="535056"/>
                </a:cubicBezTo>
                <a:close/>
                <a:moveTo>
                  <a:pt x="10494363" y="533367"/>
                </a:moveTo>
                <a:cubicBezTo>
                  <a:pt x="10496169" y="533214"/>
                  <a:pt x="10498389" y="534823"/>
                  <a:pt x="10501439" y="536064"/>
                </a:cubicBezTo>
                <a:cubicBezTo>
                  <a:pt x="10498750" y="537565"/>
                  <a:pt x="10496927" y="539358"/>
                  <a:pt x="10495231" y="539312"/>
                </a:cubicBezTo>
                <a:cubicBezTo>
                  <a:pt x="10493280" y="539251"/>
                  <a:pt x="10491440" y="537565"/>
                  <a:pt x="10489544" y="536569"/>
                </a:cubicBezTo>
                <a:cubicBezTo>
                  <a:pt x="10491133" y="535436"/>
                  <a:pt x="10492541" y="533536"/>
                  <a:pt x="10494363" y="533367"/>
                </a:cubicBezTo>
                <a:close/>
                <a:moveTo>
                  <a:pt x="1879472" y="532452"/>
                </a:moveTo>
                <a:cubicBezTo>
                  <a:pt x="1878495" y="533019"/>
                  <a:pt x="1877378" y="533677"/>
                  <a:pt x="1876241" y="534336"/>
                </a:cubicBezTo>
                <a:cubicBezTo>
                  <a:pt x="1877357" y="535026"/>
                  <a:pt x="1878388" y="536190"/>
                  <a:pt x="1879616" y="536282"/>
                </a:cubicBezTo>
                <a:cubicBezTo>
                  <a:pt x="1880608" y="536343"/>
                  <a:pt x="1881835" y="535102"/>
                  <a:pt x="1882953" y="534443"/>
                </a:cubicBezTo>
                <a:cubicBezTo>
                  <a:pt x="1881799" y="533785"/>
                  <a:pt x="1880646" y="533126"/>
                  <a:pt x="1879472" y="532452"/>
                </a:cubicBezTo>
                <a:close/>
                <a:moveTo>
                  <a:pt x="9536987" y="531809"/>
                </a:moveTo>
                <a:cubicBezTo>
                  <a:pt x="9533739" y="531318"/>
                  <a:pt x="9528938" y="531502"/>
                  <a:pt x="9526628" y="532697"/>
                </a:cubicBezTo>
                <a:cubicBezTo>
                  <a:pt x="9524408" y="533831"/>
                  <a:pt x="9522712" y="537187"/>
                  <a:pt x="9523866" y="538673"/>
                </a:cubicBezTo>
                <a:cubicBezTo>
                  <a:pt x="9529046" y="545445"/>
                  <a:pt x="9534894" y="552064"/>
                  <a:pt x="9541282" y="558438"/>
                </a:cubicBezTo>
                <a:cubicBezTo>
                  <a:pt x="9547401" y="564521"/>
                  <a:pt x="9557633" y="565716"/>
                  <a:pt x="9569978" y="565532"/>
                </a:cubicBezTo>
                <a:cubicBezTo>
                  <a:pt x="9571295" y="565440"/>
                  <a:pt x="9574472" y="565701"/>
                  <a:pt x="9576800" y="564950"/>
                </a:cubicBezTo>
                <a:cubicBezTo>
                  <a:pt x="9580734" y="563694"/>
                  <a:pt x="9585987" y="562223"/>
                  <a:pt x="9587303" y="560062"/>
                </a:cubicBezTo>
                <a:cubicBezTo>
                  <a:pt x="9589883" y="555895"/>
                  <a:pt x="9583603" y="554102"/>
                  <a:pt x="9578424" y="552662"/>
                </a:cubicBezTo>
                <a:cubicBezTo>
                  <a:pt x="9575013" y="551697"/>
                  <a:pt x="9571349" y="551053"/>
                  <a:pt x="9567721" y="550455"/>
                </a:cubicBezTo>
                <a:cubicBezTo>
                  <a:pt x="9558968" y="548985"/>
                  <a:pt x="9552724" y="545890"/>
                  <a:pt x="9549386" y="540603"/>
                </a:cubicBezTo>
                <a:cubicBezTo>
                  <a:pt x="9546985" y="536773"/>
                  <a:pt x="9544170" y="532851"/>
                  <a:pt x="9536987" y="531809"/>
                </a:cubicBezTo>
                <a:close/>
                <a:moveTo>
                  <a:pt x="10993734" y="530576"/>
                </a:moveTo>
                <a:cubicBezTo>
                  <a:pt x="10994384" y="530546"/>
                  <a:pt x="10995053" y="531051"/>
                  <a:pt x="10995720" y="531327"/>
                </a:cubicBezTo>
                <a:cubicBezTo>
                  <a:pt x="10995521" y="531817"/>
                  <a:pt x="10995305" y="532292"/>
                  <a:pt x="10995088" y="532767"/>
                </a:cubicBezTo>
                <a:cubicBezTo>
                  <a:pt x="10994042" y="532338"/>
                  <a:pt x="10992959" y="531879"/>
                  <a:pt x="10991875" y="531450"/>
                </a:cubicBezTo>
                <a:cubicBezTo>
                  <a:pt x="10992507" y="531143"/>
                  <a:pt x="10993102" y="530591"/>
                  <a:pt x="10993734" y="530576"/>
                </a:cubicBezTo>
                <a:close/>
                <a:moveTo>
                  <a:pt x="1431412" y="530276"/>
                </a:moveTo>
                <a:cubicBezTo>
                  <a:pt x="1420638" y="530567"/>
                  <a:pt x="1414917" y="533754"/>
                  <a:pt x="1414610" y="538412"/>
                </a:cubicBezTo>
                <a:cubicBezTo>
                  <a:pt x="1414448" y="541109"/>
                  <a:pt x="1419050" y="543882"/>
                  <a:pt x="1423399" y="543683"/>
                </a:cubicBezTo>
                <a:cubicBezTo>
                  <a:pt x="1431214" y="543330"/>
                  <a:pt x="1438306" y="539760"/>
                  <a:pt x="1437656" y="535439"/>
                </a:cubicBezTo>
                <a:cubicBezTo>
                  <a:pt x="1437368" y="533371"/>
                  <a:pt x="1433054" y="531548"/>
                  <a:pt x="1431412" y="530276"/>
                </a:cubicBezTo>
                <a:close/>
                <a:moveTo>
                  <a:pt x="868280" y="529291"/>
                </a:moveTo>
                <a:cubicBezTo>
                  <a:pt x="872973" y="538576"/>
                  <a:pt x="875951" y="543816"/>
                  <a:pt x="878063" y="549164"/>
                </a:cubicBezTo>
                <a:cubicBezTo>
                  <a:pt x="878478" y="550221"/>
                  <a:pt x="876005" y="552473"/>
                  <a:pt x="874128" y="552872"/>
                </a:cubicBezTo>
                <a:cubicBezTo>
                  <a:pt x="872179" y="553270"/>
                  <a:pt x="868226" y="552565"/>
                  <a:pt x="867089" y="551539"/>
                </a:cubicBezTo>
                <a:cubicBezTo>
                  <a:pt x="860502" y="545578"/>
                  <a:pt x="860267" y="539373"/>
                  <a:pt x="868280" y="529291"/>
                </a:cubicBezTo>
                <a:close/>
                <a:moveTo>
                  <a:pt x="2112444" y="527915"/>
                </a:moveTo>
                <a:cubicBezTo>
                  <a:pt x="2108321" y="527805"/>
                  <a:pt x="2104005" y="528460"/>
                  <a:pt x="2099459" y="530521"/>
                </a:cubicBezTo>
                <a:cubicBezTo>
                  <a:pt x="2104256" y="535485"/>
                  <a:pt x="2111042" y="539959"/>
                  <a:pt x="2112918" y="545108"/>
                </a:cubicBezTo>
                <a:cubicBezTo>
                  <a:pt x="2115065" y="551022"/>
                  <a:pt x="2112846" y="557518"/>
                  <a:pt x="2112556" y="563785"/>
                </a:cubicBezTo>
                <a:cubicBezTo>
                  <a:pt x="2112538" y="564337"/>
                  <a:pt x="2112864" y="564904"/>
                  <a:pt x="2113026" y="565471"/>
                </a:cubicBezTo>
                <a:cubicBezTo>
                  <a:pt x="2114164" y="569531"/>
                  <a:pt x="2121636" y="573269"/>
                  <a:pt x="2127360" y="571507"/>
                </a:cubicBezTo>
                <a:cubicBezTo>
                  <a:pt x="2141396" y="567202"/>
                  <a:pt x="2154878" y="562146"/>
                  <a:pt x="2168286" y="557089"/>
                </a:cubicBezTo>
                <a:cubicBezTo>
                  <a:pt x="2169871" y="556492"/>
                  <a:pt x="2170938" y="553443"/>
                  <a:pt x="2169911" y="552554"/>
                </a:cubicBezTo>
                <a:cubicBezTo>
                  <a:pt x="2168015" y="550976"/>
                  <a:pt x="2164262" y="549107"/>
                  <a:pt x="2161483" y="549199"/>
                </a:cubicBezTo>
                <a:cubicBezTo>
                  <a:pt x="2154300" y="549474"/>
                  <a:pt x="2147206" y="550761"/>
                  <a:pt x="2137044" y="552018"/>
                </a:cubicBezTo>
                <a:cubicBezTo>
                  <a:pt x="2134476" y="545031"/>
                  <a:pt x="2133053" y="540005"/>
                  <a:pt x="2130658" y="535148"/>
                </a:cubicBezTo>
                <a:cubicBezTo>
                  <a:pt x="2129650" y="533141"/>
                  <a:pt x="2127180" y="530628"/>
                  <a:pt x="2124290" y="529893"/>
                </a:cubicBezTo>
                <a:cubicBezTo>
                  <a:pt x="2120509" y="528897"/>
                  <a:pt x="2116573" y="528024"/>
                  <a:pt x="2112444" y="527915"/>
                </a:cubicBezTo>
                <a:close/>
                <a:moveTo>
                  <a:pt x="11393682" y="527591"/>
                </a:moveTo>
                <a:cubicBezTo>
                  <a:pt x="11396408" y="527591"/>
                  <a:pt x="11397581" y="527376"/>
                  <a:pt x="11398248" y="527622"/>
                </a:cubicBezTo>
                <a:cubicBezTo>
                  <a:pt x="11410846" y="532525"/>
                  <a:pt x="11423516" y="537397"/>
                  <a:pt x="11435806" y="542591"/>
                </a:cubicBezTo>
                <a:cubicBezTo>
                  <a:pt x="11437340" y="543235"/>
                  <a:pt x="11437826" y="545977"/>
                  <a:pt x="11436961" y="547249"/>
                </a:cubicBezTo>
                <a:cubicBezTo>
                  <a:pt x="11436077" y="548490"/>
                  <a:pt x="11432684" y="549976"/>
                  <a:pt x="11430590" y="549869"/>
                </a:cubicBezTo>
                <a:cubicBezTo>
                  <a:pt x="11412398" y="549042"/>
                  <a:pt x="11399530" y="542637"/>
                  <a:pt x="11389152" y="534026"/>
                </a:cubicBezTo>
                <a:cubicBezTo>
                  <a:pt x="11386715" y="532004"/>
                  <a:pt x="11391444" y="527530"/>
                  <a:pt x="11393682" y="527591"/>
                </a:cubicBezTo>
                <a:close/>
                <a:moveTo>
                  <a:pt x="10637245" y="527181"/>
                </a:moveTo>
                <a:cubicBezTo>
                  <a:pt x="10635693" y="527687"/>
                  <a:pt x="10633365" y="527978"/>
                  <a:pt x="10632733" y="528759"/>
                </a:cubicBezTo>
                <a:cubicBezTo>
                  <a:pt x="10629484" y="532804"/>
                  <a:pt x="10632047" y="537723"/>
                  <a:pt x="10639157" y="540281"/>
                </a:cubicBezTo>
                <a:cubicBezTo>
                  <a:pt x="10640692" y="540848"/>
                  <a:pt x="10645311" y="540128"/>
                  <a:pt x="10646160" y="539193"/>
                </a:cubicBezTo>
                <a:cubicBezTo>
                  <a:pt x="10650220" y="534689"/>
                  <a:pt x="10644969" y="528039"/>
                  <a:pt x="10637245" y="527181"/>
                </a:cubicBezTo>
                <a:close/>
                <a:moveTo>
                  <a:pt x="9395134" y="527151"/>
                </a:moveTo>
                <a:cubicBezTo>
                  <a:pt x="9392662" y="528315"/>
                  <a:pt x="9390262" y="529066"/>
                  <a:pt x="9388890" y="530246"/>
                </a:cubicBezTo>
                <a:cubicBezTo>
                  <a:pt x="9388150" y="530889"/>
                  <a:pt x="9388565" y="532697"/>
                  <a:pt x="9389522" y="533264"/>
                </a:cubicBezTo>
                <a:cubicBezTo>
                  <a:pt x="9392067" y="534720"/>
                  <a:pt x="9394972" y="536237"/>
                  <a:pt x="9398166" y="536834"/>
                </a:cubicBezTo>
                <a:cubicBezTo>
                  <a:pt x="9400098" y="537202"/>
                  <a:pt x="9403869" y="536344"/>
                  <a:pt x="9404988" y="535287"/>
                </a:cubicBezTo>
                <a:cubicBezTo>
                  <a:pt x="9406053" y="534260"/>
                  <a:pt x="9405728" y="531824"/>
                  <a:pt x="9404375" y="530874"/>
                </a:cubicBezTo>
                <a:cubicBezTo>
                  <a:pt x="9402137" y="529311"/>
                  <a:pt x="9398564" y="528468"/>
                  <a:pt x="9395134" y="527151"/>
                </a:cubicBezTo>
                <a:close/>
                <a:moveTo>
                  <a:pt x="9326554" y="525956"/>
                </a:moveTo>
                <a:cubicBezTo>
                  <a:pt x="9321249" y="526553"/>
                  <a:pt x="9316033" y="527427"/>
                  <a:pt x="9309229" y="528438"/>
                </a:cubicBezTo>
                <a:cubicBezTo>
                  <a:pt x="9311215" y="537509"/>
                  <a:pt x="9312712" y="544281"/>
                  <a:pt x="9314355" y="551758"/>
                </a:cubicBezTo>
                <a:cubicBezTo>
                  <a:pt x="9318866" y="552555"/>
                  <a:pt x="9323162" y="553842"/>
                  <a:pt x="9327511" y="553980"/>
                </a:cubicBezTo>
                <a:cubicBezTo>
                  <a:pt x="9337798" y="554255"/>
                  <a:pt x="9348121" y="554010"/>
                  <a:pt x="9358444" y="553995"/>
                </a:cubicBezTo>
                <a:cubicBezTo>
                  <a:pt x="9363624" y="553979"/>
                  <a:pt x="9368754" y="552738"/>
                  <a:pt x="9368822" y="549613"/>
                </a:cubicBezTo>
                <a:cubicBezTo>
                  <a:pt x="9368875" y="547253"/>
                  <a:pt x="9365771" y="544327"/>
                  <a:pt x="9362631" y="542657"/>
                </a:cubicBezTo>
                <a:cubicBezTo>
                  <a:pt x="9359275" y="540849"/>
                  <a:pt x="9353951" y="540496"/>
                  <a:pt x="9349998" y="538995"/>
                </a:cubicBezTo>
                <a:cubicBezTo>
                  <a:pt x="9346154" y="537570"/>
                  <a:pt x="9342563" y="535685"/>
                  <a:pt x="9339603" y="533601"/>
                </a:cubicBezTo>
                <a:lnTo>
                  <a:pt x="9339603" y="533602"/>
                </a:lnTo>
                <a:cubicBezTo>
                  <a:pt x="9336607" y="531502"/>
                  <a:pt x="9334766" y="528791"/>
                  <a:pt x="9331896" y="526645"/>
                </a:cubicBezTo>
                <a:cubicBezTo>
                  <a:pt x="9330976" y="525956"/>
                  <a:pt x="9328251" y="525757"/>
                  <a:pt x="9326554" y="525956"/>
                </a:cubicBezTo>
                <a:close/>
                <a:moveTo>
                  <a:pt x="9152037" y="525327"/>
                </a:moveTo>
                <a:cubicBezTo>
                  <a:pt x="9151424" y="526216"/>
                  <a:pt x="9149997" y="527319"/>
                  <a:pt x="9150413" y="527978"/>
                </a:cubicBezTo>
                <a:cubicBezTo>
                  <a:pt x="9150900" y="528714"/>
                  <a:pt x="9153011" y="529081"/>
                  <a:pt x="9154401" y="529602"/>
                </a:cubicBezTo>
                <a:cubicBezTo>
                  <a:pt x="9155213" y="528407"/>
                  <a:pt x="9156025" y="527197"/>
                  <a:pt x="9156856" y="525986"/>
                </a:cubicBezTo>
                <a:cubicBezTo>
                  <a:pt x="9155249" y="525756"/>
                  <a:pt x="9153643" y="525526"/>
                  <a:pt x="9152037" y="525327"/>
                </a:cubicBezTo>
                <a:close/>
                <a:moveTo>
                  <a:pt x="1052309" y="524863"/>
                </a:moveTo>
                <a:cubicBezTo>
                  <a:pt x="1065357" y="530042"/>
                  <a:pt x="1076870" y="534638"/>
                  <a:pt x="1086977" y="538668"/>
                </a:cubicBezTo>
                <a:cubicBezTo>
                  <a:pt x="1089161" y="546283"/>
                  <a:pt x="1080895" y="549516"/>
                  <a:pt x="1076960" y="553914"/>
                </a:cubicBezTo>
                <a:cubicBezTo>
                  <a:pt x="1072973" y="558403"/>
                  <a:pt x="1072377" y="562601"/>
                  <a:pt x="1077395" y="566937"/>
                </a:cubicBezTo>
                <a:cubicBezTo>
                  <a:pt x="1084704" y="573265"/>
                  <a:pt x="1097535" y="573556"/>
                  <a:pt x="1102282" y="566585"/>
                </a:cubicBezTo>
                <a:cubicBezTo>
                  <a:pt x="1109157" y="556488"/>
                  <a:pt x="1120671" y="549148"/>
                  <a:pt x="1133882" y="542499"/>
                </a:cubicBezTo>
                <a:cubicBezTo>
                  <a:pt x="1141408" y="538699"/>
                  <a:pt x="1149818" y="538806"/>
                  <a:pt x="1153969" y="542284"/>
                </a:cubicBezTo>
                <a:cubicBezTo>
                  <a:pt x="1159166" y="546636"/>
                  <a:pt x="1157560" y="553071"/>
                  <a:pt x="1149655" y="555951"/>
                </a:cubicBezTo>
                <a:cubicBezTo>
                  <a:pt x="1143212" y="558296"/>
                  <a:pt x="1135687" y="559506"/>
                  <a:pt x="1129262" y="561850"/>
                </a:cubicBezTo>
                <a:cubicBezTo>
                  <a:pt x="1126537" y="562862"/>
                  <a:pt x="1123830" y="565512"/>
                  <a:pt x="1123938" y="567336"/>
                </a:cubicBezTo>
                <a:cubicBezTo>
                  <a:pt x="1124046" y="569067"/>
                  <a:pt x="1127565" y="571993"/>
                  <a:pt x="1130074" y="572193"/>
                </a:cubicBezTo>
                <a:cubicBezTo>
                  <a:pt x="1141480" y="573158"/>
                  <a:pt x="1151857" y="575349"/>
                  <a:pt x="1161982" y="578766"/>
                </a:cubicBezTo>
                <a:cubicBezTo>
                  <a:pt x="1165429" y="579930"/>
                  <a:pt x="1171258" y="579333"/>
                  <a:pt x="1175481" y="578521"/>
                </a:cubicBezTo>
                <a:cubicBezTo>
                  <a:pt x="1180606" y="577540"/>
                  <a:pt x="1185191" y="575472"/>
                  <a:pt x="1189757" y="573970"/>
                </a:cubicBezTo>
                <a:cubicBezTo>
                  <a:pt x="1195694" y="577892"/>
                  <a:pt x="1192915" y="581064"/>
                  <a:pt x="1189450" y="583853"/>
                </a:cubicBezTo>
                <a:cubicBezTo>
                  <a:pt x="1183891" y="588311"/>
                  <a:pt x="1175824" y="590043"/>
                  <a:pt x="1166963" y="589920"/>
                </a:cubicBezTo>
                <a:cubicBezTo>
                  <a:pt x="1154727" y="589721"/>
                  <a:pt x="1142508" y="589307"/>
                  <a:pt x="1130308" y="588756"/>
                </a:cubicBezTo>
                <a:cubicBezTo>
                  <a:pt x="1114391" y="588036"/>
                  <a:pt x="1108092" y="590181"/>
                  <a:pt x="1101776" y="599205"/>
                </a:cubicBezTo>
                <a:cubicBezTo>
                  <a:pt x="1099936" y="601857"/>
                  <a:pt x="1099628" y="605013"/>
                  <a:pt x="1097192" y="607389"/>
                </a:cubicBezTo>
                <a:cubicBezTo>
                  <a:pt x="1093275" y="611234"/>
                  <a:pt x="1089125" y="615386"/>
                  <a:pt x="1083386" y="618022"/>
                </a:cubicBezTo>
                <a:cubicBezTo>
                  <a:pt x="1072847" y="622863"/>
                  <a:pt x="1061549" y="627276"/>
                  <a:pt x="1049728" y="630817"/>
                </a:cubicBezTo>
                <a:cubicBezTo>
                  <a:pt x="1037745" y="634433"/>
                  <a:pt x="1026555" y="638355"/>
                  <a:pt x="1016719" y="643994"/>
                </a:cubicBezTo>
                <a:cubicBezTo>
                  <a:pt x="1000062" y="653554"/>
                  <a:pt x="978369" y="653156"/>
                  <a:pt x="957903" y="652988"/>
                </a:cubicBezTo>
                <a:cubicBezTo>
                  <a:pt x="944530" y="652850"/>
                  <a:pt x="935957" y="641664"/>
                  <a:pt x="939693" y="632625"/>
                </a:cubicBezTo>
                <a:cubicBezTo>
                  <a:pt x="942653" y="625453"/>
                  <a:pt x="950034" y="619662"/>
                  <a:pt x="959672" y="616260"/>
                </a:cubicBezTo>
                <a:cubicBezTo>
                  <a:pt x="984884" y="607373"/>
                  <a:pt x="1009139" y="596861"/>
                  <a:pt x="1038954" y="594088"/>
                </a:cubicBezTo>
                <a:cubicBezTo>
                  <a:pt x="1042617" y="593751"/>
                  <a:pt x="1046425" y="593720"/>
                  <a:pt x="1050089" y="593965"/>
                </a:cubicBezTo>
                <a:cubicBezTo>
                  <a:pt x="1051569" y="594072"/>
                  <a:pt x="1053771" y="595222"/>
                  <a:pt x="1054005" y="596080"/>
                </a:cubicBezTo>
                <a:cubicBezTo>
                  <a:pt x="1054456" y="597627"/>
                  <a:pt x="1054673" y="600064"/>
                  <a:pt x="1053211" y="600800"/>
                </a:cubicBezTo>
                <a:cubicBezTo>
                  <a:pt x="1046912" y="603956"/>
                  <a:pt x="1039964" y="606622"/>
                  <a:pt x="1030471" y="610667"/>
                </a:cubicBezTo>
                <a:cubicBezTo>
                  <a:pt x="1036553" y="612093"/>
                  <a:pt x="1040055" y="613778"/>
                  <a:pt x="1042671" y="613364"/>
                </a:cubicBezTo>
                <a:cubicBezTo>
                  <a:pt x="1050811" y="612078"/>
                  <a:pt x="1059076" y="610514"/>
                  <a:pt x="1066494" y="608125"/>
                </a:cubicBezTo>
                <a:cubicBezTo>
                  <a:pt x="1080084" y="603711"/>
                  <a:pt x="1083873" y="596263"/>
                  <a:pt x="1078315" y="587484"/>
                </a:cubicBezTo>
                <a:cubicBezTo>
                  <a:pt x="1072504" y="578306"/>
                  <a:pt x="1059871" y="574077"/>
                  <a:pt x="1042690" y="575134"/>
                </a:cubicBezTo>
                <a:cubicBezTo>
                  <a:pt x="1035416" y="575564"/>
                  <a:pt x="1028035" y="575211"/>
                  <a:pt x="1016575" y="575211"/>
                </a:cubicBezTo>
                <a:cubicBezTo>
                  <a:pt x="1009518" y="578061"/>
                  <a:pt x="1002101" y="586059"/>
                  <a:pt x="987050" y="585523"/>
                </a:cubicBezTo>
                <a:cubicBezTo>
                  <a:pt x="985191" y="585477"/>
                  <a:pt x="983296" y="585799"/>
                  <a:pt x="981419" y="585860"/>
                </a:cubicBezTo>
                <a:cubicBezTo>
                  <a:pt x="970536" y="586212"/>
                  <a:pt x="965140" y="582443"/>
                  <a:pt x="968064" y="576222"/>
                </a:cubicBezTo>
                <a:cubicBezTo>
                  <a:pt x="969580" y="572959"/>
                  <a:pt x="972088" y="569879"/>
                  <a:pt x="974380" y="566355"/>
                </a:cubicBezTo>
                <a:cubicBezTo>
                  <a:pt x="965700" y="563229"/>
                  <a:pt x="961729" y="567872"/>
                  <a:pt x="956477" y="569419"/>
                </a:cubicBezTo>
                <a:cubicBezTo>
                  <a:pt x="951009" y="571013"/>
                  <a:pt x="945523" y="572239"/>
                  <a:pt x="941245" y="568715"/>
                </a:cubicBezTo>
                <a:cubicBezTo>
                  <a:pt x="937365" y="565528"/>
                  <a:pt x="938592" y="561697"/>
                  <a:pt x="942545" y="559092"/>
                </a:cubicBezTo>
                <a:cubicBezTo>
                  <a:pt x="948897" y="554925"/>
                  <a:pt x="956170" y="551232"/>
                  <a:pt x="963498" y="547693"/>
                </a:cubicBezTo>
                <a:cubicBezTo>
                  <a:pt x="966349" y="546329"/>
                  <a:pt x="970681" y="546176"/>
                  <a:pt x="973911" y="545042"/>
                </a:cubicBezTo>
                <a:cubicBezTo>
                  <a:pt x="981906" y="542192"/>
                  <a:pt x="989305" y="537167"/>
                  <a:pt x="997625" y="536584"/>
                </a:cubicBezTo>
                <a:cubicBezTo>
                  <a:pt x="1009230" y="535772"/>
                  <a:pt x="1008165" y="545042"/>
                  <a:pt x="1014842" y="548857"/>
                </a:cubicBezTo>
                <a:cubicBezTo>
                  <a:pt x="1019535" y="551539"/>
                  <a:pt x="1028937" y="551661"/>
                  <a:pt x="1032294" y="548106"/>
                </a:cubicBezTo>
                <a:cubicBezTo>
                  <a:pt x="1036499" y="543632"/>
                  <a:pt x="1039098" y="538622"/>
                  <a:pt x="1042888" y="533995"/>
                </a:cubicBezTo>
                <a:cubicBezTo>
                  <a:pt x="1045234" y="531114"/>
                  <a:pt x="1048519" y="528510"/>
                  <a:pt x="1052309" y="524863"/>
                </a:cubicBezTo>
                <a:close/>
                <a:moveTo>
                  <a:pt x="9932206" y="524116"/>
                </a:moveTo>
                <a:cubicBezTo>
                  <a:pt x="9927081" y="523182"/>
                  <a:pt x="9921648" y="527441"/>
                  <a:pt x="9923092" y="530782"/>
                </a:cubicBezTo>
                <a:cubicBezTo>
                  <a:pt x="9927045" y="540067"/>
                  <a:pt x="9939010" y="543514"/>
                  <a:pt x="9952600" y="538948"/>
                </a:cubicBezTo>
                <a:cubicBezTo>
                  <a:pt x="9956264" y="537722"/>
                  <a:pt x="9958735" y="535194"/>
                  <a:pt x="9965142" y="531119"/>
                </a:cubicBezTo>
                <a:cubicBezTo>
                  <a:pt x="9951102" y="528085"/>
                  <a:pt x="9941771" y="525863"/>
                  <a:pt x="9932206" y="524116"/>
                </a:cubicBezTo>
                <a:close/>
                <a:moveTo>
                  <a:pt x="1509905" y="523019"/>
                </a:moveTo>
                <a:cubicBezTo>
                  <a:pt x="1511675" y="522912"/>
                  <a:pt x="1513750" y="524475"/>
                  <a:pt x="1516710" y="525701"/>
                </a:cubicBezTo>
                <a:cubicBezTo>
                  <a:pt x="1513967" y="527141"/>
                  <a:pt x="1512126" y="528842"/>
                  <a:pt x="1510374" y="528796"/>
                </a:cubicBezTo>
                <a:cubicBezTo>
                  <a:pt x="1508552" y="528750"/>
                  <a:pt x="1506837" y="527034"/>
                  <a:pt x="1505050" y="526053"/>
                </a:cubicBezTo>
                <a:cubicBezTo>
                  <a:pt x="1506657" y="524965"/>
                  <a:pt x="1508118" y="523157"/>
                  <a:pt x="1509905" y="523019"/>
                </a:cubicBezTo>
                <a:close/>
                <a:moveTo>
                  <a:pt x="9760666" y="522768"/>
                </a:moveTo>
                <a:cubicBezTo>
                  <a:pt x="9755558" y="524469"/>
                  <a:pt x="9753122" y="530215"/>
                  <a:pt x="9755920" y="533570"/>
                </a:cubicBezTo>
                <a:cubicBezTo>
                  <a:pt x="9756767" y="534581"/>
                  <a:pt x="9757670" y="535838"/>
                  <a:pt x="9759132" y="536359"/>
                </a:cubicBezTo>
                <a:cubicBezTo>
                  <a:pt x="9772036" y="541032"/>
                  <a:pt x="9784868" y="545843"/>
                  <a:pt x="9798259" y="549934"/>
                </a:cubicBezTo>
                <a:cubicBezTo>
                  <a:pt x="9801020" y="550777"/>
                  <a:pt x="9806055" y="548831"/>
                  <a:pt x="9811740" y="547896"/>
                </a:cubicBezTo>
                <a:cubicBezTo>
                  <a:pt x="9809232" y="544617"/>
                  <a:pt x="9808528" y="542089"/>
                  <a:pt x="9806091" y="540802"/>
                </a:cubicBezTo>
                <a:cubicBezTo>
                  <a:pt x="9795461" y="535148"/>
                  <a:pt x="9784289" y="529924"/>
                  <a:pt x="9773389" y="524469"/>
                </a:cubicBezTo>
                <a:cubicBezTo>
                  <a:pt x="9769563" y="522554"/>
                  <a:pt x="9765557" y="521129"/>
                  <a:pt x="9760666" y="522768"/>
                </a:cubicBezTo>
                <a:close/>
                <a:moveTo>
                  <a:pt x="777481" y="522701"/>
                </a:moveTo>
                <a:cubicBezTo>
                  <a:pt x="778257" y="522870"/>
                  <a:pt x="779033" y="523023"/>
                  <a:pt x="779827" y="523191"/>
                </a:cubicBezTo>
                <a:cubicBezTo>
                  <a:pt x="778997" y="523850"/>
                  <a:pt x="778202" y="524509"/>
                  <a:pt x="777390" y="525168"/>
                </a:cubicBezTo>
                <a:cubicBezTo>
                  <a:pt x="776903" y="524754"/>
                  <a:pt x="776019" y="524325"/>
                  <a:pt x="776037" y="523911"/>
                </a:cubicBezTo>
                <a:cubicBezTo>
                  <a:pt x="776055" y="523513"/>
                  <a:pt x="776975" y="523099"/>
                  <a:pt x="777481" y="522701"/>
                </a:cubicBezTo>
                <a:close/>
                <a:moveTo>
                  <a:pt x="3407004" y="520822"/>
                </a:moveTo>
                <a:cubicBezTo>
                  <a:pt x="3403341" y="523213"/>
                  <a:pt x="3400257" y="524821"/>
                  <a:pt x="3398273" y="526813"/>
                </a:cubicBezTo>
                <a:cubicBezTo>
                  <a:pt x="3397803" y="527303"/>
                  <a:pt x="3400545" y="529786"/>
                  <a:pt x="3402477" y="530215"/>
                </a:cubicBezTo>
                <a:cubicBezTo>
                  <a:pt x="3406788" y="531149"/>
                  <a:pt x="3411725" y="528805"/>
                  <a:pt x="3411606" y="525909"/>
                </a:cubicBezTo>
                <a:cubicBezTo>
                  <a:pt x="3411549" y="524607"/>
                  <a:pt x="3409369" y="523335"/>
                  <a:pt x="3407004" y="520822"/>
                </a:cubicBezTo>
                <a:close/>
                <a:moveTo>
                  <a:pt x="10840964" y="520817"/>
                </a:moveTo>
                <a:cubicBezTo>
                  <a:pt x="10854698" y="526241"/>
                  <a:pt x="10857586" y="529351"/>
                  <a:pt x="10854590" y="536216"/>
                </a:cubicBezTo>
                <a:cubicBezTo>
                  <a:pt x="10852894" y="540077"/>
                  <a:pt x="10849645" y="543677"/>
                  <a:pt x="10847444" y="547477"/>
                </a:cubicBezTo>
                <a:cubicBezTo>
                  <a:pt x="10842913" y="555337"/>
                  <a:pt x="10845422" y="562232"/>
                  <a:pt x="10855456" y="567978"/>
                </a:cubicBezTo>
                <a:cubicBezTo>
                  <a:pt x="10860221" y="570721"/>
                  <a:pt x="10865238" y="573295"/>
                  <a:pt x="10869749" y="576160"/>
                </a:cubicBezTo>
                <a:cubicBezTo>
                  <a:pt x="10870599" y="576696"/>
                  <a:pt x="10870202" y="578535"/>
                  <a:pt x="10869299" y="579332"/>
                </a:cubicBezTo>
                <a:cubicBezTo>
                  <a:pt x="10868433" y="580128"/>
                  <a:pt x="10866195" y="580803"/>
                  <a:pt x="10864607" y="580757"/>
                </a:cubicBezTo>
                <a:cubicBezTo>
                  <a:pt x="10861863" y="580649"/>
                  <a:pt x="10858814" y="580328"/>
                  <a:pt x="10856558" y="579439"/>
                </a:cubicBezTo>
                <a:cubicBezTo>
                  <a:pt x="10842210" y="573801"/>
                  <a:pt x="10826688" y="569893"/>
                  <a:pt x="10810427" y="566967"/>
                </a:cubicBezTo>
                <a:cubicBezTo>
                  <a:pt x="10809020" y="566706"/>
                  <a:pt x="10808172" y="565266"/>
                  <a:pt x="10805861" y="563397"/>
                </a:cubicBezTo>
                <a:cubicBezTo>
                  <a:pt x="10809002" y="561681"/>
                  <a:pt x="10812395" y="559995"/>
                  <a:pt x="10815444" y="558080"/>
                </a:cubicBezTo>
                <a:cubicBezTo>
                  <a:pt x="10825064" y="552089"/>
                  <a:pt x="10824036" y="547247"/>
                  <a:pt x="10812088" y="542988"/>
                </a:cubicBezTo>
                <a:cubicBezTo>
                  <a:pt x="10807233" y="541272"/>
                  <a:pt x="10801765" y="540169"/>
                  <a:pt x="10797181" y="538223"/>
                </a:cubicBezTo>
                <a:cubicBezTo>
                  <a:pt x="10795624" y="537564"/>
                  <a:pt x="10795377" y="535220"/>
                  <a:pt x="10795610" y="533703"/>
                </a:cubicBezTo>
                <a:cubicBezTo>
                  <a:pt x="10795719" y="533013"/>
                  <a:pt x="10798534" y="531879"/>
                  <a:pt x="10799996" y="531956"/>
                </a:cubicBezTo>
                <a:cubicBezTo>
                  <a:pt x="10809218" y="532416"/>
                  <a:pt x="10818405" y="533136"/>
                  <a:pt x="10828620" y="533810"/>
                </a:cubicBezTo>
                <a:cubicBezTo>
                  <a:pt x="10832933" y="529275"/>
                  <a:pt x="10836940" y="525061"/>
                  <a:pt x="10840964" y="520817"/>
                </a:cubicBezTo>
                <a:close/>
                <a:moveTo>
                  <a:pt x="11202723" y="516534"/>
                </a:moveTo>
                <a:cubicBezTo>
                  <a:pt x="11214996" y="518296"/>
                  <a:pt x="11222341" y="524946"/>
                  <a:pt x="11221204" y="533296"/>
                </a:cubicBezTo>
                <a:lnTo>
                  <a:pt x="11221204" y="533297"/>
                </a:lnTo>
                <a:cubicBezTo>
                  <a:pt x="11220500" y="538353"/>
                  <a:pt x="11215573" y="542245"/>
                  <a:pt x="11207579" y="542628"/>
                </a:cubicBezTo>
                <a:cubicBezTo>
                  <a:pt x="11197634" y="543087"/>
                  <a:pt x="11187581" y="542735"/>
                  <a:pt x="11175507" y="542735"/>
                </a:cubicBezTo>
                <a:cubicBezTo>
                  <a:pt x="11177294" y="539272"/>
                  <a:pt x="11178955" y="536759"/>
                  <a:pt x="11179838" y="534139"/>
                </a:cubicBezTo>
                <a:cubicBezTo>
                  <a:pt x="11180777" y="531381"/>
                  <a:pt x="11180867" y="528531"/>
                  <a:pt x="11181517" y="525727"/>
                </a:cubicBezTo>
                <a:cubicBezTo>
                  <a:pt x="11183249" y="518265"/>
                  <a:pt x="11191118" y="514864"/>
                  <a:pt x="11202723" y="516534"/>
                </a:cubicBezTo>
                <a:close/>
                <a:moveTo>
                  <a:pt x="11697762" y="515119"/>
                </a:moveTo>
                <a:cubicBezTo>
                  <a:pt x="11700650" y="512927"/>
                  <a:pt x="11706877" y="513617"/>
                  <a:pt x="11712418" y="516743"/>
                </a:cubicBezTo>
                <a:cubicBezTo>
                  <a:pt x="11713067" y="517110"/>
                  <a:pt x="11713338" y="517708"/>
                  <a:pt x="11714710" y="519209"/>
                </a:cubicBezTo>
                <a:cubicBezTo>
                  <a:pt x="11712418" y="520083"/>
                  <a:pt x="11711696" y="520574"/>
                  <a:pt x="11710884" y="520634"/>
                </a:cubicBezTo>
                <a:cubicBezTo>
                  <a:pt x="11705000" y="521048"/>
                  <a:pt x="11699765" y="520435"/>
                  <a:pt x="11697095" y="516681"/>
                </a:cubicBezTo>
                <a:cubicBezTo>
                  <a:pt x="11696805" y="516283"/>
                  <a:pt x="11697238" y="515502"/>
                  <a:pt x="11697762" y="515119"/>
                </a:cubicBezTo>
                <a:close/>
                <a:moveTo>
                  <a:pt x="10109468" y="514740"/>
                </a:moveTo>
                <a:cubicBezTo>
                  <a:pt x="10108907" y="515032"/>
                  <a:pt x="10108312" y="515292"/>
                  <a:pt x="10107753" y="515583"/>
                </a:cubicBezTo>
                <a:cubicBezTo>
                  <a:pt x="10107969" y="515996"/>
                  <a:pt x="10108006" y="516578"/>
                  <a:pt x="10108456" y="516778"/>
                </a:cubicBezTo>
                <a:cubicBezTo>
                  <a:pt x="10108962" y="516977"/>
                  <a:pt x="10109846" y="516762"/>
                  <a:pt x="10110550" y="516748"/>
                </a:cubicBezTo>
                <a:cubicBezTo>
                  <a:pt x="10110208" y="516072"/>
                  <a:pt x="10109829" y="515399"/>
                  <a:pt x="10109468" y="514740"/>
                </a:cubicBezTo>
                <a:close/>
                <a:moveTo>
                  <a:pt x="11073234" y="514452"/>
                </a:moveTo>
                <a:lnTo>
                  <a:pt x="11071162" y="514835"/>
                </a:lnTo>
                <a:cubicBezTo>
                  <a:pt x="11070905" y="515723"/>
                  <a:pt x="11071054" y="516627"/>
                  <a:pt x="11071068" y="517547"/>
                </a:cubicBezTo>
                <a:cubicBezTo>
                  <a:pt x="11072439" y="517301"/>
                  <a:pt x="11073829" y="517087"/>
                  <a:pt x="11075237" y="516842"/>
                </a:cubicBezTo>
                <a:close/>
                <a:moveTo>
                  <a:pt x="10317048" y="513193"/>
                </a:moveTo>
                <a:cubicBezTo>
                  <a:pt x="10308728" y="512074"/>
                  <a:pt x="10301816" y="513760"/>
                  <a:pt x="10301112" y="517330"/>
                </a:cubicBezTo>
                <a:cubicBezTo>
                  <a:pt x="10300824" y="518723"/>
                  <a:pt x="10302357" y="520929"/>
                  <a:pt x="10304234" y="521665"/>
                </a:cubicBezTo>
                <a:cubicBezTo>
                  <a:pt x="10311255" y="524484"/>
                  <a:pt x="10319828" y="523258"/>
                  <a:pt x="10323617" y="519290"/>
                </a:cubicBezTo>
                <a:cubicBezTo>
                  <a:pt x="10324068" y="518830"/>
                  <a:pt x="10324051" y="518217"/>
                  <a:pt x="10324213" y="517666"/>
                </a:cubicBezTo>
                <a:cubicBezTo>
                  <a:pt x="10323455" y="516671"/>
                  <a:pt x="10323021" y="515490"/>
                  <a:pt x="10321831" y="514755"/>
                </a:cubicBezTo>
                <a:cubicBezTo>
                  <a:pt x="10320621" y="513990"/>
                  <a:pt x="10318781" y="513423"/>
                  <a:pt x="10317048" y="513193"/>
                </a:cubicBezTo>
                <a:close/>
                <a:moveTo>
                  <a:pt x="11902365" y="512253"/>
                </a:moveTo>
                <a:cubicBezTo>
                  <a:pt x="11903034" y="513172"/>
                  <a:pt x="11904495" y="514214"/>
                  <a:pt x="11904170" y="514980"/>
                </a:cubicBezTo>
                <a:cubicBezTo>
                  <a:pt x="11903846" y="515792"/>
                  <a:pt x="11901789" y="516329"/>
                  <a:pt x="11900506" y="516988"/>
                </a:cubicBezTo>
                <a:cubicBezTo>
                  <a:pt x="11899586" y="515762"/>
                  <a:pt x="11898683" y="514551"/>
                  <a:pt x="11897745" y="513341"/>
                </a:cubicBezTo>
                <a:cubicBezTo>
                  <a:pt x="11899280" y="512973"/>
                  <a:pt x="11900814" y="512621"/>
                  <a:pt x="11902365" y="512253"/>
                </a:cubicBezTo>
                <a:close/>
                <a:moveTo>
                  <a:pt x="3052543" y="511860"/>
                </a:moveTo>
                <a:cubicBezTo>
                  <a:pt x="3048395" y="511063"/>
                  <a:pt x="3045075" y="513162"/>
                  <a:pt x="3045543" y="515583"/>
                </a:cubicBezTo>
                <a:cubicBezTo>
                  <a:pt x="3045903" y="517375"/>
                  <a:pt x="3048593" y="519934"/>
                  <a:pt x="3051100" y="520378"/>
                </a:cubicBezTo>
                <a:cubicBezTo>
                  <a:pt x="3053246" y="520761"/>
                  <a:pt x="3056586" y="518663"/>
                  <a:pt x="3061351" y="516962"/>
                </a:cubicBezTo>
                <a:cubicBezTo>
                  <a:pt x="3057361" y="514557"/>
                  <a:pt x="3055359" y="512396"/>
                  <a:pt x="3052543" y="511860"/>
                </a:cubicBezTo>
                <a:close/>
                <a:moveTo>
                  <a:pt x="1828938" y="510726"/>
                </a:moveTo>
                <a:cubicBezTo>
                  <a:pt x="1827366" y="510282"/>
                  <a:pt x="1821790" y="512749"/>
                  <a:pt x="1820870" y="514495"/>
                </a:cubicBezTo>
                <a:cubicBezTo>
                  <a:pt x="1819266" y="517544"/>
                  <a:pt x="1819246" y="521052"/>
                  <a:pt x="1819771" y="524316"/>
                </a:cubicBezTo>
                <a:cubicBezTo>
                  <a:pt x="1819951" y="525434"/>
                  <a:pt x="1823686" y="526951"/>
                  <a:pt x="1826013" y="527104"/>
                </a:cubicBezTo>
                <a:cubicBezTo>
                  <a:pt x="1828342" y="527242"/>
                  <a:pt x="1832116" y="526277"/>
                  <a:pt x="1833107" y="525112"/>
                </a:cubicBezTo>
                <a:cubicBezTo>
                  <a:pt x="1835185" y="522661"/>
                  <a:pt x="1835872" y="519751"/>
                  <a:pt x="1837492" y="516196"/>
                </a:cubicBezTo>
                <a:cubicBezTo>
                  <a:pt x="1834771" y="514296"/>
                  <a:pt x="1832457" y="511707"/>
                  <a:pt x="1828938" y="510726"/>
                </a:cubicBezTo>
                <a:close/>
                <a:moveTo>
                  <a:pt x="249185" y="510567"/>
                </a:moveTo>
                <a:cubicBezTo>
                  <a:pt x="259779" y="512697"/>
                  <a:pt x="264525" y="517906"/>
                  <a:pt x="263948" y="526962"/>
                </a:cubicBezTo>
                <a:cubicBezTo>
                  <a:pt x="262107" y="528095"/>
                  <a:pt x="259544" y="530746"/>
                  <a:pt x="255863" y="531604"/>
                </a:cubicBezTo>
                <a:cubicBezTo>
                  <a:pt x="253607" y="532125"/>
                  <a:pt x="248409" y="530424"/>
                  <a:pt x="246694" y="528831"/>
                </a:cubicBezTo>
                <a:cubicBezTo>
                  <a:pt x="242562" y="525031"/>
                  <a:pt x="239331" y="520802"/>
                  <a:pt x="236606" y="516543"/>
                </a:cubicBezTo>
                <a:cubicBezTo>
                  <a:pt x="235830" y="515348"/>
                  <a:pt x="237310" y="512697"/>
                  <a:pt x="239079" y="512007"/>
                </a:cubicBezTo>
                <a:cubicBezTo>
                  <a:pt x="241894" y="510889"/>
                  <a:pt x="246297" y="509985"/>
                  <a:pt x="249185" y="510567"/>
                </a:cubicBezTo>
                <a:close/>
                <a:moveTo>
                  <a:pt x="10375486" y="510374"/>
                </a:moveTo>
                <a:cubicBezTo>
                  <a:pt x="10364621" y="510481"/>
                  <a:pt x="10355038" y="517375"/>
                  <a:pt x="10356807" y="524454"/>
                </a:cubicBezTo>
                <a:cubicBezTo>
                  <a:pt x="10357221" y="526139"/>
                  <a:pt x="10361030" y="527503"/>
                  <a:pt x="10363303" y="529035"/>
                </a:cubicBezTo>
                <a:cubicBezTo>
                  <a:pt x="10369927" y="527671"/>
                  <a:pt x="10375215" y="526675"/>
                  <a:pt x="10380358" y="525480"/>
                </a:cubicBezTo>
                <a:cubicBezTo>
                  <a:pt x="10390230" y="523212"/>
                  <a:pt x="10394038" y="520715"/>
                  <a:pt x="10392468" y="517835"/>
                </a:cubicBezTo>
                <a:cubicBezTo>
                  <a:pt x="10390140" y="513698"/>
                  <a:pt x="10382415" y="510297"/>
                  <a:pt x="10375486" y="510374"/>
                </a:cubicBezTo>
                <a:close/>
                <a:moveTo>
                  <a:pt x="1865069" y="509362"/>
                </a:moveTo>
                <a:cubicBezTo>
                  <a:pt x="1864762" y="509699"/>
                  <a:pt x="1864135" y="510113"/>
                  <a:pt x="1864258" y="510374"/>
                </a:cubicBezTo>
                <a:cubicBezTo>
                  <a:pt x="1864383" y="510665"/>
                  <a:pt x="1865267" y="510803"/>
                  <a:pt x="1865829" y="511002"/>
                </a:cubicBezTo>
                <a:cubicBezTo>
                  <a:pt x="1866133" y="510665"/>
                  <a:pt x="1866441" y="510312"/>
                  <a:pt x="1866748" y="509960"/>
                </a:cubicBezTo>
                <a:cubicBezTo>
                  <a:pt x="1866189" y="509761"/>
                  <a:pt x="1865630" y="509546"/>
                  <a:pt x="1865069" y="509362"/>
                </a:cubicBezTo>
                <a:close/>
                <a:moveTo>
                  <a:pt x="897169" y="508789"/>
                </a:moveTo>
                <a:cubicBezTo>
                  <a:pt x="898306" y="509218"/>
                  <a:pt x="899498" y="509616"/>
                  <a:pt x="900544" y="510137"/>
                </a:cubicBezTo>
                <a:cubicBezTo>
                  <a:pt x="900635" y="510168"/>
                  <a:pt x="899859" y="510903"/>
                  <a:pt x="899498" y="511317"/>
                </a:cubicBezTo>
                <a:cubicBezTo>
                  <a:pt x="898343" y="510873"/>
                  <a:pt x="897151" y="510474"/>
                  <a:pt x="896123" y="509953"/>
                </a:cubicBezTo>
                <a:cubicBezTo>
                  <a:pt x="896014" y="509907"/>
                  <a:pt x="896790" y="509203"/>
                  <a:pt x="897169" y="508789"/>
                </a:cubicBezTo>
                <a:close/>
                <a:moveTo>
                  <a:pt x="10938547" y="505770"/>
                </a:moveTo>
                <a:cubicBezTo>
                  <a:pt x="10953237" y="506352"/>
                  <a:pt x="10970202" y="515147"/>
                  <a:pt x="10973324" y="523390"/>
                </a:cubicBezTo>
                <a:cubicBezTo>
                  <a:pt x="10976266" y="531143"/>
                  <a:pt x="10971339" y="542037"/>
                  <a:pt x="10960439" y="544534"/>
                </a:cubicBezTo>
                <a:cubicBezTo>
                  <a:pt x="10941290" y="548932"/>
                  <a:pt x="10935641" y="555244"/>
                  <a:pt x="10944647" y="566828"/>
                </a:cubicBezTo>
                <a:cubicBezTo>
                  <a:pt x="10947589" y="570612"/>
                  <a:pt x="10940911" y="575240"/>
                  <a:pt x="10934198" y="575025"/>
                </a:cubicBezTo>
                <a:cubicBezTo>
                  <a:pt x="10920282" y="574611"/>
                  <a:pt x="10906927" y="571670"/>
                  <a:pt x="10901819" y="563626"/>
                </a:cubicBezTo>
                <a:cubicBezTo>
                  <a:pt x="10897253" y="556409"/>
                  <a:pt x="10889367" y="551276"/>
                  <a:pt x="10881191" y="546281"/>
                </a:cubicBezTo>
                <a:cubicBezTo>
                  <a:pt x="10892742" y="537578"/>
                  <a:pt x="10892742" y="537578"/>
                  <a:pt x="10917232" y="543140"/>
                </a:cubicBezTo>
                <a:cubicBezTo>
                  <a:pt x="10921924" y="541179"/>
                  <a:pt x="10925895" y="539693"/>
                  <a:pt x="10929577" y="537961"/>
                </a:cubicBezTo>
                <a:cubicBezTo>
                  <a:pt x="10936959" y="534498"/>
                  <a:pt x="10945657" y="531572"/>
                  <a:pt x="10946397" y="524907"/>
                </a:cubicBezTo>
                <a:cubicBezTo>
                  <a:pt x="10947101" y="518625"/>
                  <a:pt x="10938168" y="516434"/>
                  <a:pt x="10932609" y="512711"/>
                </a:cubicBezTo>
                <a:cubicBezTo>
                  <a:pt x="10931130" y="511730"/>
                  <a:pt x="10930660" y="509217"/>
                  <a:pt x="10931689" y="508053"/>
                </a:cubicBezTo>
                <a:cubicBezTo>
                  <a:pt x="10932717" y="506842"/>
                  <a:pt x="10936237" y="505693"/>
                  <a:pt x="10938547" y="505770"/>
                </a:cubicBezTo>
                <a:close/>
                <a:moveTo>
                  <a:pt x="1907497" y="505164"/>
                </a:moveTo>
                <a:cubicBezTo>
                  <a:pt x="1901687" y="514128"/>
                  <a:pt x="1905584" y="520546"/>
                  <a:pt x="1913290" y="526415"/>
                </a:cubicBezTo>
                <a:cubicBezTo>
                  <a:pt x="1916123" y="528575"/>
                  <a:pt x="1920167" y="530353"/>
                  <a:pt x="1925964" y="527089"/>
                </a:cubicBezTo>
                <a:cubicBezTo>
                  <a:pt x="1924844" y="519045"/>
                  <a:pt x="1920927" y="511599"/>
                  <a:pt x="1907497" y="505164"/>
                </a:cubicBezTo>
                <a:close/>
                <a:moveTo>
                  <a:pt x="1678466" y="504435"/>
                </a:moveTo>
                <a:lnTo>
                  <a:pt x="1679045" y="505477"/>
                </a:lnTo>
                <a:lnTo>
                  <a:pt x="1677220" y="505278"/>
                </a:lnTo>
                <a:close/>
                <a:moveTo>
                  <a:pt x="2183106" y="503693"/>
                </a:moveTo>
                <a:cubicBezTo>
                  <a:pt x="2180866" y="504352"/>
                  <a:pt x="2178629" y="505026"/>
                  <a:pt x="2174892" y="506114"/>
                </a:cubicBezTo>
                <a:cubicBezTo>
                  <a:pt x="2177762" y="507723"/>
                  <a:pt x="2179280" y="509010"/>
                  <a:pt x="2181316" y="509516"/>
                </a:cubicBezTo>
                <a:cubicBezTo>
                  <a:pt x="2182310" y="509745"/>
                  <a:pt x="2185597" y="508428"/>
                  <a:pt x="2185543" y="507922"/>
                </a:cubicBezTo>
                <a:cubicBezTo>
                  <a:pt x="2185362" y="506482"/>
                  <a:pt x="2184009" y="505088"/>
                  <a:pt x="2183106" y="503693"/>
                </a:cubicBezTo>
                <a:close/>
                <a:moveTo>
                  <a:pt x="11652192" y="503411"/>
                </a:moveTo>
                <a:cubicBezTo>
                  <a:pt x="11652861" y="504269"/>
                  <a:pt x="11653546" y="505096"/>
                  <a:pt x="11654214" y="505954"/>
                </a:cubicBezTo>
                <a:cubicBezTo>
                  <a:pt x="11652752" y="506154"/>
                  <a:pt x="11651290" y="506445"/>
                  <a:pt x="11649792" y="506491"/>
                </a:cubicBezTo>
                <a:cubicBezTo>
                  <a:pt x="11649431" y="506491"/>
                  <a:pt x="11648510" y="505342"/>
                  <a:pt x="11648709" y="505204"/>
                </a:cubicBezTo>
                <a:cubicBezTo>
                  <a:pt x="11649721" y="504514"/>
                  <a:pt x="11651002" y="503993"/>
                  <a:pt x="11652192" y="503411"/>
                </a:cubicBezTo>
                <a:close/>
                <a:moveTo>
                  <a:pt x="1183906" y="502966"/>
                </a:moveTo>
                <a:cubicBezTo>
                  <a:pt x="1190872" y="502797"/>
                  <a:pt x="1197297" y="505678"/>
                  <a:pt x="1198614" y="509539"/>
                </a:cubicBezTo>
                <a:cubicBezTo>
                  <a:pt x="1200455" y="514871"/>
                  <a:pt x="1196286" y="520694"/>
                  <a:pt x="1188995" y="522808"/>
                </a:cubicBezTo>
                <a:cubicBezTo>
                  <a:pt x="1187317" y="523298"/>
                  <a:pt x="1185440" y="523635"/>
                  <a:pt x="1183599" y="523804"/>
                </a:cubicBezTo>
                <a:cubicBezTo>
                  <a:pt x="1173005" y="524800"/>
                  <a:pt x="1161725" y="521460"/>
                  <a:pt x="1160082" y="516894"/>
                </a:cubicBezTo>
                <a:cubicBezTo>
                  <a:pt x="1157862" y="510704"/>
                  <a:pt x="1170568" y="503257"/>
                  <a:pt x="1183906" y="502966"/>
                </a:cubicBezTo>
                <a:close/>
                <a:moveTo>
                  <a:pt x="11740373" y="500363"/>
                </a:moveTo>
                <a:cubicBezTo>
                  <a:pt x="11744325" y="500532"/>
                  <a:pt x="11746184" y="500516"/>
                  <a:pt x="11748006" y="500685"/>
                </a:cubicBezTo>
                <a:cubicBezTo>
                  <a:pt x="11750714" y="500976"/>
                  <a:pt x="11753475" y="501298"/>
                  <a:pt x="11756110" y="501773"/>
                </a:cubicBezTo>
                <a:cubicBezTo>
                  <a:pt x="11762823" y="502983"/>
                  <a:pt x="11767552" y="506645"/>
                  <a:pt x="11764647" y="508883"/>
                </a:cubicBezTo>
                <a:cubicBezTo>
                  <a:pt x="11762119" y="510829"/>
                  <a:pt x="11757427" y="512820"/>
                  <a:pt x="11753709" y="512805"/>
                </a:cubicBezTo>
                <a:cubicBezTo>
                  <a:pt x="11748584" y="512805"/>
                  <a:pt x="11743007" y="511427"/>
                  <a:pt x="11738550" y="509695"/>
                </a:cubicBezTo>
                <a:cubicBezTo>
                  <a:pt x="11736060" y="508760"/>
                  <a:pt x="11734020" y="505802"/>
                  <a:pt x="11734453" y="504010"/>
                </a:cubicBezTo>
                <a:cubicBezTo>
                  <a:pt x="11734850" y="502416"/>
                  <a:pt x="11738965" y="501175"/>
                  <a:pt x="11740373" y="500363"/>
                </a:cubicBezTo>
                <a:close/>
                <a:moveTo>
                  <a:pt x="186580" y="499746"/>
                </a:moveTo>
                <a:cubicBezTo>
                  <a:pt x="188259" y="499716"/>
                  <a:pt x="190226" y="500237"/>
                  <a:pt x="191634" y="500865"/>
                </a:cubicBezTo>
                <a:cubicBezTo>
                  <a:pt x="198834" y="504082"/>
                  <a:pt x="199322" y="512647"/>
                  <a:pt x="192734" y="517750"/>
                </a:cubicBezTo>
                <a:cubicBezTo>
                  <a:pt x="187086" y="522132"/>
                  <a:pt x="174795" y="522714"/>
                  <a:pt x="168046" y="518730"/>
                </a:cubicBezTo>
                <a:cubicBezTo>
                  <a:pt x="166169" y="517627"/>
                  <a:pt x="165230" y="515911"/>
                  <a:pt x="164310" y="514961"/>
                </a:cubicBezTo>
                <a:cubicBezTo>
                  <a:pt x="163173" y="507898"/>
                  <a:pt x="175283" y="499899"/>
                  <a:pt x="186580" y="499746"/>
                </a:cubicBezTo>
                <a:close/>
                <a:moveTo>
                  <a:pt x="2269692" y="499388"/>
                </a:moveTo>
                <a:cubicBezTo>
                  <a:pt x="2261500" y="499587"/>
                  <a:pt x="2255978" y="502406"/>
                  <a:pt x="2252802" y="506788"/>
                </a:cubicBezTo>
                <a:cubicBezTo>
                  <a:pt x="2251899" y="508029"/>
                  <a:pt x="2252387" y="510389"/>
                  <a:pt x="2253814" y="511308"/>
                </a:cubicBezTo>
                <a:lnTo>
                  <a:pt x="2261049" y="512073"/>
                </a:lnTo>
                <a:lnTo>
                  <a:pt x="2261049" y="512074"/>
                </a:lnTo>
                <a:lnTo>
                  <a:pt x="2261050" y="512074"/>
                </a:lnTo>
                <a:lnTo>
                  <a:pt x="2261049" y="512073"/>
                </a:lnTo>
                <a:lnTo>
                  <a:pt x="2274764" y="504184"/>
                </a:lnTo>
                <a:cubicBezTo>
                  <a:pt x="2275594" y="503647"/>
                  <a:pt x="2275162" y="501870"/>
                  <a:pt x="2274314" y="501073"/>
                </a:cubicBezTo>
                <a:cubicBezTo>
                  <a:pt x="2273464" y="500261"/>
                  <a:pt x="2271371" y="499955"/>
                  <a:pt x="2269692" y="499388"/>
                </a:cubicBezTo>
                <a:close/>
                <a:moveTo>
                  <a:pt x="8931570" y="496691"/>
                </a:moveTo>
                <a:cubicBezTo>
                  <a:pt x="8928033" y="495389"/>
                  <a:pt x="8922366" y="497304"/>
                  <a:pt x="8923647" y="499066"/>
                </a:cubicBezTo>
                <a:cubicBezTo>
                  <a:pt x="8924928" y="500843"/>
                  <a:pt x="8927762" y="502498"/>
                  <a:pt x="8930614" y="503417"/>
                </a:cubicBezTo>
                <a:cubicBezTo>
                  <a:pt x="8932094" y="503892"/>
                  <a:pt x="8935035" y="502682"/>
                  <a:pt x="8939565" y="501793"/>
                </a:cubicBezTo>
                <a:cubicBezTo>
                  <a:pt x="8936064" y="499495"/>
                  <a:pt x="8934241" y="497672"/>
                  <a:pt x="8931570" y="496691"/>
                </a:cubicBezTo>
                <a:close/>
                <a:moveTo>
                  <a:pt x="8702730" y="496492"/>
                </a:moveTo>
                <a:lnTo>
                  <a:pt x="8701213" y="497197"/>
                </a:lnTo>
                <a:lnTo>
                  <a:pt x="8702964" y="497641"/>
                </a:lnTo>
                <a:close/>
                <a:moveTo>
                  <a:pt x="11306477" y="495329"/>
                </a:moveTo>
                <a:cubicBezTo>
                  <a:pt x="11312849" y="495957"/>
                  <a:pt x="11315050" y="499466"/>
                  <a:pt x="11314653" y="503281"/>
                </a:cubicBezTo>
                <a:cubicBezTo>
                  <a:pt x="11314147" y="508429"/>
                  <a:pt x="11312289" y="513639"/>
                  <a:pt x="11313065" y="518695"/>
                </a:cubicBezTo>
                <a:cubicBezTo>
                  <a:pt x="11313895" y="523966"/>
                  <a:pt x="11318696" y="528562"/>
                  <a:pt x="11326457" y="531412"/>
                </a:cubicBezTo>
                <a:cubicBezTo>
                  <a:pt x="11335155" y="534630"/>
                  <a:pt x="11340101" y="529420"/>
                  <a:pt x="11346670" y="527812"/>
                </a:cubicBezTo>
                <a:cubicBezTo>
                  <a:pt x="11347428" y="527628"/>
                  <a:pt x="11348493" y="527919"/>
                  <a:pt x="11351002" y="528072"/>
                </a:cubicBezTo>
                <a:cubicBezTo>
                  <a:pt x="11356235" y="532990"/>
                  <a:pt x="11359520" y="538966"/>
                  <a:pt x="11361072" y="545249"/>
                </a:cubicBezTo>
                <a:cubicBezTo>
                  <a:pt x="11361541" y="547180"/>
                  <a:pt x="11359989" y="550152"/>
                  <a:pt x="11357625" y="551317"/>
                </a:cubicBezTo>
                <a:cubicBezTo>
                  <a:pt x="11355297" y="552481"/>
                  <a:pt x="11350406" y="552665"/>
                  <a:pt x="11347266" y="552052"/>
                </a:cubicBezTo>
                <a:cubicBezTo>
                  <a:pt x="11338025" y="550259"/>
                  <a:pt x="11331005" y="546460"/>
                  <a:pt x="11325067" y="541709"/>
                </a:cubicBezTo>
                <a:cubicBezTo>
                  <a:pt x="11318083" y="536131"/>
                  <a:pt x="11309852" y="531351"/>
                  <a:pt x="11298085" y="529727"/>
                </a:cubicBezTo>
                <a:cubicBezTo>
                  <a:pt x="11291877" y="528854"/>
                  <a:pt x="11287041" y="529957"/>
                  <a:pt x="11284044" y="533649"/>
                </a:cubicBezTo>
                <a:cubicBezTo>
                  <a:pt x="11282528" y="535488"/>
                  <a:pt x="11283720" y="538491"/>
                  <a:pt x="11276573" y="538981"/>
                </a:cubicBezTo>
                <a:cubicBezTo>
                  <a:pt x="11273685" y="532715"/>
                  <a:pt x="11265907" y="526601"/>
                  <a:pt x="11271574" y="519584"/>
                </a:cubicBezTo>
                <a:cubicBezTo>
                  <a:pt x="11277837" y="511846"/>
                  <a:pt x="11285651" y="504507"/>
                  <a:pt x="11293880" y="497489"/>
                </a:cubicBezTo>
                <a:cubicBezTo>
                  <a:pt x="11295938" y="495743"/>
                  <a:pt x="11302453" y="494915"/>
                  <a:pt x="11306477" y="495329"/>
                </a:cubicBezTo>
                <a:close/>
                <a:moveTo>
                  <a:pt x="991485" y="494816"/>
                </a:moveTo>
                <a:cubicBezTo>
                  <a:pt x="996412" y="497038"/>
                  <a:pt x="1000599" y="500348"/>
                  <a:pt x="1003433" y="503718"/>
                </a:cubicBezTo>
                <a:cubicBezTo>
                  <a:pt x="1006194" y="506998"/>
                  <a:pt x="1004389" y="510936"/>
                  <a:pt x="998560" y="512392"/>
                </a:cubicBezTo>
                <a:cubicBezTo>
                  <a:pt x="994896" y="513326"/>
                  <a:pt x="989302" y="513035"/>
                  <a:pt x="985638" y="511947"/>
                </a:cubicBezTo>
                <a:cubicBezTo>
                  <a:pt x="978293" y="509756"/>
                  <a:pt x="976001" y="505281"/>
                  <a:pt x="975766" y="501604"/>
                </a:cubicBezTo>
                <a:cubicBezTo>
                  <a:pt x="975550" y="495567"/>
                  <a:pt x="985006" y="491858"/>
                  <a:pt x="991485" y="494816"/>
                </a:cubicBezTo>
                <a:close/>
                <a:moveTo>
                  <a:pt x="11251108" y="494808"/>
                </a:moveTo>
                <a:cubicBezTo>
                  <a:pt x="11252083" y="495696"/>
                  <a:pt x="11252263" y="496937"/>
                  <a:pt x="11253291" y="498930"/>
                </a:cubicBezTo>
                <a:cubicBezTo>
                  <a:pt x="11251071" y="500707"/>
                  <a:pt x="11248780" y="503236"/>
                  <a:pt x="11245459" y="505059"/>
                </a:cubicBezTo>
                <a:cubicBezTo>
                  <a:pt x="11240658" y="507694"/>
                  <a:pt x="11233656" y="507189"/>
                  <a:pt x="11230281" y="504492"/>
                </a:cubicBezTo>
                <a:cubicBezTo>
                  <a:pt x="11226942" y="501826"/>
                  <a:pt x="11228296" y="497812"/>
                  <a:pt x="11233403" y="495313"/>
                </a:cubicBezTo>
                <a:cubicBezTo>
                  <a:pt x="11239972" y="492096"/>
                  <a:pt x="11247805" y="491804"/>
                  <a:pt x="11251108" y="494808"/>
                </a:cubicBezTo>
                <a:close/>
                <a:moveTo>
                  <a:pt x="2702772" y="494102"/>
                </a:moveTo>
                <a:lnTo>
                  <a:pt x="2701022" y="494240"/>
                </a:lnTo>
                <a:lnTo>
                  <a:pt x="2702122" y="495067"/>
                </a:lnTo>
                <a:close/>
                <a:moveTo>
                  <a:pt x="10662276" y="492631"/>
                </a:moveTo>
                <a:cubicBezTo>
                  <a:pt x="10651303" y="492125"/>
                  <a:pt x="10642623" y="496783"/>
                  <a:pt x="10643724" y="502069"/>
                </a:cubicBezTo>
                <a:cubicBezTo>
                  <a:pt x="10644211" y="504321"/>
                  <a:pt x="10648308" y="507340"/>
                  <a:pt x="10651845" y="508060"/>
                </a:cubicBezTo>
                <a:cubicBezTo>
                  <a:pt x="10659912" y="509669"/>
                  <a:pt x="10669748" y="505057"/>
                  <a:pt x="10669152" y="499771"/>
                </a:cubicBezTo>
                <a:cubicBezTo>
                  <a:pt x="10668809" y="497028"/>
                  <a:pt x="10664153" y="494485"/>
                  <a:pt x="10662276" y="492631"/>
                </a:cubicBezTo>
                <a:close/>
                <a:moveTo>
                  <a:pt x="10071026" y="492324"/>
                </a:moveTo>
                <a:cubicBezTo>
                  <a:pt x="10067327" y="492355"/>
                  <a:pt x="10063663" y="493795"/>
                  <a:pt x="10057112" y="495373"/>
                </a:cubicBezTo>
                <a:cubicBezTo>
                  <a:pt x="10061786" y="498024"/>
                  <a:pt x="10064060" y="500338"/>
                  <a:pt x="10066478" y="500384"/>
                </a:cubicBezTo>
                <a:cubicBezTo>
                  <a:pt x="10069312" y="500445"/>
                  <a:pt x="10073751" y="498897"/>
                  <a:pt x="10074708" y="497396"/>
                </a:cubicBezTo>
                <a:cubicBezTo>
                  <a:pt x="10075521" y="496093"/>
                  <a:pt x="10072380" y="492324"/>
                  <a:pt x="10071026" y="492324"/>
                </a:cubicBezTo>
                <a:close/>
                <a:moveTo>
                  <a:pt x="2560812" y="491344"/>
                </a:moveTo>
                <a:cubicBezTo>
                  <a:pt x="2557386" y="493136"/>
                  <a:pt x="2554473" y="493918"/>
                  <a:pt x="2553951" y="495098"/>
                </a:cubicBezTo>
                <a:cubicBezTo>
                  <a:pt x="2552797" y="497687"/>
                  <a:pt x="2555772" y="499296"/>
                  <a:pt x="2559692" y="499219"/>
                </a:cubicBezTo>
                <a:cubicBezTo>
                  <a:pt x="2561732" y="499189"/>
                  <a:pt x="2565504" y="497503"/>
                  <a:pt x="2565358" y="496829"/>
                </a:cubicBezTo>
                <a:cubicBezTo>
                  <a:pt x="2564979" y="495144"/>
                  <a:pt x="2562832" y="493596"/>
                  <a:pt x="2560812" y="491344"/>
                </a:cubicBezTo>
                <a:close/>
                <a:moveTo>
                  <a:pt x="293528" y="491093"/>
                </a:moveTo>
                <a:cubicBezTo>
                  <a:pt x="298528" y="491982"/>
                  <a:pt x="302463" y="492242"/>
                  <a:pt x="305585" y="493361"/>
                </a:cubicBezTo>
                <a:cubicBezTo>
                  <a:pt x="307697" y="494111"/>
                  <a:pt x="309664" y="496012"/>
                  <a:pt x="309934" y="497514"/>
                </a:cubicBezTo>
                <a:cubicBezTo>
                  <a:pt x="311360" y="505206"/>
                  <a:pt x="297336" y="512500"/>
                  <a:pt x="286093" y="509880"/>
                </a:cubicBezTo>
                <a:cubicBezTo>
                  <a:pt x="281798" y="508869"/>
                  <a:pt x="277737" y="507168"/>
                  <a:pt x="274236" y="505313"/>
                </a:cubicBezTo>
                <a:cubicBezTo>
                  <a:pt x="269056" y="502540"/>
                  <a:pt x="269922" y="496717"/>
                  <a:pt x="276041" y="494848"/>
                </a:cubicBezTo>
                <a:cubicBezTo>
                  <a:pt x="281798" y="493100"/>
                  <a:pt x="288222" y="492211"/>
                  <a:pt x="293528" y="491093"/>
                </a:cubicBezTo>
                <a:close/>
                <a:moveTo>
                  <a:pt x="762193" y="489468"/>
                </a:moveTo>
                <a:cubicBezTo>
                  <a:pt x="763998" y="489836"/>
                  <a:pt x="764936" y="491751"/>
                  <a:pt x="766651" y="493390"/>
                </a:cubicBezTo>
                <a:cubicBezTo>
                  <a:pt x="764323" y="494586"/>
                  <a:pt x="762392" y="496379"/>
                  <a:pt x="760695" y="496302"/>
                </a:cubicBezTo>
                <a:cubicBezTo>
                  <a:pt x="756346" y="496102"/>
                  <a:pt x="755082" y="493743"/>
                  <a:pt x="756508" y="491567"/>
                </a:cubicBezTo>
                <a:cubicBezTo>
                  <a:pt x="757212" y="490495"/>
                  <a:pt x="760767" y="489177"/>
                  <a:pt x="762193" y="489468"/>
                </a:cubicBezTo>
                <a:close/>
                <a:moveTo>
                  <a:pt x="512383" y="489376"/>
                </a:moveTo>
                <a:cubicBezTo>
                  <a:pt x="514260" y="489499"/>
                  <a:pt x="515867" y="491077"/>
                  <a:pt x="519784" y="493207"/>
                </a:cubicBezTo>
                <a:cubicBezTo>
                  <a:pt x="514424" y="494049"/>
                  <a:pt x="511409" y="494907"/>
                  <a:pt x="508539" y="494769"/>
                </a:cubicBezTo>
                <a:cubicBezTo>
                  <a:pt x="507402" y="494708"/>
                  <a:pt x="506590" y="492349"/>
                  <a:pt x="505633" y="491031"/>
                </a:cubicBezTo>
                <a:cubicBezTo>
                  <a:pt x="507889" y="490418"/>
                  <a:pt x="510254" y="489238"/>
                  <a:pt x="512383" y="489376"/>
                </a:cubicBezTo>
                <a:close/>
                <a:moveTo>
                  <a:pt x="9885806" y="488049"/>
                </a:moveTo>
                <a:cubicBezTo>
                  <a:pt x="9882197" y="488846"/>
                  <a:pt x="9879454" y="491098"/>
                  <a:pt x="9877306" y="492232"/>
                </a:cubicBezTo>
                <a:cubicBezTo>
                  <a:pt x="9878352" y="496492"/>
                  <a:pt x="9883659" y="498668"/>
                  <a:pt x="9888225" y="497365"/>
                </a:cubicBezTo>
                <a:cubicBezTo>
                  <a:pt x="9891022" y="496538"/>
                  <a:pt x="9893891" y="494485"/>
                  <a:pt x="9894685" y="492646"/>
                </a:cubicBezTo>
                <a:cubicBezTo>
                  <a:pt x="9895895" y="489888"/>
                  <a:pt x="9890517" y="487023"/>
                  <a:pt x="9885806" y="488049"/>
                </a:cubicBezTo>
                <a:close/>
                <a:moveTo>
                  <a:pt x="9660124" y="487758"/>
                </a:moveTo>
                <a:cubicBezTo>
                  <a:pt x="9659312" y="487176"/>
                  <a:pt x="9654331" y="487789"/>
                  <a:pt x="9652743" y="488754"/>
                </a:cubicBezTo>
                <a:cubicBezTo>
                  <a:pt x="9643702" y="494347"/>
                  <a:pt x="9635111" y="500215"/>
                  <a:pt x="9625275" y="506696"/>
                </a:cubicBezTo>
                <a:cubicBezTo>
                  <a:pt x="9632133" y="509975"/>
                  <a:pt x="9638035" y="512595"/>
                  <a:pt x="9643557" y="515475"/>
                </a:cubicBezTo>
                <a:cubicBezTo>
                  <a:pt x="9650884" y="519305"/>
                  <a:pt x="9657688" y="523534"/>
                  <a:pt x="9653393" y="530199"/>
                </a:cubicBezTo>
                <a:cubicBezTo>
                  <a:pt x="9649819" y="535731"/>
                  <a:pt x="9642492" y="537615"/>
                  <a:pt x="9633072" y="537324"/>
                </a:cubicBezTo>
                <a:cubicBezTo>
                  <a:pt x="9629679" y="537201"/>
                  <a:pt x="9626232" y="537906"/>
                  <a:pt x="9620095" y="538489"/>
                </a:cubicBezTo>
                <a:cubicBezTo>
                  <a:pt x="9623921" y="542549"/>
                  <a:pt x="9626016" y="545567"/>
                  <a:pt x="9629264" y="547973"/>
                </a:cubicBezTo>
                <a:cubicBezTo>
                  <a:pt x="9632223" y="550133"/>
                  <a:pt x="9636410" y="551665"/>
                  <a:pt x="9640146" y="553397"/>
                </a:cubicBezTo>
                <a:cubicBezTo>
                  <a:pt x="9645470" y="555879"/>
                  <a:pt x="9651282" y="558300"/>
                  <a:pt x="9658139" y="556584"/>
                </a:cubicBezTo>
                <a:cubicBezTo>
                  <a:pt x="9666766" y="554408"/>
                  <a:pt x="9665954" y="549444"/>
                  <a:pt x="9665954" y="544771"/>
                </a:cubicBezTo>
                <a:cubicBezTo>
                  <a:pt x="9665954" y="540189"/>
                  <a:pt x="9667253" y="535593"/>
                  <a:pt x="9666784" y="531042"/>
                </a:cubicBezTo>
                <a:cubicBezTo>
                  <a:pt x="9666188" y="525404"/>
                  <a:pt x="9666405" y="519198"/>
                  <a:pt x="9662614" y="514311"/>
                </a:cubicBezTo>
                <a:lnTo>
                  <a:pt x="9662615" y="514311"/>
                </a:lnTo>
                <a:cubicBezTo>
                  <a:pt x="9656750" y="506758"/>
                  <a:pt x="9656389" y="500322"/>
                  <a:pt x="9663590" y="493274"/>
                </a:cubicBezTo>
                <a:cubicBezTo>
                  <a:pt x="9664654" y="492202"/>
                  <a:pt x="9662200" y="489214"/>
                  <a:pt x="9660124" y="487758"/>
                </a:cubicBezTo>
                <a:close/>
                <a:moveTo>
                  <a:pt x="10707142" y="487629"/>
                </a:moveTo>
                <a:cubicBezTo>
                  <a:pt x="10707702" y="487614"/>
                  <a:pt x="10708261" y="488150"/>
                  <a:pt x="10708694" y="488395"/>
                </a:cubicBezTo>
                <a:cubicBezTo>
                  <a:pt x="10708225" y="488717"/>
                  <a:pt x="10707738" y="489300"/>
                  <a:pt x="10707214" y="489315"/>
                </a:cubicBezTo>
                <a:cubicBezTo>
                  <a:pt x="10706690" y="489345"/>
                  <a:pt x="10706095" y="488794"/>
                  <a:pt x="10705535" y="488487"/>
                </a:cubicBezTo>
                <a:cubicBezTo>
                  <a:pt x="10706096" y="488181"/>
                  <a:pt x="10706600" y="487629"/>
                  <a:pt x="10707142" y="487629"/>
                </a:cubicBezTo>
                <a:close/>
                <a:moveTo>
                  <a:pt x="9759673" y="486456"/>
                </a:moveTo>
                <a:cubicBezTo>
                  <a:pt x="9758320" y="486946"/>
                  <a:pt x="9756154" y="487283"/>
                  <a:pt x="9755847" y="487958"/>
                </a:cubicBezTo>
                <a:cubicBezTo>
                  <a:pt x="9755559" y="488601"/>
                  <a:pt x="9757165" y="489582"/>
                  <a:pt x="9757940" y="490409"/>
                </a:cubicBezTo>
                <a:cubicBezTo>
                  <a:pt x="9759330" y="489903"/>
                  <a:pt x="9761424" y="489582"/>
                  <a:pt x="9761821" y="488862"/>
                </a:cubicBezTo>
                <a:cubicBezTo>
                  <a:pt x="9762164" y="488295"/>
                  <a:pt x="9760468" y="487268"/>
                  <a:pt x="9759673" y="486456"/>
                </a:cubicBezTo>
                <a:close/>
                <a:moveTo>
                  <a:pt x="11128513" y="485400"/>
                </a:moveTo>
                <a:cubicBezTo>
                  <a:pt x="11134127" y="485339"/>
                  <a:pt x="11139072" y="488510"/>
                  <a:pt x="11138765" y="491989"/>
                </a:cubicBezTo>
                <a:cubicBezTo>
                  <a:pt x="11138404" y="496157"/>
                  <a:pt x="11133007" y="499221"/>
                  <a:pt x="11125915" y="499252"/>
                </a:cubicBezTo>
                <a:cubicBezTo>
                  <a:pt x="11120030" y="499283"/>
                  <a:pt x="11115194" y="496218"/>
                  <a:pt x="11115645" y="492740"/>
                </a:cubicBezTo>
                <a:cubicBezTo>
                  <a:pt x="11116168" y="488602"/>
                  <a:pt x="11121691" y="485461"/>
                  <a:pt x="11128513" y="485400"/>
                </a:cubicBezTo>
                <a:close/>
                <a:moveTo>
                  <a:pt x="1848827" y="484954"/>
                </a:moveTo>
                <a:cubicBezTo>
                  <a:pt x="1848212" y="485138"/>
                  <a:pt x="1847220" y="485246"/>
                  <a:pt x="1847057" y="485521"/>
                </a:cubicBezTo>
                <a:lnTo>
                  <a:pt x="1847761" y="486686"/>
                </a:lnTo>
                <a:lnTo>
                  <a:pt x="1849655" y="486150"/>
                </a:lnTo>
                <a:cubicBezTo>
                  <a:pt x="1849386" y="485751"/>
                  <a:pt x="1849115" y="485353"/>
                  <a:pt x="1848827" y="484954"/>
                </a:cubicBezTo>
                <a:close/>
                <a:moveTo>
                  <a:pt x="11470004" y="482835"/>
                </a:moveTo>
                <a:cubicBezTo>
                  <a:pt x="11481428" y="482498"/>
                  <a:pt x="11489261" y="488213"/>
                  <a:pt x="11487655" y="495277"/>
                </a:cubicBezTo>
                <a:cubicBezTo>
                  <a:pt x="11487276" y="496962"/>
                  <a:pt x="11486806" y="498831"/>
                  <a:pt x="11485381" y="500241"/>
                </a:cubicBezTo>
                <a:cubicBezTo>
                  <a:pt x="11478215" y="507213"/>
                  <a:pt x="11473667" y="514460"/>
                  <a:pt x="11473722" y="522964"/>
                </a:cubicBezTo>
                <a:cubicBezTo>
                  <a:pt x="11473758" y="527897"/>
                  <a:pt x="11465583" y="530747"/>
                  <a:pt x="11457281" y="530134"/>
                </a:cubicBezTo>
                <a:cubicBezTo>
                  <a:pt x="11441471" y="528970"/>
                  <a:pt x="11433891" y="522534"/>
                  <a:pt x="11437862" y="513157"/>
                </a:cubicBezTo>
                <a:cubicBezTo>
                  <a:pt x="11441616" y="504363"/>
                  <a:pt x="11446001" y="495675"/>
                  <a:pt x="11451054" y="484888"/>
                </a:cubicBezTo>
                <a:cubicBezTo>
                  <a:pt x="11457155" y="484199"/>
                  <a:pt x="11463525" y="483034"/>
                  <a:pt x="11470004" y="482835"/>
                </a:cubicBezTo>
                <a:close/>
                <a:moveTo>
                  <a:pt x="1135936" y="482097"/>
                </a:moveTo>
                <a:cubicBezTo>
                  <a:pt x="1139203" y="482894"/>
                  <a:pt x="1142758" y="486464"/>
                  <a:pt x="1142595" y="488702"/>
                </a:cubicBezTo>
                <a:cubicBezTo>
                  <a:pt x="1142090" y="495704"/>
                  <a:pt x="1139166" y="502859"/>
                  <a:pt x="1127742" y="506092"/>
                </a:cubicBezTo>
                <a:cubicBezTo>
                  <a:pt x="1118069" y="508835"/>
                  <a:pt x="1110435" y="512543"/>
                  <a:pt x="1103270" y="517247"/>
                </a:cubicBezTo>
                <a:cubicBezTo>
                  <a:pt x="1096647" y="521598"/>
                  <a:pt x="1087840" y="520847"/>
                  <a:pt x="1081234" y="516312"/>
                </a:cubicBezTo>
                <a:cubicBezTo>
                  <a:pt x="1079989" y="515454"/>
                  <a:pt x="1078672" y="514550"/>
                  <a:pt x="1077950" y="513523"/>
                </a:cubicBezTo>
                <a:cubicBezTo>
                  <a:pt x="1070803" y="503625"/>
                  <a:pt x="1058170" y="500454"/>
                  <a:pt x="1041332" y="501741"/>
                </a:cubicBezTo>
                <a:cubicBezTo>
                  <a:pt x="1033427" y="502354"/>
                  <a:pt x="1026081" y="500883"/>
                  <a:pt x="1021984" y="496409"/>
                </a:cubicBezTo>
                <a:cubicBezTo>
                  <a:pt x="1020379" y="494662"/>
                  <a:pt x="1020269" y="491981"/>
                  <a:pt x="1021082" y="489958"/>
                </a:cubicBezTo>
                <a:cubicBezTo>
                  <a:pt x="1021552" y="488762"/>
                  <a:pt x="1025016" y="487460"/>
                  <a:pt x="1027399" y="487230"/>
                </a:cubicBezTo>
                <a:cubicBezTo>
                  <a:pt x="1031983" y="486816"/>
                  <a:pt x="1036729" y="487123"/>
                  <a:pt x="1047630" y="487123"/>
                </a:cubicBezTo>
                <a:cubicBezTo>
                  <a:pt x="1059632" y="486219"/>
                  <a:pt x="1073690" y="489928"/>
                  <a:pt x="1085512" y="499029"/>
                </a:cubicBezTo>
                <a:cubicBezTo>
                  <a:pt x="1093651" y="505281"/>
                  <a:pt x="1106699" y="503181"/>
                  <a:pt x="1113052" y="495919"/>
                </a:cubicBezTo>
                <a:cubicBezTo>
                  <a:pt x="1116553" y="491904"/>
                  <a:pt x="1119007" y="487429"/>
                  <a:pt x="1123591" y="483967"/>
                </a:cubicBezTo>
                <a:cubicBezTo>
                  <a:pt x="1125847" y="482281"/>
                  <a:pt x="1132597" y="481301"/>
                  <a:pt x="1135936" y="482097"/>
                </a:cubicBezTo>
                <a:close/>
                <a:moveTo>
                  <a:pt x="665477" y="481500"/>
                </a:moveTo>
                <a:cubicBezTo>
                  <a:pt x="675818" y="481607"/>
                  <a:pt x="682406" y="486847"/>
                  <a:pt x="678905" y="491092"/>
                </a:cubicBezTo>
                <a:cubicBezTo>
                  <a:pt x="669736" y="502216"/>
                  <a:pt x="656436" y="510797"/>
                  <a:pt x="636403" y="514489"/>
                </a:cubicBezTo>
                <a:cubicBezTo>
                  <a:pt x="634598" y="514811"/>
                  <a:pt x="631458" y="513355"/>
                  <a:pt x="629653" y="512283"/>
                </a:cubicBezTo>
                <a:cubicBezTo>
                  <a:pt x="628643" y="511685"/>
                  <a:pt x="628534" y="510046"/>
                  <a:pt x="629058" y="509065"/>
                </a:cubicBezTo>
                <a:cubicBezTo>
                  <a:pt x="629942" y="507487"/>
                  <a:pt x="631241" y="505817"/>
                  <a:pt x="633100" y="504622"/>
                </a:cubicBezTo>
                <a:cubicBezTo>
                  <a:pt x="642774" y="498478"/>
                  <a:pt x="654035" y="493206"/>
                  <a:pt x="658367" y="484411"/>
                </a:cubicBezTo>
                <a:cubicBezTo>
                  <a:pt x="659143" y="482848"/>
                  <a:pt x="664070" y="482052"/>
                  <a:pt x="665477" y="481500"/>
                </a:cubicBezTo>
                <a:close/>
                <a:moveTo>
                  <a:pt x="10547549" y="479776"/>
                </a:moveTo>
                <a:cubicBezTo>
                  <a:pt x="10544517" y="480450"/>
                  <a:pt x="10540655" y="480863"/>
                  <a:pt x="10537749" y="482120"/>
                </a:cubicBezTo>
                <a:cubicBezTo>
                  <a:pt x="10536089" y="482855"/>
                  <a:pt x="10535597" y="484939"/>
                  <a:pt x="10535476" y="486456"/>
                </a:cubicBezTo>
                <a:cubicBezTo>
                  <a:pt x="10535439" y="486885"/>
                  <a:pt x="10538706" y="487973"/>
                  <a:pt x="10540077" y="487804"/>
                </a:cubicBezTo>
                <a:cubicBezTo>
                  <a:pt x="10543615" y="487299"/>
                  <a:pt x="10547134" y="486456"/>
                  <a:pt x="10550256" y="485322"/>
                </a:cubicBezTo>
                <a:cubicBezTo>
                  <a:pt x="10551447" y="484909"/>
                  <a:pt x="10552296" y="483254"/>
                  <a:pt x="10551970" y="482334"/>
                </a:cubicBezTo>
                <a:cubicBezTo>
                  <a:pt x="10551682" y="481476"/>
                  <a:pt x="10549589" y="480879"/>
                  <a:pt x="10547549" y="479776"/>
                </a:cubicBezTo>
                <a:close/>
                <a:moveTo>
                  <a:pt x="431140" y="479571"/>
                </a:moveTo>
                <a:cubicBezTo>
                  <a:pt x="432638" y="482452"/>
                  <a:pt x="435399" y="485165"/>
                  <a:pt x="434280" y="486038"/>
                </a:cubicBezTo>
                <a:cubicBezTo>
                  <a:pt x="431068" y="488566"/>
                  <a:pt x="426699" y="490910"/>
                  <a:pt x="421989" y="492228"/>
                </a:cubicBezTo>
                <a:cubicBezTo>
                  <a:pt x="419498" y="492917"/>
                  <a:pt x="415310" y="491339"/>
                  <a:pt x="411881" y="490803"/>
                </a:cubicBezTo>
                <a:cubicBezTo>
                  <a:pt x="412766" y="488780"/>
                  <a:pt x="412639" y="485992"/>
                  <a:pt x="414787" y="484904"/>
                </a:cubicBezTo>
                <a:cubicBezTo>
                  <a:pt x="418867" y="482836"/>
                  <a:pt x="424263" y="481716"/>
                  <a:pt x="431140" y="479571"/>
                </a:cubicBezTo>
                <a:close/>
                <a:moveTo>
                  <a:pt x="2224919" y="479193"/>
                </a:moveTo>
                <a:cubicBezTo>
                  <a:pt x="2221218" y="481139"/>
                  <a:pt x="2218368" y="481936"/>
                  <a:pt x="2217701" y="483146"/>
                </a:cubicBezTo>
                <a:cubicBezTo>
                  <a:pt x="2216438" y="485552"/>
                  <a:pt x="2218242" y="487820"/>
                  <a:pt x="2222665" y="487927"/>
                </a:cubicBezTo>
                <a:cubicBezTo>
                  <a:pt x="2224667" y="487988"/>
                  <a:pt x="2228489" y="486395"/>
                  <a:pt x="2228529" y="485475"/>
                </a:cubicBezTo>
                <a:cubicBezTo>
                  <a:pt x="2228619" y="483713"/>
                  <a:pt x="2226634" y="481905"/>
                  <a:pt x="2224919" y="479193"/>
                </a:cubicBezTo>
                <a:close/>
                <a:moveTo>
                  <a:pt x="932724" y="479188"/>
                </a:moveTo>
                <a:cubicBezTo>
                  <a:pt x="936839" y="480031"/>
                  <a:pt x="941188" y="481854"/>
                  <a:pt x="943661" y="484014"/>
                </a:cubicBezTo>
                <a:cubicBezTo>
                  <a:pt x="946765" y="486757"/>
                  <a:pt x="949039" y="490158"/>
                  <a:pt x="949995" y="493468"/>
                </a:cubicBezTo>
                <a:cubicBezTo>
                  <a:pt x="953136" y="504393"/>
                  <a:pt x="960282" y="514168"/>
                  <a:pt x="969685" y="523591"/>
                </a:cubicBezTo>
                <a:cubicBezTo>
                  <a:pt x="977752" y="531696"/>
                  <a:pt x="973294" y="536630"/>
                  <a:pt x="958225" y="537886"/>
                </a:cubicBezTo>
                <a:cubicBezTo>
                  <a:pt x="956384" y="538040"/>
                  <a:pt x="954507" y="538055"/>
                  <a:pt x="952648" y="538147"/>
                </a:cubicBezTo>
                <a:cubicBezTo>
                  <a:pt x="942271" y="537963"/>
                  <a:pt x="935342" y="534791"/>
                  <a:pt x="932598" y="528157"/>
                </a:cubicBezTo>
                <a:cubicBezTo>
                  <a:pt x="930324" y="522610"/>
                  <a:pt x="927526" y="516895"/>
                  <a:pt x="927726" y="511287"/>
                </a:cubicBezTo>
                <a:cubicBezTo>
                  <a:pt x="927996" y="502477"/>
                  <a:pt x="926408" y="494265"/>
                  <a:pt x="919605" y="486389"/>
                </a:cubicBezTo>
                <a:cubicBezTo>
                  <a:pt x="918430" y="485010"/>
                  <a:pt x="920254" y="481655"/>
                  <a:pt x="922473" y="480444"/>
                </a:cubicBezTo>
                <a:cubicBezTo>
                  <a:pt x="924802" y="479188"/>
                  <a:pt x="929728" y="478575"/>
                  <a:pt x="932724" y="479188"/>
                </a:cubicBezTo>
                <a:close/>
                <a:moveTo>
                  <a:pt x="10637480" y="474934"/>
                </a:moveTo>
                <a:cubicBezTo>
                  <a:pt x="10636378" y="475685"/>
                  <a:pt x="10635259" y="476466"/>
                  <a:pt x="10634104" y="477247"/>
                </a:cubicBezTo>
                <a:cubicBezTo>
                  <a:pt x="10635891" y="477968"/>
                  <a:pt x="10637660" y="478672"/>
                  <a:pt x="10639447" y="479393"/>
                </a:cubicBezTo>
                <a:cubicBezTo>
                  <a:pt x="10640259" y="478489"/>
                  <a:pt x="10641810" y="477523"/>
                  <a:pt x="10641630" y="476681"/>
                </a:cubicBezTo>
                <a:cubicBezTo>
                  <a:pt x="10641486" y="476052"/>
                  <a:pt x="10639176" y="475608"/>
                  <a:pt x="10637480" y="474934"/>
                </a:cubicBezTo>
                <a:close/>
                <a:moveTo>
                  <a:pt x="337908" y="474882"/>
                </a:moveTo>
                <a:cubicBezTo>
                  <a:pt x="339803" y="476690"/>
                  <a:pt x="342492" y="478192"/>
                  <a:pt x="342059" y="479096"/>
                </a:cubicBezTo>
                <a:cubicBezTo>
                  <a:pt x="341499" y="480214"/>
                  <a:pt x="338179" y="481608"/>
                  <a:pt x="336302" y="481486"/>
                </a:cubicBezTo>
                <a:cubicBezTo>
                  <a:pt x="334533" y="481379"/>
                  <a:pt x="331735" y="479356"/>
                  <a:pt x="331898" y="478299"/>
                </a:cubicBezTo>
                <a:cubicBezTo>
                  <a:pt x="332042" y="477226"/>
                  <a:pt x="335219" y="476307"/>
                  <a:pt x="337908" y="474882"/>
                </a:cubicBezTo>
                <a:close/>
                <a:moveTo>
                  <a:pt x="11710197" y="472919"/>
                </a:moveTo>
                <a:cubicBezTo>
                  <a:pt x="11711208" y="473425"/>
                  <a:pt x="11712200" y="473915"/>
                  <a:pt x="11713175" y="474421"/>
                </a:cubicBezTo>
                <a:cubicBezTo>
                  <a:pt x="11712706" y="474788"/>
                  <a:pt x="11711853" y="475478"/>
                  <a:pt x="11711785" y="475447"/>
                </a:cubicBezTo>
                <a:cubicBezTo>
                  <a:pt x="11710721" y="475018"/>
                  <a:pt x="11709746" y="474482"/>
                  <a:pt x="11708753" y="473992"/>
                </a:cubicBezTo>
                <a:cubicBezTo>
                  <a:pt x="11709240" y="473639"/>
                  <a:pt x="11709727" y="473271"/>
                  <a:pt x="11710197" y="472919"/>
                </a:cubicBezTo>
                <a:close/>
                <a:moveTo>
                  <a:pt x="1616863" y="472722"/>
                </a:moveTo>
                <a:cubicBezTo>
                  <a:pt x="1618144" y="473182"/>
                  <a:pt x="1620184" y="473534"/>
                  <a:pt x="1620472" y="474178"/>
                </a:cubicBezTo>
                <a:cubicBezTo>
                  <a:pt x="1620779" y="474775"/>
                  <a:pt x="1619353" y="476246"/>
                  <a:pt x="1618415" y="476323"/>
                </a:cubicBezTo>
                <a:cubicBezTo>
                  <a:pt x="1617278" y="476461"/>
                  <a:pt x="1615851" y="475557"/>
                  <a:pt x="1614534" y="475066"/>
                </a:cubicBezTo>
                <a:cubicBezTo>
                  <a:pt x="1615310" y="474300"/>
                  <a:pt x="1616087" y="473503"/>
                  <a:pt x="1616863" y="472722"/>
                </a:cubicBezTo>
                <a:close/>
                <a:moveTo>
                  <a:pt x="248591" y="472293"/>
                </a:moveTo>
                <a:cubicBezTo>
                  <a:pt x="253697" y="471312"/>
                  <a:pt x="258480" y="472400"/>
                  <a:pt x="260394" y="475312"/>
                </a:cubicBezTo>
                <a:cubicBezTo>
                  <a:pt x="261602" y="477120"/>
                  <a:pt x="261350" y="480062"/>
                  <a:pt x="259689" y="481686"/>
                </a:cubicBezTo>
                <a:cubicBezTo>
                  <a:pt x="254781" y="486467"/>
                  <a:pt x="246912" y="488444"/>
                  <a:pt x="237834" y="487801"/>
                </a:cubicBezTo>
                <a:cubicBezTo>
                  <a:pt x="235542" y="487648"/>
                  <a:pt x="233557" y="485900"/>
                  <a:pt x="231770" y="485057"/>
                </a:cubicBezTo>
                <a:cubicBezTo>
                  <a:pt x="231951" y="483433"/>
                  <a:pt x="231608" y="482192"/>
                  <a:pt x="232276" y="481211"/>
                </a:cubicBezTo>
                <a:cubicBezTo>
                  <a:pt x="235362" y="476661"/>
                  <a:pt x="241046" y="473733"/>
                  <a:pt x="248591" y="472293"/>
                </a:cubicBezTo>
                <a:close/>
                <a:moveTo>
                  <a:pt x="631135" y="470790"/>
                </a:moveTo>
                <a:cubicBezTo>
                  <a:pt x="632993" y="470561"/>
                  <a:pt x="637036" y="471878"/>
                  <a:pt x="637307" y="472814"/>
                </a:cubicBezTo>
                <a:cubicBezTo>
                  <a:pt x="637830" y="474607"/>
                  <a:pt x="636368" y="476598"/>
                  <a:pt x="635376" y="479571"/>
                </a:cubicBezTo>
                <a:cubicBezTo>
                  <a:pt x="631315" y="477824"/>
                  <a:pt x="628427" y="477211"/>
                  <a:pt x="627434" y="476016"/>
                </a:cubicBezTo>
                <a:cubicBezTo>
                  <a:pt x="625575" y="473749"/>
                  <a:pt x="626892" y="471357"/>
                  <a:pt x="631135" y="470790"/>
                </a:cubicBezTo>
                <a:close/>
                <a:moveTo>
                  <a:pt x="1539548" y="470515"/>
                </a:moveTo>
                <a:cubicBezTo>
                  <a:pt x="1542219" y="472170"/>
                  <a:pt x="1543879" y="473196"/>
                  <a:pt x="1545522" y="474223"/>
                </a:cubicBezTo>
                <a:cubicBezTo>
                  <a:pt x="1543699" y="475173"/>
                  <a:pt x="1542038" y="476353"/>
                  <a:pt x="1539927" y="476935"/>
                </a:cubicBezTo>
                <a:cubicBezTo>
                  <a:pt x="1539187" y="477134"/>
                  <a:pt x="1536119" y="475709"/>
                  <a:pt x="1536227" y="475204"/>
                </a:cubicBezTo>
                <a:cubicBezTo>
                  <a:pt x="1536516" y="473855"/>
                  <a:pt x="1537960" y="472599"/>
                  <a:pt x="1539548" y="470515"/>
                </a:cubicBezTo>
                <a:close/>
                <a:moveTo>
                  <a:pt x="1871207" y="469035"/>
                </a:moveTo>
                <a:cubicBezTo>
                  <a:pt x="1869166" y="469464"/>
                  <a:pt x="1867922" y="471303"/>
                  <a:pt x="1866730" y="472191"/>
                </a:cubicBezTo>
                <a:cubicBezTo>
                  <a:pt x="1867832" y="477370"/>
                  <a:pt x="1875086" y="481231"/>
                  <a:pt x="1882087" y="480067"/>
                </a:cubicBezTo>
                <a:cubicBezTo>
                  <a:pt x="1884488" y="479668"/>
                  <a:pt x="1887683" y="476711"/>
                  <a:pt x="1887358" y="475179"/>
                </a:cubicBezTo>
                <a:cubicBezTo>
                  <a:pt x="1886312" y="470429"/>
                  <a:pt x="1878262" y="467503"/>
                  <a:pt x="1871207" y="469035"/>
                </a:cubicBezTo>
                <a:close/>
                <a:moveTo>
                  <a:pt x="11168975" y="467228"/>
                </a:moveTo>
                <a:cubicBezTo>
                  <a:pt x="11179659" y="467611"/>
                  <a:pt x="11185055" y="471121"/>
                  <a:pt x="11185217" y="476361"/>
                </a:cubicBezTo>
                <a:cubicBezTo>
                  <a:pt x="11185326" y="479318"/>
                  <a:pt x="11180760" y="482246"/>
                  <a:pt x="11176392" y="482046"/>
                </a:cubicBezTo>
                <a:cubicBezTo>
                  <a:pt x="11167044" y="481602"/>
                  <a:pt x="11158633" y="476514"/>
                  <a:pt x="11161088" y="471994"/>
                </a:cubicBezTo>
                <a:cubicBezTo>
                  <a:pt x="11162297" y="469803"/>
                  <a:pt x="11167044" y="468332"/>
                  <a:pt x="11168975" y="467228"/>
                </a:cubicBezTo>
                <a:close/>
                <a:moveTo>
                  <a:pt x="2483982" y="467089"/>
                </a:moveTo>
                <a:cubicBezTo>
                  <a:pt x="2483567" y="468024"/>
                  <a:pt x="2483280" y="468713"/>
                  <a:pt x="2482973" y="469403"/>
                </a:cubicBezTo>
                <a:cubicBezTo>
                  <a:pt x="2483712" y="469203"/>
                  <a:pt x="2484884" y="469081"/>
                  <a:pt x="2485083" y="468728"/>
                </a:cubicBezTo>
                <a:cubicBezTo>
                  <a:pt x="2485282" y="468391"/>
                  <a:pt x="2484525" y="467855"/>
                  <a:pt x="2483982" y="467089"/>
                </a:cubicBezTo>
                <a:close/>
                <a:moveTo>
                  <a:pt x="11790742" y="466449"/>
                </a:moveTo>
                <a:cubicBezTo>
                  <a:pt x="11791248" y="466832"/>
                  <a:pt x="11792145" y="467230"/>
                  <a:pt x="11792186" y="467613"/>
                </a:cubicBezTo>
                <a:cubicBezTo>
                  <a:pt x="11792205" y="468012"/>
                  <a:pt x="11791338" y="468426"/>
                  <a:pt x="11790869" y="468824"/>
                </a:cubicBezTo>
                <a:cubicBezTo>
                  <a:pt x="11790057" y="468180"/>
                  <a:pt x="11789245" y="467552"/>
                  <a:pt x="11788432" y="466909"/>
                </a:cubicBezTo>
                <a:cubicBezTo>
                  <a:pt x="11789190" y="466755"/>
                  <a:pt x="11789967" y="466602"/>
                  <a:pt x="11790742" y="466449"/>
                </a:cubicBezTo>
                <a:close/>
                <a:moveTo>
                  <a:pt x="2009256" y="465863"/>
                </a:moveTo>
                <a:cubicBezTo>
                  <a:pt x="2005842" y="469219"/>
                  <a:pt x="2003478" y="471226"/>
                  <a:pt x="2001800" y="473417"/>
                </a:cubicBezTo>
                <a:cubicBezTo>
                  <a:pt x="2001419" y="473923"/>
                  <a:pt x="2003046" y="475547"/>
                  <a:pt x="2004309" y="475914"/>
                </a:cubicBezTo>
                <a:cubicBezTo>
                  <a:pt x="2007901" y="476972"/>
                  <a:pt x="2012993" y="474658"/>
                  <a:pt x="2013517" y="471471"/>
                </a:cubicBezTo>
                <a:cubicBezTo>
                  <a:pt x="2013732" y="470245"/>
                  <a:pt x="2011656" y="468866"/>
                  <a:pt x="2009256" y="465863"/>
                </a:cubicBezTo>
                <a:close/>
                <a:moveTo>
                  <a:pt x="1797607" y="465388"/>
                </a:moveTo>
                <a:cubicBezTo>
                  <a:pt x="1796761" y="465174"/>
                  <a:pt x="1793795" y="466476"/>
                  <a:pt x="1793889" y="466905"/>
                </a:cubicBezTo>
                <a:cubicBezTo>
                  <a:pt x="1794214" y="468238"/>
                  <a:pt x="1795533" y="469495"/>
                  <a:pt x="1796454" y="470766"/>
                </a:cubicBezTo>
                <a:cubicBezTo>
                  <a:pt x="1798455" y="470138"/>
                  <a:pt x="1800446" y="469525"/>
                  <a:pt x="1803762" y="468483"/>
                </a:cubicBezTo>
                <a:cubicBezTo>
                  <a:pt x="1800985" y="467012"/>
                  <a:pt x="1799520" y="465848"/>
                  <a:pt x="1797607" y="465388"/>
                </a:cubicBezTo>
                <a:close/>
                <a:moveTo>
                  <a:pt x="10215586" y="463580"/>
                </a:moveTo>
                <a:cubicBezTo>
                  <a:pt x="10212319" y="466246"/>
                  <a:pt x="10209360" y="467748"/>
                  <a:pt x="10208493" y="469602"/>
                </a:cubicBezTo>
                <a:cubicBezTo>
                  <a:pt x="10207248" y="472360"/>
                  <a:pt x="10213204" y="475102"/>
                  <a:pt x="10217734" y="473723"/>
                </a:cubicBezTo>
                <a:cubicBezTo>
                  <a:pt x="10220423" y="472881"/>
                  <a:pt x="10223441" y="470444"/>
                  <a:pt x="10223346" y="468790"/>
                </a:cubicBezTo>
                <a:cubicBezTo>
                  <a:pt x="10223274" y="467303"/>
                  <a:pt x="10219195" y="465863"/>
                  <a:pt x="10215586" y="463580"/>
                </a:cubicBezTo>
                <a:close/>
                <a:moveTo>
                  <a:pt x="9880284" y="462737"/>
                </a:moveTo>
                <a:cubicBezTo>
                  <a:pt x="9880627" y="463611"/>
                  <a:pt x="9880988" y="464500"/>
                  <a:pt x="9881331" y="465388"/>
                </a:cubicBezTo>
                <a:cubicBezTo>
                  <a:pt x="9882684" y="464975"/>
                  <a:pt x="9884092" y="464653"/>
                  <a:pt x="9885283" y="464147"/>
                </a:cubicBezTo>
                <a:cubicBezTo>
                  <a:pt x="9885536" y="464040"/>
                  <a:pt x="9885048" y="462845"/>
                  <a:pt x="9884742" y="462799"/>
                </a:cubicBezTo>
                <a:lnTo>
                  <a:pt x="9884742" y="462798"/>
                </a:lnTo>
                <a:cubicBezTo>
                  <a:pt x="9883298" y="462646"/>
                  <a:pt x="9881782" y="462737"/>
                  <a:pt x="9880284" y="462737"/>
                </a:cubicBezTo>
                <a:close/>
                <a:moveTo>
                  <a:pt x="1173041" y="461537"/>
                </a:moveTo>
                <a:cubicBezTo>
                  <a:pt x="1174251" y="462181"/>
                  <a:pt x="1175442" y="462824"/>
                  <a:pt x="1177463" y="463897"/>
                </a:cubicBezTo>
                <a:cubicBezTo>
                  <a:pt x="1175712" y="464862"/>
                  <a:pt x="1174232" y="465980"/>
                  <a:pt x="1172338" y="466546"/>
                </a:cubicBezTo>
                <a:cubicBezTo>
                  <a:pt x="1171760" y="466731"/>
                  <a:pt x="1168818" y="465029"/>
                  <a:pt x="1168963" y="464847"/>
                </a:cubicBezTo>
                <a:cubicBezTo>
                  <a:pt x="1170027" y="463651"/>
                  <a:pt x="1171616" y="462625"/>
                  <a:pt x="1173041" y="461537"/>
                </a:cubicBezTo>
                <a:close/>
                <a:moveTo>
                  <a:pt x="11352698" y="460033"/>
                </a:moveTo>
                <a:cubicBezTo>
                  <a:pt x="11354430" y="459696"/>
                  <a:pt x="11358636" y="461074"/>
                  <a:pt x="11359412" y="462270"/>
                </a:cubicBezTo>
                <a:cubicBezTo>
                  <a:pt x="11361776" y="465886"/>
                  <a:pt x="11363003" y="469777"/>
                  <a:pt x="11363564" y="471049"/>
                </a:cubicBezTo>
                <a:cubicBezTo>
                  <a:pt x="11363401" y="478434"/>
                  <a:pt x="11360007" y="481774"/>
                  <a:pt x="11355603" y="481483"/>
                </a:cubicBezTo>
                <a:cubicBezTo>
                  <a:pt x="11349919" y="481116"/>
                  <a:pt x="11347752" y="478419"/>
                  <a:pt x="11346831" y="475646"/>
                </a:cubicBezTo>
                <a:cubicBezTo>
                  <a:pt x="11345568" y="471800"/>
                  <a:pt x="11344557" y="467786"/>
                  <a:pt x="11345081" y="463909"/>
                </a:cubicBezTo>
                <a:cubicBezTo>
                  <a:pt x="11345280" y="462438"/>
                  <a:pt x="11349665" y="460645"/>
                  <a:pt x="11352698" y="460033"/>
                </a:cubicBezTo>
                <a:close/>
                <a:moveTo>
                  <a:pt x="3399591" y="459734"/>
                </a:moveTo>
                <a:cubicBezTo>
                  <a:pt x="3398831" y="459995"/>
                  <a:pt x="3397385" y="460409"/>
                  <a:pt x="3397424" y="460470"/>
                </a:cubicBezTo>
                <a:cubicBezTo>
                  <a:pt x="3397984" y="461328"/>
                  <a:pt x="3398742" y="462140"/>
                  <a:pt x="3399445" y="462937"/>
                </a:cubicBezTo>
                <a:cubicBezTo>
                  <a:pt x="3400184" y="462691"/>
                  <a:pt x="3401633" y="462277"/>
                  <a:pt x="3401591" y="462217"/>
                </a:cubicBezTo>
                <a:cubicBezTo>
                  <a:pt x="3401052" y="461359"/>
                  <a:pt x="3400293" y="460546"/>
                  <a:pt x="3399591" y="459734"/>
                </a:cubicBezTo>
                <a:close/>
                <a:moveTo>
                  <a:pt x="9771512" y="459581"/>
                </a:moveTo>
                <a:cubicBezTo>
                  <a:pt x="9770015" y="460209"/>
                  <a:pt x="9767830" y="460654"/>
                  <a:pt x="9767181" y="461527"/>
                </a:cubicBezTo>
                <a:cubicBezTo>
                  <a:pt x="9764275" y="465404"/>
                  <a:pt x="9767885" y="468115"/>
                  <a:pt x="9772343" y="470429"/>
                </a:cubicBezTo>
                <a:cubicBezTo>
                  <a:pt x="9776097" y="472375"/>
                  <a:pt x="9780626" y="473723"/>
                  <a:pt x="9785066" y="471609"/>
                </a:cubicBezTo>
                <a:cubicBezTo>
                  <a:pt x="9786889" y="470736"/>
                  <a:pt x="9788315" y="468514"/>
                  <a:pt x="9787900" y="467150"/>
                </a:cubicBezTo>
                <a:cubicBezTo>
                  <a:pt x="9786347" y="462278"/>
                  <a:pt x="9779417" y="459336"/>
                  <a:pt x="9771512" y="459581"/>
                </a:cubicBezTo>
                <a:close/>
                <a:moveTo>
                  <a:pt x="1005815" y="459024"/>
                </a:moveTo>
                <a:lnTo>
                  <a:pt x="1006988" y="459882"/>
                </a:lnTo>
                <a:lnTo>
                  <a:pt x="1005129" y="460035"/>
                </a:lnTo>
                <a:close/>
                <a:moveTo>
                  <a:pt x="10721706" y="459008"/>
                </a:moveTo>
                <a:cubicBezTo>
                  <a:pt x="10723041" y="459606"/>
                  <a:pt x="10724448" y="460142"/>
                  <a:pt x="10725622" y="460847"/>
                </a:cubicBezTo>
                <a:cubicBezTo>
                  <a:pt x="10725803" y="460969"/>
                  <a:pt x="10724864" y="462210"/>
                  <a:pt x="10724467" y="462210"/>
                </a:cubicBezTo>
                <a:cubicBezTo>
                  <a:pt x="10722861" y="462195"/>
                  <a:pt x="10721254" y="461889"/>
                  <a:pt x="10719648" y="461689"/>
                </a:cubicBezTo>
                <a:cubicBezTo>
                  <a:pt x="10720334" y="460801"/>
                  <a:pt x="10721020" y="459897"/>
                  <a:pt x="10721706" y="459008"/>
                </a:cubicBezTo>
                <a:close/>
                <a:moveTo>
                  <a:pt x="1911558" y="458509"/>
                </a:moveTo>
                <a:cubicBezTo>
                  <a:pt x="1910240" y="459137"/>
                  <a:pt x="1908130" y="459673"/>
                  <a:pt x="1907822" y="460455"/>
                </a:cubicBezTo>
                <a:cubicBezTo>
                  <a:pt x="1907533" y="461175"/>
                  <a:pt x="1909175" y="462201"/>
                  <a:pt x="1909969" y="463075"/>
                </a:cubicBezTo>
                <a:cubicBezTo>
                  <a:pt x="1911755" y="462232"/>
                  <a:pt x="1913542" y="461359"/>
                  <a:pt x="1915329" y="460485"/>
                </a:cubicBezTo>
                <a:cubicBezTo>
                  <a:pt x="1914085" y="459826"/>
                  <a:pt x="1912821" y="459167"/>
                  <a:pt x="1911558" y="458509"/>
                </a:cubicBezTo>
                <a:close/>
                <a:moveTo>
                  <a:pt x="2061574" y="458340"/>
                </a:moveTo>
                <a:cubicBezTo>
                  <a:pt x="2052931" y="458064"/>
                  <a:pt x="2047139" y="460393"/>
                  <a:pt x="2044794" y="464500"/>
                </a:cubicBezTo>
                <a:cubicBezTo>
                  <a:pt x="2042538" y="468437"/>
                  <a:pt x="2042141" y="472436"/>
                  <a:pt x="2047699" y="475470"/>
                </a:cubicBezTo>
                <a:cubicBezTo>
                  <a:pt x="2049411" y="476405"/>
                  <a:pt x="2053057" y="476941"/>
                  <a:pt x="2055204" y="476497"/>
                </a:cubicBezTo>
                <a:cubicBezTo>
                  <a:pt x="2062352" y="475026"/>
                  <a:pt x="2068325" y="468146"/>
                  <a:pt x="2066988" y="462492"/>
                </a:cubicBezTo>
                <a:cubicBezTo>
                  <a:pt x="2066571" y="460746"/>
                  <a:pt x="2062872" y="459290"/>
                  <a:pt x="2061574" y="458340"/>
                </a:cubicBezTo>
                <a:close/>
                <a:moveTo>
                  <a:pt x="297104" y="454668"/>
                </a:moveTo>
                <a:cubicBezTo>
                  <a:pt x="298729" y="455909"/>
                  <a:pt x="300335" y="457150"/>
                  <a:pt x="301833" y="458284"/>
                </a:cubicBezTo>
                <a:cubicBezTo>
                  <a:pt x="300515" y="459494"/>
                  <a:pt x="299595" y="460337"/>
                  <a:pt x="298692" y="461180"/>
                </a:cubicBezTo>
                <a:cubicBezTo>
                  <a:pt x="296834" y="460153"/>
                  <a:pt x="294072" y="459280"/>
                  <a:pt x="293477" y="458024"/>
                </a:cubicBezTo>
                <a:cubicBezTo>
                  <a:pt x="293080" y="457196"/>
                  <a:pt x="295787" y="455817"/>
                  <a:pt x="297104" y="454668"/>
                </a:cubicBezTo>
                <a:close/>
                <a:moveTo>
                  <a:pt x="10319392" y="453530"/>
                </a:moveTo>
                <a:cubicBezTo>
                  <a:pt x="10315411" y="453468"/>
                  <a:pt x="10312112" y="455606"/>
                  <a:pt x="10307519" y="459888"/>
                </a:cubicBezTo>
                <a:cubicBezTo>
                  <a:pt x="10304956" y="462278"/>
                  <a:pt x="10302845" y="464852"/>
                  <a:pt x="10300228" y="467242"/>
                </a:cubicBezTo>
                <a:cubicBezTo>
                  <a:pt x="10293965" y="473003"/>
                  <a:pt x="10286061" y="476313"/>
                  <a:pt x="10274149" y="473539"/>
                </a:cubicBezTo>
                <a:cubicBezTo>
                  <a:pt x="10271587" y="472942"/>
                  <a:pt x="10268645" y="472728"/>
                  <a:pt x="10265902" y="472743"/>
                </a:cubicBezTo>
                <a:cubicBezTo>
                  <a:pt x="10255470" y="472819"/>
                  <a:pt x="10246844" y="479515"/>
                  <a:pt x="10248902" y="485812"/>
                </a:cubicBezTo>
                <a:cubicBezTo>
                  <a:pt x="10250598" y="491007"/>
                  <a:pt x="10259892" y="494898"/>
                  <a:pt x="10272760" y="495802"/>
                </a:cubicBezTo>
                <a:cubicBezTo>
                  <a:pt x="10282939" y="496507"/>
                  <a:pt x="10290302" y="494377"/>
                  <a:pt x="10293911" y="489658"/>
                </a:cubicBezTo>
                <a:cubicBezTo>
                  <a:pt x="10294291" y="489122"/>
                  <a:pt x="10294791" y="488601"/>
                  <a:pt x="10294885" y="488049"/>
                </a:cubicBezTo>
                <a:cubicBezTo>
                  <a:pt x="10296889" y="475531"/>
                  <a:pt x="10310046" y="468958"/>
                  <a:pt x="10327714" y="464729"/>
                </a:cubicBezTo>
                <a:cubicBezTo>
                  <a:pt x="10329393" y="464316"/>
                  <a:pt x="10330909" y="463565"/>
                  <a:pt x="10332370" y="462891"/>
                </a:cubicBezTo>
                <a:cubicBezTo>
                  <a:pt x="10333092" y="462554"/>
                  <a:pt x="10333471" y="461987"/>
                  <a:pt x="10335366" y="460363"/>
                </a:cubicBezTo>
                <a:cubicBezTo>
                  <a:pt x="10328039" y="455851"/>
                  <a:pt x="10323374" y="453591"/>
                  <a:pt x="10319392" y="453530"/>
                </a:cubicBezTo>
                <a:close/>
                <a:moveTo>
                  <a:pt x="1224585" y="452987"/>
                </a:moveTo>
                <a:cubicBezTo>
                  <a:pt x="1231010" y="453554"/>
                  <a:pt x="1237164" y="455209"/>
                  <a:pt x="1243590" y="455929"/>
                </a:cubicBezTo>
                <a:cubicBezTo>
                  <a:pt x="1264038" y="458258"/>
                  <a:pt x="1273639" y="466072"/>
                  <a:pt x="1275787" y="479709"/>
                </a:cubicBezTo>
                <a:cubicBezTo>
                  <a:pt x="1261944" y="479264"/>
                  <a:pt x="1264290" y="468309"/>
                  <a:pt x="1252181" y="469949"/>
                </a:cubicBezTo>
                <a:cubicBezTo>
                  <a:pt x="1241604" y="471374"/>
                  <a:pt x="1241784" y="479035"/>
                  <a:pt x="1234746" y="482696"/>
                </a:cubicBezTo>
                <a:cubicBezTo>
                  <a:pt x="1233320" y="483432"/>
                  <a:pt x="1232255" y="484734"/>
                  <a:pt x="1230685" y="484995"/>
                </a:cubicBezTo>
                <a:cubicBezTo>
                  <a:pt x="1226480" y="485669"/>
                  <a:pt x="1221607" y="486819"/>
                  <a:pt x="1217890" y="486083"/>
                </a:cubicBezTo>
                <a:cubicBezTo>
                  <a:pt x="1212854" y="485102"/>
                  <a:pt x="1211501" y="481363"/>
                  <a:pt x="1214425" y="478912"/>
                </a:cubicBezTo>
                <a:cubicBezTo>
                  <a:pt x="1222456" y="472216"/>
                  <a:pt x="1220561" y="466195"/>
                  <a:pt x="1213504" y="459913"/>
                </a:cubicBezTo>
                <a:cubicBezTo>
                  <a:pt x="1212114" y="458672"/>
                  <a:pt x="1212331" y="456756"/>
                  <a:pt x="1211392" y="453891"/>
                </a:cubicBezTo>
                <a:cubicBezTo>
                  <a:pt x="1216265" y="453508"/>
                  <a:pt x="1220579" y="452635"/>
                  <a:pt x="1224585" y="452987"/>
                </a:cubicBezTo>
                <a:close/>
                <a:moveTo>
                  <a:pt x="2209198" y="451736"/>
                </a:moveTo>
                <a:cubicBezTo>
                  <a:pt x="2204275" y="455230"/>
                  <a:pt x="2199580" y="457206"/>
                  <a:pt x="2198191" y="459857"/>
                </a:cubicBezTo>
                <a:cubicBezTo>
                  <a:pt x="2196134" y="463795"/>
                  <a:pt x="2202556" y="467487"/>
                  <a:pt x="2209435" y="467273"/>
                </a:cubicBezTo>
                <a:cubicBezTo>
                  <a:pt x="2215013" y="467104"/>
                  <a:pt x="2220552" y="463825"/>
                  <a:pt x="2218983" y="460516"/>
                </a:cubicBezTo>
                <a:cubicBezTo>
                  <a:pt x="2217701" y="457773"/>
                  <a:pt x="2213566" y="455506"/>
                  <a:pt x="2209198" y="451736"/>
                </a:cubicBezTo>
                <a:close/>
                <a:moveTo>
                  <a:pt x="328813" y="451465"/>
                </a:moveTo>
                <a:cubicBezTo>
                  <a:pt x="329463" y="451863"/>
                  <a:pt x="330094" y="452231"/>
                  <a:pt x="330708" y="452629"/>
                </a:cubicBezTo>
                <a:cubicBezTo>
                  <a:pt x="329535" y="453242"/>
                  <a:pt x="328416" y="453886"/>
                  <a:pt x="327134" y="454376"/>
                </a:cubicBezTo>
                <a:cubicBezTo>
                  <a:pt x="326954" y="454437"/>
                  <a:pt x="325943" y="453671"/>
                  <a:pt x="325311" y="453288"/>
                </a:cubicBezTo>
                <a:cubicBezTo>
                  <a:pt x="326485" y="452691"/>
                  <a:pt x="327640" y="452078"/>
                  <a:pt x="328813" y="451465"/>
                </a:cubicBezTo>
                <a:close/>
                <a:moveTo>
                  <a:pt x="2518311" y="449332"/>
                </a:moveTo>
                <a:cubicBezTo>
                  <a:pt x="2514139" y="448596"/>
                  <a:pt x="2511329" y="450496"/>
                  <a:pt x="2511234" y="453161"/>
                </a:cubicBezTo>
                <a:cubicBezTo>
                  <a:pt x="2511124" y="456364"/>
                  <a:pt x="2516122" y="458984"/>
                  <a:pt x="2520403" y="457850"/>
                </a:cubicBezTo>
                <a:cubicBezTo>
                  <a:pt x="2522516" y="457283"/>
                  <a:pt x="2523831" y="455582"/>
                  <a:pt x="2526539" y="453652"/>
                </a:cubicBezTo>
                <a:cubicBezTo>
                  <a:pt x="2523435" y="451951"/>
                  <a:pt x="2521233" y="449852"/>
                  <a:pt x="2518311" y="449332"/>
                </a:cubicBezTo>
                <a:close/>
                <a:moveTo>
                  <a:pt x="1754944" y="447508"/>
                </a:moveTo>
                <a:cubicBezTo>
                  <a:pt x="1752110" y="447371"/>
                  <a:pt x="1747833" y="449086"/>
                  <a:pt x="1746172" y="450756"/>
                </a:cubicBezTo>
                <a:cubicBezTo>
                  <a:pt x="1740830" y="456042"/>
                  <a:pt x="1742707" y="461849"/>
                  <a:pt x="1744530" y="467595"/>
                </a:cubicBezTo>
                <a:cubicBezTo>
                  <a:pt x="1746479" y="473815"/>
                  <a:pt x="1749674" y="480113"/>
                  <a:pt x="1749475" y="486318"/>
                </a:cubicBezTo>
                <a:cubicBezTo>
                  <a:pt x="1749024" y="500016"/>
                  <a:pt x="1753735" y="514097"/>
                  <a:pt x="1743628" y="527319"/>
                </a:cubicBezTo>
                <a:cubicBezTo>
                  <a:pt x="1743249" y="527794"/>
                  <a:pt x="1743069" y="528606"/>
                  <a:pt x="1743465" y="529004"/>
                </a:cubicBezTo>
                <a:cubicBezTo>
                  <a:pt x="1745342" y="530766"/>
                  <a:pt x="1747147" y="533601"/>
                  <a:pt x="1749565" y="533846"/>
                </a:cubicBezTo>
                <a:lnTo>
                  <a:pt x="1749566" y="533846"/>
                </a:lnTo>
                <a:cubicBezTo>
                  <a:pt x="1752219" y="534137"/>
                  <a:pt x="1755756" y="532161"/>
                  <a:pt x="1758481" y="530828"/>
                </a:cubicBezTo>
                <a:cubicBezTo>
                  <a:pt x="1759780" y="530199"/>
                  <a:pt x="1760430" y="528836"/>
                  <a:pt x="1760791" y="527733"/>
                </a:cubicBezTo>
                <a:cubicBezTo>
                  <a:pt x="1764906" y="515292"/>
                  <a:pt x="1768948" y="502866"/>
                  <a:pt x="1772919" y="490409"/>
                </a:cubicBezTo>
                <a:cubicBezTo>
                  <a:pt x="1773279" y="489291"/>
                  <a:pt x="1773207" y="488111"/>
                  <a:pt x="1773424" y="486088"/>
                </a:cubicBezTo>
                <a:cubicBezTo>
                  <a:pt x="1772846" y="484648"/>
                  <a:pt x="1772485" y="482273"/>
                  <a:pt x="1770952" y="480220"/>
                </a:cubicBezTo>
                <a:cubicBezTo>
                  <a:pt x="1765717" y="473172"/>
                  <a:pt x="1764365" y="465848"/>
                  <a:pt x="1765176" y="458202"/>
                </a:cubicBezTo>
                <a:cubicBezTo>
                  <a:pt x="1765412" y="455981"/>
                  <a:pt x="1764707" y="453406"/>
                  <a:pt x="1762974" y="451522"/>
                </a:cubicBezTo>
                <a:cubicBezTo>
                  <a:pt x="1761314" y="449729"/>
                  <a:pt x="1757849" y="447646"/>
                  <a:pt x="1754944" y="447508"/>
                </a:cubicBezTo>
                <a:close/>
                <a:moveTo>
                  <a:pt x="1125702" y="447378"/>
                </a:moveTo>
                <a:cubicBezTo>
                  <a:pt x="1129112" y="449631"/>
                  <a:pt x="1132668" y="450949"/>
                  <a:pt x="1133552" y="452772"/>
                </a:cubicBezTo>
                <a:cubicBezTo>
                  <a:pt x="1135447" y="456603"/>
                  <a:pt x="1130719" y="460556"/>
                  <a:pt x="1123500" y="461645"/>
                </a:cubicBezTo>
                <a:cubicBezTo>
                  <a:pt x="1117887" y="462488"/>
                  <a:pt x="1111949" y="462564"/>
                  <a:pt x="1108701" y="458932"/>
                </a:cubicBezTo>
                <a:cubicBezTo>
                  <a:pt x="1107600" y="457691"/>
                  <a:pt x="1107636" y="454917"/>
                  <a:pt x="1109026" y="454197"/>
                </a:cubicBezTo>
                <a:cubicBezTo>
                  <a:pt x="1113790" y="451746"/>
                  <a:pt x="1119385" y="449876"/>
                  <a:pt x="1125702" y="447378"/>
                </a:cubicBezTo>
                <a:close/>
                <a:moveTo>
                  <a:pt x="11299637" y="445119"/>
                </a:moveTo>
                <a:cubicBezTo>
                  <a:pt x="11312667" y="447402"/>
                  <a:pt x="11319362" y="453332"/>
                  <a:pt x="11319941" y="462909"/>
                </a:cubicBezTo>
                <a:cubicBezTo>
                  <a:pt x="11319959" y="463231"/>
                  <a:pt x="11318605" y="463599"/>
                  <a:pt x="11316638" y="464579"/>
                </a:cubicBezTo>
                <a:cubicBezTo>
                  <a:pt x="11305430" y="461745"/>
                  <a:pt x="11298699" y="455891"/>
                  <a:pt x="11293411" y="449256"/>
                </a:cubicBezTo>
                <a:cubicBezTo>
                  <a:pt x="11292833" y="448521"/>
                  <a:pt x="11293718" y="446927"/>
                  <a:pt x="11294800" y="446222"/>
                </a:cubicBezTo>
                <a:cubicBezTo>
                  <a:pt x="11295847" y="445518"/>
                  <a:pt x="11298248" y="444889"/>
                  <a:pt x="11299637" y="445119"/>
                </a:cubicBezTo>
                <a:close/>
                <a:moveTo>
                  <a:pt x="10157077" y="442100"/>
                </a:moveTo>
                <a:cubicBezTo>
                  <a:pt x="10154947" y="444230"/>
                  <a:pt x="10152348" y="445731"/>
                  <a:pt x="10152817" y="446650"/>
                </a:cubicBezTo>
                <a:cubicBezTo>
                  <a:pt x="10153394" y="447769"/>
                  <a:pt x="10156426" y="448581"/>
                  <a:pt x="10158664" y="449086"/>
                </a:cubicBezTo>
                <a:cubicBezTo>
                  <a:pt x="10159187" y="449194"/>
                  <a:pt x="10161876" y="447401"/>
                  <a:pt x="10161642" y="446773"/>
                </a:cubicBezTo>
                <a:cubicBezTo>
                  <a:pt x="10161083" y="445409"/>
                  <a:pt x="10159296" y="444245"/>
                  <a:pt x="10157077" y="442100"/>
                </a:cubicBezTo>
                <a:close/>
                <a:moveTo>
                  <a:pt x="11788053" y="440926"/>
                </a:moveTo>
                <a:cubicBezTo>
                  <a:pt x="11791068" y="441692"/>
                  <a:pt x="11794190" y="442320"/>
                  <a:pt x="11796897" y="443347"/>
                </a:cubicBezTo>
                <a:cubicBezTo>
                  <a:pt x="11797222" y="443469"/>
                  <a:pt x="11795328" y="445798"/>
                  <a:pt x="11794461" y="447101"/>
                </a:cubicBezTo>
                <a:cubicBezTo>
                  <a:pt x="11791537" y="446350"/>
                  <a:pt x="11788612" y="445615"/>
                  <a:pt x="11785761" y="444879"/>
                </a:cubicBezTo>
                <a:cubicBezTo>
                  <a:pt x="11786898" y="442903"/>
                  <a:pt x="11787475" y="441907"/>
                  <a:pt x="11788053" y="440926"/>
                </a:cubicBezTo>
                <a:close/>
                <a:moveTo>
                  <a:pt x="10015621" y="440859"/>
                </a:moveTo>
                <a:cubicBezTo>
                  <a:pt x="10014195" y="441410"/>
                  <a:pt x="10012769" y="441962"/>
                  <a:pt x="10011326" y="442513"/>
                </a:cubicBezTo>
                <a:cubicBezTo>
                  <a:pt x="10012769" y="443509"/>
                  <a:pt x="10014232" y="444475"/>
                  <a:pt x="10015675" y="445471"/>
                </a:cubicBezTo>
                <a:cubicBezTo>
                  <a:pt x="10016758" y="444674"/>
                  <a:pt x="10018684" y="443908"/>
                  <a:pt x="10018725" y="443096"/>
                </a:cubicBezTo>
                <a:cubicBezTo>
                  <a:pt x="10018779" y="442376"/>
                  <a:pt x="10016721" y="441609"/>
                  <a:pt x="10015621" y="440859"/>
                </a:cubicBezTo>
                <a:close/>
                <a:moveTo>
                  <a:pt x="9855216" y="440001"/>
                </a:moveTo>
                <a:cubicBezTo>
                  <a:pt x="9844099" y="441318"/>
                  <a:pt x="9838016" y="445532"/>
                  <a:pt x="9837566" y="452763"/>
                </a:cubicBezTo>
                <a:cubicBezTo>
                  <a:pt x="9838901" y="453759"/>
                  <a:pt x="9840688" y="455873"/>
                  <a:pt x="9843558" y="456946"/>
                </a:cubicBezTo>
                <a:cubicBezTo>
                  <a:pt x="9845417" y="457651"/>
                  <a:pt x="9849765" y="457451"/>
                  <a:pt x="9851300" y="456547"/>
                </a:cubicBezTo>
                <a:cubicBezTo>
                  <a:pt x="9855992" y="453820"/>
                  <a:pt x="9860504" y="450772"/>
                  <a:pt x="9863770" y="447355"/>
                </a:cubicBezTo>
                <a:cubicBezTo>
                  <a:pt x="9865196" y="445869"/>
                  <a:pt x="9864276" y="442973"/>
                  <a:pt x="9862796" y="441226"/>
                </a:cubicBezTo>
                <a:cubicBezTo>
                  <a:pt x="9861948" y="440246"/>
                  <a:pt x="9857653" y="439725"/>
                  <a:pt x="9855216" y="440001"/>
                </a:cubicBezTo>
                <a:close/>
                <a:moveTo>
                  <a:pt x="11533424" y="439363"/>
                </a:moveTo>
                <a:cubicBezTo>
                  <a:pt x="11536258" y="441034"/>
                  <a:pt x="11539073" y="442689"/>
                  <a:pt x="11543657" y="445386"/>
                </a:cubicBezTo>
                <a:cubicBezTo>
                  <a:pt x="11538694" y="447071"/>
                  <a:pt x="11535319" y="449109"/>
                  <a:pt x="11533352" y="448695"/>
                </a:cubicBezTo>
                <a:cubicBezTo>
                  <a:pt x="11530716" y="448113"/>
                  <a:pt x="11527634" y="445661"/>
                  <a:pt x="11527594" y="443976"/>
                </a:cubicBezTo>
                <a:cubicBezTo>
                  <a:pt x="11527558" y="442474"/>
                  <a:pt x="11531330" y="440912"/>
                  <a:pt x="11533424" y="439363"/>
                </a:cubicBezTo>
                <a:close/>
                <a:moveTo>
                  <a:pt x="166552" y="439024"/>
                </a:moveTo>
                <a:cubicBezTo>
                  <a:pt x="168681" y="438549"/>
                  <a:pt x="173067" y="440419"/>
                  <a:pt x="175124" y="441874"/>
                </a:cubicBezTo>
                <a:cubicBezTo>
                  <a:pt x="176640" y="442962"/>
                  <a:pt x="176027" y="445138"/>
                  <a:pt x="176406" y="446976"/>
                </a:cubicBezTo>
                <a:cubicBezTo>
                  <a:pt x="175413" y="450286"/>
                  <a:pt x="175106" y="453841"/>
                  <a:pt x="173103" y="456997"/>
                </a:cubicBezTo>
                <a:cubicBezTo>
                  <a:pt x="171966" y="458790"/>
                  <a:pt x="168284" y="460874"/>
                  <a:pt x="165379" y="461103"/>
                </a:cubicBezTo>
                <a:cubicBezTo>
                  <a:pt x="162383" y="461348"/>
                  <a:pt x="157925" y="460000"/>
                  <a:pt x="155868" y="458453"/>
                </a:cubicBezTo>
                <a:cubicBezTo>
                  <a:pt x="147440" y="452125"/>
                  <a:pt x="152909" y="442012"/>
                  <a:pt x="166552" y="439024"/>
                </a:cubicBezTo>
                <a:close/>
                <a:moveTo>
                  <a:pt x="10072777" y="438637"/>
                </a:moveTo>
                <a:cubicBezTo>
                  <a:pt x="10069510" y="441701"/>
                  <a:pt x="10066172" y="443463"/>
                  <a:pt x="10066605" y="444781"/>
                </a:cubicBezTo>
                <a:cubicBezTo>
                  <a:pt x="10067074" y="446252"/>
                  <a:pt x="10070720" y="447662"/>
                  <a:pt x="10073499" y="448305"/>
                </a:cubicBezTo>
                <a:cubicBezTo>
                  <a:pt x="10074437" y="448535"/>
                  <a:pt x="10078462" y="446283"/>
                  <a:pt x="10078300" y="445333"/>
                </a:cubicBezTo>
                <a:cubicBezTo>
                  <a:pt x="10078029" y="443571"/>
                  <a:pt x="10075682" y="441931"/>
                  <a:pt x="10072777" y="438637"/>
                </a:cubicBezTo>
                <a:close/>
                <a:moveTo>
                  <a:pt x="11380959" y="438306"/>
                </a:moveTo>
                <a:cubicBezTo>
                  <a:pt x="11391842" y="439517"/>
                  <a:pt x="11398286" y="445692"/>
                  <a:pt x="11395236" y="451315"/>
                </a:cubicBezTo>
                <a:cubicBezTo>
                  <a:pt x="11394802" y="452081"/>
                  <a:pt x="11392041" y="453077"/>
                  <a:pt x="11390796" y="452894"/>
                </a:cubicBezTo>
                <a:cubicBezTo>
                  <a:pt x="11382855" y="451760"/>
                  <a:pt x="11376861" y="447102"/>
                  <a:pt x="11376464" y="441448"/>
                </a:cubicBezTo>
                <a:cubicBezTo>
                  <a:pt x="11376374" y="440360"/>
                  <a:pt x="11379659" y="439179"/>
                  <a:pt x="11380959" y="438306"/>
                </a:cubicBezTo>
                <a:close/>
                <a:moveTo>
                  <a:pt x="10414540" y="436377"/>
                </a:moveTo>
                <a:cubicBezTo>
                  <a:pt x="10417066" y="437726"/>
                  <a:pt x="10422193" y="439335"/>
                  <a:pt x="10424322" y="441894"/>
                </a:cubicBezTo>
                <a:cubicBezTo>
                  <a:pt x="10427227" y="445418"/>
                  <a:pt x="10421362" y="449648"/>
                  <a:pt x="10414161" y="450245"/>
                </a:cubicBezTo>
                <a:cubicBezTo>
                  <a:pt x="10408170" y="450751"/>
                  <a:pt x="10402665" y="448544"/>
                  <a:pt x="10401384" y="445142"/>
                </a:cubicBezTo>
                <a:cubicBezTo>
                  <a:pt x="10399904" y="441281"/>
                  <a:pt x="10404795" y="437328"/>
                  <a:pt x="10414540" y="436377"/>
                </a:cubicBezTo>
                <a:close/>
                <a:moveTo>
                  <a:pt x="10770398" y="435826"/>
                </a:moveTo>
                <a:cubicBezTo>
                  <a:pt x="10771228" y="436730"/>
                  <a:pt x="10772889" y="437741"/>
                  <a:pt x="10772618" y="438477"/>
                </a:cubicBezTo>
                <a:cubicBezTo>
                  <a:pt x="10772348" y="439182"/>
                  <a:pt x="10770055" y="439611"/>
                  <a:pt x="10768648" y="440147"/>
                </a:cubicBezTo>
                <a:cubicBezTo>
                  <a:pt x="10767835" y="439258"/>
                  <a:pt x="10766176" y="438232"/>
                  <a:pt x="10766446" y="437481"/>
                </a:cubicBezTo>
                <a:cubicBezTo>
                  <a:pt x="10766699" y="436791"/>
                  <a:pt x="10768990" y="436362"/>
                  <a:pt x="10770398" y="435826"/>
                </a:cubicBezTo>
                <a:close/>
                <a:moveTo>
                  <a:pt x="1660304" y="435787"/>
                </a:moveTo>
                <a:cubicBezTo>
                  <a:pt x="1659402" y="435925"/>
                  <a:pt x="1657976" y="435910"/>
                  <a:pt x="1657705" y="436231"/>
                </a:cubicBezTo>
                <a:cubicBezTo>
                  <a:pt x="1656550" y="437672"/>
                  <a:pt x="1654258" y="439602"/>
                  <a:pt x="1655016" y="440629"/>
                </a:cubicBezTo>
                <a:cubicBezTo>
                  <a:pt x="1659528" y="446850"/>
                  <a:pt x="1664401" y="452977"/>
                  <a:pt x="1669977" y="458830"/>
                </a:cubicBezTo>
                <a:cubicBezTo>
                  <a:pt x="1671493" y="460393"/>
                  <a:pt x="1675915" y="461803"/>
                  <a:pt x="1678947" y="461757"/>
                </a:cubicBezTo>
                <a:cubicBezTo>
                  <a:pt x="1684216" y="461680"/>
                  <a:pt x="1686851" y="458876"/>
                  <a:pt x="1686851" y="455843"/>
                </a:cubicBezTo>
                <a:cubicBezTo>
                  <a:pt x="1686851" y="448841"/>
                  <a:pt x="1671908" y="437779"/>
                  <a:pt x="1660304" y="435787"/>
                </a:cubicBezTo>
                <a:close/>
                <a:moveTo>
                  <a:pt x="1171486" y="435776"/>
                </a:moveTo>
                <a:cubicBezTo>
                  <a:pt x="1173220" y="436772"/>
                  <a:pt x="1175367" y="437630"/>
                  <a:pt x="1176504" y="438825"/>
                </a:cubicBezTo>
                <a:cubicBezTo>
                  <a:pt x="1176901" y="439269"/>
                  <a:pt x="1174934" y="441277"/>
                  <a:pt x="1174014" y="441292"/>
                </a:cubicBezTo>
                <a:cubicBezTo>
                  <a:pt x="1171775" y="441307"/>
                  <a:pt x="1169537" y="440587"/>
                  <a:pt x="1165891" y="439882"/>
                </a:cubicBezTo>
                <a:cubicBezTo>
                  <a:pt x="1168418" y="438028"/>
                  <a:pt x="1169952" y="436894"/>
                  <a:pt x="1171486" y="435776"/>
                </a:cubicBezTo>
                <a:close/>
                <a:moveTo>
                  <a:pt x="1448069" y="435082"/>
                </a:moveTo>
                <a:cubicBezTo>
                  <a:pt x="1447619" y="435542"/>
                  <a:pt x="1446739" y="436369"/>
                  <a:pt x="1446806" y="436415"/>
                </a:cubicBezTo>
                <a:lnTo>
                  <a:pt x="1446807" y="436415"/>
                </a:lnTo>
                <a:cubicBezTo>
                  <a:pt x="1447998" y="436967"/>
                  <a:pt x="1449333" y="437411"/>
                  <a:pt x="1450615" y="437902"/>
                </a:cubicBezTo>
                <a:cubicBezTo>
                  <a:pt x="1451065" y="437442"/>
                  <a:pt x="1451972" y="436630"/>
                  <a:pt x="1451877" y="436599"/>
                </a:cubicBezTo>
                <a:cubicBezTo>
                  <a:pt x="1450686" y="436032"/>
                  <a:pt x="1449369" y="435557"/>
                  <a:pt x="1448069" y="435082"/>
                </a:cubicBezTo>
                <a:close/>
                <a:moveTo>
                  <a:pt x="997221" y="433478"/>
                </a:moveTo>
                <a:cubicBezTo>
                  <a:pt x="997618" y="434321"/>
                  <a:pt x="998015" y="435179"/>
                  <a:pt x="998394" y="436052"/>
                </a:cubicBezTo>
                <a:cubicBezTo>
                  <a:pt x="997023" y="436114"/>
                  <a:pt x="995669" y="436267"/>
                  <a:pt x="994334" y="436221"/>
                </a:cubicBezTo>
                <a:cubicBezTo>
                  <a:pt x="994099" y="436205"/>
                  <a:pt x="993557" y="435087"/>
                  <a:pt x="993846" y="434888"/>
                </a:cubicBezTo>
                <a:cubicBezTo>
                  <a:pt x="994785" y="434305"/>
                  <a:pt x="996066" y="433938"/>
                  <a:pt x="997221" y="433478"/>
                </a:cubicBezTo>
                <a:close/>
                <a:moveTo>
                  <a:pt x="1035524" y="433418"/>
                </a:moveTo>
                <a:cubicBezTo>
                  <a:pt x="1036283" y="433602"/>
                  <a:pt x="1037671" y="433770"/>
                  <a:pt x="1037726" y="434046"/>
                </a:cubicBezTo>
                <a:cubicBezTo>
                  <a:pt x="1038214" y="436482"/>
                  <a:pt x="1038503" y="438934"/>
                  <a:pt x="1038700" y="441401"/>
                </a:cubicBezTo>
                <a:cubicBezTo>
                  <a:pt x="1038718" y="441477"/>
                  <a:pt x="1036499" y="441707"/>
                  <a:pt x="1036481" y="441692"/>
                </a:cubicBezTo>
                <a:cubicBezTo>
                  <a:pt x="1035470" y="439271"/>
                  <a:pt x="1034514" y="436835"/>
                  <a:pt x="1033774" y="434383"/>
                </a:cubicBezTo>
                <a:cubicBezTo>
                  <a:pt x="1033683" y="434138"/>
                  <a:pt x="1034911" y="433740"/>
                  <a:pt x="1035524" y="433418"/>
                </a:cubicBezTo>
                <a:close/>
                <a:moveTo>
                  <a:pt x="10840711" y="433083"/>
                </a:moveTo>
                <a:cubicBezTo>
                  <a:pt x="10842100" y="432425"/>
                  <a:pt x="10846377" y="433068"/>
                  <a:pt x="10848309" y="433958"/>
                </a:cubicBezTo>
                <a:cubicBezTo>
                  <a:pt x="10855040" y="437053"/>
                  <a:pt x="10861862" y="440239"/>
                  <a:pt x="10864642" y="446644"/>
                </a:cubicBezTo>
                <a:cubicBezTo>
                  <a:pt x="10862675" y="450184"/>
                  <a:pt x="10859769" y="454428"/>
                  <a:pt x="10857964" y="458841"/>
                </a:cubicBezTo>
                <a:lnTo>
                  <a:pt x="10857960" y="458841"/>
                </a:lnTo>
                <a:cubicBezTo>
                  <a:pt x="10852059" y="473136"/>
                  <a:pt x="10849568" y="487263"/>
                  <a:pt x="10865468" y="500179"/>
                </a:cubicBezTo>
                <a:cubicBezTo>
                  <a:pt x="10868139" y="502371"/>
                  <a:pt x="10869474" y="505190"/>
                  <a:pt x="10871441" y="507718"/>
                </a:cubicBezTo>
                <a:cubicBezTo>
                  <a:pt x="10870322" y="508530"/>
                  <a:pt x="10869239" y="509327"/>
                  <a:pt x="10868139" y="510139"/>
                </a:cubicBezTo>
                <a:cubicBezTo>
                  <a:pt x="10864836" y="509235"/>
                  <a:pt x="10861317" y="508576"/>
                  <a:pt x="10858321" y="507412"/>
                </a:cubicBezTo>
                <a:cubicBezTo>
                  <a:pt x="10852763" y="505251"/>
                  <a:pt x="10847745" y="502554"/>
                  <a:pt x="10842096" y="500532"/>
                </a:cubicBezTo>
                <a:cubicBezTo>
                  <a:pt x="10834643" y="497851"/>
                  <a:pt x="10827153" y="499092"/>
                  <a:pt x="10822768" y="503673"/>
                </a:cubicBezTo>
                <a:cubicBezTo>
                  <a:pt x="10820403" y="506124"/>
                  <a:pt x="10819483" y="509082"/>
                  <a:pt x="10817155" y="511548"/>
                </a:cubicBezTo>
                <a:cubicBezTo>
                  <a:pt x="10813581" y="515333"/>
                  <a:pt x="10803620" y="515639"/>
                  <a:pt x="10800840" y="511748"/>
                </a:cubicBezTo>
                <a:cubicBezTo>
                  <a:pt x="10797537" y="507135"/>
                  <a:pt x="10795372" y="502079"/>
                  <a:pt x="10794144" y="497084"/>
                </a:cubicBezTo>
                <a:cubicBezTo>
                  <a:pt x="10792899" y="491998"/>
                  <a:pt x="10793566" y="486742"/>
                  <a:pt x="10793080" y="481563"/>
                </a:cubicBezTo>
                <a:cubicBezTo>
                  <a:pt x="10792574" y="476507"/>
                  <a:pt x="10784200" y="471834"/>
                  <a:pt x="10789145" y="466716"/>
                </a:cubicBezTo>
                <a:cubicBezTo>
                  <a:pt x="10795425" y="460204"/>
                  <a:pt x="10806146" y="464249"/>
                  <a:pt x="10814971" y="463912"/>
                </a:cubicBezTo>
                <a:cubicBezTo>
                  <a:pt x="10827586" y="463437"/>
                  <a:pt x="10834208" y="459990"/>
                  <a:pt x="10835274" y="452314"/>
                </a:cubicBezTo>
                <a:cubicBezTo>
                  <a:pt x="10835910" y="447732"/>
                  <a:pt x="10834628" y="443074"/>
                  <a:pt x="10835314" y="438508"/>
                </a:cubicBezTo>
                <a:cubicBezTo>
                  <a:pt x="10835585" y="436562"/>
                  <a:pt x="10838130" y="434341"/>
                  <a:pt x="10840711" y="433083"/>
                </a:cubicBezTo>
                <a:close/>
                <a:moveTo>
                  <a:pt x="10277921" y="432141"/>
                </a:moveTo>
                <a:cubicBezTo>
                  <a:pt x="10265812" y="436599"/>
                  <a:pt x="10262906" y="447861"/>
                  <a:pt x="10271497" y="455781"/>
                </a:cubicBezTo>
                <a:cubicBezTo>
                  <a:pt x="10271821" y="456072"/>
                  <a:pt x="10273211" y="455919"/>
                  <a:pt x="10275738" y="456072"/>
                </a:cubicBezTo>
                <a:cubicBezTo>
                  <a:pt x="10282975" y="450664"/>
                  <a:pt x="10287397" y="443969"/>
                  <a:pt x="10289345" y="436660"/>
                </a:cubicBezTo>
                <a:cubicBezTo>
                  <a:pt x="10289670" y="435373"/>
                  <a:pt x="10287595" y="433259"/>
                  <a:pt x="10285628" y="432462"/>
                </a:cubicBezTo>
                <a:cubicBezTo>
                  <a:pt x="10283679" y="431681"/>
                  <a:pt x="10279780" y="431436"/>
                  <a:pt x="10277921" y="432141"/>
                </a:cubicBezTo>
                <a:close/>
                <a:moveTo>
                  <a:pt x="1086864" y="431608"/>
                </a:moveTo>
                <a:cubicBezTo>
                  <a:pt x="1093614" y="431410"/>
                  <a:pt x="1098397" y="434122"/>
                  <a:pt x="1098577" y="437983"/>
                </a:cubicBezTo>
                <a:cubicBezTo>
                  <a:pt x="1098685" y="440634"/>
                  <a:pt x="1095978" y="442319"/>
                  <a:pt x="1091629" y="442074"/>
                </a:cubicBezTo>
                <a:cubicBezTo>
                  <a:pt x="1085709" y="441768"/>
                  <a:pt x="1081288" y="438397"/>
                  <a:pt x="1082443" y="434904"/>
                </a:cubicBezTo>
                <a:cubicBezTo>
                  <a:pt x="1082894" y="433555"/>
                  <a:pt x="1085619" y="432467"/>
                  <a:pt x="1086864" y="431608"/>
                </a:cubicBezTo>
                <a:close/>
                <a:moveTo>
                  <a:pt x="1979801" y="430823"/>
                </a:moveTo>
                <a:cubicBezTo>
                  <a:pt x="1977116" y="432110"/>
                  <a:pt x="1973886" y="432891"/>
                  <a:pt x="1973491" y="434040"/>
                </a:cubicBezTo>
                <a:cubicBezTo>
                  <a:pt x="1973076" y="435236"/>
                  <a:pt x="1974820" y="437304"/>
                  <a:pt x="1976652" y="438070"/>
                </a:cubicBezTo>
                <a:cubicBezTo>
                  <a:pt x="1980070" y="439541"/>
                  <a:pt x="1985116" y="437687"/>
                  <a:pt x="1984397" y="435312"/>
                </a:cubicBezTo>
                <a:cubicBezTo>
                  <a:pt x="1983963" y="433887"/>
                  <a:pt x="1981760" y="432646"/>
                  <a:pt x="1979801" y="430823"/>
                </a:cubicBezTo>
                <a:close/>
                <a:moveTo>
                  <a:pt x="2123621" y="429153"/>
                </a:moveTo>
                <a:cubicBezTo>
                  <a:pt x="2123063" y="429566"/>
                  <a:pt x="2122129" y="429965"/>
                  <a:pt x="2122087" y="430394"/>
                </a:cubicBezTo>
                <a:cubicBezTo>
                  <a:pt x="2122034" y="430807"/>
                  <a:pt x="2122937" y="431252"/>
                  <a:pt x="2123425" y="431666"/>
                </a:cubicBezTo>
                <a:cubicBezTo>
                  <a:pt x="2124290" y="431007"/>
                  <a:pt x="2125156" y="430333"/>
                  <a:pt x="2126024" y="429643"/>
                </a:cubicBezTo>
                <a:cubicBezTo>
                  <a:pt x="2125210" y="429474"/>
                  <a:pt x="2124398" y="429306"/>
                  <a:pt x="2123621" y="429153"/>
                </a:cubicBezTo>
                <a:close/>
                <a:moveTo>
                  <a:pt x="10199578" y="427329"/>
                </a:moveTo>
                <a:cubicBezTo>
                  <a:pt x="10198423" y="428004"/>
                  <a:pt x="10197249" y="428662"/>
                  <a:pt x="10196113" y="429337"/>
                </a:cubicBezTo>
                <a:cubicBezTo>
                  <a:pt x="10197214" y="429995"/>
                  <a:pt x="10198459" y="431221"/>
                  <a:pt x="10199434" y="431160"/>
                </a:cubicBezTo>
                <a:cubicBezTo>
                  <a:pt x="10200679" y="431068"/>
                  <a:pt x="10201689" y="429903"/>
                  <a:pt x="10202809" y="429214"/>
                </a:cubicBezTo>
                <a:cubicBezTo>
                  <a:pt x="10201689" y="428555"/>
                  <a:pt x="10200570" y="427896"/>
                  <a:pt x="10199578" y="427329"/>
                </a:cubicBezTo>
                <a:close/>
                <a:moveTo>
                  <a:pt x="1254670" y="426419"/>
                </a:moveTo>
                <a:cubicBezTo>
                  <a:pt x="1255680" y="427921"/>
                  <a:pt x="1257701" y="429514"/>
                  <a:pt x="1257196" y="430709"/>
                </a:cubicBezTo>
                <a:cubicBezTo>
                  <a:pt x="1256817" y="431690"/>
                  <a:pt x="1253388" y="432211"/>
                  <a:pt x="1251313" y="432916"/>
                </a:cubicBezTo>
                <a:cubicBezTo>
                  <a:pt x="1250681" y="431383"/>
                  <a:pt x="1249616" y="429836"/>
                  <a:pt x="1249652" y="428304"/>
                </a:cubicBezTo>
                <a:cubicBezTo>
                  <a:pt x="1249670" y="427767"/>
                  <a:pt x="1252360" y="427231"/>
                  <a:pt x="1254670" y="426419"/>
                </a:cubicBezTo>
                <a:close/>
                <a:moveTo>
                  <a:pt x="267724" y="426154"/>
                </a:moveTo>
                <a:cubicBezTo>
                  <a:pt x="267724" y="430062"/>
                  <a:pt x="268879" y="432483"/>
                  <a:pt x="267453" y="434000"/>
                </a:cubicBezTo>
                <a:cubicBezTo>
                  <a:pt x="265287" y="436252"/>
                  <a:pt x="261786" y="438413"/>
                  <a:pt x="258014" y="439654"/>
                </a:cubicBezTo>
                <a:cubicBezTo>
                  <a:pt x="251211" y="441892"/>
                  <a:pt x="247024" y="440497"/>
                  <a:pt x="241284" y="434429"/>
                </a:cubicBezTo>
                <a:cubicBezTo>
                  <a:pt x="249207" y="431947"/>
                  <a:pt x="257040" y="429495"/>
                  <a:pt x="267724" y="426154"/>
                </a:cubicBezTo>
                <a:close/>
                <a:moveTo>
                  <a:pt x="10647639" y="425169"/>
                </a:moveTo>
                <a:cubicBezTo>
                  <a:pt x="10645980" y="426441"/>
                  <a:pt x="10641703" y="428279"/>
                  <a:pt x="10641395" y="430333"/>
                </a:cubicBezTo>
                <a:cubicBezTo>
                  <a:pt x="10640745" y="434653"/>
                  <a:pt x="10647839" y="438208"/>
                  <a:pt x="10655671" y="438576"/>
                </a:cubicBezTo>
                <a:cubicBezTo>
                  <a:pt x="10660002" y="438760"/>
                  <a:pt x="10664622" y="436002"/>
                  <a:pt x="10664442" y="433305"/>
                </a:cubicBezTo>
                <a:cubicBezTo>
                  <a:pt x="10664135" y="428632"/>
                  <a:pt x="10658432" y="425445"/>
                  <a:pt x="10647639" y="425169"/>
                </a:cubicBezTo>
                <a:close/>
                <a:moveTo>
                  <a:pt x="11210664" y="424189"/>
                </a:moveTo>
                <a:cubicBezTo>
                  <a:pt x="11218678" y="434256"/>
                  <a:pt x="11218443" y="440476"/>
                  <a:pt x="11211856" y="446421"/>
                </a:cubicBezTo>
                <a:cubicBezTo>
                  <a:pt x="11210719" y="447463"/>
                  <a:pt x="11206785" y="448183"/>
                  <a:pt x="11204816" y="447754"/>
                </a:cubicBezTo>
                <a:cubicBezTo>
                  <a:pt x="11202957" y="447371"/>
                  <a:pt x="11200467" y="445104"/>
                  <a:pt x="11200900" y="444062"/>
                </a:cubicBezTo>
                <a:cubicBezTo>
                  <a:pt x="11203012" y="438699"/>
                  <a:pt x="11205990" y="433489"/>
                  <a:pt x="11210664" y="424189"/>
                </a:cubicBezTo>
                <a:close/>
                <a:moveTo>
                  <a:pt x="724088" y="423997"/>
                </a:moveTo>
                <a:cubicBezTo>
                  <a:pt x="728167" y="423201"/>
                  <a:pt x="734015" y="422818"/>
                  <a:pt x="737173" y="424075"/>
                </a:cubicBezTo>
                <a:cubicBezTo>
                  <a:pt x="740241" y="425300"/>
                  <a:pt x="742281" y="428840"/>
                  <a:pt x="742244" y="431337"/>
                </a:cubicBezTo>
                <a:cubicBezTo>
                  <a:pt x="742154" y="436179"/>
                  <a:pt x="731524" y="441188"/>
                  <a:pt x="740006" y="445616"/>
                </a:cubicBezTo>
                <a:cubicBezTo>
                  <a:pt x="745005" y="448236"/>
                  <a:pt x="753903" y="448022"/>
                  <a:pt x="761031" y="449156"/>
                </a:cubicBezTo>
                <a:cubicBezTo>
                  <a:pt x="761807" y="449293"/>
                  <a:pt x="762367" y="449922"/>
                  <a:pt x="763486" y="450581"/>
                </a:cubicBezTo>
                <a:cubicBezTo>
                  <a:pt x="763883" y="456112"/>
                  <a:pt x="757350" y="458410"/>
                  <a:pt x="750203" y="459988"/>
                </a:cubicBezTo>
                <a:cubicBezTo>
                  <a:pt x="746810" y="460754"/>
                  <a:pt x="742786" y="460478"/>
                  <a:pt x="739050" y="460647"/>
                </a:cubicBezTo>
                <a:cubicBezTo>
                  <a:pt x="724756" y="461275"/>
                  <a:pt x="724756" y="461275"/>
                  <a:pt x="709290" y="467771"/>
                </a:cubicBezTo>
                <a:cubicBezTo>
                  <a:pt x="703442" y="464339"/>
                  <a:pt x="698805" y="461627"/>
                  <a:pt x="693535" y="458517"/>
                </a:cubicBezTo>
                <a:cubicBezTo>
                  <a:pt x="686082" y="460095"/>
                  <a:pt x="679188" y="461781"/>
                  <a:pt x="672041" y="462884"/>
                </a:cubicBezTo>
                <a:cubicBezTo>
                  <a:pt x="669911" y="463206"/>
                  <a:pt x="666193" y="462210"/>
                  <a:pt x="664840" y="461060"/>
                </a:cubicBezTo>
                <a:cubicBezTo>
                  <a:pt x="663486" y="459942"/>
                  <a:pt x="663089" y="457506"/>
                  <a:pt x="664190" y="456295"/>
                </a:cubicBezTo>
                <a:cubicBezTo>
                  <a:pt x="669857" y="450075"/>
                  <a:pt x="678122" y="445064"/>
                  <a:pt x="688987" y="442705"/>
                </a:cubicBezTo>
                <a:cubicBezTo>
                  <a:pt x="701241" y="440039"/>
                  <a:pt x="710482" y="435963"/>
                  <a:pt x="716184" y="428671"/>
                </a:cubicBezTo>
                <a:cubicBezTo>
                  <a:pt x="717718" y="426725"/>
                  <a:pt x="720912" y="424626"/>
                  <a:pt x="724088" y="423997"/>
                </a:cubicBezTo>
                <a:close/>
                <a:moveTo>
                  <a:pt x="2545704" y="423499"/>
                </a:moveTo>
                <a:cubicBezTo>
                  <a:pt x="2543377" y="425675"/>
                  <a:pt x="2540417" y="427498"/>
                  <a:pt x="2540960" y="428111"/>
                </a:cubicBezTo>
                <a:cubicBezTo>
                  <a:pt x="2542546" y="429842"/>
                  <a:pt x="2545200" y="431666"/>
                  <a:pt x="2548123" y="432355"/>
                </a:cubicBezTo>
                <a:cubicBezTo>
                  <a:pt x="2551642" y="433182"/>
                  <a:pt x="2555952" y="430041"/>
                  <a:pt x="2554042" y="428172"/>
                </a:cubicBezTo>
                <a:cubicBezTo>
                  <a:pt x="2552327" y="426487"/>
                  <a:pt x="2549154" y="425353"/>
                  <a:pt x="2545704" y="423499"/>
                </a:cubicBezTo>
                <a:close/>
                <a:moveTo>
                  <a:pt x="2692214" y="422871"/>
                </a:moveTo>
                <a:cubicBezTo>
                  <a:pt x="2690430" y="423131"/>
                  <a:pt x="2687885" y="423024"/>
                  <a:pt x="2686983" y="423713"/>
                </a:cubicBezTo>
                <a:cubicBezTo>
                  <a:pt x="2681294" y="428126"/>
                  <a:pt x="2675123" y="432432"/>
                  <a:pt x="2670845" y="437365"/>
                </a:cubicBezTo>
                <a:cubicBezTo>
                  <a:pt x="2667343" y="441364"/>
                  <a:pt x="2673769" y="446681"/>
                  <a:pt x="2681548" y="447447"/>
                </a:cubicBezTo>
                <a:cubicBezTo>
                  <a:pt x="2690450" y="448290"/>
                  <a:pt x="2699558" y="445762"/>
                  <a:pt x="2703114" y="441441"/>
                </a:cubicBezTo>
                <a:cubicBezTo>
                  <a:pt x="2707158" y="436538"/>
                  <a:pt x="2704342" y="427620"/>
                  <a:pt x="2697359" y="423989"/>
                </a:cubicBezTo>
                <a:cubicBezTo>
                  <a:pt x="2696058" y="423330"/>
                  <a:pt x="2693944" y="423238"/>
                  <a:pt x="2692214" y="422871"/>
                </a:cubicBezTo>
                <a:close/>
                <a:moveTo>
                  <a:pt x="2610135" y="422871"/>
                </a:moveTo>
                <a:cubicBezTo>
                  <a:pt x="2593377" y="428616"/>
                  <a:pt x="2586637" y="435772"/>
                  <a:pt x="2582174" y="443862"/>
                </a:cubicBezTo>
                <a:cubicBezTo>
                  <a:pt x="2581528" y="445042"/>
                  <a:pt x="2583802" y="446834"/>
                  <a:pt x="2584723" y="448320"/>
                </a:cubicBezTo>
                <a:cubicBezTo>
                  <a:pt x="2587810" y="447570"/>
                  <a:pt x="2592595" y="447309"/>
                  <a:pt x="2593708" y="445930"/>
                </a:cubicBezTo>
                <a:cubicBezTo>
                  <a:pt x="2599036" y="439403"/>
                  <a:pt x="2603367" y="432569"/>
                  <a:pt x="2610135" y="422871"/>
                </a:cubicBezTo>
                <a:close/>
                <a:moveTo>
                  <a:pt x="9966661" y="422798"/>
                </a:moveTo>
                <a:cubicBezTo>
                  <a:pt x="9962535" y="422905"/>
                  <a:pt x="9958601" y="423775"/>
                  <a:pt x="9954820" y="424771"/>
                </a:cubicBezTo>
                <a:cubicBezTo>
                  <a:pt x="9951915" y="425521"/>
                  <a:pt x="9949442" y="428034"/>
                  <a:pt x="9948450" y="430057"/>
                </a:cubicBezTo>
                <a:cubicBezTo>
                  <a:pt x="9946031" y="434883"/>
                  <a:pt x="9944606" y="439924"/>
                  <a:pt x="9942060" y="446911"/>
                </a:cubicBezTo>
                <a:cubicBezTo>
                  <a:pt x="9931882" y="445654"/>
                  <a:pt x="9924790" y="444367"/>
                  <a:pt x="9917607" y="444092"/>
                </a:cubicBezTo>
                <a:cubicBezTo>
                  <a:pt x="9914828" y="443984"/>
                  <a:pt x="9911074" y="445854"/>
                  <a:pt x="9909178" y="447447"/>
                </a:cubicBezTo>
                <a:cubicBezTo>
                  <a:pt x="9908168" y="448320"/>
                  <a:pt x="9909215" y="451384"/>
                  <a:pt x="9910821" y="451981"/>
                </a:cubicBezTo>
                <a:cubicBezTo>
                  <a:pt x="9924212" y="457038"/>
                  <a:pt x="9937675" y="462094"/>
                  <a:pt x="9951752" y="466399"/>
                </a:cubicBezTo>
                <a:cubicBezTo>
                  <a:pt x="9957473" y="468162"/>
                  <a:pt x="9964927" y="464408"/>
                  <a:pt x="9966082" y="460363"/>
                </a:cubicBezTo>
                <a:cubicBezTo>
                  <a:pt x="9966208" y="459780"/>
                  <a:pt x="9966573" y="459213"/>
                  <a:pt x="9966532" y="458662"/>
                </a:cubicBezTo>
                <a:cubicBezTo>
                  <a:pt x="9966239" y="452410"/>
                  <a:pt x="9964023" y="445900"/>
                  <a:pt x="9966171" y="439985"/>
                </a:cubicBezTo>
                <a:lnTo>
                  <a:pt x="9966172" y="439985"/>
                </a:lnTo>
                <a:cubicBezTo>
                  <a:pt x="9968049" y="434837"/>
                  <a:pt x="9974853" y="430363"/>
                  <a:pt x="9979653" y="425399"/>
                </a:cubicBezTo>
                <a:cubicBezTo>
                  <a:pt x="9975105" y="423346"/>
                  <a:pt x="9970787" y="422691"/>
                  <a:pt x="9966661" y="422798"/>
                </a:cubicBezTo>
                <a:close/>
                <a:moveTo>
                  <a:pt x="377471" y="420776"/>
                </a:moveTo>
                <a:cubicBezTo>
                  <a:pt x="381676" y="422553"/>
                  <a:pt x="382614" y="427012"/>
                  <a:pt x="378211" y="429923"/>
                </a:cubicBezTo>
                <a:cubicBezTo>
                  <a:pt x="370739" y="434872"/>
                  <a:pt x="362546" y="439454"/>
                  <a:pt x="354208" y="443850"/>
                </a:cubicBezTo>
                <a:cubicBezTo>
                  <a:pt x="350472" y="445842"/>
                  <a:pt x="343542" y="444003"/>
                  <a:pt x="342928" y="440296"/>
                </a:cubicBezTo>
                <a:cubicBezTo>
                  <a:pt x="343055" y="439668"/>
                  <a:pt x="342513" y="437630"/>
                  <a:pt x="343903" y="436435"/>
                </a:cubicBezTo>
                <a:cubicBezTo>
                  <a:pt x="349678" y="431364"/>
                  <a:pt x="355579" y="426307"/>
                  <a:pt x="362347" y="421741"/>
                </a:cubicBezTo>
                <a:cubicBezTo>
                  <a:pt x="366227" y="419121"/>
                  <a:pt x="372075" y="418493"/>
                  <a:pt x="377471" y="420776"/>
                </a:cubicBezTo>
                <a:close/>
                <a:moveTo>
                  <a:pt x="11026635" y="419762"/>
                </a:moveTo>
                <a:cubicBezTo>
                  <a:pt x="11030443" y="423393"/>
                  <a:pt x="11033710" y="425998"/>
                  <a:pt x="11036074" y="428894"/>
                </a:cubicBezTo>
                <a:cubicBezTo>
                  <a:pt x="11039864" y="433521"/>
                  <a:pt x="11042445" y="438531"/>
                  <a:pt x="11046650" y="443005"/>
                </a:cubicBezTo>
                <a:cubicBezTo>
                  <a:pt x="11050007" y="446560"/>
                  <a:pt x="11059428" y="446422"/>
                  <a:pt x="11064102" y="443756"/>
                </a:cubicBezTo>
                <a:cubicBezTo>
                  <a:pt x="11070797" y="439926"/>
                  <a:pt x="11069715" y="430671"/>
                  <a:pt x="11081337" y="431483"/>
                </a:cubicBezTo>
                <a:cubicBezTo>
                  <a:pt x="11089639" y="432066"/>
                  <a:pt x="11097056" y="437091"/>
                  <a:pt x="11105051" y="439926"/>
                </a:cubicBezTo>
                <a:cubicBezTo>
                  <a:pt x="11108282" y="441075"/>
                  <a:pt x="11112613" y="441213"/>
                  <a:pt x="11115447" y="442576"/>
                </a:cubicBezTo>
                <a:cubicBezTo>
                  <a:pt x="11122774" y="446131"/>
                  <a:pt x="11130047" y="449824"/>
                  <a:pt x="11136399" y="453976"/>
                </a:cubicBezTo>
                <a:cubicBezTo>
                  <a:pt x="11140352" y="456581"/>
                  <a:pt x="11141578" y="460411"/>
                  <a:pt x="11137716" y="463598"/>
                </a:cubicBezTo>
                <a:cubicBezTo>
                  <a:pt x="11133421" y="467138"/>
                  <a:pt x="11127935" y="465912"/>
                  <a:pt x="11122466" y="464303"/>
                </a:cubicBezTo>
                <a:cubicBezTo>
                  <a:pt x="11117215" y="462771"/>
                  <a:pt x="11113244" y="458128"/>
                  <a:pt x="11104581" y="461254"/>
                </a:cubicBezTo>
                <a:cubicBezTo>
                  <a:pt x="11106874" y="464778"/>
                  <a:pt x="11109364" y="467858"/>
                  <a:pt x="11110898" y="471121"/>
                </a:cubicBezTo>
                <a:cubicBezTo>
                  <a:pt x="11113803" y="477342"/>
                  <a:pt x="11108408" y="481111"/>
                  <a:pt x="11097543" y="480759"/>
                </a:cubicBezTo>
                <a:cubicBezTo>
                  <a:pt x="11095648" y="480698"/>
                  <a:pt x="11093753" y="480361"/>
                  <a:pt x="11091894" y="480422"/>
                </a:cubicBezTo>
                <a:cubicBezTo>
                  <a:pt x="11076843" y="480943"/>
                  <a:pt x="11069426" y="472960"/>
                  <a:pt x="11062387" y="470095"/>
                </a:cubicBezTo>
                <a:lnTo>
                  <a:pt x="11036255" y="470018"/>
                </a:lnTo>
                <a:lnTo>
                  <a:pt x="11014185" y="472362"/>
                </a:lnTo>
                <a:cubicBezTo>
                  <a:pt x="11008155" y="474434"/>
                  <a:pt x="11003544" y="477786"/>
                  <a:pt x="11000629" y="482383"/>
                </a:cubicBezTo>
                <a:cubicBezTo>
                  <a:pt x="10995071" y="491147"/>
                  <a:pt x="10998879" y="498609"/>
                  <a:pt x="11012451" y="503022"/>
                </a:cubicBezTo>
                <a:cubicBezTo>
                  <a:pt x="11019850" y="505412"/>
                  <a:pt x="11028133" y="506960"/>
                  <a:pt x="11036273" y="508247"/>
                </a:cubicBezTo>
                <a:cubicBezTo>
                  <a:pt x="11038908" y="508676"/>
                  <a:pt x="11042391" y="506975"/>
                  <a:pt x="11048491" y="505565"/>
                </a:cubicBezTo>
                <a:cubicBezTo>
                  <a:pt x="11038981" y="501520"/>
                  <a:pt x="11032032" y="498839"/>
                  <a:pt x="11025733" y="495683"/>
                </a:cubicBezTo>
                <a:cubicBezTo>
                  <a:pt x="11024272" y="494947"/>
                  <a:pt x="11024506" y="492526"/>
                  <a:pt x="11024939" y="490979"/>
                </a:cubicBezTo>
                <a:cubicBezTo>
                  <a:pt x="11025173" y="490121"/>
                  <a:pt x="11027375" y="488971"/>
                  <a:pt x="11028855" y="488864"/>
                </a:cubicBezTo>
                <a:cubicBezTo>
                  <a:pt x="11032518" y="488604"/>
                  <a:pt x="11036327" y="488634"/>
                  <a:pt x="11039990" y="488987"/>
                </a:cubicBezTo>
                <a:cubicBezTo>
                  <a:pt x="11069823" y="491745"/>
                  <a:pt x="11094078" y="502271"/>
                  <a:pt x="11119291" y="511158"/>
                </a:cubicBezTo>
                <a:cubicBezTo>
                  <a:pt x="11128891" y="514559"/>
                  <a:pt x="11136291" y="520351"/>
                  <a:pt x="11139251" y="527506"/>
                </a:cubicBezTo>
                <a:cubicBezTo>
                  <a:pt x="11142987" y="536546"/>
                  <a:pt x="11134414" y="547747"/>
                  <a:pt x="11121059" y="547869"/>
                </a:cubicBezTo>
                <a:cubicBezTo>
                  <a:pt x="11100575" y="548053"/>
                  <a:pt x="11078882" y="548452"/>
                  <a:pt x="11062225" y="538875"/>
                </a:cubicBezTo>
                <a:cubicBezTo>
                  <a:pt x="11052389" y="533237"/>
                  <a:pt x="11041218" y="529314"/>
                  <a:pt x="11029216" y="525714"/>
                </a:cubicBezTo>
                <a:cubicBezTo>
                  <a:pt x="11017413" y="522174"/>
                  <a:pt x="11006116" y="517777"/>
                  <a:pt x="10995576" y="512920"/>
                </a:cubicBezTo>
                <a:cubicBezTo>
                  <a:pt x="10989837" y="510269"/>
                  <a:pt x="10985686" y="506132"/>
                  <a:pt x="10981751" y="502286"/>
                </a:cubicBezTo>
                <a:cubicBezTo>
                  <a:pt x="10979315" y="499912"/>
                  <a:pt x="10979026" y="496740"/>
                  <a:pt x="10977168" y="494105"/>
                </a:cubicBezTo>
                <a:cubicBezTo>
                  <a:pt x="10970851" y="485080"/>
                  <a:pt x="10964552" y="482935"/>
                  <a:pt x="10948653" y="483655"/>
                </a:cubicBezTo>
                <a:cubicBezTo>
                  <a:pt x="10936453" y="484206"/>
                  <a:pt x="10924216" y="484620"/>
                  <a:pt x="10911998" y="484804"/>
                </a:cubicBezTo>
                <a:cubicBezTo>
                  <a:pt x="10903119" y="484942"/>
                  <a:pt x="10895070" y="483211"/>
                  <a:pt x="10889493" y="478752"/>
                </a:cubicBezTo>
                <a:cubicBezTo>
                  <a:pt x="10886009" y="475963"/>
                  <a:pt x="10883267" y="472792"/>
                  <a:pt x="10889186" y="468854"/>
                </a:cubicBezTo>
                <a:cubicBezTo>
                  <a:pt x="10893770" y="470371"/>
                  <a:pt x="10898336" y="472439"/>
                  <a:pt x="10903462" y="473420"/>
                </a:cubicBezTo>
                <a:cubicBezTo>
                  <a:pt x="10907685" y="474232"/>
                  <a:pt x="10913532" y="474829"/>
                  <a:pt x="10916979" y="473665"/>
                </a:cubicBezTo>
                <a:cubicBezTo>
                  <a:pt x="10927103" y="470248"/>
                  <a:pt x="10937463" y="468042"/>
                  <a:pt x="10948887" y="467092"/>
                </a:cubicBezTo>
                <a:cubicBezTo>
                  <a:pt x="10951377" y="466877"/>
                  <a:pt x="10954911" y="463966"/>
                  <a:pt x="10955005" y="462235"/>
                </a:cubicBezTo>
                <a:cubicBezTo>
                  <a:pt x="10955113" y="460396"/>
                  <a:pt x="10952424" y="457761"/>
                  <a:pt x="10949699" y="456749"/>
                </a:cubicBezTo>
                <a:cubicBezTo>
                  <a:pt x="10943256" y="454405"/>
                  <a:pt x="10935748" y="453195"/>
                  <a:pt x="10929305" y="450835"/>
                </a:cubicBezTo>
                <a:cubicBezTo>
                  <a:pt x="10921401" y="447970"/>
                  <a:pt x="10919776" y="441535"/>
                  <a:pt x="10924974" y="437183"/>
                </a:cubicBezTo>
                <a:cubicBezTo>
                  <a:pt x="10929143" y="433690"/>
                  <a:pt x="10937535" y="433583"/>
                  <a:pt x="10945079" y="437382"/>
                </a:cubicBezTo>
                <a:cubicBezTo>
                  <a:pt x="10958289" y="444047"/>
                  <a:pt x="10969786" y="451387"/>
                  <a:pt x="10976679" y="461484"/>
                </a:cubicBezTo>
                <a:cubicBezTo>
                  <a:pt x="10981408" y="468455"/>
                  <a:pt x="10994222" y="468149"/>
                  <a:pt x="11001567" y="461821"/>
                </a:cubicBezTo>
                <a:cubicBezTo>
                  <a:pt x="11006567" y="457500"/>
                  <a:pt x="11005989" y="453302"/>
                  <a:pt x="11001983" y="448813"/>
                </a:cubicBezTo>
                <a:cubicBezTo>
                  <a:pt x="10998048" y="444400"/>
                  <a:pt x="10989765" y="441182"/>
                  <a:pt x="10991948" y="433552"/>
                </a:cubicBezTo>
                <a:cubicBezTo>
                  <a:pt x="11002073" y="429537"/>
                  <a:pt x="11013606" y="424956"/>
                  <a:pt x="11026635" y="419762"/>
                </a:cubicBezTo>
                <a:close/>
                <a:moveTo>
                  <a:pt x="10569117" y="417930"/>
                </a:moveTo>
                <a:cubicBezTo>
                  <a:pt x="10570886" y="418053"/>
                  <a:pt x="10572348" y="419861"/>
                  <a:pt x="10573954" y="420934"/>
                </a:cubicBezTo>
                <a:cubicBezTo>
                  <a:pt x="10572185" y="421929"/>
                  <a:pt x="10570471" y="423646"/>
                  <a:pt x="10568630" y="423692"/>
                </a:cubicBezTo>
                <a:cubicBezTo>
                  <a:pt x="10566896" y="423737"/>
                  <a:pt x="10565037" y="422037"/>
                  <a:pt x="10562312" y="420612"/>
                </a:cubicBezTo>
                <a:cubicBezTo>
                  <a:pt x="10565254" y="419371"/>
                  <a:pt x="10567349" y="417793"/>
                  <a:pt x="10569117" y="417930"/>
                </a:cubicBezTo>
                <a:close/>
                <a:moveTo>
                  <a:pt x="11301478" y="417593"/>
                </a:moveTo>
                <a:cubicBezTo>
                  <a:pt x="11301983" y="418007"/>
                  <a:pt x="11302890" y="418405"/>
                  <a:pt x="11302904" y="418834"/>
                </a:cubicBezTo>
                <a:cubicBezTo>
                  <a:pt x="11302922" y="419232"/>
                  <a:pt x="11302055" y="419646"/>
                  <a:pt x="11301568" y="420075"/>
                </a:cubicBezTo>
                <a:cubicBezTo>
                  <a:pt x="11300756" y="419416"/>
                  <a:pt x="11299944" y="418757"/>
                  <a:pt x="11299131" y="418099"/>
                </a:cubicBezTo>
                <a:cubicBezTo>
                  <a:pt x="11299907" y="417930"/>
                  <a:pt x="11300702" y="417762"/>
                  <a:pt x="11301478" y="417593"/>
                </a:cubicBezTo>
                <a:close/>
                <a:moveTo>
                  <a:pt x="1758534" y="416711"/>
                </a:moveTo>
                <a:cubicBezTo>
                  <a:pt x="1747219" y="418550"/>
                  <a:pt x="1738899" y="422503"/>
                  <a:pt x="1734603" y="432232"/>
                </a:cubicBezTo>
                <a:cubicBezTo>
                  <a:pt x="1749817" y="431160"/>
                  <a:pt x="1758480" y="428141"/>
                  <a:pt x="1765158" y="423116"/>
                </a:cubicBezTo>
                <a:cubicBezTo>
                  <a:pt x="1766530" y="422089"/>
                  <a:pt x="1766764" y="419561"/>
                  <a:pt x="1765627" y="418489"/>
                </a:cubicBezTo>
                <a:cubicBezTo>
                  <a:pt x="1764454" y="417370"/>
                  <a:pt x="1760610" y="416374"/>
                  <a:pt x="1758535" y="416711"/>
                </a:cubicBezTo>
                <a:close/>
                <a:moveTo>
                  <a:pt x="8672085" y="415700"/>
                </a:moveTo>
                <a:cubicBezTo>
                  <a:pt x="8669739" y="418228"/>
                  <a:pt x="8667542" y="419500"/>
                  <a:pt x="8667501" y="420787"/>
                </a:cubicBezTo>
                <a:cubicBezTo>
                  <a:pt x="8667374" y="423698"/>
                  <a:pt x="8672301" y="426027"/>
                  <a:pt x="8676615" y="425108"/>
                </a:cubicBezTo>
                <a:cubicBezTo>
                  <a:pt x="8678546" y="424663"/>
                  <a:pt x="8681308" y="422181"/>
                  <a:pt x="8680838" y="421706"/>
                </a:cubicBezTo>
                <a:cubicBezTo>
                  <a:pt x="8678816" y="419699"/>
                  <a:pt x="8675767" y="418105"/>
                  <a:pt x="8672085" y="415700"/>
                </a:cubicBezTo>
                <a:close/>
                <a:moveTo>
                  <a:pt x="1849404" y="413570"/>
                </a:moveTo>
                <a:cubicBezTo>
                  <a:pt x="1841644" y="413417"/>
                  <a:pt x="1835636" y="416895"/>
                  <a:pt x="1836753" y="420787"/>
                </a:cubicBezTo>
                <a:cubicBezTo>
                  <a:pt x="1837077" y="421875"/>
                  <a:pt x="1840597" y="423530"/>
                  <a:pt x="1842347" y="423392"/>
                </a:cubicBezTo>
                <a:cubicBezTo>
                  <a:pt x="1848141" y="422978"/>
                  <a:pt x="1852237" y="420664"/>
                  <a:pt x="1852870" y="417018"/>
                </a:cubicBezTo>
                <a:cubicBezTo>
                  <a:pt x="1853069" y="415869"/>
                  <a:pt x="1850415" y="414520"/>
                  <a:pt x="1849404" y="413570"/>
                </a:cubicBezTo>
                <a:close/>
                <a:moveTo>
                  <a:pt x="1283506" y="413315"/>
                </a:moveTo>
                <a:cubicBezTo>
                  <a:pt x="1287008" y="416502"/>
                  <a:pt x="1289786" y="418034"/>
                  <a:pt x="1290419" y="419842"/>
                </a:cubicBezTo>
                <a:cubicBezTo>
                  <a:pt x="1291302" y="422387"/>
                  <a:pt x="1288144" y="424455"/>
                  <a:pt x="1284173" y="423904"/>
                </a:cubicBezTo>
                <a:cubicBezTo>
                  <a:pt x="1281520" y="423520"/>
                  <a:pt x="1278272" y="421344"/>
                  <a:pt x="1277766" y="419674"/>
                </a:cubicBezTo>
                <a:cubicBezTo>
                  <a:pt x="1277351" y="418264"/>
                  <a:pt x="1280510" y="416456"/>
                  <a:pt x="1283506" y="413315"/>
                </a:cubicBezTo>
                <a:close/>
                <a:moveTo>
                  <a:pt x="1939721" y="412329"/>
                </a:moveTo>
                <a:cubicBezTo>
                  <a:pt x="1935875" y="414980"/>
                  <a:pt x="1933223" y="416803"/>
                  <a:pt x="1930585" y="418626"/>
                </a:cubicBezTo>
                <a:cubicBezTo>
                  <a:pt x="1932444" y="419592"/>
                  <a:pt x="1934956" y="421599"/>
                  <a:pt x="1936039" y="421338"/>
                </a:cubicBezTo>
                <a:cubicBezTo>
                  <a:pt x="1939034" y="420634"/>
                  <a:pt x="1941976" y="419193"/>
                  <a:pt x="1943798" y="417569"/>
                </a:cubicBezTo>
                <a:cubicBezTo>
                  <a:pt x="1944467" y="416956"/>
                  <a:pt x="1941923" y="415026"/>
                  <a:pt x="1939721" y="412329"/>
                </a:cubicBezTo>
                <a:close/>
                <a:moveTo>
                  <a:pt x="851676" y="410864"/>
                </a:moveTo>
                <a:cubicBezTo>
                  <a:pt x="854257" y="410634"/>
                  <a:pt x="858136" y="412702"/>
                  <a:pt x="860068" y="414311"/>
                </a:cubicBezTo>
                <a:cubicBezTo>
                  <a:pt x="861025" y="415108"/>
                  <a:pt x="859707" y="417973"/>
                  <a:pt x="858029" y="418739"/>
                </a:cubicBezTo>
                <a:cubicBezTo>
                  <a:pt x="847832" y="423397"/>
                  <a:pt x="837220" y="427748"/>
                  <a:pt x="824857" y="432989"/>
                </a:cubicBezTo>
                <a:cubicBezTo>
                  <a:pt x="823052" y="429740"/>
                  <a:pt x="820400" y="427519"/>
                  <a:pt x="821193" y="425971"/>
                </a:cubicBezTo>
                <a:cubicBezTo>
                  <a:pt x="825904" y="416992"/>
                  <a:pt x="836949" y="412212"/>
                  <a:pt x="851676" y="410864"/>
                </a:cubicBezTo>
                <a:close/>
                <a:moveTo>
                  <a:pt x="663602" y="407721"/>
                </a:moveTo>
                <a:cubicBezTo>
                  <a:pt x="678401" y="422062"/>
                  <a:pt x="675279" y="433739"/>
                  <a:pt x="655571" y="440557"/>
                </a:cubicBezTo>
                <a:cubicBezTo>
                  <a:pt x="647432" y="443376"/>
                  <a:pt x="638805" y="445767"/>
                  <a:pt x="629999" y="447697"/>
                </a:cubicBezTo>
                <a:cubicBezTo>
                  <a:pt x="623971" y="449015"/>
                  <a:pt x="617131" y="449796"/>
                  <a:pt x="610074" y="445046"/>
                </a:cubicBezTo>
                <a:cubicBezTo>
                  <a:pt x="628988" y="436727"/>
                  <a:pt x="628988" y="436727"/>
                  <a:pt x="630991" y="422661"/>
                </a:cubicBezTo>
                <a:cubicBezTo>
                  <a:pt x="637597" y="420622"/>
                  <a:pt x="644707" y="419059"/>
                  <a:pt x="650591" y="416439"/>
                </a:cubicBezTo>
                <a:cubicBezTo>
                  <a:pt x="655553" y="414248"/>
                  <a:pt x="659108" y="410816"/>
                  <a:pt x="663602" y="407721"/>
                </a:cubicBezTo>
                <a:close/>
                <a:moveTo>
                  <a:pt x="2258974" y="406752"/>
                </a:moveTo>
                <a:cubicBezTo>
                  <a:pt x="2254372" y="406752"/>
                  <a:pt x="2251286" y="406216"/>
                  <a:pt x="2249048" y="406829"/>
                </a:cubicBezTo>
                <a:cubicBezTo>
                  <a:pt x="2223459" y="413785"/>
                  <a:pt x="2222772" y="417646"/>
                  <a:pt x="2245024" y="428418"/>
                </a:cubicBezTo>
                <a:cubicBezTo>
                  <a:pt x="2244951" y="428510"/>
                  <a:pt x="2244873" y="428617"/>
                  <a:pt x="2244807" y="428739"/>
                </a:cubicBezTo>
                <a:lnTo>
                  <a:pt x="2245437" y="428845"/>
                </a:lnTo>
                <a:lnTo>
                  <a:pt x="2245438" y="428846"/>
                </a:lnTo>
                <a:lnTo>
                  <a:pt x="2245440" y="428847"/>
                </a:lnTo>
                <a:lnTo>
                  <a:pt x="2255347" y="462385"/>
                </a:lnTo>
                <a:cubicBezTo>
                  <a:pt x="2255689" y="467273"/>
                  <a:pt x="2258233" y="471440"/>
                  <a:pt x="2264099" y="474689"/>
                </a:cubicBezTo>
                <a:lnTo>
                  <a:pt x="2264098" y="474689"/>
                </a:lnTo>
                <a:cubicBezTo>
                  <a:pt x="2270361" y="478167"/>
                  <a:pt x="2276839" y="481568"/>
                  <a:pt x="2286386" y="480235"/>
                </a:cubicBezTo>
                <a:cubicBezTo>
                  <a:pt x="2284869" y="467518"/>
                  <a:pt x="2284924" y="467549"/>
                  <a:pt x="2295572" y="456394"/>
                </a:cubicBezTo>
                <a:cubicBezTo>
                  <a:pt x="2299380" y="452410"/>
                  <a:pt x="2303584" y="448458"/>
                  <a:pt x="2306129" y="444184"/>
                </a:cubicBezTo>
                <a:cubicBezTo>
                  <a:pt x="2308962" y="439372"/>
                  <a:pt x="2310658" y="434240"/>
                  <a:pt x="2311795" y="429168"/>
                </a:cubicBezTo>
                <a:cubicBezTo>
                  <a:pt x="2312444" y="426272"/>
                  <a:pt x="2310261" y="423024"/>
                  <a:pt x="2304794" y="422687"/>
                </a:cubicBezTo>
                <a:cubicBezTo>
                  <a:pt x="2301707" y="422503"/>
                  <a:pt x="2297105" y="423775"/>
                  <a:pt x="2295282" y="425322"/>
                </a:cubicBezTo>
                <a:cubicBezTo>
                  <a:pt x="2289832" y="429965"/>
                  <a:pt x="2285572" y="435128"/>
                  <a:pt x="2280502" y="439955"/>
                </a:cubicBezTo>
                <a:cubicBezTo>
                  <a:pt x="2278047" y="442330"/>
                  <a:pt x="2271245" y="442636"/>
                  <a:pt x="2267959" y="440598"/>
                </a:cubicBezTo>
                <a:lnTo>
                  <a:pt x="2245440" y="428847"/>
                </a:lnTo>
                <a:lnTo>
                  <a:pt x="2245440" y="428846"/>
                </a:lnTo>
                <a:lnTo>
                  <a:pt x="2245437" y="428845"/>
                </a:lnTo>
                <a:lnTo>
                  <a:pt x="2245257" y="428509"/>
                </a:lnTo>
                <a:cubicBezTo>
                  <a:pt x="2245169" y="428478"/>
                  <a:pt x="2245092" y="428448"/>
                  <a:pt x="2245024" y="428417"/>
                </a:cubicBezTo>
                <a:cubicBezTo>
                  <a:pt x="2249552" y="421400"/>
                  <a:pt x="2254065" y="414382"/>
                  <a:pt x="2258974" y="406752"/>
                </a:cubicBezTo>
                <a:close/>
                <a:moveTo>
                  <a:pt x="9026553" y="406737"/>
                </a:moveTo>
                <a:cubicBezTo>
                  <a:pt x="9023756" y="407288"/>
                  <a:pt x="9021735" y="409433"/>
                  <a:pt x="9017746" y="411854"/>
                </a:cubicBezTo>
                <a:cubicBezTo>
                  <a:pt x="9022511" y="413555"/>
                  <a:pt x="9025849" y="415654"/>
                  <a:pt x="9028015" y="415256"/>
                </a:cubicBezTo>
                <a:cubicBezTo>
                  <a:pt x="9030505" y="414827"/>
                  <a:pt x="9033213" y="412268"/>
                  <a:pt x="9033574" y="410475"/>
                </a:cubicBezTo>
                <a:cubicBezTo>
                  <a:pt x="9034043" y="408039"/>
                  <a:pt x="9030704" y="405955"/>
                  <a:pt x="9026553" y="406737"/>
                </a:cubicBezTo>
                <a:close/>
                <a:moveTo>
                  <a:pt x="224487" y="406389"/>
                </a:moveTo>
                <a:cubicBezTo>
                  <a:pt x="227085" y="407140"/>
                  <a:pt x="229558" y="407354"/>
                  <a:pt x="230208" y="408136"/>
                </a:cubicBezTo>
                <a:cubicBezTo>
                  <a:pt x="231345" y="409530"/>
                  <a:pt x="232752" y="411966"/>
                  <a:pt x="231687" y="412748"/>
                </a:cubicBezTo>
                <a:cubicBezTo>
                  <a:pt x="224523" y="418018"/>
                  <a:pt x="217141" y="423228"/>
                  <a:pt x="208984" y="427886"/>
                </a:cubicBezTo>
                <a:cubicBezTo>
                  <a:pt x="204689" y="430353"/>
                  <a:pt x="195773" y="429188"/>
                  <a:pt x="194275" y="426200"/>
                </a:cubicBezTo>
                <a:cubicBezTo>
                  <a:pt x="193066" y="423764"/>
                  <a:pt x="193102" y="420209"/>
                  <a:pt x="195232" y="418233"/>
                </a:cubicBezTo>
                <a:cubicBezTo>
                  <a:pt x="202216" y="411660"/>
                  <a:pt x="212990" y="408182"/>
                  <a:pt x="224487" y="406389"/>
                </a:cubicBezTo>
                <a:close/>
                <a:moveTo>
                  <a:pt x="3209668" y="405955"/>
                </a:moveTo>
                <a:cubicBezTo>
                  <a:pt x="3205697" y="408361"/>
                  <a:pt x="3200462" y="410261"/>
                  <a:pt x="3198656" y="413019"/>
                </a:cubicBezTo>
                <a:cubicBezTo>
                  <a:pt x="3197319" y="415041"/>
                  <a:pt x="3199198" y="418933"/>
                  <a:pt x="3201888" y="420680"/>
                </a:cubicBezTo>
                <a:cubicBezTo>
                  <a:pt x="3208981" y="425230"/>
                  <a:pt x="3217030" y="429275"/>
                  <a:pt x="3225317" y="433014"/>
                </a:cubicBezTo>
                <a:cubicBezTo>
                  <a:pt x="3227733" y="434117"/>
                  <a:pt x="3233095" y="434362"/>
                  <a:pt x="3235476" y="433443"/>
                </a:cubicBezTo>
                <a:cubicBezTo>
                  <a:pt x="3237929" y="432478"/>
                  <a:pt x="3239895" y="429474"/>
                  <a:pt x="3239444" y="427590"/>
                </a:cubicBezTo>
                <a:cubicBezTo>
                  <a:pt x="3237623" y="419852"/>
                  <a:pt x="3229939" y="413923"/>
                  <a:pt x="3220984" y="408744"/>
                </a:cubicBezTo>
                <a:cubicBezTo>
                  <a:pt x="3218529" y="407334"/>
                  <a:pt x="3214344" y="407058"/>
                  <a:pt x="3209668" y="405955"/>
                </a:cubicBezTo>
                <a:close/>
                <a:moveTo>
                  <a:pt x="10250111" y="405603"/>
                </a:moveTo>
                <a:cubicBezTo>
                  <a:pt x="10246610" y="406599"/>
                  <a:pt x="10244300" y="409188"/>
                  <a:pt x="10241556" y="411088"/>
                </a:cubicBezTo>
                <a:cubicBezTo>
                  <a:pt x="10243199" y="414643"/>
                  <a:pt x="10243866" y="417554"/>
                  <a:pt x="10245941" y="420005"/>
                </a:cubicBezTo>
                <a:cubicBezTo>
                  <a:pt x="10246934" y="421170"/>
                  <a:pt x="10250725" y="422120"/>
                  <a:pt x="10253053" y="421997"/>
                </a:cubicBezTo>
                <a:cubicBezTo>
                  <a:pt x="10255363" y="421844"/>
                  <a:pt x="10259098" y="420312"/>
                  <a:pt x="10259297" y="419209"/>
                </a:cubicBezTo>
                <a:cubicBezTo>
                  <a:pt x="10259820" y="415960"/>
                  <a:pt x="10259802" y="412436"/>
                  <a:pt x="10258177" y="409372"/>
                </a:cubicBezTo>
                <a:lnTo>
                  <a:pt x="10258178" y="409372"/>
                </a:lnTo>
                <a:cubicBezTo>
                  <a:pt x="10257257" y="407656"/>
                  <a:pt x="10251681" y="405174"/>
                  <a:pt x="10250111" y="405603"/>
                </a:cubicBezTo>
                <a:close/>
                <a:moveTo>
                  <a:pt x="11829762" y="405450"/>
                </a:moveTo>
                <a:cubicBezTo>
                  <a:pt x="11832649" y="404868"/>
                  <a:pt x="11837070" y="405802"/>
                  <a:pt x="11839868" y="406890"/>
                </a:cubicBezTo>
                <a:cubicBezTo>
                  <a:pt x="11841637" y="407595"/>
                  <a:pt x="11843116" y="410246"/>
                  <a:pt x="11842340" y="411441"/>
                </a:cubicBezTo>
                <a:cubicBezTo>
                  <a:pt x="11839615" y="415685"/>
                  <a:pt x="11836367" y="419929"/>
                  <a:pt x="11832270" y="423729"/>
                </a:cubicBezTo>
                <a:cubicBezTo>
                  <a:pt x="11830537" y="425307"/>
                  <a:pt x="11825357" y="427023"/>
                  <a:pt x="11823084" y="426502"/>
                </a:cubicBezTo>
                <a:cubicBezTo>
                  <a:pt x="11819420" y="425644"/>
                  <a:pt x="11816839" y="422994"/>
                  <a:pt x="11815017" y="421860"/>
                </a:cubicBezTo>
                <a:cubicBezTo>
                  <a:pt x="11814439" y="412804"/>
                  <a:pt x="11819167" y="407580"/>
                  <a:pt x="11829762" y="405450"/>
                </a:cubicBezTo>
                <a:close/>
                <a:moveTo>
                  <a:pt x="10213980" y="404239"/>
                </a:moveTo>
                <a:cubicBezTo>
                  <a:pt x="10213439" y="404438"/>
                  <a:pt x="10212860" y="404653"/>
                  <a:pt x="10212302" y="404837"/>
                </a:cubicBezTo>
                <a:cubicBezTo>
                  <a:pt x="10212626" y="405204"/>
                  <a:pt x="10212915" y="405541"/>
                  <a:pt x="10213239" y="405894"/>
                </a:cubicBezTo>
                <a:cubicBezTo>
                  <a:pt x="10213781" y="405679"/>
                  <a:pt x="10214688" y="405541"/>
                  <a:pt x="10214810" y="405266"/>
                </a:cubicBezTo>
                <a:cubicBezTo>
                  <a:pt x="10214937" y="404990"/>
                  <a:pt x="10214305" y="404592"/>
                  <a:pt x="10213980" y="404239"/>
                </a:cubicBezTo>
                <a:close/>
                <a:moveTo>
                  <a:pt x="11181790" y="403696"/>
                </a:moveTo>
                <a:cubicBezTo>
                  <a:pt x="11182150" y="404110"/>
                  <a:pt x="11182930" y="404814"/>
                  <a:pt x="11182836" y="404845"/>
                </a:cubicBezTo>
                <a:cubicBezTo>
                  <a:pt x="11181789" y="405381"/>
                  <a:pt x="11180598" y="405780"/>
                  <a:pt x="11179461" y="406209"/>
                </a:cubicBezTo>
                <a:cubicBezTo>
                  <a:pt x="11179082" y="405810"/>
                  <a:pt x="11178328" y="405075"/>
                  <a:pt x="11178396" y="405029"/>
                </a:cubicBezTo>
                <a:lnTo>
                  <a:pt x="11178397" y="405029"/>
                </a:lnTo>
                <a:cubicBezTo>
                  <a:pt x="11179443" y="404523"/>
                  <a:pt x="11180616" y="404125"/>
                  <a:pt x="11181790" y="403696"/>
                </a:cubicBezTo>
                <a:close/>
                <a:moveTo>
                  <a:pt x="1720004" y="403013"/>
                </a:moveTo>
                <a:cubicBezTo>
                  <a:pt x="1715600" y="404009"/>
                  <a:pt x="1712460" y="404193"/>
                  <a:pt x="1710565" y="405235"/>
                </a:cubicBezTo>
                <a:cubicBezTo>
                  <a:pt x="1707118" y="407150"/>
                  <a:pt x="1704177" y="409449"/>
                  <a:pt x="1701452" y="411793"/>
                </a:cubicBezTo>
                <a:cubicBezTo>
                  <a:pt x="1695677" y="416742"/>
                  <a:pt x="1695062" y="421124"/>
                  <a:pt x="1699647" y="422380"/>
                </a:cubicBezTo>
                <a:cubicBezTo>
                  <a:pt x="1705873" y="424096"/>
                  <a:pt x="1711160" y="422258"/>
                  <a:pt x="1714932" y="419806"/>
                </a:cubicBezTo>
                <a:cubicBezTo>
                  <a:pt x="1719300" y="416987"/>
                  <a:pt x="1723288" y="413540"/>
                  <a:pt x="1725237" y="409924"/>
                </a:cubicBezTo>
                <a:cubicBezTo>
                  <a:pt x="1726176" y="408208"/>
                  <a:pt x="1722007" y="405465"/>
                  <a:pt x="1720004" y="403013"/>
                </a:cubicBezTo>
                <a:close/>
                <a:moveTo>
                  <a:pt x="2556770" y="402217"/>
                </a:moveTo>
                <a:lnTo>
                  <a:pt x="2552241" y="402278"/>
                </a:lnTo>
                <a:cubicBezTo>
                  <a:pt x="2552106" y="402278"/>
                  <a:pt x="2552081" y="403749"/>
                  <a:pt x="2552202" y="403764"/>
                </a:cubicBezTo>
                <a:cubicBezTo>
                  <a:pt x="2553699" y="403902"/>
                  <a:pt x="2555231" y="403886"/>
                  <a:pt x="2556770" y="403917"/>
                </a:cubicBezTo>
                <a:close/>
                <a:moveTo>
                  <a:pt x="2483424" y="401972"/>
                </a:moveTo>
                <a:cubicBezTo>
                  <a:pt x="2481148" y="400960"/>
                  <a:pt x="2476423" y="401343"/>
                  <a:pt x="2473228" y="401987"/>
                </a:cubicBezTo>
                <a:cubicBezTo>
                  <a:pt x="2470933" y="402446"/>
                  <a:pt x="2468842" y="404147"/>
                  <a:pt x="2467612" y="405587"/>
                </a:cubicBezTo>
                <a:cubicBezTo>
                  <a:pt x="2461783" y="412390"/>
                  <a:pt x="2460757" y="419469"/>
                  <a:pt x="2465251" y="430731"/>
                </a:cubicBezTo>
                <a:lnTo>
                  <a:pt x="2486346" y="407824"/>
                </a:lnTo>
                <a:close/>
                <a:moveTo>
                  <a:pt x="1217275" y="401575"/>
                </a:moveTo>
                <a:cubicBezTo>
                  <a:pt x="1221804" y="406740"/>
                  <a:pt x="1224132" y="408210"/>
                  <a:pt x="1223699" y="409268"/>
                </a:cubicBezTo>
                <a:cubicBezTo>
                  <a:pt x="1223230" y="410386"/>
                  <a:pt x="1220199" y="411106"/>
                  <a:pt x="1218267" y="411995"/>
                </a:cubicBezTo>
                <a:cubicBezTo>
                  <a:pt x="1216878" y="410784"/>
                  <a:pt x="1214568" y="409635"/>
                  <a:pt x="1214315" y="408348"/>
                </a:cubicBezTo>
                <a:cubicBezTo>
                  <a:pt x="1214044" y="406831"/>
                  <a:pt x="1215578" y="405206"/>
                  <a:pt x="1217275" y="401575"/>
                </a:cubicBezTo>
                <a:close/>
                <a:moveTo>
                  <a:pt x="10171550" y="400056"/>
                </a:moveTo>
                <a:cubicBezTo>
                  <a:pt x="10158123" y="406491"/>
                  <a:pt x="10154207" y="413923"/>
                  <a:pt x="10153088" y="421982"/>
                </a:cubicBezTo>
                <a:cubicBezTo>
                  <a:pt x="10158899" y="425246"/>
                  <a:pt x="10162923" y="423453"/>
                  <a:pt x="10165775" y="421308"/>
                </a:cubicBezTo>
                <a:cubicBezTo>
                  <a:pt x="10173481" y="415455"/>
                  <a:pt x="10177380" y="409020"/>
                  <a:pt x="10171550" y="400056"/>
                </a:cubicBezTo>
                <a:close/>
                <a:moveTo>
                  <a:pt x="10400554" y="399329"/>
                </a:moveTo>
                <a:lnTo>
                  <a:pt x="10401799" y="400187"/>
                </a:lnTo>
                <a:lnTo>
                  <a:pt x="10399976" y="400356"/>
                </a:lnTo>
                <a:close/>
                <a:moveTo>
                  <a:pt x="9895985" y="398570"/>
                </a:moveTo>
                <a:cubicBezTo>
                  <a:pt x="9895083" y="399980"/>
                  <a:pt x="9893729" y="401374"/>
                  <a:pt x="9893567" y="402814"/>
                </a:cubicBezTo>
                <a:cubicBezTo>
                  <a:pt x="9893495" y="403320"/>
                  <a:pt x="9896780" y="404637"/>
                  <a:pt x="9897772" y="404392"/>
                </a:cubicBezTo>
                <a:cubicBezTo>
                  <a:pt x="9899811" y="403902"/>
                  <a:pt x="9901327" y="402615"/>
                  <a:pt x="9904197" y="400991"/>
                </a:cubicBezTo>
                <a:cubicBezTo>
                  <a:pt x="9900461" y="399903"/>
                  <a:pt x="9898223" y="399229"/>
                  <a:pt x="9895985" y="398570"/>
                </a:cubicBezTo>
                <a:close/>
                <a:moveTo>
                  <a:pt x="771545" y="398544"/>
                </a:moveTo>
                <a:cubicBezTo>
                  <a:pt x="775660" y="398651"/>
                  <a:pt x="778909" y="402636"/>
                  <a:pt x="776906" y="405164"/>
                </a:cubicBezTo>
                <a:cubicBezTo>
                  <a:pt x="772575" y="410588"/>
                  <a:pt x="765735" y="414066"/>
                  <a:pt x="755683" y="414372"/>
                </a:cubicBezTo>
                <a:cubicBezTo>
                  <a:pt x="753337" y="414418"/>
                  <a:pt x="750070" y="413468"/>
                  <a:pt x="748644" y="412319"/>
                </a:cubicBezTo>
                <a:cubicBezTo>
                  <a:pt x="747255" y="411201"/>
                  <a:pt x="746623" y="408964"/>
                  <a:pt x="747489" y="407661"/>
                </a:cubicBezTo>
                <a:cubicBezTo>
                  <a:pt x="751225" y="402008"/>
                  <a:pt x="761620" y="398283"/>
                  <a:pt x="771545" y="398544"/>
                </a:cubicBezTo>
                <a:close/>
                <a:moveTo>
                  <a:pt x="10895033" y="397859"/>
                </a:moveTo>
                <a:cubicBezTo>
                  <a:pt x="10908371" y="398165"/>
                  <a:pt x="10921094" y="405597"/>
                  <a:pt x="10918875" y="411802"/>
                </a:cubicBezTo>
                <a:cubicBezTo>
                  <a:pt x="10917232" y="416353"/>
                  <a:pt x="10905953" y="419692"/>
                  <a:pt x="10895340" y="418711"/>
                </a:cubicBezTo>
                <a:cubicBezTo>
                  <a:pt x="10893499" y="418543"/>
                  <a:pt x="10891640" y="418206"/>
                  <a:pt x="10889962" y="417700"/>
                </a:cubicBezTo>
                <a:cubicBezTo>
                  <a:pt x="10882670" y="415601"/>
                  <a:pt x="10878483" y="409779"/>
                  <a:pt x="10880324" y="404447"/>
                </a:cubicBezTo>
                <a:cubicBezTo>
                  <a:pt x="10881660" y="400571"/>
                  <a:pt x="10888067" y="397706"/>
                  <a:pt x="10895033" y="397859"/>
                </a:cubicBezTo>
                <a:close/>
                <a:moveTo>
                  <a:pt x="1431581" y="395742"/>
                </a:moveTo>
                <a:cubicBezTo>
                  <a:pt x="1432627" y="397060"/>
                  <a:pt x="1434811" y="398515"/>
                  <a:pt x="1434378" y="399634"/>
                </a:cubicBezTo>
                <a:cubicBezTo>
                  <a:pt x="1433945" y="400783"/>
                  <a:pt x="1431075" y="402270"/>
                  <a:pt x="1429144" y="402330"/>
                </a:cubicBezTo>
                <a:cubicBezTo>
                  <a:pt x="1427556" y="402407"/>
                  <a:pt x="1425751" y="400630"/>
                  <a:pt x="1422339" y="398714"/>
                </a:cubicBezTo>
                <a:cubicBezTo>
                  <a:pt x="1426383" y="397427"/>
                  <a:pt x="1428982" y="396569"/>
                  <a:pt x="1431581" y="395742"/>
                </a:cubicBezTo>
                <a:close/>
                <a:moveTo>
                  <a:pt x="11892439" y="394616"/>
                </a:moveTo>
                <a:cubicBezTo>
                  <a:pt x="11903738" y="394770"/>
                  <a:pt x="11915865" y="402783"/>
                  <a:pt x="11914711" y="409846"/>
                </a:cubicBezTo>
                <a:lnTo>
                  <a:pt x="11914710" y="409846"/>
                </a:lnTo>
                <a:cubicBezTo>
                  <a:pt x="11913789" y="410796"/>
                  <a:pt x="11912869" y="412497"/>
                  <a:pt x="11910974" y="413616"/>
                </a:cubicBezTo>
                <a:cubicBezTo>
                  <a:pt x="11904242" y="417599"/>
                  <a:pt x="11891952" y="417002"/>
                  <a:pt x="11886285" y="412620"/>
                </a:cubicBezTo>
                <a:cubicBezTo>
                  <a:pt x="11879716" y="407517"/>
                  <a:pt x="11880203" y="398968"/>
                  <a:pt x="11887405" y="395750"/>
                </a:cubicBezTo>
                <a:cubicBezTo>
                  <a:pt x="11888813" y="395122"/>
                  <a:pt x="11890761" y="394601"/>
                  <a:pt x="11892439" y="394616"/>
                </a:cubicBezTo>
                <a:close/>
                <a:moveTo>
                  <a:pt x="9809393" y="394280"/>
                </a:moveTo>
                <a:cubicBezTo>
                  <a:pt x="9807715" y="394847"/>
                  <a:pt x="9805621" y="395153"/>
                  <a:pt x="9804773" y="395950"/>
                </a:cubicBezTo>
                <a:cubicBezTo>
                  <a:pt x="9803925" y="396747"/>
                  <a:pt x="9803510" y="398524"/>
                  <a:pt x="9804322" y="399076"/>
                </a:cubicBezTo>
                <a:cubicBezTo>
                  <a:pt x="9808581" y="401880"/>
                  <a:pt x="9813039" y="404668"/>
                  <a:pt x="9818038" y="406951"/>
                </a:cubicBezTo>
                <a:cubicBezTo>
                  <a:pt x="9819482" y="407610"/>
                  <a:pt x="9823831" y="407104"/>
                  <a:pt x="9825275" y="406185"/>
                </a:cubicBezTo>
                <a:cubicBezTo>
                  <a:pt x="9826702" y="405281"/>
                  <a:pt x="9827189" y="402906"/>
                  <a:pt x="9826286" y="401665"/>
                </a:cubicBezTo>
                <a:cubicBezTo>
                  <a:pt x="9823109" y="397283"/>
                  <a:pt x="9817586" y="394479"/>
                  <a:pt x="9809393" y="394280"/>
                </a:cubicBezTo>
                <a:close/>
                <a:moveTo>
                  <a:pt x="2904198" y="393682"/>
                </a:moveTo>
                <a:cubicBezTo>
                  <a:pt x="2904198" y="394510"/>
                  <a:pt x="2904161" y="395322"/>
                  <a:pt x="2904307" y="396149"/>
                </a:cubicBezTo>
                <a:cubicBezTo>
                  <a:pt x="2904307" y="396210"/>
                  <a:pt x="2906404" y="396226"/>
                  <a:pt x="2906416" y="396149"/>
                </a:cubicBezTo>
                <a:cubicBezTo>
                  <a:pt x="2906633" y="395337"/>
                  <a:pt x="2906633" y="394510"/>
                  <a:pt x="2906687" y="393682"/>
                </a:cubicBezTo>
                <a:cubicBezTo>
                  <a:pt x="2905912" y="393682"/>
                  <a:pt x="2905135" y="393682"/>
                  <a:pt x="2904198" y="393682"/>
                </a:cubicBezTo>
                <a:close/>
                <a:moveTo>
                  <a:pt x="3195930" y="393575"/>
                </a:moveTo>
                <a:cubicBezTo>
                  <a:pt x="3194683" y="393989"/>
                  <a:pt x="3193439" y="394433"/>
                  <a:pt x="3192193" y="394847"/>
                </a:cubicBezTo>
                <a:cubicBezTo>
                  <a:pt x="3192590" y="395276"/>
                  <a:pt x="3192970" y="395720"/>
                  <a:pt x="3193366" y="396149"/>
                </a:cubicBezTo>
                <a:cubicBezTo>
                  <a:pt x="3194612" y="395735"/>
                  <a:pt x="3195894" y="395322"/>
                  <a:pt x="3197049" y="394816"/>
                </a:cubicBezTo>
                <a:cubicBezTo>
                  <a:pt x="3197103" y="394785"/>
                  <a:pt x="3196325" y="394004"/>
                  <a:pt x="3195930" y="393575"/>
                </a:cubicBezTo>
                <a:close/>
                <a:moveTo>
                  <a:pt x="214289" y="390653"/>
                </a:moveTo>
                <a:cubicBezTo>
                  <a:pt x="214686" y="391113"/>
                  <a:pt x="215497" y="391925"/>
                  <a:pt x="215426" y="391971"/>
                </a:cubicBezTo>
                <a:cubicBezTo>
                  <a:pt x="214199" y="392476"/>
                  <a:pt x="212863" y="392875"/>
                  <a:pt x="211546" y="393334"/>
                </a:cubicBezTo>
                <a:cubicBezTo>
                  <a:pt x="211167" y="392859"/>
                  <a:pt x="210769" y="392415"/>
                  <a:pt x="210372" y="391971"/>
                </a:cubicBezTo>
                <a:cubicBezTo>
                  <a:pt x="211672" y="391511"/>
                  <a:pt x="212971" y="391082"/>
                  <a:pt x="214289" y="390653"/>
                </a:cubicBezTo>
                <a:close/>
                <a:moveTo>
                  <a:pt x="11087454" y="389708"/>
                </a:moveTo>
                <a:cubicBezTo>
                  <a:pt x="11093951" y="386766"/>
                  <a:pt x="11103408" y="390474"/>
                  <a:pt x="11103155" y="396512"/>
                </a:cubicBezTo>
                <a:cubicBezTo>
                  <a:pt x="11102956" y="400189"/>
                  <a:pt x="11100665" y="404663"/>
                  <a:pt x="11093319" y="406839"/>
                </a:cubicBezTo>
                <a:cubicBezTo>
                  <a:pt x="11089637" y="407942"/>
                  <a:pt x="11084061" y="408218"/>
                  <a:pt x="11080380" y="407298"/>
                </a:cubicBezTo>
                <a:cubicBezTo>
                  <a:pt x="11074568" y="405843"/>
                  <a:pt x="11072745" y="401905"/>
                  <a:pt x="11075507" y="398611"/>
                </a:cubicBezTo>
                <a:cubicBezTo>
                  <a:pt x="11078340" y="395254"/>
                  <a:pt x="11082545" y="391945"/>
                  <a:pt x="11087454" y="389708"/>
                </a:cubicBezTo>
                <a:close/>
                <a:moveTo>
                  <a:pt x="9376311" y="388978"/>
                </a:moveTo>
                <a:lnTo>
                  <a:pt x="9376961" y="389959"/>
                </a:lnTo>
                <a:lnTo>
                  <a:pt x="9378080" y="389132"/>
                </a:lnTo>
                <a:close/>
                <a:moveTo>
                  <a:pt x="922583" y="388401"/>
                </a:moveTo>
                <a:cubicBezTo>
                  <a:pt x="932996" y="388968"/>
                  <a:pt x="933754" y="395250"/>
                  <a:pt x="936497" y="399908"/>
                </a:cubicBezTo>
                <a:cubicBezTo>
                  <a:pt x="938988" y="404167"/>
                  <a:pt x="940720" y="408565"/>
                  <a:pt x="941839" y="410940"/>
                </a:cubicBezTo>
                <a:cubicBezTo>
                  <a:pt x="941334" y="416517"/>
                  <a:pt x="935035" y="419213"/>
                  <a:pt x="929531" y="418233"/>
                </a:cubicBezTo>
                <a:cubicBezTo>
                  <a:pt x="918305" y="416226"/>
                  <a:pt x="909353" y="412104"/>
                  <a:pt x="903776" y="405945"/>
                </a:cubicBezTo>
                <a:cubicBezTo>
                  <a:pt x="901972" y="403953"/>
                  <a:pt x="903850" y="400674"/>
                  <a:pt x="904246" y="397993"/>
                </a:cubicBezTo>
                <a:cubicBezTo>
                  <a:pt x="904300" y="397533"/>
                  <a:pt x="905256" y="397043"/>
                  <a:pt x="905979" y="396690"/>
                </a:cubicBezTo>
                <a:cubicBezTo>
                  <a:pt x="911609" y="393948"/>
                  <a:pt x="913955" y="387941"/>
                  <a:pt x="922583" y="388401"/>
                </a:cubicBezTo>
                <a:close/>
                <a:moveTo>
                  <a:pt x="1673154" y="387860"/>
                </a:moveTo>
                <a:cubicBezTo>
                  <a:pt x="1669165" y="390311"/>
                  <a:pt x="1665809" y="391491"/>
                  <a:pt x="1664689" y="393238"/>
                </a:cubicBezTo>
                <a:cubicBezTo>
                  <a:pt x="1662596" y="396502"/>
                  <a:pt x="1668082" y="400424"/>
                  <a:pt x="1673659" y="399566"/>
                </a:cubicBezTo>
                <a:cubicBezTo>
                  <a:pt x="1676366" y="399122"/>
                  <a:pt x="1680319" y="396593"/>
                  <a:pt x="1680066" y="395291"/>
                </a:cubicBezTo>
                <a:cubicBezTo>
                  <a:pt x="1679633" y="393069"/>
                  <a:pt x="1676330" y="391032"/>
                  <a:pt x="1673154" y="387860"/>
                </a:cubicBezTo>
                <a:close/>
                <a:moveTo>
                  <a:pt x="2055924" y="387446"/>
                </a:moveTo>
                <a:cubicBezTo>
                  <a:pt x="2053076" y="388703"/>
                  <a:pt x="2049791" y="389407"/>
                  <a:pt x="2049250" y="390587"/>
                </a:cubicBezTo>
                <a:cubicBezTo>
                  <a:pt x="2048763" y="391644"/>
                  <a:pt x="2050749" y="394019"/>
                  <a:pt x="2052516" y="394448"/>
                </a:cubicBezTo>
                <a:cubicBezTo>
                  <a:pt x="2056393" y="395368"/>
                  <a:pt x="2060204" y="394203"/>
                  <a:pt x="2060581" y="391491"/>
                </a:cubicBezTo>
                <a:cubicBezTo>
                  <a:pt x="2060744" y="390357"/>
                  <a:pt x="2057892" y="389070"/>
                  <a:pt x="2055924" y="387446"/>
                </a:cubicBezTo>
                <a:close/>
                <a:moveTo>
                  <a:pt x="449370" y="386884"/>
                </a:moveTo>
                <a:cubicBezTo>
                  <a:pt x="451609" y="388600"/>
                  <a:pt x="454154" y="389688"/>
                  <a:pt x="454334" y="390914"/>
                </a:cubicBezTo>
                <a:cubicBezTo>
                  <a:pt x="454514" y="392155"/>
                  <a:pt x="452763" y="394392"/>
                  <a:pt x="451158" y="394668"/>
                </a:cubicBezTo>
                <a:cubicBezTo>
                  <a:pt x="446863" y="395434"/>
                  <a:pt x="444426" y="393564"/>
                  <a:pt x="444841" y="391082"/>
                </a:cubicBezTo>
                <a:cubicBezTo>
                  <a:pt x="445058" y="389810"/>
                  <a:pt x="447331" y="388677"/>
                  <a:pt x="449370" y="386884"/>
                </a:cubicBezTo>
                <a:close/>
                <a:moveTo>
                  <a:pt x="626068" y="386578"/>
                </a:moveTo>
                <a:cubicBezTo>
                  <a:pt x="627530" y="386241"/>
                  <a:pt x="630562" y="386502"/>
                  <a:pt x="631175" y="387130"/>
                </a:cubicBezTo>
                <a:cubicBezTo>
                  <a:pt x="632493" y="388448"/>
                  <a:pt x="634063" y="390654"/>
                  <a:pt x="633124" y="391665"/>
                </a:cubicBezTo>
                <a:cubicBezTo>
                  <a:pt x="630453" y="394576"/>
                  <a:pt x="627440" y="397993"/>
                  <a:pt x="623018" y="399541"/>
                </a:cubicBezTo>
                <a:cubicBezTo>
                  <a:pt x="614969" y="402299"/>
                  <a:pt x="606053" y="404873"/>
                  <a:pt x="597067" y="405669"/>
                </a:cubicBezTo>
                <a:cubicBezTo>
                  <a:pt x="584163" y="406788"/>
                  <a:pt x="570880" y="406328"/>
                  <a:pt x="557778" y="406313"/>
                </a:cubicBezTo>
                <a:cubicBezTo>
                  <a:pt x="555143" y="406313"/>
                  <a:pt x="551696" y="405700"/>
                  <a:pt x="550072" y="404582"/>
                </a:cubicBezTo>
                <a:cubicBezTo>
                  <a:pt x="547888" y="403065"/>
                  <a:pt x="546193" y="400812"/>
                  <a:pt x="546102" y="398851"/>
                </a:cubicBezTo>
                <a:cubicBezTo>
                  <a:pt x="546048" y="397794"/>
                  <a:pt x="549621" y="395863"/>
                  <a:pt x="551786" y="395710"/>
                </a:cubicBezTo>
                <a:cubicBezTo>
                  <a:pt x="558247" y="395281"/>
                  <a:pt x="564816" y="395557"/>
                  <a:pt x="567180" y="395557"/>
                </a:cubicBezTo>
                <a:cubicBezTo>
                  <a:pt x="587881" y="398238"/>
                  <a:pt x="603041" y="396737"/>
                  <a:pt x="616268" y="389811"/>
                </a:cubicBezTo>
                <a:cubicBezTo>
                  <a:pt x="619030" y="388356"/>
                  <a:pt x="622640" y="387406"/>
                  <a:pt x="626068" y="386578"/>
                </a:cubicBezTo>
                <a:close/>
                <a:moveTo>
                  <a:pt x="9518290" y="386236"/>
                </a:moveTo>
                <a:cubicBezTo>
                  <a:pt x="9516268" y="388488"/>
                  <a:pt x="9514120" y="390036"/>
                  <a:pt x="9513724" y="391721"/>
                </a:cubicBezTo>
                <a:cubicBezTo>
                  <a:pt x="9513579" y="392395"/>
                  <a:pt x="9517351" y="394065"/>
                  <a:pt x="9519409" y="394096"/>
                </a:cubicBezTo>
                <a:cubicBezTo>
                  <a:pt x="9523289" y="394188"/>
                  <a:pt x="9526285" y="392579"/>
                  <a:pt x="9525148" y="389990"/>
                </a:cubicBezTo>
                <a:cubicBezTo>
                  <a:pt x="9524625" y="388825"/>
                  <a:pt x="9521719" y="388028"/>
                  <a:pt x="9518290" y="386236"/>
                </a:cubicBezTo>
                <a:close/>
                <a:moveTo>
                  <a:pt x="11785436" y="386005"/>
                </a:moveTo>
                <a:cubicBezTo>
                  <a:pt x="11790725" y="387094"/>
                  <a:pt x="11797168" y="387998"/>
                  <a:pt x="11802907" y="389745"/>
                </a:cubicBezTo>
                <a:cubicBezTo>
                  <a:pt x="11809025" y="391599"/>
                  <a:pt x="11809910" y="397436"/>
                  <a:pt x="11804730" y="400211"/>
                </a:cubicBezTo>
                <a:cubicBezTo>
                  <a:pt x="11801229" y="402064"/>
                  <a:pt x="11797168" y="403765"/>
                  <a:pt x="11792855" y="404776"/>
                </a:cubicBezTo>
                <a:cubicBezTo>
                  <a:pt x="11781610" y="407381"/>
                  <a:pt x="11767587" y="400103"/>
                  <a:pt x="11769013" y="392411"/>
                </a:cubicBezTo>
                <a:cubicBezTo>
                  <a:pt x="11769302" y="390894"/>
                  <a:pt x="11771269" y="388994"/>
                  <a:pt x="11773381" y="388243"/>
                </a:cubicBezTo>
                <a:cubicBezTo>
                  <a:pt x="11776485" y="387123"/>
                  <a:pt x="11780437" y="386878"/>
                  <a:pt x="11785436" y="386005"/>
                </a:cubicBezTo>
                <a:close/>
                <a:moveTo>
                  <a:pt x="11316746" y="384375"/>
                </a:moveTo>
                <a:cubicBezTo>
                  <a:pt x="11318191" y="384084"/>
                  <a:pt x="11321728" y="385402"/>
                  <a:pt x="11322432" y="386459"/>
                </a:cubicBezTo>
                <a:cubicBezTo>
                  <a:pt x="11323876" y="388650"/>
                  <a:pt x="11322613" y="390994"/>
                  <a:pt x="11318245" y="391209"/>
                </a:cubicBezTo>
                <a:cubicBezTo>
                  <a:pt x="11316566" y="391285"/>
                  <a:pt x="11314617" y="389493"/>
                  <a:pt x="11312288" y="388282"/>
                </a:cubicBezTo>
                <a:cubicBezTo>
                  <a:pt x="11314004" y="386658"/>
                  <a:pt x="11314959" y="384743"/>
                  <a:pt x="11316746" y="384375"/>
                </a:cubicBezTo>
                <a:close/>
                <a:moveTo>
                  <a:pt x="11566558" y="384283"/>
                </a:moveTo>
                <a:cubicBezTo>
                  <a:pt x="11568688" y="384160"/>
                  <a:pt x="11571053" y="385325"/>
                  <a:pt x="11573308" y="385938"/>
                </a:cubicBezTo>
                <a:cubicBezTo>
                  <a:pt x="11572369" y="387255"/>
                  <a:pt x="11571557" y="389600"/>
                  <a:pt x="11570421" y="389661"/>
                </a:cubicBezTo>
                <a:cubicBezTo>
                  <a:pt x="11567551" y="389814"/>
                  <a:pt x="11564519" y="388941"/>
                  <a:pt x="11559158" y="388113"/>
                </a:cubicBezTo>
                <a:cubicBezTo>
                  <a:pt x="11563074" y="385984"/>
                  <a:pt x="11564700" y="384390"/>
                  <a:pt x="11566558" y="384283"/>
                </a:cubicBezTo>
                <a:close/>
                <a:moveTo>
                  <a:pt x="381153" y="383024"/>
                </a:moveTo>
                <a:cubicBezTo>
                  <a:pt x="385123" y="388877"/>
                  <a:pt x="387199" y="391068"/>
                  <a:pt x="387831" y="393412"/>
                </a:cubicBezTo>
                <a:cubicBezTo>
                  <a:pt x="388029" y="394117"/>
                  <a:pt x="384239" y="395911"/>
                  <a:pt x="382127" y="396003"/>
                </a:cubicBezTo>
                <a:cubicBezTo>
                  <a:pt x="377633" y="396202"/>
                  <a:pt x="374601" y="393091"/>
                  <a:pt x="375937" y="389965"/>
                </a:cubicBezTo>
                <a:cubicBezTo>
                  <a:pt x="376587" y="388417"/>
                  <a:pt x="378085" y="387023"/>
                  <a:pt x="381153" y="383024"/>
                </a:cubicBezTo>
                <a:close/>
                <a:moveTo>
                  <a:pt x="980621" y="382211"/>
                </a:moveTo>
                <a:cubicBezTo>
                  <a:pt x="983688" y="382578"/>
                  <a:pt x="987767" y="384616"/>
                  <a:pt x="988580" y="386409"/>
                </a:cubicBezTo>
                <a:cubicBezTo>
                  <a:pt x="992099" y="394070"/>
                  <a:pt x="994571" y="401930"/>
                  <a:pt x="998216" y="411843"/>
                </a:cubicBezTo>
                <a:cubicBezTo>
                  <a:pt x="991900" y="416593"/>
                  <a:pt x="985709" y="421695"/>
                  <a:pt x="978744" y="426353"/>
                </a:cubicBezTo>
                <a:cubicBezTo>
                  <a:pt x="967501" y="433846"/>
                  <a:pt x="963260" y="441829"/>
                  <a:pt x="970008" y="451742"/>
                </a:cubicBezTo>
                <a:cubicBezTo>
                  <a:pt x="973528" y="456951"/>
                  <a:pt x="976812" y="462712"/>
                  <a:pt x="969071" y="468244"/>
                </a:cubicBezTo>
                <a:cubicBezTo>
                  <a:pt x="956310" y="466987"/>
                  <a:pt x="943352" y="466282"/>
                  <a:pt x="930991" y="464229"/>
                </a:cubicBezTo>
                <a:cubicBezTo>
                  <a:pt x="925252" y="463295"/>
                  <a:pt x="918322" y="460368"/>
                  <a:pt x="915975" y="457227"/>
                </a:cubicBezTo>
                <a:cubicBezTo>
                  <a:pt x="909749" y="448877"/>
                  <a:pt x="905400" y="439959"/>
                  <a:pt x="901159" y="431103"/>
                </a:cubicBezTo>
                <a:cubicBezTo>
                  <a:pt x="900419" y="429571"/>
                  <a:pt x="903126" y="426338"/>
                  <a:pt x="905598" y="425572"/>
                </a:cubicBezTo>
                <a:cubicBezTo>
                  <a:pt x="908179" y="424760"/>
                  <a:pt x="913341" y="425342"/>
                  <a:pt x="915777" y="426537"/>
                </a:cubicBezTo>
                <a:cubicBezTo>
                  <a:pt x="920848" y="429035"/>
                  <a:pt x="924981" y="432268"/>
                  <a:pt x="929258" y="435317"/>
                </a:cubicBezTo>
                <a:cubicBezTo>
                  <a:pt x="932778" y="437830"/>
                  <a:pt x="935900" y="440557"/>
                  <a:pt x="940664" y="444326"/>
                </a:cubicBezTo>
                <a:cubicBezTo>
                  <a:pt x="953983" y="432789"/>
                  <a:pt x="964830" y="422630"/>
                  <a:pt x="961941" y="408748"/>
                </a:cubicBezTo>
                <a:cubicBezTo>
                  <a:pt x="960768" y="403171"/>
                  <a:pt x="962231" y="397272"/>
                  <a:pt x="963746" y="391664"/>
                </a:cubicBezTo>
                <a:cubicBezTo>
                  <a:pt x="964468" y="389014"/>
                  <a:pt x="967518" y="386286"/>
                  <a:pt x="970712" y="384325"/>
                </a:cubicBezTo>
                <a:cubicBezTo>
                  <a:pt x="973004" y="382900"/>
                  <a:pt x="977571" y="381843"/>
                  <a:pt x="980621" y="382211"/>
                </a:cubicBezTo>
                <a:close/>
                <a:moveTo>
                  <a:pt x="1219170" y="381166"/>
                </a:moveTo>
                <a:cubicBezTo>
                  <a:pt x="1223646" y="382377"/>
                  <a:pt x="1227833" y="383986"/>
                  <a:pt x="1232164" y="385472"/>
                </a:cubicBezTo>
                <a:cubicBezTo>
                  <a:pt x="1230251" y="387464"/>
                  <a:pt x="1229205" y="389195"/>
                  <a:pt x="1228501" y="389134"/>
                </a:cubicBezTo>
                <a:cubicBezTo>
                  <a:pt x="1224260" y="388827"/>
                  <a:pt x="1219856" y="388444"/>
                  <a:pt x="1216065" y="387356"/>
                </a:cubicBezTo>
                <a:cubicBezTo>
                  <a:pt x="1214839" y="386973"/>
                  <a:pt x="1214749" y="384384"/>
                  <a:pt x="1215164" y="382913"/>
                </a:cubicBezTo>
                <a:cubicBezTo>
                  <a:pt x="1215362" y="382162"/>
                  <a:pt x="1218340" y="380936"/>
                  <a:pt x="1219170" y="381166"/>
                </a:cubicBezTo>
                <a:close/>
                <a:moveTo>
                  <a:pt x="576566" y="380036"/>
                </a:moveTo>
                <a:cubicBezTo>
                  <a:pt x="577721" y="381276"/>
                  <a:pt x="579111" y="382471"/>
                  <a:pt x="579814" y="383789"/>
                </a:cubicBezTo>
                <a:cubicBezTo>
                  <a:pt x="579923" y="384019"/>
                  <a:pt x="577180" y="384831"/>
                  <a:pt x="574779" y="385735"/>
                </a:cubicBezTo>
                <a:cubicBezTo>
                  <a:pt x="573877" y="384279"/>
                  <a:pt x="572650" y="382977"/>
                  <a:pt x="572505" y="381613"/>
                </a:cubicBezTo>
                <a:cubicBezTo>
                  <a:pt x="572451" y="381153"/>
                  <a:pt x="575140" y="380571"/>
                  <a:pt x="576566" y="380036"/>
                </a:cubicBezTo>
                <a:close/>
                <a:moveTo>
                  <a:pt x="10230222" y="379846"/>
                </a:moveTo>
                <a:cubicBezTo>
                  <a:pt x="10229951" y="380245"/>
                  <a:pt x="10229681" y="380628"/>
                  <a:pt x="10229392" y="381042"/>
                </a:cubicBezTo>
                <a:cubicBezTo>
                  <a:pt x="10230042" y="381210"/>
                  <a:pt x="10230674" y="381394"/>
                  <a:pt x="10231287" y="381578"/>
                </a:cubicBezTo>
                <a:cubicBezTo>
                  <a:pt x="10231576" y="381195"/>
                  <a:pt x="10232189" y="380704"/>
                  <a:pt x="10232009" y="380413"/>
                </a:cubicBezTo>
                <a:cubicBezTo>
                  <a:pt x="10231847" y="380122"/>
                  <a:pt x="10230854" y="380015"/>
                  <a:pt x="10230222" y="379847"/>
                </a:cubicBezTo>
                <a:close/>
                <a:moveTo>
                  <a:pt x="2508420" y="379555"/>
                </a:moveTo>
                <a:cubicBezTo>
                  <a:pt x="2507787" y="380459"/>
                  <a:pt x="2507012" y="381333"/>
                  <a:pt x="2506632" y="382283"/>
                </a:cubicBezTo>
                <a:cubicBezTo>
                  <a:pt x="2506561" y="382467"/>
                  <a:pt x="2508329" y="383232"/>
                  <a:pt x="2508636" y="383125"/>
                </a:cubicBezTo>
                <a:cubicBezTo>
                  <a:pt x="2509971" y="382620"/>
                  <a:pt x="2511072" y="381900"/>
                  <a:pt x="2512263" y="381256"/>
                </a:cubicBezTo>
                <a:cubicBezTo>
                  <a:pt x="2510981" y="380689"/>
                  <a:pt x="2509717" y="380122"/>
                  <a:pt x="2508420" y="379555"/>
                </a:cubicBezTo>
                <a:close/>
                <a:moveTo>
                  <a:pt x="80438" y="378948"/>
                </a:moveTo>
                <a:cubicBezTo>
                  <a:pt x="81576" y="378534"/>
                  <a:pt x="84518" y="378826"/>
                  <a:pt x="85348" y="379439"/>
                </a:cubicBezTo>
                <a:cubicBezTo>
                  <a:pt x="86990" y="380664"/>
                  <a:pt x="88434" y="382288"/>
                  <a:pt x="88759" y="383836"/>
                </a:cubicBezTo>
                <a:cubicBezTo>
                  <a:pt x="90167" y="390348"/>
                  <a:pt x="89932" y="390593"/>
                  <a:pt x="83381" y="399280"/>
                </a:cubicBezTo>
                <a:cubicBezTo>
                  <a:pt x="73436" y="389306"/>
                  <a:pt x="72299" y="381967"/>
                  <a:pt x="80438" y="378948"/>
                </a:cubicBezTo>
                <a:close/>
                <a:moveTo>
                  <a:pt x="2585534" y="378055"/>
                </a:moveTo>
                <a:cubicBezTo>
                  <a:pt x="2583190" y="380766"/>
                  <a:pt x="2581277" y="382344"/>
                  <a:pt x="2580700" y="384075"/>
                </a:cubicBezTo>
                <a:cubicBezTo>
                  <a:pt x="2580536" y="384535"/>
                  <a:pt x="2584707" y="386312"/>
                  <a:pt x="2586294" y="386067"/>
                </a:cubicBezTo>
                <a:cubicBezTo>
                  <a:pt x="2588207" y="385745"/>
                  <a:pt x="2590481" y="383999"/>
                  <a:pt x="2590697" y="382742"/>
                </a:cubicBezTo>
                <a:cubicBezTo>
                  <a:pt x="2590897" y="381700"/>
                  <a:pt x="2588333" y="380475"/>
                  <a:pt x="2585534" y="378055"/>
                </a:cubicBezTo>
                <a:close/>
                <a:moveTo>
                  <a:pt x="2434389" y="377702"/>
                </a:moveTo>
                <a:cubicBezTo>
                  <a:pt x="2431808" y="379448"/>
                  <a:pt x="2428847" y="380613"/>
                  <a:pt x="2429048" y="381532"/>
                </a:cubicBezTo>
                <a:cubicBezTo>
                  <a:pt x="2429282" y="382635"/>
                  <a:pt x="2432006" y="383723"/>
                  <a:pt x="2434028" y="384397"/>
                </a:cubicBezTo>
                <a:cubicBezTo>
                  <a:pt x="2434568" y="384566"/>
                  <a:pt x="2437622" y="383141"/>
                  <a:pt x="2437530" y="382574"/>
                </a:cubicBezTo>
                <a:cubicBezTo>
                  <a:pt x="2437310" y="381210"/>
                  <a:pt x="2435922" y="379923"/>
                  <a:pt x="2434389" y="377702"/>
                </a:cubicBezTo>
                <a:close/>
                <a:moveTo>
                  <a:pt x="10943003" y="377006"/>
                </a:moveTo>
                <a:cubicBezTo>
                  <a:pt x="10946360" y="376194"/>
                  <a:pt x="10953092" y="377190"/>
                  <a:pt x="10955366" y="378875"/>
                </a:cubicBezTo>
                <a:cubicBezTo>
                  <a:pt x="10959932" y="382338"/>
                  <a:pt x="10962404" y="386827"/>
                  <a:pt x="10965906" y="390811"/>
                </a:cubicBezTo>
                <a:cubicBezTo>
                  <a:pt x="10972258" y="398089"/>
                  <a:pt x="10985289" y="400188"/>
                  <a:pt x="10993428" y="393937"/>
                </a:cubicBezTo>
                <a:cubicBezTo>
                  <a:pt x="11005268" y="384835"/>
                  <a:pt x="11019308" y="381127"/>
                  <a:pt x="11031328" y="382016"/>
                </a:cubicBezTo>
                <a:cubicBezTo>
                  <a:pt x="11042229" y="382016"/>
                  <a:pt x="11046975" y="381725"/>
                  <a:pt x="11051559" y="382139"/>
                </a:cubicBezTo>
                <a:cubicBezTo>
                  <a:pt x="11053941" y="382369"/>
                  <a:pt x="11057389" y="383671"/>
                  <a:pt x="11057876" y="384866"/>
                </a:cubicBezTo>
                <a:cubicBezTo>
                  <a:pt x="11058688" y="386888"/>
                  <a:pt x="11058562" y="389555"/>
                  <a:pt x="11056956" y="391317"/>
                </a:cubicBezTo>
                <a:cubicBezTo>
                  <a:pt x="11052859" y="395791"/>
                  <a:pt x="11045532" y="397246"/>
                  <a:pt x="11037627" y="396633"/>
                </a:cubicBezTo>
                <a:cubicBezTo>
                  <a:pt x="11020789" y="395346"/>
                  <a:pt x="11008137" y="398518"/>
                  <a:pt x="11000990" y="408431"/>
                </a:cubicBezTo>
                <a:cubicBezTo>
                  <a:pt x="11000251" y="409442"/>
                  <a:pt x="10998970" y="410363"/>
                  <a:pt x="10997724" y="411205"/>
                </a:cubicBezTo>
                <a:cubicBezTo>
                  <a:pt x="10991100" y="415741"/>
                  <a:pt x="10982293" y="416492"/>
                  <a:pt x="10975687" y="412156"/>
                </a:cubicBezTo>
                <a:cubicBezTo>
                  <a:pt x="10968522" y="407451"/>
                  <a:pt x="10960888" y="403727"/>
                  <a:pt x="10951215" y="400985"/>
                </a:cubicBezTo>
                <a:cubicBezTo>
                  <a:pt x="10939773" y="397767"/>
                  <a:pt x="10936868" y="390612"/>
                  <a:pt x="10936344" y="383610"/>
                </a:cubicBezTo>
                <a:cubicBezTo>
                  <a:pt x="10936199" y="381357"/>
                  <a:pt x="10939755" y="377802"/>
                  <a:pt x="10943003" y="377006"/>
                </a:cubicBezTo>
                <a:close/>
                <a:moveTo>
                  <a:pt x="11413462" y="376407"/>
                </a:moveTo>
                <a:lnTo>
                  <a:pt x="11413463" y="376407"/>
                </a:lnTo>
                <a:cubicBezTo>
                  <a:pt x="11414889" y="376943"/>
                  <a:pt x="11419798" y="377755"/>
                  <a:pt x="11420573" y="379303"/>
                </a:cubicBezTo>
                <a:cubicBezTo>
                  <a:pt x="11424923" y="388113"/>
                  <a:pt x="11436166" y="393368"/>
                  <a:pt x="11445839" y="399528"/>
                </a:cubicBezTo>
                <a:cubicBezTo>
                  <a:pt x="11447698" y="400723"/>
                  <a:pt x="11449016" y="402378"/>
                  <a:pt x="11449882" y="403972"/>
                </a:cubicBezTo>
                <a:cubicBezTo>
                  <a:pt x="11450423" y="404938"/>
                  <a:pt x="11450315" y="406592"/>
                  <a:pt x="11449304" y="407205"/>
                </a:cubicBezTo>
                <a:cubicBezTo>
                  <a:pt x="11447500" y="408262"/>
                  <a:pt x="11444360" y="409718"/>
                  <a:pt x="11442554" y="409381"/>
                </a:cubicBezTo>
                <a:cubicBezTo>
                  <a:pt x="11422504" y="405704"/>
                  <a:pt x="11409203" y="397122"/>
                  <a:pt x="11400053" y="385999"/>
                </a:cubicBezTo>
                <a:cubicBezTo>
                  <a:pt x="11396533" y="381754"/>
                  <a:pt x="11403139" y="376514"/>
                  <a:pt x="11413462" y="376407"/>
                </a:cubicBezTo>
                <a:close/>
                <a:moveTo>
                  <a:pt x="2204616" y="376170"/>
                </a:moveTo>
                <a:cubicBezTo>
                  <a:pt x="2200232" y="376752"/>
                  <a:pt x="2196657" y="379632"/>
                  <a:pt x="2194005" y="380873"/>
                </a:cubicBezTo>
                <a:cubicBezTo>
                  <a:pt x="2193697" y="386879"/>
                  <a:pt x="2200339" y="390510"/>
                  <a:pt x="2208624" y="390495"/>
                </a:cubicBezTo>
                <a:cubicBezTo>
                  <a:pt x="2214237" y="390465"/>
                  <a:pt x="2219578" y="387278"/>
                  <a:pt x="2219325" y="384106"/>
                </a:cubicBezTo>
                <a:cubicBezTo>
                  <a:pt x="2218947" y="379525"/>
                  <a:pt x="2211980" y="375205"/>
                  <a:pt x="2204616" y="376170"/>
                </a:cubicBezTo>
                <a:close/>
                <a:moveTo>
                  <a:pt x="161473" y="374782"/>
                </a:moveTo>
                <a:cubicBezTo>
                  <a:pt x="163783" y="375824"/>
                  <a:pt x="167411" y="376605"/>
                  <a:pt x="167934" y="377862"/>
                </a:cubicBezTo>
                <a:cubicBezTo>
                  <a:pt x="171399" y="386228"/>
                  <a:pt x="174287" y="394655"/>
                  <a:pt x="177066" y="403128"/>
                </a:cubicBezTo>
                <a:cubicBezTo>
                  <a:pt x="177337" y="404001"/>
                  <a:pt x="175911" y="405718"/>
                  <a:pt x="174666" y="405994"/>
                </a:cubicBezTo>
                <a:cubicBezTo>
                  <a:pt x="172283" y="406514"/>
                  <a:pt x="168891" y="406929"/>
                  <a:pt x="166941" y="406270"/>
                </a:cubicBezTo>
                <a:cubicBezTo>
                  <a:pt x="156672" y="402729"/>
                  <a:pt x="149706" y="397351"/>
                  <a:pt x="146188" y="390441"/>
                </a:cubicBezTo>
                <a:cubicBezTo>
                  <a:pt x="143408" y="384971"/>
                  <a:pt x="145880" y="380129"/>
                  <a:pt x="153424" y="376605"/>
                </a:cubicBezTo>
                <a:cubicBezTo>
                  <a:pt x="155499" y="375625"/>
                  <a:pt x="158531" y="375426"/>
                  <a:pt x="161473" y="374782"/>
                </a:cubicBezTo>
                <a:close/>
                <a:moveTo>
                  <a:pt x="11647825" y="374468"/>
                </a:moveTo>
                <a:cubicBezTo>
                  <a:pt x="11654702" y="376614"/>
                  <a:pt x="11660080" y="377733"/>
                  <a:pt x="11664160" y="379816"/>
                </a:cubicBezTo>
                <a:cubicBezTo>
                  <a:pt x="11666325" y="380889"/>
                  <a:pt x="11666180" y="383678"/>
                  <a:pt x="11667083" y="385685"/>
                </a:cubicBezTo>
                <a:cubicBezTo>
                  <a:pt x="11663654" y="386236"/>
                  <a:pt x="11659466" y="387814"/>
                  <a:pt x="11656975" y="387110"/>
                </a:cubicBezTo>
                <a:cubicBezTo>
                  <a:pt x="11652247" y="385792"/>
                  <a:pt x="11647879" y="383463"/>
                  <a:pt x="11644667" y="380935"/>
                </a:cubicBezTo>
                <a:cubicBezTo>
                  <a:pt x="11643565" y="380046"/>
                  <a:pt x="11646309" y="377350"/>
                  <a:pt x="11647825" y="374468"/>
                </a:cubicBezTo>
                <a:close/>
                <a:moveTo>
                  <a:pt x="2842056" y="374393"/>
                </a:moveTo>
                <a:cubicBezTo>
                  <a:pt x="2838267" y="374761"/>
                  <a:pt x="2834837" y="376599"/>
                  <a:pt x="2831893" y="377564"/>
                </a:cubicBezTo>
                <a:cubicBezTo>
                  <a:pt x="2833067" y="382421"/>
                  <a:pt x="2837239" y="383800"/>
                  <a:pt x="2842056" y="383279"/>
                </a:cubicBezTo>
                <a:cubicBezTo>
                  <a:pt x="2845086" y="382972"/>
                  <a:pt x="2848716" y="381287"/>
                  <a:pt x="2850141" y="379617"/>
                </a:cubicBezTo>
                <a:cubicBezTo>
                  <a:pt x="2852108" y="377289"/>
                  <a:pt x="2847164" y="373903"/>
                  <a:pt x="2842056" y="374393"/>
                </a:cubicBezTo>
                <a:close/>
                <a:moveTo>
                  <a:pt x="11146236" y="374094"/>
                </a:moveTo>
                <a:cubicBezTo>
                  <a:pt x="11149213" y="373481"/>
                  <a:pt x="11154158" y="374094"/>
                  <a:pt x="11156486" y="375365"/>
                </a:cubicBezTo>
                <a:cubicBezTo>
                  <a:pt x="11158705" y="376560"/>
                  <a:pt x="11160529" y="379916"/>
                  <a:pt x="11159337" y="381280"/>
                </a:cubicBezTo>
                <a:cubicBezTo>
                  <a:pt x="11152533" y="389187"/>
                  <a:pt x="11150946" y="397384"/>
                  <a:pt x="11151235" y="406179"/>
                </a:cubicBezTo>
                <a:cubicBezTo>
                  <a:pt x="11151397" y="411802"/>
                  <a:pt x="11148636" y="417517"/>
                  <a:pt x="11146344" y="423064"/>
                </a:cubicBezTo>
                <a:cubicBezTo>
                  <a:pt x="11143618" y="429698"/>
                  <a:pt x="11136688" y="432870"/>
                  <a:pt x="11126311" y="433038"/>
                </a:cubicBezTo>
                <a:cubicBezTo>
                  <a:pt x="11124434" y="432946"/>
                  <a:pt x="11122575" y="432931"/>
                  <a:pt x="11120716" y="432793"/>
                </a:cubicBezTo>
                <a:cubicBezTo>
                  <a:pt x="11105646" y="431537"/>
                  <a:pt x="11101207" y="426588"/>
                  <a:pt x="11109256" y="418498"/>
                </a:cubicBezTo>
                <a:cubicBezTo>
                  <a:pt x="11118659" y="409075"/>
                  <a:pt x="11125805" y="399299"/>
                  <a:pt x="11128964" y="388359"/>
                </a:cubicBezTo>
                <a:cubicBezTo>
                  <a:pt x="11129920" y="385050"/>
                  <a:pt x="11132176" y="381664"/>
                  <a:pt x="11135298" y="378920"/>
                </a:cubicBezTo>
                <a:cubicBezTo>
                  <a:pt x="11137753" y="376744"/>
                  <a:pt x="11142121" y="374921"/>
                  <a:pt x="11146236" y="374094"/>
                </a:cubicBezTo>
                <a:close/>
                <a:moveTo>
                  <a:pt x="9854170" y="374086"/>
                </a:moveTo>
                <a:cubicBezTo>
                  <a:pt x="9852473" y="376783"/>
                  <a:pt x="9850465" y="378605"/>
                  <a:pt x="9850559" y="380367"/>
                </a:cubicBezTo>
                <a:cubicBezTo>
                  <a:pt x="9850614" y="381271"/>
                  <a:pt x="9854422" y="382880"/>
                  <a:pt x="9856425" y="382819"/>
                </a:cubicBezTo>
                <a:cubicBezTo>
                  <a:pt x="9860865" y="382696"/>
                  <a:pt x="9862670" y="380444"/>
                  <a:pt x="9861388" y="378023"/>
                </a:cubicBezTo>
                <a:cubicBezTo>
                  <a:pt x="9860738" y="376814"/>
                  <a:pt x="9857869" y="376032"/>
                  <a:pt x="9854170" y="374086"/>
                </a:cubicBezTo>
                <a:close/>
                <a:moveTo>
                  <a:pt x="1838629" y="371298"/>
                </a:moveTo>
                <a:cubicBezTo>
                  <a:pt x="1840182" y="375113"/>
                  <a:pt x="1841428" y="377211"/>
                  <a:pt x="1841824" y="379356"/>
                </a:cubicBezTo>
                <a:cubicBezTo>
                  <a:pt x="1842871" y="385163"/>
                  <a:pt x="1838738" y="388396"/>
                  <a:pt x="1829967" y="388687"/>
                </a:cubicBezTo>
                <a:cubicBezTo>
                  <a:pt x="1826229" y="388810"/>
                  <a:pt x="1822404" y="388764"/>
                  <a:pt x="1818741" y="388335"/>
                </a:cubicBezTo>
                <a:cubicBezTo>
                  <a:pt x="1813199" y="387707"/>
                  <a:pt x="1807822" y="386496"/>
                  <a:pt x="1802284" y="385899"/>
                </a:cubicBezTo>
                <a:cubicBezTo>
                  <a:pt x="1794863" y="385087"/>
                  <a:pt x="1789829" y="389178"/>
                  <a:pt x="1792428" y="393606"/>
                </a:cubicBezTo>
                <a:cubicBezTo>
                  <a:pt x="1796038" y="399719"/>
                  <a:pt x="1801795" y="401956"/>
                  <a:pt x="1815077" y="400317"/>
                </a:cubicBezTo>
                <a:cubicBezTo>
                  <a:pt x="1845937" y="396486"/>
                  <a:pt x="1876528" y="395414"/>
                  <a:pt x="1907641" y="399382"/>
                </a:cubicBezTo>
                <a:cubicBezTo>
                  <a:pt x="1921937" y="401190"/>
                  <a:pt x="1935892" y="399229"/>
                  <a:pt x="1946904" y="392548"/>
                </a:cubicBezTo>
                <a:cubicBezTo>
                  <a:pt x="1950259" y="390511"/>
                  <a:pt x="1953421" y="388366"/>
                  <a:pt x="1956560" y="386221"/>
                </a:cubicBezTo>
                <a:cubicBezTo>
                  <a:pt x="1963455" y="381486"/>
                  <a:pt x="1971826" y="379739"/>
                  <a:pt x="1982031" y="381134"/>
                </a:cubicBezTo>
                <a:cubicBezTo>
                  <a:pt x="1985567" y="381624"/>
                  <a:pt x="1989215" y="381762"/>
                  <a:pt x="1992807" y="382068"/>
                </a:cubicBezTo>
                <a:cubicBezTo>
                  <a:pt x="1993764" y="381164"/>
                  <a:pt x="1994739" y="380260"/>
                  <a:pt x="1995697" y="379356"/>
                </a:cubicBezTo>
                <a:cubicBezTo>
                  <a:pt x="1993331" y="377840"/>
                  <a:pt x="1991382" y="375542"/>
                  <a:pt x="1988510" y="374929"/>
                </a:cubicBezTo>
                <a:cubicBezTo>
                  <a:pt x="1981469" y="373428"/>
                  <a:pt x="1974050" y="372340"/>
                  <a:pt x="1966665" y="371727"/>
                </a:cubicBezTo>
                <a:cubicBezTo>
                  <a:pt x="1958549" y="371068"/>
                  <a:pt x="1951943" y="373167"/>
                  <a:pt x="1947715" y="377641"/>
                </a:cubicBezTo>
                <a:cubicBezTo>
                  <a:pt x="1945372" y="380138"/>
                  <a:pt x="1943366" y="382773"/>
                  <a:pt x="1940714" y="385148"/>
                </a:cubicBezTo>
                <a:cubicBezTo>
                  <a:pt x="1937337" y="388182"/>
                  <a:pt x="1932716" y="390311"/>
                  <a:pt x="1926398" y="388886"/>
                </a:cubicBezTo>
                <a:cubicBezTo>
                  <a:pt x="1921304" y="387737"/>
                  <a:pt x="1920184" y="384872"/>
                  <a:pt x="1920491" y="381792"/>
                </a:cubicBezTo>
                <a:cubicBezTo>
                  <a:pt x="1920708" y="379494"/>
                  <a:pt x="1921412" y="377196"/>
                  <a:pt x="1921143" y="374914"/>
                </a:cubicBezTo>
                <a:cubicBezTo>
                  <a:pt x="1920780" y="372156"/>
                  <a:pt x="1913758" y="370363"/>
                  <a:pt x="1909862" y="372018"/>
                </a:cubicBezTo>
                <a:cubicBezTo>
                  <a:pt x="1906812" y="373305"/>
                  <a:pt x="1903906" y="374791"/>
                  <a:pt x="1901253" y="376369"/>
                </a:cubicBezTo>
                <a:cubicBezTo>
                  <a:pt x="1886708" y="385041"/>
                  <a:pt x="1884597" y="385240"/>
                  <a:pt x="1867832" y="378805"/>
                </a:cubicBezTo>
                <a:cubicBezTo>
                  <a:pt x="1863048" y="376982"/>
                  <a:pt x="1858662" y="374669"/>
                  <a:pt x="1853610" y="373213"/>
                </a:cubicBezTo>
                <a:cubicBezTo>
                  <a:pt x="1849819" y="372141"/>
                  <a:pt x="1845214" y="372095"/>
                  <a:pt x="1838629" y="371298"/>
                </a:cubicBezTo>
                <a:close/>
                <a:moveTo>
                  <a:pt x="2633021" y="370486"/>
                </a:moveTo>
                <a:cubicBezTo>
                  <a:pt x="2631718" y="370731"/>
                  <a:pt x="2630929" y="372003"/>
                  <a:pt x="2629932" y="372815"/>
                </a:cubicBezTo>
                <a:cubicBezTo>
                  <a:pt x="2631809" y="373428"/>
                  <a:pt x="2633706" y="374040"/>
                  <a:pt x="2635583" y="374638"/>
                </a:cubicBezTo>
                <a:cubicBezTo>
                  <a:pt x="2636123" y="373673"/>
                  <a:pt x="2636664" y="372707"/>
                  <a:pt x="2637207" y="371742"/>
                </a:cubicBezTo>
                <a:cubicBezTo>
                  <a:pt x="2635780" y="371282"/>
                  <a:pt x="2634118" y="370302"/>
                  <a:pt x="2633021" y="370486"/>
                </a:cubicBezTo>
                <a:close/>
                <a:moveTo>
                  <a:pt x="11741040" y="369764"/>
                </a:moveTo>
                <a:cubicBezTo>
                  <a:pt x="11743748" y="371204"/>
                  <a:pt x="11746906" y="372124"/>
                  <a:pt x="11747068" y="373196"/>
                </a:cubicBezTo>
                <a:cubicBezTo>
                  <a:pt x="11747213" y="374238"/>
                  <a:pt x="11744434" y="376261"/>
                  <a:pt x="11742665" y="376383"/>
                </a:cubicBezTo>
                <a:cubicBezTo>
                  <a:pt x="11740787" y="376506"/>
                  <a:pt x="11737466" y="375111"/>
                  <a:pt x="11736906" y="373993"/>
                </a:cubicBezTo>
                <a:cubicBezTo>
                  <a:pt x="11736455" y="373074"/>
                  <a:pt x="11739163" y="371587"/>
                  <a:pt x="11741040" y="369764"/>
                </a:cubicBezTo>
                <a:close/>
                <a:moveTo>
                  <a:pt x="1548851" y="369495"/>
                </a:moveTo>
                <a:cubicBezTo>
                  <a:pt x="1549338" y="369327"/>
                  <a:pt x="1551305" y="370706"/>
                  <a:pt x="1552587" y="371380"/>
                </a:cubicBezTo>
                <a:cubicBezTo>
                  <a:pt x="1550403" y="372912"/>
                  <a:pt x="1548255" y="374505"/>
                  <a:pt x="1545854" y="375930"/>
                </a:cubicBezTo>
                <a:cubicBezTo>
                  <a:pt x="1545746" y="376007"/>
                  <a:pt x="1543454" y="374689"/>
                  <a:pt x="1540764" y="373264"/>
                </a:cubicBezTo>
                <a:cubicBezTo>
                  <a:pt x="1543616" y="371885"/>
                  <a:pt x="1546052" y="370506"/>
                  <a:pt x="1548851" y="369495"/>
                </a:cubicBezTo>
                <a:close/>
                <a:moveTo>
                  <a:pt x="10462095" y="367628"/>
                </a:moveTo>
                <a:cubicBezTo>
                  <a:pt x="10462871" y="368409"/>
                  <a:pt x="10463629" y="369191"/>
                  <a:pt x="10464423" y="369972"/>
                </a:cubicBezTo>
                <a:cubicBezTo>
                  <a:pt x="10463106" y="370447"/>
                  <a:pt x="10461680" y="371367"/>
                  <a:pt x="10460543" y="371244"/>
                </a:cubicBezTo>
                <a:cubicBezTo>
                  <a:pt x="10459587" y="371137"/>
                  <a:pt x="10458179" y="369681"/>
                  <a:pt x="10458468" y="369068"/>
                </a:cubicBezTo>
                <a:cubicBezTo>
                  <a:pt x="10458756" y="368425"/>
                  <a:pt x="10460796" y="368088"/>
                  <a:pt x="10462095" y="367628"/>
                </a:cubicBezTo>
                <a:close/>
                <a:moveTo>
                  <a:pt x="11830357" y="367175"/>
                </a:moveTo>
                <a:cubicBezTo>
                  <a:pt x="11837901" y="368616"/>
                  <a:pt x="11843604" y="371558"/>
                  <a:pt x="11846672" y="376093"/>
                </a:cubicBezTo>
                <a:cubicBezTo>
                  <a:pt x="11847339" y="377089"/>
                  <a:pt x="11846996" y="378346"/>
                  <a:pt x="11847176" y="379940"/>
                </a:cubicBezTo>
                <a:lnTo>
                  <a:pt x="11847177" y="379940"/>
                </a:lnTo>
                <a:cubicBezTo>
                  <a:pt x="11845390" y="380798"/>
                  <a:pt x="11843405" y="382529"/>
                  <a:pt x="11841113" y="382698"/>
                </a:cubicBezTo>
                <a:cubicBezTo>
                  <a:pt x="11832054" y="383326"/>
                  <a:pt x="11824185" y="381349"/>
                  <a:pt x="11819258" y="376583"/>
                </a:cubicBezTo>
                <a:cubicBezTo>
                  <a:pt x="11817597" y="374959"/>
                  <a:pt x="11817363" y="372033"/>
                  <a:pt x="11818554" y="370209"/>
                </a:cubicBezTo>
                <a:cubicBezTo>
                  <a:pt x="11820485" y="367282"/>
                  <a:pt x="11825268" y="366210"/>
                  <a:pt x="11830357" y="367175"/>
                </a:cubicBezTo>
                <a:close/>
                <a:moveTo>
                  <a:pt x="1030902" y="367040"/>
                </a:moveTo>
                <a:lnTo>
                  <a:pt x="1032761" y="367193"/>
                </a:lnTo>
                <a:lnTo>
                  <a:pt x="1031624" y="368112"/>
                </a:lnTo>
                <a:close/>
                <a:moveTo>
                  <a:pt x="11447808" y="365689"/>
                </a:moveTo>
                <a:cubicBezTo>
                  <a:pt x="11452049" y="366256"/>
                  <a:pt x="11453366" y="368631"/>
                  <a:pt x="11451507" y="370914"/>
                </a:cubicBezTo>
                <a:cubicBezTo>
                  <a:pt x="11450533" y="372109"/>
                  <a:pt x="11447627" y="372722"/>
                  <a:pt x="11443583" y="374469"/>
                </a:cubicBezTo>
                <a:cubicBezTo>
                  <a:pt x="11442591" y="371496"/>
                  <a:pt x="11441130" y="369504"/>
                  <a:pt x="11441635" y="367712"/>
                </a:cubicBezTo>
                <a:cubicBezTo>
                  <a:pt x="11441923" y="366792"/>
                  <a:pt x="11445966" y="365444"/>
                  <a:pt x="11447808" y="365689"/>
                </a:cubicBezTo>
                <a:close/>
                <a:moveTo>
                  <a:pt x="10539392" y="365407"/>
                </a:moveTo>
                <a:cubicBezTo>
                  <a:pt x="10540981" y="367506"/>
                  <a:pt x="10542425" y="368763"/>
                  <a:pt x="10542713" y="370111"/>
                </a:cubicBezTo>
                <a:cubicBezTo>
                  <a:pt x="10542840" y="370617"/>
                  <a:pt x="10539772" y="372041"/>
                  <a:pt x="10539031" y="371842"/>
                </a:cubicBezTo>
                <a:cubicBezTo>
                  <a:pt x="10536901" y="371260"/>
                  <a:pt x="10535260" y="370080"/>
                  <a:pt x="10533418" y="369115"/>
                </a:cubicBezTo>
                <a:cubicBezTo>
                  <a:pt x="10535079" y="368104"/>
                  <a:pt x="10536721" y="367077"/>
                  <a:pt x="10539392" y="365407"/>
                </a:cubicBezTo>
                <a:close/>
                <a:moveTo>
                  <a:pt x="10207861" y="363928"/>
                </a:moveTo>
                <a:cubicBezTo>
                  <a:pt x="10200787" y="362411"/>
                  <a:pt x="10192738" y="365307"/>
                  <a:pt x="10191709" y="370072"/>
                </a:cubicBezTo>
                <a:cubicBezTo>
                  <a:pt x="10191366" y="371604"/>
                  <a:pt x="10194560" y="374561"/>
                  <a:pt x="10196979" y="374944"/>
                </a:cubicBezTo>
                <a:cubicBezTo>
                  <a:pt x="10203963" y="376109"/>
                  <a:pt x="10211237" y="372263"/>
                  <a:pt x="10212337" y="367084"/>
                </a:cubicBezTo>
                <a:cubicBezTo>
                  <a:pt x="10211146" y="366196"/>
                  <a:pt x="10209883" y="364372"/>
                  <a:pt x="10207861" y="363928"/>
                </a:cubicBezTo>
                <a:close/>
                <a:moveTo>
                  <a:pt x="9595118" y="361982"/>
                </a:moveTo>
                <a:lnTo>
                  <a:pt x="9595118" y="361983"/>
                </a:lnTo>
                <a:lnTo>
                  <a:pt x="9593999" y="363621"/>
                </a:lnTo>
                <a:cubicBezTo>
                  <a:pt x="9594198" y="363974"/>
                  <a:pt x="9595388" y="364081"/>
                  <a:pt x="9596129" y="364296"/>
                </a:cubicBezTo>
                <a:lnTo>
                  <a:pt x="9595118" y="361983"/>
                </a:lnTo>
                <a:lnTo>
                  <a:pt x="9595119" y="361982"/>
                </a:lnTo>
                <a:close/>
                <a:moveTo>
                  <a:pt x="10069853" y="360756"/>
                </a:moveTo>
                <a:cubicBezTo>
                  <a:pt x="10067453" y="363759"/>
                  <a:pt x="10065377" y="365138"/>
                  <a:pt x="10065576" y="366364"/>
                </a:cubicBezTo>
                <a:cubicBezTo>
                  <a:pt x="10066117" y="369551"/>
                  <a:pt x="10071206" y="371849"/>
                  <a:pt x="10074799" y="370807"/>
                </a:cubicBezTo>
                <a:cubicBezTo>
                  <a:pt x="10076044" y="370424"/>
                  <a:pt x="10077668" y="368816"/>
                  <a:pt x="10077289" y="368310"/>
                </a:cubicBezTo>
                <a:cubicBezTo>
                  <a:pt x="10075611" y="366104"/>
                  <a:pt x="10073264" y="364112"/>
                  <a:pt x="10069853" y="360756"/>
                </a:cubicBezTo>
                <a:close/>
                <a:moveTo>
                  <a:pt x="10281459" y="360266"/>
                </a:moveTo>
                <a:cubicBezTo>
                  <a:pt x="10279546" y="360741"/>
                  <a:pt x="10278066" y="361905"/>
                  <a:pt x="10275269" y="363361"/>
                </a:cubicBezTo>
                <a:cubicBezTo>
                  <a:pt x="10278607" y="364418"/>
                  <a:pt x="10280592" y="365031"/>
                  <a:pt x="10282614" y="365659"/>
                </a:cubicBezTo>
                <a:cubicBezTo>
                  <a:pt x="10283516" y="364388"/>
                  <a:pt x="10284851" y="363131"/>
                  <a:pt x="10285158" y="361798"/>
                </a:cubicBezTo>
                <a:cubicBezTo>
                  <a:pt x="10285249" y="361369"/>
                  <a:pt x="10282288" y="360067"/>
                  <a:pt x="10281459" y="360266"/>
                </a:cubicBezTo>
                <a:close/>
                <a:moveTo>
                  <a:pt x="229770" y="358676"/>
                </a:moveTo>
                <a:cubicBezTo>
                  <a:pt x="241212" y="364590"/>
                  <a:pt x="247006" y="371286"/>
                  <a:pt x="249100" y="379299"/>
                </a:cubicBezTo>
                <a:cubicBezTo>
                  <a:pt x="249298" y="380066"/>
                  <a:pt x="247457" y="381475"/>
                  <a:pt x="246068" y="381843"/>
                </a:cubicBezTo>
                <a:cubicBezTo>
                  <a:pt x="244642" y="382211"/>
                  <a:pt x="241935" y="382057"/>
                  <a:pt x="240923" y="381429"/>
                </a:cubicBezTo>
                <a:cubicBezTo>
                  <a:pt x="232477" y="376296"/>
                  <a:pt x="228994" y="369401"/>
                  <a:pt x="229770" y="358676"/>
                </a:cubicBezTo>
                <a:close/>
                <a:moveTo>
                  <a:pt x="1340158" y="358353"/>
                </a:moveTo>
                <a:cubicBezTo>
                  <a:pt x="1340934" y="358659"/>
                  <a:pt x="1342391" y="359165"/>
                  <a:pt x="1342324" y="359242"/>
                </a:cubicBezTo>
                <a:cubicBezTo>
                  <a:pt x="1341674" y="360130"/>
                  <a:pt x="1340790" y="360927"/>
                  <a:pt x="1339978" y="361770"/>
                </a:cubicBezTo>
                <a:cubicBezTo>
                  <a:pt x="1339220" y="361463"/>
                  <a:pt x="1337740" y="360973"/>
                  <a:pt x="1337794" y="360896"/>
                </a:cubicBezTo>
                <a:cubicBezTo>
                  <a:pt x="1338462" y="360023"/>
                  <a:pt x="1339328" y="359196"/>
                  <a:pt x="1340158" y="358353"/>
                </a:cubicBezTo>
                <a:close/>
                <a:moveTo>
                  <a:pt x="648972" y="357669"/>
                </a:moveTo>
                <a:cubicBezTo>
                  <a:pt x="654239" y="356705"/>
                  <a:pt x="660466" y="357100"/>
                  <a:pt x="668532" y="358724"/>
                </a:cubicBezTo>
                <a:cubicBezTo>
                  <a:pt x="656820" y="365312"/>
                  <a:pt x="648122" y="366815"/>
                  <a:pt x="635163" y="364761"/>
                </a:cubicBezTo>
                <a:cubicBezTo>
                  <a:pt x="639395" y="360954"/>
                  <a:pt x="643704" y="358632"/>
                  <a:pt x="648972" y="357669"/>
                </a:cubicBezTo>
                <a:close/>
                <a:moveTo>
                  <a:pt x="10905898" y="356427"/>
                </a:moveTo>
                <a:cubicBezTo>
                  <a:pt x="10907324" y="357530"/>
                  <a:pt x="10908912" y="358557"/>
                  <a:pt x="10909976" y="359752"/>
                </a:cubicBezTo>
                <a:cubicBezTo>
                  <a:pt x="10910121" y="359936"/>
                  <a:pt x="10907179" y="361621"/>
                  <a:pt x="10906620" y="361437"/>
                </a:cubicBezTo>
                <a:cubicBezTo>
                  <a:pt x="10904707" y="360870"/>
                  <a:pt x="10903227" y="359767"/>
                  <a:pt x="10901494" y="358802"/>
                </a:cubicBezTo>
                <a:cubicBezTo>
                  <a:pt x="10903498" y="357714"/>
                  <a:pt x="10904689" y="357071"/>
                  <a:pt x="10905898" y="356427"/>
                </a:cubicBezTo>
                <a:close/>
                <a:moveTo>
                  <a:pt x="8679520" y="354627"/>
                </a:moveTo>
                <a:cubicBezTo>
                  <a:pt x="8678799" y="355440"/>
                  <a:pt x="8678041" y="356252"/>
                  <a:pt x="8677499" y="357094"/>
                </a:cubicBezTo>
                <a:cubicBezTo>
                  <a:pt x="8677463" y="357156"/>
                  <a:pt x="8678906" y="357585"/>
                  <a:pt x="8679647" y="357830"/>
                </a:cubicBezTo>
                <a:cubicBezTo>
                  <a:pt x="8680350" y="357018"/>
                  <a:pt x="8681108" y="356221"/>
                  <a:pt x="8681686" y="355363"/>
                </a:cubicBezTo>
                <a:cubicBezTo>
                  <a:pt x="8681723" y="355302"/>
                  <a:pt x="8680279" y="354888"/>
                  <a:pt x="8679520" y="354627"/>
                </a:cubicBezTo>
                <a:close/>
                <a:moveTo>
                  <a:pt x="11073124" y="353916"/>
                </a:moveTo>
                <a:lnTo>
                  <a:pt x="11073811" y="354943"/>
                </a:lnTo>
                <a:lnTo>
                  <a:pt x="11071969" y="354789"/>
                </a:lnTo>
                <a:close/>
                <a:moveTo>
                  <a:pt x="10167507" y="353402"/>
                </a:moveTo>
                <a:cubicBezTo>
                  <a:pt x="10166226" y="354061"/>
                  <a:pt x="10164980" y="354719"/>
                  <a:pt x="10163718" y="355378"/>
                </a:cubicBezTo>
                <a:cubicBezTo>
                  <a:pt x="10165504" y="356252"/>
                  <a:pt x="10167291" y="357110"/>
                  <a:pt x="10169096" y="357968"/>
                </a:cubicBezTo>
                <a:cubicBezTo>
                  <a:pt x="10169890" y="357079"/>
                  <a:pt x="10171514" y="356083"/>
                  <a:pt x="10171243" y="355348"/>
                </a:cubicBezTo>
                <a:cubicBezTo>
                  <a:pt x="10170937" y="354551"/>
                  <a:pt x="10168824" y="354030"/>
                  <a:pt x="10167507" y="353402"/>
                </a:cubicBezTo>
                <a:close/>
                <a:moveTo>
                  <a:pt x="10017534" y="353218"/>
                </a:moveTo>
                <a:cubicBezTo>
                  <a:pt x="10016217" y="354183"/>
                  <a:pt x="10012535" y="355639"/>
                  <a:pt x="10012102" y="357386"/>
                </a:cubicBezTo>
                <a:cubicBezTo>
                  <a:pt x="10010767" y="363039"/>
                  <a:pt x="10016758" y="369919"/>
                  <a:pt x="10023905" y="371390"/>
                </a:cubicBezTo>
                <a:cubicBezTo>
                  <a:pt x="10026035" y="371819"/>
                  <a:pt x="10029680" y="371298"/>
                  <a:pt x="10031413" y="370348"/>
                </a:cubicBezTo>
                <a:cubicBezTo>
                  <a:pt x="10036953" y="367314"/>
                  <a:pt x="10036556" y="363330"/>
                  <a:pt x="10034318" y="359408"/>
                </a:cubicBezTo>
                <a:cubicBezTo>
                  <a:pt x="10031954" y="355286"/>
                  <a:pt x="10026178" y="352957"/>
                  <a:pt x="10017534" y="353218"/>
                </a:cubicBezTo>
                <a:close/>
                <a:moveTo>
                  <a:pt x="2806684" y="351364"/>
                </a:moveTo>
                <a:cubicBezTo>
                  <a:pt x="2812669" y="356129"/>
                  <a:pt x="2819592" y="356987"/>
                  <a:pt x="2827159" y="356512"/>
                </a:cubicBezTo>
                <a:cubicBezTo>
                  <a:pt x="2828605" y="356420"/>
                  <a:pt x="2830555" y="355317"/>
                  <a:pt x="2830989" y="354428"/>
                </a:cubicBezTo>
                <a:cubicBezTo>
                  <a:pt x="2831423" y="353586"/>
                  <a:pt x="2830754" y="351931"/>
                  <a:pt x="2829634" y="351487"/>
                </a:cubicBezTo>
                <a:cubicBezTo>
                  <a:pt x="2822356" y="348560"/>
                  <a:pt x="2814976" y="347809"/>
                  <a:pt x="2806684" y="351364"/>
                </a:cubicBezTo>
                <a:close/>
                <a:moveTo>
                  <a:pt x="11782007" y="349555"/>
                </a:moveTo>
                <a:cubicBezTo>
                  <a:pt x="11783324" y="350689"/>
                  <a:pt x="11786013" y="352068"/>
                  <a:pt x="11785635" y="352895"/>
                </a:cubicBezTo>
                <a:cubicBezTo>
                  <a:pt x="11785021" y="354152"/>
                  <a:pt x="11782260" y="355010"/>
                  <a:pt x="11780419" y="356052"/>
                </a:cubicBezTo>
                <a:cubicBezTo>
                  <a:pt x="11779498" y="355193"/>
                  <a:pt x="11778578" y="354366"/>
                  <a:pt x="11777260" y="353140"/>
                </a:cubicBezTo>
                <a:cubicBezTo>
                  <a:pt x="11778759" y="352006"/>
                  <a:pt x="11780383" y="350781"/>
                  <a:pt x="11782007" y="349555"/>
                </a:cubicBezTo>
                <a:close/>
                <a:moveTo>
                  <a:pt x="2096453" y="349495"/>
                </a:moveTo>
                <a:cubicBezTo>
                  <a:pt x="2100090" y="363974"/>
                  <a:pt x="2103138" y="376323"/>
                  <a:pt x="2106367" y="388672"/>
                </a:cubicBezTo>
                <a:cubicBezTo>
                  <a:pt x="2106657" y="389729"/>
                  <a:pt x="2107974" y="390740"/>
                  <a:pt x="2108983" y="391706"/>
                </a:cubicBezTo>
                <a:cubicBezTo>
                  <a:pt x="2115950" y="398447"/>
                  <a:pt x="2130803" y="398187"/>
                  <a:pt x="2136252" y="390909"/>
                </a:cubicBezTo>
                <a:cubicBezTo>
                  <a:pt x="2140943" y="384627"/>
                  <a:pt x="2144663" y="378038"/>
                  <a:pt x="2148161" y="371482"/>
                </a:cubicBezTo>
                <a:cubicBezTo>
                  <a:pt x="2152046" y="364234"/>
                  <a:pt x="2147726" y="359163"/>
                  <a:pt x="2135691" y="356696"/>
                </a:cubicBezTo>
                <a:cubicBezTo>
                  <a:pt x="2124308" y="354367"/>
                  <a:pt x="2112685" y="352452"/>
                  <a:pt x="2096453" y="349495"/>
                </a:cubicBezTo>
                <a:close/>
                <a:moveTo>
                  <a:pt x="10854356" y="347885"/>
                </a:moveTo>
                <a:cubicBezTo>
                  <a:pt x="10858380" y="347518"/>
                  <a:pt x="10862676" y="348406"/>
                  <a:pt x="10867548" y="348774"/>
                </a:cubicBezTo>
                <a:cubicBezTo>
                  <a:pt x="10866609" y="351655"/>
                  <a:pt x="10866844" y="353570"/>
                  <a:pt x="10865455" y="354811"/>
                </a:cubicBezTo>
                <a:cubicBezTo>
                  <a:pt x="10858380" y="361093"/>
                  <a:pt x="10856485" y="367115"/>
                  <a:pt x="10864535" y="373810"/>
                </a:cubicBezTo>
                <a:cubicBezTo>
                  <a:pt x="10867440" y="376246"/>
                  <a:pt x="10866104" y="379985"/>
                  <a:pt x="10861051" y="380981"/>
                </a:cubicBezTo>
                <a:cubicBezTo>
                  <a:pt x="10857333" y="381716"/>
                  <a:pt x="10852479" y="380552"/>
                  <a:pt x="10848255" y="379893"/>
                </a:cubicBezTo>
                <a:cubicBezTo>
                  <a:pt x="10846703" y="379633"/>
                  <a:pt x="10845621" y="378330"/>
                  <a:pt x="10844213" y="377595"/>
                </a:cubicBezTo>
                <a:cubicBezTo>
                  <a:pt x="10837174" y="373933"/>
                  <a:pt x="10837337" y="366287"/>
                  <a:pt x="10826760" y="364847"/>
                </a:cubicBezTo>
                <a:cubicBezTo>
                  <a:pt x="10814668" y="363207"/>
                  <a:pt x="10816996" y="374163"/>
                  <a:pt x="10803154" y="374607"/>
                </a:cubicBezTo>
                <a:cubicBezTo>
                  <a:pt x="10805320" y="360955"/>
                  <a:pt x="10814903" y="353141"/>
                  <a:pt x="10835370" y="350827"/>
                </a:cubicBezTo>
                <a:cubicBezTo>
                  <a:pt x="10841777" y="350092"/>
                  <a:pt x="10847949" y="348452"/>
                  <a:pt x="10854356" y="347885"/>
                </a:cubicBezTo>
                <a:close/>
                <a:moveTo>
                  <a:pt x="9869907" y="346629"/>
                </a:moveTo>
                <a:cubicBezTo>
                  <a:pt x="9865521" y="350399"/>
                  <a:pt x="9861406" y="352651"/>
                  <a:pt x="9860107" y="355409"/>
                </a:cubicBezTo>
                <a:cubicBezTo>
                  <a:pt x="9858555" y="358718"/>
                  <a:pt x="9864078" y="361997"/>
                  <a:pt x="9869672" y="362151"/>
                </a:cubicBezTo>
                <a:cubicBezTo>
                  <a:pt x="9876548" y="362380"/>
                  <a:pt x="9882955" y="358688"/>
                  <a:pt x="9880897" y="354750"/>
                </a:cubicBezTo>
                <a:cubicBezTo>
                  <a:pt x="9879526" y="352099"/>
                  <a:pt x="9874816" y="350107"/>
                  <a:pt x="9869907" y="346629"/>
                </a:cubicBezTo>
                <a:close/>
                <a:moveTo>
                  <a:pt x="11750281" y="346337"/>
                </a:moveTo>
                <a:cubicBezTo>
                  <a:pt x="11751436" y="346935"/>
                  <a:pt x="11752627" y="347547"/>
                  <a:pt x="11753782" y="348145"/>
                </a:cubicBezTo>
                <a:cubicBezTo>
                  <a:pt x="11753168" y="348543"/>
                  <a:pt x="11752139" y="349294"/>
                  <a:pt x="11751977" y="349248"/>
                </a:cubicBezTo>
                <a:cubicBezTo>
                  <a:pt x="11750677" y="348743"/>
                  <a:pt x="11749559" y="348099"/>
                  <a:pt x="11748385" y="347486"/>
                </a:cubicBezTo>
                <a:cubicBezTo>
                  <a:pt x="11749017" y="347103"/>
                  <a:pt x="11749649" y="346720"/>
                  <a:pt x="11750281" y="346337"/>
                </a:cubicBezTo>
                <a:close/>
                <a:moveTo>
                  <a:pt x="827988" y="345559"/>
                </a:moveTo>
                <a:cubicBezTo>
                  <a:pt x="833907" y="347781"/>
                  <a:pt x="836812" y="352546"/>
                  <a:pt x="832716" y="356040"/>
                </a:cubicBezTo>
                <a:cubicBezTo>
                  <a:pt x="826760" y="361111"/>
                  <a:pt x="819685" y="365723"/>
                  <a:pt x="812503" y="370182"/>
                </a:cubicBezTo>
                <a:cubicBezTo>
                  <a:pt x="810048" y="371699"/>
                  <a:pt x="805843" y="372204"/>
                  <a:pt x="802360" y="373062"/>
                </a:cubicBezTo>
                <a:cubicBezTo>
                  <a:pt x="786804" y="376894"/>
                  <a:pt x="771210" y="380694"/>
                  <a:pt x="753073" y="385137"/>
                </a:cubicBezTo>
                <a:cubicBezTo>
                  <a:pt x="750203" y="372679"/>
                  <a:pt x="750059" y="372787"/>
                  <a:pt x="736975" y="364467"/>
                </a:cubicBezTo>
                <a:cubicBezTo>
                  <a:pt x="734737" y="363057"/>
                  <a:pt x="733095" y="360315"/>
                  <a:pt x="733655" y="358461"/>
                </a:cubicBezTo>
                <a:cubicBezTo>
                  <a:pt x="734665" y="355212"/>
                  <a:pt x="739646" y="354278"/>
                  <a:pt x="744700" y="354477"/>
                </a:cubicBezTo>
                <a:cubicBezTo>
                  <a:pt x="755618" y="354952"/>
                  <a:pt x="763540" y="358890"/>
                  <a:pt x="771789" y="362889"/>
                </a:cubicBezTo>
                <a:cubicBezTo>
                  <a:pt x="782851" y="368236"/>
                  <a:pt x="792903" y="366918"/>
                  <a:pt x="800014" y="359732"/>
                </a:cubicBezTo>
                <a:cubicBezTo>
                  <a:pt x="803895" y="355810"/>
                  <a:pt x="806385" y="351382"/>
                  <a:pt x="810337" y="347490"/>
                </a:cubicBezTo>
                <a:cubicBezTo>
                  <a:pt x="813838" y="344043"/>
                  <a:pt x="822248" y="343399"/>
                  <a:pt x="827988" y="345559"/>
                </a:cubicBezTo>
                <a:close/>
                <a:moveTo>
                  <a:pt x="1908093" y="345021"/>
                </a:moveTo>
                <a:cubicBezTo>
                  <a:pt x="1902968" y="344546"/>
                  <a:pt x="1899575" y="346982"/>
                  <a:pt x="1898890" y="350245"/>
                </a:cubicBezTo>
                <a:cubicBezTo>
                  <a:pt x="1898276" y="353187"/>
                  <a:pt x="1902914" y="356298"/>
                  <a:pt x="1907569" y="355440"/>
                </a:cubicBezTo>
                <a:cubicBezTo>
                  <a:pt x="1911395" y="354735"/>
                  <a:pt x="1914535" y="352605"/>
                  <a:pt x="1920330" y="350092"/>
                </a:cubicBezTo>
                <a:cubicBezTo>
                  <a:pt x="1914787" y="347702"/>
                  <a:pt x="1911684" y="345358"/>
                  <a:pt x="1908093" y="345021"/>
                </a:cubicBezTo>
                <a:close/>
                <a:moveTo>
                  <a:pt x="9560792" y="344209"/>
                </a:moveTo>
                <a:cubicBezTo>
                  <a:pt x="9557850" y="344745"/>
                  <a:pt x="9555648" y="346829"/>
                  <a:pt x="9552562" y="348545"/>
                </a:cubicBezTo>
                <a:cubicBezTo>
                  <a:pt x="9555269" y="350475"/>
                  <a:pt x="9556568" y="352191"/>
                  <a:pt x="9558680" y="352743"/>
                </a:cubicBezTo>
                <a:cubicBezTo>
                  <a:pt x="9562975" y="353861"/>
                  <a:pt x="9567956" y="351241"/>
                  <a:pt x="9567848" y="348039"/>
                </a:cubicBezTo>
                <a:cubicBezTo>
                  <a:pt x="9567758" y="345388"/>
                  <a:pt x="9564942" y="343488"/>
                  <a:pt x="9560792" y="344209"/>
                </a:cubicBezTo>
                <a:close/>
                <a:moveTo>
                  <a:pt x="2733223" y="342630"/>
                </a:moveTo>
                <a:cubicBezTo>
                  <a:pt x="2728852" y="344117"/>
                  <a:pt x="2725246" y="346415"/>
                  <a:pt x="2717465" y="350307"/>
                </a:cubicBezTo>
                <a:cubicBezTo>
                  <a:pt x="2722389" y="351609"/>
                  <a:pt x="2724826" y="352605"/>
                  <a:pt x="2727445" y="352881"/>
                </a:cubicBezTo>
                <a:cubicBezTo>
                  <a:pt x="2732933" y="353432"/>
                  <a:pt x="2737803" y="350889"/>
                  <a:pt x="2739229" y="347089"/>
                </a:cubicBezTo>
                <a:cubicBezTo>
                  <a:pt x="2740074" y="344852"/>
                  <a:pt x="2736054" y="341680"/>
                  <a:pt x="2733223" y="342630"/>
                </a:cubicBezTo>
                <a:close/>
                <a:moveTo>
                  <a:pt x="1147307" y="342433"/>
                </a:moveTo>
                <a:cubicBezTo>
                  <a:pt x="1149817" y="343215"/>
                  <a:pt x="1152091" y="344287"/>
                  <a:pt x="1154526" y="345176"/>
                </a:cubicBezTo>
                <a:cubicBezTo>
                  <a:pt x="1186814" y="356928"/>
                  <a:pt x="1182193" y="357633"/>
                  <a:pt x="1171581" y="376600"/>
                </a:cubicBezTo>
                <a:cubicBezTo>
                  <a:pt x="1176020" y="380906"/>
                  <a:pt x="1179973" y="384736"/>
                  <a:pt x="1184304" y="388935"/>
                </a:cubicBezTo>
                <a:cubicBezTo>
                  <a:pt x="1180604" y="393914"/>
                  <a:pt x="1177518" y="398725"/>
                  <a:pt x="1173530" y="403245"/>
                </a:cubicBezTo>
                <a:cubicBezTo>
                  <a:pt x="1169541" y="407765"/>
                  <a:pt x="1161402" y="409512"/>
                  <a:pt x="1154273" y="406938"/>
                </a:cubicBezTo>
                <a:cubicBezTo>
                  <a:pt x="1147957" y="404670"/>
                  <a:pt x="1142417" y="401422"/>
                  <a:pt x="1137255" y="398174"/>
                </a:cubicBezTo>
                <a:cubicBezTo>
                  <a:pt x="1132779" y="395354"/>
                  <a:pt x="1130577" y="390957"/>
                  <a:pt x="1120398" y="391248"/>
                </a:cubicBezTo>
                <a:cubicBezTo>
                  <a:pt x="1115906" y="394481"/>
                  <a:pt x="1111123" y="398756"/>
                  <a:pt x="1104914" y="401989"/>
                </a:cubicBezTo>
                <a:cubicBezTo>
                  <a:pt x="1102099" y="403460"/>
                  <a:pt x="1095458" y="403919"/>
                  <a:pt x="1092281" y="402862"/>
                </a:cubicBezTo>
                <a:cubicBezTo>
                  <a:pt x="1088997" y="401774"/>
                  <a:pt x="1087553" y="398373"/>
                  <a:pt x="1085875" y="395845"/>
                </a:cubicBezTo>
                <a:cubicBezTo>
                  <a:pt x="1085261" y="394910"/>
                  <a:pt x="1085803" y="393439"/>
                  <a:pt x="1086615" y="392474"/>
                </a:cubicBezTo>
                <a:cubicBezTo>
                  <a:pt x="1092462" y="385334"/>
                  <a:pt x="1092354" y="378102"/>
                  <a:pt x="1088528" y="370610"/>
                </a:cubicBezTo>
                <a:cubicBezTo>
                  <a:pt x="1087787" y="369155"/>
                  <a:pt x="1089268" y="367270"/>
                  <a:pt x="1089629" y="365891"/>
                </a:cubicBezTo>
                <a:cubicBezTo>
                  <a:pt x="1091307" y="364788"/>
                  <a:pt x="1092336" y="363593"/>
                  <a:pt x="1093906" y="363195"/>
                </a:cubicBezTo>
                <a:cubicBezTo>
                  <a:pt x="1108902" y="359287"/>
                  <a:pt x="1122366" y="354538"/>
                  <a:pt x="1130288" y="345023"/>
                </a:cubicBezTo>
                <a:cubicBezTo>
                  <a:pt x="1133934" y="340641"/>
                  <a:pt x="1140324" y="340273"/>
                  <a:pt x="1147307" y="342433"/>
                </a:cubicBezTo>
                <a:close/>
                <a:moveTo>
                  <a:pt x="10324105" y="342385"/>
                </a:moveTo>
                <a:cubicBezTo>
                  <a:pt x="10321199" y="342538"/>
                  <a:pt x="10317734" y="344622"/>
                  <a:pt x="10316092" y="346415"/>
                </a:cubicBezTo>
                <a:cubicBezTo>
                  <a:pt x="10314341" y="348299"/>
                  <a:pt x="10313637" y="350874"/>
                  <a:pt x="10313890" y="353095"/>
                </a:cubicBezTo>
                <a:cubicBezTo>
                  <a:pt x="10314702" y="360741"/>
                  <a:pt x="10313349" y="368065"/>
                  <a:pt x="10308115" y="375113"/>
                </a:cubicBezTo>
                <a:cubicBezTo>
                  <a:pt x="10306581" y="377165"/>
                  <a:pt x="10306203" y="379540"/>
                  <a:pt x="10305625" y="380980"/>
                </a:cubicBezTo>
                <a:cubicBezTo>
                  <a:pt x="10305859" y="383003"/>
                  <a:pt x="10305768" y="384183"/>
                  <a:pt x="10306129" y="385301"/>
                </a:cubicBezTo>
                <a:cubicBezTo>
                  <a:pt x="10310118" y="397758"/>
                  <a:pt x="10314143" y="410199"/>
                  <a:pt x="10318257" y="422625"/>
                </a:cubicBezTo>
                <a:cubicBezTo>
                  <a:pt x="10318618" y="423729"/>
                  <a:pt x="10319268" y="425092"/>
                  <a:pt x="10320568" y="425736"/>
                </a:cubicBezTo>
                <a:cubicBezTo>
                  <a:pt x="10323311" y="427054"/>
                  <a:pt x="10326830" y="429030"/>
                  <a:pt x="10329483" y="428739"/>
                </a:cubicBezTo>
                <a:cubicBezTo>
                  <a:pt x="10331919" y="428479"/>
                  <a:pt x="10333724" y="425659"/>
                  <a:pt x="10335583" y="423897"/>
                </a:cubicBezTo>
                <a:cubicBezTo>
                  <a:pt x="10335998" y="423499"/>
                  <a:pt x="10335799" y="422687"/>
                  <a:pt x="10335420" y="422197"/>
                </a:cubicBezTo>
                <a:cubicBezTo>
                  <a:pt x="10325314" y="408989"/>
                  <a:pt x="10330042" y="394908"/>
                  <a:pt x="10329591" y="381210"/>
                </a:cubicBezTo>
                <a:cubicBezTo>
                  <a:pt x="10329374" y="374990"/>
                  <a:pt x="10332569" y="368708"/>
                  <a:pt x="10334536" y="362488"/>
                </a:cubicBezTo>
                <a:cubicBezTo>
                  <a:pt x="10336341" y="356742"/>
                  <a:pt x="10338218" y="350935"/>
                  <a:pt x="10332894" y="345633"/>
                </a:cubicBezTo>
                <a:cubicBezTo>
                  <a:pt x="10331216" y="343979"/>
                  <a:pt x="10326956" y="342263"/>
                  <a:pt x="10324105" y="342385"/>
                </a:cubicBezTo>
                <a:close/>
                <a:moveTo>
                  <a:pt x="10953236" y="342271"/>
                </a:moveTo>
                <a:cubicBezTo>
                  <a:pt x="10959553" y="344784"/>
                  <a:pt x="10965166" y="346653"/>
                  <a:pt x="10969930" y="349105"/>
                </a:cubicBezTo>
                <a:cubicBezTo>
                  <a:pt x="10971320" y="349826"/>
                  <a:pt x="10971357" y="352584"/>
                  <a:pt x="10970237" y="353825"/>
                </a:cubicBezTo>
                <a:cubicBezTo>
                  <a:pt x="10967006" y="357471"/>
                  <a:pt x="10961051" y="357395"/>
                  <a:pt x="10955456" y="356552"/>
                </a:cubicBezTo>
                <a:cubicBezTo>
                  <a:pt x="10948219" y="355464"/>
                  <a:pt x="10943491" y="351511"/>
                  <a:pt x="10945386" y="347680"/>
                </a:cubicBezTo>
                <a:cubicBezTo>
                  <a:pt x="10946288" y="345856"/>
                  <a:pt x="10949826" y="344539"/>
                  <a:pt x="10953236" y="342271"/>
                </a:cubicBezTo>
                <a:close/>
                <a:moveTo>
                  <a:pt x="1863355" y="342217"/>
                </a:moveTo>
                <a:cubicBezTo>
                  <a:pt x="1859239" y="343611"/>
                  <a:pt x="1856100" y="344055"/>
                  <a:pt x="1855090" y="345174"/>
                </a:cubicBezTo>
                <a:cubicBezTo>
                  <a:pt x="1853014" y="347487"/>
                  <a:pt x="1854838" y="349755"/>
                  <a:pt x="1858878" y="350337"/>
                </a:cubicBezTo>
                <a:cubicBezTo>
                  <a:pt x="1860847" y="350613"/>
                  <a:pt x="1865230" y="349479"/>
                  <a:pt x="1865431" y="348667"/>
                </a:cubicBezTo>
                <a:cubicBezTo>
                  <a:pt x="1865898" y="346905"/>
                  <a:pt x="1864383" y="344959"/>
                  <a:pt x="1863355" y="342217"/>
                </a:cubicBezTo>
                <a:close/>
                <a:moveTo>
                  <a:pt x="1233498" y="342111"/>
                </a:moveTo>
                <a:cubicBezTo>
                  <a:pt x="1237721" y="341605"/>
                  <a:pt x="1240230" y="343337"/>
                  <a:pt x="1240446" y="345879"/>
                </a:cubicBezTo>
                <a:cubicBezTo>
                  <a:pt x="1240682" y="348346"/>
                  <a:pt x="1238894" y="350660"/>
                  <a:pt x="1234473" y="350031"/>
                </a:cubicBezTo>
                <a:cubicBezTo>
                  <a:pt x="1231766" y="349648"/>
                  <a:pt x="1229762" y="347442"/>
                  <a:pt x="1226802" y="345665"/>
                </a:cubicBezTo>
                <a:cubicBezTo>
                  <a:pt x="1229834" y="343995"/>
                  <a:pt x="1231441" y="342356"/>
                  <a:pt x="1233498" y="342111"/>
                </a:cubicBezTo>
                <a:close/>
                <a:moveTo>
                  <a:pt x="1317831" y="340932"/>
                </a:moveTo>
                <a:cubicBezTo>
                  <a:pt x="1320756" y="343338"/>
                  <a:pt x="1323120" y="344410"/>
                  <a:pt x="1323409" y="345682"/>
                </a:cubicBezTo>
                <a:cubicBezTo>
                  <a:pt x="1323932" y="348041"/>
                  <a:pt x="1321785" y="350095"/>
                  <a:pt x="1317506" y="349788"/>
                </a:cubicBezTo>
                <a:cubicBezTo>
                  <a:pt x="1315702" y="349650"/>
                  <a:pt x="1312724" y="347704"/>
                  <a:pt x="1312904" y="346754"/>
                </a:cubicBezTo>
                <a:cubicBezTo>
                  <a:pt x="1313229" y="345069"/>
                  <a:pt x="1315503" y="343521"/>
                  <a:pt x="1317831" y="340932"/>
                </a:cubicBezTo>
                <a:close/>
                <a:moveTo>
                  <a:pt x="2169370" y="340562"/>
                </a:moveTo>
                <a:cubicBezTo>
                  <a:pt x="2169083" y="340455"/>
                  <a:pt x="2167204" y="341956"/>
                  <a:pt x="2165311" y="343197"/>
                </a:cubicBezTo>
                <a:cubicBezTo>
                  <a:pt x="2167403" y="344040"/>
                  <a:pt x="2169191" y="345051"/>
                  <a:pt x="2171299" y="345450"/>
                </a:cubicBezTo>
                <a:cubicBezTo>
                  <a:pt x="2172005" y="345557"/>
                  <a:pt x="2173485" y="344071"/>
                  <a:pt x="2174622" y="343305"/>
                </a:cubicBezTo>
                <a:cubicBezTo>
                  <a:pt x="2172907" y="342339"/>
                  <a:pt x="2171299" y="341282"/>
                  <a:pt x="2169370" y="340562"/>
                </a:cubicBezTo>
                <a:close/>
                <a:moveTo>
                  <a:pt x="1618602" y="340475"/>
                </a:moveTo>
                <a:cubicBezTo>
                  <a:pt x="1619036" y="340766"/>
                  <a:pt x="1619488" y="341057"/>
                  <a:pt x="1619830" y="341287"/>
                </a:cubicBezTo>
                <a:cubicBezTo>
                  <a:pt x="1619397" y="341594"/>
                  <a:pt x="1618965" y="341885"/>
                  <a:pt x="1618532" y="342191"/>
                </a:cubicBezTo>
                <a:lnTo>
                  <a:pt x="1618530" y="342191"/>
                </a:lnTo>
                <a:cubicBezTo>
                  <a:pt x="1618096" y="341885"/>
                  <a:pt x="1617307" y="341609"/>
                  <a:pt x="1617322" y="341302"/>
                </a:cubicBezTo>
                <a:cubicBezTo>
                  <a:pt x="1617322" y="341027"/>
                  <a:pt x="1618152" y="340751"/>
                  <a:pt x="1618602" y="340475"/>
                </a:cubicBezTo>
                <a:close/>
                <a:moveTo>
                  <a:pt x="2035737" y="339612"/>
                </a:moveTo>
                <a:cubicBezTo>
                  <a:pt x="2020142" y="336793"/>
                  <a:pt x="2006312" y="339244"/>
                  <a:pt x="1992031" y="352651"/>
                </a:cubicBezTo>
                <a:cubicBezTo>
                  <a:pt x="2015303" y="350874"/>
                  <a:pt x="2025180" y="357324"/>
                  <a:pt x="2033355" y="365613"/>
                </a:cubicBezTo>
                <a:cubicBezTo>
                  <a:pt x="2035647" y="367942"/>
                  <a:pt x="2039922" y="369720"/>
                  <a:pt x="2043801" y="371252"/>
                </a:cubicBezTo>
                <a:cubicBezTo>
                  <a:pt x="2051325" y="374224"/>
                  <a:pt x="2060905" y="373336"/>
                  <a:pt x="2066950" y="369459"/>
                </a:cubicBezTo>
                <a:cubicBezTo>
                  <a:pt x="2072240" y="366058"/>
                  <a:pt x="2073976" y="360726"/>
                  <a:pt x="2069876" y="356681"/>
                </a:cubicBezTo>
                <a:cubicBezTo>
                  <a:pt x="2061754" y="348652"/>
                  <a:pt x="2050531" y="342263"/>
                  <a:pt x="2035737" y="339612"/>
                </a:cubicBezTo>
                <a:close/>
                <a:moveTo>
                  <a:pt x="1368724" y="339001"/>
                </a:moveTo>
                <a:cubicBezTo>
                  <a:pt x="1374265" y="339093"/>
                  <a:pt x="1378235" y="342265"/>
                  <a:pt x="1377351" y="347520"/>
                </a:cubicBezTo>
                <a:cubicBezTo>
                  <a:pt x="1375312" y="348439"/>
                  <a:pt x="1372298" y="350707"/>
                  <a:pt x="1368616" y="351244"/>
                </a:cubicBezTo>
                <a:cubicBezTo>
                  <a:pt x="1363255" y="352010"/>
                  <a:pt x="1358166" y="348593"/>
                  <a:pt x="1358021" y="345114"/>
                </a:cubicBezTo>
                <a:cubicBezTo>
                  <a:pt x="1357859" y="341667"/>
                  <a:pt x="1362750" y="338894"/>
                  <a:pt x="1368724" y="339001"/>
                </a:cubicBezTo>
                <a:close/>
                <a:moveTo>
                  <a:pt x="695322" y="338420"/>
                </a:moveTo>
                <a:cubicBezTo>
                  <a:pt x="696406" y="339125"/>
                  <a:pt x="697489" y="339845"/>
                  <a:pt x="698572" y="340565"/>
                </a:cubicBezTo>
                <a:cubicBezTo>
                  <a:pt x="697614" y="341117"/>
                  <a:pt x="696387" y="342327"/>
                  <a:pt x="695359" y="342281"/>
                </a:cubicBezTo>
                <a:cubicBezTo>
                  <a:pt x="694150" y="342220"/>
                  <a:pt x="693084" y="341040"/>
                  <a:pt x="691966" y="340351"/>
                </a:cubicBezTo>
                <a:cubicBezTo>
                  <a:pt x="693084" y="339707"/>
                  <a:pt x="694204" y="339064"/>
                  <a:pt x="695322" y="338420"/>
                </a:cubicBezTo>
                <a:close/>
                <a:moveTo>
                  <a:pt x="3261856" y="338032"/>
                </a:moveTo>
                <a:cubicBezTo>
                  <a:pt x="3262488" y="338798"/>
                  <a:pt x="3263103" y="339579"/>
                  <a:pt x="3263716" y="340346"/>
                </a:cubicBezTo>
                <a:cubicBezTo>
                  <a:pt x="3262289" y="340484"/>
                  <a:pt x="3260846" y="340759"/>
                  <a:pt x="3259419" y="340744"/>
                </a:cubicBezTo>
                <a:cubicBezTo>
                  <a:pt x="3258987" y="340744"/>
                  <a:pt x="3258124" y="339657"/>
                  <a:pt x="3258190" y="339626"/>
                </a:cubicBezTo>
                <a:cubicBezTo>
                  <a:pt x="3259347" y="339043"/>
                  <a:pt x="3260610" y="338538"/>
                  <a:pt x="3261856" y="338032"/>
                </a:cubicBezTo>
                <a:close/>
                <a:moveTo>
                  <a:pt x="2255347" y="337344"/>
                </a:moveTo>
                <a:cubicBezTo>
                  <a:pt x="2253272" y="340715"/>
                  <a:pt x="2251774" y="341864"/>
                  <a:pt x="2252116" y="342768"/>
                </a:cubicBezTo>
                <a:cubicBezTo>
                  <a:pt x="2255257" y="351073"/>
                  <a:pt x="2255076" y="358535"/>
                  <a:pt x="2243235" y="364801"/>
                </a:cubicBezTo>
                <a:cubicBezTo>
                  <a:pt x="2238365" y="367391"/>
                  <a:pt x="2240042" y="371466"/>
                  <a:pt x="2244842" y="373964"/>
                </a:cubicBezTo>
                <a:cubicBezTo>
                  <a:pt x="2252713" y="378055"/>
                  <a:pt x="2260689" y="382252"/>
                  <a:pt x="2269549" y="385408"/>
                </a:cubicBezTo>
                <a:cubicBezTo>
                  <a:pt x="2274855" y="387308"/>
                  <a:pt x="2283102" y="389070"/>
                  <a:pt x="2288011" y="387860"/>
                </a:cubicBezTo>
                <a:cubicBezTo>
                  <a:pt x="2302250" y="384320"/>
                  <a:pt x="2319611" y="384504"/>
                  <a:pt x="2329373" y="374791"/>
                </a:cubicBezTo>
                <a:cubicBezTo>
                  <a:pt x="2334102" y="370087"/>
                  <a:pt x="2343540" y="371712"/>
                  <a:pt x="2346878" y="376768"/>
                </a:cubicBezTo>
                <a:cubicBezTo>
                  <a:pt x="2349875" y="381302"/>
                  <a:pt x="2350001" y="385791"/>
                  <a:pt x="2346933" y="390235"/>
                </a:cubicBezTo>
                <a:cubicBezTo>
                  <a:pt x="2344334" y="393958"/>
                  <a:pt x="2340888" y="397421"/>
                  <a:pt x="2338452" y="401159"/>
                </a:cubicBezTo>
                <a:cubicBezTo>
                  <a:pt x="2334174" y="407717"/>
                  <a:pt x="2338992" y="412574"/>
                  <a:pt x="2350776" y="413325"/>
                </a:cubicBezTo>
                <a:cubicBezTo>
                  <a:pt x="2367849" y="414398"/>
                  <a:pt x="2384596" y="413003"/>
                  <a:pt x="2400712" y="409433"/>
                </a:cubicBezTo>
                <a:cubicBezTo>
                  <a:pt x="2403725" y="408774"/>
                  <a:pt x="2405783" y="406491"/>
                  <a:pt x="2408815" y="404607"/>
                </a:cubicBezTo>
                <a:cubicBezTo>
                  <a:pt x="2399125" y="396072"/>
                  <a:pt x="2390119" y="388120"/>
                  <a:pt x="2381041" y="380168"/>
                </a:cubicBezTo>
                <a:cubicBezTo>
                  <a:pt x="2375645" y="375465"/>
                  <a:pt x="2370430" y="370624"/>
                  <a:pt x="2364654" y="366073"/>
                </a:cubicBezTo>
                <a:cubicBezTo>
                  <a:pt x="2350958" y="355271"/>
                  <a:pt x="2340744" y="354045"/>
                  <a:pt x="2320946" y="360986"/>
                </a:cubicBezTo>
                <a:cubicBezTo>
                  <a:pt x="2313619" y="363560"/>
                  <a:pt x="2307032" y="366916"/>
                  <a:pt x="2299796" y="369612"/>
                </a:cubicBezTo>
                <a:cubicBezTo>
                  <a:pt x="2295879" y="371037"/>
                  <a:pt x="2291458" y="372141"/>
                  <a:pt x="2287037" y="372845"/>
                </a:cubicBezTo>
                <a:cubicBezTo>
                  <a:pt x="2281478" y="373703"/>
                  <a:pt x="2275560" y="369168"/>
                  <a:pt x="2278248" y="366027"/>
                </a:cubicBezTo>
                <a:cubicBezTo>
                  <a:pt x="2281623" y="362074"/>
                  <a:pt x="2285901" y="358397"/>
                  <a:pt x="2290285" y="354122"/>
                </a:cubicBezTo>
                <a:cubicBezTo>
                  <a:pt x="2280125" y="347273"/>
                  <a:pt x="2268395" y="342921"/>
                  <a:pt x="2255347" y="337344"/>
                </a:cubicBezTo>
                <a:close/>
                <a:moveTo>
                  <a:pt x="1275384" y="336931"/>
                </a:moveTo>
                <a:cubicBezTo>
                  <a:pt x="1277190" y="336916"/>
                  <a:pt x="1280276" y="338448"/>
                  <a:pt x="1280528" y="339505"/>
                </a:cubicBezTo>
                <a:cubicBezTo>
                  <a:pt x="1280763" y="340532"/>
                  <a:pt x="1278381" y="342570"/>
                  <a:pt x="1276684" y="342784"/>
                </a:cubicBezTo>
                <a:cubicBezTo>
                  <a:pt x="1275042" y="342999"/>
                  <a:pt x="1272804" y="341466"/>
                  <a:pt x="1269861" y="340317"/>
                </a:cubicBezTo>
                <a:cubicBezTo>
                  <a:pt x="1272191" y="338800"/>
                  <a:pt x="1273761" y="336962"/>
                  <a:pt x="1275384" y="336931"/>
                </a:cubicBezTo>
                <a:close/>
                <a:moveTo>
                  <a:pt x="1202854" y="336672"/>
                </a:moveTo>
                <a:cubicBezTo>
                  <a:pt x="1203593" y="336764"/>
                  <a:pt x="1204333" y="336856"/>
                  <a:pt x="1205073" y="336948"/>
                </a:cubicBezTo>
                <a:cubicBezTo>
                  <a:pt x="1204965" y="337392"/>
                  <a:pt x="1204838" y="337852"/>
                  <a:pt x="1204713" y="338327"/>
                </a:cubicBezTo>
                <a:cubicBezTo>
                  <a:pt x="1203972" y="338235"/>
                  <a:pt x="1202889" y="338281"/>
                  <a:pt x="1202583" y="338005"/>
                </a:cubicBezTo>
                <a:cubicBezTo>
                  <a:pt x="1202276" y="337745"/>
                  <a:pt x="1202745" y="337147"/>
                  <a:pt x="1202854" y="336672"/>
                </a:cubicBezTo>
                <a:close/>
                <a:moveTo>
                  <a:pt x="2395803" y="336118"/>
                </a:moveTo>
                <a:cubicBezTo>
                  <a:pt x="2389288" y="337206"/>
                  <a:pt x="2382881" y="338049"/>
                  <a:pt x="2376727" y="339382"/>
                </a:cubicBezTo>
                <a:cubicBezTo>
                  <a:pt x="2371277" y="340562"/>
                  <a:pt x="2368697" y="344546"/>
                  <a:pt x="2370465" y="347947"/>
                </a:cubicBezTo>
                <a:cubicBezTo>
                  <a:pt x="2372143" y="351149"/>
                  <a:pt x="2378659" y="353570"/>
                  <a:pt x="2383802" y="352758"/>
                </a:cubicBezTo>
                <a:cubicBezTo>
                  <a:pt x="2392320" y="351395"/>
                  <a:pt x="2399267" y="348545"/>
                  <a:pt x="2403238" y="343642"/>
                </a:cubicBezTo>
                <a:cubicBezTo>
                  <a:pt x="2404266" y="342355"/>
                  <a:pt x="2403961" y="340087"/>
                  <a:pt x="2402732" y="338846"/>
                </a:cubicBezTo>
                <a:cubicBezTo>
                  <a:pt x="2401506" y="337589"/>
                  <a:pt x="2398348" y="337053"/>
                  <a:pt x="2395803" y="336118"/>
                </a:cubicBezTo>
                <a:close/>
                <a:moveTo>
                  <a:pt x="425772" y="335738"/>
                </a:moveTo>
                <a:lnTo>
                  <a:pt x="424815" y="336871"/>
                </a:lnTo>
                <a:lnTo>
                  <a:pt x="423732" y="335799"/>
                </a:lnTo>
                <a:close/>
                <a:moveTo>
                  <a:pt x="139201" y="335233"/>
                </a:moveTo>
                <a:cubicBezTo>
                  <a:pt x="139905" y="335294"/>
                  <a:pt x="140465" y="335876"/>
                  <a:pt x="141078" y="336259"/>
                </a:cubicBezTo>
                <a:cubicBezTo>
                  <a:pt x="139887" y="336627"/>
                  <a:pt x="138696" y="337010"/>
                  <a:pt x="137505" y="337393"/>
                </a:cubicBezTo>
                <a:cubicBezTo>
                  <a:pt x="137324" y="336887"/>
                  <a:pt x="137144" y="336382"/>
                  <a:pt x="136963" y="335876"/>
                </a:cubicBezTo>
                <a:cubicBezTo>
                  <a:pt x="137721" y="335631"/>
                  <a:pt x="138534" y="335172"/>
                  <a:pt x="139201" y="335233"/>
                </a:cubicBezTo>
                <a:close/>
                <a:moveTo>
                  <a:pt x="2479759" y="334571"/>
                </a:moveTo>
                <a:cubicBezTo>
                  <a:pt x="2472198" y="334877"/>
                  <a:pt x="2465108" y="336042"/>
                  <a:pt x="2464006" y="342538"/>
                </a:cubicBezTo>
                <a:cubicBezTo>
                  <a:pt x="2473804" y="347212"/>
                  <a:pt x="2481674" y="353662"/>
                  <a:pt x="2496527" y="356068"/>
                </a:cubicBezTo>
                <a:cubicBezTo>
                  <a:pt x="2502407" y="349418"/>
                  <a:pt x="2499773" y="344592"/>
                  <a:pt x="2495823" y="340087"/>
                </a:cubicBezTo>
                <a:cubicBezTo>
                  <a:pt x="2492537" y="336364"/>
                  <a:pt x="2486779" y="334264"/>
                  <a:pt x="2479759" y="334571"/>
                </a:cubicBezTo>
                <a:close/>
                <a:moveTo>
                  <a:pt x="2326829" y="334372"/>
                </a:moveTo>
                <a:cubicBezTo>
                  <a:pt x="2323167" y="335245"/>
                  <a:pt x="2319286" y="335659"/>
                  <a:pt x="2316543" y="336977"/>
                </a:cubicBezTo>
                <a:cubicBezTo>
                  <a:pt x="2314792" y="337804"/>
                  <a:pt x="2313277" y="340730"/>
                  <a:pt x="2314216" y="341420"/>
                </a:cubicBezTo>
                <a:cubicBezTo>
                  <a:pt x="2316940" y="343473"/>
                  <a:pt x="2320602" y="345542"/>
                  <a:pt x="2324573" y="346323"/>
                </a:cubicBezTo>
                <a:cubicBezTo>
                  <a:pt x="2330024" y="347411"/>
                  <a:pt x="2336393" y="346829"/>
                  <a:pt x="2339082" y="343228"/>
                </a:cubicBezTo>
                <a:cubicBezTo>
                  <a:pt x="2340255" y="341680"/>
                  <a:pt x="2339011" y="338601"/>
                  <a:pt x="2337007" y="337222"/>
                </a:cubicBezTo>
                <a:cubicBezTo>
                  <a:pt x="2334841" y="335705"/>
                  <a:pt x="2330546" y="335322"/>
                  <a:pt x="2326829" y="334372"/>
                </a:cubicBezTo>
                <a:close/>
                <a:moveTo>
                  <a:pt x="11912544" y="333896"/>
                </a:moveTo>
                <a:cubicBezTo>
                  <a:pt x="11926188" y="336884"/>
                  <a:pt x="11931656" y="346996"/>
                  <a:pt x="11923228" y="353324"/>
                </a:cubicBezTo>
                <a:cubicBezTo>
                  <a:pt x="11921189" y="354872"/>
                  <a:pt x="11916731" y="356220"/>
                  <a:pt x="11913735" y="355975"/>
                </a:cubicBezTo>
                <a:cubicBezTo>
                  <a:pt x="11910811" y="355745"/>
                  <a:pt x="11907130" y="353661"/>
                  <a:pt x="11905993" y="351853"/>
                </a:cubicBezTo>
                <a:cubicBezTo>
                  <a:pt x="11903989" y="348697"/>
                  <a:pt x="11903682" y="345158"/>
                  <a:pt x="11902690" y="341848"/>
                </a:cubicBezTo>
                <a:cubicBezTo>
                  <a:pt x="11903069" y="340025"/>
                  <a:pt x="11902473" y="337818"/>
                  <a:pt x="11903989" y="336746"/>
                </a:cubicBezTo>
                <a:cubicBezTo>
                  <a:pt x="11906029" y="335275"/>
                  <a:pt x="11910432" y="333405"/>
                  <a:pt x="11912544" y="333896"/>
                </a:cubicBezTo>
                <a:close/>
                <a:moveTo>
                  <a:pt x="2557620" y="330802"/>
                </a:moveTo>
                <a:cubicBezTo>
                  <a:pt x="2552724" y="329745"/>
                  <a:pt x="2547166" y="331951"/>
                  <a:pt x="2547492" y="334801"/>
                </a:cubicBezTo>
                <a:cubicBezTo>
                  <a:pt x="2547655" y="336149"/>
                  <a:pt x="2550666" y="338585"/>
                  <a:pt x="2551786" y="338463"/>
                </a:cubicBezTo>
                <a:cubicBezTo>
                  <a:pt x="2555699" y="338034"/>
                  <a:pt x="2559369" y="336701"/>
                  <a:pt x="2564655" y="335306"/>
                </a:cubicBezTo>
                <a:cubicBezTo>
                  <a:pt x="2561174" y="332993"/>
                  <a:pt x="2559766" y="331277"/>
                  <a:pt x="2557620" y="330802"/>
                </a:cubicBezTo>
                <a:close/>
                <a:moveTo>
                  <a:pt x="10418763" y="330679"/>
                </a:moveTo>
                <a:cubicBezTo>
                  <a:pt x="10407141" y="332671"/>
                  <a:pt x="10392215" y="343718"/>
                  <a:pt x="10392215" y="350720"/>
                </a:cubicBezTo>
                <a:cubicBezTo>
                  <a:pt x="10392215" y="353754"/>
                  <a:pt x="10394832" y="356573"/>
                  <a:pt x="10400102" y="356650"/>
                </a:cubicBezTo>
                <a:cubicBezTo>
                  <a:pt x="10403134" y="356696"/>
                  <a:pt x="10407556" y="355286"/>
                  <a:pt x="10409072" y="353723"/>
                </a:cubicBezTo>
                <a:lnTo>
                  <a:pt x="10409072" y="353724"/>
                </a:lnTo>
                <a:cubicBezTo>
                  <a:pt x="10414666" y="347871"/>
                  <a:pt x="10419539" y="341726"/>
                  <a:pt x="10424051" y="335521"/>
                </a:cubicBezTo>
                <a:cubicBezTo>
                  <a:pt x="10424809" y="334494"/>
                  <a:pt x="10422517" y="332564"/>
                  <a:pt x="10421344" y="331124"/>
                </a:cubicBezTo>
                <a:cubicBezTo>
                  <a:pt x="10421091" y="330786"/>
                  <a:pt x="10419647" y="330802"/>
                  <a:pt x="10418763" y="330679"/>
                </a:cubicBezTo>
                <a:close/>
                <a:moveTo>
                  <a:pt x="10907613" y="330657"/>
                </a:moveTo>
                <a:cubicBezTo>
                  <a:pt x="10909129" y="331776"/>
                  <a:pt x="10910663" y="332894"/>
                  <a:pt x="10913209" y="334748"/>
                </a:cubicBezTo>
                <a:cubicBezTo>
                  <a:pt x="10909545" y="335453"/>
                  <a:pt x="10907306" y="336188"/>
                  <a:pt x="10905086" y="336173"/>
                </a:cubicBezTo>
                <a:cubicBezTo>
                  <a:pt x="10904147" y="336158"/>
                  <a:pt x="10902181" y="334135"/>
                  <a:pt x="10902578" y="333706"/>
                </a:cubicBezTo>
                <a:cubicBezTo>
                  <a:pt x="10903733" y="332511"/>
                  <a:pt x="10905862" y="331653"/>
                  <a:pt x="10907613" y="330657"/>
                </a:cubicBezTo>
                <a:close/>
                <a:moveTo>
                  <a:pt x="10630982" y="329974"/>
                </a:moveTo>
                <a:cubicBezTo>
                  <a:pt x="10629682" y="330449"/>
                  <a:pt x="10628365" y="330909"/>
                  <a:pt x="10627156" y="331476"/>
                </a:cubicBezTo>
                <a:lnTo>
                  <a:pt x="10627155" y="331476"/>
                </a:lnTo>
                <a:cubicBezTo>
                  <a:pt x="10627101" y="331507"/>
                  <a:pt x="10627986" y="332334"/>
                  <a:pt x="10628437" y="332778"/>
                </a:cubicBezTo>
                <a:cubicBezTo>
                  <a:pt x="10629736" y="332319"/>
                  <a:pt x="10631054" y="331859"/>
                  <a:pt x="10632245" y="331307"/>
                </a:cubicBezTo>
                <a:cubicBezTo>
                  <a:pt x="10632336" y="331261"/>
                  <a:pt x="10631433" y="330434"/>
                  <a:pt x="10630982" y="329974"/>
                </a:cubicBezTo>
                <a:close/>
                <a:moveTo>
                  <a:pt x="11081715" y="328374"/>
                </a:moveTo>
                <a:cubicBezTo>
                  <a:pt x="11082852" y="328849"/>
                  <a:pt x="11084134" y="329217"/>
                  <a:pt x="11085072" y="329814"/>
                </a:cubicBezTo>
                <a:cubicBezTo>
                  <a:pt x="11085360" y="329998"/>
                  <a:pt x="11084837" y="331117"/>
                  <a:pt x="11084603" y="331132"/>
                </a:cubicBezTo>
                <a:cubicBezTo>
                  <a:pt x="11083249" y="331178"/>
                  <a:pt x="11081896" y="331025"/>
                  <a:pt x="11080541" y="330948"/>
                </a:cubicBezTo>
                <a:cubicBezTo>
                  <a:pt x="11080921" y="330105"/>
                  <a:pt x="11081319" y="329247"/>
                  <a:pt x="11081715" y="328374"/>
                </a:cubicBezTo>
                <a:close/>
                <a:moveTo>
                  <a:pt x="11043564" y="328282"/>
                </a:moveTo>
                <a:cubicBezTo>
                  <a:pt x="11044195" y="328619"/>
                  <a:pt x="11045410" y="329002"/>
                  <a:pt x="11045315" y="329263"/>
                </a:cubicBezTo>
                <a:cubicBezTo>
                  <a:pt x="11044574" y="331714"/>
                  <a:pt x="11043619" y="334135"/>
                  <a:pt x="11042607" y="336557"/>
                </a:cubicBezTo>
                <a:cubicBezTo>
                  <a:pt x="11042589" y="336572"/>
                  <a:pt x="11040387" y="336358"/>
                  <a:pt x="11040387" y="336281"/>
                </a:cubicBezTo>
                <a:cubicBezTo>
                  <a:pt x="11040604" y="333813"/>
                  <a:pt x="11040875" y="331362"/>
                  <a:pt x="11041380" y="328910"/>
                </a:cubicBezTo>
                <a:cubicBezTo>
                  <a:pt x="11041434" y="328650"/>
                  <a:pt x="11042806" y="328497"/>
                  <a:pt x="11043564" y="328282"/>
                </a:cubicBezTo>
                <a:close/>
                <a:moveTo>
                  <a:pt x="1039206" y="327713"/>
                </a:moveTo>
                <a:cubicBezTo>
                  <a:pt x="1040866" y="329061"/>
                  <a:pt x="1044855" y="330915"/>
                  <a:pt x="1045595" y="333183"/>
                </a:cubicBezTo>
                <a:cubicBezTo>
                  <a:pt x="1047310" y="338363"/>
                  <a:pt x="1040631" y="342852"/>
                  <a:pt x="1033466" y="342009"/>
                </a:cubicBezTo>
                <a:cubicBezTo>
                  <a:pt x="1028178" y="341381"/>
                  <a:pt x="1025939" y="338930"/>
                  <a:pt x="1025814" y="335881"/>
                </a:cubicBezTo>
                <a:cubicBezTo>
                  <a:pt x="1025634" y="331222"/>
                  <a:pt x="1030543" y="327728"/>
                  <a:pt x="1039206" y="327713"/>
                </a:cubicBezTo>
                <a:close/>
                <a:moveTo>
                  <a:pt x="925843" y="326592"/>
                </a:moveTo>
                <a:cubicBezTo>
                  <a:pt x="928604" y="326746"/>
                  <a:pt x="931835" y="326669"/>
                  <a:pt x="934000" y="327527"/>
                </a:cubicBezTo>
                <a:cubicBezTo>
                  <a:pt x="949232" y="333395"/>
                  <a:pt x="965529" y="337410"/>
                  <a:pt x="983161" y="339723"/>
                </a:cubicBezTo>
                <a:cubicBezTo>
                  <a:pt x="990812" y="340735"/>
                  <a:pt x="996732" y="344059"/>
                  <a:pt x="997580" y="349208"/>
                </a:cubicBezTo>
                <a:cubicBezTo>
                  <a:pt x="997923" y="351169"/>
                  <a:pt x="996281" y="353651"/>
                  <a:pt x="994169" y="355199"/>
                </a:cubicBezTo>
                <a:cubicBezTo>
                  <a:pt x="992942" y="356102"/>
                  <a:pt x="988719" y="356194"/>
                  <a:pt x="986373" y="355673"/>
                </a:cubicBezTo>
                <a:cubicBezTo>
                  <a:pt x="982041" y="354724"/>
                  <a:pt x="978053" y="353115"/>
                  <a:pt x="973975" y="351720"/>
                </a:cubicBezTo>
                <a:cubicBezTo>
                  <a:pt x="966215" y="349039"/>
                  <a:pt x="957985" y="348717"/>
                  <a:pt x="949449" y="349775"/>
                </a:cubicBezTo>
                <a:cubicBezTo>
                  <a:pt x="937502" y="351230"/>
                  <a:pt x="934542" y="356118"/>
                  <a:pt x="942068" y="362170"/>
                </a:cubicBezTo>
                <a:cubicBezTo>
                  <a:pt x="944901" y="364453"/>
                  <a:pt x="948547" y="366399"/>
                  <a:pt x="950857" y="368835"/>
                </a:cubicBezTo>
                <a:cubicBezTo>
                  <a:pt x="951976" y="370046"/>
                  <a:pt x="951849" y="372482"/>
                  <a:pt x="950532" y="373524"/>
                </a:cubicBezTo>
                <a:cubicBezTo>
                  <a:pt x="949268" y="374505"/>
                  <a:pt x="944991" y="375194"/>
                  <a:pt x="943313" y="374612"/>
                </a:cubicBezTo>
                <a:cubicBezTo>
                  <a:pt x="930210" y="370153"/>
                  <a:pt x="916838" y="365832"/>
                  <a:pt x="904783" y="360439"/>
                </a:cubicBezTo>
                <a:cubicBezTo>
                  <a:pt x="898286" y="357543"/>
                  <a:pt x="893611" y="352824"/>
                  <a:pt x="889190" y="348518"/>
                </a:cubicBezTo>
                <a:cubicBezTo>
                  <a:pt x="885255" y="344687"/>
                  <a:pt x="890688" y="340244"/>
                  <a:pt x="898087" y="340412"/>
                </a:cubicBezTo>
                <a:cubicBezTo>
                  <a:pt x="905198" y="340597"/>
                  <a:pt x="911946" y="344826"/>
                  <a:pt x="921042" y="340398"/>
                </a:cubicBezTo>
                <a:cubicBezTo>
                  <a:pt x="919707" y="338237"/>
                  <a:pt x="917758" y="335816"/>
                  <a:pt x="916730" y="333242"/>
                </a:cubicBezTo>
                <a:cubicBezTo>
                  <a:pt x="915213" y="329473"/>
                  <a:pt x="919761" y="326286"/>
                  <a:pt x="925843" y="326592"/>
                </a:cubicBezTo>
                <a:close/>
                <a:moveTo>
                  <a:pt x="10992220" y="326474"/>
                </a:moveTo>
                <a:cubicBezTo>
                  <a:pt x="10993447" y="327347"/>
                  <a:pt x="10996208" y="328420"/>
                  <a:pt x="10996642" y="329783"/>
                </a:cubicBezTo>
                <a:cubicBezTo>
                  <a:pt x="10997814" y="333277"/>
                  <a:pt x="10993375" y="336633"/>
                  <a:pt x="10987455" y="336955"/>
                </a:cubicBezTo>
                <a:cubicBezTo>
                  <a:pt x="10983123" y="337185"/>
                  <a:pt x="10980416" y="335515"/>
                  <a:pt x="10980525" y="332848"/>
                </a:cubicBezTo>
                <a:cubicBezTo>
                  <a:pt x="10980687" y="328987"/>
                  <a:pt x="10985488" y="326290"/>
                  <a:pt x="10992220" y="326474"/>
                </a:cubicBezTo>
                <a:close/>
                <a:moveTo>
                  <a:pt x="1543474" y="325889"/>
                </a:moveTo>
                <a:cubicBezTo>
                  <a:pt x="1547661" y="328893"/>
                  <a:pt x="1550801" y="330196"/>
                  <a:pt x="1551613" y="331927"/>
                </a:cubicBezTo>
                <a:cubicBezTo>
                  <a:pt x="1553508" y="335972"/>
                  <a:pt x="1549267" y="339925"/>
                  <a:pt x="1544339" y="338975"/>
                </a:cubicBezTo>
                <a:cubicBezTo>
                  <a:pt x="1541632" y="338423"/>
                  <a:pt x="1538167" y="336064"/>
                  <a:pt x="1538113" y="334486"/>
                </a:cubicBezTo>
                <a:cubicBezTo>
                  <a:pt x="1538041" y="332218"/>
                  <a:pt x="1540767" y="329935"/>
                  <a:pt x="1543474" y="325889"/>
                </a:cubicBezTo>
                <a:close/>
                <a:moveTo>
                  <a:pt x="10099252" y="325700"/>
                </a:moveTo>
                <a:cubicBezTo>
                  <a:pt x="10097322" y="327538"/>
                  <a:pt x="10095137" y="328779"/>
                  <a:pt x="10094704" y="330189"/>
                </a:cubicBezTo>
                <a:cubicBezTo>
                  <a:pt x="10093982" y="332579"/>
                  <a:pt x="10098981" y="334433"/>
                  <a:pt x="10102411" y="332962"/>
                </a:cubicBezTo>
                <a:cubicBezTo>
                  <a:pt x="10104252" y="332181"/>
                  <a:pt x="10105985" y="330128"/>
                  <a:pt x="10105569" y="328917"/>
                </a:cubicBezTo>
                <a:cubicBezTo>
                  <a:pt x="10105190" y="327768"/>
                  <a:pt x="10101941" y="326987"/>
                  <a:pt x="10099252" y="325700"/>
                </a:cubicBezTo>
                <a:close/>
                <a:moveTo>
                  <a:pt x="9955487" y="324045"/>
                </a:moveTo>
                <a:cubicBezTo>
                  <a:pt x="9954693" y="324198"/>
                  <a:pt x="9953881" y="324367"/>
                  <a:pt x="9953087" y="324520"/>
                </a:cubicBezTo>
                <a:cubicBezTo>
                  <a:pt x="9953953" y="325209"/>
                  <a:pt x="9954819" y="325883"/>
                  <a:pt x="9955668" y="326573"/>
                </a:cubicBezTo>
                <a:cubicBezTo>
                  <a:pt x="9956154" y="326144"/>
                  <a:pt x="9957076" y="325684"/>
                  <a:pt x="9957021" y="325286"/>
                </a:cubicBezTo>
                <a:cubicBezTo>
                  <a:pt x="9956967" y="324857"/>
                  <a:pt x="9956029" y="324443"/>
                  <a:pt x="9955487" y="324045"/>
                </a:cubicBezTo>
                <a:close/>
                <a:moveTo>
                  <a:pt x="824857" y="323633"/>
                </a:moveTo>
                <a:cubicBezTo>
                  <a:pt x="838248" y="324460"/>
                  <a:pt x="849221" y="326651"/>
                  <a:pt x="862955" y="330176"/>
                </a:cubicBezTo>
                <a:cubicBezTo>
                  <a:pt x="850701" y="335003"/>
                  <a:pt x="841064" y="333900"/>
                  <a:pt x="831571" y="331862"/>
                </a:cubicBezTo>
                <a:cubicBezTo>
                  <a:pt x="827185" y="330912"/>
                  <a:pt x="823179" y="329210"/>
                  <a:pt x="824857" y="323633"/>
                </a:cubicBezTo>
                <a:close/>
                <a:moveTo>
                  <a:pt x="1238987" y="323560"/>
                </a:moveTo>
                <a:cubicBezTo>
                  <a:pt x="1240033" y="323760"/>
                  <a:pt x="1240557" y="325016"/>
                  <a:pt x="1241297" y="325813"/>
                </a:cubicBezTo>
                <a:cubicBezTo>
                  <a:pt x="1239979" y="326242"/>
                  <a:pt x="1238445" y="327131"/>
                  <a:pt x="1237380" y="326947"/>
                </a:cubicBezTo>
                <a:cubicBezTo>
                  <a:pt x="1236370" y="326793"/>
                  <a:pt x="1235846" y="325522"/>
                  <a:pt x="1235088" y="324725"/>
                </a:cubicBezTo>
                <a:cubicBezTo>
                  <a:pt x="1236406" y="324296"/>
                  <a:pt x="1237976" y="323361"/>
                  <a:pt x="1238987" y="323560"/>
                </a:cubicBezTo>
                <a:close/>
                <a:moveTo>
                  <a:pt x="9833829" y="323402"/>
                </a:moveTo>
                <a:lnTo>
                  <a:pt x="9834271" y="323619"/>
                </a:lnTo>
                <a:lnTo>
                  <a:pt x="9834280" y="323632"/>
                </a:lnTo>
                <a:cubicBezTo>
                  <a:pt x="9834293" y="323632"/>
                  <a:pt x="9833829" y="323402"/>
                  <a:pt x="9833829" y="323402"/>
                </a:cubicBezTo>
                <a:close/>
                <a:moveTo>
                  <a:pt x="776753" y="321474"/>
                </a:moveTo>
                <a:cubicBezTo>
                  <a:pt x="785398" y="321489"/>
                  <a:pt x="790866" y="327480"/>
                  <a:pt x="790649" y="335692"/>
                </a:cubicBezTo>
                <a:cubicBezTo>
                  <a:pt x="790090" y="336810"/>
                  <a:pt x="789530" y="339155"/>
                  <a:pt x="787762" y="341116"/>
                </a:cubicBezTo>
                <a:cubicBezTo>
                  <a:pt x="786553" y="342464"/>
                  <a:pt x="783701" y="344180"/>
                  <a:pt x="781572" y="344180"/>
                </a:cubicBezTo>
                <a:cubicBezTo>
                  <a:pt x="769137" y="344180"/>
                  <a:pt x="757496" y="342188"/>
                  <a:pt x="748689" y="336489"/>
                </a:cubicBezTo>
                <a:cubicBezTo>
                  <a:pt x="743762" y="333286"/>
                  <a:pt x="745784" y="326101"/>
                  <a:pt x="752606" y="324477"/>
                </a:cubicBezTo>
                <a:cubicBezTo>
                  <a:pt x="760185" y="322654"/>
                  <a:pt x="768668" y="321459"/>
                  <a:pt x="776753" y="321474"/>
                </a:cubicBezTo>
                <a:close/>
                <a:moveTo>
                  <a:pt x="10824270" y="321310"/>
                </a:moveTo>
                <a:cubicBezTo>
                  <a:pt x="10826580" y="322137"/>
                  <a:pt x="10829291" y="322658"/>
                  <a:pt x="10829305" y="323195"/>
                </a:cubicBezTo>
                <a:cubicBezTo>
                  <a:pt x="10829341" y="324742"/>
                  <a:pt x="10828258" y="326290"/>
                  <a:pt x="10827626" y="327822"/>
                </a:cubicBezTo>
                <a:cubicBezTo>
                  <a:pt x="10825551" y="327102"/>
                  <a:pt x="10822139" y="326596"/>
                  <a:pt x="10821743" y="325615"/>
                </a:cubicBezTo>
                <a:cubicBezTo>
                  <a:pt x="10821238" y="324405"/>
                  <a:pt x="10823277" y="322827"/>
                  <a:pt x="10824270" y="321310"/>
                </a:cubicBezTo>
                <a:close/>
                <a:moveTo>
                  <a:pt x="11811388" y="321026"/>
                </a:moveTo>
                <a:lnTo>
                  <a:pt x="11811389" y="321026"/>
                </a:lnTo>
                <a:cubicBezTo>
                  <a:pt x="11822055" y="324367"/>
                  <a:pt x="11829905" y="326819"/>
                  <a:pt x="11837810" y="329301"/>
                </a:cubicBezTo>
                <a:cubicBezTo>
                  <a:pt x="11832089" y="335354"/>
                  <a:pt x="11827884" y="336764"/>
                  <a:pt x="11821098" y="334526"/>
                </a:cubicBezTo>
                <a:cubicBezTo>
                  <a:pt x="11817327" y="333285"/>
                  <a:pt x="11813807" y="331124"/>
                  <a:pt x="11811641" y="328857"/>
                </a:cubicBezTo>
                <a:cubicBezTo>
                  <a:pt x="11810215" y="327355"/>
                  <a:pt x="11811388" y="324934"/>
                  <a:pt x="11811388" y="321026"/>
                </a:cubicBezTo>
                <a:close/>
                <a:moveTo>
                  <a:pt x="976669" y="320048"/>
                </a:moveTo>
                <a:cubicBezTo>
                  <a:pt x="984501" y="318853"/>
                  <a:pt x="991955" y="320232"/>
                  <a:pt x="996540" y="324430"/>
                </a:cubicBezTo>
                <a:cubicBezTo>
                  <a:pt x="998073" y="325841"/>
                  <a:pt x="997748" y="329074"/>
                  <a:pt x="996087" y="330575"/>
                </a:cubicBezTo>
                <a:cubicBezTo>
                  <a:pt x="992279" y="333977"/>
                  <a:pt x="985837" y="333502"/>
                  <a:pt x="980820" y="331893"/>
                </a:cubicBezTo>
                <a:cubicBezTo>
                  <a:pt x="976309" y="330453"/>
                  <a:pt x="972825" y="327802"/>
                  <a:pt x="967501" y="324952"/>
                </a:cubicBezTo>
                <a:cubicBezTo>
                  <a:pt x="971544" y="322699"/>
                  <a:pt x="973764" y="320493"/>
                  <a:pt x="976669" y="320048"/>
                </a:cubicBezTo>
                <a:close/>
                <a:moveTo>
                  <a:pt x="11355043" y="318888"/>
                </a:moveTo>
                <a:cubicBezTo>
                  <a:pt x="11358202" y="319516"/>
                  <a:pt x="11361415" y="321615"/>
                  <a:pt x="11362931" y="323561"/>
                </a:cubicBezTo>
                <a:cubicBezTo>
                  <a:pt x="11368633" y="330839"/>
                  <a:pt x="11377874" y="334945"/>
                  <a:pt x="11390146" y="337596"/>
                </a:cubicBezTo>
                <a:cubicBezTo>
                  <a:pt x="11400993" y="339956"/>
                  <a:pt x="11409258" y="344951"/>
                  <a:pt x="11414925" y="351186"/>
                </a:cubicBezTo>
                <a:cubicBezTo>
                  <a:pt x="11416025" y="352396"/>
                  <a:pt x="11415629" y="354832"/>
                  <a:pt x="11414293" y="355951"/>
                </a:cubicBezTo>
                <a:lnTo>
                  <a:pt x="11414294" y="355951"/>
                </a:lnTo>
                <a:cubicBezTo>
                  <a:pt x="11412940" y="357085"/>
                  <a:pt x="11409204" y="358096"/>
                  <a:pt x="11407075" y="357759"/>
                </a:cubicBezTo>
                <a:cubicBezTo>
                  <a:pt x="11399946" y="356671"/>
                  <a:pt x="11393052" y="354985"/>
                  <a:pt x="11385598" y="353407"/>
                </a:cubicBezTo>
                <a:cubicBezTo>
                  <a:pt x="11380328" y="356502"/>
                  <a:pt x="11375672" y="359230"/>
                  <a:pt x="11369843" y="362662"/>
                </a:cubicBezTo>
                <a:cubicBezTo>
                  <a:pt x="11354339" y="356165"/>
                  <a:pt x="11354339" y="356165"/>
                  <a:pt x="11340064" y="355537"/>
                </a:cubicBezTo>
                <a:cubicBezTo>
                  <a:pt x="11336328" y="355369"/>
                  <a:pt x="11332321" y="355644"/>
                  <a:pt x="11328911" y="354878"/>
                </a:cubicBezTo>
                <a:cubicBezTo>
                  <a:pt x="11321764" y="353285"/>
                  <a:pt x="11315230" y="351002"/>
                  <a:pt x="11315645" y="345456"/>
                </a:cubicBezTo>
                <a:cubicBezTo>
                  <a:pt x="11316728" y="344813"/>
                  <a:pt x="11317324" y="344184"/>
                  <a:pt x="11318100" y="344047"/>
                </a:cubicBezTo>
                <a:cubicBezTo>
                  <a:pt x="11325210" y="342913"/>
                  <a:pt x="11334108" y="343112"/>
                  <a:pt x="11339125" y="340492"/>
                </a:cubicBezTo>
                <a:cubicBezTo>
                  <a:pt x="11347590" y="336064"/>
                  <a:pt x="11336955" y="331069"/>
                  <a:pt x="11336887" y="326227"/>
                </a:cubicBezTo>
                <a:cubicBezTo>
                  <a:pt x="11336851" y="323730"/>
                  <a:pt x="11338890" y="320190"/>
                  <a:pt x="11341941" y="318980"/>
                </a:cubicBezTo>
                <a:cubicBezTo>
                  <a:pt x="11345117" y="317708"/>
                  <a:pt x="11350965" y="318076"/>
                  <a:pt x="11355043" y="318888"/>
                </a:cubicBezTo>
                <a:close/>
                <a:moveTo>
                  <a:pt x="9533378" y="318391"/>
                </a:moveTo>
                <a:cubicBezTo>
                  <a:pt x="9529948" y="320245"/>
                  <a:pt x="9526754" y="321363"/>
                  <a:pt x="9525039" y="323064"/>
                </a:cubicBezTo>
                <a:cubicBezTo>
                  <a:pt x="9523145" y="324933"/>
                  <a:pt x="9527440" y="328074"/>
                  <a:pt x="9530959" y="327247"/>
                </a:cubicBezTo>
                <a:cubicBezTo>
                  <a:pt x="9533882" y="326558"/>
                  <a:pt x="9536553" y="324734"/>
                  <a:pt x="9538124" y="323003"/>
                </a:cubicBezTo>
                <a:cubicBezTo>
                  <a:pt x="9538683" y="322390"/>
                  <a:pt x="9535706" y="320551"/>
                  <a:pt x="9533378" y="318391"/>
                </a:cubicBezTo>
                <a:close/>
                <a:moveTo>
                  <a:pt x="9468967" y="317763"/>
                </a:moveTo>
                <a:cubicBezTo>
                  <a:pt x="9475734" y="327462"/>
                  <a:pt x="9480048" y="334295"/>
                  <a:pt x="9485371" y="340822"/>
                </a:cubicBezTo>
                <a:cubicBezTo>
                  <a:pt x="9486491" y="342201"/>
                  <a:pt x="9491273" y="342446"/>
                  <a:pt x="9494377" y="343213"/>
                </a:cubicBezTo>
                <a:cubicBezTo>
                  <a:pt x="9495297" y="341711"/>
                  <a:pt x="9497554" y="339934"/>
                  <a:pt x="9496922" y="338754"/>
                </a:cubicBezTo>
                <a:cubicBezTo>
                  <a:pt x="9492446" y="330664"/>
                  <a:pt x="9485696" y="323508"/>
                  <a:pt x="9468967" y="317763"/>
                </a:cubicBezTo>
                <a:close/>
                <a:moveTo>
                  <a:pt x="9386869" y="317763"/>
                </a:moveTo>
                <a:cubicBezTo>
                  <a:pt x="9385136" y="318115"/>
                  <a:pt x="9383025" y="318207"/>
                  <a:pt x="9381743" y="318881"/>
                </a:cubicBezTo>
                <a:cubicBezTo>
                  <a:pt x="9374741" y="322497"/>
                  <a:pt x="9371925" y="331415"/>
                  <a:pt x="9375969" y="336333"/>
                </a:cubicBezTo>
                <a:cubicBezTo>
                  <a:pt x="9379542" y="340654"/>
                  <a:pt x="9388637" y="343182"/>
                  <a:pt x="9397553" y="342324"/>
                </a:cubicBezTo>
                <a:cubicBezTo>
                  <a:pt x="9405313" y="341573"/>
                  <a:pt x="9411756" y="336272"/>
                  <a:pt x="9408237" y="332242"/>
                </a:cubicBezTo>
                <a:cubicBezTo>
                  <a:pt x="9403978" y="327324"/>
                  <a:pt x="9397770" y="323018"/>
                  <a:pt x="9392102" y="318605"/>
                </a:cubicBezTo>
                <a:cubicBezTo>
                  <a:pt x="9391218" y="317916"/>
                  <a:pt x="9388656" y="318008"/>
                  <a:pt x="9386869" y="317763"/>
                </a:cubicBezTo>
                <a:close/>
                <a:moveTo>
                  <a:pt x="2359493" y="317625"/>
                </a:moveTo>
                <a:lnTo>
                  <a:pt x="2359493" y="317626"/>
                </a:lnTo>
                <a:lnTo>
                  <a:pt x="2357351" y="318054"/>
                </a:lnTo>
                <a:cubicBezTo>
                  <a:pt x="2356972" y="318345"/>
                  <a:pt x="2357211" y="318958"/>
                  <a:pt x="2357170" y="319418"/>
                </a:cubicBezTo>
                <a:cubicBezTo>
                  <a:pt x="2357892" y="319586"/>
                  <a:pt x="2358632" y="319739"/>
                  <a:pt x="2359372" y="319908"/>
                </a:cubicBezTo>
                <a:lnTo>
                  <a:pt x="2359493" y="317626"/>
                </a:lnTo>
                <a:lnTo>
                  <a:pt x="2359498" y="317625"/>
                </a:lnTo>
                <a:close/>
                <a:moveTo>
                  <a:pt x="1785208" y="317558"/>
                </a:moveTo>
                <a:cubicBezTo>
                  <a:pt x="1781617" y="319181"/>
                  <a:pt x="1780823" y="323141"/>
                  <a:pt x="1779343" y="331047"/>
                </a:cubicBezTo>
                <a:cubicBezTo>
                  <a:pt x="1778098" y="337712"/>
                  <a:pt x="1772305" y="341481"/>
                  <a:pt x="1762071" y="342967"/>
                </a:cubicBezTo>
                <a:cubicBezTo>
                  <a:pt x="1757524" y="343626"/>
                  <a:pt x="1752417" y="343488"/>
                  <a:pt x="1748392" y="344729"/>
                </a:cubicBezTo>
                <a:cubicBezTo>
                  <a:pt x="1744494" y="345909"/>
                  <a:pt x="1739856" y="348054"/>
                  <a:pt x="1738683" y="350399"/>
                </a:cubicBezTo>
                <a:cubicBezTo>
                  <a:pt x="1734550" y="358611"/>
                  <a:pt x="1731121" y="367023"/>
                  <a:pt x="1728666" y="375481"/>
                </a:cubicBezTo>
                <a:cubicBezTo>
                  <a:pt x="1726573" y="382650"/>
                  <a:pt x="1740830" y="390082"/>
                  <a:pt x="1752687" y="388166"/>
                </a:cubicBezTo>
                <a:cubicBezTo>
                  <a:pt x="1755629" y="387676"/>
                  <a:pt x="1758932" y="385408"/>
                  <a:pt x="1759907" y="383539"/>
                </a:cubicBezTo>
                <a:cubicBezTo>
                  <a:pt x="1761585" y="380291"/>
                  <a:pt x="1761495" y="376722"/>
                  <a:pt x="1762271" y="373290"/>
                </a:cubicBezTo>
                <a:cubicBezTo>
                  <a:pt x="1764636" y="362901"/>
                  <a:pt x="1773154" y="355026"/>
                  <a:pt x="1788096" y="349878"/>
                </a:cubicBezTo>
                <a:cubicBezTo>
                  <a:pt x="1791381" y="348728"/>
                  <a:pt x="1794827" y="347824"/>
                  <a:pt x="1798131" y="346706"/>
                </a:cubicBezTo>
                <a:cubicBezTo>
                  <a:pt x="1814247" y="341251"/>
                  <a:pt x="1821160" y="332319"/>
                  <a:pt x="1825057" y="320812"/>
                </a:cubicBezTo>
                <a:cubicBezTo>
                  <a:pt x="1818344" y="319739"/>
                  <a:pt x="1813163" y="318713"/>
                  <a:pt x="1807858" y="318100"/>
                </a:cubicBezTo>
                <a:cubicBezTo>
                  <a:pt x="1795189" y="316652"/>
                  <a:pt x="1788800" y="315936"/>
                  <a:pt x="1785208" y="317558"/>
                </a:cubicBezTo>
                <a:close/>
                <a:moveTo>
                  <a:pt x="11701643" y="315647"/>
                </a:moveTo>
                <a:cubicBezTo>
                  <a:pt x="11707021" y="313364"/>
                  <a:pt x="11712886" y="313992"/>
                  <a:pt x="11716749" y="316612"/>
                </a:cubicBezTo>
                <a:cubicBezTo>
                  <a:pt x="11723517" y="321178"/>
                  <a:pt x="11729436" y="326250"/>
                  <a:pt x="11735212" y="331306"/>
                </a:cubicBezTo>
                <a:cubicBezTo>
                  <a:pt x="11736583" y="332501"/>
                  <a:pt x="11736041" y="334539"/>
                  <a:pt x="11736187" y="335167"/>
                </a:cubicBezTo>
                <a:cubicBezTo>
                  <a:pt x="11735555" y="338875"/>
                  <a:pt x="11728642" y="340714"/>
                  <a:pt x="11724907" y="338722"/>
                </a:cubicBezTo>
                <a:cubicBezTo>
                  <a:pt x="11716551" y="334325"/>
                  <a:pt x="11708375" y="329743"/>
                  <a:pt x="11700903" y="324794"/>
                </a:cubicBezTo>
                <a:lnTo>
                  <a:pt x="11700902" y="324794"/>
                </a:lnTo>
                <a:cubicBezTo>
                  <a:pt x="11696463" y="321868"/>
                  <a:pt x="11697438" y="317424"/>
                  <a:pt x="11701643" y="315647"/>
                </a:cubicBezTo>
                <a:close/>
                <a:moveTo>
                  <a:pt x="1707280" y="314254"/>
                </a:moveTo>
                <a:cubicBezTo>
                  <a:pt x="1706071" y="316047"/>
                  <a:pt x="1703147" y="318422"/>
                  <a:pt x="1703202" y="320766"/>
                </a:cubicBezTo>
                <a:cubicBezTo>
                  <a:pt x="1703292" y="325500"/>
                  <a:pt x="1708580" y="328289"/>
                  <a:pt x="1715672" y="328074"/>
                </a:cubicBezTo>
                <a:cubicBezTo>
                  <a:pt x="1720491" y="327906"/>
                  <a:pt x="1725128" y="326726"/>
                  <a:pt x="1725869" y="323417"/>
                </a:cubicBezTo>
                <a:cubicBezTo>
                  <a:pt x="1726898" y="318820"/>
                  <a:pt x="1717351" y="313626"/>
                  <a:pt x="1707280" y="314254"/>
                </a:cubicBezTo>
                <a:close/>
                <a:moveTo>
                  <a:pt x="624430" y="313984"/>
                </a:moveTo>
                <a:cubicBezTo>
                  <a:pt x="627354" y="314720"/>
                  <a:pt x="629411" y="316773"/>
                  <a:pt x="630746" y="317601"/>
                </a:cubicBezTo>
                <a:cubicBezTo>
                  <a:pt x="630512" y="322290"/>
                  <a:pt x="625892" y="325063"/>
                  <a:pt x="621523" y="323837"/>
                </a:cubicBezTo>
                <a:cubicBezTo>
                  <a:pt x="618744" y="323071"/>
                  <a:pt x="615929" y="320742"/>
                  <a:pt x="615441" y="318873"/>
                </a:cubicBezTo>
                <a:cubicBezTo>
                  <a:pt x="614611" y="315746"/>
                  <a:pt x="620043" y="312896"/>
                  <a:pt x="624430" y="313984"/>
                </a:cubicBezTo>
                <a:close/>
                <a:moveTo>
                  <a:pt x="2302557" y="312967"/>
                </a:moveTo>
                <a:cubicBezTo>
                  <a:pt x="2296168" y="311052"/>
                  <a:pt x="2288769" y="313151"/>
                  <a:pt x="2286749" y="317043"/>
                </a:cubicBezTo>
                <a:cubicBezTo>
                  <a:pt x="2286477" y="317533"/>
                  <a:pt x="2286801" y="318146"/>
                  <a:pt x="2286855" y="318713"/>
                </a:cubicBezTo>
                <a:cubicBezTo>
                  <a:pt x="2288155" y="319479"/>
                  <a:pt x="2289275" y="320689"/>
                  <a:pt x="2290772" y="320904"/>
                </a:cubicBezTo>
                <a:cubicBezTo>
                  <a:pt x="2296836" y="321762"/>
                  <a:pt x="2302141" y="320567"/>
                  <a:pt x="2304975" y="317165"/>
                </a:cubicBezTo>
                <a:cubicBezTo>
                  <a:pt x="2305769" y="316200"/>
                  <a:pt x="2304180" y="313473"/>
                  <a:pt x="2302557" y="312967"/>
                </a:cubicBezTo>
                <a:close/>
                <a:moveTo>
                  <a:pt x="1392639" y="312325"/>
                </a:moveTo>
                <a:cubicBezTo>
                  <a:pt x="1395635" y="315023"/>
                  <a:pt x="1398306" y="316892"/>
                  <a:pt x="1399785" y="319083"/>
                </a:cubicBezTo>
                <a:cubicBezTo>
                  <a:pt x="1400128" y="319604"/>
                  <a:pt x="1396717" y="321841"/>
                  <a:pt x="1394660" y="322055"/>
                </a:cubicBezTo>
                <a:cubicBezTo>
                  <a:pt x="1390166" y="322546"/>
                  <a:pt x="1385491" y="319604"/>
                  <a:pt x="1386393" y="316877"/>
                </a:cubicBezTo>
                <a:cubicBezTo>
                  <a:pt x="1386828" y="315574"/>
                  <a:pt x="1389463" y="314562"/>
                  <a:pt x="1392639" y="312325"/>
                </a:cubicBezTo>
                <a:close/>
                <a:moveTo>
                  <a:pt x="1441709" y="312081"/>
                </a:moveTo>
                <a:cubicBezTo>
                  <a:pt x="1444416" y="312678"/>
                  <a:pt x="1445968" y="315268"/>
                  <a:pt x="1448026" y="316984"/>
                </a:cubicBezTo>
                <a:cubicBezTo>
                  <a:pt x="1445156" y="318056"/>
                  <a:pt x="1442124" y="320109"/>
                  <a:pt x="1439435" y="319956"/>
                </a:cubicBezTo>
                <a:cubicBezTo>
                  <a:pt x="1436818" y="319818"/>
                  <a:pt x="1434543" y="317397"/>
                  <a:pt x="1430031" y="314762"/>
                </a:cubicBezTo>
                <a:cubicBezTo>
                  <a:pt x="1435753" y="313337"/>
                  <a:pt x="1439399" y="311575"/>
                  <a:pt x="1441709" y="312081"/>
                </a:cubicBezTo>
                <a:close/>
                <a:moveTo>
                  <a:pt x="10320513" y="311603"/>
                </a:moveTo>
                <a:cubicBezTo>
                  <a:pt x="10318438" y="311266"/>
                  <a:pt x="10314613" y="312262"/>
                  <a:pt x="10313439" y="313381"/>
                </a:cubicBezTo>
                <a:cubicBezTo>
                  <a:pt x="10312301" y="314453"/>
                  <a:pt x="10312536" y="316981"/>
                  <a:pt x="10313890" y="318008"/>
                </a:cubicBezTo>
                <a:cubicBezTo>
                  <a:pt x="10320585" y="323033"/>
                  <a:pt x="10329248" y="326052"/>
                  <a:pt x="10344444" y="327109"/>
                </a:cubicBezTo>
                <a:cubicBezTo>
                  <a:pt x="10340149" y="317380"/>
                  <a:pt x="10331829" y="313442"/>
                  <a:pt x="10320513" y="311603"/>
                </a:cubicBezTo>
                <a:close/>
                <a:moveTo>
                  <a:pt x="213050" y="311178"/>
                </a:moveTo>
                <a:cubicBezTo>
                  <a:pt x="215072" y="311040"/>
                  <a:pt x="217364" y="312496"/>
                  <a:pt x="219565" y="313261"/>
                </a:cubicBezTo>
                <a:cubicBezTo>
                  <a:pt x="218140" y="314517"/>
                  <a:pt x="217039" y="316509"/>
                  <a:pt x="215216" y="316800"/>
                </a:cubicBezTo>
                <a:cubicBezTo>
                  <a:pt x="213285" y="317107"/>
                  <a:pt x="210668" y="315789"/>
                  <a:pt x="207021" y="314824"/>
                </a:cubicBezTo>
                <a:cubicBezTo>
                  <a:pt x="209657" y="313138"/>
                  <a:pt x="211191" y="311300"/>
                  <a:pt x="213050" y="311178"/>
                </a:cubicBezTo>
                <a:close/>
                <a:moveTo>
                  <a:pt x="2828605" y="308631"/>
                </a:moveTo>
                <a:cubicBezTo>
                  <a:pt x="2826042" y="310791"/>
                  <a:pt x="2823568" y="312170"/>
                  <a:pt x="2822809" y="313825"/>
                </a:cubicBezTo>
                <a:cubicBezTo>
                  <a:pt x="2822503" y="314499"/>
                  <a:pt x="2826818" y="316859"/>
                  <a:pt x="2827576" y="316644"/>
                </a:cubicBezTo>
                <a:cubicBezTo>
                  <a:pt x="2830230" y="315847"/>
                  <a:pt x="2832669" y="314407"/>
                  <a:pt x="2834223" y="312875"/>
                </a:cubicBezTo>
                <a:cubicBezTo>
                  <a:pt x="2834619" y="312461"/>
                  <a:pt x="2831477" y="310745"/>
                  <a:pt x="2828605" y="308631"/>
                </a:cubicBezTo>
                <a:close/>
                <a:moveTo>
                  <a:pt x="10229645" y="308448"/>
                </a:moveTo>
                <a:cubicBezTo>
                  <a:pt x="10228616" y="309412"/>
                  <a:pt x="10225998" y="310761"/>
                  <a:pt x="10226197" y="311910"/>
                </a:cubicBezTo>
                <a:cubicBezTo>
                  <a:pt x="10226829" y="315541"/>
                  <a:pt x="10230908" y="317885"/>
                  <a:pt x="10236719" y="318284"/>
                </a:cubicBezTo>
                <a:cubicBezTo>
                  <a:pt x="10238452" y="318422"/>
                  <a:pt x="10241988" y="316751"/>
                  <a:pt x="10242296" y="315664"/>
                </a:cubicBezTo>
                <a:cubicBezTo>
                  <a:pt x="10243415" y="311772"/>
                  <a:pt x="10237405" y="308309"/>
                  <a:pt x="10229645" y="308448"/>
                </a:cubicBezTo>
                <a:close/>
                <a:moveTo>
                  <a:pt x="37002" y="308390"/>
                </a:moveTo>
                <a:cubicBezTo>
                  <a:pt x="39078" y="309938"/>
                  <a:pt x="41352" y="310964"/>
                  <a:pt x="41947" y="312266"/>
                </a:cubicBezTo>
                <a:cubicBezTo>
                  <a:pt x="42868" y="314243"/>
                  <a:pt x="38049" y="316097"/>
                  <a:pt x="34638" y="314917"/>
                </a:cubicBezTo>
                <a:cubicBezTo>
                  <a:pt x="32851" y="314289"/>
                  <a:pt x="30956" y="312420"/>
                  <a:pt x="31262" y="311332"/>
                </a:cubicBezTo>
                <a:cubicBezTo>
                  <a:pt x="31551" y="310290"/>
                  <a:pt x="34602" y="309539"/>
                  <a:pt x="37002" y="308390"/>
                </a:cubicBezTo>
                <a:close/>
                <a:moveTo>
                  <a:pt x="10795575" y="308197"/>
                </a:moveTo>
                <a:cubicBezTo>
                  <a:pt x="10798589" y="311338"/>
                  <a:pt x="10801729" y="313146"/>
                  <a:pt x="10801314" y="314556"/>
                </a:cubicBezTo>
                <a:cubicBezTo>
                  <a:pt x="10800827" y="316211"/>
                  <a:pt x="10797560" y="318402"/>
                  <a:pt x="10794907" y="318770"/>
                </a:cubicBezTo>
                <a:cubicBezTo>
                  <a:pt x="10790954" y="319322"/>
                  <a:pt x="10787796" y="317269"/>
                  <a:pt x="10788680" y="314724"/>
                </a:cubicBezTo>
                <a:cubicBezTo>
                  <a:pt x="10789293" y="312901"/>
                  <a:pt x="10792073" y="311384"/>
                  <a:pt x="10795575" y="308197"/>
                </a:cubicBezTo>
                <a:close/>
                <a:moveTo>
                  <a:pt x="1613495" y="308127"/>
                </a:moveTo>
                <a:cubicBezTo>
                  <a:pt x="1615119" y="308617"/>
                  <a:pt x="1618039" y="309047"/>
                  <a:pt x="1618133" y="309614"/>
                </a:cubicBezTo>
                <a:cubicBezTo>
                  <a:pt x="1618644" y="312863"/>
                  <a:pt x="1618806" y="316141"/>
                  <a:pt x="1618228" y="319359"/>
                </a:cubicBezTo>
                <a:cubicBezTo>
                  <a:pt x="1618120" y="319880"/>
                  <a:pt x="1612724" y="320891"/>
                  <a:pt x="1611424" y="320309"/>
                </a:cubicBezTo>
                <a:lnTo>
                  <a:pt x="1611419" y="320309"/>
                </a:lnTo>
                <a:cubicBezTo>
                  <a:pt x="1605842" y="317812"/>
                  <a:pt x="1604904" y="313322"/>
                  <a:pt x="1608784" y="309676"/>
                </a:cubicBezTo>
                <a:cubicBezTo>
                  <a:pt x="1609614" y="308863"/>
                  <a:pt x="1611889" y="308633"/>
                  <a:pt x="1613495" y="308127"/>
                </a:cubicBezTo>
                <a:close/>
                <a:moveTo>
                  <a:pt x="10139354" y="307207"/>
                </a:moveTo>
                <a:cubicBezTo>
                  <a:pt x="10137152" y="309903"/>
                  <a:pt x="10134589" y="311848"/>
                  <a:pt x="10135275" y="312446"/>
                </a:cubicBezTo>
                <a:cubicBezTo>
                  <a:pt x="10137080" y="314085"/>
                  <a:pt x="10140022" y="315510"/>
                  <a:pt x="10143017" y="316230"/>
                </a:cubicBezTo>
                <a:cubicBezTo>
                  <a:pt x="10144100" y="316491"/>
                  <a:pt x="10146627" y="314484"/>
                  <a:pt x="10148486" y="313518"/>
                </a:cubicBezTo>
                <a:cubicBezTo>
                  <a:pt x="10145851" y="311680"/>
                  <a:pt x="10143180" y="309857"/>
                  <a:pt x="10139354" y="307207"/>
                </a:cubicBezTo>
                <a:close/>
                <a:moveTo>
                  <a:pt x="2911435" y="306425"/>
                </a:moveTo>
                <a:cubicBezTo>
                  <a:pt x="2910296" y="306088"/>
                  <a:pt x="2908401" y="306763"/>
                  <a:pt x="2906830" y="306992"/>
                </a:cubicBezTo>
                <a:cubicBezTo>
                  <a:pt x="2907732" y="308188"/>
                  <a:pt x="2908652" y="309382"/>
                  <a:pt x="2909555" y="310562"/>
                </a:cubicBezTo>
                <a:cubicBezTo>
                  <a:pt x="2910892" y="310025"/>
                  <a:pt x="2912227" y="309489"/>
                  <a:pt x="2913565" y="308954"/>
                </a:cubicBezTo>
                <a:cubicBezTo>
                  <a:pt x="2912896" y="308065"/>
                  <a:pt x="2912553" y="306717"/>
                  <a:pt x="2911435" y="306425"/>
                </a:cubicBezTo>
                <a:close/>
                <a:moveTo>
                  <a:pt x="1089410" y="306304"/>
                </a:moveTo>
                <a:cubicBezTo>
                  <a:pt x="1092496" y="306197"/>
                  <a:pt x="1097115" y="307576"/>
                  <a:pt x="1098667" y="309154"/>
                </a:cubicBezTo>
                <a:lnTo>
                  <a:pt x="1098669" y="309154"/>
                </a:lnTo>
                <a:cubicBezTo>
                  <a:pt x="1105959" y="316662"/>
                  <a:pt x="1109893" y="324920"/>
                  <a:pt x="1108919" y="333700"/>
                </a:cubicBezTo>
                <a:cubicBezTo>
                  <a:pt x="1108161" y="340395"/>
                  <a:pt x="1102621" y="345544"/>
                  <a:pt x="1092748" y="348791"/>
                </a:cubicBezTo>
                <a:cubicBezTo>
                  <a:pt x="1085296" y="351258"/>
                  <a:pt x="1076471" y="348684"/>
                  <a:pt x="1076218" y="343644"/>
                </a:cubicBezTo>
                <a:cubicBezTo>
                  <a:pt x="1076037" y="339675"/>
                  <a:pt x="1076868" y="335661"/>
                  <a:pt x="1077210" y="332183"/>
                </a:cubicBezTo>
                <a:cubicBezTo>
                  <a:pt x="1077210" y="327080"/>
                  <a:pt x="1076849" y="322484"/>
                  <a:pt x="1077336" y="317933"/>
                </a:cubicBezTo>
                <a:cubicBezTo>
                  <a:pt x="1077643" y="315129"/>
                  <a:pt x="1078419" y="312096"/>
                  <a:pt x="1080585" y="309721"/>
                </a:cubicBezTo>
                <a:cubicBezTo>
                  <a:pt x="1082137" y="308020"/>
                  <a:pt x="1086288" y="306396"/>
                  <a:pt x="1089410" y="306304"/>
                </a:cubicBezTo>
                <a:close/>
                <a:moveTo>
                  <a:pt x="11227412" y="305734"/>
                </a:moveTo>
                <a:cubicBezTo>
                  <a:pt x="11242157" y="307082"/>
                  <a:pt x="11253203" y="311862"/>
                  <a:pt x="11257913" y="320841"/>
                </a:cubicBezTo>
                <a:cubicBezTo>
                  <a:pt x="11258708" y="322389"/>
                  <a:pt x="11256037" y="324610"/>
                  <a:pt x="11254250" y="327859"/>
                </a:cubicBezTo>
                <a:cubicBezTo>
                  <a:pt x="11241869" y="322603"/>
                  <a:pt x="11231256" y="318267"/>
                  <a:pt x="11221077" y="313594"/>
                </a:cubicBezTo>
                <a:cubicBezTo>
                  <a:pt x="11219381" y="312843"/>
                  <a:pt x="11218082" y="309978"/>
                  <a:pt x="11219020" y="309166"/>
                </a:cubicBezTo>
                <a:cubicBezTo>
                  <a:pt x="11220951" y="307572"/>
                  <a:pt x="11224850" y="305504"/>
                  <a:pt x="11227412" y="305734"/>
                </a:cubicBezTo>
                <a:close/>
                <a:moveTo>
                  <a:pt x="119333" y="305111"/>
                </a:moveTo>
                <a:cubicBezTo>
                  <a:pt x="120343" y="306766"/>
                  <a:pt x="121318" y="308099"/>
                  <a:pt x="121733" y="309478"/>
                </a:cubicBezTo>
                <a:cubicBezTo>
                  <a:pt x="121787" y="309677"/>
                  <a:pt x="118556" y="310719"/>
                  <a:pt x="117798" y="310428"/>
                </a:cubicBezTo>
                <a:cubicBezTo>
                  <a:pt x="116552" y="309937"/>
                  <a:pt x="115398" y="308681"/>
                  <a:pt x="115488" y="307792"/>
                </a:cubicBezTo>
                <a:cubicBezTo>
                  <a:pt x="115543" y="307057"/>
                  <a:pt x="117438" y="306367"/>
                  <a:pt x="119333" y="305111"/>
                </a:cubicBezTo>
                <a:close/>
                <a:moveTo>
                  <a:pt x="1540753" y="304022"/>
                </a:moveTo>
                <a:cubicBezTo>
                  <a:pt x="1541565" y="305493"/>
                  <a:pt x="1543984" y="307546"/>
                  <a:pt x="1543353" y="309140"/>
                </a:cubicBezTo>
                <a:cubicBezTo>
                  <a:pt x="1541638" y="313492"/>
                  <a:pt x="1536241" y="315744"/>
                  <a:pt x="1528914" y="315285"/>
                </a:cubicBezTo>
                <a:cubicBezTo>
                  <a:pt x="1526929" y="315162"/>
                  <a:pt x="1523585" y="313232"/>
                  <a:pt x="1523679" y="312235"/>
                </a:cubicBezTo>
                <a:cubicBezTo>
                  <a:pt x="1524076" y="307730"/>
                  <a:pt x="1531350" y="304022"/>
                  <a:pt x="1540753" y="304022"/>
                </a:cubicBezTo>
                <a:close/>
                <a:moveTo>
                  <a:pt x="2678499" y="303407"/>
                </a:moveTo>
                <a:cubicBezTo>
                  <a:pt x="2667706" y="305154"/>
                  <a:pt x="2661360" y="310592"/>
                  <a:pt x="2658878" y="317073"/>
                </a:cubicBezTo>
                <a:cubicBezTo>
                  <a:pt x="2656522" y="323217"/>
                  <a:pt x="2660692" y="328381"/>
                  <a:pt x="2668516" y="332441"/>
                </a:cubicBezTo>
                <a:cubicBezTo>
                  <a:pt x="2673156" y="334831"/>
                  <a:pt x="2679942" y="333912"/>
                  <a:pt x="2682813" y="330495"/>
                </a:cubicBezTo>
                <a:cubicBezTo>
                  <a:pt x="2685610" y="327170"/>
                  <a:pt x="2682344" y="321823"/>
                  <a:pt x="2692792" y="320490"/>
                </a:cubicBezTo>
                <a:cubicBezTo>
                  <a:pt x="2697016" y="322589"/>
                  <a:pt x="2701723" y="324949"/>
                  <a:pt x="2710929" y="329530"/>
                </a:cubicBezTo>
                <a:cubicBezTo>
                  <a:pt x="2704992" y="313978"/>
                  <a:pt x="2702411" y="309734"/>
                  <a:pt x="2693872" y="305966"/>
                </a:cubicBezTo>
                <a:cubicBezTo>
                  <a:pt x="2689744" y="304158"/>
                  <a:pt x="2683047" y="302687"/>
                  <a:pt x="2678499" y="303407"/>
                </a:cubicBezTo>
                <a:close/>
                <a:moveTo>
                  <a:pt x="11415501" y="302592"/>
                </a:moveTo>
                <a:cubicBezTo>
                  <a:pt x="11419977" y="305688"/>
                  <a:pt x="11423532" y="309105"/>
                  <a:pt x="11428513" y="311311"/>
                </a:cubicBezTo>
                <a:cubicBezTo>
                  <a:pt x="11434379" y="313931"/>
                  <a:pt x="11441507" y="315479"/>
                  <a:pt x="11448112" y="317517"/>
                </a:cubicBezTo>
                <a:cubicBezTo>
                  <a:pt x="11450098" y="331582"/>
                  <a:pt x="11450098" y="331582"/>
                  <a:pt x="11469011" y="339902"/>
                </a:cubicBezTo>
                <a:cubicBezTo>
                  <a:pt x="11461955" y="344667"/>
                  <a:pt x="11455115" y="343886"/>
                  <a:pt x="11449087" y="342568"/>
                </a:cubicBezTo>
                <a:cubicBezTo>
                  <a:pt x="11440298" y="340638"/>
                  <a:pt x="11431671" y="338247"/>
                  <a:pt x="11423514" y="335428"/>
                </a:cubicBezTo>
                <a:cubicBezTo>
                  <a:pt x="11403824" y="328610"/>
                  <a:pt x="11400684" y="316919"/>
                  <a:pt x="11415501" y="302592"/>
                </a:cubicBezTo>
                <a:close/>
                <a:moveTo>
                  <a:pt x="3260392" y="301951"/>
                </a:moveTo>
                <a:cubicBezTo>
                  <a:pt x="3259561" y="317778"/>
                  <a:pt x="3241123" y="326558"/>
                  <a:pt x="3220964" y="334525"/>
                </a:cubicBezTo>
                <a:cubicBezTo>
                  <a:pt x="3216218" y="336394"/>
                  <a:pt x="3211039" y="337881"/>
                  <a:pt x="3206508" y="339934"/>
                </a:cubicBezTo>
                <a:cubicBezTo>
                  <a:pt x="3203675" y="341221"/>
                  <a:pt x="3201671" y="343213"/>
                  <a:pt x="3198601" y="345358"/>
                </a:cubicBezTo>
                <a:cubicBezTo>
                  <a:pt x="3205803" y="353157"/>
                  <a:pt x="3211959" y="360909"/>
                  <a:pt x="3219902" y="367896"/>
                </a:cubicBezTo>
                <a:cubicBezTo>
                  <a:pt x="3223272" y="370884"/>
                  <a:pt x="3229984" y="373152"/>
                  <a:pt x="3235905" y="374163"/>
                </a:cubicBezTo>
                <a:cubicBezTo>
                  <a:pt x="3243273" y="375419"/>
                  <a:pt x="3250841" y="374178"/>
                  <a:pt x="3255353" y="369796"/>
                </a:cubicBezTo>
                <a:cubicBezTo>
                  <a:pt x="3256960" y="364617"/>
                  <a:pt x="3242062" y="363913"/>
                  <a:pt x="3247842" y="357585"/>
                </a:cubicBezTo>
                <a:cubicBezTo>
                  <a:pt x="3249683" y="356910"/>
                  <a:pt x="3251905" y="355685"/>
                  <a:pt x="3254488" y="355210"/>
                </a:cubicBezTo>
                <a:cubicBezTo>
                  <a:pt x="3269221" y="352482"/>
                  <a:pt x="3275447" y="346139"/>
                  <a:pt x="3276007" y="337068"/>
                </a:cubicBezTo>
                <a:cubicBezTo>
                  <a:pt x="3276406" y="330725"/>
                  <a:pt x="3278047" y="324367"/>
                  <a:pt x="3277667" y="318039"/>
                </a:cubicBezTo>
                <a:cubicBezTo>
                  <a:pt x="3277416" y="313565"/>
                  <a:pt x="3275303" y="309014"/>
                  <a:pt x="3272848" y="304740"/>
                </a:cubicBezTo>
                <a:cubicBezTo>
                  <a:pt x="3271370" y="302135"/>
                  <a:pt x="3267850" y="299730"/>
                  <a:pt x="3260392" y="301951"/>
                </a:cubicBezTo>
                <a:close/>
                <a:moveTo>
                  <a:pt x="9820113" y="301645"/>
                </a:moveTo>
                <a:cubicBezTo>
                  <a:pt x="9825022" y="309260"/>
                  <a:pt x="9829552" y="316277"/>
                  <a:pt x="9834064" y="323294"/>
                </a:cubicBezTo>
                <a:cubicBezTo>
                  <a:pt x="9833992" y="323324"/>
                  <a:pt x="9833924" y="323370"/>
                  <a:pt x="9833829" y="323401"/>
                </a:cubicBezTo>
                <a:cubicBezTo>
                  <a:pt x="9833771" y="323524"/>
                  <a:pt x="9833717" y="323631"/>
                  <a:pt x="9833649" y="323738"/>
                </a:cubicBezTo>
                <a:cubicBezTo>
                  <a:pt x="9822532" y="325010"/>
                  <a:pt x="9818093" y="331154"/>
                  <a:pt x="9811144" y="335490"/>
                </a:cubicBezTo>
                <a:cubicBezTo>
                  <a:pt x="9807842" y="337528"/>
                  <a:pt x="9801038" y="337206"/>
                  <a:pt x="9798565" y="334847"/>
                </a:cubicBezTo>
                <a:cubicBezTo>
                  <a:pt x="9793530" y="330020"/>
                  <a:pt x="9789271" y="324857"/>
                  <a:pt x="9783803" y="320214"/>
                </a:cubicBezTo>
                <a:cubicBezTo>
                  <a:pt x="9781980" y="318651"/>
                  <a:pt x="9777378" y="317380"/>
                  <a:pt x="9774310" y="317564"/>
                </a:cubicBezTo>
                <a:cubicBezTo>
                  <a:pt x="9768823" y="317916"/>
                  <a:pt x="9766657" y="321164"/>
                  <a:pt x="9767307" y="324060"/>
                </a:cubicBezTo>
                <a:cubicBezTo>
                  <a:pt x="9768426" y="329132"/>
                  <a:pt x="9770123" y="334264"/>
                  <a:pt x="9772956" y="339076"/>
                </a:cubicBezTo>
                <a:cubicBezTo>
                  <a:pt x="9775501" y="343366"/>
                  <a:pt x="9779706" y="347304"/>
                  <a:pt x="9783514" y="351272"/>
                </a:cubicBezTo>
                <a:cubicBezTo>
                  <a:pt x="9794162" y="362442"/>
                  <a:pt x="9794234" y="362411"/>
                  <a:pt x="9792718" y="375128"/>
                </a:cubicBezTo>
                <a:cubicBezTo>
                  <a:pt x="9802247" y="376461"/>
                  <a:pt x="9808744" y="373044"/>
                  <a:pt x="9815006" y="369597"/>
                </a:cubicBezTo>
                <a:cubicBezTo>
                  <a:pt x="9820872" y="366333"/>
                  <a:pt x="9823398" y="362151"/>
                  <a:pt x="9823759" y="357278"/>
                </a:cubicBezTo>
                <a:cubicBezTo>
                  <a:pt x="9824590" y="345833"/>
                  <a:pt x="9826647" y="334510"/>
                  <a:pt x="9833649" y="323739"/>
                </a:cubicBezTo>
                <a:cubicBezTo>
                  <a:pt x="9833866" y="323724"/>
                  <a:pt x="9834065" y="323663"/>
                  <a:pt x="9834299" y="323632"/>
                </a:cubicBezTo>
                <a:lnTo>
                  <a:pt x="9834271" y="323619"/>
                </a:lnTo>
                <a:lnTo>
                  <a:pt x="9834064" y="323295"/>
                </a:lnTo>
                <a:cubicBezTo>
                  <a:pt x="9856334" y="312539"/>
                  <a:pt x="9855630" y="308679"/>
                  <a:pt x="9830039" y="301722"/>
                </a:cubicBezTo>
                <a:cubicBezTo>
                  <a:pt x="9827802" y="301109"/>
                  <a:pt x="9824733" y="301645"/>
                  <a:pt x="9820113" y="301645"/>
                </a:cubicBezTo>
                <a:close/>
                <a:moveTo>
                  <a:pt x="11854611" y="301260"/>
                </a:moveTo>
                <a:cubicBezTo>
                  <a:pt x="11866126" y="303053"/>
                  <a:pt x="11876901" y="306515"/>
                  <a:pt x="11883867" y="313089"/>
                </a:cubicBezTo>
                <a:cubicBezTo>
                  <a:pt x="11885978" y="315080"/>
                  <a:pt x="11886033" y="318620"/>
                  <a:pt x="11884824" y="321071"/>
                </a:cubicBezTo>
                <a:lnTo>
                  <a:pt x="11884823" y="321071"/>
                </a:lnTo>
                <a:cubicBezTo>
                  <a:pt x="11883326" y="324059"/>
                  <a:pt x="11874410" y="325208"/>
                  <a:pt x="11870133" y="322757"/>
                </a:cubicBezTo>
                <a:cubicBezTo>
                  <a:pt x="11861956" y="318084"/>
                  <a:pt x="11854575" y="312874"/>
                  <a:pt x="11847429" y="307619"/>
                </a:cubicBezTo>
                <a:cubicBezTo>
                  <a:pt x="11846346" y="306837"/>
                  <a:pt x="11847753" y="304401"/>
                  <a:pt x="11848908" y="303007"/>
                </a:cubicBezTo>
                <a:cubicBezTo>
                  <a:pt x="11849558" y="302210"/>
                  <a:pt x="11852030" y="302011"/>
                  <a:pt x="11854611" y="301260"/>
                </a:cubicBezTo>
                <a:close/>
                <a:moveTo>
                  <a:pt x="8869451" y="300833"/>
                </a:moveTo>
                <a:cubicBezTo>
                  <a:pt x="8864795" y="301951"/>
                  <a:pt x="8860590" y="302212"/>
                  <a:pt x="8858136" y="303637"/>
                </a:cubicBezTo>
                <a:cubicBezTo>
                  <a:pt x="8849183" y="308815"/>
                  <a:pt x="8841514" y="314744"/>
                  <a:pt x="8839691" y="322467"/>
                </a:cubicBezTo>
                <a:cubicBezTo>
                  <a:pt x="8839222" y="324367"/>
                  <a:pt x="8841207" y="327370"/>
                  <a:pt x="8843643" y="328320"/>
                </a:cubicBezTo>
                <a:cubicBezTo>
                  <a:pt x="8846025" y="329254"/>
                  <a:pt x="8851385" y="328994"/>
                  <a:pt x="8853822" y="327906"/>
                </a:cubicBezTo>
                <a:cubicBezTo>
                  <a:pt x="8862106" y="324167"/>
                  <a:pt x="8870137" y="320107"/>
                  <a:pt x="8877248" y="315556"/>
                </a:cubicBezTo>
                <a:cubicBezTo>
                  <a:pt x="8879936" y="313825"/>
                  <a:pt x="8881814" y="309933"/>
                  <a:pt x="8880460" y="307896"/>
                </a:cubicBezTo>
                <a:cubicBezTo>
                  <a:pt x="8878673" y="305154"/>
                  <a:pt x="8873440" y="303254"/>
                  <a:pt x="8869451" y="300833"/>
                </a:cubicBezTo>
                <a:close/>
                <a:moveTo>
                  <a:pt x="83471" y="300223"/>
                </a:moveTo>
                <a:lnTo>
                  <a:pt x="85023" y="300850"/>
                </a:lnTo>
                <a:lnTo>
                  <a:pt x="83326" y="301387"/>
                </a:lnTo>
                <a:close/>
                <a:moveTo>
                  <a:pt x="1744151" y="300205"/>
                </a:moveTo>
                <a:cubicBezTo>
                  <a:pt x="1743375" y="300281"/>
                  <a:pt x="1742328" y="300189"/>
                  <a:pt x="1741931" y="300465"/>
                </a:cubicBezTo>
                <a:cubicBezTo>
                  <a:pt x="1741516" y="300756"/>
                  <a:pt x="1741728" y="301384"/>
                  <a:pt x="1741660" y="301875"/>
                </a:cubicBezTo>
                <a:cubicBezTo>
                  <a:pt x="1742888" y="301737"/>
                  <a:pt x="1744133" y="301599"/>
                  <a:pt x="1745342" y="301476"/>
                </a:cubicBezTo>
                <a:cubicBezTo>
                  <a:pt x="1744946" y="301047"/>
                  <a:pt x="1744548" y="300634"/>
                  <a:pt x="1744151" y="300205"/>
                </a:cubicBezTo>
                <a:close/>
                <a:moveTo>
                  <a:pt x="331240" y="299430"/>
                </a:moveTo>
                <a:cubicBezTo>
                  <a:pt x="338044" y="300054"/>
                  <a:pt x="344523" y="302253"/>
                  <a:pt x="350804" y="305540"/>
                </a:cubicBezTo>
                <a:cubicBezTo>
                  <a:pt x="355008" y="307746"/>
                  <a:pt x="358474" y="310472"/>
                  <a:pt x="362643" y="313200"/>
                </a:cubicBezTo>
                <a:cubicBezTo>
                  <a:pt x="369772" y="312495"/>
                  <a:pt x="376648" y="311805"/>
                  <a:pt x="385111" y="310963"/>
                </a:cubicBezTo>
                <a:cubicBezTo>
                  <a:pt x="383380" y="319742"/>
                  <a:pt x="376034" y="323603"/>
                  <a:pt x="365405" y="325289"/>
                </a:cubicBezTo>
                <a:cubicBezTo>
                  <a:pt x="355515" y="326867"/>
                  <a:pt x="347032" y="325166"/>
                  <a:pt x="340481" y="320018"/>
                </a:cubicBezTo>
                <a:cubicBezTo>
                  <a:pt x="337160" y="317383"/>
                  <a:pt x="333028" y="315146"/>
                  <a:pt x="328119" y="311989"/>
                </a:cubicBezTo>
                <a:cubicBezTo>
                  <a:pt x="307310" y="316831"/>
                  <a:pt x="289931" y="322868"/>
                  <a:pt x="266288" y="322255"/>
                </a:cubicBezTo>
                <a:cubicBezTo>
                  <a:pt x="274482" y="315452"/>
                  <a:pt x="281196" y="310457"/>
                  <a:pt x="291970" y="307838"/>
                </a:cubicBezTo>
                <a:cubicBezTo>
                  <a:pt x="298034" y="306367"/>
                  <a:pt x="304314" y="304942"/>
                  <a:pt x="309728" y="302766"/>
                </a:cubicBezTo>
                <a:cubicBezTo>
                  <a:pt x="317308" y="299755"/>
                  <a:pt x="324437" y="298805"/>
                  <a:pt x="331240" y="299430"/>
                </a:cubicBezTo>
                <a:close/>
                <a:moveTo>
                  <a:pt x="10359045" y="297922"/>
                </a:moveTo>
                <a:cubicBezTo>
                  <a:pt x="10357059" y="300343"/>
                  <a:pt x="10352891" y="303101"/>
                  <a:pt x="10353811" y="304801"/>
                </a:cubicBezTo>
                <a:cubicBezTo>
                  <a:pt x="10355760" y="308433"/>
                  <a:pt x="10359767" y="311879"/>
                  <a:pt x="10364115" y="314698"/>
                </a:cubicBezTo>
                <a:cubicBezTo>
                  <a:pt x="10367888" y="317150"/>
                  <a:pt x="10373176" y="318988"/>
                  <a:pt x="10379420" y="317272"/>
                </a:cubicBezTo>
                <a:cubicBezTo>
                  <a:pt x="10384004" y="316016"/>
                  <a:pt x="10383390" y="311619"/>
                  <a:pt x="10377597" y="306671"/>
                </a:cubicBezTo>
                <a:cubicBezTo>
                  <a:pt x="10374890" y="304357"/>
                  <a:pt x="10371930" y="302043"/>
                  <a:pt x="10368483" y="300128"/>
                </a:cubicBezTo>
                <a:cubicBezTo>
                  <a:pt x="10366606" y="299071"/>
                  <a:pt x="10363448" y="298887"/>
                  <a:pt x="10359045" y="297922"/>
                </a:cubicBezTo>
                <a:close/>
                <a:moveTo>
                  <a:pt x="9522332" y="297094"/>
                </a:moveTo>
                <a:cubicBezTo>
                  <a:pt x="9522332" y="297723"/>
                  <a:pt x="9522332" y="298259"/>
                  <a:pt x="9522332" y="298810"/>
                </a:cubicBezTo>
                <a:lnTo>
                  <a:pt x="9522337" y="298811"/>
                </a:lnTo>
                <a:cubicBezTo>
                  <a:pt x="9523871" y="298780"/>
                  <a:pt x="9525405" y="298795"/>
                  <a:pt x="9526903" y="298658"/>
                </a:cubicBezTo>
                <a:cubicBezTo>
                  <a:pt x="9527007" y="298642"/>
                  <a:pt x="9526971" y="297171"/>
                  <a:pt x="9526863" y="297171"/>
                </a:cubicBezTo>
                <a:cubicBezTo>
                  <a:pt x="9525347" y="297063"/>
                  <a:pt x="9523794" y="297094"/>
                  <a:pt x="9522332" y="297094"/>
                </a:cubicBezTo>
                <a:close/>
                <a:moveTo>
                  <a:pt x="9595659" y="296865"/>
                </a:moveTo>
                <a:cubicBezTo>
                  <a:pt x="9593422" y="297860"/>
                  <a:pt x="9591616" y="301308"/>
                  <a:pt x="9592735" y="302702"/>
                </a:cubicBezTo>
                <a:cubicBezTo>
                  <a:pt x="9598023" y="309306"/>
                  <a:pt x="9604412" y="315571"/>
                  <a:pt x="9613832" y="325623"/>
                </a:cubicBezTo>
                <a:cubicBezTo>
                  <a:pt x="9618327" y="314346"/>
                  <a:pt x="9617298" y="307268"/>
                  <a:pt x="9611486" y="300480"/>
                </a:cubicBezTo>
                <a:cubicBezTo>
                  <a:pt x="9610241" y="299025"/>
                  <a:pt x="9608166" y="297339"/>
                  <a:pt x="9605874" y="296879"/>
                </a:cubicBezTo>
                <a:cubicBezTo>
                  <a:pt x="9602680" y="296236"/>
                  <a:pt x="9597951" y="295838"/>
                  <a:pt x="9595659" y="296865"/>
                </a:cubicBezTo>
                <a:close/>
                <a:moveTo>
                  <a:pt x="10861790" y="296439"/>
                </a:moveTo>
                <a:cubicBezTo>
                  <a:pt x="10863505" y="300087"/>
                  <a:pt x="10865038" y="301711"/>
                  <a:pt x="10864768" y="303228"/>
                </a:cubicBezTo>
                <a:cubicBezTo>
                  <a:pt x="10864515" y="304515"/>
                  <a:pt x="10862187" y="305664"/>
                  <a:pt x="10860798" y="306874"/>
                </a:cubicBezTo>
                <a:cubicBezTo>
                  <a:pt x="10858866" y="305970"/>
                  <a:pt x="10855835" y="305250"/>
                  <a:pt x="10855365" y="304132"/>
                </a:cubicBezTo>
                <a:cubicBezTo>
                  <a:pt x="10854950" y="303090"/>
                  <a:pt x="10857260" y="301619"/>
                  <a:pt x="10861790" y="296439"/>
                </a:cubicBezTo>
                <a:close/>
                <a:moveTo>
                  <a:pt x="680790" y="296161"/>
                </a:moveTo>
                <a:cubicBezTo>
                  <a:pt x="681638" y="296361"/>
                  <a:pt x="683100" y="296468"/>
                  <a:pt x="683244" y="296805"/>
                </a:cubicBezTo>
                <a:cubicBezTo>
                  <a:pt x="684399" y="299333"/>
                  <a:pt x="686402" y="301968"/>
                  <a:pt x="686023" y="304451"/>
                </a:cubicBezTo>
                <a:cubicBezTo>
                  <a:pt x="685518" y="307746"/>
                  <a:pt x="683677" y="311193"/>
                  <a:pt x="676946" y="311990"/>
                </a:cubicBezTo>
                <a:cubicBezTo>
                  <a:pt x="676079" y="312097"/>
                  <a:pt x="675033" y="312036"/>
                  <a:pt x="674239" y="311806"/>
                </a:cubicBezTo>
                <a:cubicBezTo>
                  <a:pt x="668174" y="310121"/>
                  <a:pt x="666983" y="306903"/>
                  <a:pt x="667813" y="303332"/>
                </a:cubicBezTo>
                <a:cubicBezTo>
                  <a:pt x="668896" y="298797"/>
                  <a:pt x="674852" y="295656"/>
                  <a:pt x="680790" y="296161"/>
                </a:cubicBezTo>
                <a:close/>
                <a:moveTo>
                  <a:pt x="578066" y="294216"/>
                </a:moveTo>
                <a:cubicBezTo>
                  <a:pt x="579401" y="295580"/>
                  <a:pt x="581749" y="296913"/>
                  <a:pt x="581875" y="298292"/>
                </a:cubicBezTo>
                <a:cubicBezTo>
                  <a:pt x="582073" y="300866"/>
                  <a:pt x="579475" y="302904"/>
                  <a:pt x="574908" y="302153"/>
                </a:cubicBezTo>
                <a:cubicBezTo>
                  <a:pt x="572904" y="301831"/>
                  <a:pt x="571605" y="299870"/>
                  <a:pt x="568753" y="297725"/>
                </a:cubicBezTo>
                <a:cubicBezTo>
                  <a:pt x="572507" y="296300"/>
                  <a:pt x="575287" y="295258"/>
                  <a:pt x="578066" y="294216"/>
                </a:cubicBezTo>
                <a:close/>
                <a:moveTo>
                  <a:pt x="152030" y="293818"/>
                </a:moveTo>
                <a:cubicBezTo>
                  <a:pt x="152843" y="293848"/>
                  <a:pt x="153457" y="295656"/>
                  <a:pt x="154161" y="296652"/>
                </a:cubicBezTo>
                <a:cubicBezTo>
                  <a:pt x="151923" y="297234"/>
                  <a:pt x="149703" y="297939"/>
                  <a:pt x="147375" y="298245"/>
                </a:cubicBezTo>
                <a:cubicBezTo>
                  <a:pt x="147050" y="298291"/>
                  <a:pt x="146039" y="296391"/>
                  <a:pt x="144884" y="294767"/>
                </a:cubicBezTo>
                <a:cubicBezTo>
                  <a:pt x="147411" y="294384"/>
                  <a:pt x="149757" y="293741"/>
                  <a:pt x="152030" y="293818"/>
                </a:cubicBezTo>
                <a:close/>
                <a:moveTo>
                  <a:pt x="11307561" y="293415"/>
                </a:moveTo>
                <a:cubicBezTo>
                  <a:pt x="11317469" y="293139"/>
                  <a:pt x="11327882" y="296893"/>
                  <a:pt x="11331618" y="302533"/>
                </a:cubicBezTo>
                <a:cubicBezTo>
                  <a:pt x="11332484" y="303835"/>
                  <a:pt x="11331834" y="306057"/>
                  <a:pt x="11330445" y="307175"/>
                </a:cubicBezTo>
                <a:cubicBezTo>
                  <a:pt x="11329019" y="308340"/>
                  <a:pt x="11325752" y="309289"/>
                  <a:pt x="11323424" y="309229"/>
                </a:cubicBezTo>
                <a:cubicBezTo>
                  <a:pt x="11313353" y="308937"/>
                  <a:pt x="11306532" y="305459"/>
                  <a:pt x="11302201" y="300034"/>
                </a:cubicBezTo>
                <a:cubicBezTo>
                  <a:pt x="11300179" y="297506"/>
                  <a:pt x="11303446" y="293522"/>
                  <a:pt x="11307561" y="293415"/>
                </a:cubicBezTo>
                <a:close/>
                <a:moveTo>
                  <a:pt x="1035596" y="293173"/>
                </a:moveTo>
                <a:cubicBezTo>
                  <a:pt x="1043140" y="290370"/>
                  <a:pt x="1051369" y="289910"/>
                  <a:pt x="1061312" y="293909"/>
                </a:cubicBezTo>
                <a:cubicBezTo>
                  <a:pt x="1055248" y="299931"/>
                  <a:pt x="1046712" y="300575"/>
                  <a:pt x="1038501" y="301188"/>
                </a:cubicBezTo>
                <a:cubicBezTo>
                  <a:pt x="1036444" y="301341"/>
                  <a:pt x="1032130" y="299656"/>
                  <a:pt x="1032167" y="298858"/>
                </a:cubicBezTo>
                <a:cubicBezTo>
                  <a:pt x="1032239" y="296897"/>
                  <a:pt x="1033304" y="294032"/>
                  <a:pt x="1035596" y="293173"/>
                </a:cubicBezTo>
                <a:close/>
                <a:moveTo>
                  <a:pt x="2068576" y="292498"/>
                </a:moveTo>
                <a:cubicBezTo>
                  <a:pt x="2064499" y="292130"/>
                  <a:pt x="2058723" y="292820"/>
                  <a:pt x="2055871" y="294459"/>
                </a:cubicBezTo>
                <a:cubicBezTo>
                  <a:pt x="2046038" y="300097"/>
                  <a:pt x="2041436" y="307651"/>
                  <a:pt x="2038443" y="314867"/>
                </a:cubicBezTo>
                <a:cubicBezTo>
                  <a:pt x="2039056" y="321011"/>
                  <a:pt x="2041961" y="325868"/>
                  <a:pt x="2049538" y="328825"/>
                </a:cubicBezTo>
                <a:cubicBezTo>
                  <a:pt x="2051523" y="329607"/>
                  <a:pt x="2058363" y="328534"/>
                  <a:pt x="2058775" y="327599"/>
                </a:cubicBezTo>
                <a:cubicBezTo>
                  <a:pt x="2062352" y="319801"/>
                  <a:pt x="2067564" y="312706"/>
                  <a:pt x="2076317" y="306517"/>
                </a:cubicBezTo>
                <a:cubicBezTo>
                  <a:pt x="2078387" y="305046"/>
                  <a:pt x="2078445" y="302135"/>
                  <a:pt x="2078265" y="299944"/>
                </a:cubicBezTo>
                <a:cubicBezTo>
                  <a:pt x="2077977" y="296206"/>
                  <a:pt x="2074589" y="293049"/>
                  <a:pt x="2068576" y="292498"/>
                </a:cubicBezTo>
                <a:close/>
                <a:moveTo>
                  <a:pt x="2118027" y="291379"/>
                </a:moveTo>
                <a:lnTo>
                  <a:pt x="2116204" y="292191"/>
                </a:lnTo>
                <a:cubicBezTo>
                  <a:pt x="2115988" y="292544"/>
                  <a:pt x="2116510" y="293080"/>
                  <a:pt x="2116712" y="293524"/>
                </a:cubicBezTo>
                <a:cubicBezTo>
                  <a:pt x="2117754" y="293111"/>
                  <a:pt x="2118785" y="292682"/>
                  <a:pt x="2119833" y="292253"/>
                </a:cubicBezTo>
                <a:close/>
                <a:moveTo>
                  <a:pt x="10647442" y="290616"/>
                </a:moveTo>
                <a:cubicBezTo>
                  <a:pt x="10650024" y="291459"/>
                  <a:pt x="10652641" y="292317"/>
                  <a:pt x="10656665" y="293619"/>
                </a:cubicBezTo>
                <a:cubicBezTo>
                  <a:pt x="10653272" y="295519"/>
                  <a:pt x="10651468" y="297297"/>
                  <a:pt x="10649861" y="297220"/>
                </a:cubicBezTo>
                <a:cubicBezTo>
                  <a:pt x="10647929" y="297143"/>
                  <a:pt x="10645077" y="295657"/>
                  <a:pt x="10644626" y="294508"/>
                </a:cubicBezTo>
                <a:cubicBezTo>
                  <a:pt x="10644211" y="293405"/>
                  <a:pt x="10646396" y="291934"/>
                  <a:pt x="10647442" y="290616"/>
                </a:cubicBezTo>
                <a:close/>
                <a:moveTo>
                  <a:pt x="2211944" y="289617"/>
                </a:moveTo>
                <a:cubicBezTo>
                  <a:pt x="2209759" y="290950"/>
                  <a:pt x="2208192" y="291885"/>
                  <a:pt x="2206638" y="292835"/>
                </a:cubicBezTo>
                <a:cubicBezTo>
                  <a:pt x="2208028" y="293371"/>
                  <a:pt x="2209502" y="294413"/>
                  <a:pt x="2210806" y="294352"/>
                </a:cubicBezTo>
                <a:cubicBezTo>
                  <a:pt x="2213098" y="294214"/>
                  <a:pt x="2215247" y="293386"/>
                  <a:pt x="2217448" y="292850"/>
                </a:cubicBezTo>
                <a:cubicBezTo>
                  <a:pt x="2215843" y="291900"/>
                  <a:pt x="2214237" y="290966"/>
                  <a:pt x="2211944" y="289617"/>
                </a:cubicBezTo>
                <a:close/>
                <a:moveTo>
                  <a:pt x="2344154" y="289510"/>
                </a:moveTo>
                <a:cubicBezTo>
                  <a:pt x="2343144" y="290245"/>
                  <a:pt x="2341361" y="290966"/>
                  <a:pt x="2341321" y="291732"/>
                </a:cubicBezTo>
                <a:cubicBezTo>
                  <a:pt x="2341284" y="292498"/>
                  <a:pt x="2342945" y="293310"/>
                  <a:pt x="2343865" y="294107"/>
                </a:cubicBezTo>
                <a:cubicBezTo>
                  <a:pt x="2345274" y="293111"/>
                  <a:pt x="2346662" y="292145"/>
                  <a:pt x="2348071" y="291165"/>
                </a:cubicBezTo>
                <a:cubicBezTo>
                  <a:pt x="2346772" y="290598"/>
                  <a:pt x="2345453" y="290046"/>
                  <a:pt x="2344154" y="289510"/>
                </a:cubicBezTo>
                <a:close/>
                <a:moveTo>
                  <a:pt x="9172408" y="288575"/>
                </a:moveTo>
                <a:cubicBezTo>
                  <a:pt x="9172461" y="289387"/>
                  <a:pt x="9172444" y="290230"/>
                  <a:pt x="9172678" y="291042"/>
                </a:cubicBezTo>
                <a:cubicBezTo>
                  <a:pt x="9172696" y="291119"/>
                  <a:pt x="9174776" y="291103"/>
                  <a:pt x="9174790" y="291042"/>
                </a:cubicBezTo>
                <a:cubicBezTo>
                  <a:pt x="9174939" y="290215"/>
                  <a:pt x="9174885" y="289387"/>
                  <a:pt x="9174885" y="288575"/>
                </a:cubicBezTo>
                <a:cubicBezTo>
                  <a:pt x="9173946" y="288575"/>
                  <a:pt x="9173170" y="288575"/>
                  <a:pt x="9172412" y="288575"/>
                </a:cubicBezTo>
                <a:close/>
                <a:moveTo>
                  <a:pt x="8883203" y="288468"/>
                </a:moveTo>
                <a:cubicBezTo>
                  <a:pt x="8882805" y="288897"/>
                  <a:pt x="8882016" y="289678"/>
                  <a:pt x="8882084" y="289709"/>
                </a:cubicBezTo>
                <a:cubicBezTo>
                  <a:pt x="8883239" y="290215"/>
                  <a:pt x="8884519" y="290613"/>
                  <a:pt x="8885747" y="291042"/>
                </a:cubicBezTo>
                <a:cubicBezTo>
                  <a:pt x="8886145" y="290598"/>
                  <a:pt x="8886524" y="290184"/>
                  <a:pt x="8886921" y="289740"/>
                </a:cubicBezTo>
                <a:cubicBezTo>
                  <a:pt x="8885676" y="289311"/>
                  <a:pt x="8884431" y="288882"/>
                  <a:pt x="8883203" y="288468"/>
                </a:cubicBezTo>
                <a:close/>
                <a:moveTo>
                  <a:pt x="2267040" y="288177"/>
                </a:moveTo>
                <a:cubicBezTo>
                  <a:pt x="2265940" y="288315"/>
                  <a:pt x="2265165" y="289571"/>
                  <a:pt x="2264260" y="290337"/>
                </a:cubicBezTo>
                <a:cubicBezTo>
                  <a:pt x="2265615" y="290812"/>
                  <a:pt x="2267095" y="291762"/>
                  <a:pt x="2268268" y="291640"/>
                </a:cubicBezTo>
                <a:cubicBezTo>
                  <a:pt x="2269369" y="291517"/>
                  <a:pt x="2270127" y="290245"/>
                  <a:pt x="2271029" y="289479"/>
                </a:cubicBezTo>
                <a:cubicBezTo>
                  <a:pt x="2269692" y="289004"/>
                  <a:pt x="2268196" y="288039"/>
                  <a:pt x="2267040" y="288177"/>
                </a:cubicBezTo>
                <a:close/>
                <a:moveTo>
                  <a:pt x="2609053" y="287196"/>
                </a:moveTo>
                <a:cubicBezTo>
                  <a:pt x="2606093" y="288085"/>
                  <a:pt x="2601400" y="289893"/>
                  <a:pt x="2601561" y="291149"/>
                </a:cubicBezTo>
                <a:cubicBezTo>
                  <a:pt x="2602808" y="300879"/>
                  <a:pt x="2597012" y="309060"/>
                  <a:pt x="2588766" y="316951"/>
                </a:cubicBezTo>
                <a:cubicBezTo>
                  <a:pt x="2587521" y="318161"/>
                  <a:pt x="2588604" y="320276"/>
                  <a:pt x="2588604" y="324765"/>
                </a:cubicBezTo>
                <a:cubicBezTo>
                  <a:pt x="2611523" y="315572"/>
                  <a:pt x="2616073" y="303867"/>
                  <a:pt x="2614158" y="290552"/>
                </a:cubicBezTo>
                <a:cubicBezTo>
                  <a:pt x="2613980" y="289280"/>
                  <a:pt x="2609758" y="286967"/>
                  <a:pt x="2609053" y="287196"/>
                </a:cubicBezTo>
                <a:close/>
                <a:moveTo>
                  <a:pt x="10763437" y="285953"/>
                </a:moveTo>
                <a:lnTo>
                  <a:pt x="10763450" y="285955"/>
                </a:lnTo>
                <a:lnTo>
                  <a:pt x="10763438" y="285954"/>
                </a:lnTo>
                <a:close/>
                <a:moveTo>
                  <a:pt x="11864828" y="285509"/>
                </a:moveTo>
                <a:cubicBezTo>
                  <a:pt x="11866126" y="285953"/>
                  <a:pt x="11867426" y="286382"/>
                  <a:pt x="11868725" y="286827"/>
                </a:cubicBezTo>
                <a:cubicBezTo>
                  <a:pt x="11868346" y="287286"/>
                  <a:pt x="11867931" y="287731"/>
                  <a:pt x="11867552" y="288190"/>
                </a:cubicBezTo>
                <a:cubicBezTo>
                  <a:pt x="11866253" y="287761"/>
                  <a:pt x="11864899" y="287348"/>
                  <a:pt x="11863690" y="286827"/>
                </a:cubicBezTo>
                <a:cubicBezTo>
                  <a:pt x="11863618" y="286796"/>
                  <a:pt x="11864431" y="285984"/>
                  <a:pt x="11864828" y="285509"/>
                </a:cubicBezTo>
                <a:close/>
                <a:moveTo>
                  <a:pt x="11156522" y="283272"/>
                </a:moveTo>
                <a:cubicBezTo>
                  <a:pt x="11165131" y="282812"/>
                  <a:pt x="11167477" y="288803"/>
                  <a:pt x="11173108" y="291561"/>
                </a:cubicBezTo>
                <a:cubicBezTo>
                  <a:pt x="11173829" y="291898"/>
                  <a:pt x="11174791" y="292404"/>
                  <a:pt x="11174858" y="292864"/>
                </a:cubicBezTo>
                <a:cubicBezTo>
                  <a:pt x="11175260" y="295545"/>
                  <a:pt x="11177115" y="298823"/>
                  <a:pt x="11175328" y="300799"/>
                </a:cubicBezTo>
                <a:cubicBezTo>
                  <a:pt x="11169750" y="306974"/>
                  <a:pt x="11160799" y="311080"/>
                  <a:pt x="11149573" y="313088"/>
                </a:cubicBezTo>
                <a:cubicBezTo>
                  <a:pt x="11144069" y="314084"/>
                  <a:pt x="11137751" y="311387"/>
                  <a:pt x="11137246" y="305810"/>
                </a:cubicBezTo>
                <a:cubicBezTo>
                  <a:pt x="11138383" y="303419"/>
                  <a:pt x="11140097" y="299022"/>
                  <a:pt x="11142588" y="294779"/>
                </a:cubicBezTo>
                <a:cubicBezTo>
                  <a:pt x="11145332" y="290121"/>
                  <a:pt x="11146090" y="283839"/>
                  <a:pt x="11156522" y="283272"/>
                </a:cubicBezTo>
                <a:close/>
                <a:moveTo>
                  <a:pt x="10405895" y="282753"/>
                </a:moveTo>
                <a:cubicBezTo>
                  <a:pt x="10402737" y="285925"/>
                  <a:pt x="10399417" y="287962"/>
                  <a:pt x="10398983" y="290184"/>
                </a:cubicBezTo>
                <a:cubicBezTo>
                  <a:pt x="10398731" y="291486"/>
                  <a:pt x="10402683" y="294015"/>
                  <a:pt x="10405390" y="294444"/>
                </a:cubicBezTo>
                <a:cubicBezTo>
                  <a:pt x="10410967" y="295317"/>
                  <a:pt x="10416471" y="291379"/>
                  <a:pt x="10414360" y="288131"/>
                </a:cubicBezTo>
                <a:cubicBezTo>
                  <a:pt x="10413240" y="286384"/>
                  <a:pt x="10409884" y="285204"/>
                  <a:pt x="10405895" y="282753"/>
                </a:cubicBezTo>
                <a:close/>
                <a:moveTo>
                  <a:pt x="446693" y="282630"/>
                </a:moveTo>
                <a:cubicBezTo>
                  <a:pt x="450354" y="282733"/>
                  <a:pt x="453733" y="283660"/>
                  <a:pt x="456846" y="284870"/>
                </a:cubicBezTo>
                <a:cubicBezTo>
                  <a:pt x="461214" y="286571"/>
                  <a:pt x="465347" y="289329"/>
                  <a:pt x="467404" y="292226"/>
                </a:cubicBezTo>
                <a:cubicBezTo>
                  <a:pt x="470129" y="296011"/>
                  <a:pt x="469750" y="300102"/>
                  <a:pt x="458995" y="301419"/>
                </a:cubicBezTo>
                <a:cubicBezTo>
                  <a:pt x="452352" y="295796"/>
                  <a:pt x="440821" y="292226"/>
                  <a:pt x="434847" y="285330"/>
                </a:cubicBezTo>
                <a:cubicBezTo>
                  <a:pt x="439088" y="283246"/>
                  <a:pt x="443032" y="282526"/>
                  <a:pt x="446693" y="282630"/>
                </a:cubicBezTo>
                <a:close/>
                <a:moveTo>
                  <a:pt x="1504738" y="282573"/>
                </a:moveTo>
                <a:cubicBezTo>
                  <a:pt x="1508655" y="284963"/>
                  <a:pt x="1512030" y="286189"/>
                  <a:pt x="1513221" y="287966"/>
                </a:cubicBezTo>
                <a:cubicBezTo>
                  <a:pt x="1514899" y="290464"/>
                  <a:pt x="1509935" y="293513"/>
                  <a:pt x="1504503" y="293038"/>
                </a:cubicBezTo>
                <a:cubicBezTo>
                  <a:pt x="1501435" y="292762"/>
                  <a:pt x="1498764" y="290755"/>
                  <a:pt x="1495929" y="289545"/>
                </a:cubicBezTo>
                <a:cubicBezTo>
                  <a:pt x="1498475" y="287537"/>
                  <a:pt x="1501002" y="285530"/>
                  <a:pt x="1504738" y="282573"/>
                </a:cubicBezTo>
                <a:close/>
                <a:moveTo>
                  <a:pt x="10023183" y="282339"/>
                </a:moveTo>
                <a:cubicBezTo>
                  <a:pt x="10021198" y="283963"/>
                  <a:pt x="10018364" y="285250"/>
                  <a:pt x="10018527" y="286384"/>
                </a:cubicBezTo>
                <a:cubicBezTo>
                  <a:pt x="10018888" y="289096"/>
                  <a:pt x="10022695" y="290261"/>
                  <a:pt x="10026594" y="289326"/>
                </a:cubicBezTo>
                <a:cubicBezTo>
                  <a:pt x="10028363" y="288912"/>
                  <a:pt x="10030348" y="286537"/>
                  <a:pt x="10029860" y="285465"/>
                </a:cubicBezTo>
                <a:cubicBezTo>
                  <a:pt x="10029319" y="284285"/>
                  <a:pt x="10026016" y="283580"/>
                  <a:pt x="10023183" y="282339"/>
                </a:cubicBezTo>
                <a:close/>
                <a:moveTo>
                  <a:pt x="11629742" y="281740"/>
                </a:moveTo>
                <a:cubicBezTo>
                  <a:pt x="11631781" y="283533"/>
                  <a:pt x="11634037" y="284682"/>
                  <a:pt x="11634254" y="285954"/>
                </a:cubicBezTo>
                <a:cubicBezTo>
                  <a:pt x="11634687" y="288436"/>
                  <a:pt x="11632250" y="290305"/>
                  <a:pt x="11627955" y="289539"/>
                </a:cubicBezTo>
                <a:cubicBezTo>
                  <a:pt x="11626349" y="289263"/>
                  <a:pt x="11624580" y="287026"/>
                  <a:pt x="11624779" y="285785"/>
                </a:cubicBezTo>
                <a:cubicBezTo>
                  <a:pt x="11624960" y="284559"/>
                  <a:pt x="11627486" y="283471"/>
                  <a:pt x="11629742" y="281740"/>
                </a:cubicBezTo>
                <a:close/>
                <a:moveTo>
                  <a:pt x="11453021" y="281448"/>
                </a:moveTo>
                <a:cubicBezTo>
                  <a:pt x="11456469" y="282260"/>
                  <a:pt x="11460060" y="283226"/>
                  <a:pt x="11462821" y="284681"/>
                </a:cubicBezTo>
                <a:cubicBezTo>
                  <a:pt x="11476068" y="291607"/>
                  <a:pt x="11491210" y="293093"/>
                  <a:pt x="11511911" y="290427"/>
                </a:cubicBezTo>
                <a:cubicBezTo>
                  <a:pt x="11514292" y="290427"/>
                  <a:pt x="11520862" y="290151"/>
                  <a:pt x="11527305" y="290565"/>
                </a:cubicBezTo>
                <a:cubicBezTo>
                  <a:pt x="11529488" y="290718"/>
                  <a:pt x="11533061" y="292649"/>
                  <a:pt x="11533008" y="293721"/>
                </a:cubicBezTo>
                <a:cubicBezTo>
                  <a:pt x="11532900" y="295667"/>
                  <a:pt x="11531203" y="297935"/>
                  <a:pt x="11529037" y="299452"/>
                </a:cubicBezTo>
                <a:cubicBezTo>
                  <a:pt x="11527395" y="300570"/>
                  <a:pt x="11523966" y="301183"/>
                  <a:pt x="11521313" y="301183"/>
                </a:cubicBezTo>
                <a:cubicBezTo>
                  <a:pt x="11508210" y="301198"/>
                  <a:pt x="11494928" y="301658"/>
                  <a:pt x="11482042" y="300540"/>
                </a:cubicBezTo>
                <a:cubicBezTo>
                  <a:pt x="11473055" y="299743"/>
                  <a:pt x="11464121" y="297169"/>
                  <a:pt x="11456090" y="294395"/>
                </a:cubicBezTo>
                <a:cubicBezTo>
                  <a:pt x="11451650" y="292863"/>
                  <a:pt x="11448636" y="289431"/>
                  <a:pt x="11445983" y="286535"/>
                </a:cubicBezTo>
                <a:cubicBezTo>
                  <a:pt x="11445045" y="285509"/>
                  <a:pt x="11446597" y="283318"/>
                  <a:pt x="11447914" y="282000"/>
                </a:cubicBezTo>
                <a:cubicBezTo>
                  <a:pt x="11448546" y="281371"/>
                  <a:pt x="11451560" y="281111"/>
                  <a:pt x="11453021" y="281448"/>
                </a:cubicBezTo>
                <a:close/>
                <a:moveTo>
                  <a:pt x="1579778" y="279034"/>
                </a:moveTo>
                <a:cubicBezTo>
                  <a:pt x="1585662" y="278574"/>
                  <a:pt x="1591924" y="282619"/>
                  <a:pt x="1591707" y="286741"/>
                </a:cubicBezTo>
                <a:cubicBezTo>
                  <a:pt x="1591510" y="290633"/>
                  <a:pt x="1585571" y="294035"/>
                  <a:pt x="1578640" y="293821"/>
                </a:cubicBezTo>
                <a:cubicBezTo>
                  <a:pt x="1573172" y="293667"/>
                  <a:pt x="1570447" y="291414"/>
                  <a:pt x="1570338" y="288166"/>
                </a:cubicBezTo>
                <a:cubicBezTo>
                  <a:pt x="1570176" y="283155"/>
                  <a:pt x="1574128" y="279478"/>
                  <a:pt x="1579778" y="279034"/>
                </a:cubicBezTo>
                <a:close/>
                <a:moveTo>
                  <a:pt x="2973001" y="278417"/>
                </a:moveTo>
                <a:cubicBezTo>
                  <a:pt x="2961919" y="282692"/>
                  <a:pt x="2962026" y="282707"/>
                  <a:pt x="2960601" y="285159"/>
                </a:cubicBezTo>
                <a:cubicBezTo>
                  <a:pt x="2954914" y="294827"/>
                  <a:pt x="2956847" y="304066"/>
                  <a:pt x="2965980" y="313135"/>
                </a:cubicBezTo>
                <a:cubicBezTo>
                  <a:pt x="2966359" y="307667"/>
                  <a:pt x="2966720" y="302166"/>
                  <a:pt x="2967116" y="296696"/>
                </a:cubicBezTo>
                <a:cubicBezTo>
                  <a:pt x="2967567" y="290659"/>
                  <a:pt x="2976376" y="285450"/>
                  <a:pt x="2973001" y="278417"/>
                </a:cubicBezTo>
                <a:close/>
                <a:moveTo>
                  <a:pt x="11697943" y="277879"/>
                </a:moveTo>
                <a:cubicBezTo>
                  <a:pt x="11701012" y="281893"/>
                  <a:pt x="11702510" y="283288"/>
                  <a:pt x="11703177" y="284821"/>
                </a:cubicBezTo>
                <a:cubicBezTo>
                  <a:pt x="11704495" y="287962"/>
                  <a:pt x="11701463" y="291072"/>
                  <a:pt x="11696987" y="290873"/>
                </a:cubicBezTo>
                <a:cubicBezTo>
                  <a:pt x="11694875" y="290781"/>
                  <a:pt x="11691085" y="288988"/>
                  <a:pt x="11691265" y="288284"/>
                </a:cubicBezTo>
                <a:cubicBezTo>
                  <a:pt x="11691915" y="285939"/>
                  <a:pt x="11693990" y="283747"/>
                  <a:pt x="11697943" y="277879"/>
                </a:cubicBezTo>
                <a:close/>
                <a:moveTo>
                  <a:pt x="11098482" y="277082"/>
                </a:moveTo>
                <a:cubicBezTo>
                  <a:pt x="11101532" y="276714"/>
                  <a:pt x="11106097" y="277771"/>
                  <a:pt x="11108390" y="279181"/>
                </a:cubicBezTo>
                <a:cubicBezTo>
                  <a:pt x="11111566" y="281142"/>
                  <a:pt x="11114616" y="283885"/>
                  <a:pt x="11115337" y="286535"/>
                </a:cubicBezTo>
                <a:cubicBezTo>
                  <a:pt x="11116853" y="292159"/>
                  <a:pt x="11118315" y="298042"/>
                  <a:pt x="11117161" y="303619"/>
                </a:cubicBezTo>
                <a:cubicBezTo>
                  <a:pt x="11114255" y="317486"/>
                  <a:pt x="11125102" y="327644"/>
                  <a:pt x="11138439" y="339197"/>
                </a:cubicBezTo>
                <a:cubicBezTo>
                  <a:pt x="11143186" y="335413"/>
                  <a:pt x="11146326" y="332701"/>
                  <a:pt x="11149827" y="330172"/>
                </a:cubicBezTo>
                <a:cubicBezTo>
                  <a:pt x="11154104" y="327123"/>
                  <a:pt x="11158256" y="323890"/>
                  <a:pt x="11163308" y="321408"/>
                </a:cubicBezTo>
                <a:cubicBezTo>
                  <a:pt x="11165745" y="320213"/>
                  <a:pt x="11170906" y="319631"/>
                  <a:pt x="11173487" y="320443"/>
                </a:cubicBezTo>
                <a:cubicBezTo>
                  <a:pt x="11175978" y="321194"/>
                  <a:pt x="11178667" y="324427"/>
                  <a:pt x="11177927" y="325974"/>
                </a:cubicBezTo>
                <a:cubicBezTo>
                  <a:pt x="11173704" y="334830"/>
                  <a:pt x="11169336" y="343732"/>
                  <a:pt x="11163128" y="352098"/>
                </a:cubicBezTo>
                <a:cubicBezTo>
                  <a:pt x="11160782" y="355239"/>
                  <a:pt x="11153852" y="358167"/>
                  <a:pt x="11148112" y="359101"/>
                </a:cubicBezTo>
                <a:cubicBezTo>
                  <a:pt x="11135733" y="361155"/>
                  <a:pt x="11122773" y="361859"/>
                  <a:pt x="11110014" y="363116"/>
                </a:cubicBezTo>
                <a:cubicBezTo>
                  <a:pt x="11102289" y="357569"/>
                  <a:pt x="11105556" y="351822"/>
                  <a:pt x="11109093" y="346613"/>
                </a:cubicBezTo>
                <a:cubicBezTo>
                  <a:pt x="11115843" y="336684"/>
                  <a:pt x="11111583" y="328717"/>
                  <a:pt x="11100340" y="321209"/>
                </a:cubicBezTo>
                <a:cubicBezTo>
                  <a:pt x="11093374" y="316566"/>
                  <a:pt x="11087202" y="311464"/>
                  <a:pt x="11080867" y="306699"/>
                </a:cubicBezTo>
                <a:cubicBezTo>
                  <a:pt x="11084512" y="296801"/>
                  <a:pt x="11087003" y="288941"/>
                  <a:pt x="11090504" y="281280"/>
                </a:cubicBezTo>
                <a:cubicBezTo>
                  <a:pt x="11091335" y="279487"/>
                  <a:pt x="11095413" y="277449"/>
                  <a:pt x="11098482" y="277082"/>
                </a:cubicBezTo>
                <a:close/>
                <a:moveTo>
                  <a:pt x="10859896" y="276030"/>
                </a:moveTo>
                <a:cubicBezTo>
                  <a:pt x="10860726" y="275815"/>
                  <a:pt x="10863722" y="277041"/>
                  <a:pt x="10863921" y="277777"/>
                </a:cubicBezTo>
                <a:cubicBezTo>
                  <a:pt x="10864318" y="279247"/>
                  <a:pt x="10864246" y="281868"/>
                  <a:pt x="10863001" y="282235"/>
                </a:cubicBezTo>
                <a:cubicBezTo>
                  <a:pt x="10859210" y="283323"/>
                  <a:pt x="10854807" y="283691"/>
                  <a:pt x="10850565" y="284013"/>
                </a:cubicBezTo>
                <a:cubicBezTo>
                  <a:pt x="10849861" y="284074"/>
                  <a:pt x="10848832" y="282327"/>
                  <a:pt x="10846901" y="280335"/>
                </a:cubicBezTo>
                <a:cubicBezTo>
                  <a:pt x="10851233" y="278864"/>
                  <a:pt x="10855439" y="277240"/>
                  <a:pt x="10859896" y="276030"/>
                </a:cubicBezTo>
                <a:close/>
                <a:moveTo>
                  <a:pt x="550887" y="275175"/>
                </a:moveTo>
                <a:cubicBezTo>
                  <a:pt x="546898" y="281304"/>
                  <a:pt x="544877" y="284445"/>
                  <a:pt x="542838" y="287571"/>
                </a:cubicBezTo>
                <a:cubicBezTo>
                  <a:pt x="531090" y="305481"/>
                  <a:pt x="531830" y="308990"/>
                  <a:pt x="550545" y="323331"/>
                </a:cubicBezTo>
                <a:cubicBezTo>
                  <a:pt x="548234" y="326227"/>
                  <a:pt x="544155" y="325553"/>
                  <a:pt x="541052" y="324526"/>
                </a:cubicBezTo>
                <a:cubicBezTo>
                  <a:pt x="531956" y="321569"/>
                  <a:pt x="522409" y="318826"/>
                  <a:pt x="514486" y="314904"/>
                </a:cubicBezTo>
                <a:cubicBezTo>
                  <a:pt x="506618" y="311028"/>
                  <a:pt x="499760" y="306155"/>
                  <a:pt x="493858" y="301099"/>
                </a:cubicBezTo>
                <a:cubicBezTo>
                  <a:pt x="488030" y="296073"/>
                  <a:pt x="490754" y="290620"/>
                  <a:pt x="499742" y="288168"/>
                </a:cubicBezTo>
                <a:cubicBezTo>
                  <a:pt x="514956" y="284031"/>
                  <a:pt x="530494" y="280323"/>
                  <a:pt x="550887" y="275175"/>
                </a:cubicBezTo>
                <a:close/>
                <a:moveTo>
                  <a:pt x="11502526" y="274922"/>
                </a:moveTo>
                <a:cubicBezTo>
                  <a:pt x="11503952" y="275443"/>
                  <a:pt x="11506659" y="276010"/>
                  <a:pt x="11506604" y="276485"/>
                </a:cubicBezTo>
                <a:cubicBezTo>
                  <a:pt x="11506442" y="277833"/>
                  <a:pt x="11505215" y="279136"/>
                  <a:pt x="11504313" y="280606"/>
                </a:cubicBezTo>
                <a:cubicBezTo>
                  <a:pt x="11501930" y="279687"/>
                  <a:pt x="11499173" y="278890"/>
                  <a:pt x="11499295" y="278661"/>
                </a:cubicBezTo>
                <a:cubicBezTo>
                  <a:pt x="11499999" y="277328"/>
                  <a:pt x="11501371" y="276148"/>
                  <a:pt x="11502526" y="274922"/>
                </a:cubicBezTo>
                <a:close/>
                <a:moveTo>
                  <a:pt x="1854712" y="274785"/>
                </a:moveTo>
                <a:lnTo>
                  <a:pt x="1853142" y="274831"/>
                </a:lnTo>
                <a:lnTo>
                  <a:pt x="1854044" y="275613"/>
                </a:lnTo>
                <a:close/>
                <a:moveTo>
                  <a:pt x="9570663" y="274448"/>
                </a:moveTo>
                <a:cubicBezTo>
                  <a:pt x="9569382" y="275015"/>
                  <a:pt x="9568101" y="275582"/>
                  <a:pt x="9566837" y="276149"/>
                </a:cubicBezTo>
                <a:cubicBezTo>
                  <a:pt x="9568010" y="276793"/>
                  <a:pt x="9569111" y="277513"/>
                  <a:pt x="9570447" y="278003"/>
                </a:cubicBezTo>
                <a:cubicBezTo>
                  <a:pt x="9570753" y="278126"/>
                  <a:pt x="9572545" y="277344"/>
                  <a:pt x="9572450" y="277160"/>
                </a:cubicBezTo>
                <a:cubicBezTo>
                  <a:pt x="9572089" y="276226"/>
                  <a:pt x="9571313" y="275337"/>
                  <a:pt x="9570663" y="274448"/>
                </a:cubicBezTo>
                <a:close/>
                <a:moveTo>
                  <a:pt x="3218363" y="274372"/>
                </a:moveTo>
                <a:cubicBezTo>
                  <a:pt x="3218308" y="274847"/>
                  <a:pt x="3218283" y="275322"/>
                  <a:pt x="3218243" y="275797"/>
                </a:cubicBezTo>
                <a:lnTo>
                  <a:pt x="3220294" y="276347"/>
                </a:lnTo>
                <a:lnTo>
                  <a:pt x="3221682" y="275245"/>
                </a:lnTo>
                <a:cubicBezTo>
                  <a:pt x="3220582" y="274954"/>
                  <a:pt x="3219461" y="274648"/>
                  <a:pt x="3218363" y="274372"/>
                </a:cubicBezTo>
                <a:close/>
                <a:moveTo>
                  <a:pt x="11998685" y="273844"/>
                </a:moveTo>
                <a:cubicBezTo>
                  <a:pt x="12006825" y="276862"/>
                  <a:pt x="12005670" y="284186"/>
                  <a:pt x="11995725" y="294175"/>
                </a:cubicBezTo>
                <a:cubicBezTo>
                  <a:pt x="11989191" y="285473"/>
                  <a:pt x="11988957" y="285244"/>
                  <a:pt x="11990364" y="278732"/>
                </a:cubicBezTo>
                <a:cubicBezTo>
                  <a:pt x="11990689" y="277184"/>
                  <a:pt x="11992115" y="275560"/>
                  <a:pt x="11993775" y="274334"/>
                </a:cubicBezTo>
                <a:cubicBezTo>
                  <a:pt x="11994589" y="273721"/>
                  <a:pt x="11997549" y="273415"/>
                  <a:pt x="11998685" y="273844"/>
                </a:cubicBezTo>
                <a:close/>
                <a:moveTo>
                  <a:pt x="9493565" y="272962"/>
                </a:moveTo>
                <a:cubicBezTo>
                  <a:pt x="9490750" y="275368"/>
                  <a:pt x="9488205" y="276594"/>
                  <a:pt x="9488385" y="277635"/>
                </a:cubicBezTo>
                <a:cubicBezTo>
                  <a:pt x="9488620" y="278892"/>
                  <a:pt x="9490894" y="280639"/>
                  <a:pt x="9492789" y="280960"/>
                </a:cubicBezTo>
                <a:cubicBezTo>
                  <a:pt x="9494377" y="281190"/>
                  <a:pt x="9498547" y="279428"/>
                  <a:pt x="9498402" y="278968"/>
                </a:cubicBezTo>
                <a:cubicBezTo>
                  <a:pt x="9497806" y="277222"/>
                  <a:pt x="9495911" y="275659"/>
                  <a:pt x="9493565" y="272962"/>
                </a:cubicBezTo>
                <a:close/>
                <a:moveTo>
                  <a:pt x="9644712" y="272595"/>
                </a:moveTo>
                <a:cubicBezTo>
                  <a:pt x="9643178" y="274801"/>
                  <a:pt x="9641770" y="276088"/>
                  <a:pt x="9641554" y="277467"/>
                </a:cubicBezTo>
                <a:cubicBezTo>
                  <a:pt x="9641463" y="278034"/>
                  <a:pt x="9644513" y="279459"/>
                  <a:pt x="9645055" y="279275"/>
                </a:cubicBezTo>
                <a:cubicBezTo>
                  <a:pt x="9647094" y="278616"/>
                  <a:pt x="9649801" y="277528"/>
                  <a:pt x="9650054" y="276425"/>
                </a:cubicBezTo>
                <a:cubicBezTo>
                  <a:pt x="9650252" y="275506"/>
                  <a:pt x="9647293" y="274341"/>
                  <a:pt x="9644712" y="272595"/>
                </a:cubicBezTo>
                <a:close/>
                <a:moveTo>
                  <a:pt x="2394233" y="271261"/>
                </a:moveTo>
                <a:cubicBezTo>
                  <a:pt x="2392465" y="270572"/>
                  <a:pt x="2388385" y="270741"/>
                  <a:pt x="2386762" y="271583"/>
                </a:cubicBezTo>
                <a:cubicBezTo>
                  <a:pt x="2377613" y="276318"/>
                  <a:pt x="2374328" y="282186"/>
                  <a:pt x="2380482" y="293080"/>
                </a:cubicBezTo>
                <a:cubicBezTo>
                  <a:pt x="2387918" y="285143"/>
                  <a:pt x="2392681" y="280424"/>
                  <a:pt x="2396651" y="275475"/>
                </a:cubicBezTo>
                <a:cubicBezTo>
                  <a:pt x="2397464" y="274479"/>
                  <a:pt x="2395911" y="271905"/>
                  <a:pt x="2394233" y="271261"/>
                </a:cubicBezTo>
                <a:close/>
                <a:moveTo>
                  <a:pt x="9874473" y="271062"/>
                </a:moveTo>
                <a:cubicBezTo>
                  <a:pt x="9867091" y="270097"/>
                  <a:pt x="9860143" y="274418"/>
                  <a:pt x="9859782" y="278999"/>
                </a:cubicBezTo>
                <a:cubicBezTo>
                  <a:pt x="9859511" y="282171"/>
                  <a:pt x="9864853" y="285357"/>
                  <a:pt x="9870466" y="285388"/>
                </a:cubicBezTo>
                <a:cubicBezTo>
                  <a:pt x="9878750" y="285404"/>
                  <a:pt x="9885409" y="281757"/>
                  <a:pt x="9885085" y="275766"/>
                </a:cubicBezTo>
                <a:cubicBezTo>
                  <a:pt x="9882449" y="274540"/>
                  <a:pt x="9878876" y="271644"/>
                  <a:pt x="9874473" y="271062"/>
                </a:cubicBezTo>
                <a:close/>
                <a:moveTo>
                  <a:pt x="466350" y="270669"/>
                </a:moveTo>
                <a:lnTo>
                  <a:pt x="467920" y="271389"/>
                </a:lnTo>
                <a:lnTo>
                  <a:pt x="466079" y="271880"/>
                </a:lnTo>
                <a:close/>
                <a:moveTo>
                  <a:pt x="1459873" y="270576"/>
                </a:moveTo>
                <a:cubicBezTo>
                  <a:pt x="1461190" y="273303"/>
                  <a:pt x="1462922" y="275188"/>
                  <a:pt x="1462580" y="276904"/>
                </a:cubicBezTo>
                <a:cubicBezTo>
                  <a:pt x="1462399" y="277808"/>
                  <a:pt x="1458482" y="279171"/>
                  <a:pt x="1456443" y="279064"/>
                </a:cubicBezTo>
                <a:cubicBezTo>
                  <a:pt x="1451985" y="278789"/>
                  <a:pt x="1450577" y="276444"/>
                  <a:pt x="1452129" y="274146"/>
                </a:cubicBezTo>
                <a:cubicBezTo>
                  <a:pt x="1452941" y="272951"/>
                  <a:pt x="1455937" y="272307"/>
                  <a:pt x="1459873" y="270576"/>
                </a:cubicBezTo>
                <a:close/>
                <a:moveTo>
                  <a:pt x="1385744" y="270344"/>
                </a:moveTo>
                <a:cubicBezTo>
                  <a:pt x="1387747" y="273240"/>
                  <a:pt x="1390941" y="275645"/>
                  <a:pt x="1390003" y="276902"/>
                </a:cubicBezTo>
                <a:cubicBezTo>
                  <a:pt x="1386953" y="280993"/>
                  <a:pt x="1383109" y="285053"/>
                  <a:pt x="1378218" y="288393"/>
                </a:cubicBezTo>
                <a:cubicBezTo>
                  <a:pt x="1373291" y="291779"/>
                  <a:pt x="1367335" y="294920"/>
                  <a:pt x="1360839" y="297034"/>
                </a:cubicBezTo>
                <a:cubicBezTo>
                  <a:pt x="1346925" y="301569"/>
                  <a:pt x="1336963" y="307621"/>
                  <a:pt x="1331855" y="317106"/>
                </a:cubicBezTo>
                <a:cubicBezTo>
                  <a:pt x="1328552" y="323265"/>
                  <a:pt x="1323355" y="324414"/>
                  <a:pt x="1314674" y="323418"/>
                </a:cubicBezTo>
                <a:cubicBezTo>
                  <a:pt x="1306950" y="322514"/>
                  <a:pt x="1303755" y="318408"/>
                  <a:pt x="1308014" y="314424"/>
                </a:cubicBezTo>
                <a:cubicBezTo>
                  <a:pt x="1312129" y="310579"/>
                  <a:pt x="1317525" y="307162"/>
                  <a:pt x="1320756" y="303086"/>
                </a:cubicBezTo>
                <a:cubicBezTo>
                  <a:pt x="1325593" y="296942"/>
                  <a:pt x="1333082" y="292958"/>
                  <a:pt x="1342972" y="290554"/>
                </a:cubicBezTo>
                <a:cubicBezTo>
                  <a:pt x="1356471" y="287259"/>
                  <a:pt x="1367660" y="282448"/>
                  <a:pt x="1375402" y="274695"/>
                </a:cubicBezTo>
                <a:cubicBezTo>
                  <a:pt x="1377063" y="273041"/>
                  <a:pt x="1381033" y="272259"/>
                  <a:pt x="1385744" y="270344"/>
                </a:cubicBezTo>
                <a:close/>
                <a:moveTo>
                  <a:pt x="1920731" y="270244"/>
                </a:moveTo>
                <a:cubicBezTo>
                  <a:pt x="1914770" y="269974"/>
                  <a:pt x="1908670" y="271047"/>
                  <a:pt x="1902499" y="273361"/>
                </a:cubicBezTo>
                <a:cubicBezTo>
                  <a:pt x="1899233" y="274586"/>
                  <a:pt x="1896706" y="276379"/>
                  <a:pt x="1900387" y="279765"/>
                </a:cubicBezTo>
                <a:cubicBezTo>
                  <a:pt x="1912803" y="280914"/>
                  <a:pt x="1925134" y="278248"/>
                  <a:pt x="1938131" y="275184"/>
                </a:cubicBezTo>
                <a:cubicBezTo>
                  <a:pt x="1932517" y="272127"/>
                  <a:pt x="1926695" y="270514"/>
                  <a:pt x="1920731" y="270244"/>
                </a:cubicBezTo>
                <a:close/>
                <a:moveTo>
                  <a:pt x="11917633" y="269662"/>
                </a:moveTo>
                <a:cubicBezTo>
                  <a:pt x="11920575" y="270306"/>
                  <a:pt x="11923607" y="270520"/>
                  <a:pt x="11925700" y="271485"/>
                </a:cubicBezTo>
                <a:cubicBezTo>
                  <a:pt x="11933245" y="275025"/>
                  <a:pt x="11935699" y="279851"/>
                  <a:pt x="11932919" y="285336"/>
                </a:cubicBezTo>
                <a:cubicBezTo>
                  <a:pt x="11929419" y="292247"/>
                  <a:pt x="11922434" y="297610"/>
                  <a:pt x="11912183" y="301165"/>
                </a:cubicBezTo>
                <a:cubicBezTo>
                  <a:pt x="11910234" y="301824"/>
                  <a:pt x="11906823" y="301410"/>
                  <a:pt x="11904440" y="300874"/>
                </a:cubicBezTo>
                <a:cubicBezTo>
                  <a:pt x="11903213" y="300613"/>
                  <a:pt x="11901770" y="298882"/>
                  <a:pt x="11902059" y="298024"/>
                </a:cubicBezTo>
                <a:cubicBezTo>
                  <a:pt x="11904820" y="289565"/>
                  <a:pt x="11907725" y="281108"/>
                  <a:pt x="11911191" y="272742"/>
                </a:cubicBezTo>
                <a:cubicBezTo>
                  <a:pt x="11911696" y="271485"/>
                  <a:pt x="11915323" y="270719"/>
                  <a:pt x="11917633" y="269662"/>
                </a:cubicBezTo>
                <a:close/>
                <a:moveTo>
                  <a:pt x="2826277" y="269591"/>
                </a:moveTo>
                <a:cubicBezTo>
                  <a:pt x="2818457" y="269928"/>
                  <a:pt x="2811930" y="274249"/>
                  <a:pt x="2812741" y="279934"/>
                </a:cubicBezTo>
                <a:cubicBezTo>
                  <a:pt x="2814976" y="280485"/>
                  <a:pt x="2818132" y="281972"/>
                  <a:pt x="2821165" y="281880"/>
                </a:cubicBezTo>
                <a:cubicBezTo>
                  <a:pt x="2829814" y="281604"/>
                  <a:pt x="2834638" y="278968"/>
                  <a:pt x="2835125" y="275138"/>
                </a:cubicBezTo>
                <a:cubicBezTo>
                  <a:pt x="2835486" y="272395"/>
                  <a:pt x="2830700" y="269423"/>
                  <a:pt x="2826277" y="269591"/>
                </a:cubicBezTo>
                <a:close/>
                <a:moveTo>
                  <a:pt x="9237039" y="269285"/>
                </a:moveTo>
                <a:cubicBezTo>
                  <a:pt x="9231932" y="268810"/>
                  <a:pt x="9226970" y="272165"/>
                  <a:pt x="9228955" y="274510"/>
                </a:cubicBezTo>
                <a:cubicBezTo>
                  <a:pt x="9230380" y="276180"/>
                  <a:pt x="9234007" y="277850"/>
                  <a:pt x="9237039" y="278172"/>
                </a:cubicBezTo>
                <a:cubicBezTo>
                  <a:pt x="9241858" y="278693"/>
                  <a:pt x="9246027" y="277298"/>
                  <a:pt x="9247200" y="272457"/>
                </a:cubicBezTo>
                <a:cubicBezTo>
                  <a:pt x="9244241" y="271476"/>
                  <a:pt x="9240830" y="269637"/>
                  <a:pt x="9237039" y="269285"/>
                </a:cubicBezTo>
                <a:close/>
                <a:moveTo>
                  <a:pt x="1545414" y="268277"/>
                </a:moveTo>
                <a:cubicBezTo>
                  <a:pt x="1548428" y="268231"/>
                  <a:pt x="1551496" y="269687"/>
                  <a:pt x="1557019" y="271127"/>
                </a:cubicBezTo>
                <a:cubicBezTo>
                  <a:pt x="1552723" y="273747"/>
                  <a:pt x="1550467" y="276244"/>
                  <a:pt x="1547994" y="276321"/>
                </a:cubicBezTo>
                <a:cubicBezTo>
                  <a:pt x="1545287" y="276413"/>
                  <a:pt x="1541046" y="274605"/>
                  <a:pt x="1539872" y="272981"/>
                </a:cubicBezTo>
                <a:cubicBezTo>
                  <a:pt x="1538085" y="270529"/>
                  <a:pt x="1541317" y="268323"/>
                  <a:pt x="1545414" y="268277"/>
                </a:cubicBezTo>
                <a:close/>
                <a:moveTo>
                  <a:pt x="372728" y="267697"/>
                </a:moveTo>
                <a:cubicBezTo>
                  <a:pt x="374477" y="267667"/>
                  <a:pt x="378105" y="270011"/>
                  <a:pt x="377852" y="270961"/>
                </a:cubicBezTo>
                <a:cubicBezTo>
                  <a:pt x="376427" y="276539"/>
                  <a:pt x="370670" y="280354"/>
                  <a:pt x="361881" y="281733"/>
                </a:cubicBezTo>
                <a:cubicBezTo>
                  <a:pt x="359409" y="282132"/>
                  <a:pt x="355962" y="280170"/>
                  <a:pt x="353651" y="279496"/>
                </a:cubicBezTo>
                <a:cubicBezTo>
                  <a:pt x="354265" y="272662"/>
                  <a:pt x="362404" y="267881"/>
                  <a:pt x="372728" y="267697"/>
                </a:cubicBezTo>
                <a:close/>
                <a:moveTo>
                  <a:pt x="10240419" y="266205"/>
                </a:moveTo>
                <a:cubicBezTo>
                  <a:pt x="10233850" y="266971"/>
                  <a:pt x="10229248" y="267017"/>
                  <a:pt x="10225458" y="268105"/>
                </a:cubicBezTo>
                <a:cubicBezTo>
                  <a:pt x="10220386" y="269545"/>
                  <a:pt x="10216001" y="271874"/>
                  <a:pt x="10211236" y="273698"/>
                </a:cubicBezTo>
                <a:cubicBezTo>
                  <a:pt x="10194470" y="280133"/>
                  <a:pt x="10192340" y="279934"/>
                  <a:pt x="10177813" y="271261"/>
                </a:cubicBezTo>
                <a:cubicBezTo>
                  <a:pt x="10175160" y="269668"/>
                  <a:pt x="10172236" y="268197"/>
                  <a:pt x="10169186" y="266910"/>
                </a:cubicBezTo>
                <a:cubicBezTo>
                  <a:pt x="10165306" y="265255"/>
                  <a:pt x="10158267" y="267033"/>
                  <a:pt x="10157924" y="269821"/>
                </a:cubicBezTo>
                <a:cubicBezTo>
                  <a:pt x="10157636" y="272074"/>
                  <a:pt x="10158358" y="274387"/>
                  <a:pt x="10158574" y="276670"/>
                </a:cubicBezTo>
                <a:cubicBezTo>
                  <a:pt x="10158863" y="279750"/>
                  <a:pt x="10157762" y="282630"/>
                  <a:pt x="10152654" y="283780"/>
                </a:cubicBezTo>
                <a:cubicBezTo>
                  <a:pt x="10146356" y="285204"/>
                  <a:pt x="10141718" y="283059"/>
                  <a:pt x="10138361" y="280041"/>
                </a:cubicBezTo>
                <a:cubicBezTo>
                  <a:pt x="10135708" y="277666"/>
                  <a:pt x="10133705" y="275031"/>
                  <a:pt x="10131341" y="272533"/>
                </a:cubicBezTo>
                <a:cubicBezTo>
                  <a:pt x="10127117" y="268059"/>
                  <a:pt x="10120512" y="265960"/>
                  <a:pt x="10112391" y="266619"/>
                </a:cubicBezTo>
                <a:cubicBezTo>
                  <a:pt x="10105010" y="267232"/>
                  <a:pt x="10097628" y="268304"/>
                  <a:pt x="10090589" y="269821"/>
                </a:cubicBezTo>
                <a:cubicBezTo>
                  <a:pt x="10087702" y="270434"/>
                  <a:pt x="10085753" y="272717"/>
                  <a:pt x="10083407" y="274249"/>
                </a:cubicBezTo>
                <a:cubicBezTo>
                  <a:pt x="10084345" y="275153"/>
                  <a:pt x="10085319" y="276042"/>
                  <a:pt x="10086276" y="276961"/>
                </a:cubicBezTo>
                <a:cubicBezTo>
                  <a:pt x="10089886" y="276655"/>
                  <a:pt x="10093531" y="276502"/>
                  <a:pt x="10097051" y="276011"/>
                </a:cubicBezTo>
                <a:cubicBezTo>
                  <a:pt x="10107248" y="274617"/>
                  <a:pt x="10115622" y="276379"/>
                  <a:pt x="10122516" y="281098"/>
                </a:cubicBezTo>
                <a:cubicBezTo>
                  <a:pt x="10125638" y="283259"/>
                  <a:pt x="10128814" y="285404"/>
                  <a:pt x="10132171" y="287426"/>
                </a:cubicBezTo>
                <a:cubicBezTo>
                  <a:pt x="10143180" y="294122"/>
                  <a:pt x="10157112" y="296083"/>
                  <a:pt x="10171406" y="294275"/>
                </a:cubicBezTo>
                <a:cubicBezTo>
                  <a:pt x="10202519" y="290322"/>
                  <a:pt x="10233110" y="291364"/>
                  <a:pt x="10263970" y="295194"/>
                </a:cubicBezTo>
                <a:cubicBezTo>
                  <a:pt x="10277272" y="296849"/>
                  <a:pt x="10283029" y="294597"/>
                  <a:pt x="10286620" y="288514"/>
                </a:cubicBezTo>
                <a:cubicBezTo>
                  <a:pt x="10289237" y="284071"/>
                  <a:pt x="10284202" y="279980"/>
                  <a:pt x="10276767" y="280792"/>
                </a:cubicBezTo>
                <a:cubicBezTo>
                  <a:pt x="10271244" y="281389"/>
                  <a:pt x="10265866" y="282600"/>
                  <a:pt x="10260307" y="283228"/>
                </a:cubicBezTo>
                <a:cubicBezTo>
                  <a:pt x="10256662" y="283642"/>
                  <a:pt x="10252817" y="283688"/>
                  <a:pt x="10249082" y="283565"/>
                </a:cubicBezTo>
                <a:cubicBezTo>
                  <a:pt x="10240310" y="283289"/>
                  <a:pt x="10236177" y="280056"/>
                  <a:pt x="10237243" y="274249"/>
                </a:cubicBezTo>
                <a:cubicBezTo>
                  <a:pt x="10237621" y="272089"/>
                  <a:pt x="10238885" y="270005"/>
                  <a:pt x="10240419" y="266205"/>
                </a:cubicBezTo>
                <a:close/>
                <a:moveTo>
                  <a:pt x="9446082" y="265378"/>
                </a:moveTo>
                <a:cubicBezTo>
                  <a:pt x="9444981" y="265179"/>
                  <a:pt x="9443321" y="266175"/>
                  <a:pt x="9441896" y="266634"/>
                </a:cubicBezTo>
                <a:cubicBezTo>
                  <a:pt x="9442419" y="267584"/>
                  <a:pt x="9442961" y="268565"/>
                  <a:pt x="9443520" y="269515"/>
                </a:cubicBezTo>
                <a:cubicBezTo>
                  <a:pt x="9445397" y="268917"/>
                  <a:pt x="9447292" y="268304"/>
                  <a:pt x="9449168" y="267691"/>
                </a:cubicBezTo>
                <a:cubicBezTo>
                  <a:pt x="9448158" y="266895"/>
                  <a:pt x="9447364" y="265623"/>
                  <a:pt x="9446082" y="265378"/>
                </a:cubicBezTo>
                <a:close/>
                <a:moveTo>
                  <a:pt x="10530151" y="264387"/>
                </a:moveTo>
                <a:cubicBezTo>
                  <a:pt x="10532950" y="265398"/>
                  <a:pt x="10535404" y="266777"/>
                  <a:pt x="10538256" y="268156"/>
                </a:cubicBezTo>
                <a:cubicBezTo>
                  <a:pt x="10535549" y="269566"/>
                  <a:pt x="10533257" y="270884"/>
                  <a:pt x="10533149" y="270807"/>
                </a:cubicBezTo>
                <a:cubicBezTo>
                  <a:pt x="10530765" y="269397"/>
                  <a:pt x="10528617" y="267804"/>
                  <a:pt x="10526415" y="266272"/>
                </a:cubicBezTo>
                <a:cubicBezTo>
                  <a:pt x="10527715" y="265598"/>
                  <a:pt x="10529665" y="264219"/>
                  <a:pt x="10530151" y="264387"/>
                </a:cubicBezTo>
                <a:close/>
                <a:moveTo>
                  <a:pt x="2478173" y="262788"/>
                </a:moveTo>
                <a:cubicBezTo>
                  <a:pt x="2474238" y="265424"/>
                  <a:pt x="2470865" y="266726"/>
                  <a:pt x="2470033" y="268488"/>
                </a:cubicBezTo>
                <a:cubicBezTo>
                  <a:pt x="2468842" y="270986"/>
                  <a:pt x="2472145" y="273054"/>
                  <a:pt x="2476114" y="272625"/>
                </a:cubicBezTo>
                <a:cubicBezTo>
                  <a:pt x="2479020" y="272288"/>
                  <a:pt x="2482739" y="270495"/>
                  <a:pt x="2483604" y="268856"/>
                </a:cubicBezTo>
                <a:cubicBezTo>
                  <a:pt x="2484236" y="267630"/>
                  <a:pt x="2480881" y="265638"/>
                  <a:pt x="2478173" y="262788"/>
                </a:cubicBezTo>
                <a:close/>
                <a:moveTo>
                  <a:pt x="11048183" y="261913"/>
                </a:moveTo>
                <a:lnTo>
                  <a:pt x="11047461" y="263001"/>
                </a:lnTo>
                <a:lnTo>
                  <a:pt x="11046324" y="262082"/>
                </a:lnTo>
                <a:close/>
                <a:moveTo>
                  <a:pt x="2674060" y="261517"/>
                </a:moveTo>
                <a:cubicBezTo>
                  <a:pt x="2673462" y="262390"/>
                  <a:pt x="2672868" y="263263"/>
                  <a:pt x="2672272" y="264152"/>
                </a:cubicBezTo>
                <a:cubicBezTo>
                  <a:pt x="2673624" y="264612"/>
                  <a:pt x="2675144" y="265562"/>
                  <a:pt x="2676295" y="265408"/>
                </a:cubicBezTo>
                <a:cubicBezTo>
                  <a:pt x="2677541" y="265240"/>
                  <a:pt x="2678444" y="264075"/>
                  <a:pt x="2679508" y="263355"/>
                </a:cubicBezTo>
                <a:cubicBezTo>
                  <a:pt x="2677687" y="262742"/>
                  <a:pt x="2675882" y="262129"/>
                  <a:pt x="2674060" y="261517"/>
                </a:cubicBezTo>
                <a:close/>
                <a:moveTo>
                  <a:pt x="1483821" y="257292"/>
                </a:moveTo>
                <a:cubicBezTo>
                  <a:pt x="1485537" y="257230"/>
                  <a:pt x="1488677" y="258962"/>
                  <a:pt x="1488839" y="260034"/>
                </a:cubicBezTo>
                <a:cubicBezTo>
                  <a:pt x="1489002" y="261091"/>
                  <a:pt x="1486185" y="262317"/>
                  <a:pt x="1483984" y="263987"/>
                </a:cubicBezTo>
                <a:cubicBezTo>
                  <a:pt x="1481675" y="262394"/>
                  <a:pt x="1478696" y="261183"/>
                  <a:pt x="1478876" y="260218"/>
                </a:cubicBezTo>
                <a:cubicBezTo>
                  <a:pt x="1479093" y="259069"/>
                  <a:pt x="1481980" y="257352"/>
                  <a:pt x="1483821" y="257292"/>
                </a:cubicBezTo>
                <a:close/>
                <a:moveTo>
                  <a:pt x="651912" y="257183"/>
                </a:moveTo>
                <a:lnTo>
                  <a:pt x="653031" y="258118"/>
                </a:lnTo>
                <a:lnTo>
                  <a:pt x="651118" y="258179"/>
                </a:lnTo>
                <a:close/>
                <a:moveTo>
                  <a:pt x="832526" y="256723"/>
                </a:moveTo>
                <a:cubicBezTo>
                  <a:pt x="833303" y="257566"/>
                  <a:pt x="834962" y="258592"/>
                  <a:pt x="834638" y="259205"/>
                </a:cubicBezTo>
                <a:cubicBezTo>
                  <a:pt x="834260" y="259910"/>
                  <a:pt x="832094" y="260232"/>
                  <a:pt x="830722" y="260707"/>
                </a:cubicBezTo>
                <a:cubicBezTo>
                  <a:pt x="829964" y="259879"/>
                  <a:pt x="828339" y="258883"/>
                  <a:pt x="828664" y="258240"/>
                </a:cubicBezTo>
                <a:cubicBezTo>
                  <a:pt x="829008" y="257566"/>
                  <a:pt x="831154" y="257229"/>
                  <a:pt x="832526" y="256723"/>
                </a:cubicBezTo>
                <a:close/>
                <a:moveTo>
                  <a:pt x="11849326" y="253533"/>
                </a:moveTo>
                <a:cubicBezTo>
                  <a:pt x="11850120" y="264274"/>
                  <a:pt x="11846636" y="271169"/>
                  <a:pt x="11838171" y="276317"/>
                </a:cubicBezTo>
                <a:cubicBezTo>
                  <a:pt x="11837161" y="276930"/>
                  <a:pt x="11834453" y="277082"/>
                  <a:pt x="11833045" y="276699"/>
                </a:cubicBezTo>
                <a:cubicBezTo>
                  <a:pt x="11831638" y="276347"/>
                  <a:pt x="11829796" y="274938"/>
                  <a:pt x="11830013" y="274172"/>
                </a:cubicBezTo>
                <a:cubicBezTo>
                  <a:pt x="11832106" y="266158"/>
                  <a:pt x="11837865" y="259447"/>
                  <a:pt x="11849326" y="253533"/>
                </a:cubicBezTo>
                <a:close/>
                <a:moveTo>
                  <a:pt x="10738923" y="253232"/>
                </a:moveTo>
                <a:cubicBezTo>
                  <a:pt x="10739736" y="254075"/>
                  <a:pt x="10740620" y="254887"/>
                  <a:pt x="10741288" y="255775"/>
                </a:cubicBezTo>
                <a:cubicBezTo>
                  <a:pt x="10741342" y="255852"/>
                  <a:pt x="10739862" y="256342"/>
                  <a:pt x="10739104" y="256649"/>
                </a:cubicBezTo>
                <a:cubicBezTo>
                  <a:pt x="10738274" y="255821"/>
                  <a:pt x="10737389" y="254994"/>
                  <a:pt x="10736740" y="254121"/>
                </a:cubicBezTo>
                <a:cubicBezTo>
                  <a:pt x="10736685" y="254044"/>
                  <a:pt x="10738148" y="253523"/>
                  <a:pt x="10738923" y="253232"/>
                </a:cubicBezTo>
                <a:close/>
                <a:moveTo>
                  <a:pt x="11430127" y="252531"/>
                </a:moveTo>
                <a:cubicBezTo>
                  <a:pt x="11435394" y="253499"/>
                  <a:pt x="11439703" y="255824"/>
                  <a:pt x="11443926" y="259632"/>
                </a:cubicBezTo>
                <a:cubicBezTo>
                  <a:pt x="11430986" y="261685"/>
                  <a:pt x="11422288" y="260184"/>
                  <a:pt x="11410574" y="253579"/>
                </a:cubicBezTo>
                <a:cubicBezTo>
                  <a:pt x="11418632" y="251955"/>
                  <a:pt x="11424859" y="251564"/>
                  <a:pt x="11430127" y="252531"/>
                </a:cubicBezTo>
                <a:close/>
                <a:moveTo>
                  <a:pt x="1738755" y="252477"/>
                </a:moveTo>
                <a:cubicBezTo>
                  <a:pt x="1736012" y="253028"/>
                  <a:pt x="1733719" y="254453"/>
                  <a:pt x="1730309" y="255955"/>
                </a:cubicBezTo>
                <a:cubicBezTo>
                  <a:pt x="1733467" y="257793"/>
                  <a:pt x="1735037" y="259464"/>
                  <a:pt x="1736932" y="259632"/>
                </a:cubicBezTo>
                <a:cubicBezTo>
                  <a:pt x="1741137" y="259969"/>
                  <a:pt x="1743501" y="258023"/>
                  <a:pt x="1743014" y="255648"/>
                </a:cubicBezTo>
                <a:cubicBezTo>
                  <a:pt x="1742761" y="254438"/>
                  <a:pt x="1739603" y="252308"/>
                  <a:pt x="1738755" y="252477"/>
                </a:cubicBezTo>
                <a:close/>
                <a:moveTo>
                  <a:pt x="2572126" y="249826"/>
                </a:moveTo>
                <a:cubicBezTo>
                  <a:pt x="2562255" y="256721"/>
                  <a:pt x="2555878" y="260950"/>
                  <a:pt x="2549945" y="265393"/>
                </a:cubicBezTo>
                <a:cubicBezTo>
                  <a:pt x="2545487" y="268733"/>
                  <a:pt x="2543792" y="272748"/>
                  <a:pt x="2546968" y="276716"/>
                </a:cubicBezTo>
                <a:cubicBezTo>
                  <a:pt x="2548413" y="278539"/>
                  <a:pt x="2552004" y="280577"/>
                  <a:pt x="2554997" y="280822"/>
                </a:cubicBezTo>
                <a:cubicBezTo>
                  <a:pt x="2557892" y="281052"/>
                  <a:pt x="2563103" y="279551"/>
                  <a:pt x="2564060" y="278018"/>
                </a:cubicBezTo>
                <a:cubicBezTo>
                  <a:pt x="2569058" y="270082"/>
                  <a:pt x="2574147" y="262007"/>
                  <a:pt x="2572126" y="249826"/>
                </a:cubicBezTo>
                <a:close/>
                <a:moveTo>
                  <a:pt x="1783621" y="249688"/>
                </a:moveTo>
                <a:cubicBezTo>
                  <a:pt x="1783134" y="249765"/>
                  <a:pt x="1782881" y="250378"/>
                  <a:pt x="1782502" y="250761"/>
                </a:cubicBezTo>
                <a:cubicBezTo>
                  <a:pt x="1783134" y="250975"/>
                  <a:pt x="1783748" y="251174"/>
                  <a:pt x="1784379" y="251389"/>
                </a:cubicBezTo>
                <a:cubicBezTo>
                  <a:pt x="1784759" y="251006"/>
                  <a:pt x="1785118" y="250638"/>
                  <a:pt x="1785480" y="250270"/>
                </a:cubicBezTo>
                <a:cubicBezTo>
                  <a:pt x="1784851" y="250056"/>
                  <a:pt x="1784126" y="249611"/>
                  <a:pt x="1783621" y="249688"/>
                </a:cubicBezTo>
                <a:close/>
                <a:moveTo>
                  <a:pt x="902554" y="249492"/>
                </a:moveTo>
                <a:cubicBezTo>
                  <a:pt x="923055" y="252802"/>
                  <a:pt x="941265" y="256847"/>
                  <a:pt x="952165" y="268124"/>
                </a:cubicBezTo>
                <a:cubicBezTo>
                  <a:pt x="954656" y="270698"/>
                  <a:pt x="955071" y="274038"/>
                  <a:pt x="950379" y="275814"/>
                </a:cubicBezTo>
                <a:cubicBezTo>
                  <a:pt x="947690" y="276810"/>
                  <a:pt x="943304" y="276596"/>
                  <a:pt x="939893" y="276228"/>
                </a:cubicBezTo>
                <a:cubicBezTo>
                  <a:pt x="937330" y="275953"/>
                  <a:pt x="934948" y="274681"/>
                  <a:pt x="932674" y="273685"/>
                </a:cubicBezTo>
                <a:cubicBezTo>
                  <a:pt x="921340" y="268675"/>
                  <a:pt x="909971" y="263711"/>
                  <a:pt x="898909" y="258501"/>
                </a:cubicBezTo>
                <a:cubicBezTo>
                  <a:pt x="897032" y="257613"/>
                  <a:pt x="895046" y="255253"/>
                  <a:pt x="895732" y="254196"/>
                </a:cubicBezTo>
                <a:cubicBezTo>
                  <a:pt x="896905" y="252388"/>
                  <a:pt x="900118" y="251070"/>
                  <a:pt x="902554" y="249492"/>
                </a:cubicBezTo>
                <a:close/>
                <a:moveTo>
                  <a:pt x="1227709" y="248250"/>
                </a:moveTo>
                <a:cubicBezTo>
                  <a:pt x="1231138" y="248066"/>
                  <a:pt x="1235812" y="250641"/>
                  <a:pt x="1238483" y="252648"/>
                </a:cubicBezTo>
                <a:cubicBezTo>
                  <a:pt x="1240649" y="254272"/>
                  <a:pt x="1240938" y="256938"/>
                  <a:pt x="1241551" y="259206"/>
                </a:cubicBezTo>
                <a:cubicBezTo>
                  <a:pt x="1243934" y="267892"/>
                  <a:pt x="1249402" y="275783"/>
                  <a:pt x="1257433" y="283030"/>
                </a:cubicBezTo>
                <a:cubicBezTo>
                  <a:pt x="1259545" y="284930"/>
                  <a:pt x="1261584" y="286922"/>
                  <a:pt x="1263082" y="289021"/>
                </a:cubicBezTo>
                <a:cubicBezTo>
                  <a:pt x="1265392" y="292269"/>
                  <a:pt x="1266745" y="295640"/>
                  <a:pt x="1262216" y="298705"/>
                </a:cubicBezTo>
                <a:cubicBezTo>
                  <a:pt x="1259364" y="300651"/>
                  <a:pt x="1252705" y="299777"/>
                  <a:pt x="1248860" y="295364"/>
                </a:cubicBezTo>
                <a:cubicBezTo>
                  <a:pt x="1241605" y="287014"/>
                  <a:pt x="1230452" y="286585"/>
                  <a:pt x="1217801" y="288470"/>
                </a:cubicBezTo>
                <a:cubicBezTo>
                  <a:pt x="1214516" y="274052"/>
                  <a:pt x="1214516" y="274052"/>
                  <a:pt x="1196306" y="261887"/>
                </a:cubicBezTo>
                <a:cubicBezTo>
                  <a:pt x="1200385" y="252050"/>
                  <a:pt x="1213217" y="249062"/>
                  <a:pt x="1227709" y="248250"/>
                </a:cubicBezTo>
                <a:close/>
                <a:moveTo>
                  <a:pt x="1899612" y="247987"/>
                </a:moveTo>
                <a:cubicBezTo>
                  <a:pt x="1891598" y="247773"/>
                  <a:pt x="1885445" y="251971"/>
                  <a:pt x="1886383" y="256767"/>
                </a:cubicBezTo>
                <a:cubicBezTo>
                  <a:pt x="1887448" y="257686"/>
                  <a:pt x="1888189" y="258943"/>
                  <a:pt x="1889614" y="259418"/>
                </a:cubicBezTo>
                <a:cubicBezTo>
                  <a:pt x="1894630" y="261088"/>
                  <a:pt x="1898564" y="259464"/>
                  <a:pt x="1901850" y="257272"/>
                </a:cubicBezTo>
                <a:cubicBezTo>
                  <a:pt x="1905134" y="255066"/>
                  <a:pt x="1907388" y="252507"/>
                  <a:pt x="1904230" y="249611"/>
                </a:cubicBezTo>
                <a:cubicBezTo>
                  <a:pt x="1903328" y="248784"/>
                  <a:pt x="1901216" y="248033"/>
                  <a:pt x="1899612" y="247987"/>
                </a:cubicBezTo>
                <a:close/>
                <a:moveTo>
                  <a:pt x="9272412" y="246256"/>
                </a:moveTo>
                <a:cubicBezTo>
                  <a:pt x="9264093" y="242686"/>
                  <a:pt x="9256712" y="243437"/>
                  <a:pt x="9249456" y="246378"/>
                </a:cubicBezTo>
                <a:cubicBezTo>
                  <a:pt x="9248338" y="246823"/>
                  <a:pt x="9247651" y="248462"/>
                  <a:pt x="9248067" y="249320"/>
                </a:cubicBezTo>
                <a:cubicBezTo>
                  <a:pt x="9248518" y="250209"/>
                  <a:pt x="9250467" y="251312"/>
                  <a:pt x="9251911" y="251404"/>
                </a:cubicBezTo>
                <a:cubicBezTo>
                  <a:pt x="9259472" y="251879"/>
                  <a:pt x="9266421" y="251006"/>
                  <a:pt x="9272412" y="246256"/>
                </a:cubicBezTo>
                <a:close/>
                <a:moveTo>
                  <a:pt x="1828432" y="245904"/>
                </a:moveTo>
                <a:cubicBezTo>
                  <a:pt x="1825724" y="245858"/>
                  <a:pt x="1822891" y="248340"/>
                  <a:pt x="1819933" y="249765"/>
                </a:cubicBezTo>
                <a:cubicBezTo>
                  <a:pt x="1821574" y="252032"/>
                  <a:pt x="1821989" y="254101"/>
                  <a:pt x="1823883" y="254990"/>
                </a:cubicBezTo>
                <a:cubicBezTo>
                  <a:pt x="1831339" y="258544"/>
                  <a:pt x="1839478" y="258345"/>
                  <a:pt x="1847562" y="255602"/>
                </a:cubicBezTo>
                <a:cubicBezTo>
                  <a:pt x="1851570" y="254239"/>
                  <a:pt x="1851587" y="249228"/>
                  <a:pt x="1847129" y="248263"/>
                </a:cubicBezTo>
                <a:cubicBezTo>
                  <a:pt x="1841175" y="246945"/>
                  <a:pt x="1834733" y="245995"/>
                  <a:pt x="1828432" y="245904"/>
                </a:cubicBezTo>
                <a:close/>
                <a:moveTo>
                  <a:pt x="583498" y="245830"/>
                </a:moveTo>
                <a:cubicBezTo>
                  <a:pt x="590337" y="245907"/>
                  <a:pt x="596474" y="249155"/>
                  <a:pt x="596852" y="252894"/>
                </a:cubicBezTo>
                <a:cubicBezTo>
                  <a:pt x="597304" y="257262"/>
                  <a:pt x="590284" y="261613"/>
                  <a:pt x="582884" y="261536"/>
                </a:cubicBezTo>
                <a:cubicBezTo>
                  <a:pt x="576694" y="261460"/>
                  <a:pt x="571731" y="257890"/>
                  <a:pt x="571568" y="253399"/>
                </a:cubicBezTo>
                <a:cubicBezTo>
                  <a:pt x="571424" y="249063"/>
                  <a:pt x="576640" y="245753"/>
                  <a:pt x="583498" y="245830"/>
                </a:cubicBezTo>
                <a:close/>
                <a:moveTo>
                  <a:pt x="1929215" y="244862"/>
                </a:moveTo>
                <a:cubicBezTo>
                  <a:pt x="1926217" y="247880"/>
                  <a:pt x="1922802" y="249857"/>
                  <a:pt x="1923363" y="251159"/>
                </a:cubicBezTo>
                <a:cubicBezTo>
                  <a:pt x="1924085" y="252768"/>
                  <a:pt x="1928075" y="254805"/>
                  <a:pt x="1930729" y="254836"/>
                </a:cubicBezTo>
                <a:cubicBezTo>
                  <a:pt x="1933349" y="254867"/>
                  <a:pt x="1936056" y="252660"/>
                  <a:pt x="1938728" y="251435"/>
                </a:cubicBezTo>
                <a:cubicBezTo>
                  <a:pt x="1936110" y="249627"/>
                  <a:pt x="1933493" y="247803"/>
                  <a:pt x="1929215" y="244862"/>
                </a:cubicBezTo>
                <a:close/>
                <a:moveTo>
                  <a:pt x="9982648" y="244387"/>
                </a:moveTo>
                <a:cubicBezTo>
                  <a:pt x="9966406" y="247328"/>
                  <a:pt x="9954801" y="249244"/>
                  <a:pt x="9943414" y="251588"/>
                </a:cubicBezTo>
                <a:cubicBezTo>
                  <a:pt x="9931376" y="254055"/>
                  <a:pt x="9927045" y="259126"/>
                  <a:pt x="9930907" y="266358"/>
                </a:cubicBezTo>
                <a:cubicBezTo>
                  <a:pt x="9934444" y="272947"/>
                  <a:pt x="9938162" y="279520"/>
                  <a:pt x="9942836" y="285802"/>
                </a:cubicBezTo>
                <a:cubicBezTo>
                  <a:pt x="9948286" y="293080"/>
                  <a:pt x="9963140" y="293325"/>
                  <a:pt x="9970106" y="286599"/>
                </a:cubicBezTo>
                <a:cubicBezTo>
                  <a:pt x="9971116" y="285618"/>
                  <a:pt x="9972452" y="284622"/>
                  <a:pt x="9972740" y="283550"/>
                </a:cubicBezTo>
                <a:cubicBezTo>
                  <a:pt x="9975953" y="271215"/>
                  <a:pt x="9979003" y="258851"/>
                  <a:pt x="9982648" y="244387"/>
                </a:cubicBezTo>
                <a:close/>
                <a:moveTo>
                  <a:pt x="11251090" y="240459"/>
                </a:moveTo>
                <a:cubicBezTo>
                  <a:pt x="11256847" y="238284"/>
                  <a:pt x="11265239" y="238927"/>
                  <a:pt x="11268741" y="242390"/>
                </a:cubicBezTo>
                <a:cubicBezTo>
                  <a:pt x="11272693" y="246282"/>
                  <a:pt x="11275201" y="250710"/>
                  <a:pt x="11279081" y="254632"/>
                </a:cubicBezTo>
                <a:cubicBezTo>
                  <a:pt x="11286174" y="261818"/>
                  <a:pt x="11296246" y="263121"/>
                  <a:pt x="11307290" y="257789"/>
                </a:cubicBezTo>
                <a:cubicBezTo>
                  <a:pt x="11315556" y="253789"/>
                  <a:pt x="11323461" y="249836"/>
                  <a:pt x="11334398" y="249377"/>
                </a:cubicBezTo>
                <a:cubicBezTo>
                  <a:pt x="11339433" y="249162"/>
                  <a:pt x="11344432" y="250112"/>
                  <a:pt x="11345407" y="253376"/>
                </a:cubicBezTo>
                <a:cubicBezTo>
                  <a:pt x="11346002" y="255214"/>
                  <a:pt x="11344342" y="257957"/>
                  <a:pt x="11342122" y="259367"/>
                </a:cubicBezTo>
                <a:cubicBezTo>
                  <a:pt x="11329038" y="267671"/>
                  <a:pt x="11328875" y="267579"/>
                  <a:pt x="11326006" y="280037"/>
                </a:cubicBezTo>
                <a:cubicBezTo>
                  <a:pt x="11307868" y="275594"/>
                  <a:pt x="11292293" y="271808"/>
                  <a:pt x="11276735" y="267962"/>
                </a:cubicBezTo>
                <a:cubicBezTo>
                  <a:pt x="11273234" y="267089"/>
                  <a:pt x="11269047" y="266599"/>
                  <a:pt x="11266574" y="265066"/>
                </a:cubicBezTo>
                <a:cubicBezTo>
                  <a:pt x="11259392" y="260623"/>
                  <a:pt x="11252317" y="256011"/>
                  <a:pt x="11246361" y="250940"/>
                </a:cubicBezTo>
                <a:cubicBezTo>
                  <a:pt x="11242264" y="247446"/>
                  <a:pt x="11245188" y="242681"/>
                  <a:pt x="11251090" y="240459"/>
                </a:cubicBezTo>
                <a:close/>
                <a:moveTo>
                  <a:pt x="10170973" y="239913"/>
                </a:moveTo>
                <a:cubicBezTo>
                  <a:pt x="10167363" y="240234"/>
                  <a:pt x="10164259" y="242594"/>
                  <a:pt x="10158718" y="244984"/>
                </a:cubicBezTo>
                <a:cubicBezTo>
                  <a:pt x="10164530" y="247497"/>
                  <a:pt x="10167670" y="249642"/>
                  <a:pt x="10171478" y="250332"/>
                </a:cubicBezTo>
                <a:cubicBezTo>
                  <a:pt x="10176134" y="251174"/>
                  <a:pt x="10180773" y="248079"/>
                  <a:pt x="10180177" y="245137"/>
                </a:cubicBezTo>
                <a:cubicBezTo>
                  <a:pt x="10179491" y="241874"/>
                  <a:pt x="10176080" y="239438"/>
                  <a:pt x="10170973" y="239913"/>
                </a:cubicBezTo>
                <a:close/>
                <a:moveTo>
                  <a:pt x="286418" y="238539"/>
                </a:moveTo>
                <a:cubicBezTo>
                  <a:pt x="288493" y="238968"/>
                  <a:pt x="290262" y="240791"/>
                  <a:pt x="291146" y="242231"/>
                </a:cubicBezTo>
                <a:cubicBezTo>
                  <a:pt x="291598" y="242936"/>
                  <a:pt x="290082" y="244805"/>
                  <a:pt x="288818" y="245081"/>
                </a:cubicBezTo>
                <a:cubicBezTo>
                  <a:pt x="266512" y="249954"/>
                  <a:pt x="247598" y="258657"/>
                  <a:pt x="226971" y="265428"/>
                </a:cubicBezTo>
                <a:cubicBezTo>
                  <a:pt x="211956" y="270346"/>
                  <a:pt x="198673" y="276352"/>
                  <a:pt x="185661" y="285392"/>
                </a:cubicBezTo>
                <a:cubicBezTo>
                  <a:pt x="174832" y="273441"/>
                  <a:pt x="175879" y="266148"/>
                  <a:pt x="189938" y="264141"/>
                </a:cubicBezTo>
                <a:cubicBezTo>
                  <a:pt x="217424" y="260235"/>
                  <a:pt x="238394" y="249310"/>
                  <a:pt x="262451" y="241802"/>
                </a:cubicBezTo>
                <a:cubicBezTo>
                  <a:pt x="269995" y="239443"/>
                  <a:pt x="277557" y="236715"/>
                  <a:pt x="286418" y="238539"/>
                </a:cubicBezTo>
                <a:close/>
                <a:moveTo>
                  <a:pt x="9345866" y="237539"/>
                </a:moveTo>
                <a:cubicBezTo>
                  <a:pt x="9343032" y="236572"/>
                  <a:pt x="9339007" y="239744"/>
                  <a:pt x="9339855" y="241981"/>
                </a:cubicBezTo>
                <a:cubicBezTo>
                  <a:pt x="9341281" y="245781"/>
                  <a:pt x="9346154" y="248324"/>
                  <a:pt x="9351658" y="247773"/>
                </a:cubicBezTo>
                <a:cubicBezTo>
                  <a:pt x="9354276" y="247497"/>
                  <a:pt x="9356694" y="246501"/>
                  <a:pt x="9361621" y="245199"/>
                </a:cubicBezTo>
                <a:cubicBezTo>
                  <a:pt x="9353842" y="241307"/>
                  <a:pt x="9350251" y="238993"/>
                  <a:pt x="9345866" y="237539"/>
                </a:cubicBezTo>
                <a:close/>
                <a:moveTo>
                  <a:pt x="10931759" y="237321"/>
                </a:moveTo>
                <a:cubicBezTo>
                  <a:pt x="10938763" y="235145"/>
                  <a:pt x="10945152" y="235543"/>
                  <a:pt x="10948798" y="239910"/>
                </a:cubicBezTo>
                <a:cubicBezTo>
                  <a:pt x="10956703" y="249425"/>
                  <a:pt x="10970165" y="254160"/>
                  <a:pt x="10985163" y="258067"/>
                </a:cubicBezTo>
                <a:lnTo>
                  <a:pt x="10985162" y="258067"/>
                </a:lnTo>
                <a:cubicBezTo>
                  <a:pt x="10986733" y="258481"/>
                  <a:pt x="10987761" y="259676"/>
                  <a:pt x="10989457" y="260764"/>
                </a:cubicBezTo>
                <a:cubicBezTo>
                  <a:pt x="10989819" y="262158"/>
                  <a:pt x="10991281" y="264042"/>
                  <a:pt x="10990541" y="265498"/>
                </a:cubicBezTo>
                <a:cubicBezTo>
                  <a:pt x="10986715" y="272990"/>
                  <a:pt x="10986606" y="280221"/>
                  <a:pt x="10992472" y="287362"/>
                </a:cubicBezTo>
                <a:cubicBezTo>
                  <a:pt x="10993266" y="288327"/>
                  <a:pt x="10993825" y="289798"/>
                  <a:pt x="10993212" y="290717"/>
                </a:cubicBezTo>
                <a:cubicBezTo>
                  <a:pt x="10991515" y="293245"/>
                  <a:pt x="10990072" y="296662"/>
                  <a:pt x="10986787" y="297735"/>
                </a:cubicBezTo>
                <a:cubicBezTo>
                  <a:pt x="10983611" y="298807"/>
                  <a:pt x="10976969" y="298332"/>
                  <a:pt x="10974154" y="296876"/>
                </a:cubicBezTo>
                <a:cubicBezTo>
                  <a:pt x="10967946" y="293643"/>
                  <a:pt x="10963181" y="289353"/>
                  <a:pt x="10958688" y="286120"/>
                </a:cubicBezTo>
                <a:cubicBezTo>
                  <a:pt x="10948509" y="285845"/>
                  <a:pt x="10946289" y="290257"/>
                  <a:pt x="10941831" y="293061"/>
                </a:cubicBezTo>
                <a:cubicBezTo>
                  <a:pt x="10936668" y="296294"/>
                  <a:pt x="10931110" y="299542"/>
                  <a:pt x="10924812" y="301825"/>
                </a:cubicBezTo>
                <a:cubicBezTo>
                  <a:pt x="10917683" y="304400"/>
                  <a:pt x="10909525" y="302653"/>
                  <a:pt x="10905537" y="298133"/>
                </a:cubicBezTo>
                <a:cubicBezTo>
                  <a:pt x="10901566" y="293613"/>
                  <a:pt x="10898481" y="288786"/>
                  <a:pt x="10894780" y="283822"/>
                </a:cubicBezTo>
                <a:cubicBezTo>
                  <a:pt x="10899112" y="279624"/>
                  <a:pt x="10903064" y="275794"/>
                  <a:pt x="10907504" y="271474"/>
                </a:cubicBezTo>
                <a:cubicBezTo>
                  <a:pt x="10896892" y="252520"/>
                  <a:pt x="10892254" y="251800"/>
                  <a:pt x="10924559" y="240063"/>
                </a:cubicBezTo>
                <a:cubicBezTo>
                  <a:pt x="10926995" y="239175"/>
                  <a:pt x="10929251" y="238102"/>
                  <a:pt x="10931759" y="237321"/>
                </a:cubicBezTo>
                <a:close/>
                <a:moveTo>
                  <a:pt x="2106911" y="237248"/>
                </a:moveTo>
                <a:cubicBezTo>
                  <a:pt x="2097482" y="238595"/>
                  <a:pt x="2090178" y="242303"/>
                  <a:pt x="2085473" y="247681"/>
                </a:cubicBezTo>
                <a:cubicBezTo>
                  <a:pt x="2082762" y="250761"/>
                  <a:pt x="2087384" y="255082"/>
                  <a:pt x="2093410" y="255005"/>
                </a:cubicBezTo>
                <a:cubicBezTo>
                  <a:pt x="2095266" y="254990"/>
                  <a:pt x="2097101" y="254698"/>
                  <a:pt x="2098786" y="254545"/>
                </a:cubicBezTo>
                <a:cubicBezTo>
                  <a:pt x="2099873" y="254361"/>
                  <a:pt x="2100760" y="254116"/>
                  <a:pt x="2101678" y="254055"/>
                </a:cubicBezTo>
                <a:cubicBezTo>
                  <a:pt x="2113370" y="253212"/>
                  <a:pt x="2118892" y="254331"/>
                  <a:pt x="2120715" y="258161"/>
                </a:cubicBezTo>
                <a:cubicBezTo>
                  <a:pt x="2122937" y="262819"/>
                  <a:pt x="2119198" y="265914"/>
                  <a:pt x="2113082" y="268258"/>
                </a:cubicBezTo>
                <a:cubicBezTo>
                  <a:pt x="2112267" y="268580"/>
                  <a:pt x="2111457" y="268856"/>
                  <a:pt x="2110681" y="269208"/>
                </a:cubicBezTo>
                <a:cubicBezTo>
                  <a:pt x="2106855" y="270878"/>
                  <a:pt x="2102598" y="272548"/>
                  <a:pt x="2104581" y="276057"/>
                </a:cubicBezTo>
                <a:cubicBezTo>
                  <a:pt x="2106043" y="278616"/>
                  <a:pt x="2113821" y="278754"/>
                  <a:pt x="2119759" y="276655"/>
                </a:cubicBezTo>
                <a:cubicBezTo>
                  <a:pt x="2127668" y="273882"/>
                  <a:pt x="2132585" y="269729"/>
                  <a:pt x="2134008" y="264351"/>
                </a:cubicBezTo>
                <a:cubicBezTo>
                  <a:pt x="2136609" y="254484"/>
                  <a:pt x="2130803" y="246041"/>
                  <a:pt x="2119759" y="239177"/>
                </a:cubicBezTo>
                <a:cubicBezTo>
                  <a:pt x="2117053" y="237493"/>
                  <a:pt x="2110843" y="236681"/>
                  <a:pt x="2106911" y="237248"/>
                </a:cubicBezTo>
                <a:close/>
                <a:moveTo>
                  <a:pt x="10215712" y="237094"/>
                </a:moveTo>
                <a:cubicBezTo>
                  <a:pt x="10214665" y="239851"/>
                  <a:pt x="10213168" y="241812"/>
                  <a:pt x="10213619" y="243559"/>
                </a:cubicBezTo>
                <a:cubicBezTo>
                  <a:pt x="10213835" y="244371"/>
                  <a:pt x="10218185" y="245505"/>
                  <a:pt x="10220188" y="245229"/>
                </a:cubicBezTo>
                <a:cubicBezTo>
                  <a:pt x="10224212" y="244632"/>
                  <a:pt x="10226053" y="242379"/>
                  <a:pt x="10223978" y="240066"/>
                </a:cubicBezTo>
                <a:cubicBezTo>
                  <a:pt x="10222967" y="238932"/>
                  <a:pt x="10219827" y="238503"/>
                  <a:pt x="10215712" y="237094"/>
                </a:cubicBezTo>
                <a:close/>
                <a:moveTo>
                  <a:pt x="10845567" y="236977"/>
                </a:moveTo>
                <a:cubicBezTo>
                  <a:pt x="10847625" y="237237"/>
                  <a:pt x="10849231" y="238862"/>
                  <a:pt x="10852281" y="240547"/>
                </a:cubicBezTo>
                <a:cubicBezTo>
                  <a:pt x="10849303" y="242324"/>
                  <a:pt x="10847299" y="244531"/>
                  <a:pt x="10844593" y="244914"/>
                </a:cubicBezTo>
                <a:cubicBezTo>
                  <a:pt x="10840188" y="245542"/>
                  <a:pt x="10838401" y="243228"/>
                  <a:pt x="10838618" y="240746"/>
                </a:cubicBezTo>
                <a:cubicBezTo>
                  <a:pt x="10838853" y="238203"/>
                  <a:pt x="10841361" y="236471"/>
                  <a:pt x="10845567" y="236977"/>
                </a:cubicBezTo>
                <a:close/>
                <a:moveTo>
                  <a:pt x="10761231" y="235797"/>
                </a:moveTo>
                <a:cubicBezTo>
                  <a:pt x="10763559" y="238386"/>
                  <a:pt x="10765851" y="239949"/>
                  <a:pt x="10766177" y="241635"/>
                </a:cubicBezTo>
                <a:cubicBezTo>
                  <a:pt x="10766338" y="242585"/>
                  <a:pt x="10763361" y="244531"/>
                  <a:pt x="10761556" y="244653"/>
                </a:cubicBezTo>
                <a:cubicBezTo>
                  <a:pt x="10757278" y="244975"/>
                  <a:pt x="10755130" y="242922"/>
                  <a:pt x="10755672" y="240562"/>
                </a:cubicBezTo>
                <a:cubicBezTo>
                  <a:pt x="10755942" y="239306"/>
                  <a:pt x="10758307" y="238203"/>
                  <a:pt x="10761231" y="235797"/>
                </a:cubicBezTo>
                <a:close/>
                <a:moveTo>
                  <a:pt x="9909737" y="235455"/>
                </a:moveTo>
                <a:cubicBezTo>
                  <a:pt x="9907788" y="236175"/>
                  <a:pt x="9906182" y="237232"/>
                  <a:pt x="9904485" y="238198"/>
                </a:cubicBezTo>
                <a:cubicBezTo>
                  <a:pt x="9905604" y="238947"/>
                  <a:pt x="9907084" y="240449"/>
                  <a:pt x="9907788" y="240326"/>
                </a:cubicBezTo>
                <a:cubicBezTo>
                  <a:pt x="9909900" y="239959"/>
                  <a:pt x="9911704" y="238917"/>
                  <a:pt x="9913780" y="238106"/>
                </a:cubicBezTo>
                <a:cubicBezTo>
                  <a:pt x="9911903" y="236849"/>
                  <a:pt x="9910008" y="235348"/>
                  <a:pt x="9909737" y="235455"/>
                </a:cubicBezTo>
                <a:close/>
                <a:moveTo>
                  <a:pt x="10460399" y="235368"/>
                </a:moveTo>
                <a:cubicBezTo>
                  <a:pt x="10460868" y="235644"/>
                  <a:pt x="10461699" y="235920"/>
                  <a:pt x="10461699" y="236195"/>
                </a:cubicBezTo>
                <a:cubicBezTo>
                  <a:pt x="10461699" y="236486"/>
                  <a:pt x="10460921" y="236778"/>
                  <a:pt x="10460471" y="237069"/>
                </a:cubicBezTo>
                <a:cubicBezTo>
                  <a:pt x="10460037" y="236778"/>
                  <a:pt x="10459604" y="236471"/>
                  <a:pt x="10459171" y="236180"/>
                </a:cubicBezTo>
                <a:cubicBezTo>
                  <a:pt x="10459515" y="235950"/>
                  <a:pt x="10459965" y="235659"/>
                  <a:pt x="10460399" y="235368"/>
                </a:cubicBezTo>
                <a:close/>
                <a:moveTo>
                  <a:pt x="1116720" y="234921"/>
                </a:moveTo>
                <a:cubicBezTo>
                  <a:pt x="1112551" y="236653"/>
                  <a:pt x="1108779" y="237526"/>
                  <a:pt x="1106667" y="239196"/>
                </a:cubicBezTo>
                <a:cubicBezTo>
                  <a:pt x="1092375" y="250503"/>
                  <a:pt x="1101289" y="271478"/>
                  <a:pt x="1122982" y="277944"/>
                </a:cubicBezTo>
                <a:cubicBezTo>
                  <a:pt x="1124552" y="278420"/>
                  <a:pt x="1126700" y="278527"/>
                  <a:pt x="1128433" y="278343"/>
                </a:cubicBezTo>
                <a:cubicBezTo>
                  <a:pt x="1137835" y="277332"/>
                  <a:pt x="1148465" y="268000"/>
                  <a:pt x="1145343" y="262592"/>
                </a:cubicBezTo>
                <a:cubicBezTo>
                  <a:pt x="1141012" y="255053"/>
                  <a:pt x="1135940" y="247608"/>
                  <a:pt x="1129804" y="240575"/>
                </a:cubicBezTo>
                <a:cubicBezTo>
                  <a:pt x="1127602" y="238047"/>
                  <a:pt x="1121376" y="236836"/>
                  <a:pt x="1116720" y="234921"/>
                </a:cubicBezTo>
                <a:close/>
                <a:moveTo>
                  <a:pt x="10043360" y="234490"/>
                </a:moveTo>
                <a:cubicBezTo>
                  <a:pt x="10028561" y="237156"/>
                  <a:pt x="10017335" y="243529"/>
                  <a:pt x="10009196" y="251573"/>
                </a:cubicBezTo>
                <a:cubicBezTo>
                  <a:pt x="10005136" y="255602"/>
                  <a:pt x="10006850" y="260965"/>
                  <a:pt x="10012138" y="264351"/>
                </a:cubicBezTo>
                <a:cubicBezTo>
                  <a:pt x="10018184" y="268212"/>
                  <a:pt x="10027785" y="269116"/>
                  <a:pt x="10035311" y="266144"/>
                </a:cubicBezTo>
                <a:cubicBezTo>
                  <a:pt x="10039173" y="264612"/>
                  <a:pt x="10043450" y="262834"/>
                  <a:pt x="10045760" y="260505"/>
                </a:cubicBezTo>
                <a:cubicBezTo>
                  <a:pt x="10053918" y="252216"/>
                  <a:pt x="10063808" y="245766"/>
                  <a:pt x="10087071" y="247543"/>
                </a:cubicBezTo>
                <a:cubicBezTo>
                  <a:pt x="10072777" y="234137"/>
                  <a:pt x="10058970" y="231686"/>
                  <a:pt x="10043360" y="234490"/>
                </a:cubicBezTo>
                <a:close/>
                <a:moveTo>
                  <a:pt x="10710337" y="233867"/>
                </a:moveTo>
                <a:cubicBezTo>
                  <a:pt x="10716329" y="233760"/>
                  <a:pt x="10721204" y="236548"/>
                  <a:pt x="10721058" y="239996"/>
                </a:cubicBezTo>
                <a:cubicBezTo>
                  <a:pt x="10720896" y="243459"/>
                  <a:pt x="10715824" y="246892"/>
                  <a:pt x="10710464" y="246126"/>
                </a:cubicBezTo>
                <a:cubicBezTo>
                  <a:pt x="10706782" y="245589"/>
                  <a:pt x="10703750" y="243305"/>
                  <a:pt x="10701710" y="242401"/>
                </a:cubicBezTo>
                <a:cubicBezTo>
                  <a:pt x="10700826" y="237146"/>
                  <a:pt x="10704796" y="233974"/>
                  <a:pt x="10710337" y="233867"/>
                </a:cubicBezTo>
                <a:close/>
                <a:moveTo>
                  <a:pt x="212298" y="233743"/>
                </a:moveTo>
                <a:cubicBezTo>
                  <a:pt x="212353" y="233682"/>
                  <a:pt x="213598" y="234187"/>
                  <a:pt x="214266" y="234433"/>
                </a:cubicBezTo>
                <a:cubicBezTo>
                  <a:pt x="213544" y="235153"/>
                  <a:pt x="212858" y="235904"/>
                  <a:pt x="211992" y="236578"/>
                </a:cubicBezTo>
                <a:cubicBezTo>
                  <a:pt x="211937" y="236624"/>
                  <a:pt x="210710" y="236118"/>
                  <a:pt x="210042" y="235858"/>
                </a:cubicBezTo>
                <a:cubicBezTo>
                  <a:pt x="210746" y="235137"/>
                  <a:pt x="211432" y="234387"/>
                  <a:pt x="212298" y="233743"/>
                </a:cubicBezTo>
                <a:close/>
                <a:moveTo>
                  <a:pt x="11383757" y="233303"/>
                </a:moveTo>
                <a:cubicBezTo>
                  <a:pt x="11384893" y="233947"/>
                  <a:pt x="11385994" y="234590"/>
                  <a:pt x="11387113" y="235249"/>
                </a:cubicBezTo>
                <a:cubicBezTo>
                  <a:pt x="11385995" y="235938"/>
                  <a:pt x="11384948" y="237102"/>
                  <a:pt x="11383720" y="237179"/>
                </a:cubicBezTo>
                <a:cubicBezTo>
                  <a:pt x="11382692" y="237225"/>
                  <a:pt x="11381464" y="236015"/>
                  <a:pt x="11380526" y="235463"/>
                </a:cubicBezTo>
                <a:cubicBezTo>
                  <a:pt x="11381591" y="234743"/>
                  <a:pt x="11382692" y="234023"/>
                  <a:pt x="11383757" y="233303"/>
                </a:cubicBezTo>
                <a:close/>
                <a:moveTo>
                  <a:pt x="8817258" y="232924"/>
                </a:moveTo>
                <a:cubicBezTo>
                  <a:pt x="8818522" y="233430"/>
                  <a:pt x="8819785" y="233920"/>
                  <a:pt x="8820922" y="234502"/>
                </a:cubicBezTo>
                <a:lnTo>
                  <a:pt x="8819694" y="235636"/>
                </a:lnTo>
                <a:lnTo>
                  <a:pt x="8815417" y="235222"/>
                </a:lnTo>
                <a:cubicBezTo>
                  <a:pt x="8816030" y="234456"/>
                  <a:pt x="8816645" y="233705"/>
                  <a:pt x="8817258" y="232924"/>
                </a:cubicBezTo>
                <a:close/>
                <a:moveTo>
                  <a:pt x="9823741" y="232237"/>
                </a:moveTo>
                <a:cubicBezTo>
                  <a:pt x="9810693" y="237813"/>
                  <a:pt x="9798963" y="242150"/>
                  <a:pt x="9788802" y="249014"/>
                </a:cubicBezTo>
                <a:cubicBezTo>
                  <a:pt x="9793205" y="253289"/>
                  <a:pt x="9797464" y="256966"/>
                  <a:pt x="9800840" y="260919"/>
                </a:cubicBezTo>
                <a:cubicBezTo>
                  <a:pt x="9803546" y="264060"/>
                  <a:pt x="9797627" y="268595"/>
                  <a:pt x="9792068" y="267722"/>
                </a:cubicBezTo>
                <a:cubicBezTo>
                  <a:pt x="9787647" y="267017"/>
                  <a:pt x="9783207" y="265929"/>
                  <a:pt x="9779290" y="264489"/>
                </a:cubicBezTo>
                <a:cubicBezTo>
                  <a:pt x="9772072" y="261808"/>
                  <a:pt x="9765467" y="258452"/>
                  <a:pt x="9758140" y="255878"/>
                </a:cubicBezTo>
                <a:cubicBezTo>
                  <a:pt x="9738341" y="248937"/>
                  <a:pt x="9728145" y="250163"/>
                  <a:pt x="9714428" y="260965"/>
                </a:cubicBezTo>
                <a:cubicBezTo>
                  <a:pt x="9708654" y="265516"/>
                  <a:pt x="9703456" y="270342"/>
                  <a:pt x="9698042" y="275077"/>
                </a:cubicBezTo>
                <a:cubicBezTo>
                  <a:pt x="9688981" y="282998"/>
                  <a:pt x="9679958" y="290966"/>
                  <a:pt x="9670267" y="299485"/>
                </a:cubicBezTo>
                <a:cubicBezTo>
                  <a:pt x="9673316" y="301384"/>
                  <a:pt x="9675356" y="303667"/>
                  <a:pt x="9678370" y="304326"/>
                </a:cubicBezTo>
                <a:cubicBezTo>
                  <a:pt x="9694486" y="307881"/>
                  <a:pt x="9711234" y="309290"/>
                  <a:pt x="9728325" y="308218"/>
                </a:cubicBezTo>
                <a:cubicBezTo>
                  <a:pt x="9740110" y="307467"/>
                  <a:pt x="9744929" y="302610"/>
                  <a:pt x="9740634" y="296052"/>
                </a:cubicBezTo>
                <a:cubicBezTo>
                  <a:pt x="9738215" y="292314"/>
                  <a:pt x="9734750" y="288836"/>
                  <a:pt x="9732169" y="285128"/>
                </a:cubicBezTo>
                <a:cubicBezTo>
                  <a:pt x="9729083" y="280684"/>
                  <a:pt x="9729227" y="276195"/>
                  <a:pt x="9732223" y="271660"/>
                </a:cubicBezTo>
                <a:cubicBezTo>
                  <a:pt x="9735562" y="266604"/>
                  <a:pt x="9745001" y="264979"/>
                  <a:pt x="9749711" y="269668"/>
                </a:cubicBezTo>
                <a:cubicBezTo>
                  <a:pt x="9759475" y="279397"/>
                  <a:pt x="9776836" y="279198"/>
                  <a:pt x="9791075" y="282753"/>
                </a:cubicBezTo>
                <a:cubicBezTo>
                  <a:pt x="9796003" y="283963"/>
                  <a:pt x="9804232" y="282201"/>
                  <a:pt x="9809538" y="280301"/>
                </a:cubicBezTo>
                <a:cubicBezTo>
                  <a:pt x="9818399" y="277145"/>
                  <a:pt x="9826377" y="272947"/>
                  <a:pt x="9834245" y="268841"/>
                </a:cubicBezTo>
                <a:cubicBezTo>
                  <a:pt x="9839064" y="266343"/>
                  <a:pt x="9840724" y="262283"/>
                  <a:pt x="9835851" y="259693"/>
                </a:cubicBezTo>
                <a:cubicBezTo>
                  <a:pt x="9824030" y="253427"/>
                  <a:pt x="9823849" y="245949"/>
                  <a:pt x="9826990" y="237645"/>
                </a:cubicBezTo>
                <a:cubicBezTo>
                  <a:pt x="9827333" y="236757"/>
                  <a:pt x="9825835" y="235608"/>
                  <a:pt x="9823741" y="232237"/>
                </a:cubicBezTo>
                <a:close/>
                <a:moveTo>
                  <a:pt x="10803697" y="231811"/>
                </a:moveTo>
                <a:cubicBezTo>
                  <a:pt x="10805321" y="231826"/>
                  <a:pt x="10806874" y="233680"/>
                  <a:pt x="10809202" y="235182"/>
                </a:cubicBezTo>
                <a:cubicBezTo>
                  <a:pt x="10806260" y="236331"/>
                  <a:pt x="10804022" y="237879"/>
                  <a:pt x="10802378" y="237649"/>
                </a:cubicBezTo>
                <a:cubicBezTo>
                  <a:pt x="10800682" y="237450"/>
                  <a:pt x="10798319" y="235412"/>
                  <a:pt x="10798553" y="234370"/>
                </a:cubicBezTo>
                <a:cubicBezTo>
                  <a:pt x="10798787" y="233328"/>
                  <a:pt x="10801874" y="231796"/>
                  <a:pt x="10803697" y="231811"/>
                </a:cubicBezTo>
                <a:close/>
                <a:moveTo>
                  <a:pt x="10876210" y="231551"/>
                </a:moveTo>
                <a:cubicBezTo>
                  <a:pt x="10876336" y="232011"/>
                  <a:pt x="10876788" y="232608"/>
                  <a:pt x="10876480" y="232884"/>
                </a:cubicBezTo>
                <a:cubicBezTo>
                  <a:pt x="10876174" y="233145"/>
                  <a:pt x="10875110" y="233099"/>
                  <a:pt x="10874369" y="233191"/>
                </a:cubicBezTo>
                <a:cubicBezTo>
                  <a:pt x="10874243" y="232731"/>
                  <a:pt x="10874112" y="232286"/>
                  <a:pt x="10873990" y="231812"/>
                </a:cubicBezTo>
                <a:cubicBezTo>
                  <a:pt x="10874730" y="231735"/>
                  <a:pt x="10875469" y="231643"/>
                  <a:pt x="10876210" y="231551"/>
                </a:cubicBezTo>
                <a:close/>
                <a:moveTo>
                  <a:pt x="9683297" y="231012"/>
                </a:moveTo>
                <a:cubicBezTo>
                  <a:pt x="9680734" y="231931"/>
                  <a:pt x="9677576" y="232467"/>
                  <a:pt x="9676348" y="233739"/>
                </a:cubicBezTo>
                <a:cubicBezTo>
                  <a:pt x="9675120" y="234980"/>
                  <a:pt x="9674815" y="237248"/>
                  <a:pt x="9675862" y="238535"/>
                </a:cubicBezTo>
                <a:cubicBezTo>
                  <a:pt x="9679814" y="243421"/>
                  <a:pt x="9686762" y="246287"/>
                  <a:pt x="9695298" y="247650"/>
                </a:cubicBezTo>
                <a:cubicBezTo>
                  <a:pt x="9700424" y="248447"/>
                  <a:pt x="9706939" y="246026"/>
                  <a:pt x="9708617" y="242824"/>
                </a:cubicBezTo>
                <a:cubicBezTo>
                  <a:pt x="9710404" y="239453"/>
                  <a:pt x="9707805" y="235455"/>
                  <a:pt x="9702337" y="234275"/>
                </a:cubicBezTo>
                <a:cubicBezTo>
                  <a:pt x="9696200" y="232942"/>
                  <a:pt x="9689794" y="232099"/>
                  <a:pt x="9683297" y="231012"/>
                </a:cubicBezTo>
                <a:close/>
                <a:moveTo>
                  <a:pt x="1740253" y="230996"/>
                </a:moveTo>
                <a:lnTo>
                  <a:pt x="1739729" y="232268"/>
                </a:lnTo>
                <a:lnTo>
                  <a:pt x="1741751" y="231931"/>
                </a:lnTo>
                <a:close/>
                <a:moveTo>
                  <a:pt x="11653330" y="230589"/>
                </a:moveTo>
                <a:lnTo>
                  <a:pt x="11655352" y="230650"/>
                </a:lnTo>
                <a:lnTo>
                  <a:pt x="11654287" y="231738"/>
                </a:lnTo>
                <a:close/>
                <a:moveTo>
                  <a:pt x="595220" y="230188"/>
                </a:moveTo>
                <a:cubicBezTo>
                  <a:pt x="595780" y="230908"/>
                  <a:pt x="596321" y="231644"/>
                  <a:pt x="596881" y="232379"/>
                </a:cubicBezTo>
                <a:cubicBezTo>
                  <a:pt x="596141" y="232548"/>
                  <a:pt x="594860" y="232946"/>
                  <a:pt x="594769" y="232854"/>
                </a:cubicBezTo>
                <a:cubicBezTo>
                  <a:pt x="594047" y="232180"/>
                  <a:pt x="593578" y="231429"/>
                  <a:pt x="593018" y="230694"/>
                </a:cubicBezTo>
                <a:cubicBezTo>
                  <a:pt x="593740" y="230525"/>
                  <a:pt x="594480" y="230357"/>
                  <a:pt x="595220" y="230188"/>
                </a:cubicBezTo>
                <a:close/>
                <a:moveTo>
                  <a:pt x="11939904" y="230081"/>
                </a:moveTo>
                <a:cubicBezTo>
                  <a:pt x="11940571" y="230020"/>
                  <a:pt x="11941382" y="230495"/>
                  <a:pt x="11942123" y="230725"/>
                </a:cubicBezTo>
                <a:cubicBezTo>
                  <a:pt x="11941943" y="231231"/>
                  <a:pt x="11941762" y="231752"/>
                  <a:pt x="11941582" y="232257"/>
                </a:cubicBezTo>
                <a:cubicBezTo>
                  <a:pt x="11940390" y="231874"/>
                  <a:pt x="11939217" y="231491"/>
                  <a:pt x="11938008" y="231123"/>
                </a:cubicBezTo>
                <a:cubicBezTo>
                  <a:pt x="11938621" y="230740"/>
                  <a:pt x="11939200" y="230158"/>
                  <a:pt x="11939904" y="230081"/>
                </a:cubicBezTo>
                <a:close/>
                <a:moveTo>
                  <a:pt x="27370" y="229851"/>
                </a:moveTo>
                <a:cubicBezTo>
                  <a:pt x="32279" y="227277"/>
                  <a:pt x="39750" y="227170"/>
                  <a:pt x="45471" y="230142"/>
                </a:cubicBezTo>
                <a:cubicBezTo>
                  <a:pt x="48088" y="231490"/>
                  <a:pt x="49478" y="233744"/>
                  <a:pt x="51463" y="235644"/>
                </a:cubicBezTo>
                <a:cubicBezTo>
                  <a:pt x="49514" y="237574"/>
                  <a:pt x="48485" y="239260"/>
                  <a:pt x="46572" y="240363"/>
                </a:cubicBezTo>
                <a:cubicBezTo>
                  <a:pt x="44605" y="241512"/>
                  <a:pt x="41898" y="242278"/>
                  <a:pt x="39335" y="242937"/>
                </a:cubicBezTo>
                <a:cubicBezTo>
                  <a:pt x="30402" y="245235"/>
                  <a:pt x="23652" y="244913"/>
                  <a:pt x="21270" y="242217"/>
                </a:cubicBezTo>
                <a:cubicBezTo>
                  <a:pt x="18364" y="238923"/>
                  <a:pt x="21270" y="233039"/>
                  <a:pt x="27370" y="229851"/>
                </a:cubicBezTo>
                <a:close/>
                <a:moveTo>
                  <a:pt x="9599323" y="229449"/>
                </a:moveTo>
                <a:cubicBezTo>
                  <a:pt x="9592321" y="229158"/>
                  <a:pt x="9586545" y="231241"/>
                  <a:pt x="9583278" y="234980"/>
                </a:cubicBezTo>
                <a:cubicBezTo>
                  <a:pt x="9579308" y="239484"/>
                  <a:pt x="9576673" y="244310"/>
                  <a:pt x="9582575" y="250960"/>
                </a:cubicBezTo>
                <a:cubicBezTo>
                  <a:pt x="9597410" y="248539"/>
                  <a:pt x="9605279" y="242088"/>
                  <a:pt x="9615078" y="237430"/>
                </a:cubicBezTo>
                <a:cubicBezTo>
                  <a:pt x="9613977" y="230935"/>
                  <a:pt x="9606885" y="229770"/>
                  <a:pt x="9599323" y="229449"/>
                </a:cubicBezTo>
                <a:close/>
                <a:moveTo>
                  <a:pt x="9752256" y="229265"/>
                </a:moveTo>
                <a:cubicBezTo>
                  <a:pt x="9748556" y="230230"/>
                  <a:pt x="9744261" y="230583"/>
                  <a:pt x="9742077" y="232115"/>
                </a:cubicBezTo>
                <a:cubicBezTo>
                  <a:pt x="9740097" y="233509"/>
                  <a:pt x="9738828" y="236572"/>
                  <a:pt x="9740002" y="238120"/>
                </a:cubicBezTo>
                <a:cubicBezTo>
                  <a:pt x="9742709" y="241721"/>
                  <a:pt x="9749061" y="242303"/>
                  <a:pt x="9754529" y="241230"/>
                </a:cubicBezTo>
                <a:cubicBezTo>
                  <a:pt x="9758501" y="240434"/>
                  <a:pt x="9762146" y="238350"/>
                  <a:pt x="9764871" y="236313"/>
                </a:cubicBezTo>
                <a:cubicBezTo>
                  <a:pt x="9765809" y="235623"/>
                  <a:pt x="9764294" y="232697"/>
                  <a:pt x="9762543" y="231854"/>
                </a:cubicBezTo>
                <a:cubicBezTo>
                  <a:pt x="9759817" y="230537"/>
                  <a:pt x="9755937" y="230123"/>
                  <a:pt x="9752256" y="229265"/>
                </a:cubicBezTo>
                <a:close/>
                <a:moveTo>
                  <a:pt x="120745" y="228426"/>
                </a:moveTo>
                <a:cubicBezTo>
                  <a:pt x="125239" y="232119"/>
                  <a:pt x="128812" y="233942"/>
                  <a:pt x="129841" y="236210"/>
                </a:cubicBezTo>
                <a:cubicBezTo>
                  <a:pt x="131195" y="239137"/>
                  <a:pt x="128596" y="241818"/>
                  <a:pt x="123073" y="242079"/>
                </a:cubicBezTo>
                <a:cubicBezTo>
                  <a:pt x="117569" y="242355"/>
                  <a:pt x="114229" y="239949"/>
                  <a:pt x="114518" y="236931"/>
                </a:cubicBezTo>
                <a:cubicBezTo>
                  <a:pt x="114734" y="234662"/>
                  <a:pt x="117623" y="232486"/>
                  <a:pt x="120745" y="228426"/>
                </a:cubicBezTo>
                <a:close/>
                <a:moveTo>
                  <a:pt x="329145" y="226033"/>
                </a:moveTo>
                <a:cubicBezTo>
                  <a:pt x="330409" y="226064"/>
                  <a:pt x="331671" y="226079"/>
                  <a:pt x="332952" y="226110"/>
                </a:cubicBezTo>
                <a:cubicBezTo>
                  <a:pt x="332700" y="226585"/>
                  <a:pt x="332430" y="227060"/>
                  <a:pt x="332195" y="227458"/>
                </a:cubicBezTo>
                <a:cubicBezTo>
                  <a:pt x="331365" y="227458"/>
                  <a:pt x="330337" y="227657"/>
                  <a:pt x="329848" y="227412"/>
                </a:cubicBezTo>
                <a:cubicBezTo>
                  <a:pt x="329344" y="227167"/>
                  <a:pt x="329361" y="226508"/>
                  <a:pt x="329145" y="226033"/>
                </a:cubicBezTo>
                <a:close/>
                <a:moveTo>
                  <a:pt x="9521485" y="225695"/>
                </a:moveTo>
                <a:cubicBezTo>
                  <a:pt x="9519337" y="226154"/>
                  <a:pt x="9517929" y="227901"/>
                  <a:pt x="9514428" y="230199"/>
                </a:cubicBezTo>
                <a:cubicBezTo>
                  <a:pt x="9519734" y="231594"/>
                  <a:pt x="9523379" y="232927"/>
                  <a:pt x="9527314" y="233356"/>
                </a:cubicBezTo>
                <a:cubicBezTo>
                  <a:pt x="9528432" y="233478"/>
                  <a:pt x="9531446" y="231042"/>
                  <a:pt x="9531591" y="229694"/>
                </a:cubicBezTo>
                <a:cubicBezTo>
                  <a:pt x="9531915" y="226829"/>
                  <a:pt x="9526357" y="224638"/>
                  <a:pt x="9521485" y="225695"/>
                </a:cubicBezTo>
                <a:close/>
                <a:moveTo>
                  <a:pt x="1654763" y="225572"/>
                </a:moveTo>
                <a:cubicBezTo>
                  <a:pt x="1649475" y="224975"/>
                  <a:pt x="1643574" y="225266"/>
                  <a:pt x="1638340" y="226078"/>
                </a:cubicBezTo>
                <a:cubicBezTo>
                  <a:pt x="1635417" y="226538"/>
                  <a:pt x="1631518" y="228744"/>
                  <a:pt x="1631248" y="230383"/>
                </a:cubicBezTo>
                <a:cubicBezTo>
                  <a:pt x="1630977" y="231900"/>
                  <a:pt x="1634370" y="234536"/>
                  <a:pt x="1637095" y="235194"/>
                </a:cubicBezTo>
                <a:cubicBezTo>
                  <a:pt x="1642148" y="236390"/>
                  <a:pt x="1647905" y="236497"/>
                  <a:pt x="1650648" y="236788"/>
                </a:cubicBezTo>
                <a:cubicBezTo>
                  <a:pt x="1666548" y="236681"/>
                  <a:pt x="1675554" y="234076"/>
                  <a:pt x="1673659" y="230828"/>
                </a:cubicBezTo>
                <a:cubicBezTo>
                  <a:pt x="1670465" y="225342"/>
                  <a:pt x="1661567" y="226338"/>
                  <a:pt x="1654763" y="225572"/>
                </a:cubicBezTo>
                <a:close/>
                <a:moveTo>
                  <a:pt x="11039901" y="222588"/>
                </a:moveTo>
                <a:cubicBezTo>
                  <a:pt x="11048546" y="222603"/>
                  <a:pt x="11053473" y="226081"/>
                  <a:pt x="11053293" y="230740"/>
                </a:cubicBezTo>
                <a:cubicBezTo>
                  <a:pt x="11053167" y="233789"/>
                  <a:pt x="11050910" y="236256"/>
                  <a:pt x="11045640" y="236884"/>
                </a:cubicBezTo>
                <a:cubicBezTo>
                  <a:pt x="11038457" y="237712"/>
                  <a:pt x="11031778" y="233238"/>
                  <a:pt x="11033493" y="228044"/>
                </a:cubicBezTo>
                <a:cubicBezTo>
                  <a:pt x="11034233" y="225790"/>
                  <a:pt x="11038241" y="223936"/>
                  <a:pt x="11039901" y="222588"/>
                </a:cubicBezTo>
                <a:close/>
                <a:moveTo>
                  <a:pt x="1534706" y="222391"/>
                </a:moveTo>
                <a:cubicBezTo>
                  <a:pt x="1535951" y="223126"/>
                  <a:pt x="1537160" y="223862"/>
                  <a:pt x="1538388" y="224597"/>
                </a:cubicBezTo>
                <a:cubicBezTo>
                  <a:pt x="1537124" y="225302"/>
                  <a:pt x="1535861" y="226007"/>
                  <a:pt x="1534507" y="226742"/>
                </a:cubicBezTo>
                <a:cubicBezTo>
                  <a:pt x="1533334" y="226390"/>
                  <a:pt x="1531836" y="225915"/>
                  <a:pt x="1530320" y="225440"/>
                </a:cubicBezTo>
                <a:cubicBezTo>
                  <a:pt x="1531800" y="224429"/>
                  <a:pt x="1533244" y="223418"/>
                  <a:pt x="1534706" y="222391"/>
                </a:cubicBezTo>
                <a:close/>
                <a:moveTo>
                  <a:pt x="2290285" y="222309"/>
                </a:moveTo>
                <a:cubicBezTo>
                  <a:pt x="2298460" y="235041"/>
                  <a:pt x="2305913" y="244080"/>
                  <a:pt x="2327569" y="245214"/>
                </a:cubicBezTo>
                <a:cubicBezTo>
                  <a:pt x="2337007" y="245704"/>
                  <a:pt x="2339984" y="250561"/>
                  <a:pt x="2335166" y="255219"/>
                </a:cubicBezTo>
                <a:cubicBezTo>
                  <a:pt x="2332170" y="258100"/>
                  <a:pt x="2327749" y="260475"/>
                  <a:pt x="2325168" y="263478"/>
                </a:cubicBezTo>
                <a:cubicBezTo>
                  <a:pt x="2323672" y="265225"/>
                  <a:pt x="2323057" y="268473"/>
                  <a:pt x="2324718" y="269745"/>
                </a:cubicBezTo>
                <a:cubicBezTo>
                  <a:pt x="2327262" y="271706"/>
                  <a:pt x="2332098" y="273621"/>
                  <a:pt x="2335979" y="273621"/>
                </a:cubicBezTo>
                <a:cubicBezTo>
                  <a:pt x="2348574" y="273621"/>
                  <a:pt x="2358141" y="268994"/>
                  <a:pt x="2361425" y="262390"/>
                </a:cubicBezTo>
                <a:cubicBezTo>
                  <a:pt x="2365629" y="253948"/>
                  <a:pt x="2361966" y="244341"/>
                  <a:pt x="2351337" y="240771"/>
                </a:cubicBezTo>
                <a:cubicBezTo>
                  <a:pt x="2342421" y="237798"/>
                  <a:pt x="2332170" y="236344"/>
                  <a:pt x="2322624" y="234061"/>
                </a:cubicBezTo>
                <a:cubicBezTo>
                  <a:pt x="2312337" y="231609"/>
                  <a:pt x="2308187" y="223366"/>
                  <a:pt x="2290285" y="222309"/>
                </a:cubicBezTo>
                <a:close/>
                <a:moveTo>
                  <a:pt x="11153255" y="221480"/>
                </a:moveTo>
                <a:cubicBezTo>
                  <a:pt x="11159319" y="221142"/>
                  <a:pt x="11163867" y="224329"/>
                  <a:pt x="11162351" y="228099"/>
                </a:cubicBezTo>
                <a:cubicBezTo>
                  <a:pt x="11161322" y="230673"/>
                  <a:pt x="11159391" y="233094"/>
                  <a:pt x="11158037" y="235269"/>
                </a:cubicBezTo>
                <a:cubicBezTo>
                  <a:pt x="11167133" y="239697"/>
                  <a:pt x="11173883" y="235468"/>
                  <a:pt x="11181012" y="235284"/>
                </a:cubicBezTo>
                <a:lnTo>
                  <a:pt x="11181012" y="235285"/>
                </a:lnTo>
                <a:cubicBezTo>
                  <a:pt x="11188393" y="235101"/>
                  <a:pt x="11193843" y="239544"/>
                  <a:pt x="11189909" y="243375"/>
                </a:cubicBezTo>
                <a:cubicBezTo>
                  <a:pt x="11185488" y="247695"/>
                  <a:pt x="11180795" y="252399"/>
                  <a:pt x="11174298" y="255310"/>
                </a:cubicBezTo>
                <a:cubicBezTo>
                  <a:pt x="11162242" y="260689"/>
                  <a:pt x="11148887" y="265009"/>
                  <a:pt x="11135785" y="269483"/>
                </a:cubicBezTo>
                <a:cubicBezTo>
                  <a:pt x="11134088" y="270066"/>
                  <a:pt x="11129811" y="269376"/>
                  <a:pt x="11128566" y="268380"/>
                </a:cubicBezTo>
                <a:cubicBezTo>
                  <a:pt x="11127231" y="267354"/>
                  <a:pt x="11127104" y="264917"/>
                  <a:pt x="11128224" y="263707"/>
                </a:cubicBezTo>
                <a:cubicBezTo>
                  <a:pt x="11130533" y="261255"/>
                  <a:pt x="11134179" y="259310"/>
                  <a:pt x="11137012" y="257042"/>
                </a:cubicBezTo>
                <a:cubicBezTo>
                  <a:pt x="11144538" y="250974"/>
                  <a:pt x="11141578" y="246102"/>
                  <a:pt x="11129631" y="244631"/>
                </a:cubicBezTo>
                <a:cubicBezTo>
                  <a:pt x="11121113" y="243589"/>
                  <a:pt x="11112883" y="243911"/>
                  <a:pt x="11105105" y="246577"/>
                </a:cubicBezTo>
                <a:cubicBezTo>
                  <a:pt x="11101026" y="247987"/>
                  <a:pt x="11097056" y="249595"/>
                  <a:pt x="11092706" y="250545"/>
                </a:cubicBezTo>
                <a:cubicBezTo>
                  <a:pt x="11090378" y="251051"/>
                  <a:pt x="11086137" y="250974"/>
                  <a:pt x="11084910" y="250070"/>
                </a:cubicBezTo>
                <a:cubicBezTo>
                  <a:pt x="11082815" y="248508"/>
                  <a:pt x="11081174" y="246025"/>
                  <a:pt x="11081499" y="244064"/>
                </a:cubicBezTo>
                <a:cubicBezTo>
                  <a:pt x="11082365" y="238916"/>
                  <a:pt x="11088266" y="235606"/>
                  <a:pt x="11095937" y="234595"/>
                </a:cubicBezTo>
                <a:cubicBezTo>
                  <a:pt x="11113569" y="232282"/>
                  <a:pt x="11129866" y="228267"/>
                  <a:pt x="11145079" y="222384"/>
                </a:cubicBezTo>
                <a:cubicBezTo>
                  <a:pt x="11147264" y="221540"/>
                  <a:pt x="11150494" y="221602"/>
                  <a:pt x="11153255" y="221480"/>
                </a:cubicBezTo>
                <a:close/>
                <a:moveTo>
                  <a:pt x="10535530" y="220782"/>
                </a:moveTo>
                <a:cubicBezTo>
                  <a:pt x="10538256" y="224812"/>
                  <a:pt x="10540985" y="227110"/>
                  <a:pt x="10540890" y="229362"/>
                </a:cubicBezTo>
                <a:cubicBezTo>
                  <a:pt x="10540837" y="230956"/>
                  <a:pt x="10537389" y="233316"/>
                  <a:pt x="10534664" y="233853"/>
                </a:cubicBezTo>
                <a:cubicBezTo>
                  <a:pt x="10529736" y="234818"/>
                  <a:pt x="10525513" y="230864"/>
                  <a:pt x="10527408" y="226804"/>
                </a:cubicBezTo>
                <a:cubicBezTo>
                  <a:pt x="10528202" y="225087"/>
                  <a:pt x="10531342" y="223785"/>
                  <a:pt x="10535530" y="220782"/>
                </a:cubicBezTo>
                <a:close/>
                <a:moveTo>
                  <a:pt x="1266888" y="220166"/>
                </a:moveTo>
                <a:cubicBezTo>
                  <a:pt x="1268801" y="221269"/>
                  <a:pt x="1273132" y="222755"/>
                  <a:pt x="1274558" y="224946"/>
                </a:cubicBezTo>
                <a:cubicBezTo>
                  <a:pt x="1275388" y="226219"/>
                  <a:pt x="1272284" y="229268"/>
                  <a:pt x="1269667" y="230417"/>
                </a:cubicBezTo>
                <a:cubicBezTo>
                  <a:pt x="1263422" y="233099"/>
                  <a:pt x="1255915" y="232624"/>
                  <a:pt x="1251728" y="229835"/>
                </a:cubicBezTo>
                <a:cubicBezTo>
                  <a:pt x="1250627" y="229100"/>
                  <a:pt x="1249995" y="227736"/>
                  <a:pt x="1250194" y="226725"/>
                </a:cubicBezTo>
                <a:cubicBezTo>
                  <a:pt x="1250880" y="222955"/>
                  <a:pt x="1256835" y="220350"/>
                  <a:pt x="1266888" y="220166"/>
                </a:cubicBezTo>
                <a:close/>
                <a:moveTo>
                  <a:pt x="1855072" y="218968"/>
                </a:moveTo>
                <a:cubicBezTo>
                  <a:pt x="1848051" y="219535"/>
                  <a:pt x="1844224" y="222600"/>
                  <a:pt x="1846100" y="226905"/>
                </a:cubicBezTo>
                <a:cubicBezTo>
                  <a:pt x="1848953" y="227304"/>
                  <a:pt x="1853014" y="228514"/>
                  <a:pt x="1856730" y="228192"/>
                </a:cubicBezTo>
                <a:cubicBezTo>
                  <a:pt x="1863337" y="227641"/>
                  <a:pt x="1867488" y="223458"/>
                  <a:pt x="1864222" y="221083"/>
                </a:cubicBezTo>
                <a:cubicBezTo>
                  <a:pt x="1862327" y="219719"/>
                  <a:pt x="1858012" y="218739"/>
                  <a:pt x="1855072" y="218968"/>
                </a:cubicBezTo>
                <a:close/>
                <a:moveTo>
                  <a:pt x="11254231" y="218507"/>
                </a:moveTo>
                <a:cubicBezTo>
                  <a:pt x="11255892" y="224115"/>
                  <a:pt x="11251903" y="225800"/>
                  <a:pt x="11247517" y="226735"/>
                </a:cubicBezTo>
                <a:cubicBezTo>
                  <a:pt x="11238007" y="228773"/>
                  <a:pt x="11228369" y="229891"/>
                  <a:pt x="11216114" y="225065"/>
                </a:cubicBezTo>
                <a:cubicBezTo>
                  <a:pt x="11229848" y="221556"/>
                  <a:pt x="11240822" y="219350"/>
                  <a:pt x="11254231" y="218507"/>
                </a:cubicBezTo>
                <a:close/>
                <a:moveTo>
                  <a:pt x="10840097" y="218422"/>
                </a:moveTo>
                <a:cubicBezTo>
                  <a:pt x="10841126" y="218238"/>
                  <a:pt x="10842678" y="219157"/>
                  <a:pt x="10843996" y="219602"/>
                </a:cubicBezTo>
                <a:cubicBezTo>
                  <a:pt x="10843256" y="220383"/>
                  <a:pt x="10842732" y="221670"/>
                  <a:pt x="10841703" y="221823"/>
                </a:cubicBezTo>
                <a:cubicBezTo>
                  <a:pt x="10840657" y="222007"/>
                  <a:pt x="10839123" y="221103"/>
                  <a:pt x="10837787" y="220690"/>
                </a:cubicBezTo>
                <a:cubicBezTo>
                  <a:pt x="10838527" y="219893"/>
                  <a:pt x="10839069" y="218621"/>
                  <a:pt x="10840097" y="218422"/>
                </a:cubicBezTo>
                <a:close/>
                <a:moveTo>
                  <a:pt x="980055" y="217648"/>
                </a:moveTo>
                <a:cubicBezTo>
                  <a:pt x="985374" y="217653"/>
                  <a:pt x="990608" y="220182"/>
                  <a:pt x="1001129" y="225177"/>
                </a:cubicBezTo>
                <a:cubicBezTo>
                  <a:pt x="1007012" y="227981"/>
                  <a:pt x="1013816" y="230065"/>
                  <a:pt x="1020277" y="232409"/>
                </a:cubicBezTo>
                <a:cubicBezTo>
                  <a:pt x="1035292" y="237787"/>
                  <a:pt x="1040526" y="249585"/>
                  <a:pt x="1030221" y="257476"/>
                </a:cubicBezTo>
                <a:cubicBezTo>
                  <a:pt x="1019718" y="265550"/>
                  <a:pt x="1007915" y="272966"/>
                  <a:pt x="996581" y="280612"/>
                </a:cubicBezTo>
                <a:cubicBezTo>
                  <a:pt x="996166" y="280903"/>
                  <a:pt x="994812" y="280643"/>
                  <a:pt x="993549" y="280643"/>
                </a:cubicBezTo>
                <a:cubicBezTo>
                  <a:pt x="987774" y="278743"/>
                  <a:pt x="991383" y="275970"/>
                  <a:pt x="992033" y="273288"/>
                </a:cubicBezTo>
                <a:cubicBezTo>
                  <a:pt x="993639" y="266746"/>
                  <a:pt x="991853" y="264156"/>
                  <a:pt x="983424" y="262302"/>
                </a:cubicBezTo>
                <a:cubicBezTo>
                  <a:pt x="975484" y="260556"/>
                  <a:pt x="967074" y="259590"/>
                  <a:pt x="958952" y="258089"/>
                </a:cubicBezTo>
                <a:cubicBezTo>
                  <a:pt x="946067" y="255729"/>
                  <a:pt x="944966" y="252358"/>
                  <a:pt x="954911" y="246230"/>
                </a:cubicBezTo>
                <a:cubicBezTo>
                  <a:pt x="956860" y="245035"/>
                  <a:pt x="958719" y="243793"/>
                  <a:pt x="961588" y="241955"/>
                </a:cubicBezTo>
                <a:cubicBezTo>
                  <a:pt x="957185" y="238967"/>
                  <a:pt x="953016" y="236178"/>
                  <a:pt x="946482" y="231812"/>
                </a:cubicBezTo>
                <a:cubicBezTo>
                  <a:pt x="951662" y="228962"/>
                  <a:pt x="954875" y="226939"/>
                  <a:pt x="958466" y="225254"/>
                </a:cubicBezTo>
                <a:cubicBezTo>
                  <a:pt x="969330" y="220159"/>
                  <a:pt x="974735" y="217642"/>
                  <a:pt x="980055" y="217648"/>
                </a:cubicBezTo>
                <a:close/>
                <a:moveTo>
                  <a:pt x="11302344" y="216367"/>
                </a:moveTo>
                <a:cubicBezTo>
                  <a:pt x="11310412" y="216352"/>
                  <a:pt x="11318913" y="217547"/>
                  <a:pt x="11326475" y="219369"/>
                </a:cubicBezTo>
                <a:cubicBezTo>
                  <a:pt x="11333296" y="220993"/>
                  <a:pt x="11335336" y="228164"/>
                  <a:pt x="11330390" y="231366"/>
                </a:cubicBezTo>
                <a:cubicBezTo>
                  <a:pt x="11321584" y="237066"/>
                  <a:pt x="11309943" y="239073"/>
                  <a:pt x="11297507" y="239073"/>
                </a:cubicBezTo>
                <a:cubicBezTo>
                  <a:pt x="11295396" y="239073"/>
                  <a:pt x="11292545" y="237357"/>
                  <a:pt x="11291317" y="236009"/>
                </a:cubicBezTo>
                <a:cubicBezTo>
                  <a:pt x="11289566" y="234048"/>
                  <a:pt x="11288971" y="231704"/>
                  <a:pt x="11288430" y="230570"/>
                </a:cubicBezTo>
                <a:cubicBezTo>
                  <a:pt x="11288213" y="222357"/>
                  <a:pt x="11293700" y="216382"/>
                  <a:pt x="11302344" y="216367"/>
                </a:cubicBezTo>
                <a:close/>
                <a:moveTo>
                  <a:pt x="11102397" y="214937"/>
                </a:moveTo>
                <a:cubicBezTo>
                  <a:pt x="11105321" y="215366"/>
                  <a:pt x="11107541" y="217588"/>
                  <a:pt x="11111566" y="219825"/>
                </a:cubicBezTo>
                <a:cubicBezTo>
                  <a:pt x="11106241" y="222690"/>
                  <a:pt x="11102758" y="225341"/>
                  <a:pt x="11098265" y="226781"/>
                </a:cubicBezTo>
                <a:cubicBezTo>
                  <a:pt x="11093248" y="228391"/>
                  <a:pt x="11086786" y="228866"/>
                  <a:pt x="11082979" y="225448"/>
                </a:cubicBezTo>
                <a:cubicBezTo>
                  <a:pt x="11081336" y="223977"/>
                  <a:pt x="11080993" y="220744"/>
                  <a:pt x="11082545" y="219319"/>
                </a:cubicBezTo>
                <a:cubicBezTo>
                  <a:pt x="11087111" y="215121"/>
                  <a:pt x="11094564" y="213741"/>
                  <a:pt x="11102397" y="214937"/>
                </a:cubicBezTo>
                <a:close/>
                <a:moveTo>
                  <a:pt x="2710624" y="212564"/>
                </a:moveTo>
                <a:cubicBezTo>
                  <a:pt x="2701254" y="214402"/>
                  <a:pt x="2698621" y="219321"/>
                  <a:pt x="2694470" y="223826"/>
                </a:cubicBezTo>
                <a:cubicBezTo>
                  <a:pt x="2689348" y="229388"/>
                  <a:pt x="2680213" y="231150"/>
                  <a:pt x="2670502" y="231594"/>
                </a:cubicBezTo>
                <a:cubicBezTo>
                  <a:pt x="2660585" y="232054"/>
                  <a:pt x="2658358" y="227258"/>
                  <a:pt x="2655660" y="222891"/>
                </a:cubicBezTo>
                <a:cubicBezTo>
                  <a:pt x="2655335" y="222370"/>
                  <a:pt x="2654778" y="221880"/>
                  <a:pt x="2654178" y="221451"/>
                </a:cubicBezTo>
                <a:cubicBezTo>
                  <a:pt x="2649915" y="218187"/>
                  <a:pt x="2642658" y="217023"/>
                  <a:pt x="2636394" y="218540"/>
                </a:cubicBezTo>
                <a:cubicBezTo>
                  <a:pt x="2622444" y="221926"/>
                  <a:pt x="2618400" y="231885"/>
                  <a:pt x="2629517" y="238198"/>
                </a:cubicBezTo>
                <a:cubicBezTo>
                  <a:pt x="2642425" y="245521"/>
                  <a:pt x="2659220" y="247911"/>
                  <a:pt x="2676225" y="248570"/>
                </a:cubicBezTo>
                <a:cubicBezTo>
                  <a:pt x="2680990" y="248754"/>
                  <a:pt x="2686766" y="246287"/>
                  <a:pt x="2690899" y="244173"/>
                </a:cubicBezTo>
                <a:cubicBezTo>
                  <a:pt x="2696619" y="241231"/>
                  <a:pt x="2701237" y="237477"/>
                  <a:pt x="2706365" y="234092"/>
                </a:cubicBezTo>
                <a:cubicBezTo>
                  <a:pt x="2717373" y="226783"/>
                  <a:pt x="2729522" y="220532"/>
                  <a:pt x="2745239" y="217314"/>
                </a:cubicBezTo>
                <a:cubicBezTo>
                  <a:pt x="2748650" y="216609"/>
                  <a:pt x="2751628" y="215184"/>
                  <a:pt x="2759157" y="212595"/>
                </a:cubicBezTo>
                <a:cubicBezTo>
                  <a:pt x="2737965" y="209607"/>
                  <a:pt x="2723113" y="210082"/>
                  <a:pt x="2710624" y="212564"/>
                </a:cubicBezTo>
                <a:close/>
                <a:moveTo>
                  <a:pt x="9719589" y="212518"/>
                </a:moveTo>
                <a:lnTo>
                  <a:pt x="9719735" y="214785"/>
                </a:lnTo>
                <a:lnTo>
                  <a:pt x="9719734" y="214785"/>
                </a:lnTo>
                <a:lnTo>
                  <a:pt x="9719735" y="214786"/>
                </a:lnTo>
                <a:lnTo>
                  <a:pt x="9719735" y="214785"/>
                </a:lnTo>
                <a:lnTo>
                  <a:pt x="9721917" y="214311"/>
                </a:lnTo>
                <a:cubicBezTo>
                  <a:pt x="9721877" y="213851"/>
                  <a:pt x="9722135" y="213253"/>
                  <a:pt x="9721755" y="212947"/>
                </a:cubicBezTo>
                <a:cubicBezTo>
                  <a:pt x="9721340" y="212656"/>
                  <a:pt x="9720330" y="212656"/>
                  <a:pt x="9719589" y="212518"/>
                </a:cubicBezTo>
                <a:close/>
                <a:moveTo>
                  <a:pt x="10293846" y="212445"/>
                </a:moveTo>
                <a:cubicBezTo>
                  <a:pt x="10290257" y="210825"/>
                  <a:pt x="10283868" y="211545"/>
                  <a:pt x="10271190" y="212993"/>
                </a:cubicBezTo>
                <a:cubicBezTo>
                  <a:pt x="10265884" y="213606"/>
                  <a:pt x="10260722" y="214617"/>
                  <a:pt x="10254009" y="215705"/>
                </a:cubicBezTo>
                <a:cubicBezTo>
                  <a:pt x="10257907" y="227212"/>
                  <a:pt x="10264801" y="236144"/>
                  <a:pt x="10280935" y="241583"/>
                </a:cubicBezTo>
                <a:cubicBezTo>
                  <a:pt x="10284220" y="242701"/>
                  <a:pt x="10287685" y="243620"/>
                  <a:pt x="10290970" y="244754"/>
                </a:cubicBezTo>
                <a:cubicBezTo>
                  <a:pt x="10305913" y="249918"/>
                  <a:pt x="10314413" y="257793"/>
                  <a:pt x="10316777" y="268182"/>
                </a:cubicBezTo>
                <a:cubicBezTo>
                  <a:pt x="10317553" y="271598"/>
                  <a:pt x="10317463" y="275184"/>
                  <a:pt x="10319142" y="278417"/>
                </a:cubicBezTo>
                <a:cubicBezTo>
                  <a:pt x="10320116" y="280301"/>
                  <a:pt x="10323419" y="282569"/>
                  <a:pt x="10326361" y="283044"/>
                </a:cubicBezTo>
                <a:cubicBezTo>
                  <a:pt x="10338218" y="284959"/>
                  <a:pt x="10352493" y="277543"/>
                  <a:pt x="10350400" y="270373"/>
                </a:cubicBezTo>
                <a:cubicBezTo>
                  <a:pt x="10347945" y="261900"/>
                  <a:pt x="10344498" y="253503"/>
                  <a:pt x="10340384" y="245275"/>
                </a:cubicBezTo>
                <a:cubicBezTo>
                  <a:pt x="10339192" y="242946"/>
                  <a:pt x="10334572" y="240786"/>
                  <a:pt x="10330674" y="239606"/>
                </a:cubicBezTo>
                <a:cubicBezTo>
                  <a:pt x="10326632" y="238365"/>
                  <a:pt x="10321524" y="238518"/>
                  <a:pt x="10316976" y="237859"/>
                </a:cubicBezTo>
                <a:cubicBezTo>
                  <a:pt x="10306761" y="236359"/>
                  <a:pt x="10300950" y="232590"/>
                  <a:pt x="10299704" y="225940"/>
                </a:cubicBezTo>
                <a:cubicBezTo>
                  <a:pt x="10298224" y="218026"/>
                  <a:pt x="10297435" y="214065"/>
                  <a:pt x="10293846" y="212445"/>
                </a:cubicBezTo>
                <a:close/>
                <a:moveTo>
                  <a:pt x="865323" y="211999"/>
                </a:moveTo>
                <a:cubicBezTo>
                  <a:pt x="866514" y="212474"/>
                  <a:pt x="867669" y="212964"/>
                  <a:pt x="868842" y="213439"/>
                </a:cubicBezTo>
                <a:cubicBezTo>
                  <a:pt x="868192" y="213807"/>
                  <a:pt x="867579" y="214420"/>
                  <a:pt x="866911" y="214435"/>
                </a:cubicBezTo>
                <a:cubicBezTo>
                  <a:pt x="866243" y="214466"/>
                  <a:pt x="865521" y="213899"/>
                  <a:pt x="864799" y="213577"/>
                </a:cubicBezTo>
                <a:cubicBezTo>
                  <a:pt x="864980" y="213056"/>
                  <a:pt x="865160" y="212520"/>
                  <a:pt x="865323" y="211999"/>
                </a:cubicBezTo>
                <a:close/>
                <a:moveTo>
                  <a:pt x="503127" y="211067"/>
                </a:moveTo>
                <a:cubicBezTo>
                  <a:pt x="506718" y="210301"/>
                  <a:pt x="510544" y="210760"/>
                  <a:pt x="511466" y="213564"/>
                </a:cubicBezTo>
                <a:cubicBezTo>
                  <a:pt x="511682" y="214238"/>
                  <a:pt x="509732" y="215801"/>
                  <a:pt x="508523" y="215893"/>
                </a:cubicBezTo>
                <a:cubicBezTo>
                  <a:pt x="505383" y="216169"/>
                  <a:pt x="502134" y="215862"/>
                  <a:pt x="496106" y="215709"/>
                </a:cubicBezTo>
                <a:cubicBezTo>
                  <a:pt x="499860" y="213150"/>
                  <a:pt x="501160" y="211496"/>
                  <a:pt x="503127" y="211067"/>
                </a:cubicBezTo>
                <a:close/>
                <a:moveTo>
                  <a:pt x="1411108" y="210713"/>
                </a:moveTo>
                <a:cubicBezTo>
                  <a:pt x="1428217" y="214927"/>
                  <a:pt x="1443917" y="218451"/>
                  <a:pt x="1459095" y="222725"/>
                </a:cubicBezTo>
                <a:cubicBezTo>
                  <a:pt x="1464870" y="224334"/>
                  <a:pt x="1469924" y="227353"/>
                  <a:pt x="1474436" y="230218"/>
                </a:cubicBezTo>
                <a:cubicBezTo>
                  <a:pt x="1486347" y="237833"/>
                  <a:pt x="1482268" y="243027"/>
                  <a:pt x="1469779" y="246260"/>
                </a:cubicBezTo>
                <a:cubicBezTo>
                  <a:pt x="1442204" y="253354"/>
                  <a:pt x="1430257" y="266531"/>
                  <a:pt x="1430419" y="284565"/>
                </a:cubicBezTo>
                <a:cubicBezTo>
                  <a:pt x="1430491" y="292211"/>
                  <a:pt x="1426629" y="296011"/>
                  <a:pt x="1421269" y="295229"/>
                </a:cubicBezTo>
                <a:cubicBezTo>
                  <a:pt x="1412822" y="293988"/>
                  <a:pt x="1412372" y="289437"/>
                  <a:pt x="1412426" y="285576"/>
                </a:cubicBezTo>
                <a:cubicBezTo>
                  <a:pt x="1412570" y="275709"/>
                  <a:pt x="1401760" y="268799"/>
                  <a:pt x="1392935" y="259391"/>
                </a:cubicBezTo>
                <a:cubicBezTo>
                  <a:pt x="1401976" y="259222"/>
                  <a:pt x="1408239" y="259406"/>
                  <a:pt x="1414339" y="258885"/>
                </a:cubicBezTo>
                <a:cubicBezTo>
                  <a:pt x="1422767" y="258165"/>
                  <a:pt x="1427495" y="253829"/>
                  <a:pt x="1426088" y="248911"/>
                </a:cubicBezTo>
                <a:cubicBezTo>
                  <a:pt x="1424445" y="243196"/>
                  <a:pt x="1416468" y="239457"/>
                  <a:pt x="1407734" y="241020"/>
                </a:cubicBezTo>
                <a:cubicBezTo>
                  <a:pt x="1400569" y="242292"/>
                  <a:pt x="1393909" y="244590"/>
                  <a:pt x="1386889" y="246229"/>
                </a:cubicBezTo>
                <a:cubicBezTo>
                  <a:pt x="1377776" y="248359"/>
                  <a:pt x="1373625" y="247440"/>
                  <a:pt x="1367976" y="242276"/>
                </a:cubicBezTo>
                <a:cubicBezTo>
                  <a:pt x="1366948" y="241342"/>
                  <a:pt x="1366333" y="240208"/>
                  <a:pt x="1365612" y="239151"/>
                </a:cubicBezTo>
                <a:cubicBezTo>
                  <a:pt x="1360414" y="231290"/>
                  <a:pt x="1346373" y="232562"/>
                  <a:pt x="1338506" y="238875"/>
                </a:cubicBezTo>
                <a:cubicBezTo>
                  <a:pt x="1332206" y="243931"/>
                  <a:pt x="1333181" y="249677"/>
                  <a:pt x="1332892" y="255438"/>
                </a:cubicBezTo>
                <a:cubicBezTo>
                  <a:pt x="1332639" y="260050"/>
                  <a:pt x="1325763" y="262854"/>
                  <a:pt x="1319068" y="261184"/>
                </a:cubicBezTo>
                <a:cubicBezTo>
                  <a:pt x="1313005" y="259651"/>
                  <a:pt x="1307176" y="257706"/>
                  <a:pt x="1301599" y="255591"/>
                </a:cubicBezTo>
                <a:cubicBezTo>
                  <a:pt x="1283660" y="248758"/>
                  <a:pt x="1283353" y="247271"/>
                  <a:pt x="1297520" y="234386"/>
                </a:cubicBezTo>
                <a:cubicBezTo>
                  <a:pt x="1304432" y="235274"/>
                  <a:pt x="1309847" y="235964"/>
                  <a:pt x="1315730" y="236714"/>
                </a:cubicBezTo>
                <a:cubicBezTo>
                  <a:pt x="1324139" y="231367"/>
                  <a:pt x="1331412" y="225177"/>
                  <a:pt x="1341049" y="221071"/>
                </a:cubicBezTo>
                <a:cubicBezTo>
                  <a:pt x="1350037" y="217256"/>
                  <a:pt x="1361407" y="215310"/>
                  <a:pt x="1374600" y="215893"/>
                </a:cubicBezTo>
                <a:cubicBezTo>
                  <a:pt x="1376891" y="220274"/>
                  <a:pt x="1378209" y="224809"/>
                  <a:pt x="1381710" y="228624"/>
                </a:cubicBezTo>
                <a:cubicBezTo>
                  <a:pt x="1383533" y="230616"/>
                  <a:pt x="1389018" y="232103"/>
                  <a:pt x="1393079" y="232348"/>
                </a:cubicBezTo>
                <a:cubicBezTo>
                  <a:pt x="1395804" y="232486"/>
                  <a:pt x="1400154" y="230417"/>
                  <a:pt x="1401597" y="228640"/>
                </a:cubicBezTo>
                <a:cubicBezTo>
                  <a:pt x="1404088" y="225652"/>
                  <a:pt x="1404774" y="222098"/>
                  <a:pt x="1406434" y="218818"/>
                </a:cubicBezTo>
                <a:cubicBezTo>
                  <a:pt x="1407734" y="216229"/>
                  <a:pt x="1409359" y="213716"/>
                  <a:pt x="1411108" y="210713"/>
                </a:cubicBezTo>
                <a:close/>
                <a:moveTo>
                  <a:pt x="10371786" y="209147"/>
                </a:moveTo>
                <a:cubicBezTo>
                  <a:pt x="10361697" y="208519"/>
                  <a:pt x="10352150" y="213713"/>
                  <a:pt x="10353179" y="218310"/>
                </a:cubicBezTo>
                <a:cubicBezTo>
                  <a:pt x="10353919" y="221604"/>
                  <a:pt x="10358575" y="222799"/>
                  <a:pt x="10363376" y="222952"/>
                </a:cubicBezTo>
                <a:cubicBezTo>
                  <a:pt x="10370487" y="223182"/>
                  <a:pt x="10375774" y="220378"/>
                  <a:pt x="10375865" y="215659"/>
                </a:cubicBezTo>
                <a:cubicBezTo>
                  <a:pt x="10375919" y="213299"/>
                  <a:pt x="10372977" y="210924"/>
                  <a:pt x="10371786" y="209147"/>
                </a:cubicBezTo>
                <a:close/>
                <a:moveTo>
                  <a:pt x="11454665" y="208844"/>
                </a:moveTo>
                <a:cubicBezTo>
                  <a:pt x="11459069" y="207756"/>
                  <a:pt x="11464500" y="210622"/>
                  <a:pt x="11463671" y="213748"/>
                </a:cubicBezTo>
                <a:cubicBezTo>
                  <a:pt x="11463165" y="215618"/>
                  <a:pt x="11460350" y="217931"/>
                  <a:pt x="11457589" y="218728"/>
                </a:cubicBezTo>
                <a:cubicBezTo>
                  <a:pt x="11453222" y="219954"/>
                  <a:pt x="11448582" y="217150"/>
                  <a:pt x="11448347" y="212476"/>
                </a:cubicBezTo>
                <a:cubicBezTo>
                  <a:pt x="11449702" y="211648"/>
                  <a:pt x="11451740" y="209580"/>
                  <a:pt x="11454665" y="208844"/>
                </a:cubicBezTo>
                <a:close/>
                <a:moveTo>
                  <a:pt x="9776548" y="207860"/>
                </a:moveTo>
                <a:cubicBezTo>
                  <a:pt x="9774923" y="208350"/>
                  <a:pt x="9773335" y="211093"/>
                  <a:pt x="9774129" y="212043"/>
                </a:cubicBezTo>
                <a:lnTo>
                  <a:pt x="9774134" y="212043"/>
                </a:lnTo>
                <a:cubicBezTo>
                  <a:pt x="9776967" y="215460"/>
                  <a:pt x="9782273" y="216639"/>
                  <a:pt x="9788319" y="215797"/>
                </a:cubicBezTo>
                <a:cubicBezTo>
                  <a:pt x="9789817" y="215582"/>
                  <a:pt x="9790953" y="214372"/>
                  <a:pt x="9792235" y="213606"/>
                </a:cubicBezTo>
                <a:cubicBezTo>
                  <a:pt x="9792289" y="213039"/>
                  <a:pt x="9792610" y="212426"/>
                  <a:pt x="9792357" y="211936"/>
                </a:cubicBezTo>
                <a:cubicBezTo>
                  <a:pt x="9790318" y="208044"/>
                  <a:pt x="9782936" y="205945"/>
                  <a:pt x="9776548" y="207860"/>
                </a:cubicBezTo>
                <a:close/>
                <a:moveTo>
                  <a:pt x="10686443" y="207206"/>
                </a:moveTo>
                <a:cubicBezTo>
                  <a:pt x="10689602" y="209443"/>
                  <a:pt x="10692254" y="210454"/>
                  <a:pt x="10692669" y="211772"/>
                </a:cubicBezTo>
                <a:cubicBezTo>
                  <a:pt x="10693572" y="214485"/>
                  <a:pt x="10688898" y="217427"/>
                  <a:pt x="10684404" y="216936"/>
                </a:cubicBezTo>
                <a:cubicBezTo>
                  <a:pt x="10682364" y="216707"/>
                  <a:pt x="10678953" y="214485"/>
                  <a:pt x="10679295" y="213949"/>
                </a:cubicBezTo>
                <a:cubicBezTo>
                  <a:pt x="10680758" y="211772"/>
                  <a:pt x="10683429" y="209903"/>
                  <a:pt x="10686443" y="207206"/>
                </a:cubicBezTo>
                <a:close/>
                <a:moveTo>
                  <a:pt x="10637372" y="206945"/>
                </a:moveTo>
                <a:cubicBezTo>
                  <a:pt x="10639682" y="206439"/>
                  <a:pt x="10643327" y="208201"/>
                  <a:pt x="10649030" y="209626"/>
                </a:cubicBezTo>
                <a:cubicBezTo>
                  <a:pt x="10644518" y="212277"/>
                  <a:pt x="10642245" y="214682"/>
                  <a:pt x="10639646" y="214835"/>
                </a:cubicBezTo>
                <a:cubicBezTo>
                  <a:pt x="10636939" y="214989"/>
                  <a:pt x="10633906" y="212935"/>
                  <a:pt x="10631036" y="211863"/>
                </a:cubicBezTo>
                <a:cubicBezTo>
                  <a:pt x="10633112" y="210132"/>
                  <a:pt x="10634664" y="207542"/>
                  <a:pt x="10637372" y="206945"/>
                </a:cubicBezTo>
                <a:close/>
                <a:moveTo>
                  <a:pt x="11866054" y="206045"/>
                </a:moveTo>
                <a:cubicBezTo>
                  <a:pt x="11867896" y="206168"/>
                  <a:pt x="11869430" y="208006"/>
                  <a:pt x="11872065" y="209692"/>
                </a:cubicBezTo>
                <a:cubicBezTo>
                  <a:pt x="11868419" y="210657"/>
                  <a:pt x="11865802" y="211975"/>
                  <a:pt x="11863888" y="211668"/>
                </a:cubicBezTo>
                <a:cubicBezTo>
                  <a:pt x="11862047" y="211362"/>
                  <a:pt x="11860964" y="209385"/>
                  <a:pt x="11859538" y="208129"/>
                </a:cubicBezTo>
                <a:cubicBezTo>
                  <a:pt x="11861723" y="207363"/>
                  <a:pt x="11864033" y="205907"/>
                  <a:pt x="11866054" y="206045"/>
                </a:cubicBezTo>
                <a:close/>
                <a:moveTo>
                  <a:pt x="444033" y="205994"/>
                </a:moveTo>
                <a:cubicBezTo>
                  <a:pt x="448003" y="209058"/>
                  <a:pt x="451107" y="210514"/>
                  <a:pt x="452136" y="212399"/>
                </a:cubicBezTo>
                <a:cubicBezTo>
                  <a:pt x="456991" y="221301"/>
                  <a:pt x="464282" y="229008"/>
                  <a:pt x="476933" y="234661"/>
                </a:cubicBezTo>
                <a:cubicBezTo>
                  <a:pt x="479713" y="235903"/>
                  <a:pt x="481699" y="238201"/>
                  <a:pt x="482872" y="240269"/>
                </a:cubicBezTo>
                <a:cubicBezTo>
                  <a:pt x="483629" y="241618"/>
                  <a:pt x="483070" y="243916"/>
                  <a:pt x="481572" y="244897"/>
                </a:cubicBezTo>
                <a:cubicBezTo>
                  <a:pt x="480091" y="245862"/>
                  <a:pt x="475922" y="246521"/>
                  <a:pt x="474244" y="245939"/>
                </a:cubicBezTo>
                <a:lnTo>
                  <a:pt x="474244" y="245938"/>
                </a:lnTo>
                <a:cubicBezTo>
                  <a:pt x="453634" y="238691"/>
                  <a:pt x="440152" y="228349"/>
                  <a:pt x="439178" y="213211"/>
                </a:cubicBezTo>
                <a:cubicBezTo>
                  <a:pt x="439052" y="211357"/>
                  <a:pt x="441614" y="209441"/>
                  <a:pt x="444033" y="205994"/>
                </a:cubicBezTo>
                <a:close/>
                <a:moveTo>
                  <a:pt x="3171954" y="205516"/>
                </a:moveTo>
                <a:cubicBezTo>
                  <a:pt x="3171107" y="206190"/>
                  <a:pt x="3170420" y="206941"/>
                  <a:pt x="3169697" y="207676"/>
                </a:cubicBezTo>
                <a:cubicBezTo>
                  <a:pt x="3170385" y="207937"/>
                  <a:pt x="3171636" y="208442"/>
                  <a:pt x="3171702" y="208381"/>
                </a:cubicBezTo>
                <a:cubicBezTo>
                  <a:pt x="3172569" y="207707"/>
                  <a:pt x="3173256" y="206956"/>
                  <a:pt x="3173977" y="206236"/>
                </a:cubicBezTo>
                <a:cubicBezTo>
                  <a:pt x="3173272" y="205975"/>
                  <a:pt x="3172023" y="205470"/>
                  <a:pt x="3171954" y="205516"/>
                </a:cubicBezTo>
                <a:close/>
                <a:moveTo>
                  <a:pt x="755172" y="204171"/>
                </a:moveTo>
                <a:cubicBezTo>
                  <a:pt x="765549" y="204079"/>
                  <a:pt x="772227" y="208875"/>
                  <a:pt x="770818" y="216812"/>
                </a:cubicBezTo>
                <a:cubicBezTo>
                  <a:pt x="764195" y="226312"/>
                  <a:pt x="766235" y="236991"/>
                  <a:pt x="770530" y="247870"/>
                </a:cubicBezTo>
                <a:cubicBezTo>
                  <a:pt x="771414" y="250091"/>
                  <a:pt x="768201" y="253232"/>
                  <a:pt x="765748" y="255485"/>
                </a:cubicBezTo>
                <a:cubicBezTo>
                  <a:pt x="764574" y="256572"/>
                  <a:pt x="760549" y="257169"/>
                  <a:pt x="758167" y="256878"/>
                </a:cubicBezTo>
                <a:cubicBezTo>
                  <a:pt x="755876" y="256602"/>
                  <a:pt x="752610" y="255070"/>
                  <a:pt x="752231" y="253799"/>
                </a:cubicBezTo>
                <a:cubicBezTo>
                  <a:pt x="748188" y="240837"/>
                  <a:pt x="744290" y="227844"/>
                  <a:pt x="741131" y="214774"/>
                </a:cubicBezTo>
                <a:cubicBezTo>
                  <a:pt x="739670" y="208722"/>
                  <a:pt x="746329" y="204263"/>
                  <a:pt x="755172" y="204171"/>
                </a:cubicBezTo>
                <a:close/>
                <a:moveTo>
                  <a:pt x="9250467" y="203524"/>
                </a:moveTo>
                <a:cubicBezTo>
                  <a:pt x="9247616" y="205638"/>
                  <a:pt x="9244457" y="207354"/>
                  <a:pt x="9244872" y="207753"/>
                </a:cubicBezTo>
                <a:cubicBezTo>
                  <a:pt x="9246424" y="209300"/>
                  <a:pt x="9248843" y="210741"/>
                  <a:pt x="9251513" y="211522"/>
                </a:cubicBezTo>
                <a:cubicBezTo>
                  <a:pt x="9252272" y="211752"/>
                  <a:pt x="9256567" y="209392"/>
                  <a:pt x="9256279" y="208718"/>
                </a:cubicBezTo>
                <a:cubicBezTo>
                  <a:pt x="9255520" y="207048"/>
                  <a:pt x="9253048" y="205669"/>
                  <a:pt x="9250467" y="203524"/>
                </a:cubicBezTo>
                <a:close/>
                <a:moveTo>
                  <a:pt x="12042089" y="203240"/>
                </a:moveTo>
                <a:cubicBezTo>
                  <a:pt x="12044507" y="204389"/>
                  <a:pt x="12047558" y="205140"/>
                  <a:pt x="12047846" y="206197"/>
                </a:cubicBezTo>
                <a:cubicBezTo>
                  <a:pt x="12048134" y="207285"/>
                  <a:pt x="12046239" y="209154"/>
                  <a:pt x="12044471" y="209783"/>
                </a:cubicBezTo>
                <a:cubicBezTo>
                  <a:pt x="12041041" y="210962"/>
                  <a:pt x="12036239" y="209108"/>
                  <a:pt x="12037142" y="207116"/>
                </a:cubicBezTo>
                <a:cubicBezTo>
                  <a:pt x="12037738" y="205814"/>
                  <a:pt x="12040031" y="204803"/>
                  <a:pt x="12042089" y="203240"/>
                </a:cubicBezTo>
                <a:close/>
                <a:moveTo>
                  <a:pt x="10465558" y="203008"/>
                </a:moveTo>
                <a:lnTo>
                  <a:pt x="10470285" y="204539"/>
                </a:lnTo>
                <a:cubicBezTo>
                  <a:pt x="10474147" y="208187"/>
                  <a:pt x="10473227" y="212676"/>
                  <a:pt x="10467649" y="215189"/>
                </a:cubicBezTo>
                <a:cubicBezTo>
                  <a:pt x="10466332" y="215771"/>
                  <a:pt x="10460953" y="214745"/>
                  <a:pt x="10460845" y="214239"/>
                </a:cubicBezTo>
                <a:cubicBezTo>
                  <a:pt x="10460254" y="211021"/>
                  <a:pt x="10460415" y="207727"/>
                  <a:pt x="10460939" y="204493"/>
                </a:cubicBezTo>
                <a:close/>
                <a:moveTo>
                  <a:pt x="10465556" y="203007"/>
                </a:moveTo>
                <a:lnTo>
                  <a:pt x="10465561" y="203007"/>
                </a:lnTo>
                <a:lnTo>
                  <a:pt x="10465558" y="203008"/>
                </a:lnTo>
                <a:close/>
                <a:moveTo>
                  <a:pt x="828291" y="202776"/>
                </a:moveTo>
                <a:cubicBezTo>
                  <a:pt x="828796" y="203205"/>
                  <a:pt x="829301" y="203649"/>
                  <a:pt x="829807" y="204078"/>
                </a:cubicBezTo>
                <a:cubicBezTo>
                  <a:pt x="828453" y="204339"/>
                  <a:pt x="827082" y="204584"/>
                  <a:pt x="825728" y="204860"/>
                </a:cubicBezTo>
                <a:cubicBezTo>
                  <a:pt x="825746" y="204324"/>
                  <a:pt x="825421" y="203634"/>
                  <a:pt x="825854" y="203282"/>
                </a:cubicBezTo>
                <a:cubicBezTo>
                  <a:pt x="826287" y="202945"/>
                  <a:pt x="827442" y="202929"/>
                  <a:pt x="828291" y="202776"/>
                </a:cubicBezTo>
                <a:close/>
                <a:moveTo>
                  <a:pt x="9167648" y="201302"/>
                </a:moveTo>
                <a:cubicBezTo>
                  <a:pt x="9166546" y="201609"/>
                  <a:pt x="9166186" y="202957"/>
                  <a:pt x="9165500" y="203830"/>
                </a:cubicBezTo>
                <a:cubicBezTo>
                  <a:pt x="9166854" y="204367"/>
                  <a:pt x="9168207" y="204918"/>
                  <a:pt x="9169543" y="205470"/>
                </a:cubicBezTo>
                <a:cubicBezTo>
                  <a:pt x="9170445" y="204275"/>
                  <a:pt x="9171347" y="203080"/>
                  <a:pt x="9172250" y="201884"/>
                </a:cubicBezTo>
                <a:cubicBezTo>
                  <a:pt x="9170679" y="201655"/>
                  <a:pt x="9168802" y="200980"/>
                  <a:pt x="9167648" y="201302"/>
                </a:cubicBezTo>
                <a:close/>
                <a:moveTo>
                  <a:pt x="10989661" y="201167"/>
                </a:moveTo>
                <a:cubicBezTo>
                  <a:pt x="10992783" y="201259"/>
                  <a:pt x="10996934" y="202899"/>
                  <a:pt x="10998504" y="204600"/>
                </a:cubicBezTo>
                <a:cubicBezTo>
                  <a:pt x="11000669" y="206959"/>
                  <a:pt x="11001428" y="210008"/>
                  <a:pt x="11001735" y="212797"/>
                </a:cubicBezTo>
                <a:cubicBezTo>
                  <a:pt x="11002236" y="217363"/>
                  <a:pt x="11001856" y="221959"/>
                  <a:pt x="11001856" y="227062"/>
                </a:cubicBezTo>
                <a:cubicBezTo>
                  <a:pt x="11002199" y="230524"/>
                  <a:pt x="11003065" y="234539"/>
                  <a:pt x="11002849" y="238522"/>
                </a:cubicBezTo>
                <a:lnTo>
                  <a:pt x="11002854" y="238522"/>
                </a:lnTo>
                <a:cubicBezTo>
                  <a:pt x="11002619" y="243564"/>
                  <a:pt x="10993776" y="246137"/>
                  <a:pt x="10986322" y="243671"/>
                </a:cubicBezTo>
                <a:cubicBezTo>
                  <a:pt x="10976468" y="240422"/>
                  <a:pt x="10970910" y="235274"/>
                  <a:pt x="10970152" y="228594"/>
                </a:cubicBezTo>
                <a:cubicBezTo>
                  <a:pt x="10969196" y="219784"/>
                  <a:pt x="10973112" y="211525"/>
                  <a:pt x="10980421" y="204048"/>
                </a:cubicBezTo>
                <a:cubicBezTo>
                  <a:pt x="10981973" y="202439"/>
                  <a:pt x="10986593" y="201075"/>
                  <a:pt x="10989661" y="201167"/>
                </a:cubicBezTo>
                <a:close/>
                <a:moveTo>
                  <a:pt x="1734008" y="200230"/>
                </a:moveTo>
                <a:cubicBezTo>
                  <a:pt x="1731410" y="201180"/>
                  <a:pt x="1725707" y="202942"/>
                  <a:pt x="1720816" y="205317"/>
                </a:cubicBezTo>
                <a:cubicBezTo>
                  <a:pt x="1719371" y="206021"/>
                  <a:pt x="1719317" y="208749"/>
                  <a:pt x="1720274" y="210112"/>
                </a:cubicBezTo>
                <a:cubicBezTo>
                  <a:pt x="1721231" y="211430"/>
                  <a:pt x="1724118" y="212901"/>
                  <a:pt x="1726429" y="213100"/>
                </a:cubicBezTo>
                <a:cubicBezTo>
                  <a:pt x="1734189" y="213728"/>
                  <a:pt x="1740723" y="211062"/>
                  <a:pt x="1744404" y="206420"/>
                </a:cubicBezTo>
                <a:cubicBezTo>
                  <a:pt x="1746389" y="203907"/>
                  <a:pt x="1742436" y="200199"/>
                  <a:pt x="1734008" y="200230"/>
                </a:cubicBezTo>
                <a:close/>
                <a:moveTo>
                  <a:pt x="1321119" y="200140"/>
                </a:moveTo>
                <a:cubicBezTo>
                  <a:pt x="1321264" y="200600"/>
                  <a:pt x="1321425" y="201075"/>
                  <a:pt x="1321588" y="201534"/>
                </a:cubicBezTo>
                <a:cubicBezTo>
                  <a:pt x="1320813" y="201596"/>
                  <a:pt x="1319819" y="201871"/>
                  <a:pt x="1319350" y="201688"/>
                </a:cubicBezTo>
                <a:cubicBezTo>
                  <a:pt x="1318882" y="201473"/>
                  <a:pt x="1318953" y="200799"/>
                  <a:pt x="1318791" y="200339"/>
                </a:cubicBezTo>
                <a:cubicBezTo>
                  <a:pt x="1319568" y="200278"/>
                  <a:pt x="1320343" y="200201"/>
                  <a:pt x="1321119" y="200140"/>
                </a:cubicBezTo>
                <a:close/>
                <a:moveTo>
                  <a:pt x="11959756" y="199958"/>
                </a:moveTo>
                <a:cubicBezTo>
                  <a:pt x="11961669" y="201214"/>
                  <a:pt x="11963550" y="201904"/>
                  <a:pt x="11963618" y="202639"/>
                </a:cubicBezTo>
                <a:cubicBezTo>
                  <a:pt x="11963691" y="203543"/>
                  <a:pt x="11962554" y="204800"/>
                  <a:pt x="11961273" y="205290"/>
                </a:cubicBezTo>
                <a:cubicBezTo>
                  <a:pt x="11960532" y="205581"/>
                  <a:pt x="11957320" y="204524"/>
                  <a:pt x="11957374" y="204340"/>
                </a:cubicBezTo>
                <a:cubicBezTo>
                  <a:pt x="11957771" y="202961"/>
                  <a:pt x="11958765" y="201628"/>
                  <a:pt x="11959756" y="199958"/>
                </a:cubicBezTo>
                <a:close/>
                <a:moveTo>
                  <a:pt x="1068551" y="199542"/>
                </a:moveTo>
                <a:cubicBezTo>
                  <a:pt x="1068984" y="199742"/>
                  <a:pt x="1068893" y="200431"/>
                  <a:pt x="1069038" y="200891"/>
                </a:cubicBezTo>
                <a:cubicBezTo>
                  <a:pt x="1068081" y="200538"/>
                  <a:pt x="1067106" y="200186"/>
                  <a:pt x="1065825" y="199726"/>
                </a:cubicBezTo>
                <a:cubicBezTo>
                  <a:pt x="1067089" y="199619"/>
                  <a:pt x="1068081" y="199343"/>
                  <a:pt x="1068551" y="199542"/>
                </a:cubicBezTo>
                <a:close/>
                <a:moveTo>
                  <a:pt x="10538327" y="198901"/>
                </a:moveTo>
                <a:cubicBezTo>
                  <a:pt x="10547713" y="198901"/>
                  <a:pt x="10554988" y="202595"/>
                  <a:pt x="10555384" y="207099"/>
                </a:cubicBezTo>
                <a:cubicBezTo>
                  <a:pt x="10555474" y="208111"/>
                  <a:pt x="10552135" y="210041"/>
                  <a:pt x="10550150" y="210148"/>
                </a:cubicBezTo>
                <a:cubicBezTo>
                  <a:pt x="10542841" y="210639"/>
                  <a:pt x="10537425" y="208356"/>
                  <a:pt x="10535711" y="204020"/>
                </a:cubicBezTo>
                <a:cubicBezTo>
                  <a:pt x="10535079" y="202426"/>
                  <a:pt x="10537515" y="200372"/>
                  <a:pt x="10538327" y="198901"/>
                </a:cubicBezTo>
                <a:close/>
                <a:moveTo>
                  <a:pt x="9400603" y="198299"/>
                </a:moveTo>
                <a:cubicBezTo>
                  <a:pt x="9396055" y="197564"/>
                  <a:pt x="9389360" y="199050"/>
                  <a:pt x="9385226" y="200858"/>
                </a:cubicBezTo>
                <a:cubicBezTo>
                  <a:pt x="9376672" y="204627"/>
                  <a:pt x="9374092" y="208856"/>
                  <a:pt x="9368154" y="224423"/>
                </a:cubicBezTo>
                <a:cubicBezTo>
                  <a:pt x="9377358" y="219826"/>
                  <a:pt x="9382068" y="217482"/>
                  <a:pt x="9386309" y="215368"/>
                </a:cubicBezTo>
                <a:cubicBezTo>
                  <a:pt x="9396741" y="216701"/>
                  <a:pt x="9393475" y="222063"/>
                  <a:pt x="9396272" y="225388"/>
                </a:cubicBezTo>
                <a:cubicBezTo>
                  <a:pt x="9399159" y="228790"/>
                  <a:pt x="9405927" y="229724"/>
                  <a:pt x="9410565" y="227334"/>
                </a:cubicBezTo>
                <a:cubicBezTo>
                  <a:pt x="9418398" y="223274"/>
                  <a:pt x="9422566" y="218110"/>
                  <a:pt x="9420221" y="211966"/>
                </a:cubicBezTo>
                <a:cubicBezTo>
                  <a:pt x="9417730" y="205485"/>
                  <a:pt x="9411377" y="200030"/>
                  <a:pt x="9400603" y="198299"/>
                </a:cubicBezTo>
                <a:close/>
                <a:moveTo>
                  <a:pt x="8818738" y="196828"/>
                </a:moveTo>
                <a:cubicBezTo>
                  <a:pt x="8811284" y="194622"/>
                  <a:pt x="8807783" y="197027"/>
                  <a:pt x="8806285" y="199632"/>
                </a:cubicBezTo>
                <a:cubicBezTo>
                  <a:pt x="8803831" y="203892"/>
                  <a:pt x="8801737" y="208458"/>
                  <a:pt x="8801466" y="212932"/>
                </a:cubicBezTo>
                <a:cubicBezTo>
                  <a:pt x="8801105" y="219244"/>
                  <a:pt x="8802748" y="225603"/>
                  <a:pt x="8803127" y="231946"/>
                </a:cubicBezTo>
                <a:cubicBezTo>
                  <a:pt x="8803686" y="241031"/>
                  <a:pt x="8809913" y="247359"/>
                  <a:pt x="8824658" y="250102"/>
                </a:cubicBezTo>
                <a:cubicBezTo>
                  <a:pt x="8827220" y="250577"/>
                  <a:pt x="8829440" y="251787"/>
                  <a:pt x="8831299" y="252461"/>
                </a:cubicBezTo>
                <a:cubicBezTo>
                  <a:pt x="8837056" y="258789"/>
                  <a:pt x="8822185" y="259509"/>
                  <a:pt x="8823791" y="264688"/>
                </a:cubicBezTo>
                <a:cubicBezTo>
                  <a:pt x="8828303" y="269071"/>
                  <a:pt x="8835865" y="270296"/>
                  <a:pt x="8843228" y="269040"/>
                </a:cubicBezTo>
                <a:cubicBezTo>
                  <a:pt x="8849130" y="268044"/>
                  <a:pt x="8855843" y="265761"/>
                  <a:pt x="8859236" y="262788"/>
                </a:cubicBezTo>
                <a:cubicBezTo>
                  <a:pt x="8867159" y="255802"/>
                  <a:pt x="8873313" y="248049"/>
                  <a:pt x="8880514" y="240250"/>
                </a:cubicBezTo>
                <a:cubicBezTo>
                  <a:pt x="8877446" y="238106"/>
                  <a:pt x="8875461" y="236114"/>
                  <a:pt x="8872610" y="234827"/>
                </a:cubicBezTo>
                <a:cubicBezTo>
                  <a:pt x="8868079" y="232774"/>
                  <a:pt x="8862918" y="231272"/>
                  <a:pt x="8858171" y="229403"/>
                </a:cubicBezTo>
                <a:cubicBezTo>
                  <a:pt x="8837994" y="221451"/>
                  <a:pt x="8819568" y="212671"/>
                  <a:pt x="8818738" y="196828"/>
                </a:cubicBezTo>
                <a:close/>
                <a:moveTo>
                  <a:pt x="10334915" y="195097"/>
                </a:moveTo>
                <a:cubicBezTo>
                  <a:pt x="10334518" y="195510"/>
                  <a:pt x="10334102" y="195939"/>
                  <a:pt x="10333706" y="196368"/>
                </a:cubicBezTo>
                <a:cubicBezTo>
                  <a:pt x="10334933" y="196491"/>
                  <a:pt x="10336160" y="196629"/>
                  <a:pt x="10337387" y="196751"/>
                </a:cubicBezTo>
                <a:cubicBezTo>
                  <a:pt x="10337334" y="196261"/>
                  <a:pt x="10337550" y="195633"/>
                  <a:pt x="10337117" y="195357"/>
                </a:cubicBezTo>
                <a:lnTo>
                  <a:pt x="10337116" y="195357"/>
                </a:lnTo>
                <a:cubicBezTo>
                  <a:pt x="10336737" y="195082"/>
                  <a:pt x="10335672" y="195174"/>
                  <a:pt x="10334915" y="195097"/>
                </a:cubicBezTo>
                <a:close/>
                <a:moveTo>
                  <a:pt x="11995634" y="195090"/>
                </a:moveTo>
                <a:lnTo>
                  <a:pt x="11995760" y="196239"/>
                </a:lnTo>
                <a:lnTo>
                  <a:pt x="11994081" y="195718"/>
                </a:lnTo>
                <a:close/>
                <a:moveTo>
                  <a:pt x="11747856" y="194283"/>
                </a:moveTo>
                <a:cubicBezTo>
                  <a:pt x="11754662" y="193657"/>
                  <a:pt x="11761796" y="194607"/>
                  <a:pt x="11769376" y="197626"/>
                </a:cubicBezTo>
                <a:cubicBezTo>
                  <a:pt x="11774772" y="199802"/>
                  <a:pt x="11781052" y="201211"/>
                  <a:pt x="11787116" y="202698"/>
                </a:cubicBezTo>
                <a:cubicBezTo>
                  <a:pt x="11797909" y="205333"/>
                  <a:pt x="11804622" y="210297"/>
                  <a:pt x="11812816" y="217100"/>
                </a:cubicBezTo>
                <a:cubicBezTo>
                  <a:pt x="11789156" y="217729"/>
                  <a:pt x="11771776" y="211692"/>
                  <a:pt x="11750966" y="206850"/>
                </a:cubicBezTo>
                <a:cubicBezTo>
                  <a:pt x="11746057" y="210006"/>
                  <a:pt x="11741942" y="212259"/>
                  <a:pt x="11738604" y="214879"/>
                </a:cubicBezTo>
                <a:cubicBezTo>
                  <a:pt x="11732053" y="220027"/>
                  <a:pt x="11723571" y="221728"/>
                  <a:pt x="11713698" y="220149"/>
                </a:cubicBezTo>
                <a:cubicBezTo>
                  <a:pt x="11703068" y="218449"/>
                  <a:pt x="11695705" y="214588"/>
                  <a:pt x="11693972" y="205808"/>
                </a:cubicBezTo>
                <a:cubicBezTo>
                  <a:pt x="11702455" y="206666"/>
                  <a:pt x="11709313" y="207356"/>
                  <a:pt x="11716460" y="208060"/>
                </a:cubicBezTo>
                <a:cubicBezTo>
                  <a:pt x="11720611" y="205333"/>
                  <a:pt x="11724094" y="202590"/>
                  <a:pt x="11728299" y="200399"/>
                </a:cubicBezTo>
                <a:cubicBezTo>
                  <a:pt x="11734571" y="197112"/>
                  <a:pt x="11741050" y="194910"/>
                  <a:pt x="11747856" y="194283"/>
                </a:cubicBezTo>
                <a:close/>
                <a:moveTo>
                  <a:pt x="193577" y="194089"/>
                </a:moveTo>
                <a:cubicBezTo>
                  <a:pt x="193450" y="194916"/>
                  <a:pt x="193865" y="196203"/>
                  <a:pt x="193035" y="196724"/>
                </a:cubicBezTo>
                <a:cubicBezTo>
                  <a:pt x="192241" y="197230"/>
                  <a:pt x="190130" y="196908"/>
                  <a:pt x="188595" y="196939"/>
                </a:cubicBezTo>
                <a:cubicBezTo>
                  <a:pt x="188740" y="195989"/>
                  <a:pt x="188343" y="194717"/>
                  <a:pt x="189173" y="194166"/>
                </a:cubicBezTo>
                <a:cubicBezTo>
                  <a:pt x="189913" y="193706"/>
                  <a:pt x="192061" y="194089"/>
                  <a:pt x="193577" y="194089"/>
                </a:cubicBezTo>
                <a:close/>
                <a:moveTo>
                  <a:pt x="379154" y="193123"/>
                </a:moveTo>
                <a:cubicBezTo>
                  <a:pt x="380833" y="193567"/>
                  <a:pt x="384009" y="193858"/>
                  <a:pt x="385597" y="194992"/>
                </a:cubicBezTo>
                <a:cubicBezTo>
                  <a:pt x="387095" y="196066"/>
                  <a:pt x="387925" y="198242"/>
                  <a:pt x="387149" y="199513"/>
                </a:cubicBezTo>
                <a:cubicBezTo>
                  <a:pt x="386301" y="200892"/>
                  <a:pt x="383576" y="202195"/>
                  <a:pt x="381194" y="202807"/>
                </a:cubicBezTo>
                <a:cubicBezTo>
                  <a:pt x="368813" y="206056"/>
                  <a:pt x="359212" y="205673"/>
                  <a:pt x="355548" y="202072"/>
                </a:cubicBezTo>
                <a:cubicBezTo>
                  <a:pt x="355080" y="201628"/>
                  <a:pt x="354880" y="200954"/>
                  <a:pt x="355025" y="200433"/>
                </a:cubicBezTo>
                <a:cubicBezTo>
                  <a:pt x="356180" y="196449"/>
                  <a:pt x="365546" y="193521"/>
                  <a:pt x="379154" y="193123"/>
                </a:cubicBezTo>
                <a:close/>
                <a:moveTo>
                  <a:pt x="930997" y="191408"/>
                </a:moveTo>
                <a:cubicBezTo>
                  <a:pt x="935725" y="190902"/>
                  <a:pt x="943612" y="192158"/>
                  <a:pt x="945832" y="194288"/>
                </a:cubicBezTo>
                <a:cubicBezTo>
                  <a:pt x="949550" y="197873"/>
                  <a:pt x="951192" y="202746"/>
                  <a:pt x="951372" y="207112"/>
                </a:cubicBezTo>
                <a:cubicBezTo>
                  <a:pt x="951589" y="212290"/>
                  <a:pt x="949369" y="217515"/>
                  <a:pt x="938108" y="219446"/>
                </a:cubicBezTo>
                <a:cubicBezTo>
                  <a:pt x="927730" y="215401"/>
                  <a:pt x="916649" y="211279"/>
                  <a:pt x="905929" y="206821"/>
                </a:cubicBezTo>
                <a:cubicBezTo>
                  <a:pt x="900154" y="204416"/>
                  <a:pt x="900966" y="198686"/>
                  <a:pt x="907499" y="196770"/>
                </a:cubicBezTo>
                <a:cubicBezTo>
                  <a:pt x="915042" y="194549"/>
                  <a:pt x="922894" y="192266"/>
                  <a:pt x="930997" y="191408"/>
                </a:cubicBezTo>
                <a:close/>
                <a:moveTo>
                  <a:pt x="11398303" y="191021"/>
                </a:moveTo>
                <a:cubicBezTo>
                  <a:pt x="11404223" y="190516"/>
                  <a:pt x="11410179" y="193657"/>
                  <a:pt x="11411261" y="198207"/>
                </a:cubicBezTo>
                <a:cubicBezTo>
                  <a:pt x="11412111" y="201778"/>
                  <a:pt x="11410900" y="204996"/>
                  <a:pt x="11404836" y="206681"/>
                </a:cubicBezTo>
                <a:cubicBezTo>
                  <a:pt x="11404042" y="206911"/>
                  <a:pt x="11402996" y="206957"/>
                  <a:pt x="11402147" y="206865"/>
                </a:cubicBezTo>
                <a:cubicBezTo>
                  <a:pt x="11395415" y="206069"/>
                  <a:pt x="11393556" y="202606"/>
                  <a:pt x="11393068" y="199312"/>
                </a:cubicBezTo>
                <a:cubicBezTo>
                  <a:pt x="11392671" y="196828"/>
                  <a:pt x="11394693" y="194193"/>
                  <a:pt x="11395829" y="191665"/>
                </a:cubicBezTo>
                <a:cubicBezTo>
                  <a:pt x="11395992" y="191343"/>
                  <a:pt x="11397436" y="191236"/>
                  <a:pt x="11398303" y="191021"/>
                </a:cubicBezTo>
                <a:close/>
                <a:moveTo>
                  <a:pt x="11501010" y="189080"/>
                </a:moveTo>
                <a:cubicBezTo>
                  <a:pt x="11503808" y="190137"/>
                  <a:pt x="11506587" y="191179"/>
                  <a:pt x="11510323" y="192604"/>
                </a:cubicBezTo>
                <a:cubicBezTo>
                  <a:pt x="11507490" y="194749"/>
                  <a:pt x="11506191" y="196695"/>
                  <a:pt x="11504188" y="197032"/>
                </a:cubicBezTo>
                <a:cubicBezTo>
                  <a:pt x="11499602" y="197783"/>
                  <a:pt x="11497022" y="195745"/>
                  <a:pt x="11497202" y="193171"/>
                </a:cubicBezTo>
                <a:cubicBezTo>
                  <a:pt x="11497329" y="191777"/>
                  <a:pt x="11499674" y="190444"/>
                  <a:pt x="11501010" y="189080"/>
                </a:cubicBezTo>
                <a:close/>
                <a:moveTo>
                  <a:pt x="11927054" y="188675"/>
                </a:moveTo>
                <a:cubicBezTo>
                  <a:pt x="11929346" y="188599"/>
                  <a:pt x="11931692" y="189227"/>
                  <a:pt x="11934201" y="189625"/>
                </a:cubicBezTo>
                <a:cubicBezTo>
                  <a:pt x="11933064" y="191250"/>
                  <a:pt x="11932053" y="193149"/>
                  <a:pt x="11931728" y="193103"/>
                </a:cubicBezTo>
                <a:cubicBezTo>
                  <a:pt x="11929382" y="192797"/>
                  <a:pt x="11927180" y="192092"/>
                  <a:pt x="11924942" y="191525"/>
                </a:cubicBezTo>
                <a:cubicBezTo>
                  <a:pt x="11925646" y="190514"/>
                  <a:pt x="11926259" y="188706"/>
                  <a:pt x="11927054" y="188675"/>
                </a:cubicBezTo>
                <a:close/>
                <a:moveTo>
                  <a:pt x="11043472" y="188054"/>
                </a:moveTo>
                <a:cubicBezTo>
                  <a:pt x="11045764" y="188912"/>
                  <a:pt x="11046834" y="191762"/>
                  <a:pt x="11046902" y="193738"/>
                </a:cubicBezTo>
                <a:cubicBezTo>
                  <a:pt x="11046937" y="194535"/>
                  <a:pt x="11042624" y="196205"/>
                  <a:pt x="11040567" y="196052"/>
                </a:cubicBezTo>
                <a:cubicBezTo>
                  <a:pt x="11032355" y="195439"/>
                  <a:pt x="11023837" y="194796"/>
                  <a:pt x="11017755" y="188789"/>
                </a:cubicBezTo>
                <a:cubicBezTo>
                  <a:pt x="11027699" y="184774"/>
                  <a:pt x="11035929" y="185234"/>
                  <a:pt x="11043472" y="188054"/>
                </a:cubicBezTo>
                <a:close/>
                <a:moveTo>
                  <a:pt x="10010514" y="187390"/>
                </a:moveTo>
                <a:cubicBezTo>
                  <a:pt x="10004504" y="187926"/>
                  <a:pt x="10001130" y="191082"/>
                  <a:pt x="10000822" y="194821"/>
                </a:cubicBezTo>
                <a:cubicBezTo>
                  <a:pt x="10000660" y="197043"/>
                  <a:pt x="10000714" y="199923"/>
                  <a:pt x="10002771" y="201394"/>
                </a:cubicBezTo>
                <a:cubicBezTo>
                  <a:pt x="10011542" y="207584"/>
                  <a:pt x="10016721" y="214678"/>
                  <a:pt x="10020314" y="222492"/>
                </a:cubicBezTo>
                <a:cubicBezTo>
                  <a:pt x="10020746" y="223427"/>
                  <a:pt x="10027568" y="224500"/>
                  <a:pt x="10029571" y="223703"/>
                </a:cubicBezTo>
                <a:cubicBezTo>
                  <a:pt x="10037134" y="220761"/>
                  <a:pt x="10040039" y="215889"/>
                  <a:pt x="10040652" y="209760"/>
                </a:cubicBezTo>
                <a:cubicBezTo>
                  <a:pt x="10037639" y="202528"/>
                  <a:pt x="10033073" y="194974"/>
                  <a:pt x="10023237" y="189351"/>
                </a:cubicBezTo>
                <a:cubicBezTo>
                  <a:pt x="10020367" y="187711"/>
                  <a:pt x="10014593" y="187022"/>
                  <a:pt x="10010514" y="187390"/>
                </a:cubicBezTo>
                <a:close/>
                <a:moveTo>
                  <a:pt x="9961064" y="186271"/>
                </a:moveTo>
                <a:cubicBezTo>
                  <a:pt x="9960469" y="186562"/>
                  <a:pt x="9959873" y="186854"/>
                  <a:pt x="9959277" y="187145"/>
                </a:cubicBezTo>
                <a:cubicBezTo>
                  <a:pt x="9960307" y="187574"/>
                  <a:pt x="9961353" y="187987"/>
                  <a:pt x="9962400" y="188416"/>
                </a:cubicBezTo>
                <a:cubicBezTo>
                  <a:pt x="9962579" y="187957"/>
                  <a:pt x="9963121" y="187436"/>
                  <a:pt x="9962905" y="187083"/>
                </a:cubicBezTo>
                <a:cubicBezTo>
                  <a:pt x="9962670" y="186716"/>
                  <a:pt x="9961696" y="186516"/>
                  <a:pt x="9961064" y="186271"/>
                </a:cubicBezTo>
                <a:close/>
                <a:moveTo>
                  <a:pt x="1031012" y="185661"/>
                </a:moveTo>
                <a:cubicBezTo>
                  <a:pt x="1044909" y="192096"/>
                  <a:pt x="1047057" y="198715"/>
                  <a:pt x="1042112" y="206283"/>
                </a:cubicBezTo>
                <a:cubicBezTo>
                  <a:pt x="1040993" y="207954"/>
                  <a:pt x="1036626" y="209823"/>
                  <a:pt x="1033774" y="209792"/>
                </a:cubicBezTo>
                <a:cubicBezTo>
                  <a:pt x="1031211" y="209777"/>
                  <a:pt x="1026879" y="207479"/>
                  <a:pt x="1026482" y="205885"/>
                </a:cubicBezTo>
                <a:cubicBezTo>
                  <a:pt x="1024894" y="199772"/>
                  <a:pt x="1024732" y="193551"/>
                  <a:pt x="1031012" y="185661"/>
                </a:cubicBezTo>
                <a:close/>
                <a:moveTo>
                  <a:pt x="9867145" y="184525"/>
                </a:moveTo>
                <a:cubicBezTo>
                  <a:pt x="9864871" y="185858"/>
                  <a:pt x="9863247" y="186792"/>
                  <a:pt x="9861641" y="187742"/>
                </a:cubicBezTo>
                <a:cubicBezTo>
                  <a:pt x="9863861" y="188278"/>
                  <a:pt x="9866026" y="189090"/>
                  <a:pt x="9868283" y="189228"/>
                </a:cubicBezTo>
                <a:cubicBezTo>
                  <a:pt x="9869581" y="189305"/>
                  <a:pt x="9871062" y="188263"/>
                  <a:pt x="9872470" y="187727"/>
                </a:cubicBezTo>
                <a:cubicBezTo>
                  <a:pt x="9870899" y="186777"/>
                  <a:pt x="9869329" y="185842"/>
                  <a:pt x="9867145" y="184525"/>
                </a:cubicBezTo>
                <a:close/>
                <a:moveTo>
                  <a:pt x="9734930" y="184402"/>
                </a:moveTo>
                <a:cubicBezTo>
                  <a:pt x="9733631" y="184938"/>
                  <a:pt x="9732314" y="185490"/>
                  <a:pt x="9731032" y="186041"/>
                </a:cubicBezTo>
                <a:cubicBezTo>
                  <a:pt x="9732422" y="187037"/>
                  <a:pt x="9733811" y="188003"/>
                  <a:pt x="9735237" y="188999"/>
                </a:cubicBezTo>
                <a:cubicBezTo>
                  <a:pt x="9736139" y="188202"/>
                  <a:pt x="9737804" y="187390"/>
                  <a:pt x="9737764" y="186608"/>
                </a:cubicBezTo>
                <a:cubicBezTo>
                  <a:pt x="9737727" y="185858"/>
                  <a:pt x="9735959" y="185137"/>
                  <a:pt x="9734930" y="184402"/>
                </a:cubicBezTo>
                <a:close/>
                <a:moveTo>
                  <a:pt x="600148" y="184162"/>
                </a:moveTo>
                <a:cubicBezTo>
                  <a:pt x="608504" y="184652"/>
                  <a:pt x="614478" y="188115"/>
                  <a:pt x="615092" y="192957"/>
                </a:cubicBezTo>
                <a:cubicBezTo>
                  <a:pt x="615200" y="193923"/>
                  <a:pt x="611734" y="196022"/>
                  <a:pt x="610092" y="195961"/>
                </a:cubicBezTo>
                <a:cubicBezTo>
                  <a:pt x="601772" y="195609"/>
                  <a:pt x="596140" y="192206"/>
                  <a:pt x="596122" y="187518"/>
                </a:cubicBezTo>
                <a:cubicBezTo>
                  <a:pt x="596122" y="186322"/>
                  <a:pt x="598956" y="185127"/>
                  <a:pt x="600148" y="184162"/>
                </a:cubicBezTo>
                <a:close/>
                <a:moveTo>
                  <a:pt x="1195478" y="183302"/>
                </a:moveTo>
                <a:cubicBezTo>
                  <a:pt x="1199574" y="185983"/>
                  <a:pt x="1203438" y="187394"/>
                  <a:pt x="1203546" y="188911"/>
                </a:cubicBezTo>
                <a:cubicBezTo>
                  <a:pt x="1203672" y="190550"/>
                  <a:pt x="1200928" y="193109"/>
                  <a:pt x="1198365" y="193799"/>
                </a:cubicBezTo>
                <a:cubicBezTo>
                  <a:pt x="1194521" y="194840"/>
                  <a:pt x="1190804" y="193109"/>
                  <a:pt x="1190822" y="190504"/>
                </a:cubicBezTo>
                <a:cubicBezTo>
                  <a:pt x="1190840" y="188635"/>
                  <a:pt x="1193113" y="186765"/>
                  <a:pt x="1195478" y="183302"/>
                </a:cubicBezTo>
                <a:close/>
                <a:moveTo>
                  <a:pt x="9812029" y="183069"/>
                </a:moveTo>
                <a:cubicBezTo>
                  <a:pt x="9810891" y="182931"/>
                  <a:pt x="9809412" y="183896"/>
                  <a:pt x="9808077" y="184371"/>
                </a:cubicBezTo>
                <a:cubicBezTo>
                  <a:pt x="9808979" y="185137"/>
                  <a:pt x="9809736" y="186410"/>
                  <a:pt x="9810819" y="186516"/>
                </a:cubicBezTo>
                <a:cubicBezTo>
                  <a:pt x="9811993" y="186639"/>
                  <a:pt x="9813490" y="185704"/>
                  <a:pt x="9814844" y="185214"/>
                </a:cubicBezTo>
                <a:cubicBezTo>
                  <a:pt x="9813923" y="184463"/>
                  <a:pt x="9813166" y="183207"/>
                  <a:pt x="9812029" y="183069"/>
                </a:cubicBezTo>
                <a:close/>
                <a:moveTo>
                  <a:pt x="9470031" y="182073"/>
                </a:moveTo>
                <a:cubicBezTo>
                  <a:pt x="9469345" y="181859"/>
                  <a:pt x="9465123" y="184157"/>
                  <a:pt x="9464924" y="185429"/>
                </a:cubicBezTo>
                <a:cubicBezTo>
                  <a:pt x="9463028" y="198743"/>
                  <a:pt x="9467576" y="210465"/>
                  <a:pt x="9490497" y="219658"/>
                </a:cubicBezTo>
                <a:cubicBezTo>
                  <a:pt x="9490497" y="215169"/>
                  <a:pt x="9491579" y="213054"/>
                  <a:pt x="9490317" y="211859"/>
                </a:cubicBezTo>
                <a:lnTo>
                  <a:pt x="9490316" y="211859"/>
                </a:lnTo>
                <a:cubicBezTo>
                  <a:pt x="9482068" y="203938"/>
                  <a:pt x="9476275" y="195771"/>
                  <a:pt x="9477521" y="186026"/>
                </a:cubicBezTo>
                <a:cubicBezTo>
                  <a:pt x="9477682" y="184770"/>
                  <a:pt x="9472991" y="182977"/>
                  <a:pt x="9470031" y="182073"/>
                </a:cubicBezTo>
                <a:close/>
                <a:moveTo>
                  <a:pt x="2127433" y="181951"/>
                </a:moveTo>
                <a:cubicBezTo>
                  <a:pt x="2120083" y="188049"/>
                  <a:pt x="2117467" y="193764"/>
                  <a:pt x="2121059" y="200015"/>
                </a:cubicBezTo>
                <a:cubicBezTo>
                  <a:pt x="2122034" y="201716"/>
                  <a:pt x="2127053" y="203953"/>
                  <a:pt x="2129271" y="203616"/>
                </a:cubicBezTo>
                <a:cubicBezTo>
                  <a:pt x="2133124" y="203034"/>
                  <a:pt x="2138905" y="200781"/>
                  <a:pt x="2139217" y="198943"/>
                </a:cubicBezTo>
                <a:cubicBezTo>
                  <a:pt x="2140257" y="192707"/>
                  <a:pt x="2137386" y="186884"/>
                  <a:pt x="2127433" y="181951"/>
                </a:cubicBezTo>
                <a:close/>
                <a:moveTo>
                  <a:pt x="766183" y="178830"/>
                </a:moveTo>
                <a:cubicBezTo>
                  <a:pt x="769215" y="181373"/>
                  <a:pt x="771868" y="183166"/>
                  <a:pt x="773492" y="185266"/>
                </a:cubicBezTo>
                <a:cubicBezTo>
                  <a:pt x="773799" y="185665"/>
                  <a:pt x="770280" y="187840"/>
                  <a:pt x="768150" y="188131"/>
                </a:cubicBezTo>
                <a:cubicBezTo>
                  <a:pt x="763223" y="188806"/>
                  <a:pt x="758783" y="186140"/>
                  <a:pt x="760010" y="183320"/>
                </a:cubicBezTo>
                <a:cubicBezTo>
                  <a:pt x="760587" y="182018"/>
                  <a:pt x="763078" y="181021"/>
                  <a:pt x="766183" y="178830"/>
                </a:cubicBezTo>
                <a:close/>
                <a:moveTo>
                  <a:pt x="1736318" y="177875"/>
                </a:moveTo>
                <a:cubicBezTo>
                  <a:pt x="1734442" y="180709"/>
                  <a:pt x="1732438" y="182548"/>
                  <a:pt x="1732384" y="184402"/>
                </a:cubicBezTo>
                <a:cubicBezTo>
                  <a:pt x="1732348" y="185245"/>
                  <a:pt x="1736246" y="186946"/>
                  <a:pt x="1738195" y="186869"/>
                </a:cubicBezTo>
                <a:cubicBezTo>
                  <a:pt x="1742580" y="186700"/>
                  <a:pt x="1744494" y="184417"/>
                  <a:pt x="1743321" y="181996"/>
                </a:cubicBezTo>
                <a:cubicBezTo>
                  <a:pt x="1742707" y="180740"/>
                  <a:pt x="1739874" y="179882"/>
                  <a:pt x="1736318" y="177875"/>
                </a:cubicBezTo>
                <a:close/>
                <a:moveTo>
                  <a:pt x="11632397" y="177486"/>
                </a:moveTo>
                <a:cubicBezTo>
                  <a:pt x="11636053" y="177380"/>
                  <a:pt x="11639993" y="178097"/>
                  <a:pt x="11644234" y="180173"/>
                </a:cubicBezTo>
                <a:cubicBezTo>
                  <a:pt x="11638278" y="187083"/>
                  <a:pt x="11626746" y="190654"/>
                  <a:pt x="11620104" y="196277"/>
                </a:cubicBezTo>
                <a:cubicBezTo>
                  <a:pt x="11609330" y="194944"/>
                  <a:pt x="11608969" y="190869"/>
                  <a:pt x="11611676" y="187083"/>
                </a:cubicBezTo>
                <a:cubicBezTo>
                  <a:pt x="11613733" y="184187"/>
                  <a:pt x="11617884" y="181414"/>
                  <a:pt x="11622252" y="179729"/>
                </a:cubicBezTo>
                <a:cubicBezTo>
                  <a:pt x="11625365" y="178518"/>
                  <a:pt x="11628740" y="177591"/>
                  <a:pt x="11632397" y="177486"/>
                </a:cubicBezTo>
                <a:close/>
                <a:moveTo>
                  <a:pt x="10574333" y="177451"/>
                </a:moveTo>
                <a:cubicBezTo>
                  <a:pt x="10578069" y="180408"/>
                  <a:pt x="10580595" y="182415"/>
                  <a:pt x="10583140" y="184423"/>
                </a:cubicBezTo>
                <a:cubicBezTo>
                  <a:pt x="10580306" y="185634"/>
                  <a:pt x="10577635" y="187641"/>
                  <a:pt x="10574568" y="187902"/>
                </a:cubicBezTo>
                <a:cubicBezTo>
                  <a:pt x="10569152" y="188392"/>
                  <a:pt x="10564171" y="185328"/>
                  <a:pt x="10565849" y="182829"/>
                </a:cubicBezTo>
                <a:cubicBezTo>
                  <a:pt x="10567041" y="181067"/>
                  <a:pt x="10570416" y="179841"/>
                  <a:pt x="10574333" y="177451"/>
                </a:cubicBezTo>
                <a:close/>
                <a:moveTo>
                  <a:pt x="2093085" y="177323"/>
                </a:moveTo>
                <a:cubicBezTo>
                  <a:pt x="2093085" y="177323"/>
                  <a:pt x="2091528" y="177507"/>
                  <a:pt x="2091516" y="177507"/>
                </a:cubicBezTo>
                <a:cubicBezTo>
                  <a:pt x="2091369" y="177538"/>
                  <a:pt x="2091224" y="177553"/>
                  <a:pt x="2091078" y="177599"/>
                </a:cubicBezTo>
                <a:cubicBezTo>
                  <a:pt x="2091351" y="177630"/>
                  <a:pt x="2091552" y="177660"/>
                  <a:pt x="2091823" y="177691"/>
                </a:cubicBezTo>
                <a:close/>
                <a:moveTo>
                  <a:pt x="971458" y="176805"/>
                </a:moveTo>
                <a:cubicBezTo>
                  <a:pt x="975393" y="179854"/>
                  <a:pt x="979291" y="181677"/>
                  <a:pt x="978804" y="182750"/>
                </a:cubicBezTo>
                <a:cubicBezTo>
                  <a:pt x="978027" y="184452"/>
                  <a:pt x="974617" y="186076"/>
                  <a:pt x="971711" y="186827"/>
                </a:cubicBezTo>
                <a:cubicBezTo>
                  <a:pt x="970159" y="187210"/>
                  <a:pt x="965267" y="185264"/>
                  <a:pt x="965375" y="185065"/>
                </a:cubicBezTo>
                <a:cubicBezTo>
                  <a:pt x="966548" y="182811"/>
                  <a:pt x="968407" y="180712"/>
                  <a:pt x="971458" y="176805"/>
                </a:cubicBezTo>
                <a:close/>
                <a:moveTo>
                  <a:pt x="1144549" y="175227"/>
                </a:moveTo>
                <a:cubicBezTo>
                  <a:pt x="1150649" y="173771"/>
                  <a:pt x="1156009" y="174798"/>
                  <a:pt x="1159564" y="177893"/>
                </a:cubicBezTo>
                <a:cubicBezTo>
                  <a:pt x="1162199" y="180191"/>
                  <a:pt x="1164365" y="182995"/>
                  <a:pt x="1165176" y="185738"/>
                </a:cubicBezTo>
                <a:cubicBezTo>
                  <a:pt x="1168137" y="195667"/>
                  <a:pt x="1167993" y="205396"/>
                  <a:pt x="1157181" y="213930"/>
                </a:cubicBezTo>
                <a:cubicBezTo>
                  <a:pt x="1155450" y="215279"/>
                  <a:pt x="1153175" y="216704"/>
                  <a:pt x="1152687" y="218282"/>
                </a:cubicBezTo>
                <a:cubicBezTo>
                  <a:pt x="1152075" y="220304"/>
                  <a:pt x="1152255" y="222725"/>
                  <a:pt x="1153627" y="224533"/>
                </a:cubicBezTo>
                <a:cubicBezTo>
                  <a:pt x="1154240" y="225345"/>
                  <a:pt x="1158897" y="225652"/>
                  <a:pt x="1161188" y="225177"/>
                </a:cubicBezTo>
                <a:cubicBezTo>
                  <a:pt x="1166530" y="224089"/>
                  <a:pt x="1171565" y="222419"/>
                  <a:pt x="1176654" y="220917"/>
                </a:cubicBezTo>
                <a:cubicBezTo>
                  <a:pt x="1181762" y="219400"/>
                  <a:pt x="1186634" y="217577"/>
                  <a:pt x="1191868" y="216305"/>
                </a:cubicBezTo>
                <a:cubicBezTo>
                  <a:pt x="1197337" y="214972"/>
                  <a:pt x="1203021" y="214865"/>
                  <a:pt x="1207786" y="217531"/>
                </a:cubicBezTo>
                <a:cubicBezTo>
                  <a:pt x="1211919" y="219829"/>
                  <a:pt x="1211305" y="224702"/>
                  <a:pt x="1207263" y="228777"/>
                </a:cubicBezTo>
                <a:cubicBezTo>
                  <a:pt x="1203418" y="232654"/>
                  <a:pt x="1197246" y="233619"/>
                  <a:pt x="1190875" y="234906"/>
                </a:cubicBezTo>
                <a:cubicBezTo>
                  <a:pt x="1170537" y="239058"/>
                  <a:pt x="1162344" y="246505"/>
                  <a:pt x="1163264" y="259451"/>
                </a:cubicBezTo>
                <a:cubicBezTo>
                  <a:pt x="1163389" y="261182"/>
                  <a:pt x="1163967" y="262914"/>
                  <a:pt x="1164636" y="264584"/>
                </a:cubicBezTo>
                <a:cubicBezTo>
                  <a:pt x="1167325" y="271356"/>
                  <a:pt x="1164455" y="277148"/>
                  <a:pt x="1157038" y="282281"/>
                </a:cubicBezTo>
                <a:cubicBezTo>
                  <a:pt x="1148682" y="288073"/>
                  <a:pt x="1142925" y="294967"/>
                  <a:pt x="1141896" y="302506"/>
                </a:cubicBezTo>
                <a:cubicBezTo>
                  <a:pt x="1141120" y="308068"/>
                  <a:pt x="1144477" y="313798"/>
                  <a:pt x="1145289" y="319483"/>
                </a:cubicBezTo>
                <a:cubicBezTo>
                  <a:pt x="1145487" y="320816"/>
                  <a:pt x="1143394" y="322991"/>
                  <a:pt x="1141445" y="323497"/>
                </a:cubicBezTo>
                <a:cubicBezTo>
                  <a:pt x="1139478" y="324018"/>
                  <a:pt x="1135164" y="323466"/>
                  <a:pt x="1134045" y="322471"/>
                </a:cubicBezTo>
                <a:cubicBezTo>
                  <a:pt x="1130364" y="319176"/>
                  <a:pt x="1127151" y="315576"/>
                  <a:pt x="1124679" y="311868"/>
                </a:cubicBezTo>
                <a:cubicBezTo>
                  <a:pt x="1120402" y="305432"/>
                  <a:pt x="1116936" y="298813"/>
                  <a:pt x="1112930" y="292301"/>
                </a:cubicBezTo>
                <a:cubicBezTo>
                  <a:pt x="1106506" y="281867"/>
                  <a:pt x="1105097" y="281362"/>
                  <a:pt x="1086058" y="281668"/>
                </a:cubicBezTo>
                <a:cubicBezTo>
                  <a:pt x="1084200" y="281698"/>
                  <a:pt x="1082323" y="281698"/>
                  <a:pt x="1080464" y="281591"/>
                </a:cubicBezTo>
                <a:cubicBezTo>
                  <a:pt x="1079561" y="281530"/>
                  <a:pt x="1078731" y="281147"/>
                  <a:pt x="1075916" y="280411"/>
                </a:cubicBezTo>
                <a:cubicBezTo>
                  <a:pt x="1074111" y="272444"/>
                  <a:pt x="1072397" y="265105"/>
                  <a:pt x="1070790" y="257765"/>
                </a:cubicBezTo>
                <a:cubicBezTo>
                  <a:pt x="1070429" y="256065"/>
                  <a:pt x="1069401" y="254042"/>
                  <a:pt x="1070429" y="252648"/>
                </a:cubicBezTo>
                <a:cubicBezTo>
                  <a:pt x="1077305" y="243226"/>
                  <a:pt x="1080482" y="231581"/>
                  <a:pt x="1095514" y="226111"/>
                </a:cubicBezTo>
                <a:cubicBezTo>
                  <a:pt x="1114104" y="219369"/>
                  <a:pt x="1128378" y="211034"/>
                  <a:pt x="1138034" y="199389"/>
                </a:cubicBezTo>
                <a:cubicBezTo>
                  <a:pt x="1139279" y="197888"/>
                  <a:pt x="1141391" y="196647"/>
                  <a:pt x="1144062" y="194517"/>
                </a:cubicBezTo>
                <a:cubicBezTo>
                  <a:pt x="1142185" y="191162"/>
                  <a:pt x="1139857" y="187484"/>
                  <a:pt x="1138070" y="183715"/>
                </a:cubicBezTo>
                <a:cubicBezTo>
                  <a:pt x="1136283" y="179931"/>
                  <a:pt x="1139081" y="176529"/>
                  <a:pt x="1144549" y="175227"/>
                </a:cubicBezTo>
                <a:close/>
                <a:moveTo>
                  <a:pt x="10499310" y="173912"/>
                </a:moveTo>
                <a:cubicBezTo>
                  <a:pt x="10504958" y="174357"/>
                  <a:pt x="10508911" y="178034"/>
                  <a:pt x="10508731" y="183045"/>
                </a:cubicBezTo>
                <a:cubicBezTo>
                  <a:pt x="10508623" y="186293"/>
                  <a:pt x="10505916" y="188546"/>
                  <a:pt x="10500428" y="188700"/>
                </a:cubicBezTo>
                <a:cubicBezTo>
                  <a:pt x="10493498" y="188914"/>
                  <a:pt x="10487578" y="185512"/>
                  <a:pt x="10487361" y="181620"/>
                </a:cubicBezTo>
                <a:cubicBezTo>
                  <a:pt x="10487163" y="177498"/>
                  <a:pt x="10493408" y="173452"/>
                  <a:pt x="10499310" y="173912"/>
                </a:cubicBezTo>
                <a:close/>
                <a:moveTo>
                  <a:pt x="9106088" y="173309"/>
                </a:moveTo>
                <a:cubicBezTo>
                  <a:pt x="9102714" y="180326"/>
                  <a:pt x="9111538" y="185551"/>
                  <a:pt x="9111971" y="191588"/>
                </a:cubicBezTo>
                <a:cubicBezTo>
                  <a:pt x="9112387" y="197058"/>
                  <a:pt x="9112730" y="202543"/>
                  <a:pt x="9113108" y="208029"/>
                </a:cubicBezTo>
                <a:cubicBezTo>
                  <a:pt x="9122240" y="198973"/>
                  <a:pt x="9124172" y="189703"/>
                  <a:pt x="9118504" y="180051"/>
                </a:cubicBezTo>
                <a:cubicBezTo>
                  <a:pt x="9117079" y="177599"/>
                  <a:pt x="9117169" y="177568"/>
                  <a:pt x="9106088" y="173309"/>
                </a:cubicBezTo>
                <a:close/>
                <a:moveTo>
                  <a:pt x="1086869" y="170600"/>
                </a:moveTo>
                <a:cubicBezTo>
                  <a:pt x="1092519" y="170999"/>
                  <a:pt x="1098491" y="171167"/>
                  <a:pt x="1099719" y="175658"/>
                </a:cubicBezTo>
                <a:cubicBezTo>
                  <a:pt x="1100801" y="179626"/>
                  <a:pt x="1095244" y="183181"/>
                  <a:pt x="1087826" y="183426"/>
                </a:cubicBezTo>
                <a:cubicBezTo>
                  <a:pt x="1080752" y="183671"/>
                  <a:pt x="1074940" y="180392"/>
                  <a:pt x="1074977" y="176224"/>
                </a:cubicBezTo>
                <a:cubicBezTo>
                  <a:pt x="1075013" y="172884"/>
                  <a:pt x="1079904" y="170569"/>
                  <a:pt x="1086869" y="170600"/>
                </a:cubicBezTo>
                <a:close/>
                <a:moveTo>
                  <a:pt x="11528225" y="170033"/>
                </a:moveTo>
                <a:cubicBezTo>
                  <a:pt x="11548601" y="175181"/>
                  <a:pt x="11564140" y="178889"/>
                  <a:pt x="11579354" y="183041"/>
                </a:cubicBezTo>
                <a:cubicBezTo>
                  <a:pt x="11588341" y="185493"/>
                  <a:pt x="11591084" y="190948"/>
                  <a:pt x="11585237" y="195973"/>
                </a:cubicBezTo>
                <a:cubicBezTo>
                  <a:pt x="11579336" y="201029"/>
                  <a:pt x="11572477" y="205902"/>
                  <a:pt x="11564627" y="209794"/>
                </a:cubicBezTo>
                <a:cubicBezTo>
                  <a:pt x="11556686" y="213701"/>
                  <a:pt x="11547139" y="216443"/>
                  <a:pt x="11538043" y="219400"/>
                </a:cubicBezTo>
                <a:cubicBezTo>
                  <a:pt x="11534939" y="220412"/>
                  <a:pt x="11530878" y="221086"/>
                  <a:pt x="11528550" y="218205"/>
                </a:cubicBezTo>
                <a:cubicBezTo>
                  <a:pt x="11547266" y="203849"/>
                  <a:pt x="11548023" y="200355"/>
                  <a:pt x="11536275" y="182444"/>
                </a:cubicBezTo>
                <a:cubicBezTo>
                  <a:pt x="11534217" y="179318"/>
                  <a:pt x="11532196" y="176177"/>
                  <a:pt x="11528225" y="170033"/>
                </a:cubicBezTo>
                <a:close/>
                <a:moveTo>
                  <a:pt x="69377" y="169682"/>
                </a:moveTo>
                <a:cubicBezTo>
                  <a:pt x="71723" y="169544"/>
                  <a:pt x="74448" y="171842"/>
                  <a:pt x="78780" y="173880"/>
                </a:cubicBezTo>
                <a:cubicBezTo>
                  <a:pt x="74448" y="176378"/>
                  <a:pt x="71633" y="178017"/>
                  <a:pt x="68817" y="179626"/>
                </a:cubicBezTo>
                <a:cubicBezTo>
                  <a:pt x="67175" y="178461"/>
                  <a:pt x="64540" y="177420"/>
                  <a:pt x="64107" y="176087"/>
                </a:cubicBezTo>
                <a:cubicBezTo>
                  <a:pt x="63186" y="173313"/>
                  <a:pt x="63529" y="170019"/>
                  <a:pt x="69377" y="169682"/>
                </a:cubicBezTo>
                <a:close/>
                <a:moveTo>
                  <a:pt x="10224339" y="169678"/>
                </a:moveTo>
                <a:lnTo>
                  <a:pt x="10225006" y="170506"/>
                </a:lnTo>
                <a:lnTo>
                  <a:pt x="10225909" y="169724"/>
                </a:lnTo>
                <a:close/>
                <a:moveTo>
                  <a:pt x="1182520" y="169420"/>
                </a:moveTo>
                <a:cubicBezTo>
                  <a:pt x="1183242" y="169665"/>
                  <a:pt x="1183982" y="169895"/>
                  <a:pt x="1184721" y="170125"/>
                </a:cubicBezTo>
                <a:cubicBezTo>
                  <a:pt x="1184307" y="170569"/>
                  <a:pt x="1184018" y="171274"/>
                  <a:pt x="1183458" y="171381"/>
                </a:cubicBezTo>
                <a:cubicBezTo>
                  <a:pt x="1182880" y="171473"/>
                  <a:pt x="1182031" y="170983"/>
                  <a:pt x="1181291" y="170753"/>
                </a:cubicBezTo>
                <a:cubicBezTo>
                  <a:pt x="1181690" y="170309"/>
                  <a:pt x="1182104" y="169880"/>
                  <a:pt x="1182520" y="169420"/>
                </a:cubicBezTo>
                <a:close/>
                <a:moveTo>
                  <a:pt x="8860752" y="169249"/>
                </a:moveTo>
                <a:cubicBezTo>
                  <a:pt x="8859652" y="169540"/>
                  <a:pt x="8858532" y="169846"/>
                  <a:pt x="8857432" y="170137"/>
                </a:cubicBezTo>
                <a:lnTo>
                  <a:pt x="8858820" y="171224"/>
                </a:lnTo>
                <a:lnTo>
                  <a:pt x="8858816" y="171225"/>
                </a:lnTo>
                <a:lnTo>
                  <a:pt x="8858821" y="171225"/>
                </a:lnTo>
                <a:lnTo>
                  <a:pt x="8858820" y="171224"/>
                </a:lnTo>
                <a:lnTo>
                  <a:pt x="8860874" y="170690"/>
                </a:lnTo>
                <a:cubicBezTo>
                  <a:pt x="8860847" y="170215"/>
                  <a:pt x="8860792" y="169740"/>
                  <a:pt x="8860752" y="169249"/>
                </a:cubicBezTo>
                <a:close/>
                <a:moveTo>
                  <a:pt x="457675" y="167582"/>
                </a:moveTo>
                <a:cubicBezTo>
                  <a:pt x="459082" y="167735"/>
                  <a:pt x="460419" y="168103"/>
                  <a:pt x="461772" y="168409"/>
                </a:cubicBezTo>
                <a:cubicBezTo>
                  <a:pt x="461031" y="169175"/>
                  <a:pt x="460273" y="169926"/>
                  <a:pt x="459534" y="170677"/>
                </a:cubicBezTo>
                <a:cubicBezTo>
                  <a:pt x="458470" y="170049"/>
                  <a:pt x="457296" y="169451"/>
                  <a:pt x="456430" y="168731"/>
                </a:cubicBezTo>
                <a:cubicBezTo>
                  <a:pt x="456268" y="168608"/>
                  <a:pt x="457333" y="167551"/>
                  <a:pt x="457675" y="167582"/>
                </a:cubicBezTo>
                <a:close/>
                <a:moveTo>
                  <a:pt x="2831332" y="166737"/>
                </a:moveTo>
                <a:lnTo>
                  <a:pt x="2831928" y="168054"/>
                </a:lnTo>
                <a:lnTo>
                  <a:pt x="2833536" y="167074"/>
                </a:lnTo>
                <a:close/>
                <a:moveTo>
                  <a:pt x="9684867" y="166139"/>
                </a:moveTo>
                <a:cubicBezTo>
                  <a:pt x="9683171" y="166783"/>
                  <a:pt x="9681636" y="169356"/>
                  <a:pt x="9682430" y="170368"/>
                </a:cubicBezTo>
                <a:cubicBezTo>
                  <a:pt x="9686419" y="175316"/>
                  <a:pt x="9691183" y="180035"/>
                  <a:pt x="9698601" y="187957"/>
                </a:cubicBezTo>
                <a:cubicBezTo>
                  <a:pt x="9704773" y="177063"/>
                  <a:pt x="9701470" y="171194"/>
                  <a:pt x="9692339" y="166476"/>
                </a:cubicBezTo>
                <a:cubicBezTo>
                  <a:pt x="9690696" y="165618"/>
                  <a:pt x="9686617" y="165450"/>
                  <a:pt x="9684867" y="166139"/>
                </a:cubicBezTo>
                <a:close/>
                <a:moveTo>
                  <a:pt x="2458739" y="166017"/>
                </a:moveTo>
                <a:cubicBezTo>
                  <a:pt x="2456467" y="166492"/>
                  <a:pt x="2454331" y="167901"/>
                  <a:pt x="2453050" y="169249"/>
                </a:cubicBezTo>
                <a:cubicBezTo>
                  <a:pt x="2452438" y="169893"/>
                  <a:pt x="2453445" y="171563"/>
                  <a:pt x="2454566" y="172298"/>
                </a:cubicBezTo>
                <a:cubicBezTo>
                  <a:pt x="2456452" y="173508"/>
                  <a:pt x="2458830" y="174519"/>
                  <a:pt x="2461263" y="175285"/>
                </a:cubicBezTo>
                <a:cubicBezTo>
                  <a:pt x="2468664" y="177553"/>
                  <a:pt x="2477559" y="178748"/>
                  <a:pt x="2483332" y="182027"/>
                </a:cubicBezTo>
                <a:cubicBezTo>
                  <a:pt x="2491762" y="186838"/>
                  <a:pt x="2481023" y="192691"/>
                  <a:pt x="2482630" y="199831"/>
                </a:cubicBezTo>
                <a:cubicBezTo>
                  <a:pt x="2498583" y="199893"/>
                  <a:pt x="2504393" y="194315"/>
                  <a:pt x="2507537" y="187344"/>
                </a:cubicBezTo>
                <a:cubicBezTo>
                  <a:pt x="2510006" y="181874"/>
                  <a:pt x="2505624" y="176419"/>
                  <a:pt x="2495516" y="173186"/>
                </a:cubicBezTo>
                <a:cubicBezTo>
                  <a:pt x="2486454" y="170290"/>
                  <a:pt x="2476638" y="168238"/>
                  <a:pt x="2466983" y="166063"/>
                </a:cubicBezTo>
                <a:cubicBezTo>
                  <a:pt x="2464509" y="165511"/>
                  <a:pt x="2461208" y="165465"/>
                  <a:pt x="2458739" y="166017"/>
                </a:cubicBezTo>
                <a:close/>
                <a:moveTo>
                  <a:pt x="273561" y="165959"/>
                </a:moveTo>
                <a:cubicBezTo>
                  <a:pt x="275619" y="166051"/>
                  <a:pt x="277911" y="167859"/>
                  <a:pt x="279174" y="169192"/>
                </a:cubicBezTo>
                <a:cubicBezTo>
                  <a:pt x="279824" y="169881"/>
                  <a:pt x="279084" y="171658"/>
                  <a:pt x="277983" y="172302"/>
                </a:cubicBezTo>
                <a:cubicBezTo>
                  <a:pt x="269627" y="177160"/>
                  <a:pt x="260098" y="180623"/>
                  <a:pt x="248132" y="180378"/>
                </a:cubicBezTo>
                <a:cubicBezTo>
                  <a:pt x="246779" y="180347"/>
                  <a:pt x="245516" y="179014"/>
                  <a:pt x="244198" y="178279"/>
                </a:cubicBezTo>
                <a:cubicBezTo>
                  <a:pt x="244144" y="177712"/>
                  <a:pt x="243747" y="177068"/>
                  <a:pt x="244073" y="176608"/>
                </a:cubicBezTo>
                <a:cubicBezTo>
                  <a:pt x="248187" y="170555"/>
                  <a:pt x="262011" y="165392"/>
                  <a:pt x="273561" y="165959"/>
                </a:cubicBezTo>
                <a:close/>
                <a:moveTo>
                  <a:pt x="11612759" y="165529"/>
                </a:moveTo>
                <a:lnTo>
                  <a:pt x="11613012" y="166739"/>
                </a:lnTo>
                <a:lnTo>
                  <a:pt x="11611189" y="166249"/>
                </a:lnTo>
                <a:close/>
                <a:moveTo>
                  <a:pt x="10619198" y="165440"/>
                </a:moveTo>
                <a:cubicBezTo>
                  <a:pt x="10623133" y="167187"/>
                  <a:pt x="10626129" y="167830"/>
                  <a:pt x="10626941" y="169025"/>
                </a:cubicBezTo>
                <a:cubicBezTo>
                  <a:pt x="10628511" y="171308"/>
                  <a:pt x="10627103" y="173668"/>
                  <a:pt x="10622628" y="173928"/>
                </a:cubicBezTo>
                <a:cubicBezTo>
                  <a:pt x="10620605" y="174051"/>
                  <a:pt x="10616671" y="172687"/>
                  <a:pt x="10616509" y="171783"/>
                </a:cubicBezTo>
                <a:cubicBezTo>
                  <a:pt x="10616147" y="170052"/>
                  <a:pt x="10617898" y="168167"/>
                  <a:pt x="10619198" y="165440"/>
                </a:cubicBezTo>
                <a:close/>
                <a:moveTo>
                  <a:pt x="10693318" y="165224"/>
                </a:moveTo>
                <a:cubicBezTo>
                  <a:pt x="10698029" y="167139"/>
                  <a:pt x="10702017" y="167921"/>
                  <a:pt x="10703677" y="169575"/>
                </a:cubicBezTo>
                <a:cubicBezTo>
                  <a:pt x="10711402" y="177328"/>
                  <a:pt x="10722609" y="182124"/>
                  <a:pt x="10736108" y="185418"/>
                </a:cubicBezTo>
                <a:cubicBezTo>
                  <a:pt x="10745981" y="187824"/>
                  <a:pt x="10753470" y="191823"/>
                  <a:pt x="10758325" y="197967"/>
                </a:cubicBezTo>
                <a:cubicBezTo>
                  <a:pt x="10761555" y="202043"/>
                  <a:pt x="10766951" y="205460"/>
                  <a:pt x="10771048" y="209305"/>
                </a:cubicBezTo>
                <a:cubicBezTo>
                  <a:pt x="10775307" y="213289"/>
                  <a:pt x="10772131" y="217395"/>
                  <a:pt x="10764389" y="218299"/>
                </a:cubicBezTo>
                <a:cubicBezTo>
                  <a:pt x="10755726" y="219295"/>
                  <a:pt x="10750510" y="218146"/>
                  <a:pt x="10747207" y="211987"/>
                </a:cubicBezTo>
                <a:cubicBezTo>
                  <a:pt x="10742118" y="202487"/>
                  <a:pt x="10732156" y="196466"/>
                  <a:pt x="10718223" y="191915"/>
                </a:cubicBezTo>
                <a:cubicBezTo>
                  <a:pt x="10711726" y="189785"/>
                  <a:pt x="10705771" y="186644"/>
                  <a:pt x="10700843" y="183273"/>
                </a:cubicBezTo>
                <a:cubicBezTo>
                  <a:pt x="10695971" y="179933"/>
                  <a:pt x="10692109" y="175873"/>
                  <a:pt x="10689059" y="171782"/>
                </a:cubicBezTo>
                <a:cubicBezTo>
                  <a:pt x="10688120" y="170525"/>
                  <a:pt x="10691315" y="168105"/>
                  <a:pt x="10693318" y="165224"/>
                </a:cubicBezTo>
                <a:close/>
                <a:moveTo>
                  <a:pt x="10158335" y="165129"/>
                </a:moveTo>
                <a:cubicBezTo>
                  <a:pt x="10152375" y="165399"/>
                  <a:pt x="10146555" y="167012"/>
                  <a:pt x="10140942" y="170062"/>
                </a:cubicBezTo>
                <a:cubicBezTo>
                  <a:pt x="10153936" y="173125"/>
                  <a:pt x="10166244" y="175791"/>
                  <a:pt x="10178679" y="174657"/>
                </a:cubicBezTo>
                <a:cubicBezTo>
                  <a:pt x="10182361" y="171256"/>
                  <a:pt x="10179816" y="169478"/>
                  <a:pt x="10176568" y="168254"/>
                </a:cubicBezTo>
                <a:cubicBezTo>
                  <a:pt x="10170395" y="165932"/>
                  <a:pt x="10164295" y="164859"/>
                  <a:pt x="10158335" y="165129"/>
                </a:cubicBezTo>
                <a:close/>
                <a:moveTo>
                  <a:pt x="9252795" y="164484"/>
                </a:moveTo>
                <a:cubicBezTo>
                  <a:pt x="9248373" y="164301"/>
                  <a:pt x="9243591" y="167288"/>
                  <a:pt x="9243952" y="170015"/>
                </a:cubicBezTo>
                <a:cubicBezTo>
                  <a:pt x="9244439" y="173845"/>
                  <a:pt x="9249258" y="176481"/>
                  <a:pt x="9257903" y="176772"/>
                </a:cubicBezTo>
                <a:cubicBezTo>
                  <a:pt x="9260935" y="176864"/>
                  <a:pt x="9264093" y="175377"/>
                  <a:pt x="9266330" y="174826"/>
                </a:cubicBezTo>
                <a:cubicBezTo>
                  <a:pt x="9267142" y="169142"/>
                  <a:pt x="9260627" y="164806"/>
                  <a:pt x="9252795" y="164484"/>
                </a:cubicBezTo>
                <a:close/>
                <a:moveTo>
                  <a:pt x="1496363" y="163308"/>
                </a:moveTo>
                <a:cubicBezTo>
                  <a:pt x="1499305" y="164549"/>
                  <a:pt x="1506992" y="166005"/>
                  <a:pt x="1509158" y="168977"/>
                </a:cubicBezTo>
                <a:cubicBezTo>
                  <a:pt x="1517442" y="180346"/>
                  <a:pt x="1530291" y="189263"/>
                  <a:pt x="1544801" y="197537"/>
                </a:cubicBezTo>
                <a:cubicBezTo>
                  <a:pt x="1545452" y="197936"/>
                  <a:pt x="1546241" y="198518"/>
                  <a:pt x="1546227" y="198993"/>
                </a:cubicBezTo>
                <a:cubicBezTo>
                  <a:pt x="1546155" y="201107"/>
                  <a:pt x="1546461" y="203375"/>
                  <a:pt x="1545198" y="205214"/>
                </a:cubicBezTo>
                <a:cubicBezTo>
                  <a:pt x="1544747" y="205873"/>
                  <a:pt x="1539694" y="206133"/>
                  <a:pt x="1537745" y="205459"/>
                </a:cubicBezTo>
                <a:cubicBezTo>
                  <a:pt x="1532024" y="203513"/>
                  <a:pt x="1526989" y="200832"/>
                  <a:pt x="1521322" y="198824"/>
                </a:cubicBezTo>
                <a:cubicBezTo>
                  <a:pt x="1518181" y="197706"/>
                  <a:pt x="1514392" y="197124"/>
                  <a:pt x="1510746" y="196725"/>
                </a:cubicBezTo>
                <a:cubicBezTo>
                  <a:pt x="1505621" y="196174"/>
                  <a:pt x="1498871" y="200341"/>
                  <a:pt x="1500567" y="203344"/>
                </a:cubicBezTo>
                <a:cubicBezTo>
                  <a:pt x="1503274" y="208201"/>
                  <a:pt x="1507372" y="212767"/>
                  <a:pt x="1510277" y="217609"/>
                </a:cubicBezTo>
                <a:cubicBezTo>
                  <a:pt x="1511991" y="220459"/>
                  <a:pt x="1511233" y="223738"/>
                  <a:pt x="1505945" y="224780"/>
                </a:cubicBezTo>
                <a:cubicBezTo>
                  <a:pt x="1503040" y="225347"/>
                  <a:pt x="1497897" y="224734"/>
                  <a:pt x="1495857" y="223432"/>
                </a:cubicBezTo>
                <a:cubicBezTo>
                  <a:pt x="1481402" y="214100"/>
                  <a:pt x="1472811" y="202517"/>
                  <a:pt x="1464816" y="190842"/>
                </a:cubicBezTo>
                <a:cubicBezTo>
                  <a:pt x="1463101" y="188329"/>
                  <a:pt x="1463612" y="185157"/>
                  <a:pt x="1463679" y="182277"/>
                </a:cubicBezTo>
                <a:cubicBezTo>
                  <a:pt x="1463968" y="170617"/>
                  <a:pt x="1474093" y="164181"/>
                  <a:pt x="1496363" y="163308"/>
                </a:cubicBezTo>
                <a:close/>
                <a:moveTo>
                  <a:pt x="10533672" y="163156"/>
                </a:moveTo>
                <a:cubicBezTo>
                  <a:pt x="10537750" y="163202"/>
                  <a:pt x="10541000" y="165408"/>
                  <a:pt x="10539194" y="167860"/>
                </a:cubicBezTo>
                <a:cubicBezTo>
                  <a:pt x="10538021" y="169484"/>
                  <a:pt x="10533798" y="171277"/>
                  <a:pt x="10531073" y="171185"/>
                </a:cubicBezTo>
                <a:cubicBezTo>
                  <a:pt x="10528618" y="171123"/>
                  <a:pt x="10526344" y="168611"/>
                  <a:pt x="10522048" y="166006"/>
                </a:cubicBezTo>
                <a:cubicBezTo>
                  <a:pt x="10527571" y="164566"/>
                  <a:pt x="10530640" y="163110"/>
                  <a:pt x="10533672" y="163156"/>
                </a:cubicBezTo>
                <a:close/>
                <a:moveTo>
                  <a:pt x="11706370" y="162571"/>
                </a:moveTo>
                <a:cubicBezTo>
                  <a:pt x="11716711" y="162755"/>
                  <a:pt x="11724833" y="167521"/>
                  <a:pt x="11725446" y="174355"/>
                </a:cubicBezTo>
                <a:cubicBezTo>
                  <a:pt x="11723136" y="175029"/>
                  <a:pt x="11719708" y="176990"/>
                  <a:pt x="11717235" y="176607"/>
                </a:cubicBezTo>
                <a:cubicBezTo>
                  <a:pt x="11708446" y="175228"/>
                  <a:pt x="11702689" y="171413"/>
                  <a:pt x="11701245" y="165835"/>
                </a:cubicBezTo>
                <a:cubicBezTo>
                  <a:pt x="11700992" y="164870"/>
                  <a:pt x="11704638" y="162540"/>
                  <a:pt x="11706370" y="162571"/>
                </a:cubicBezTo>
                <a:close/>
                <a:moveTo>
                  <a:pt x="3015077" y="160133"/>
                </a:moveTo>
                <a:cubicBezTo>
                  <a:pt x="3006031" y="160976"/>
                  <a:pt x="3000364" y="161527"/>
                  <a:pt x="2988128" y="162692"/>
                </a:cubicBezTo>
                <a:cubicBezTo>
                  <a:pt x="3001465" y="166599"/>
                  <a:pt x="3007459" y="166017"/>
                  <a:pt x="3015077" y="160133"/>
                </a:cubicBezTo>
                <a:close/>
                <a:moveTo>
                  <a:pt x="9600911" y="157681"/>
                </a:moveTo>
                <a:cubicBezTo>
                  <a:pt x="9598222" y="160516"/>
                  <a:pt x="9594846" y="162523"/>
                  <a:pt x="9595479" y="163749"/>
                </a:cubicBezTo>
                <a:cubicBezTo>
                  <a:pt x="9596345" y="165388"/>
                  <a:pt x="9600062" y="167180"/>
                  <a:pt x="9602968" y="167503"/>
                </a:cubicBezTo>
                <a:cubicBezTo>
                  <a:pt x="9606956" y="167947"/>
                  <a:pt x="9610241" y="165879"/>
                  <a:pt x="9609050" y="163381"/>
                </a:cubicBezTo>
                <a:cubicBezTo>
                  <a:pt x="9608220" y="161604"/>
                  <a:pt x="9604845" y="160317"/>
                  <a:pt x="9600911" y="157681"/>
                </a:cubicBezTo>
                <a:close/>
                <a:moveTo>
                  <a:pt x="1136551" y="157304"/>
                </a:moveTo>
                <a:cubicBezTo>
                  <a:pt x="1137778" y="157840"/>
                  <a:pt x="1138987" y="158377"/>
                  <a:pt x="1140196" y="158913"/>
                </a:cubicBezTo>
                <a:cubicBezTo>
                  <a:pt x="1139114" y="159510"/>
                  <a:pt x="1138085" y="160185"/>
                  <a:pt x="1136858" y="160644"/>
                </a:cubicBezTo>
                <a:cubicBezTo>
                  <a:pt x="1136569" y="160767"/>
                  <a:pt x="1134909" y="160047"/>
                  <a:pt x="1134981" y="159848"/>
                </a:cubicBezTo>
                <a:cubicBezTo>
                  <a:pt x="1135288" y="158974"/>
                  <a:pt x="1135991" y="158147"/>
                  <a:pt x="1136551" y="157304"/>
                </a:cubicBezTo>
                <a:close/>
                <a:moveTo>
                  <a:pt x="9405043" y="156410"/>
                </a:moveTo>
                <a:cubicBezTo>
                  <a:pt x="9403220" y="157023"/>
                  <a:pt x="9401415" y="157636"/>
                  <a:pt x="9399592" y="158248"/>
                </a:cubicBezTo>
                <a:cubicBezTo>
                  <a:pt x="9400657" y="158968"/>
                  <a:pt x="9401542" y="160133"/>
                  <a:pt x="9402805" y="160301"/>
                </a:cubicBezTo>
                <a:cubicBezTo>
                  <a:pt x="9403942" y="160439"/>
                  <a:pt x="9405458" y="159505"/>
                  <a:pt x="9406811" y="159045"/>
                </a:cubicBezTo>
                <a:cubicBezTo>
                  <a:pt x="9406216" y="158156"/>
                  <a:pt x="9405620" y="157283"/>
                  <a:pt x="9405043" y="156410"/>
                </a:cubicBezTo>
                <a:close/>
                <a:moveTo>
                  <a:pt x="2801240" y="154004"/>
                </a:moveTo>
                <a:lnTo>
                  <a:pt x="2799005" y="154127"/>
                </a:lnTo>
                <a:cubicBezTo>
                  <a:pt x="2800034" y="154540"/>
                  <a:pt x="2800791" y="154832"/>
                  <a:pt x="2801547" y="155123"/>
                </a:cubicBezTo>
                <a:close/>
                <a:moveTo>
                  <a:pt x="1358352" y="152692"/>
                </a:moveTo>
                <a:cubicBezTo>
                  <a:pt x="1361853" y="154623"/>
                  <a:pt x="1364957" y="155527"/>
                  <a:pt x="1365264" y="156676"/>
                </a:cubicBezTo>
                <a:cubicBezTo>
                  <a:pt x="1366040" y="159802"/>
                  <a:pt x="1363423" y="162315"/>
                  <a:pt x="1358116" y="162668"/>
                </a:cubicBezTo>
                <a:cubicBezTo>
                  <a:pt x="1356239" y="162790"/>
                  <a:pt x="1352089" y="160676"/>
                  <a:pt x="1352323" y="160231"/>
                </a:cubicBezTo>
                <a:cubicBezTo>
                  <a:pt x="1353514" y="157857"/>
                  <a:pt x="1355788" y="155710"/>
                  <a:pt x="1358352" y="152692"/>
                </a:cubicBezTo>
                <a:close/>
                <a:moveTo>
                  <a:pt x="10595250" y="152156"/>
                </a:moveTo>
                <a:cubicBezTo>
                  <a:pt x="10597091" y="152217"/>
                  <a:pt x="10599996" y="153933"/>
                  <a:pt x="10600195" y="155097"/>
                </a:cubicBezTo>
                <a:cubicBezTo>
                  <a:pt x="10600376" y="156063"/>
                  <a:pt x="10597398" y="157258"/>
                  <a:pt x="10595088" y="158867"/>
                </a:cubicBezTo>
                <a:cubicBezTo>
                  <a:pt x="10592885" y="157181"/>
                  <a:pt x="10590070" y="155955"/>
                  <a:pt x="10590250" y="154914"/>
                </a:cubicBezTo>
                <a:cubicBezTo>
                  <a:pt x="10590394" y="153841"/>
                  <a:pt x="10593553" y="152095"/>
                  <a:pt x="10595250" y="152156"/>
                </a:cubicBezTo>
                <a:close/>
                <a:moveTo>
                  <a:pt x="11427178" y="152056"/>
                </a:moveTo>
                <a:lnTo>
                  <a:pt x="11427973" y="153067"/>
                </a:lnTo>
                <a:lnTo>
                  <a:pt x="11426058" y="153006"/>
                </a:lnTo>
                <a:close/>
                <a:moveTo>
                  <a:pt x="11246560" y="151611"/>
                </a:moveTo>
                <a:cubicBezTo>
                  <a:pt x="11247913" y="152101"/>
                  <a:pt x="11250079" y="152454"/>
                  <a:pt x="11250422" y="153128"/>
                </a:cubicBezTo>
                <a:cubicBezTo>
                  <a:pt x="11250729" y="153771"/>
                  <a:pt x="11249105" y="154767"/>
                  <a:pt x="11248346" y="155610"/>
                </a:cubicBezTo>
                <a:cubicBezTo>
                  <a:pt x="11246975" y="155120"/>
                  <a:pt x="11244828" y="154783"/>
                  <a:pt x="11244448" y="154078"/>
                </a:cubicBezTo>
                <a:cubicBezTo>
                  <a:pt x="11244106" y="153465"/>
                  <a:pt x="11245765" y="152454"/>
                  <a:pt x="11246560" y="151611"/>
                </a:cubicBezTo>
                <a:close/>
                <a:moveTo>
                  <a:pt x="10340311" y="147370"/>
                </a:moveTo>
                <a:cubicBezTo>
                  <a:pt x="10339463" y="147201"/>
                  <a:pt x="10336286" y="149331"/>
                  <a:pt x="10336052" y="150541"/>
                </a:cubicBezTo>
                <a:cubicBezTo>
                  <a:pt x="10335547" y="152916"/>
                  <a:pt x="10337911" y="154862"/>
                  <a:pt x="10342134" y="154525"/>
                </a:cubicBezTo>
                <a:cubicBezTo>
                  <a:pt x="10344029" y="154357"/>
                  <a:pt x="10345581" y="152671"/>
                  <a:pt x="10348739" y="150832"/>
                </a:cubicBezTo>
                <a:cubicBezTo>
                  <a:pt x="10345328" y="149346"/>
                  <a:pt x="10343036" y="147921"/>
                  <a:pt x="10340311" y="147370"/>
                </a:cubicBezTo>
                <a:close/>
                <a:moveTo>
                  <a:pt x="1301535" y="146364"/>
                </a:moveTo>
                <a:cubicBezTo>
                  <a:pt x="1302709" y="149735"/>
                  <a:pt x="1304027" y="151665"/>
                  <a:pt x="1303683" y="153458"/>
                </a:cubicBezTo>
                <a:cubicBezTo>
                  <a:pt x="1303556" y="154148"/>
                  <a:pt x="1299623" y="154577"/>
                  <a:pt x="1297420" y="155128"/>
                </a:cubicBezTo>
                <a:cubicBezTo>
                  <a:pt x="1296501" y="153673"/>
                  <a:pt x="1294659" y="152156"/>
                  <a:pt x="1294949" y="150807"/>
                </a:cubicBezTo>
                <a:cubicBezTo>
                  <a:pt x="1295201" y="149658"/>
                  <a:pt x="1297891" y="148724"/>
                  <a:pt x="1301535" y="146364"/>
                </a:cubicBezTo>
                <a:close/>
                <a:moveTo>
                  <a:pt x="9506956" y="144719"/>
                </a:moveTo>
                <a:cubicBezTo>
                  <a:pt x="9504934" y="156900"/>
                  <a:pt x="9510024" y="164959"/>
                  <a:pt x="9515023" y="172926"/>
                </a:cubicBezTo>
                <a:cubicBezTo>
                  <a:pt x="9515980" y="174427"/>
                  <a:pt x="9521214" y="175944"/>
                  <a:pt x="9524083" y="175699"/>
                </a:cubicBezTo>
                <a:cubicBezTo>
                  <a:pt x="9527079" y="175469"/>
                  <a:pt x="9530670" y="173431"/>
                  <a:pt x="9532132" y="171608"/>
                </a:cubicBezTo>
                <a:cubicBezTo>
                  <a:pt x="9535290" y="167641"/>
                  <a:pt x="9533612" y="163611"/>
                  <a:pt x="9529154" y="160286"/>
                </a:cubicBezTo>
                <a:cubicBezTo>
                  <a:pt x="9523217" y="155843"/>
                  <a:pt x="9516846" y="151614"/>
                  <a:pt x="9506956" y="144719"/>
                </a:cubicBezTo>
                <a:close/>
                <a:moveTo>
                  <a:pt x="10295445" y="144581"/>
                </a:moveTo>
                <a:cubicBezTo>
                  <a:pt x="10294922" y="144489"/>
                  <a:pt x="10294200" y="144949"/>
                  <a:pt x="10293568" y="145148"/>
                </a:cubicBezTo>
                <a:cubicBezTo>
                  <a:pt x="10293947" y="145531"/>
                  <a:pt x="10294309" y="145899"/>
                  <a:pt x="10294687" y="146282"/>
                </a:cubicBezTo>
                <a:cubicBezTo>
                  <a:pt x="10295301" y="146067"/>
                  <a:pt x="10295933" y="145853"/>
                  <a:pt x="10296546" y="145638"/>
                </a:cubicBezTo>
                <a:lnTo>
                  <a:pt x="10296545" y="145638"/>
                </a:lnTo>
                <a:cubicBezTo>
                  <a:pt x="10296186" y="145271"/>
                  <a:pt x="10295915" y="144658"/>
                  <a:pt x="10295445" y="144581"/>
                </a:cubicBezTo>
                <a:close/>
                <a:moveTo>
                  <a:pt x="11176536" y="144364"/>
                </a:moveTo>
                <a:cubicBezTo>
                  <a:pt x="11178972" y="145957"/>
                  <a:pt x="11182166" y="147275"/>
                  <a:pt x="11183339" y="149083"/>
                </a:cubicBezTo>
                <a:cubicBezTo>
                  <a:pt x="11184026" y="150125"/>
                  <a:pt x="11182058" y="152500"/>
                  <a:pt x="11180182" y="153373"/>
                </a:cubicBezTo>
                <a:cubicBezTo>
                  <a:pt x="11169100" y="158583"/>
                  <a:pt x="11157731" y="163547"/>
                  <a:pt x="11146397" y="168573"/>
                </a:cubicBezTo>
                <a:cubicBezTo>
                  <a:pt x="11144140" y="169569"/>
                  <a:pt x="11141759" y="170840"/>
                  <a:pt x="11139196" y="171116"/>
                </a:cubicBezTo>
                <a:cubicBezTo>
                  <a:pt x="11135767" y="171484"/>
                  <a:pt x="11131400" y="171698"/>
                  <a:pt x="11128711" y="170687"/>
                </a:cubicBezTo>
                <a:cubicBezTo>
                  <a:pt x="11124018" y="168925"/>
                  <a:pt x="11124433" y="165570"/>
                  <a:pt x="11126924" y="163011"/>
                </a:cubicBezTo>
                <a:cubicBezTo>
                  <a:pt x="11137806" y="151734"/>
                  <a:pt x="11156016" y="147674"/>
                  <a:pt x="11176536" y="144364"/>
                </a:cubicBezTo>
                <a:close/>
                <a:moveTo>
                  <a:pt x="1438173" y="144311"/>
                </a:moveTo>
                <a:cubicBezTo>
                  <a:pt x="1444959" y="145185"/>
                  <a:pt x="1449706" y="149536"/>
                  <a:pt x="1447377" y="153290"/>
                </a:cubicBezTo>
                <a:cubicBezTo>
                  <a:pt x="1442432" y="161212"/>
                  <a:pt x="1437325" y="169103"/>
                  <a:pt x="1431748" y="176872"/>
                </a:cubicBezTo>
                <a:cubicBezTo>
                  <a:pt x="1431008" y="177914"/>
                  <a:pt x="1427219" y="178434"/>
                  <a:pt x="1424728" y="178572"/>
                </a:cubicBezTo>
                <a:cubicBezTo>
                  <a:pt x="1423320" y="178649"/>
                  <a:pt x="1420722" y="177638"/>
                  <a:pt x="1420361" y="176841"/>
                </a:cubicBezTo>
                <a:cubicBezTo>
                  <a:pt x="1418411" y="172489"/>
                  <a:pt x="1416986" y="168061"/>
                  <a:pt x="1415397" y="163695"/>
                </a:cubicBezTo>
                <a:cubicBezTo>
                  <a:pt x="1417005" y="158974"/>
                  <a:pt x="1417870" y="154424"/>
                  <a:pt x="1420180" y="150149"/>
                </a:cubicBezTo>
                <a:cubicBezTo>
                  <a:pt x="1422707" y="145506"/>
                  <a:pt x="1430503" y="143315"/>
                  <a:pt x="1438173" y="144311"/>
                </a:cubicBezTo>
                <a:close/>
                <a:moveTo>
                  <a:pt x="1246222" y="143744"/>
                </a:moveTo>
                <a:cubicBezTo>
                  <a:pt x="1249615" y="147268"/>
                  <a:pt x="1252900" y="149199"/>
                  <a:pt x="1252358" y="150516"/>
                </a:cubicBezTo>
                <a:cubicBezTo>
                  <a:pt x="1251672" y="152125"/>
                  <a:pt x="1247792" y="153260"/>
                  <a:pt x="1245302" y="154578"/>
                </a:cubicBezTo>
                <a:cubicBezTo>
                  <a:pt x="1243568" y="153367"/>
                  <a:pt x="1240356" y="152095"/>
                  <a:pt x="1240482" y="150961"/>
                </a:cubicBezTo>
                <a:cubicBezTo>
                  <a:pt x="1240662" y="149168"/>
                  <a:pt x="1243100" y="147452"/>
                  <a:pt x="1246222" y="143744"/>
                </a:cubicBezTo>
                <a:close/>
                <a:moveTo>
                  <a:pt x="10851360" y="143116"/>
                </a:moveTo>
                <a:cubicBezTo>
                  <a:pt x="10865869" y="143943"/>
                  <a:pt x="10878701" y="146931"/>
                  <a:pt x="10882780" y="156768"/>
                </a:cubicBezTo>
                <a:cubicBezTo>
                  <a:pt x="10864570" y="168933"/>
                  <a:pt x="10864570" y="168933"/>
                  <a:pt x="10861268" y="183335"/>
                </a:cubicBezTo>
                <a:cubicBezTo>
                  <a:pt x="10848634" y="181451"/>
                  <a:pt x="10837462" y="181895"/>
                  <a:pt x="10830189" y="190245"/>
                </a:cubicBezTo>
                <a:cubicBezTo>
                  <a:pt x="10826381" y="194658"/>
                  <a:pt x="10819704" y="195516"/>
                  <a:pt x="10816852" y="193570"/>
                </a:cubicBezTo>
                <a:cubicBezTo>
                  <a:pt x="10812322" y="190506"/>
                  <a:pt x="10813675" y="187135"/>
                  <a:pt x="10815986" y="183902"/>
                </a:cubicBezTo>
                <a:cubicBezTo>
                  <a:pt x="10817484" y="181803"/>
                  <a:pt x="10819541" y="179811"/>
                  <a:pt x="10821634" y="177911"/>
                </a:cubicBezTo>
                <a:cubicBezTo>
                  <a:pt x="10829666" y="170650"/>
                  <a:pt x="10835134" y="162774"/>
                  <a:pt x="10837534" y="154071"/>
                </a:cubicBezTo>
                <a:cubicBezTo>
                  <a:pt x="10838148" y="151819"/>
                  <a:pt x="10838436" y="149153"/>
                  <a:pt x="10840603" y="147529"/>
                </a:cubicBezTo>
                <a:cubicBezTo>
                  <a:pt x="10843255" y="145521"/>
                  <a:pt x="10847949" y="142947"/>
                  <a:pt x="10851360" y="143116"/>
                </a:cubicBezTo>
                <a:close/>
                <a:moveTo>
                  <a:pt x="10179455" y="142880"/>
                </a:moveTo>
                <a:cubicBezTo>
                  <a:pt x="10177831" y="142926"/>
                  <a:pt x="10175737" y="143677"/>
                  <a:pt x="10174835" y="144489"/>
                </a:cubicBezTo>
                <a:cubicBezTo>
                  <a:pt x="10171677" y="147400"/>
                  <a:pt x="10173914" y="149959"/>
                  <a:pt x="10177217" y="152150"/>
                </a:cubicBezTo>
                <a:cubicBezTo>
                  <a:pt x="10180484" y="154357"/>
                  <a:pt x="10184418" y="155965"/>
                  <a:pt x="10189453" y="154311"/>
                </a:cubicBezTo>
                <a:cubicBezTo>
                  <a:pt x="10190879" y="153836"/>
                  <a:pt x="10191619" y="152579"/>
                  <a:pt x="10192666" y="151660"/>
                </a:cubicBezTo>
                <a:cubicBezTo>
                  <a:pt x="10193604" y="146864"/>
                  <a:pt x="10187450" y="142666"/>
                  <a:pt x="10179455" y="142880"/>
                </a:cubicBezTo>
                <a:close/>
                <a:moveTo>
                  <a:pt x="2353159" y="142099"/>
                </a:moveTo>
                <a:cubicBezTo>
                  <a:pt x="2340383" y="139433"/>
                  <a:pt x="2329266" y="143309"/>
                  <a:pt x="2323221" y="151216"/>
                </a:cubicBezTo>
                <a:cubicBezTo>
                  <a:pt x="2318835" y="156961"/>
                  <a:pt x="2315459" y="163013"/>
                  <a:pt x="2312102" y="169034"/>
                </a:cubicBezTo>
                <a:cubicBezTo>
                  <a:pt x="2310749" y="171455"/>
                  <a:pt x="2310678" y="174152"/>
                  <a:pt x="2309866" y="177354"/>
                </a:cubicBezTo>
                <a:cubicBezTo>
                  <a:pt x="2325891" y="178105"/>
                  <a:pt x="2339714" y="178748"/>
                  <a:pt x="2354477" y="179453"/>
                </a:cubicBezTo>
                <a:cubicBezTo>
                  <a:pt x="2356264" y="176097"/>
                  <a:pt x="2357671" y="174902"/>
                  <a:pt x="2357310" y="173952"/>
                </a:cubicBezTo>
                <a:cubicBezTo>
                  <a:pt x="2353520" y="164270"/>
                  <a:pt x="2361479" y="158555"/>
                  <a:pt x="2374400" y="154479"/>
                </a:cubicBezTo>
                <a:cubicBezTo>
                  <a:pt x="2378587" y="153146"/>
                  <a:pt x="2383063" y="152166"/>
                  <a:pt x="2387159" y="150741"/>
                </a:cubicBezTo>
                <a:cubicBezTo>
                  <a:pt x="2390172" y="149699"/>
                  <a:pt x="2394107" y="148580"/>
                  <a:pt x="2390697" y="144688"/>
                </a:cubicBezTo>
                <a:cubicBezTo>
                  <a:pt x="2378298" y="146006"/>
                  <a:pt x="2365829" y="144734"/>
                  <a:pt x="2353159" y="142099"/>
                </a:cubicBezTo>
                <a:close/>
                <a:moveTo>
                  <a:pt x="2005157" y="142007"/>
                </a:moveTo>
                <a:cubicBezTo>
                  <a:pt x="2000265" y="140613"/>
                  <a:pt x="1994215" y="142436"/>
                  <a:pt x="1988889" y="146879"/>
                </a:cubicBezTo>
                <a:cubicBezTo>
                  <a:pt x="1988330" y="147339"/>
                  <a:pt x="1987842" y="147814"/>
                  <a:pt x="1987355" y="148304"/>
                </a:cubicBezTo>
                <a:cubicBezTo>
                  <a:pt x="1981871" y="153744"/>
                  <a:pt x="1986271" y="158647"/>
                  <a:pt x="1996888" y="158968"/>
                </a:cubicBezTo>
                <a:cubicBezTo>
                  <a:pt x="2005175" y="159214"/>
                  <a:pt x="2011060" y="157314"/>
                  <a:pt x="2012866" y="153805"/>
                </a:cubicBezTo>
                <a:cubicBezTo>
                  <a:pt x="2015087" y="149484"/>
                  <a:pt x="2011350" y="143754"/>
                  <a:pt x="2005157" y="142007"/>
                </a:cubicBezTo>
                <a:close/>
                <a:moveTo>
                  <a:pt x="10250598" y="140797"/>
                </a:moveTo>
                <a:cubicBezTo>
                  <a:pt x="10244335" y="140888"/>
                  <a:pt x="10237893" y="141823"/>
                  <a:pt x="10231919" y="143141"/>
                </a:cubicBezTo>
                <a:cubicBezTo>
                  <a:pt x="10227461" y="144121"/>
                  <a:pt x="10227497" y="149132"/>
                  <a:pt x="10231504" y="150495"/>
                </a:cubicBezTo>
                <a:cubicBezTo>
                  <a:pt x="10239588" y="153253"/>
                  <a:pt x="10247710" y="153422"/>
                  <a:pt x="10255182" y="149883"/>
                </a:cubicBezTo>
                <a:cubicBezTo>
                  <a:pt x="10257077" y="148979"/>
                  <a:pt x="10257492" y="146910"/>
                  <a:pt x="10259116" y="144658"/>
                </a:cubicBezTo>
                <a:lnTo>
                  <a:pt x="10259117" y="144658"/>
                </a:lnTo>
                <a:cubicBezTo>
                  <a:pt x="10256157" y="143233"/>
                  <a:pt x="10253341" y="140751"/>
                  <a:pt x="10250598" y="140797"/>
                </a:cubicBezTo>
                <a:close/>
                <a:moveTo>
                  <a:pt x="11495596" y="140703"/>
                </a:moveTo>
                <a:cubicBezTo>
                  <a:pt x="11502436" y="140627"/>
                  <a:pt x="11507670" y="143936"/>
                  <a:pt x="11507507" y="148272"/>
                </a:cubicBezTo>
                <a:cubicBezTo>
                  <a:pt x="11507345" y="152763"/>
                  <a:pt x="11502400" y="156348"/>
                  <a:pt x="11496210" y="156425"/>
                </a:cubicBezTo>
                <a:cubicBezTo>
                  <a:pt x="11488811" y="156486"/>
                  <a:pt x="11481772" y="152135"/>
                  <a:pt x="11482223" y="147767"/>
                </a:cubicBezTo>
                <a:cubicBezTo>
                  <a:pt x="11482620" y="144044"/>
                  <a:pt x="11488756" y="140795"/>
                  <a:pt x="11495596" y="140703"/>
                </a:cubicBezTo>
                <a:close/>
                <a:moveTo>
                  <a:pt x="10149840" y="139755"/>
                </a:moveTo>
                <a:cubicBezTo>
                  <a:pt x="10145580" y="142697"/>
                  <a:pt x="10142945" y="144505"/>
                  <a:pt x="10140328" y="146312"/>
                </a:cubicBezTo>
                <a:cubicBezTo>
                  <a:pt x="10142999" y="147554"/>
                  <a:pt x="10145706" y="149760"/>
                  <a:pt x="10148324" y="149729"/>
                </a:cubicBezTo>
                <a:cubicBezTo>
                  <a:pt x="10150976" y="149699"/>
                  <a:pt x="10154965" y="147646"/>
                  <a:pt x="10155669" y="146052"/>
                </a:cubicBezTo>
                <a:cubicBezTo>
                  <a:pt x="10156264" y="144750"/>
                  <a:pt x="10152835" y="142773"/>
                  <a:pt x="10149840" y="139755"/>
                </a:cubicBezTo>
                <a:close/>
                <a:moveTo>
                  <a:pt x="429985" y="133478"/>
                </a:moveTo>
                <a:cubicBezTo>
                  <a:pt x="435254" y="132911"/>
                  <a:pt x="439063" y="135301"/>
                  <a:pt x="438828" y="138396"/>
                </a:cubicBezTo>
                <a:cubicBezTo>
                  <a:pt x="438719" y="140082"/>
                  <a:pt x="434460" y="143239"/>
                  <a:pt x="433125" y="143055"/>
                </a:cubicBezTo>
                <a:cubicBezTo>
                  <a:pt x="429443" y="142488"/>
                  <a:pt x="426321" y="140527"/>
                  <a:pt x="421176" y="138382"/>
                </a:cubicBezTo>
                <a:cubicBezTo>
                  <a:pt x="425202" y="136052"/>
                  <a:pt x="427314" y="133753"/>
                  <a:pt x="429985" y="133478"/>
                </a:cubicBezTo>
                <a:close/>
                <a:moveTo>
                  <a:pt x="11792691" y="133410"/>
                </a:moveTo>
                <a:cubicBezTo>
                  <a:pt x="11801535" y="131571"/>
                  <a:pt x="11809115" y="134299"/>
                  <a:pt x="11816658" y="136673"/>
                </a:cubicBezTo>
                <a:cubicBezTo>
                  <a:pt x="11840715" y="144181"/>
                  <a:pt x="11861668" y="155106"/>
                  <a:pt x="11889155" y="159013"/>
                </a:cubicBezTo>
                <a:cubicBezTo>
                  <a:pt x="11903231" y="161005"/>
                  <a:pt x="11904260" y="168312"/>
                  <a:pt x="11893450" y="180248"/>
                </a:cubicBezTo>
                <a:cubicBezTo>
                  <a:pt x="11880437" y="171208"/>
                  <a:pt x="11867136" y="165218"/>
                  <a:pt x="11852121" y="160300"/>
                </a:cubicBezTo>
                <a:cubicBezTo>
                  <a:pt x="11831511" y="153528"/>
                  <a:pt x="11812598" y="144825"/>
                  <a:pt x="11790273" y="139937"/>
                </a:cubicBezTo>
                <a:cubicBezTo>
                  <a:pt x="11789010" y="139677"/>
                  <a:pt x="11787494" y="137807"/>
                  <a:pt x="11787945" y="137102"/>
                </a:cubicBezTo>
                <a:cubicBezTo>
                  <a:pt x="11788847" y="135678"/>
                  <a:pt x="11790598" y="133839"/>
                  <a:pt x="11792691" y="133410"/>
                </a:cubicBezTo>
                <a:close/>
                <a:moveTo>
                  <a:pt x="2547851" y="133304"/>
                </a:moveTo>
                <a:cubicBezTo>
                  <a:pt x="2546823" y="133028"/>
                  <a:pt x="2544424" y="134744"/>
                  <a:pt x="2542637" y="135556"/>
                </a:cubicBezTo>
                <a:cubicBezTo>
                  <a:pt x="2544369" y="136614"/>
                  <a:pt x="2545938" y="137839"/>
                  <a:pt x="2547979" y="138606"/>
                </a:cubicBezTo>
                <a:cubicBezTo>
                  <a:pt x="2548502" y="138789"/>
                  <a:pt x="2550469" y="137533"/>
                  <a:pt x="2552474" y="136644"/>
                </a:cubicBezTo>
                <a:cubicBezTo>
                  <a:pt x="2550958" y="135434"/>
                  <a:pt x="2549802" y="133810"/>
                  <a:pt x="2547851" y="133304"/>
                </a:cubicBezTo>
                <a:close/>
                <a:moveTo>
                  <a:pt x="9972181" y="132140"/>
                </a:moveTo>
                <a:cubicBezTo>
                  <a:pt x="9968265" y="131573"/>
                  <a:pt x="9962038" y="132370"/>
                  <a:pt x="9959349" y="134070"/>
                </a:cubicBezTo>
                <a:cubicBezTo>
                  <a:pt x="9948286" y="140935"/>
                  <a:pt x="9942475" y="149377"/>
                  <a:pt x="9945092" y="159229"/>
                </a:cubicBezTo>
                <a:cubicBezTo>
                  <a:pt x="9946518" y="164622"/>
                  <a:pt x="9951445" y="168758"/>
                  <a:pt x="9959349" y="171547"/>
                </a:cubicBezTo>
                <a:cubicBezTo>
                  <a:pt x="9965287" y="173646"/>
                  <a:pt x="9973047" y="173508"/>
                  <a:pt x="9974509" y="170950"/>
                </a:cubicBezTo>
                <a:cubicBezTo>
                  <a:pt x="9976512" y="167426"/>
                  <a:pt x="9972235" y="165771"/>
                  <a:pt x="9968409" y="164101"/>
                </a:cubicBezTo>
                <a:cubicBezTo>
                  <a:pt x="9967651" y="163749"/>
                  <a:pt x="9966822" y="163473"/>
                  <a:pt x="9966027" y="163151"/>
                </a:cubicBezTo>
                <a:cubicBezTo>
                  <a:pt x="9959908" y="160807"/>
                  <a:pt x="9956154" y="157712"/>
                  <a:pt x="9958374" y="153070"/>
                </a:cubicBezTo>
                <a:cubicBezTo>
                  <a:pt x="9960198" y="149224"/>
                  <a:pt x="9965738" y="148105"/>
                  <a:pt x="9977433" y="148933"/>
                </a:cubicBezTo>
                <a:cubicBezTo>
                  <a:pt x="9978335" y="148994"/>
                  <a:pt x="9979238" y="149254"/>
                  <a:pt x="9980320" y="149438"/>
                </a:cubicBezTo>
                <a:cubicBezTo>
                  <a:pt x="9981981" y="149576"/>
                  <a:pt x="9983839" y="149883"/>
                  <a:pt x="9985698" y="149898"/>
                </a:cubicBezTo>
                <a:cubicBezTo>
                  <a:pt x="9991727" y="149974"/>
                  <a:pt x="9996328" y="145638"/>
                  <a:pt x="9993621" y="142559"/>
                </a:cubicBezTo>
                <a:cubicBezTo>
                  <a:pt x="9988911" y="137196"/>
                  <a:pt x="9981601" y="133488"/>
                  <a:pt x="9972181" y="132140"/>
                </a:cubicBezTo>
                <a:close/>
                <a:moveTo>
                  <a:pt x="1142720" y="131851"/>
                </a:moveTo>
                <a:cubicBezTo>
                  <a:pt x="1143712" y="132004"/>
                  <a:pt x="1144218" y="133291"/>
                  <a:pt x="1144958" y="134072"/>
                </a:cubicBezTo>
                <a:cubicBezTo>
                  <a:pt x="1143640" y="134486"/>
                  <a:pt x="1142142" y="135343"/>
                  <a:pt x="1141041" y="135176"/>
                </a:cubicBezTo>
                <a:cubicBezTo>
                  <a:pt x="1140067" y="135038"/>
                  <a:pt x="1139525" y="133765"/>
                  <a:pt x="1138803" y="132985"/>
                </a:cubicBezTo>
                <a:cubicBezTo>
                  <a:pt x="1140121" y="132554"/>
                  <a:pt x="1141637" y="131667"/>
                  <a:pt x="1142720" y="131851"/>
                </a:cubicBezTo>
                <a:close/>
                <a:moveTo>
                  <a:pt x="10962368" y="129784"/>
                </a:moveTo>
                <a:cubicBezTo>
                  <a:pt x="10957712" y="131715"/>
                  <a:pt x="10951468" y="132910"/>
                  <a:pt x="10949266" y="135438"/>
                </a:cubicBezTo>
                <a:cubicBezTo>
                  <a:pt x="10943130" y="142471"/>
                  <a:pt x="10938076" y="149933"/>
                  <a:pt x="10933727" y="157471"/>
                </a:cubicBezTo>
                <a:cubicBezTo>
                  <a:pt x="10930605" y="162864"/>
                  <a:pt x="10941253" y="172211"/>
                  <a:pt x="10950638" y="173222"/>
                </a:cubicBezTo>
                <a:cubicBezTo>
                  <a:pt x="10952388" y="173406"/>
                  <a:pt x="10954518" y="173299"/>
                  <a:pt x="10956088" y="172824"/>
                </a:cubicBezTo>
                <a:cubicBezTo>
                  <a:pt x="10977781" y="166358"/>
                  <a:pt x="10986696" y="145382"/>
                  <a:pt x="10972402" y="134074"/>
                </a:cubicBezTo>
                <a:cubicBezTo>
                  <a:pt x="10970291" y="132389"/>
                  <a:pt x="10966538" y="131531"/>
                  <a:pt x="10962368" y="129784"/>
                </a:cubicBezTo>
                <a:close/>
                <a:moveTo>
                  <a:pt x="1407581" y="129449"/>
                </a:moveTo>
                <a:cubicBezTo>
                  <a:pt x="1410396" y="130997"/>
                  <a:pt x="1413518" y="131916"/>
                  <a:pt x="1413771" y="133065"/>
                </a:cubicBezTo>
                <a:cubicBezTo>
                  <a:pt x="1414025" y="134229"/>
                  <a:pt x="1411461" y="135639"/>
                  <a:pt x="1410125" y="136941"/>
                </a:cubicBezTo>
                <a:cubicBezTo>
                  <a:pt x="1408068" y="136068"/>
                  <a:pt x="1404819" y="135409"/>
                  <a:pt x="1404261" y="134245"/>
                </a:cubicBezTo>
                <a:cubicBezTo>
                  <a:pt x="1403720" y="133157"/>
                  <a:pt x="1405994" y="131548"/>
                  <a:pt x="1407581" y="129449"/>
                </a:cubicBezTo>
                <a:close/>
                <a:moveTo>
                  <a:pt x="11866812" y="128599"/>
                </a:moveTo>
                <a:cubicBezTo>
                  <a:pt x="11867660" y="129258"/>
                  <a:pt x="11868346" y="130009"/>
                  <a:pt x="11869068" y="130729"/>
                </a:cubicBezTo>
                <a:cubicBezTo>
                  <a:pt x="11868381" y="130974"/>
                  <a:pt x="11867159" y="131495"/>
                  <a:pt x="11867118" y="131449"/>
                </a:cubicBezTo>
                <a:cubicBezTo>
                  <a:pt x="11866252" y="130775"/>
                  <a:pt x="11865566" y="130024"/>
                  <a:pt x="11864844" y="129304"/>
                </a:cubicBezTo>
                <a:cubicBezTo>
                  <a:pt x="11865512" y="129043"/>
                  <a:pt x="11866744" y="128538"/>
                  <a:pt x="11866812" y="128599"/>
                </a:cubicBezTo>
                <a:close/>
                <a:moveTo>
                  <a:pt x="2803331" y="128447"/>
                </a:moveTo>
                <a:cubicBezTo>
                  <a:pt x="2787017" y="125996"/>
                  <a:pt x="2779104" y="132017"/>
                  <a:pt x="2771268" y="137610"/>
                </a:cubicBezTo>
                <a:cubicBezTo>
                  <a:pt x="2760420" y="145363"/>
                  <a:pt x="2758794" y="154019"/>
                  <a:pt x="2767295" y="165143"/>
                </a:cubicBezTo>
                <a:cubicBezTo>
                  <a:pt x="2779250" y="159091"/>
                  <a:pt x="2778652" y="151384"/>
                  <a:pt x="2783260" y="145255"/>
                </a:cubicBezTo>
                <a:cubicBezTo>
                  <a:pt x="2787936" y="139050"/>
                  <a:pt x="2800103" y="136246"/>
                  <a:pt x="2803331" y="128447"/>
                </a:cubicBezTo>
                <a:close/>
                <a:moveTo>
                  <a:pt x="2201169" y="128355"/>
                </a:moveTo>
                <a:cubicBezTo>
                  <a:pt x="2199507" y="128585"/>
                  <a:pt x="2197850" y="128830"/>
                  <a:pt x="2196187" y="129075"/>
                </a:cubicBezTo>
                <a:cubicBezTo>
                  <a:pt x="2197036" y="130316"/>
                  <a:pt x="2197885" y="131573"/>
                  <a:pt x="2198735" y="132829"/>
                </a:cubicBezTo>
                <a:cubicBezTo>
                  <a:pt x="2200178" y="132247"/>
                  <a:pt x="2202361" y="131879"/>
                  <a:pt x="2202866" y="131082"/>
                </a:cubicBezTo>
                <a:cubicBezTo>
                  <a:pt x="2203300" y="130408"/>
                  <a:pt x="2201820" y="129274"/>
                  <a:pt x="2201169" y="128355"/>
                </a:cubicBezTo>
                <a:close/>
                <a:moveTo>
                  <a:pt x="1681932" y="126890"/>
                </a:moveTo>
                <a:cubicBezTo>
                  <a:pt x="1686750" y="124623"/>
                  <a:pt x="1693085" y="124087"/>
                  <a:pt x="1697236" y="126936"/>
                </a:cubicBezTo>
                <a:cubicBezTo>
                  <a:pt x="1699817" y="128683"/>
                  <a:pt x="1701260" y="132299"/>
                  <a:pt x="1700214" y="134567"/>
                </a:cubicBezTo>
                <a:cubicBezTo>
                  <a:pt x="1697092" y="141339"/>
                  <a:pt x="1690757" y="146978"/>
                  <a:pt x="1679928" y="150241"/>
                </a:cubicBezTo>
                <a:cubicBezTo>
                  <a:pt x="1674425" y="151911"/>
                  <a:pt x="1667039" y="149812"/>
                  <a:pt x="1667025" y="144480"/>
                </a:cubicBezTo>
                <a:cubicBezTo>
                  <a:pt x="1668487" y="138980"/>
                  <a:pt x="1671519" y="131794"/>
                  <a:pt x="1681932" y="126890"/>
                </a:cubicBezTo>
                <a:close/>
                <a:moveTo>
                  <a:pt x="2358862" y="126608"/>
                </a:moveTo>
                <a:lnTo>
                  <a:pt x="2357798" y="127482"/>
                </a:lnTo>
                <a:lnTo>
                  <a:pt x="2359548" y="127635"/>
                </a:lnTo>
                <a:close/>
                <a:moveTo>
                  <a:pt x="614831" y="126447"/>
                </a:moveTo>
                <a:cubicBezTo>
                  <a:pt x="615408" y="126845"/>
                  <a:pt x="615986" y="127244"/>
                  <a:pt x="616545" y="127642"/>
                </a:cubicBezTo>
                <a:cubicBezTo>
                  <a:pt x="615282" y="127964"/>
                  <a:pt x="614000" y="128286"/>
                  <a:pt x="612737" y="128607"/>
                </a:cubicBezTo>
                <a:cubicBezTo>
                  <a:pt x="612611" y="128071"/>
                  <a:pt x="612160" y="127412"/>
                  <a:pt x="612521" y="127060"/>
                </a:cubicBezTo>
                <a:cubicBezTo>
                  <a:pt x="612863" y="126692"/>
                  <a:pt x="614036" y="126631"/>
                  <a:pt x="614831" y="126447"/>
                </a:cubicBezTo>
                <a:close/>
                <a:moveTo>
                  <a:pt x="3005833" y="126440"/>
                </a:moveTo>
                <a:cubicBezTo>
                  <a:pt x="3004679" y="128999"/>
                  <a:pt x="3003540" y="130362"/>
                  <a:pt x="3003650" y="131695"/>
                </a:cubicBezTo>
                <a:cubicBezTo>
                  <a:pt x="3003722" y="132461"/>
                  <a:pt x="3005851" y="133166"/>
                  <a:pt x="3007044" y="133886"/>
                </a:cubicBezTo>
                <a:cubicBezTo>
                  <a:pt x="3008522" y="132844"/>
                  <a:pt x="3011226" y="131757"/>
                  <a:pt x="3011158" y="130761"/>
                </a:cubicBezTo>
                <a:cubicBezTo>
                  <a:pt x="3011085" y="129612"/>
                  <a:pt x="3008558" y="128508"/>
                  <a:pt x="3005833" y="126440"/>
                </a:cubicBezTo>
                <a:close/>
                <a:moveTo>
                  <a:pt x="2121889" y="126172"/>
                </a:moveTo>
                <a:cubicBezTo>
                  <a:pt x="2118139" y="125953"/>
                  <a:pt x="2114462" y="126478"/>
                  <a:pt x="2110988" y="127114"/>
                </a:cubicBezTo>
                <a:cubicBezTo>
                  <a:pt x="2105954" y="128018"/>
                  <a:pt x="2099639" y="129979"/>
                  <a:pt x="2097537" y="132599"/>
                </a:cubicBezTo>
                <a:cubicBezTo>
                  <a:pt x="2090285" y="141547"/>
                  <a:pt x="2078537" y="147906"/>
                  <a:pt x="2064678" y="154724"/>
                </a:cubicBezTo>
                <a:cubicBezTo>
                  <a:pt x="2074626" y="160485"/>
                  <a:pt x="2081987" y="158386"/>
                  <a:pt x="2088159" y="156149"/>
                </a:cubicBezTo>
                <a:cubicBezTo>
                  <a:pt x="2106549" y="149484"/>
                  <a:pt x="2123009" y="141486"/>
                  <a:pt x="2133215" y="129688"/>
                </a:cubicBezTo>
                <a:cubicBezTo>
                  <a:pt x="2129460" y="127352"/>
                  <a:pt x="2125640" y="126390"/>
                  <a:pt x="2121889" y="126172"/>
                </a:cubicBezTo>
                <a:close/>
                <a:moveTo>
                  <a:pt x="10338813" y="125873"/>
                </a:moveTo>
                <a:lnTo>
                  <a:pt x="10337315" y="126823"/>
                </a:lnTo>
                <a:lnTo>
                  <a:pt x="10339318" y="127145"/>
                </a:lnTo>
                <a:close/>
                <a:moveTo>
                  <a:pt x="1318393" y="125603"/>
                </a:moveTo>
                <a:cubicBezTo>
                  <a:pt x="1321083" y="125864"/>
                  <a:pt x="1324818" y="127902"/>
                  <a:pt x="1325216" y="129450"/>
                </a:cubicBezTo>
                <a:cubicBezTo>
                  <a:pt x="1325577" y="130890"/>
                  <a:pt x="1322112" y="132683"/>
                  <a:pt x="1320342" y="134307"/>
                </a:cubicBezTo>
                <a:cubicBezTo>
                  <a:pt x="1317094" y="132974"/>
                  <a:pt x="1313846" y="131626"/>
                  <a:pt x="1308322" y="129343"/>
                </a:cubicBezTo>
                <a:cubicBezTo>
                  <a:pt x="1313285" y="127381"/>
                  <a:pt x="1316138" y="125358"/>
                  <a:pt x="1318393" y="125603"/>
                </a:cubicBezTo>
                <a:close/>
                <a:moveTo>
                  <a:pt x="11483883" y="125058"/>
                </a:moveTo>
                <a:cubicBezTo>
                  <a:pt x="11484605" y="125211"/>
                  <a:pt x="11485345" y="125380"/>
                  <a:pt x="11486067" y="125564"/>
                </a:cubicBezTo>
                <a:cubicBezTo>
                  <a:pt x="11485526" y="126299"/>
                  <a:pt x="11485038" y="127065"/>
                  <a:pt x="11484334" y="127724"/>
                </a:cubicBezTo>
                <a:cubicBezTo>
                  <a:pt x="11484244" y="127801"/>
                  <a:pt x="11482945" y="127418"/>
                  <a:pt x="11482204" y="127249"/>
                </a:cubicBezTo>
                <a:cubicBezTo>
                  <a:pt x="11482783" y="126498"/>
                  <a:pt x="11483324" y="125793"/>
                  <a:pt x="11483883" y="125058"/>
                </a:cubicBezTo>
                <a:close/>
                <a:moveTo>
                  <a:pt x="535044" y="124991"/>
                </a:moveTo>
                <a:lnTo>
                  <a:pt x="536777" y="125543"/>
                </a:lnTo>
                <a:lnTo>
                  <a:pt x="535135" y="126155"/>
                </a:lnTo>
                <a:close/>
                <a:moveTo>
                  <a:pt x="12051743" y="124706"/>
                </a:moveTo>
                <a:cubicBezTo>
                  <a:pt x="12057830" y="127894"/>
                  <a:pt x="12060731" y="133793"/>
                  <a:pt x="12057844" y="137087"/>
                </a:cubicBezTo>
                <a:cubicBezTo>
                  <a:pt x="12055443" y="139785"/>
                  <a:pt x="12048693" y="140107"/>
                  <a:pt x="12039778" y="137809"/>
                </a:cubicBezTo>
                <a:cubicBezTo>
                  <a:pt x="12037197" y="137149"/>
                  <a:pt x="12034490" y="136383"/>
                  <a:pt x="12032541" y="135233"/>
                </a:cubicBezTo>
                <a:cubicBezTo>
                  <a:pt x="12030628" y="134130"/>
                  <a:pt x="12029581" y="132460"/>
                  <a:pt x="12027650" y="130499"/>
                </a:cubicBezTo>
                <a:cubicBezTo>
                  <a:pt x="12029618" y="128614"/>
                  <a:pt x="12031025" y="126362"/>
                  <a:pt x="12033623" y="125013"/>
                </a:cubicBezTo>
                <a:cubicBezTo>
                  <a:pt x="12039345" y="122025"/>
                  <a:pt x="12046834" y="122132"/>
                  <a:pt x="12051743" y="124706"/>
                </a:cubicBezTo>
                <a:close/>
                <a:moveTo>
                  <a:pt x="1625211" y="124255"/>
                </a:moveTo>
                <a:cubicBezTo>
                  <a:pt x="1628081" y="125573"/>
                  <a:pt x="1631222" y="126308"/>
                  <a:pt x="1631835" y="127519"/>
                </a:cubicBezTo>
                <a:cubicBezTo>
                  <a:pt x="1632431" y="128683"/>
                  <a:pt x="1631077" y="130889"/>
                  <a:pt x="1629363" y="131656"/>
                </a:cubicBezTo>
                <a:cubicBezTo>
                  <a:pt x="1626330" y="133065"/>
                  <a:pt x="1621222" y="131257"/>
                  <a:pt x="1621421" y="128882"/>
                </a:cubicBezTo>
                <a:cubicBezTo>
                  <a:pt x="1621529" y="127488"/>
                  <a:pt x="1623569" y="126140"/>
                  <a:pt x="1625211" y="124255"/>
                </a:cubicBezTo>
                <a:close/>
                <a:moveTo>
                  <a:pt x="2275341" y="123697"/>
                </a:moveTo>
                <a:cubicBezTo>
                  <a:pt x="2273337" y="125475"/>
                  <a:pt x="2271967" y="126716"/>
                  <a:pt x="2270578" y="127957"/>
                </a:cubicBezTo>
                <a:cubicBezTo>
                  <a:pt x="2272618" y="128769"/>
                  <a:pt x="2274837" y="130332"/>
                  <a:pt x="2276624" y="130178"/>
                </a:cubicBezTo>
                <a:cubicBezTo>
                  <a:pt x="2278501" y="129979"/>
                  <a:pt x="2279926" y="128125"/>
                  <a:pt x="2281532" y="127007"/>
                </a:cubicBezTo>
                <a:cubicBezTo>
                  <a:pt x="2279727" y="126026"/>
                  <a:pt x="2277905" y="125076"/>
                  <a:pt x="2275341" y="123697"/>
                </a:cubicBezTo>
                <a:close/>
                <a:moveTo>
                  <a:pt x="11958367" y="123282"/>
                </a:moveTo>
                <a:cubicBezTo>
                  <a:pt x="11961471" y="127358"/>
                  <a:pt x="11964341" y="129533"/>
                  <a:pt x="11964575" y="131787"/>
                </a:cubicBezTo>
                <a:cubicBezTo>
                  <a:pt x="11964882" y="134805"/>
                  <a:pt x="11961543" y="137226"/>
                  <a:pt x="11956021" y="136950"/>
                </a:cubicBezTo>
                <a:cubicBezTo>
                  <a:pt x="11950515" y="136674"/>
                  <a:pt x="11947898" y="134008"/>
                  <a:pt x="11949252" y="131067"/>
                </a:cubicBezTo>
                <a:cubicBezTo>
                  <a:pt x="11950298" y="128813"/>
                  <a:pt x="11953873" y="126990"/>
                  <a:pt x="11958367" y="123282"/>
                </a:cubicBezTo>
                <a:close/>
                <a:moveTo>
                  <a:pt x="893406" y="121421"/>
                </a:moveTo>
                <a:cubicBezTo>
                  <a:pt x="896113" y="120471"/>
                  <a:pt x="901256" y="123336"/>
                  <a:pt x="900877" y="125297"/>
                </a:cubicBezTo>
                <a:cubicBezTo>
                  <a:pt x="899253" y="133464"/>
                  <a:pt x="876315" y="142902"/>
                  <a:pt x="862724" y="140742"/>
                </a:cubicBezTo>
                <a:cubicBezTo>
                  <a:pt x="860758" y="140435"/>
                  <a:pt x="859531" y="138367"/>
                  <a:pt x="858231" y="137340"/>
                </a:cubicBezTo>
                <a:cubicBezTo>
                  <a:pt x="859134" y="135808"/>
                  <a:pt x="859241" y="134245"/>
                  <a:pt x="860450" y="133786"/>
                </a:cubicBezTo>
                <a:cubicBezTo>
                  <a:pt x="871315" y="129541"/>
                  <a:pt x="882289" y="125389"/>
                  <a:pt x="893406" y="121421"/>
                </a:cubicBezTo>
                <a:close/>
                <a:moveTo>
                  <a:pt x="1443568" y="121083"/>
                </a:moveTo>
                <a:cubicBezTo>
                  <a:pt x="1446203" y="120945"/>
                  <a:pt x="1450536" y="122661"/>
                  <a:pt x="1451636" y="124224"/>
                </a:cubicBezTo>
                <a:cubicBezTo>
                  <a:pt x="1453261" y="126522"/>
                  <a:pt x="1450536" y="128881"/>
                  <a:pt x="1446240" y="128912"/>
                </a:cubicBezTo>
                <a:cubicBezTo>
                  <a:pt x="1443208" y="128928"/>
                  <a:pt x="1440139" y="127641"/>
                  <a:pt x="1434453" y="126308"/>
                </a:cubicBezTo>
                <a:cubicBezTo>
                  <a:pt x="1438839" y="123657"/>
                  <a:pt x="1441042" y="121221"/>
                  <a:pt x="1443568" y="121083"/>
                </a:cubicBezTo>
                <a:close/>
                <a:moveTo>
                  <a:pt x="11749938" y="120877"/>
                </a:moveTo>
                <a:cubicBezTo>
                  <a:pt x="11749739" y="121352"/>
                  <a:pt x="11749758" y="122011"/>
                  <a:pt x="11749234" y="122271"/>
                </a:cubicBezTo>
                <a:cubicBezTo>
                  <a:pt x="11748765" y="122516"/>
                  <a:pt x="11747717" y="122317"/>
                  <a:pt x="11746888" y="122317"/>
                </a:cubicBezTo>
                <a:cubicBezTo>
                  <a:pt x="11746671" y="121919"/>
                  <a:pt x="11746400" y="121429"/>
                  <a:pt x="11746129" y="120969"/>
                </a:cubicBezTo>
                <a:cubicBezTo>
                  <a:pt x="11747411" y="120938"/>
                  <a:pt x="11748675" y="120908"/>
                  <a:pt x="11749938" y="120877"/>
                </a:cubicBezTo>
                <a:close/>
                <a:moveTo>
                  <a:pt x="1245067" y="120685"/>
                </a:moveTo>
                <a:cubicBezTo>
                  <a:pt x="1246258" y="121359"/>
                  <a:pt x="1248479" y="122064"/>
                  <a:pt x="1248388" y="122662"/>
                </a:cubicBezTo>
                <a:cubicBezTo>
                  <a:pt x="1248261" y="123520"/>
                  <a:pt x="1246439" y="124270"/>
                  <a:pt x="1245356" y="125067"/>
                </a:cubicBezTo>
                <a:cubicBezTo>
                  <a:pt x="1244165" y="124408"/>
                  <a:pt x="1241926" y="123673"/>
                  <a:pt x="1242017" y="123091"/>
                </a:cubicBezTo>
                <a:cubicBezTo>
                  <a:pt x="1242143" y="122233"/>
                  <a:pt x="1243966" y="121466"/>
                  <a:pt x="1245067" y="120685"/>
                </a:cubicBezTo>
                <a:close/>
                <a:moveTo>
                  <a:pt x="10424286" y="120464"/>
                </a:moveTo>
                <a:cubicBezTo>
                  <a:pt x="10417482" y="121230"/>
                  <a:pt x="10408584" y="120219"/>
                  <a:pt x="10405390" y="125720"/>
                </a:cubicBezTo>
                <a:cubicBezTo>
                  <a:pt x="10403513" y="128968"/>
                  <a:pt x="10412501" y="131573"/>
                  <a:pt x="10428418" y="131665"/>
                </a:cubicBezTo>
                <a:cubicBezTo>
                  <a:pt x="10431162" y="131389"/>
                  <a:pt x="10436900" y="131282"/>
                  <a:pt x="10441972" y="130087"/>
                </a:cubicBezTo>
                <a:cubicBezTo>
                  <a:pt x="10444679" y="129428"/>
                  <a:pt x="10448090" y="126792"/>
                  <a:pt x="10447819" y="125260"/>
                </a:cubicBezTo>
                <a:cubicBezTo>
                  <a:pt x="10447530" y="123636"/>
                  <a:pt x="10443651" y="121414"/>
                  <a:pt x="10440709" y="120970"/>
                </a:cubicBezTo>
                <a:cubicBezTo>
                  <a:pt x="10435475" y="120143"/>
                  <a:pt x="10429573" y="119867"/>
                  <a:pt x="10424286" y="120464"/>
                </a:cubicBezTo>
                <a:close/>
                <a:moveTo>
                  <a:pt x="10544391" y="117267"/>
                </a:moveTo>
                <a:cubicBezTo>
                  <a:pt x="10545835" y="118278"/>
                  <a:pt x="10547296" y="119305"/>
                  <a:pt x="10548759" y="120316"/>
                </a:cubicBezTo>
                <a:cubicBezTo>
                  <a:pt x="10547261" y="120776"/>
                  <a:pt x="10545745" y="121266"/>
                  <a:pt x="10544572" y="121618"/>
                </a:cubicBezTo>
                <a:cubicBezTo>
                  <a:pt x="10543218" y="120868"/>
                  <a:pt x="10541955" y="120163"/>
                  <a:pt x="10540691" y="119473"/>
                </a:cubicBezTo>
                <a:cubicBezTo>
                  <a:pt x="10541918" y="118738"/>
                  <a:pt x="10543146" y="118002"/>
                  <a:pt x="10544391" y="117267"/>
                </a:cubicBezTo>
                <a:close/>
                <a:moveTo>
                  <a:pt x="9788801" y="117201"/>
                </a:moveTo>
                <a:cubicBezTo>
                  <a:pt x="9770917" y="118243"/>
                  <a:pt x="9766765" y="126486"/>
                  <a:pt x="9756460" y="128953"/>
                </a:cubicBezTo>
                <a:cubicBezTo>
                  <a:pt x="9746913" y="131236"/>
                  <a:pt x="9736681" y="132691"/>
                  <a:pt x="9727765" y="135664"/>
                </a:cubicBezTo>
                <a:cubicBezTo>
                  <a:pt x="9717135" y="139234"/>
                  <a:pt x="9713472" y="148825"/>
                  <a:pt x="9717659" y="157268"/>
                </a:cubicBezTo>
                <a:cubicBezTo>
                  <a:pt x="9720961" y="163887"/>
                  <a:pt x="9730508" y="168529"/>
                  <a:pt x="9743124" y="168514"/>
                </a:cubicBezTo>
                <a:cubicBezTo>
                  <a:pt x="9746986" y="168514"/>
                  <a:pt x="9751840" y="166599"/>
                  <a:pt x="9754367" y="164638"/>
                </a:cubicBezTo>
                <a:cubicBezTo>
                  <a:pt x="9756028" y="163366"/>
                  <a:pt x="9755432" y="160118"/>
                  <a:pt x="9753916" y="158371"/>
                </a:cubicBezTo>
                <a:cubicBezTo>
                  <a:pt x="9751354" y="155352"/>
                  <a:pt x="9746914" y="152993"/>
                  <a:pt x="9743936" y="150097"/>
                </a:cubicBezTo>
                <a:cubicBezTo>
                  <a:pt x="9739099" y="145454"/>
                  <a:pt x="9742077" y="140582"/>
                  <a:pt x="9751516" y="140092"/>
                </a:cubicBezTo>
                <a:cubicBezTo>
                  <a:pt x="9773172" y="138973"/>
                  <a:pt x="9780626" y="129933"/>
                  <a:pt x="9788801" y="117201"/>
                </a:cubicBezTo>
                <a:close/>
                <a:moveTo>
                  <a:pt x="581162" y="116225"/>
                </a:moveTo>
                <a:cubicBezTo>
                  <a:pt x="581686" y="116409"/>
                  <a:pt x="581740" y="117052"/>
                  <a:pt x="582011" y="117512"/>
                </a:cubicBezTo>
                <a:cubicBezTo>
                  <a:pt x="581416" y="117818"/>
                  <a:pt x="580838" y="118140"/>
                  <a:pt x="580261" y="118446"/>
                </a:cubicBezTo>
                <a:lnTo>
                  <a:pt x="580261" y="118447"/>
                </a:lnTo>
                <a:cubicBezTo>
                  <a:pt x="579827" y="117742"/>
                  <a:pt x="579376" y="117037"/>
                  <a:pt x="578924" y="116347"/>
                </a:cubicBezTo>
                <a:cubicBezTo>
                  <a:pt x="579700" y="116286"/>
                  <a:pt x="580657" y="116026"/>
                  <a:pt x="581162" y="116225"/>
                </a:cubicBezTo>
                <a:close/>
                <a:moveTo>
                  <a:pt x="10812178" y="115030"/>
                </a:moveTo>
                <a:cubicBezTo>
                  <a:pt x="10822231" y="115229"/>
                  <a:pt x="10828204" y="117834"/>
                  <a:pt x="10828890" y="121604"/>
                </a:cubicBezTo>
                <a:cubicBezTo>
                  <a:pt x="10829071" y="122615"/>
                  <a:pt x="10828438" y="123964"/>
                  <a:pt x="10827338" y="124699"/>
                </a:cubicBezTo>
                <a:cubicBezTo>
                  <a:pt x="10823151" y="127503"/>
                  <a:pt x="10815644" y="127963"/>
                  <a:pt x="10809417" y="125281"/>
                </a:cubicBezTo>
                <a:cubicBezTo>
                  <a:pt x="10806800" y="124148"/>
                  <a:pt x="10803697" y="121099"/>
                  <a:pt x="10804526" y="119827"/>
                </a:cubicBezTo>
                <a:cubicBezTo>
                  <a:pt x="10805952" y="117619"/>
                  <a:pt x="10810266" y="116148"/>
                  <a:pt x="10812178" y="115030"/>
                </a:cubicBezTo>
                <a:close/>
                <a:moveTo>
                  <a:pt x="1281018" y="114787"/>
                </a:moveTo>
                <a:lnTo>
                  <a:pt x="1282336" y="115522"/>
                </a:lnTo>
                <a:lnTo>
                  <a:pt x="1280693" y="115860"/>
                </a:lnTo>
                <a:close/>
                <a:moveTo>
                  <a:pt x="930177" y="114080"/>
                </a:moveTo>
                <a:cubicBezTo>
                  <a:pt x="931549" y="114003"/>
                  <a:pt x="934474" y="116225"/>
                  <a:pt x="934599" y="117466"/>
                </a:cubicBezTo>
                <a:cubicBezTo>
                  <a:pt x="934851" y="120071"/>
                  <a:pt x="931783" y="121572"/>
                  <a:pt x="927524" y="121174"/>
                </a:cubicBezTo>
                <a:cubicBezTo>
                  <a:pt x="924979" y="120929"/>
                  <a:pt x="922651" y="119902"/>
                  <a:pt x="916713" y="118263"/>
                </a:cubicBezTo>
                <a:cubicBezTo>
                  <a:pt x="924672" y="115643"/>
                  <a:pt x="927325" y="114248"/>
                  <a:pt x="930177" y="114080"/>
                </a:cubicBezTo>
                <a:close/>
                <a:moveTo>
                  <a:pt x="10223996" y="113845"/>
                </a:moveTo>
                <a:cubicBezTo>
                  <a:pt x="10221054" y="113631"/>
                  <a:pt x="10216722" y="114611"/>
                  <a:pt x="10214845" y="115975"/>
                </a:cubicBezTo>
                <a:cubicBezTo>
                  <a:pt x="10211580" y="118335"/>
                  <a:pt x="10215730" y="122533"/>
                  <a:pt x="10222317" y="123084"/>
                </a:cubicBezTo>
                <a:cubicBezTo>
                  <a:pt x="10226036" y="123391"/>
                  <a:pt x="10230096" y="122180"/>
                  <a:pt x="10232965" y="121797"/>
                </a:cubicBezTo>
                <a:cubicBezTo>
                  <a:pt x="10234824" y="117507"/>
                  <a:pt x="10230998" y="114412"/>
                  <a:pt x="10223996" y="113845"/>
                </a:cubicBezTo>
                <a:close/>
                <a:moveTo>
                  <a:pt x="11099026" y="112511"/>
                </a:moveTo>
                <a:cubicBezTo>
                  <a:pt x="11104347" y="112504"/>
                  <a:pt x="11109753" y="115020"/>
                  <a:pt x="11120608" y="120115"/>
                </a:cubicBezTo>
                <a:cubicBezTo>
                  <a:pt x="11124199" y="121831"/>
                  <a:pt x="11127430" y="123839"/>
                  <a:pt x="11132591" y="126673"/>
                </a:cubicBezTo>
                <a:cubicBezTo>
                  <a:pt x="11126076" y="131040"/>
                  <a:pt x="11121907" y="133844"/>
                  <a:pt x="11117486" y="136816"/>
                </a:cubicBezTo>
                <a:lnTo>
                  <a:pt x="11117486" y="136817"/>
                </a:lnTo>
                <a:cubicBezTo>
                  <a:pt x="11120373" y="138656"/>
                  <a:pt x="11122232" y="139897"/>
                  <a:pt x="11124181" y="141107"/>
                </a:cubicBezTo>
                <a:cubicBezTo>
                  <a:pt x="11134089" y="147236"/>
                  <a:pt x="11133025" y="150607"/>
                  <a:pt x="11120138" y="152982"/>
                </a:cubicBezTo>
                <a:cubicBezTo>
                  <a:pt x="11112017" y="154468"/>
                  <a:pt x="11103607" y="155418"/>
                  <a:pt x="11095648" y="157165"/>
                </a:cubicBezTo>
                <a:cubicBezTo>
                  <a:pt x="11087239" y="159034"/>
                  <a:pt x="11085434" y="161608"/>
                  <a:pt x="11087040" y="168150"/>
                </a:cubicBezTo>
                <a:cubicBezTo>
                  <a:pt x="11087689" y="170847"/>
                  <a:pt x="11091299" y="173620"/>
                  <a:pt x="11085524" y="175536"/>
                </a:cubicBezTo>
                <a:cubicBezTo>
                  <a:pt x="11084278" y="175536"/>
                  <a:pt x="11082908" y="175765"/>
                  <a:pt x="11082492" y="175490"/>
                </a:cubicBezTo>
                <a:cubicBezTo>
                  <a:pt x="11071176" y="167844"/>
                  <a:pt x="11059373" y="160413"/>
                  <a:pt x="11048870" y="152353"/>
                </a:cubicBezTo>
                <a:cubicBezTo>
                  <a:pt x="11038546" y="144447"/>
                  <a:pt x="11043780" y="132665"/>
                  <a:pt x="11058796" y="127271"/>
                </a:cubicBezTo>
                <a:cubicBezTo>
                  <a:pt x="11065274" y="124942"/>
                  <a:pt x="11072060" y="122859"/>
                  <a:pt x="11077944" y="120054"/>
                </a:cubicBezTo>
                <a:cubicBezTo>
                  <a:pt x="11088466" y="115051"/>
                  <a:pt x="11093704" y="112519"/>
                  <a:pt x="11099026" y="112511"/>
                </a:cubicBezTo>
                <a:close/>
                <a:moveTo>
                  <a:pt x="1942989" y="111807"/>
                </a:moveTo>
                <a:cubicBezTo>
                  <a:pt x="1940697" y="111286"/>
                  <a:pt x="1935785" y="113033"/>
                  <a:pt x="1933725" y="114581"/>
                </a:cubicBezTo>
                <a:cubicBezTo>
                  <a:pt x="1929720" y="117599"/>
                  <a:pt x="1926886" y="121215"/>
                  <a:pt x="1923146" y="125015"/>
                </a:cubicBezTo>
                <a:cubicBezTo>
                  <a:pt x="1914606" y="122763"/>
                  <a:pt x="1907334" y="120847"/>
                  <a:pt x="1900513" y="119070"/>
                </a:cubicBezTo>
                <a:cubicBezTo>
                  <a:pt x="1890335" y="124770"/>
                  <a:pt x="1888386" y="130975"/>
                  <a:pt x="1892429" y="137303"/>
                </a:cubicBezTo>
                <a:cubicBezTo>
                  <a:pt x="1898979" y="147508"/>
                  <a:pt x="1894088" y="156440"/>
                  <a:pt x="1887845" y="165787"/>
                </a:cubicBezTo>
                <a:cubicBezTo>
                  <a:pt x="1881312" y="175592"/>
                  <a:pt x="1870772" y="180617"/>
                  <a:pt x="1853340" y="180418"/>
                </a:cubicBezTo>
                <a:cubicBezTo>
                  <a:pt x="1844890" y="180326"/>
                  <a:pt x="1835979" y="180035"/>
                  <a:pt x="1828053" y="181460"/>
                </a:cubicBezTo>
                <a:cubicBezTo>
                  <a:pt x="1813471" y="184126"/>
                  <a:pt x="1800263" y="183421"/>
                  <a:pt x="1787122" y="178917"/>
                </a:cubicBezTo>
                <a:cubicBezTo>
                  <a:pt x="1785210" y="178273"/>
                  <a:pt x="1781978" y="179085"/>
                  <a:pt x="1777863" y="179300"/>
                </a:cubicBezTo>
                <a:cubicBezTo>
                  <a:pt x="1781996" y="187696"/>
                  <a:pt x="1797968" y="186471"/>
                  <a:pt x="1804429" y="194469"/>
                </a:cubicBezTo>
                <a:cubicBezTo>
                  <a:pt x="1804429" y="197640"/>
                  <a:pt x="1804429" y="202605"/>
                  <a:pt x="1804429" y="208289"/>
                </a:cubicBezTo>
                <a:cubicBezTo>
                  <a:pt x="1816413" y="207523"/>
                  <a:pt x="1822422" y="202651"/>
                  <a:pt x="1827909" y="198314"/>
                </a:cubicBezTo>
                <a:cubicBezTo>
                  <a:pt x="1837618" y="190607"/>
                  <a:pt x="1850252" y="188401"/>
                  <a:pt x="1865178" y="188141"/>
                </a:cubicBezTo>
                <a:cubicBezTo>
                  <a:pt x="1877378" y="187926"/>
                  <a:pt x="1889560" y="186869"/>
                  <a:pt x="1901759" y="186241"/>
                </a:cubicBezTo>
                <a:cubicBezTo>
                  <a:pt x="1905494" y="186041"/>
                  <a:pt x="1909320" y="185735"/>
                  <a:pt x="1913002" y="186026"/>
                </a:cubicBezTo>
                <a:cubicBezTo>
                  <a:pt x="1918903" y="186501"/>
                  <a:pt x="1923942" y="188217"/>
                  <a:pt x="1925294" y="192140"/>
                </a:cubicBezTo>
                <a:cubicBezTo>
                  <a:pt x="1926668" y="196169"/>
                  <a:pt x="1923040" y="198881"/>
                  <a:pt x="1917331" y="200276"/>
                </a:cubicBezTo>
                <a:cubicBezTo>
                  <a:pt x="1911270" y="201762"/>
                  <a:pt x="1904791" y="202559"/>
                  <a:pt x="1898673" y="203968"/>
                </a:cubicBezTo>
                <a:cubicBezTo>
                  <a:pt x="1897463" y="204259"/>
                  <a:pt x="1896380" y="205929"/>
                  <a:pt x="1896525" y="206895"/>
                </a:cubicBezTo>
                <a:cubicBezTo>
                  <a:pt x="1896687" y="207829"/>
                  <a:pt x="1898330" y="209362"/>
                  <a:pt x="1899575" y="209469"/>
                </a:cubicBezTo>
                <a:cubicBezTo>
                  <a:pt x="1905096" y="209928"/>
                  <a:pt x="1910691" y="210081"/>
                  <a:pt x="1916267" y="210158"/>
                </a:cubicBezTo>
                <a:lnTo>
                  <a:pt x="1916261" y="210158"/>
                </a:lnTo>
                <a:cubicBezTo>
                  <a:pt x="1938451" y="210511"/>
                  <a:pt x="1942496" y="214249"/>
                  <a:pt x="1934553" y="227089"/>
                </a:cubicBezTo>
                <a:cubicBezTo>
                  <a:pt x="1933979" y="228024"/>
                  <a:pt x="1934485" y="229234"/>
                  <a:pt x="1934485" y="231303"/>
                </a:cubicBezTo>
                <a:cubicBezTo>
                  <a:pt x="1938076" y="231103"/>
                  <a:pt x="1942066" y="231487"/>
                  <a:pt x="1944811" y="230537"/>
                </a:cubicBezTo>
                <a:cubicBezTo>
                  <a:pt x="1947804" y="229479"/>
                  <a:pt x="1950728" y="227411"/>
                  <a:pt x="1951813" y="225419"/>
                </a:cubicBezTo>
                <a:cubicBezTo>
                  <a:pt x="1956126" y="217421"/>
                  <a:pt x="1954989" y="209408"/>
                  <a:pt x="1950151" y="201593"/>
                </a:cubicBezTo>
                <a:cubicBezTo>
                  <a:pt x="1946795" y="196169"/>
                  <a:pt x="1942878" y="190883"/>
                  <a:pt x="1939865" y="185398"/>
                </a:cubicBezTo>
                <a:cubicBezTo>
                  <a:pt x="1935099" y="176726"/>
                  <a:pt x="1934773" y="168376"/>
                  <a:pt x="1945622" y="160945"/>
                </a:cubicBezTo>
                <a:cubicBezTo>
                  <a:pt x="1952986" y="155889"/>
                  <a:pt x="1955153" y="149959"/>
                  <a:pt x="1953778" y="143156"/>
                </a:cubicBezTo>
                <a:cubicBezTo>
                  <a:pt x="1952750" y="138023"/>
                  <a:pt x="1953666" y="132768"/>
                  <a:pt x="1953545" y="127558"/>
                </a:cubicBezTo>
                <a:cubicBezTo>
                  <a:pt x="1953455" y="124096"/>
                  <a:pt x="1954161" y="120403"/>
                  <a:pt x="1952391" y="117262"/>
                </a:cubicBezTo>
                <a:cubicBezTo>
                  <a:pt x="1951090" y="114979"/>
                  <a:pt x="1946813" y="112681"/>
                  <a:pt x="1942989" y="111807"/>
                </a:cubicBezTo>
                <a:close/>
                <a:moveTo>
                  <a:pt x="1987613" y="111532"/>
                </a:moveTo>
                <a:lnTo>
                  <a:pt x="1987735" y="112482"/>
                </a:lnTo>
                <a:lnTo>
                  <a:pt x="1989093" y="111930"/>
                </a:lnTo>
                <a:close/>
                <a:moveTo>
                  <a:pt x="686336" y="110804"/>
                </a:moveTo>
                <a:cubicBezTo>
                  <a:pt x="688899" y="111325"/>
                  <a:pt x="691101" y="113608"/>
                  <a:pt x="692112" y="115415"/>
                </a:cubicBezTo>
                <a:cubicBezTo>
                  <a:pt x="692473" y="116044"/>
                  <a:pt x="688629" y="118540"/>
                  <a:pt x="687239" y="118388"/>
                </a:cubicBezTo>
                <a:cubicBezTo>
                  <a:pt x="684278" y="118081"/>
                  <a:pt x="681661" y="116564"/>
                  <a:pt x="676409" y="114618"/>
                </a:cubicBezTo>
                <a:cubicBezTo>
                  <a:pt x="681336" y="112627"/>
                  <a:pt x="684514" y="110451"/>
                  <a:pt x="686336" y="110804"/>
                </a:cubicBezTo>
                <a:close/>
                <a:moveTo>
                  <a:pt x="9368461" y="107441"/>
                </a:moveTo>
                <a:cubicBezTo>
                  <a:pt x="9355972" y="104958"/>
                  <a:pt x="9341137" y="104499"/>
                  <a:pt x="9319949" y="107471"/>
                </a:cubicBezTo>
                <a:cubicBezTo>
                  <a:pt x="9327457" y="110061"/>
                  <a:pt x="9330453" y="111501"/>
                  <a:pt x="9333846" y="112206"/>
                </a:cubicBezTo>
                <a:cubicBezTo>
                  <a:pt x="9349565" y="115423"/>
                  <a:pt x="9361711" y="121675"/>
                  <a:pt x="9372738" y="128983"/>
                </a:cubicBezTo>
                <a:cubicBezTo>
                  <a:pt x="9377846" y="132354"/>
                  <a:pt x="9382465" y="136108"/>
                  <a:pt x="9388205" y="139065"/>
                </a:cubicBezTo>
                <a:cubicBezTo>
                  <a:pt x="9392338" y="141164"/>
                  <a:pt x="9398094" y="143646"/>
                  <a:pt x="9402877" y="143463"/>
                </a:cubicBezTo>
                <a:cubicBezTo>
                  <a:pt x="9419860" y="142804"/>
                  <a:pt x="9436680" y="140429"/>
                  <a:pt x="9449566" y="133090"/>
                </a:cubicBezTo>
                <a:cubicBezTo>
                  <a:pt x="9460701" y="126777"/>
                  <a:pt x="9456658" y="116818"/>
                  <a:pt x="9442708" y="113431"/>
                </a:cubicBezTo>
                <a:cubicBezTo>
                  <a:pt x="9436427" y="111899"/>
                  <a:pt x="9429190" y="113079"/>
                  <a:pt x="9424913" y="116327"/>
                </a:cubicBezTo>
                <a:cubicBezTo>
                  <a:pt x="9424335" y="116772"/>
                  <a:pt x="9423758" y="117262"/>
                  <a:pt x="9423415" y="117783"/>
                </a:cubicBezTo>
                <a:cubicBezTo>
                  <a:pt x="9420726" y="122150"/>
                  <a:pt x="9418488" y="126945"/>
                  <a:pt x="9408580" y="126486"/>
                </a:cubicBezTo>
                <a:cubicBezTo>
                  <a:pt x="9398888" y="126026"/>
                  <a:pt x="9389739" y="124279"/>
                  <a:pt x="9384631" y="118718"/>
                </a:cubicBezTo>
                <a:cubicBezTo>
                  <a:pt x="9380462" y="114213"/>
                  <a:pt x="9377827" y="109279"/>
                  <a:pt x="9368461" y="107441"/>
                </a:cubicBezTo>
                <a:close/>
                <a:moveTo>
                  <a:pt x="11213749" y="106873"/>
                </a:moveTo>
                <a:cubicBezTo>
                  <a:pt x="11213912" y="107394"/>
                  <a:pt x="11214093" y="107946"/>
                  <a:pt x="11214273" y="108466"/>
                </a:cubicBezTo>
                <a:cubicBezTo>
                  <a:pt x="11213569" y="108773"/>
                  <a:pt x="11212847" y="109340"/>
                  <a:pt x="11212179" y="109309"/>
                </a:cubicBezTo>
                <a:cubicBezTo>
                  <a:pt x="11211493" y="109294"/>
                  <a:pt x="11210880" y="108681"/>
                  <a:pt x="11210229" y="108329"/>
                </a:cubicBezTo>
                <a:cubicBezTo>
                  <a:pt x="11211403" y="107854"/>
                  <a:pt x="11212576" y="107348"/>
                  <a:pt x="11213749" y="106873"/>
                </a:cubicBezTo>
                <a:close/>
                <a:moveTo>
                  <a:pt x="2410566" y="106445"/>
                </a:moveTo>
                <a:cubicBezTo>
                  <a:pt x="2409789" y="106537"/>
                  <a:pt x="2408797" y="106491"/>
                  <a:pt x="2408327" y="106766"/>
                </a:cubicBezTo>
                <a:cubicBezTo>
                  <a:pt x="2407931" y="107012"/>
                  <a:pt x="2408148" y="107640"/>
                  <a:pt x="2408093" y="108084"/>
                </a:cubicBezTo>
                <a:cubicBezTo>
                  <a:pt x="2408815" y="108268"/>
                  <a:pt x="2409555" y="108436"/>
                  <a:pt x="2410278" y="108605"/>
                </a:cubicBezTo>
                <a:cubicBezTo>
                  <a:pt x="2410386" y="107885"/>
                  <a:pt x="2410470" y="107165"/>
                  <a:pt x="2410566" y="106445"/>
                </a:cubicBezTo>
                <a:close/>
                <a:moveTo>
                  <a:pt x="11575962" y="105937"/>
                </a:moveTo>
                <a:cubicBezTo>
                  <a:pt x="11577947" y="106366"/>
                  <a:pt x="11579229" y="108005"/>
                  <a:pt x="11582982" y="110579"/>
                </a:cubicBezTo>
                <a:cubicBezTo>
                  <a:pt x="11576954" y="110717"/>
                  <a:pt x="11573706" y="111039"/>
                  <a:pt x="11570583" y="110763"/>
                </a:cubicBezTo>
                <a:cubicBezTo>
                  <a:pt x="11569374" y="110656"/>
                  <a:pt x="11567406" y="109108"/>
                  <a:pt x="11567623" y="108434"/>
                </a:cubicBezTo>
                <a:cubicBezTo>
                  <a:pt x="11568543" y="105630"/>
                  <a:pt x="11572369" y="105171"/>
                  <a:pt x="11575962" y="105937"/>
                </a:cubicBezTo>
                <a:close/>
                <a:moveTo>
                  <a:pt x="2656397" y="105786"/>
                </a:moveTo>
                <a:cubicBezTo>
                  <a:pt x="2650222" y="103763"/>
                  <a:pt x="2643812" y="108391"/>
                  <a:pt x="2645529" y="112926"/>
                </a:cubicBezTo>
                <a:cubicBezTo>
                  <a:pt x="2647551" y="118289"/>
                  <a:pt x="2652697" y="122058"/>
                  <a:pt x="2659936" y="125229"/>
                </a:cubicBezTo>
                <a:cubicBezTo>
                  <a:pt x="2664307" y="127145"/>
                  <a:pt x="2670538" y="129979"/>
                  <a:pt x="2670737" y="132553"/>
                </a:cubicBezTo>
                <a:cubicBezTo>
                  <a:pt x="2671676" y="143830"/>
                  <a:pt x="2675503" y="155889"/>
                  <a:pt x="2657296" y="164331"/>
                </a:cubicBezTo>
                <a:cubicBezTo>
                  <a:pt x="2653691" y="166017"/>
                  <a:pt x="2649357" y="168330"/>
                  <a:pt x="2648489" y="170781"/>
                </a:cubicBezTo>
                <a:cubicBezTo>
                  <a:pt x="2645563" y="178932"/>
                  <a:pt x="2644066" y="187267"/>
                  <a:pt x="2641916" y="195939"/>
                </a:cubicBezTo>
                <a:cubicBezTo>
                  <a:pt x="2665446" y="201195"/>
                  <a:pt x="2679708" y="193656"/>
                  <a:pt x="2694361" y="184724"/>
                </a:cubicBezTo>
                <a:cubicBezTo>
                  <a:pt x="2691746" y="182027"/>
                  <a:pt x="2689727" y="180127"/>
                  <a:pt x="2687995" y="178166"/>
                </a:cubicBezTo>
                <a:cubicBezTo>
                  <a:pt x="2682036" y="171317"/>
                  <a:pt x="2683481" y="167595"/>
                  <a:pt x="2694325" y="164178"/>
                </a:cubicBezTo>
                <a:cubicBezTo>
                  <a:pt x="2701723" y="161849"/>
                  <a:pt x="2709630" y="160133"/>
                  <a:pt x="2715985" y="158478"/>
                </a:cubicBezTo>
                <a:cubicBezTo>
                  <a:pt x="2717282" y="156946"/>
                  <a:pt x="2718077" y="156440"/>
                  <a:pt x="2718077" y="155919"/>
                </a:cubicBezTo>
                <a:cubicBezTo>
                  <a:pt x="2717971" y="142589"/>
                  <a:pt x="2709955" y="130102"/>
                  <a:pt x="2706525" y="117109"/>
                </a:cubicBezTo>
                <a:cubicBezTo>
                  <a:pt x="2705443" y="112987"/>
                  <a:pt x="2698946" y="110260"/>
                  <a:pt x="2691855" y="110122"/>
                </a:cubicBezTo>
                <a:cubicBezTo>
                  <a:pt x="2679581" y="109877"/>
                  <a:pt x="2667722" y="109494"/>
                  <a:pt x="2656397" y="105786"/>
                </a:cubicBezTo>
                <a:close/>
                <a:moveTo>
                  <a:pt x="10667961" y="105577"/>
                </a:moveTo>
                <a:cubicBezTo>
                  <a:pt x="10669712" y="108595"/>
                  <a:pt x="10671354" y="111108"/>
                  <a:pt x="10672654" y="113698"/>
                </a:cubicBezTo>
                <a:cubicBezTo>
                  <a:pt x="10674314" y="116961"/>
                  <a:pt x="10674982" y="120531"/>
                  <a:pt x="10677491" y="123519"/>
                </a:cubicBezTo>
                <a:cubicBezTo>
                  <a:pt x="10678934" y="125281"/>
                  <a:pt x="10683266" y="127365"/>
                  <a:pt x="10685991" y="127212"/>
                </a:cubicBezTo>
                <a:cubicBezTo>
                  <a:pt x="10690070" y="126982"/>
                  <a:pt x="10695556" y="125496"/>
                  <a:pt x="10697379" y="123488"/>
                </a:cubicBezTo>
                <a:cubicBezTo>
                  <a:pt x="10700862" y="119689"/>
                  <a:pt x="10702198" y="115138"/>
                  <a:pt x="10704489" y="110786"/>
                </a:cubicBezTo>
                <a:cubicBezTo>
                  <a:pt x="10717682" y="110189"/>
                  <a:pt x="10729052" y="112135"/>
                  <a:pt x="10738022" y="115950"/>
                </a:cubicBezTo>
                <a:cubicBezTo>
                  <a:pt x="10747659" y="120056"/>
                  <a:pt x="10754950" y="126246"/>
                  <a:pt x="10763342" y="131578"/>
                </a:cubicBezTo>
                <a:cubicBezTo>
                  <a:pt x="10769243" y="130843"/>
                  <a:pt x="10774621" y="130153"/>
                  <a:pt x="10781552" y="129265"/>
                </a:cubicBezTo>
                <a:cubicBezTo>
                  <a:pt x="10795719" y="142151"/>
                  <a:pt x="10795430" y="143637"/>
                  <a:pt x="10777491" y="150470"/>
                </a:cubicBezTo>
                <a:cubicBezTo>
                  <a:pt x="10771914" y="152600"/>
                  <a:pt x="10766068" y="154531"/>
                  <a:pt x="10760003" y="156048"/>
                </a:cubicBezTo>
                <a:cubicBezTo>
                  <a:pt x="10753326" y="157733"/>
                  <a:pt x="10746431" y="154929"/>
                  <a:pt x="10746197" y="150317"/>
                </a:cubicBezTo>
                <a:cubicBezTo>
                  <a:pt x="10745908" y="144541"/>
                  <a:pt x="10746865" y="138795"/>
                  <a:pt x="10740584" y="133754"/>
                </a:cubicBezTo>
                <a:cubicBezTo>
                  <a:pt x="10732698" y="127457"/>
                  <a:pt x="10718657" y="126170"/>
                  <a:pt x="10713459" y="134030"/>
                </a:cubicBezTo>
                <a:cubicBezTo>
                  <a:pt x="10712755" y="135087"/>
                  <a:pt x="10712124" y="136206"/>
                  <a:pt x="10711095" y="137171"/>
                </a:cubicBezTo>
                <a:cubicBezTo>
                  <a:pt x="10705446" y="142319"/>
                  <a:pt x="10701295" y="143223"/>
                  <a:pt x="10692181" y="141109"/>
                </a:cubicBezTo>
                <a:cubicBezTo>
                  <a:pt x="10685161" y="139469"/>
                  <a:pt x="10678501" y="137171"/>
                  <a:pt x="10671354" y="135899"/>
                </a:cubicBezTo>
                <a:cubicBezTo>
                  <a:pt x="10662601" y="134336"/>
                  <a:pt x="10654642" y="138060"/>
                  <a:pt x="10653001" y="143790"/>
                </a:cubicBezTo>
                <a:cubicBezTo>
                  <a:pt x="10651575" y="148724"/>
                  <a:pt x="10656321" y="153045"/>
                  <a:pt x="10664731" y="153765"/>
                </a:cubicBezTo>
                <a:cubicBezTo>
                  <a:pt x="10670831" y="154285"/>
                  <a:pt x="10677112" y="154086"/>
                  <a:pt x="10686153" y="154270"/>
                </a:cubicBezTo>
                <a:cubicBezTo>
                  <a:pt x="10677310" y="163663"/>
                  <a:pt x="10666499" y="170588"/>
                  <a:pt x="10666644" y="180457"/>
                </a:cubicBezTo>
                <a:cubicBezTo>
                  <a:pt x="10666716" y="184317"/>
                  <a:pt x="10666247" y="188868"/>
                  <a:pt x="10657819" y="190109"/>
                </a:cubicBezTo>
                <a:cubicBezTo>
                  <a:pt x="10652459" y="190890"/>
                  <a:pt x="10648602" y="187090"/>
                  <a:pt x="10648669" y="179445"/>
                </a:cubicBezTo>
                <a:cubicBezTo>
                  <a:pt x="10648831" y="161410"/>
                  <a:pt x="10636884" y="148218"/>
                  <a:pt x="10609290" y="141139"/>
                </a:cubicBezTo>
                <a:cubicBezTo>
                  <a:pt x="10596801" y="137922"/>
                  <a:pt x="10592722" y="132712"/>
                  <a:pt x="10604633" y="125097"/>
                </a:cubicBezTo>
                <a:cubicBezTo>
                  <a:pt x="10609145" y="122217"/>
                  <a:pt x="10614198" y="119214"/>
                  <a:pt x="10619974" y="117589"/>
                </a:cubicBezTo>
                <a:cubicBezTo>
                  <a:pt x="10635151" y="113330"/>
                  <a:pt x="10650853" y="109806"/>
                  <a:pt x="10667961" y="105577"/>
                </a:cubicBezTo>
                <a:close/>
                <a:moveTo>
                  <a:pt x="2956865" y="104775"/>
                </a:moveTo>
                <a:cubicBezTo>
                  <a:pt x="2956052" y="105449"/>
                  <a:pt x="2955240" y="106154"/>
                  <a:pt x="2954428" y="106858"/>
                </a:cubicBezTo>
                <a:cubicBezTo>
                  <a:pt x="2955763" y="107241"/>
                  <a:pt x="2957062" y="107670"/>
                  <a:pt x="2958452" y="107931"/>
                </a:cubicBezTo>
                <a:cubicBezTo>
                  <a:pt x="2958670" y="107962"/>
                  <a:pt x="2959824" y="106981"/>
                  <a:pt x="2959644" y="106797"/>
                </a:cubicBezTo>
                <a:cubicBezTo>
                  <a:pt x="2958904" y="106046"/>
                  <a:pt x="2957838" y="105418"/>
                  <a:pt x="2956865" y="104775"/>
                </a:cubicBezTo>
                <a:close/>
                <a:moveTo>
                  <a:pt x="387205" y="102024"/>
                </a:moveTo>
                <a:cubicBezTo>
                  <a:pt x="389082" y="102591"/>
                  <a:pt x="390850" y="104844"/>
                  <a:pt x="390544" y="106193"/>
                </a:cubicBezTo>
                <a:cubicBezTo>
                  <a:pt x="389876" y="108966"/>
                  <a:pt x="388360" y="111800"/>
                  <a:pt x="386104" y="114237"/>
                </a:cubicBezTo>
                <a:cubicBezTo>
                  <a:pt x="385074" y="115340"/>
                  <a:pt x="381194" y="116274"/>
                  <a:pt x="379119" y="115968"/>
                </a:cubicBezTo>
                <a:cubicBezTo>
                  <a:pt x="377025" y="115646"/>
                  <a:pt x="375545" y="113731"/>
                  <a:pt x="373000" y="111954"/>
                </a:cubicBezTo>
                <a:cubicBezTo>
                  <a:pt x="375238" y="108874"/>
                  <a:pt x="376971" y="105672"/>
                  <a:pt x="379858" y="102913"/>
                </a:cubicBezTo>
                <a:cubicBezTo>
                  <a:pt x="380887" y="101963"/>
                  <a:pt x="385363" y="101457"/>
                  <a:pt x="387205" y="102024"/>
                </a:cubicBezTo>
                <a:close/>
                <a:moveTo>
                  <a:pt x="1219483" y="101887"/>
                </a:moveTo>
                <a:cubicBezTo>
                  <a:pt x="1221306" y="102423"/>
                  <a:pt x="1223905" y="102929"/>
                  <a:pt x="1226034" y="103864"/>
                </a:cubicBezTo>
                <a:cubicBezTo>
                  <a:pt x="1229734" y="105472"/>
                  <a:pt x="1228976" y="109977"/>
                  <a:pt x="1224716" y="110820"/>
                </a:cubicBezTo>
                <a:cubicBezTo>
                  <a:pt x="1221414" y="111479"/>
                  <a:pt x="1217389" y="112000"/>
                  <a:pt x="1214303" y="111402"/>
                </a:cubicBezTo>
                <a:cubicBezTo>
                  <a:pt x="1211523" y="110850"/>
                  <a:pt x="1207859" y="108705"/>
                  <a:pt x="1207788" y="107219"/>
                </a:cubicBezTo>
                <a:cubicBezTo>
                  <a:pt x="1207715" y="105595"/>
                  <a:pt x="1211090" y="103741"/>
                  <a:pt x="1213509" y="102362"/>
                </a:cubicBezTo>
                <a:cubicBezTo>
                  <a:pt x="1214555" y="101749"/>
                  <a:pt x="1216956" y="102056"/>
                  <a:pt x="1219483" y="101887"/>
                </a:cubicBezTo>
                <a:close/>
                <a:moveTo>
                  <a:pt x="2371117" y="101068"/>
                </a:moveTo>
                <a:cubicBezTo>
                  <a:pt x="2370988" y="101480"/>
                  <a:pt x="2370846" y="101863"/>
                  <a:pt x="2370700" y="102262"/>
                </a:cubicBezTo>
                <a:lnTo>
                  <a:pt x="2370701" y="102262"/>
                </a:lnTo>
                <a:cubicBezTo>
                  <a:pt x="2371369" y="102369"/>
                  <a:pt x="2372018" y="102476"/>
                  <a:pt x="2372668" y="102583"/>
                </a:cubicBezTo>
                <a:cubicBezTo>
                  <a:pt x="2372794" y="102186"/>
                  <a:pt x="2373247" y="101649"/>
                  <a:pt x="2372993" y="101420"/>
                </a:cubicBezTo>
                <a:cubicBezTo>
                  <a:pt x="2372722" y="101160"/>
                  <a:pt x="2371766" y="101174"/>
                  <a:pt x="2371117" y="101068"/>
                </a:cubicBezTo>
                <a:close/>
                <a:moveTo>
                  <a:pt x="248634" y="100919"/>
                </a:moveTo>
                <a:cubicBezTo>
                  <a:pt x="252532" y="100168"/>
                  <a:pt x="255419" y="102452"/>
                  <a:pt x="255022" y="105011"/>
                </a:cubicBezTo>
                <a:cubicBezTo>
                  <a:pt x="254535" y="108183"/>
                  <a:pt x="251396" y="110389"/>
                  <a:pt x="245908" y="109914"/>
                </a:cubicBezTo>
                <a:cubicBezTo>
                  <a:pt x="243815" y="109761"/>
                  <a:pt x="242100" y="107999"/>
                  <a:pt x="238707" y="106160"/>
                </a:cubicBezTo>
                <a:cubicBezTo>
                  <a:pt x="242479" y="104076"/>
                  <a:pt x="245096" y="101594"/>
                  <a:pt x="248634" y="100919"/>
                </a:cubicBezTo>
                <a:close/>
                <a:moveTo>
                  <a:pt x="11635067" y="100850"/>
                </a:moveTo>
                <a:cubicBezTo>
                  <a:pt x="11637467" y="104297"/>
                  <a:pt x="11640043" y="106197"/>
                  <a:pt x="11639921" y="108051"/>
                </a:cubicBezTo>
                <a:cubicBezTo>
                  <a:pt x="11638946" y="123206"/>
                  <a:pt x="11625447" y="133533"/>
                  <a:pt x="11604836" y="140795"/>
                </a:cubicBezTo>
                <a:cubicBezTo>
                  <a:pt x="11603176" y="141378"/>
                  <a:pt x="11598989" y="140719"/>
                  <a:pt x="11597527" y="139754"/>
                </a:cubicBezTo>
                <a:cubicBezTo>
                  <a:pt x="11596011" y="138758"/>
                  <a:pt x="11595452" y="136475"/>
                  <a:pt x="11596210" y="135126"/>
                </a:cubicBezTo>
                <a:cubicBezTo>
                  <a:pt x="11597383" y="133058"/>
                  <a:pt x="11599368" y="130760"/>
                  <a:pt x="11602165" y="129518"/>
                </a:cubicBezTo>
                <a:cubicBezTo>
                  <a:pt x="11614818" y="123865"/>
                  <a:pt x="11622090" y="116158"/>
                  <a:pt x="11626964" y="107255"/>
                </a:cubicBezTo>
                <a:cubicBezTo>
                  <a:pt x="11627992" y="105370"/>
                  <a:pt x="11631078" y="103914"/>
                  <a:pt x="11635067" y="100850"/>
                </a:cubicBezTo>
                <a:close/>
                <a:moveTo>
                  <a:pt x="8907151" y="100393"/>
                </a:moveTo>
                <a:cubicBezTo>
                  <a:pt x="8907098" y="100346"/>
                  <a:pt x="8905852" y="100868"/>
                  <a:pt x="8905131" y="101113"/>
                </a:cubicBezTo>
                <a:cubicBezTo>
                  <a:pt x="8905871" y="101848"/>
                  <a:pt x="8906556" y="102600"/>
                  <a:pt x="8907404" y="103273"/>
                </a:cubicBezTo>
                <a:cubicBezTo>
                  <a:pt x="8907477" y="103335"/>
                  <a:pt x="8908722" y="102829"/>
                  <a:pt x="8909426" y="102568"/>
                </a:cubicBezTo>
                <a:cubicBezTo>
                  <a:pt x="8908686" y="101833"/>
                  <a:pt x="8908018" y="101083"/>
                  <a:pt x="8907151" y="100393"/>
                </a:cubicBezTo>
                <a:close/>
                <a:moveTo>
                  <a:pt x="482374" y="99570"/>
                </a:moveTo>
                <a:cubicBezTo>
                  <a:pt x="482717" y="100535"/>
                  <a:pt x="483132" y="101501"/>
                  <a:pt x="483294" y="102466"/>
                </a:cubicBezTo>
                <a:cubicBezTo>
                  <a:pt x="483294" y="102573"/>
                  <a:pt x="481688" y="102772"/>
                  <a:pt x="480822" y="102910"/>
                </a:cubicBezTo>
                <a:cubicBezTo>
                  <a:pt x="480461" y="101945"/>
                  <a:pt x="480046" y="100980"/>
                  <a:pt x="479883" y="99999"/>
                </a:cubicBezTo>
                <a:cubicBezTo>
                  <a:pt x="479883" y="99907"/>
                  <a:pt x="481508" y="99708"/>
                  <a:pt x="482374" y="99570"/>
                </a:cubicBezTo>
                <a:close/>
                <a:moveTo>
                  <a:pt x="11323929" y="99026"/>
                </a:moveTo>
                <a:cubicBezTo>
                  <a:pt x="11332772" y="99118"/>
                  <a:pt x="11339414" y="103577"/>
                  <a:pt x="11337951" y="109644"/>
                </a:cubicBezTo>
                <a:cubicBezTo>
                  <a:pt x="11334793" y="122698"/>
                  <a:pt x="11330913" y="135707"/>
                  <a:pt x="11326870" y="148669"/>
                </a:cubicBezTo>
                <a:cubicBezTo>
                  <a:pt x="11326474" y="149941"/>
                  <a:pt x="11323207" y="151458"/>
                  <a:pt x="11320915" y="151749"/>
                </a:cubicBezTo>
                <a:cubicBezTo>
                  <a:pt x="11318533" y="152025"/>
                  <a:pt x="11314508" y="151427"/>
                  <a:pt x="11313353" y="150355"/>
                </a:cubicBezTo>
                <a:cubicBezTo>
                  <a:pt x="11310880" y="148118"/>
                  <a:pt x="11307668" y="144961"/>
                  <a:pt x="11308534" y="142740"/>
                </a:cubicBezTo>
                <a:cubicBezTo>
                  <a:pt x="11312865" y="131861"/>
                  <a:pt x="11314887" y="121182"/>
                  <a:pt x="11308264" y="111682"/>
                </a:cubicBezTo>
                <a:cubicBezTo>
                  <a:pt x="11306874" y="103745"/>
                  <a:pt x="11313552" y="98949"/>
                  <a:pt x="11323929" y="99026"/>
                </a:cubicBezTo>
                <a:close/>
                <a:moveTo>
                  <a:pt x="182920" y="97824"/>
                </a:moveTo>
                <a:cubicBezTo>
                  <a:pt x="186944" y="97931"/>
                  <a:pt x="192539" y="99448"/>
                  <a:pt x="194380" y="101409"/>
                </a:cubicBezTo>
                <a:cubicBezTo>
                  <a:pt x="197502" y="104749"/>
                  <a:pt x="198242" y="108948"/>
                  <a:pt x="199920" y="112625"/>
                </a:cubicBezTo>
                <a:cubicBezTo>
                  <a:pt x="199018" y="115184"/>
                  <a:pt x="199090" y="117696"/>
                  <a:pt x="197304" y="119566"/>
                </a:cubicBezTo>
                <a:cubicBezTo>
                  <a:pt x="187883" y="129448"/>
                  <a:pt x="173517" y="135378"/>
                  <a:pt x="155595" y="138090"/>
                </a:cubicBezTo>
                <a:cubicBezTo>
                  <a:pt x="154278" y="138289"/>
                  <a:pt x="151896" y="137370"/>
                  <a:pt x="151012" y="136573"/>
                </a:cubicBezTo>
                <a:cubicBezTo>
                  <a:pt x="150128" y="135776"/>
                  <a:pt x="149712" y="134076"/>
                  <a:pt x="150506" y="133448"/>
                </a:cubicBezTo>
                <a:cubicBezTo>
                  <a:pt x="154459" y="130291"/>
                  <a:pt x="158699" y="127242"/>
                  <a:pt x="163139" y="124362"/>
                </a:cubicBezTo>
                <a:cubicBezTo>
                  <a:pt x="170575" y="119520"/>
                  <a:pt x="175899" y="114418"/>
                  <a:pt x="171639" y="107385"/>
                </a:cubicBezTo>
                <a:cubicBezTo>
                  <a:pt x="171027" y="106374"/>
                  <a:pt x="170918" y="105086"/>
                  <a:pt x="171297" y="104014"/>
                </a:cubicBezTo>
                <a:cubicBezTo>
                  <a:pt x="172633" y="100214"/>
                  <a:pt x="176910" y="97655"/>
                  <a:pt x="182920" y="97824"/>
                </a:cubicBezTo>
                <a:close/>
                <a:moveTo>
                  <a:pt x="11250783" y="97664"/>
                </a:moveTo>
                <a:cubicBezTo>
                  <a:pt x="11251631" y="97802"/>
                  <a:pt x="11252786" y="97817"/>
                  <a:pt x="11253220" y="98170"/>
                </a:cubicBezTo>
                <a:lnTo>
                  <a:pt x="11253219" y="98170"/>
                </a:lnTo>
                <a:cubicBezTo>
                  <a:pt x="11253652" y="98507"/>
                  <a:pt x="11253350" y="99196"/>
                  <a:pt x="11253363" y="99732"/>
                </a:cubicBezTo>
                <a:cubicBezTo>
                  <a:pt x="11251992" y="99472"/>
                  <a:pt x="11250621" y="99212"/>
                  <a:pt x="11249267" y="98966"/>
                </a:cubicBezTo>
                <a:cubicBezTo>
                  <a:pt x="11249772" y="98522"/>
                  <a:pt x="11250296" y="98093"/>
                  <a:pt x="11250783" y="97664"/>
                </a:cubicBezTo>
                <a:close/>
                <a:moveTo>
                  <a:pt x="2195504" y="97191"/>
                </a:moveTo>
                <a:cubicBezTo>
                  <a:pt x="2194725" y="97268"/>
                  <a:pt x="2194059" y="97819"/>
                  <a:pt x="2193264" y="98187"/>
                </a:cubicBezTo>
                <a:cubicBezTo>
                  <a:pt x="2193264" y="98693"/>
                  <a:pt x="2192975" y="99321"/>
                  <a:pt x="2193319" y="99764"/>
                </a:cubicBezTo>
                <a:cubicBezTo>
                  <a:pt x="2195862" y="103135"/>
                  <a:pt x="2202829" y="105066"/>
                  <a:pt x="2206801" y="103518"/>
                </a:cubicBezTo>
                <a:cubicBezTo>
                  <a:pt x="2207451" y="103273"/>
                  <a:pt x="2208024" y="102583"/>
                  <a:pt x="2208010" y="102124"/>
                </a:cubicBezTo>
                <a:cubicBezTo>
                  <a:pt x="2207848" y="99260"/>
                  <a:pt x="2201276" y="96670"/>
                  <a:pt x="2195504" y="97191"/>
                </a:cubicBezTo>
                <a:close/>
                <a:moveTo>
                  <a:pt x="712622" y="96108"/>
                </a:moveTo>
                <a:cubicBezTo>
                  <a:pt x="721591" y="100030"/>
                  <a:pt x="730831" y="103755"/>
                  <a:pt x="739313" y="108045"/>
                </a:cubicBezTo>
                <a:cubicBezTo>
                  <a:pt x="741064" y="108934"/>
                  <a:pt x="739945" y="111937"/>
                  <a:pt x="740143" y="113974"/>
                </a:cubicBezTo>
                <a:cubicBezTo>
                  <a:pt x="737545" y="113821"/>
                  <a:pt x="734026" y="114296"/>
                  <a:pt x="732510" y="113438"/>
                </a:cubicBezTo>
                <a:cubicBezTo>
                  <a:pt x="724461" y="108811"/>
                  <a:pt x="716881" y="103862"/>
                  <a:pt x="709156" y="99035"/>
                </a:cubicBezTo>
                <a:cubicBezTo>
                  <a:pt x="710312" y="98054"/>
                  <a:pt x="711467" y="97089"/>
                  <a:pt x="712622" y="96108"/>
                </a:cubicBezTo>
                <a:close/>
                <a:moveTo>
                  <a:pt x="10345040" y="95123"/>
                </a:moveTo>
                <a:cubicBezTo>
                  <a:pt x="10336630" y="95092"/>
                  <a:pt x="10332677" y="98800"/>
                  <a:pt x="10334645" y="101312"/>
                </a:cubicBezTo>
                <a:cubicBezTo>
                  <a:pt x="10338345" y="105954"/>
                  <a:pt x="10344878" y="108605"/>
                  <a:pt x="10352638" y="107977"/>
                </a:cubicBezTo>
                <a:cubicBezTo>
                  <a:pt x="10354930" y="107793"/>
                  <a:pt x="10357836" y="106322"/>
                  <a:pt x="10358774" y="104989"/>
                </a:cubicBezTo>
                <a:cubicBezTo>
                  <a:pt x="10359748" y="103625"/>
                  <a:pt x="10359694" y="100913"/>
                  <a:pt x="10358251" y="100210"/>
                </a:cubicBezTo>
                <a:cubicBezTo>
                  <a:pt x="10353360" y="97819"/>
                  <a:pt x="10347657" y="96073"/>
                  <a:pt x="10345040" y="95123"/>
                </a:cubicBezTo>
                <a:close/>
                <a:moveTo>
                  <a:pt x="10757964" y="95020"/>
                </a:moveTo>
                <a:lnTo>
                  <a:pt x="10760274" y="95204"/>
                </a:lnTo>
                <a:cubicBezTo>
                  <a:pt x="10760130" y="95679"/>
                  <a:pt x="10760202" y="96353"/>
                  <a:pt x="10759714" y="96552"/>
                </a:cubicBezTo>
                <a:cubicBezTo>
                  <a:pt x="10759263" y="96751"/>
                  <a:pt x="10758252" y="96460"/>
                  <a:pt x="10757476" y="96414"/>
                </a:cubicBezTo>
                <a:close/>
                <a:moveTo>
                  <a:pt x="11010536" y="94422"/>
                </a:moveTo>
                <a:cubicBezTo>
                  <a:pt x="11011005" y="94222"/>
                  <a:pt x="11011999" y="94498"/>
                  <a:pt x="11013244" y="94590"/>
                </a:cubicBezTo>
                <a:cubicBezTo>
                  <a:pt x="11011963" y="95065"/>
                  <a:pt x="11011006" y="95402"/>
                  <a:pt x="11010031" y="95770"/>
                </a:cubicBezTo>
                <a:cubicBezTo>
                  <a:pt x="11010175" y="95295"/>
                  <a:pt x="11010067" y="94606"/>
                  <a:pt x="11010536" y="94422"/>
                </a:cubicBezTo>
                <a:close/>
                <a:moveTo>
                  <a:pt x="1490896" y="93119"/>
                </a:moveTo>
                <a:cubicBezTo>
                  <a:pt x="1491528" y="92644"/>
                  <a:pt x="1494668" y="92843"/>
                  <a:pt x="1495949" y="93364"/>
                </a:cubicBezTo>
                <a:cubicBezTo>
                  <a:pt x="1500569" y="95279"/>
                  <a:pt x="1501129" y="99217"/>
                  <a:pt x="1496617" y="103998"/>
                </a:cubicBezTo>
                <a:cubicBezTo>
                  <a:pt x="1495245" y="105453"/>
                  <a:pt x="1490570" y="106971"/>
                  <a:pt x="1488261" y="106587"/>
                </a:cubicBezTo>
                <a:cubicBezTo>
                  <a:pt x="1485698" y="106143"/>
                  <a:pt x="1484109" y="103538"/>
                  <a:pt x="1481492" y="101378"/>
                </a:cubicBezTo>
                <a:cubicBezTo>
                  <a:pt x="1484903" y="98298"/>
                  <a:pt x="1487647" y="95571"/>
                  <a:pt x="1490896" y="93119"/>
                </a:cubicBezTo>
                <a:close/>
                <a:moveTo>
                  <a:pt x="2725227" y="92947"/>
                </a:moveTo>
                <a:cubicBezTo>
                  <a:pt x="2720568" y="92212"/>
                  <a:pt x="2715263" y="92227"/>
                  <a:pt x="2713331" y="95322"/>
                </a:cubicBezTo>
                <a:cubicBezTo>
                  <a:pt x="2712247" y="97038"/>
                  <a:pt x="2713150" y="100055"/>
                  <a:pt x="2715100" y="101496"/>
                </a:cubicBezTo>
                <a:cubicBezTo>
                  <a:pt x="2721576" y="106230"/>
                  <a:pt x="2728871" y="110582"/>
                  <a:pt x="2736108" y="114933"/>
                </a:cubicBezTo>
                <a:cubicBezTo>
                  <a:pt x="2736973" y="115439"/>
                  <a:pt x="2739876" y="115148"/>
                  <a:pt x="2741302" y="114657"/>
                </a:cubicBezTo>
                <a:cubicBezTo>
                  <a:pt x="2742693" y="114167"/>
                  <a:pt x="2743363" y="112926"/>
                  <a:pt x="2744355" y="112007"/>
                </a:cubicBezTo>
                <a:cubicBezTo>
                  <a:pt x="2743940" y="106184"/>
                  <a:pt x="2738722" y="98432"/>
                  <a:pt x="2732571" y="95215"/>
                </a:cubicBezTo>
                <a:cubicBezTo>
                  <a:pt x="2730532" y="94142"/>
                  <a:pt x="2727841" y="93345"/>
                  <a:pt x="2725227" y="92947"/>
                </a:cubicBezTo>
                <a:close/>
                <a:moveTo>
                  <a:pt x="349550" y="91864"/>
                </a:moveTo>
                <a:cubicBezTo>
                  <a:pt x="352527" y="92599"/>
                  <a:pt x="355199" y="92768"/>
                  <a:pt x="355578" y="93442"/>
                </a:cubicBezTo>
                <a:cubicBezTo>
                  <a:pt x="356372" y="94867"/>
                  <a:pt x="357075" y="97211"/>
                  <a:pt x="355830" y="97977"/>
                </a:cubicBezTo>
                <a:cubicBezTo>
                  <a:pt x="352780" y="99831"/>
                  <a:pt x="348846" y="101380"/>
                  <a:pt x="344820" y="102269"/>
                </a:cubicBezTo>
                <a:cubicBezTo>
                  <a:pt x="343052" y="102667"/>
                  <a:pt x="339153" y="101503"/>
                  <a:pt x="338107" y="100368"/>
                </a:cubicBezTo>
                <a:cubicBezTo>
                  <a:pt x="337132" y="99295"/>
                  <a:pt x="337692" y="96782"/>
                  <a:pt x="339171" y="95940"/>
                </a:cubicBezTo>
                <a:cubicBezTo>
                  <a:pt x="342330" y="94132"/>
                  <a:pt x="346517" y="92998"/>
                  <a:pt x="349550" y="91864"/>
                </a:cubicBezTo>
                <a:close/>
                <a:moveTo>
                  <a:pt x="2911506" y="90158"/>
                </a:moveTo>
                <a:cubicBezTo>
                  <a:pt x="2910133" y="90756"/>
                  <a:pt x="2906272" y="91660"/>
                  <a:pt x="2904631" y="93361"/>
                </a:cubicBezTo>
                <a:cubicBezTo>
                  <a:pt x="2903043" y="95015"/>
                  <a:pt x="2902629" y="97727"/>
                  <a:pt x="2903675" y="99551"/>
                </a:cubicBezTo>
                <a:lnTo>
                  <a:pt x="2903676" y="99551"/>
                </a:lnTo>
                <a:cubicBezTo>
                  <a:pt x="2905135" y="102063"/>
                  <a:pt x="2911615" y="102186"/>
                  <a:pt x="2915748" y="99980"/>
                </a:cubicBezTo>
                <a:cubicBezTo>
                  <a:pt x="2917753" y="98907"/>
                  <a:pt x="2919486" y="97452"/>
                  <a:pt x="2920588" y="95950"/>
                </a:cubicBezTo>
                <a:cubicBezTo>
                  <a:pt x="2922497" y="93376"/>
                  <a:pt x="2918206" y="89913"/>
                  <a:pt x="2911506" y="90158"/>
                </a:cubicBezTo>
                <a:close/>
                <a:moveTo>
                  <a:pt x="11885509" y="88930"/>
                </a:moveTo>
                <a:cubicBezTo>
                  <a:pt x="11887025" y="88930"/>
                  <a:pt x="11889173" y="88563"/>
                  <a:pt x="11889914" y="89022"/>
                </a:cubicBezTo>
                <a:cubicBezTo>
                  <a:pt x="11890760" y="89558"/>
                  <a:pt x="11890364" y="90846"/>
                  <a:pt x="11890472" y="91811"/>
                </a:cubicBezTo>
                <a:cubicBezTo>
                  <a:pt x="11888956" y="91765"/>
                  <a:pt x="11886845" y="92071"/>
                  <a:pt x="11886051" y="91581"/>
                </a:cubicBezTo>
                <a:cubicBezTo>
                  <a:pt x="11885221" y="91060"/>
                  <a:pt x="11885632" y="89773"/>
                  <a:pt x="11885509" y="88930"/>
                </a:cubicBezTo>
                <a:close/>
                <a:moveTo>
                  <a:pt x="1846082" y="88626"/>
                </a:moveTo>
                <a:cubicBezTo>
                  <a:pt x="1844566" y="88917"/>
                  <a:pt x="1843032" y="89239"/>
                  <a:pt x="1841517" y="89530"/>
                </a:cubicBezTo>
                <a:cubicBezTo>
                  <a:pt x="1842691" y="90511"/>
                  <a:pt x="1843664" y="91645"/>
                  <a:pt x="1845143" y="92365"/>
                </a:cubicBezTo>
                <a:cubicBezTo>
                  <a:pt x="1845504" y="92533"/>
                  <a:pt x="1847598" y="91353"/>
                  <a:pt x="1848881" y="90787"/>
                </a:cubicBezTo>
                <a:cubicBezTo>
                  <a:pt x="1847959" y="90082"/>
                  <a:pt x="1847020" y="89346"/>
                  <a:pt x="1846082" y="88626"/>
                </a:cubicBezTo>
                <a:close/>
                <a:moveTo>
                  <a:pt x="1146815" y="88604"/>
                </a:moveTo>
                <a:cubicBezTo>
                  <a:pt x="1149820" y="89454"/>
                  <a:pt x="1152473" y="91197"/>
                  <a:pt x="1153510" y="93335"/>
                </a:cubicBezTo>
                <a:cubicBezTo>
                  <a:pt x="1158329" y="103248"/>
                  <a:pt x="1152535" y="110388"/>
                  <a:pt x="1136962" y="113805"/>
                </a:cubicBezTo>
                <a:cubicBezTo>
                  <a:pt x="1129905" y="115353"/>
                  <a:pt x="1122325" y="116364"/>
                  <a:pt x="1116027" y="118693"/>
                </a:cubicBezTo>
                <a:cubicBezTo>
                  <a:pt x="1103826" y="123182"/>
                  <a:pt x="1096680" y="129618"/>
                  <a:pt x="1100524" y="138979"/>
                </a:cubicBezTo>
                <a:cubicBezTo>
                  <a:pt x="1101210" y="140649"/>
                  <a:pt x="1102022" y="142350"/>
                  <a:pt x="1102274" y="144050"/>
                </a:cubicBezTo>
                <a:cubicBezTo>
                  <a:pt x="1103123" y="149750"/>
                  <a:pt x="1100217" y="152983"/>
                  <a:pt x="1092060" y="155066"/>
                </a:cubicBezTo>
                <a:cubicBezTo>
                  <a:pt x="1078181" y="158606"/>
                  <a:pt x="1064285" y="162160"/>
                  <a:pt x="1050172" y="165301"/>
                </a:cubicBezTo>
                <a:cubicBezTo>
                  <a:pt x="1044090" y="166650"/>
                  <a:pt x="1036979" y="167830"/>
                  <a:pt x="1032936" y="161119"/>
                </a:cubicBezTo>
                <a:cubicBezTo>
                  <a:pt x="1054739" y="151374"/>
                  <a:pt x="1054739" y="151374"/>
                  <a:pt x="1064700" y="135210"/>
                </a:cubicBezTo>
                <a:cubicBezTo>
                  <a:pt x="1069356" y="127656"/>
                  <a:pt x="1074247" y="120149"/>
                  <a:pt x="1078596" y="112518"/>
                </a:cubicBezTo>
                <a:cubicBezTo>
                  <a:pt x="1081971" y="106635"/>
                  <a:pt x="1088161" y="102375"/>
                  <a:pt x="1097799" y="100797"/>
                </a:cubicBezTo>
                <a:cubicBezTo>
                  <a:pt x="1112417" y="98391"/>
                  <a:pt x="1126512" y="95909"/>
                  <a:pt x="1138008" y="89229"/>
                </a:cubicBezTo>
                <a:cubicBezTo>
                  <a:pt x="1140453" y="87796"/>
                  <a:pt x="1143810" y="87754"/>
                  <a:pt x="1146815" y="88604"/>
                </a:cubicBezTo>
                <a:close/>
                <a:moveTo>
                  <a:pt x="747881" y="88477"/>
                </a:moveTo>
                <a:lnTo>
                  <a:pt x="749108" y="89212"/>
                </a:lnTo>
                <a:lnTo>
                  <a:pt x="747429" y="89504"/>
                </a:lnTo>
                <a:close/>
                <a:moveTo>
                  <a:pt x="11699946" y="87998"/>
                </a:moveTo>
                <a:cubicBezTo>
                  <a:pt x="11713536" y="88381"/>
                  <a:pt x="11722902" y="91324"/>
                  <a:pt x="11724075" y="95292"/>
                </a:cubicBezTo>
                <a:cubicBezTo>
                  <a:pt x="11724220" y="95829"/>
                  <a:pt x="11724003" y="96487"/>
                  <a:pt x="11723534" y="96947"/>
                </a:cubicBezTo>
                <a:cubicBezTo>
                  <a:pt x="11719870" y="100563"/>
                  <a:pt x="11710287" y="100931"/>
                  <a:pt x="11697907" y="97698"/>
                </a:cubicBezTo>
                <a:cubicBezTo>
                  <a:pt x="11695506" y="97070"/>
                  <a:pt x="11692782" y="95767"/>
                  <a:pt x="11691933" y="94388"/>
                </a:cubicBezTo>
                <a:cubicBezTo>
                  <a:pt x="11691175" y="93117"/>
                  <a:pt x="11691987" y="90926"/>
                  <a:pt x="11693485" y="89867"/>
                </a:cubicBezTo>
                <a:cubicBezTo>
                  <a:pt x="11695073" y="88733"/>
                  <a:pt x="11698250" y="88442"/>
                  <a:pt x="11699946" y="87998"/>
                </a:cubicBezTo>
                <a:close/>
                <a:moveTo>
                  <a:pt x="2591240" y="87646"/>
                </a:moveTo>
                <a:cubicBezTo>
                  <a:pt x="2588747" y="89331"/>
                  <a:pt x="2586383" y="90296"/>
                  <a:pt x="2586619" y="90863"/>
                </a:cubicBezTo>
                <a:cubicBezTo>
                  <a:pt x="2587647" y="93483"/>
                  <a:pt x="2588586" y="96410"/>
                  <a:pt x="2591202" y="98386"/>
                </a:cubicBezTo>
                <a:cubicBezTo>
                  <a:pt x="2592905" y="99689"/>
                  <a:pt x="2597427" y="99612"/>
                  <a:pt x="2600678" y="100148"/>
                </a:cubicBezTo>
                <a:cubicBezTo>
                  <a:pt x="2601185" y="98110"/>
                  <a:pt x="2603221" y="95506"/>
                  <a:pt x="2601868" y="94157"/>
                </a:cubicBezTo>
                <a:cubicBezTo>
                  <a:pt x="2599359" y="91614"/>
                  <a:pt x="2594921" y="89791"/>
                  <a:pt x="2591240" y="87646"/>
                </a:cubicBezTo>
                <a:close/>
                <a:moveTo>
                  <a:pt x="3023341" y="87109"/>
                </a:moveTo>
                <a:cubicBezTo>
                  <a:pt x="3018071" y="87324"/>
                  <a:pt x="3015309" y="90787"/>
                  <a:pt x="3016842" y="93621"/>
                </a:cubicBezTo>
                <a:cubicBezTo>
                  <a:pt x="3021536" y="102292"/>
                  <a:pt x="3027079" y="110827"/>
                  <a:pt x="3032853" y="119269"/>
                </a:cubicBezTo>
                <a:cubicBezTo>
                  <a:pt x="3033575" y="120342"/>
                  <a:pt x="3037759" y="121230"/>
                  <a:pt x="3040049" y="121001"/>
                </a:cubicBezTo>
                <a:cubicBezTo>
                  <a:pt x="3042345" y="120786"/>
                  <a:pt x="3044623" y="119269"/>
                  <a:pt x="3046283" y="118013"/>
                </a:cubicBezTo>
                <a:cubicBezTo>
                  <a:pt x="3047311" y="117216"/>
                  <a:pt x="3047203" y="115837"/>
                  <a:pt x="3048177" y="113217"/>
                </a:cubicBezTo>
                <a:cubicBezTo>
                  <a:pt x="3044442" y="106337"/>
                  <a:pt x="3040575" y="98034"/>
                  <a:pt x="3035161" y="90128"/>
                </a:cubicBezTo>
                <a:cubicBezTo>
                  <a:pt x="3033951" y="88335"/>
                  <a:pt x="3027294" y="86956"/>
                  <a:pt x="3023341" y="87109"/>
                </a:cubicBezTo>
                <a:close/>
                <a:moveTo>
                  <a:pt x="11148077" y="86280"/>
                </a:moveTo>
                <a:cubicBezTo>
                  <a:pt x="11156180" y="87168"/>
                  <a:pt x="11164049" y="89436"/>
                  <a:pt x="11171574" y="91658"/>
                </a:cubicBezTo>
                <a:cubicBezTo>
                  <a:pt x="11178107" y="93573"/>
                  <a:pt x="11178938" y="99303"/>
                  <a:pt x="11173145" y="101694"/>
                </a:cubicBezTo>
                <a:cubicBezTo>
                  <a:pt x="11162443" y="106152"/>
                  <a:pt x="11151344" y="110289"/>
                  <a:pt x="11140966" y="114334"/>
                </a:cubicBezTo>
                <a:cubicBezTo>
                  <a:pt x="11129722" y="112404"/>
                  <a:pt x="11127502" y="107179"/>
                  <a:pt x="11127718" y="102000"/>
                </a:cubicBezTo>
                <a:cubicBezTo>
                  <a:pt x="11127899" y="97633"/>
                  <a:pt x="11129505" y="92746"/>
                  <a:pt x="11133241" y="89176"/>
                </a:cubicBezTo>
                <a:cubicBezTo>
                  <a:pt x="11135479" y="87046"/>
                  <a:pt x="11143347" y="85774"/>
                  <a:pt x="11148077" y="86280"/>
                </a:cubicBezTo>
                <a:close/>
                <a:moveTo>
                  <a:pt x="1923112" y="84842"/>
                </a:moveTo>
                <a:cubicBezTo>
                  <a:pt x="1921269" y="86052"/>
                  <a:pt x="1919009" y="87247"/>
                  <a:pt x="1919209" y="87431"/>
                </a:cubicBezTo>
                <a:cubicBezTo>
                  <a:pt x="1920491" y="88596"/>
                  <a:pt x="1922207" y="89607"/>
                  <a:pt x="1924085" y="90419"/>
                </a:cubicBezTo>
                <a:cubicBezTo>
                  <a:pt x="1924338" y="90526"/>
                  <a:pt x="1927480" y="88841"/>
                  <a:pt x="1927245" y="88504"/>
                </a:cubicBezTo>
                <a:cubicBezTo>
                  <a:pt x="1926415" y="87232"/>
                  <a:pt x="1924718" y="86175"/>
                  <a:pt x="1923112" y="84842"/>
                </a:cubicBezTo>
                <a:close/>
                <a:moveTo>
                  <a:pt x="2124958" y="84091"/>
                </a:moveTo>
                <a:cubicBezTo>
                  <a:pt x="2122792" y="84642"/>
                  <a:pt x="2121348" y="86251"/>
                  <a:pt x="2118838" y="87860"/>
                </a:cubicBezTo>
                <a:cubicBezTo>
                  <a:pt x="2121492" y="89193"/>
                  <a:pt x="2123515" y="90970"/>
                  <a:pt x="2125338" y="90909"/>
                </a:cubicBezTo>
                <a:cubicBezTo>
                  <a:pt x="2127469" y="90833"/>
                  <a:pt x="2130351" y="89408"/>
                  <a:pt x="2131287" y="88105"/>
                </a:cubicBezTo>
                <a:cubicBezTo>
                  <a:pt x="2132890" y="85899"/>
                  <a:pt x="2128551" y="83172"/>
                  <a:pt x="2124958" y="84091"/>
                </a:cubicBezTo>
                <a:close/>
                <a:moveTo>
                  <a:pt x="11048058" y="80523"/>
                </a:moveTo>
                <a:cubicBezTo>
                  <a:pt x="11054339" y="88429"/>
                  <a:pt x="11054195" y="94634"/>
                  <a:pt x="11052606" y="100762"/>
                </a:cubicBezTo>
                <a:cubicBezTo>
                  <a:pt x="11052190" y="102356"/>
                  <a:pt x="11047860" y="104654"/>
                  <a:pt x="11045279" y="104669"/>
                </a:cubicBezTo>
                <a:cubicBezTo>
                  <a:pt x="11042463" y="104700"/>
                  <a:pt x="11038077" y="102831"/>
                  <a:pt x="11036958" y="101145"/>
                </a:cubicBezTo>
                <a:cubicBezTo>
                  <a:pt x="11032031" y="93593"/>
                  <a:pt x="11034160" y="86958"/>
                  <a:pt x="11048058" y="80523"/>
                </a:cubicBezTo>
                <a:close/>
                <a:moveTo>
                  <a:pt x="1524372" y="79345"/>
                </a:moveTo>
                <a:lnTo>
                  <a:pt x="1524173" y="80356"/>
                </a:lnTo>
                <a:lnTo>
                  <a:pt x="1522910" y="79713"/>
                </a:lnTo>
                <a:close/>
                <a:moveTo>
                  <a:pt x="11478939" y="79032"/>
                </a:moveTo>
                <a:cubicBezTo>
                  <a:pt x="11480148" y="79982"/>
                  <a:pt x="11482965" y="81177"/>
                  <a:pt x="11482965" y="82388"/>
                </a:cubicBezTo>
                <a:cubicBezTo>
                  <a:pt x="11482946" y="87061"/>
                  <a:pt x="11477333" y="90479"/>
                  <a:pt x="11468994" y="90816"/>
                </a:cubicBezTo>
                <a:cubicBezTo>
                  <a:pt x="11467352" y="90877"/>
                  <a:pt x="11463891" y="88792"/>
                  <a:pt x="11464013" y="87827"/>
                </a:cubicBezTo>
                <a:cubicBezTo>
                  <a:pt x="11464626" y="82985"/>
                  <a:pt x="11470583" y="79522"/>
                  <a:pt x="11478939" y="79032"/>
                </a:cubicBezTo>
                <a:close/>
                <a:moveTo>
                  <a:pt x="10883592" y="78166"/>
                </a:moveTo>
                <a:cubicBezTo>
                  <a:pt x="10885956" y="81644"/>
                  <a:pt x="10888235" y="83513"/>
                  <a:pt x="10888248" y="85384"/>
                </a:cubicBezTo>
                <a:cubicBezTo>
                  <a:pt x="10888266" y="87988"/>
                  <a:pt x="10884549" y="89720"/>
                  <a:pt x="10880704" y="88678"/>
                </a:cubicBezTo>
                <a:cubicBezTo>
                  <a:pt x="10878159" y="87988"/>
                  <a:pt x="10875402" y="85430"/>
                  <a:pt x="10875524" y="83774"/>
                </a:cubicBezTo>
                <a:cubicBezTo>
                  <a:pt x="10875650" y="82272"/>
                  <a:pt x="10879494" y="80863"/>
                  <a:pt x="10883592" y="78166"/>
                </a:cubicBezTo>
                <a:close/>
                <a:moveTo>
                  <a:pt x="9951679" y="76828"/>
                </a:moveTo>
                <a:cubicBezTo>
                  <a:pt x="9941717" y="81777"/>
                  <a:pt x="9938829" y="87584"/>
                  <a:pt x="9939876" y="93836"/>
                </a:cubicBezTo>
                <a:cubicBezTo>
                  <a:pt x="9940201" y="95674"/>
                  <a:pt x="9945958" y="97911"/>
                  <a:pt x="9949839" y="98494"/>
                </a:cubicBezTo>
                <a:cubicBezTo>
                  <a:pt x="9952040" y="98846"/>
                  <a:pt x="9957075" y="96594"/>
                  <a:pt x="9958031" y="94908"/>
                </a:cubicBezTo>
                <a:cubicBezTo>
                  <a:pt x="9961641" y="88657"/>
                  <a:pt x="9959006" y="82942"/>
                  <a:pt x="9951679" y="76828"/>
                </a:cubicBezTo>
                <a:close/>
                <a:moveTo>
                  <a:pt x="1354950" y="76277"/>
                </a:moveTo>
                <a:cubicBezTo>
                  <a:pt x="1359109" y="77502"/>
                  <a:pt x="1362389" y="79835"/>
                  <a:pt x="1363337" y="82869"/>
                </a:cubicBezTo>
                <a:cubicBezTo>
                  <a:pt x="1364511" y="86715"/>
                  <a:pt x="1364709" y="90990"/>
                  <a:pt x="1363229" y="94758"/>
                </a:cubicBezTo>
                <a:cubicBezTo>
                  <a:pt x="1359962" y="103062"/>
                  <a:pt x="1355342" y="111168"/>
                  <a:pt x="1349802" y="122307"/>
                </a:cubicBezTo>
                <a:cubicBezTo>
                  <a:pt x="1339119" y="115029"/>
                  <a:pt x="1331033" y="110616"/>
                  <a:pt x="1319266" y="109145"/>
                </a:cubicBezTo>
                <a:cubicBezTo>
                  <a:pt x="1311921" y="108211"/>
                  <a:pt x="1309972" y="103752"/>
                  <a:pt x="1313527" y="99339"/>
                </a:cubicBezTo>
                <a:cubicBezTo>
                  <a:pt x="1318093" y="93670"/>
                  <a:pt x="1322676" y="87941"/>
                  <a:pt x="1328397" y="82716"/>
                </a:cubicBezTo>
                <a:cubicBezTo>
                  <a:pt x="1331375" y="80004"/>
                  <a:pt x="1336430" y="77859"/>
                  <a:pt x="1341283" y="76327"/>
                </a:cubicBezTo>
                <a:cubicBezTo>
                  <a:pt x="1345750" y="74929"/>
                  <a:pt x="1350790" y="75048"/>
                  <a:pt x="1354950" y="76277"/>
                </a:cubicBezTo>
                <a:close/>
                <a:moveTo>
                  <a:pt x="141479" y="75528"/>
                </a:moveTo>
                <a:cubicBezTo>
                  <a:pt x="141750" y="75990"/>
                  <a:pt x="142327" y="76480"/>
                  <a:pt x="142183" y="76863"/>
                </a:cubicBezTo>
                <a:cubicBezTo>
                  <a:pt x="142057" y="77215"/>
                  <a:pt x="141100" y="77430"/>
                  <a:pt x="140522" y="77721"/>
                </a:cubicBezTo>
                <a:cubicBezTo>
                  <a:pt x="140090" y="77032"/>
                  <a:pt x="139657" y="76342"/>
                  <a:pt x="139223" y="75651"/>
                </a:cubicBezTo>
                <a:cubicBezTo>
                  <a:pt x="139981" y="75605"/>
                  <a:pt x="140720" y="75574"/>
                  <a:pt x="141479" y="75528"/>
                </a:cubicBezTo>
                <a:close/>
                <a:moveTo>
                  <a:pt x="317493" y="75359"/>
                </a:moveTo>
                <a:cubicBezTo>
                  <a:pt x="318088" y="76081"/>
                  <a:pt x="318683" y="76832"/>
                  <a:pt x="319261" y="77583"/>
                </a:cubicBezTo>
                <a:cubicBezTo>
                  <a:pt x="318394" y="77613"/>
                  <a:pt x="317348" y="77843"/>
                  <a:pt x="316681" y="77629"/>
                </a:cubicBezTo>
                <a:cubicBezTo>
                  <a:pt x="316067" y="77414"/>
                  <a:pt x="315867" y="76755"/>
                  <a:pt x="315471" y="76296"/>
                </a:cubicBezTo>
                <a:cubicBezTo>
                  <a:pt x="316157" y="75989"/>
                  <a:pt x="316825" y="75665"/>
                  <a:pt x="317493" y="75359"/>
                </a:cubicBezTo>
                <a:close/>
                <a:moveTo>
                  <a:pt x="11312921" y="73684"/>
                </a:moveTo>
                <a:cubicBezTo>
                  <a:pt x="11316007" y="75891"/>
                  <a:pt x="11318498" y="76887"/>
                  <a:pt x="11319075" y="78205"/>
                </a:cubicBezTo>
                <a:cubicBezTo>
                  <a:pt x="11320321" y="81009"/>
                  <a:pt x="11315881" y="83676"/>
                  <a:pt x="11310936" y="83002"/>
                </a:cubicBezTo>
                <a:cubicBezTo>
                  <a:pt x="11308805" y="82711"/>
                  <a:pt x="11305305" y="80519"/>
                  <a:pt x="11305593" y="80136"/>
                </a:cubicBezTo>
                <a:cubicBezTo>
                  <a:pt x="11307236" y="78021"/>
                  <a:pt x="11309888" y="76228"/>
                  <a:pt x="11312921" y="73684"/>
                </a:cubicBezTo>
                <a:close/>
                <a:moveTo>
                  <a:pt x="10342747" y="72764"/>
                </a:moveTo>
                <a:cubicBezTo>
                  <a:pt x="10339174" y="74772"/>
                  <a:pt x="10336322" y="75616"/>
                  <a:pt x="10335728" y="76874"/>
                </a:cubicBezTo>
                <a:cubicBezTo>
                  <a:pt x="10334572" y="79295"/>
                  <a:pt x="10336467" y="81593"/>
                  <a:pt x="10340835" y="81762"/>
                </a:cubicBezTo>
                <a:cubicBezTo>
                  <a:pt x="10342820" y="81823"/>
                  <a:pt x="10346704" y="80138"/>
                  <a:pt x="10346664" y="79280"/>
                </a:cubicBezTo>
                <a:cubicBezTo>
                  <a:pt x="10346628" y="77426"/>
                  <a:pt x="10344606" y="75585"/>
                  <a:pt x="10342747" y="72764"/>
                </a:cubicBezTo>
                <a:close/>
                <a:moveTo>
                  <a:pt x="9986024" y="72212"/>
                </a:moveTo>
                <a:lnTo>
                  <a:pt x="9987268" y="72580"/>
                </a:lnTo>
                <a:lnTo>
                  <a:pt x="9987269" y="72580"/>
                </a:lnTo>
                <a:lnTo>
                  <a:pt x="9988008" y="72488"/>
                </a:lnTo>
                <a:cubicBezTo>
                  <a:pt x="9987881" y="72442"/>
                  <a:pt x="9987738" y="72412"/>
                  <a:pt x="9987593" y="72381"/>
                </a:cubicBezTo>
                <a:lnTo>
                  <a:pt x="9987268" y="72580"/>
                </a:lnTo>
                <a:lnTo>
                  <a:pt x="9987575" y="72381"/>
                </a:lnTo>
                <a:cubicBezTo>
                  <a:pt x="9987557" y="72381"/>
                  <a:pt x="9986024" y="72212"/>
                  <a:pt x="9986024" y="72212"/>
                </a:cubicBezTo>
                <a:close/>
                <a:moveTo>
                  <a:pt x="11107633" y="71664"/>
                </a:moveTo>
                <a:cubicBezTo>
                  <a:pt x="11110664" y="75573"/>
                  <a:pt x="11112542" y="77689"/>
                  <a:pt x="11113696" y="79927"/>
                </a:cubicBezTo>
                <a:cubicBezTo>
                  <a:pt x="11113805" y="80141"/>
                  <a:pt x="11108914" y="82087"/>
                  <a:pt x="11107380" y="81704"/>
                </a:cubicBezTo>
                <a:cubicBezTo>
                  <a:pt x="11104473" y="80953"/>
                  <a:pt x="11101044" y="79314"/>
                  <a:pt x="11100268" y="77627"/>
                </a:cubicBezTo>
                <a:cubicBezTo>
                  <a:pt x="11099799" y="76555"/>
                  <a:pt x="11103679" y="74730"/>
                  <a:pt x="11107633" y="71664"/>
                </a:cubicBezTo>
                <a:close/>
                <a:moveTo>
                  <a:pt x="1457907" y="71374"/>
                </a:moveTo>
                <a:lnTo>
                  <a:pt x="1457908" y="71374"/>
                </a:lnTo>
                <a:cubicBezTo>
                  <a:pt x="1461661" y="71818"/>
                  <a:pt x="1464711" y="74439"/>
                  <a:pt x="1468808" y="76404"/>
                </a:cubicBezTo>
                <a:cubicBezTo>
                  <a:pt x="1466300" y="79162"/>
                  <a:pt x="1465307" y="81996"/>
                  <a:pt x="1462672" y="82793"/>
                </a:cubicBezTo>
                <a:cubicBezTo>
                  <a:pt x="1451952" y="86026"/>
                  <a:pt x="1440816" y="88799"/>
                  <a:pt x="1429591" y="91327"/>
                </a:cubicBezTo>
                <a:cubicBezTo>
                  <a:pt x="1427732" y="91741"/>
                  <a:pt x="1423419" y="90546"/>
                  <a:pt x="1422462" y="89412"/>
                </a:cubicBezTo>
                <a:cubicBezTo>
                  <a:pt x="1420963" y="87589"/>
                  <a:pt x="1419934" y="84800"/>
                  <a:pt x="1421180" y="83099"/>
                </a:cubicBezTo>
                <a:cubicBezTo>
                  <a:pt x="1427479" y="74409"/>
                  <a:pt x="1442495" y="69566"/>
                  <a:pt x="1457907" y="71374"/>
                </a:cubicBezTo>
                <a:close/>
                <a:moveTo>
                  <a:pt x="2848986" y="70174"/>
                </a:moveTo>
                <a:cubicBezTo>
                  <a:pt x="2847379" y="71462"/>
                  <a:pt x="2843575" y="73116"/>
                  <a:pt x="2843355" y="74926"/>
                </a:cubicBezTo>
                <a:cubicBezTo>
                  <a:pt x="2842380" y="83723"/>
                  <a:pt x="2836101" y="90143"/>
                  <a:pt x="2823532" y="94449"/>
                </a:cubicBezTo>
                <a:cubicBezTo>
                  <a:pt x="2821237" y="95230"/>
                  <a:pt x="2819592" y="96915"/>
                  <a:pt x="2818132" y="98371"/>
                </a:cubicBezTo>
                <a:cubicBezTo>
                  <a:pt x="2814382" y="102078"/>
                  <a:pt x="2813120" y="106399"/>
                  <a:pt x="2817661" y="109754"/>
                </a:cubicBezTo>
                <a:cubicBezTo>
                  <a:pt x="2828208" y="117492"/>
                  <a:pt x="2835287" y="125735"/>
                  <a:pt x="2836355" y="136062"/>
                </a:cubicBezTo>
                <a:cubicBezTo>
                  <a:pt x="2836824" y="140536"/>
                  <a:pt x="2847017" y="142880"/>
                  <a:pt x="2854492" y="141241"/>
                </a:cubicBezTo>
                <a:cubicBezTo>
                  <a:pt x="2863520" y="139249"/>
                  <a:pt x="2869386" y="133611"/>
                  <a:pt x="2866697" y="127359"/>
                </a:cubicBezTo>
                <a:cubicBezTo>
                  <a:pt x="2864603" y="122502"/>
                  <a:pt x="2860107" y="117951"/>
                  <a:pt x="2856045" y="113477"/>
                </a:cubicBezTo>
                <a:cubicBezTo>
                  <a:pt x="2849419" y="106138"/>
                  <a:pt x="2850141" y="103978"/>
                  <a:pt x="2860991" y="99306"/>
                </a:cubicBezTo>
                <a:cubicBezTo>
                  <a:pt x="2867780" y="96379"/>
                  <a:pt x="2874658" y="93361"/>
                  <a:pt x="2880467" y="89760"/>
                </a:cubicBezTo>
                <a:cubicBezTo>
                  <a:pt x="2884612" y="87186"/>
                  <a:pt x="2883424" y="82497"/>
                  <a:pt x="2878954" y="80414"/>
                </a:cubicBezTo>
                <a:cubicBezTo>
                  <a:pt x="2871553" y="76935"/>
                  <a:pt x="2863862" y="73684"/>
                  <a:pt x="2856099" y="70512"/>
                </a:cubicBezTo>
                <a:cubicBezTo>
                  <a:pt x="2854745" y="69975"/>
                  <a:pt x="2852452" y="70297"/>
                  <a:pt x="2848986" y="70174"/>
                </a:cubicBezTo>
                <a:close/>
                <a:moveTo>
                  <a:pt x="10934521" y="70102"/>
                </a:moveTo>
                <a:cubicBezTo>
                  <a:pt x="10939989" y="71404"/>
                  <a:pt x="10942787" y="74792"/>
                  <a:pt x="10941000" y="78593"/>
                </a:cubicBezTo>
                <a:cubicBezTo>
                  <a:pt x="10939214" y="82378"/>
                  <a:pt x="10936903" y="86040"/>
                  <a:pt x="10935027" y="89395"/>
                </a:cubicBezTo>
                <a:lnTo>
                  <a:pt x="10935028" y="89395"/>
                </a:lnTo>
                <a:cubicBezTo>
                  <a:pt x="10937699" y="91510"/>
                  <a:pt x="10939792" y="92751"/>
                  <a:pt x="10941037" y="94268"/>
                </a:cubicBezTo>
                <a:cubicBezTo>
                  <a:pt x="10950710" y="105912"/>
                  <a:pt x="10964968" y="114248"/>
                  <a:pt x="10983575" y="120989"/>
                </a:cubicBezTo>
                <a:cubicBezTo>
                  <a:pt x="10998608" y="126459"/>
                  <a:pt x="11001767" y="138089"/>
                  <a:pt x="11008643" y="147527"/>
                </a:cubicBezTo>
                <a:cubicBezTo>
                  <a:pt x="11009671" y="148906"/>
                  <a:pt x="11008660" y="150928"/>
                  <a:pt x="11008281" y="152645"/>
                </a:cubicBezTo>
                <a:cubicBezTo>
                  <a:pt x="11006693" y="159984"/>
                  <a:pt x="11004979" y="167323"/>
                  <a:pt x="11003156" y="175290"/>
                </a:cubicBezTo>
                <a:cubicBezTo>
                  <a:pt x="11000358" y="176026"/>
                  <a:pt x="10999511" y="176394"/>
                  <a:pt x="10998608" y="176455"/>
                </a:cubicBezTo>
                <a:cubicBezTo>
                  <a:pt x="10996767" y="176578"/>
                  <a:pt x="10994872" y="176578"/>
                  <a:pt x="10993013" y="176547"/>
                </a:cubicBezTo>
                <a:cubicBezTo>
                  <a:pt x="10973973" y="176240"/>
                  <a:pt x="10972583" y="176746"/>
                  <a:pt x="10966158" y="187165"/>
                </a:cubicBezTo>
                <a:cubicBezTo>
                  <a:pt x="10962134" y="193677"/>
                  <a:pt x="10958687" y="200311"/>
                  <a:pt x="10954392" y="206747"/>
                </a:cubicBezTo>
                <a:cubicBezTo>
                  <a:pt x="10951937" y="210454"/>
                  <a:pt x="10948707" y="214040"/>
                  <a:pt x="10945025" y="217334"/>
                </a:cubicBezTo>
                <a:cubicBezTo>
                  <a:pt x="10943906" y="218345"/>
                  <a:pt x="10939593" y="218897"/>
                  <a:pt x="10937644" y="218376"/>
                </a:cubicBezTo>
                <a:cubicBezTo>
                  <a:pt x="10935694" y="217855"/>
                  <a:pt x="10933583" y="215695"/>
                  <a:pt x="10933782" y="214362"/>
                </a:cubicBezTo>
                <a:cubicBezTo>
                  <a:pt x="10934612" y="208677"/>
                  <a:pt x="10937951" y="202947"/>
                  <a:pt x="10937193" y="197369"/>
                </a:cubicBezTo>
                <a:cubicBezTo>
                  <a:pt x="10936164" y="189831"/>
                  <a:pt x="10930407" y="182952"/>
                  <a:pt x="10922032" y="177160"/>
                </a:cubicBezTo>
                <a:cubicBezTo>
                  <a:pt x="10914634" y="172027"/>
                  <a:pt x="10911764" y="166220"/>
                  <a:pt x="10914434" y="159463"/>
                </a:cubicBezTo>
                <a:cubicBezTo>
                  <a:pt x="10915121" y="157777"/>
                  <a:pt x="10915703" y="156046"/>
                  <a:pt x="10915825" y="154330"/>
                </a:cubicBezTo>
                <a:cubicBezTo>
                  <a:pt x="10916727" y="141383"/>
                  <a:pt x="10908533" y="133936"/>
                  <a:pt x="10888194" y="129769"/>
                </a:cubicBezTo>
                <a:cubicBezTo>
                  <a:pt x="10881823" y="128482"/>
                  <a:pt x="10875651" y="127532"/>
                  <a:pt x="10871825" y="123655"/>
                </a:cubicBezTo>
                <a:cubicBezTo>
                  <a:pt x="10867764" y="119564"/>
                  <a:pt x="10867151" y="114707"/>
                  <a:pt x="10871283" y="112409"/>
                </a:cubicBezTo>
                <a:cubicBezTo>
                  <a:pt x="10876048" y="109743"/>
                  <a:pt x="10881751" y="109850"/>
                  <a:pt x="10887220" y="111168"/>
                </a:cubicBezTo>
                <a:cubicBezTo>
                  <a:pt x="10892453" y="112440"/>
                  <a:pt x="10897326" y="114278"/>
                  <a:pt x="10902415" y="115780"/>
                </a:cubicBezTo>
                <a:cubicBezTo>
                  <a:pt x="10907523" y="117297"/>
                  <a:pt x="10912558" y="118951"/>
                  <a:pt x="10917900" y="120055"/>
                </a:cubicBezTo>
                <a:cubicBezTo>
                  <a:pt x="10920174" y="120530"/>
                  <a:pt x="10924849" y="120208"/>
                  <a:pt x="10925462" y="119411"/>
                </a:cubicBezTo>
                <a:cubicBezTo>
                  <a:pt x="10926815" y="117588"/>
                  <a:pt x="10927013" y="115167"/>
                  <a:pt x="10926399" y="113144"/>
                </a:cubicBezTo>
                <a:cubicBezTo>
                  <a:pt x="10925913" y="111582"/>
                  <a:pt x="10923620" y="110157"/>
                  <a:pt x="10921906" y="108793"/>
                </a:cubicBezTo>
                <a:cubicBezTo>
                  <a:pt x="10911096" y="100274"/>
                  <a:pt x="10910933" y="90544"/>
                  <a:pt x="10913893" y="80601"/>
                </a:cubicBezTo>
                <a:cubicBezTo>
                  <a:pt x="10914724" y="77873"/>
                  <a:pt x="10916871" y="75068"/>
                  <a:pt x="10919523" y="72769"/>
                </a:cubicBezTo>
                <a:cubicBezTo>
                  <a:pt x="10923061" y="69658"/>
                  <a:pt x="10928439" y="68647"/>
                  <a:pt x="10934521" y="70102"/>
                </a:cubicBezTo>
                <a:close/>
                <a:moveTo>
                  <a:pt x="1263588" y="69629"/>
                </a:moveTo>
                <a:cubicBezTo>
                  <a:pt x="1265934" y="69246"/>
                  <a:pt x="1269543" y="69752"/>
                  <a:pt x="1271294" y="70733"/>
                </a:cubicBezTo>
                <a:cubicBezTo>
                  <a:pt x="1272972" y="71667"/>
                  <a:pt x="1274254" y="74028"/>
                  <a:pt x="1273514" y="75254"/>
                </a:cubicBezTo>
                <a:cubicBezTo>
                  <a:pt x="1269850" y="81172"/>
                  <a:pt x="1265844" y="87055"/>
                  <a:pt x="1261079" y="92663"/>
                </a:cubicBezTo>
                <a:cubicBezTo>
                  <a:pt x="1259635" y="94364"/>
                  <a:pt x="1255521" y="95958"/>
                  <a:pt x="1252380" y="96187"/>
                </a:cubicBezTo>
                <a:cubicBezTo>
                  <a:pt x="1247020" y="96540"/>
                  <a:pt x="1244097" y="94027"/>
                  <a:pt x="1242960" y="90932"/>
                </a:cubicBezTo>
                <a:cubicBezTo>
                  <a:pt x="1242544" y="89813"/>
                  <a:pt x="1242418" y="88649"/>
                  <a:pt x="1242147" y="87515"/>
                </a:cubicBezTo>
                <a:cubicBezTo>
                  <a:pt x="1242220" y="77985"/>
                  <a:pt x="1249402" y="71790"/>
                  <a:pt x="1263588" y="69629"/>
                </a:cubicBezTo>
                <a:close/>
                <a:moveTo>
                  <a:pt x="728298" y="66210"/>
                </a:moveTo>
                <a:cubicBezTo>
                  <a:pt x="729525" y="66792"/>
                  <a:pt x="730861" y="67329"/>
                  <a:pt x="731889" y="68033"/>
                </a:cubicBezTo>
                <a:cubicBezTo>
                  <a:pt x="732088" y="68156"/>
                  <a:pt x="731113" y="69320"/>
                  <a:pt x="730698" y="69320"/>
                </a:cubicBezTo>
                <a:cubicBezTo>
                  <a:pt x="729182" y="69305"/>
                  <a:pt x="727684" y="68999"/>
                  <a:pt x="726186" y="68798"/>
                </a:cubicBezTo>
                <a:cubicBezTo>
                  <a:pt x="726872" y="67926"/>
                  <a:pt x="727576" y="67068"/>
                  <a:pt x="728298" y="66210"/>
                </a:cubicBezTo>
                <a:close/>
                <a:moveTo>
                  <a:pt x="10992201" y="65475"/>
                </a:moveTo>
                <a:cubicBezTo>
                  <a:pt x="10999167" y="65445"/>
                  <a:pt x="11004053" y="67743"/>
                  <a:pt x="11004094" y="71083"/>
                </a:cubicBezTo>
                <a:cubicBezTo>
                  <a:pt x="11004148" y="75268"/>
                  <a:pt x="10998318" y="78548"/>
                  <a:pt x="10991244" y="78303"/>
                </a:cubicBezTo>
                <a:cubicBezTo>
                  <a:pt x="10983826" y="78042"/>
                  <a:pt x="10978285" y="74501"/>
                  <a:pt x="10979351" y="70532"/>
                </a:cubicBezTo>
                <a:cubicBezTo>
                  <a:pt x="10980578" y="66027"/>
                  <a:pt x="10986570" y="65858"/>
                  <a:pt x="10992201" y="65475"/>
                </a:cubicBezTo>
                <a:close/>
                <a:moveTo>
                  <a:pt x="12009712" y="64542"/>
                </a:moveTo>
                <a:cubicBezTo>
                  <a:pt x="12015578" y="64894"/>
                  <a:pt x="12015920" y="68188"/>
                  <a:pt x="12015000" y="70946"/>
                </a:cubicBezTo>
                <a:cubicBezTo>
                  <a:pt x="12014549" y="72280"/>
                  <a:pt x="12011932" y="73338"/>
                  <a:pt x="12010289" y="74517"/>
                </a:cubicBezTo>
                <a:cubicBezTo>
                  <a:pt x="12007475" y="72878"/>
                  <a:pt x="12004640" y="71253"/>
                  <a:pt x="12000308" y="68755"/>
                </a:cubicBezTo>
                <a:cubicBezTo>
                  <a:pt x="12004658" y="66717"/>
                  <a:pt x="12007366" y="64419"/>
                  <a:pt x="12009712" y="64542"/>
                </a:cubicBezTo>
                <a:close/>
                <a:moveTo>
                  <a:pt x="10896567" y="64296"/>
                </a:moveTo>
                <a:cubicBezTo>
                  <a:pt x="10896983" y="64740"/>
                  <a:pt x="10897379" y="65185"/>
                  <a:pt x="10897795" y="65629"/>
                </a:cubicBezTo>
                <a:cubicBezTo>
                  <a:pt x="10897055" y="65844"/>
                  <a:pt x="10896206" y="66349"/>
                  <a:pt x="10895610" y="66257"/>
                </a:cubicBezTo>
                <a:cubicBezTo>
                  <a:pt x="10895052" y="66150"/>
                  <a:pt x="10894781" y="65445"/>
                  <a:pt x="10894365" y="65001"/>
                </a:cubicBezTo>
                <a:cubicBezTo>
                  <a:pt x="10895105" y="64771"/>
                  <a:pt x="10895826" y="64541"/>
                  <a:pt x="10896567" y="64296"/>
                </a:cubicBezTo>
                <a:close/>
                <a:moveTo>
                  <a:pt x="3003414" y="62866"/>
                </a:moveTo>
                <a:cubicBezTo>
                  <a:pt x="2991067" y="65317"/>
                  <a:pt x="2982080" y="71814"/>
                  <a:pt x="2975258" y="82068"/>
                </a:cubicBezTo>
                <a:cubicBezTo>
                  <a:pt x="2981484" y="84443"/>
                  <a:pt x="2985727" y="81256"/>
                  <a:pt x="2990293" y="79816"/>
                </a:cubicBezTo>
                <a:cubicBezTo>
                  <a:pt x="2997711" y="77456"/>
                  <a:pt x="3005110" y="74971"/>
                  <a:pt x="3011825" y="71952"/>
                </a:cubicBezTo>
                <a:cubicBezTo>
                  <a:pt x="3015707" y="70220"/>
                  <a:pt x="3017276" y="66850"/>
                  <a:pt x="3013340" y="64475"/>
                </a:cubicBezTo>
                <a:cubicBezTo>
                  <a:pt x="3011176" y="63157"/>
                  <a:pt x="3006247" y="62299"/>
                  <a:pt x="3003414" y="62866"/>
                </a:cubicBezTo>
                <a:close/>
                <a:moveTo>
                  <a:pt x="11621404" y="62457"/>
                </a:moveTo>
                <a:cubicBezTo>
                  <a:pt x="11621746" y="62426"/>
                  <a:pt x="11622812" y="63468"/>
                  <a:pt x="11622667" y="63606"/>
                </a:cubicBezTo>
                <a:cubicBezTo>
                  <a:pt x="11621783" y="64326"/>
                  <a:pt x="11620610" y="64924"/>
                  <a:pt x="11619564" y="65552"/>
                </a:cubicBezTo>
                <a:cubicBezTo>
                  <a:pt x="11618805" y="64801"/>
                  <a:pt x="11618065" y="64035"/>
                  <a:pt x="11617307" y="63269"/>
                </a:cubicBezTo>
                <a:cubicBezTo>
                  <a:pt x="11618679" y="62978"/>
                  <a:pt x="11620015" y="62610"/>
                  <a:pt x="11621404" y="62457"/>
                </a:cubicBezTo>
                <a:close/>
                <a:moveTo>
                  <a:pt x="2083315" y="61718"/>
                </a:moveTo>
                <a:cubicBezTo>
                  <a:pt x="2080631" y="62119"/>
                  <a:pt x="2078445" y="63241"/>
                  <a:pt x="2076551" y="64505"/>
                </a:cubicBezTo>
                <a:cubicBezTo>
                  <a:pt x="2072819" y="67003"/>
                  <a:pt x="2070202" y="70159"/>
                  <a:pt x="2067222" y="73086"/>
                </a:cubicBezTo>
                <a:cubicBezTo>
                  <a:pt x="2055474" y="84658"/>
                  <a:pt x="2048169" y="87600"/>
                  <a:pt x="2028087" y="84106"/>
                </a:cubicBezTo>
                <a:cubicBezTo>
                  <a:pt x="2003913" y="79893"/>
                  <a:pt x="1984665" y="86496"/>
                  <a:pt x="1963782" y="90817"/>
                </a:cubicBezTo>
                <a:cubicBezTo>
                  <a:pt x="1966700" y="96670"/>
                  <a:pt x="1972822" y="96073"/>
                  <a:pt x="1978147" y="95398"/>
                </a:cubicBezTo>
                <a:lnTo>
                  <a:pt x="2005424" y="91170"/>
                </a:lnTo>
                <a:lnTo>
                  <a:pt x="2036352" y="98416"/>
                </a:lnTo>
                <a:cubicBezTo>
                  <a:pt x="2042475" y="103534"/>
                  <a:pt x="2043887" y="110857"/>
                  <a:pt x="2038998" y="118901"/>
                </a:cubicBezTo>
                <a:cubicBezTo>
                  <a:pt x="2036778" y="122563"/>
                  <a:pt x="2035660" y="126532"/>
                  <a:pt x="2035101" y="130408"/>
                </a:cubicBezTo>
                <a:cubicBezTo>
                  <a:pt x="2034922" y="131557"/>
                  <a:pt x="2038096" y="133519"/>
                  <a:pt x="2040315" y="133948"/>
                </a:cubicBezTo>
                <a:cubicBezTo>
                  <a:pt x="2042460" y="134346"/>
                  <a:pt x="2046646" y="133748"/>
                  <a:pt x="2047730" y="132707"/>
                </a:cubicBezTo>
                <a:cubicBezTo>
                  <a:pt x="2055776" y="125076"/>
                  <a:pt x="2063247" y="117201"/>
                  <a:pt x="2071370" y="108927"/>
                </a:cubicBezTo>
                <a:cubicBezTo>
                  <a:pt x="2057043" y="99964"/>
                  <a:pt x="2059028" y="91583"/>
                  <a:pt x="2071411" y="82743"/>
                </a:cubicBezTo>
                <a:cubicBezTo>
                  <a:pt x="2079711" y="76798"/>
                  <a:pt x="2085943" y="69745"/>
                  <a:pt x="2093050" y="63264"/>
                </a:cubicBezTo>
                <a:cubicBezTo>
                  <a:pt x="2089168" y="61640"/>
                  <a:pt x="2085997" y="61318"/>
                  <a:pt x="2083315" y="61718"/>
                </a:cubicBezTo>
                <a:close/>
                <a:moveTo>
                  <a:pt x="9247742" y="61625"/>
                </a:moveTo>
                <a:lnTo>
                  <a:pt x="9245540" y="61962"/>
                </a:lnTo>
                <a:lnTo>
                  <a:pt x="9247164" y="62942"/>
                </a:lnTo>
                <a:close/>
                <a:moveTo>
                  <a:pt x="9620347" y="60889"/>
                </a:moveTo>
                <a:cubicBezTo>
                  <a:pt x="9617893" y="60353"/>
                  <a:pt x="9614590" y="60399"/>
                  <a:pt x="9612100" y="60951"/>
                </a:cubicBezTo>
                <a:cubicBezTo>
                  <a:pt x="9602462" y="63126"/>
                  <a:pt x="9592627" y="65179"/>
                  <a:pt x="9583567" y="68075"/>
                </a:cubicBezTo>
                <a:cubicBezTo>
                  <a:pt x="9573479" y="71308"/>
                  <a:pt x="9569093" y="76767"/>
                  <a:pt x="9571547" y="82237"/>
                </a:cubicBezTo>
                <a:cubicBezTo>
                  <a:pt x="9574687" y="89208"/>
                  <a:pt x="9580498" y="94770"/>
                  <a:pt x="9596471" y="94709"/>
                </a:cubicBezTo>
                <a:cubicBezTo>
                  <a:pt x="9598077" y="87569"/>
                  <a:pt x="9587321" y="81731"/>
                  <a:pt x="9595749" y="76920"/>
                </a:cubicBezTo>
                <a:cubicBezTo>
                  <a:pt x="9601525" y="73623"/>
                  <a:pt x="9610440" y="72427"/>
                  <a:pt x="9617821" y="70174"/>
                </a:cubicBezTo>
                <a:cubicBezTo>
                  <a:pt x="9620257" y="69408"/>
                  <a:pt x="9622640" y="68382"/>
                  <a:pt x="9624517" y="67171"/>
                </a:cubicBezTo>
                <a:cubicBezTo>
                  <a:pt x="9625636" y="66451"/>
                  <a:pt x="9626646" y="64766"/>
                  <a:pt x="9626033" y="64122"/>
                </a:cubicBezTo>
                <a:cubicBezTo>
                  <a:pt x="9624752" y="62774"/>
                  <a:pt x="9622622" y="61364"/>
                  <a:pt x="9620347" y="60889"/>
                </a:cubicBezTo>
                <a:close/>
                <a:moveTo>
                  <a:pt x="11805523" y="60813"/>
                </a:moveTo>
                <a:cubicBezTo>
                  <a:pt x="11817092" y="60262"/>
                  <a:pt x="11830916" y="65426"/>
                  <a:pt x="11835031" y="71479"/>
                </a:cubicBezTo>
                <a:cubicBezTo>
                  <a:pt x="11835355" y="71938"/>
                  <a:pt x="11834940" y="72582"/>
                  <a:pt x="11834886" y="73150"/>
                </a:cubicBezTo>
                <a:cubicBezTo>
                  <a:pt x="11833587" y="73885"/>
                  <a:pt x="11832305" y="75218"/>
                  <a:pt x="11830969" y="75249"/>
                </a:cubicBezTo>
                <a:cubicBezTo>
                  <a:pt x="11819004" y="75479"/>
                  <a:pt x="11809439" y="72030"/>
                  <a:pt x="11801101" y="67158"/>
                </a:cubicBezTo>
                <a:cubicBezTo>
                  <a:pt x="11800005" y="66514"/>
                  <a:pt x="11799260" y="64737"/>
                  <a:pt x="11799910" y="64047"/>
                </a:cubicBezTo>
                <a:cubicBezTo>
                  <a:pt x="11801192" y="62713"/>
                  <a:pt x="11803466" y="60905"/>
                  <a:pt x="11805523" y="60813"/>
                </a:cubicBezTo>
                <a:close/>
                <a:moveTo>
                  <a:pt x="2140058" y="60598"/>
                </a:moveTo>
                <a:cubicBezTo>
                  <a:pt x="2138922" y="61226"/>
                  <a:pt x="2137785" y="61855"/>
                  <a:pt x="2136665" y="62483"/>
                </a:cubicBezTo>
                <a:cubicBezTo>
                  <a:pt x="2137767" y="63126"/>
                  <a:pt x="2139522" y="64429"/>
                  <a:pt x="2139841" y="64291"/>
                </a:cubicBezTo>
                <a:cubicBezTo>
                  <a:pt x="2141547" y="63663"/>
                  <a:pt x="2142877" y="62636"/>
                  <a:pt x="2144338" y="61778"/>
                </a:cubicBezTo>
                <a:cubicBezTo>
                  <a:pt x="2142912" y="61380"/>
                  <a:pt x="2141490" y="60997"/>
                  <a:pt x="2140058" y="60598"/>
                </a:cubicBezTo>
                <a:close/>
                <a:moveTo>
                  <a:pt x="1578419" y="59916"/>
                </a:moveTo>
                <a:cubicBezTo>
                  <a:pt x="1585693" y="59257"/>
                  <a:pt x="1590656" y="61540"/>
                  <a:pt x="1589664" y="64575"/>
                </a:cubicBezTo>
                <a:cubicBezTo>
                  <a:pt x="1589086" y="66397"/>
                  <a:pt x="1586108" y="68619"/>
                  <a:pt x="1583329" y="69293"/>
                </a:cubicBezTo>
                <a:cubicBezTo>
                  <a:pt x="1578888" y="70350"/>
                  <a:pt x="1573510" y="67500"/>
                  <a:pt x="1574232" y="64529"/>
                </a:cubicBezTo>
                <a:cubicBezTo>
                  <a:pt x="1574683" y="62643"/>
                  <a:pt x="1577408" y="60943"/>
                  <a:pt x="1578419" y="59916"/>
                </a:cubicBezTo>
                <a:close/>
                <a:moveTo>
                  <a:pt x="2783784" y="59205"/>
                </a:moveTo>
                <a:cubicBezTo>
                  <a:pt x="2781074" y="60139"/>
                  <a:pt x="2778726" y="61763"/>
                  <a:pt x="2777156" y="63433"/>
                </a:cubicBezTo>
                <a:cubicBezTo>
                  <a:pt x="2776849" y="63785"/>
                  <a:pt x="2780857" y="66574"/>
                  <a:pt x="2782283" y="66405"/>
                </a:cubicBezTo>
                <a:cubicBezTo>
                  <a:pt x="2785085" y="66053"/>
                  <a:pt x="2787452" y="64429"/>
                  <a:pt x="2791236" y="62789"/>
                </a:cubicBezTo>
                <a:cubicBezTo>
                  <a:pt x="2787468" y="60920"/>
                  <a:pt x="2784578" y="58914"/>
                  <a:pt x="2783784" y="59205"/>
                </a:cubicBezTo>
                <a:close/>
                <a:moveTo>
                  <a:pt x="10582724" y="58168"/>
                </a:moveTo>
                <a:cubicBezTo>
                  <a:pt x="10604994" y="59057"/>
                  <a:pt x="10615101" y="65492"/>
                  <a:pt x="10615390" y="77154"/>
                </a:cubicBezTo>
                <a:cubicBezTo>
                  <a:pt x="10615479" y="80019"/>
                  <a:pt x="10615966" y="83191"/>
                  <a:pt x="10614270" y="85704"/>
                </a:cubicBezTo>
                <a:cubicBezTo>
                  <a:pt x="10606257" y="97394"/>
                  <a:pt x="10597685" y="108978"/>
                  <a:pt x="10583211" y="118295"/>
                </a:cubicBezTo>
                <a:cubicBezTo>
                  <a:pt x="10581189" y="119597"/>
                  <a:pt x="10576027" y="120210"/>
                  <a:pt x="10573105" y="119643"/>
                </a:cubicBezTo>
                <a:cubicBezTo>
                  <a:pt x="10567835" y="118616"/>
                  <a:pt x="10567076" y="115337"/>
                  <a:pt x="10568809" y="112472"/>
                </a:cubicBezTo>
                <a:cubicBezTo>
                  <a:pt x="10571697" y="107645"/>
                  <a:pt x="10575794" y="103079"/>
                  <a:pt x="10578518" y="98222"/>
                </a:cubicBezTo>
                <a:cubicBezTo>
                  <a:pt x="10580197" y="95203"/>
                  <a:pt x="10573466" y="91051"/>
                  <a:pt x="10568322" y="91603"/>
                </a:cubicBezTo>
                <a:cubicBezTo>
                  <a:pt x="10564694" y="92001"/>
                  <a:pt x="10560904" y="92583"/>
                  <a:pt x="10557746" y="93702"/>
                </a:cubicBezTo>
                <a:cubicBezTo>
                  <a:pt x="10552079" y="95709"/>
                  <a:pt x="10547044" y="98390"/>
                  <a:pt x="10541341" y="100321"/>
                </a:cubicBezTo>
                <a:cubicBezTo>
                  <a:pt x="10539374" y="100995"/>
                  <a:pt x="10534320" y="100750"/>
                  <a:pt x="10533887" y="100091"/>
                </a:cubicBezTo>
                <a:cubicBezTo>
                  <a:pt x="10532624" y="98252"/>
                  <a:pt x="10532909" y="95969"/>
                  <a:pt x="10532841" y="93870"/>
                </a:cubicBezTo>
                <a:cubicBezTo>
                  <a:pt x="10532823" y="93380"/>
                  <a:pt x="10533617" y="92798"/>
                  <a:pt x="10534285" y="92415"/>
                </a:cubicBezTo>
                <a:cubicBezTo>
                  <a:pt x="10548795" y="84141"/>
                  <a:pt x="10561644" y="75222"/>
                  <a:pt x="10569928" y="63852"/>
                </a:cubicBezTo>
                <a:cubicBezTo>
                  <a:pt x="10572094" y="60865"/>
                  <a:pt x="10579764" y="59424"/>
                  <a:pt x="10582724" y="58168"/>
                </a:cubicBezTo>
                <a:close/>
                <a:moveTo>
                  <a:pt x="1313705" y="56590"/>
                </a:moveTo>
                <a:cubicBezTo>
                  <a:pt x="1317531" y="58506"/>
                  <a:pt x="1319390" y="59426"/>
                  <a:pt x="1321213" y="60314"/>
                </a:cubicBezTo>
                <a:cubicBezTo>
                  <a:pt x="1319210" y="61770"/>
                  <a:pt x="1317333" y="63317"/>
                  <a:pt x="1315040" y="64574"/>
                </a:cubicBezTo>
                <a:cubicBezTo>
                  <a:pt x="1314697" y="64773"/>
                  <a:pt x="1311142" y="63578"/>
                  <a:pt x="1311196" y="63118"/>
                </a:cubicBezTo>
                <a:cubicBezTo>
                  <a:pt x="1311413" y="61310"/>
                  <a:pt x="1312477" y="59518"/>
                  <a:pt x="1313705" y="56590"/>
                </a:cubicBezTo>
                <a:close/>
                <a:moveTo>
                  <a:pt x="1426877" y="55992"/>
                </a:moveTo>
                <a:cubicBezTo>
                  <a:pt x="1428465" y="55610"/>
                  <a:pt x="1431136" y="56897"/>
                  <a:pt x="1434908" y="57832"/>
                </a:cubicBezTo>
                <a:cubicBezTo>
                  <a:pt x="1431968" y="59456"/>
                  <a:pt x="1430469" y="60711"/>
                  <a:pt x="1428447" y="61218"/>
                </a:cubicBezTo>
                <a:cubicBezTo>
                  <a:pt x="1427473" y="61463"/>
                  <a:pt x="1424229" y="60221"/>
                  <a:pt x="1424297" y="59824"/>
                </a:cubicBezTo>
                <a:cubicBezTo>
                  <a:pt x="1424585" y="58430"/>
                  <a:pt x="1425361" y="56360"/>
                  <a:pt x="1426877" y="55992"/>
                </a:cubicBezTo>
                <a:close/>
                <a:moveTo>
                  <a:pt x="1225635" y="55472"/>
                </a:moveTo>
                <a:cubicBezTo>
                  <a:pt x="1229244" y="58383"/>
                  <a:pt x="1233017" y="60222"/>
                  <a:pt x="1234028" y="62520"/>
                </a:cubicBezTo>
                <a:cubicBezTo>
                  <a:pt x="1235291" y="65432"/>
                  <a:pt x="1228198" y="67806"/>
                  <a:pt x="1221719" y="66781"/>
                </a:cubicBezTo>
                <a:cubicBezTo>
                  <a:pt x="1216810" y="66015"/>
                  <a:pt x="1212623" y="63931"/>
                  <a:pt x="1214751" y="60804"/>
                </a:cubicBezTo>
                <a:cubicBezTo>
                  <a:pt x="1216124" y="58782"/>
                  <a:pt x="1220961" y="57632"/>
                  <a:pt x="1225635" y="55472"/>
                </a:cubicBezTo>
                <a:close/>
                <a:moveTo>
                  <a:pt x="9064019" y="55007"/>
                </a:moveTo>
                <a:cubicBezTo>
                  <a:pt x="9071636" y="60889"/>
                  <a:pt x="9077645" y="61472"/>
                  <a:pt x="9090964" y="57564"/>
                </a:cubicBezTo>
                <a:cubicBezTo>
                  <a:pt x="9078746" y="56400"/>
                  <a:pt x="9073062" y="55864"/>
                  <a:pt x="9064019" y="55007"/>
                </a:cubicBezTo>
                <a:close/>
                <a:moveTo>
                  <a:pt x="2345725" y="54945"/>
                </a:moveTo>
                <a:cubicBezTo>
                  <a:pt x="2341067" y="57181"/>
                  <a:pt x="2337007" y="58606"/>
                  <a:pt x="2334102" y="60644"/>
                </a:cubicBezTo>
                <a:cubicBezTo>
                  <a:pt x="2318798" y="71416"/>
                  <a:pt x="2300409" y="79019"/>
                  <a:pt x="2277652" y="82482"/>
                </a:cubicBezTo>
                <a:cubicBezTo>
                  <a:pt x="2274042" y="83034"/>
                  <a:pt x="2270361" y="83769"/>
                  <a:pt x="2267185" y="84918"/>
                </a:cubicBezTo>
                <a:cubicBezTo>
                  <a:pt x="2259985" y="87492"/>
                  <a:pt x="2257747" y="94449"/>
                  <a:pt x="2262330" y="98754"/>
                </a:cubicBezTo>
                <a:cubicBezTo>
                  <a:pt x="2265597" y="101848"/>
                  <a:pt x="2273049" y="102936"/>
                  <a:pt x="2280143" y="100777"/>
                </a:cubicBezTo>
                <a:cubicBezTo>
                  <a:pt x="2286025" y="98999"/>
                  <a:pt x="2291999" y="97007"/>
                  <a:pt x="2296763" y="94311"/>
                </a:cubicBezTo>
                <a:cubicBezTo>
                  <a:pt x="2306833" y="88672"/>
                  <a:pt x="2317949" y="84765"/>
                  <a:pt x="2331595" y="83631"/>
                </a:cubicBezTo>
                <a:cubicBezTo>
                  <a:pt x="2335294" y="83309"/>
                  <a:pt x="2339028" y="82635"/>
                  <a:pt x="2342439" y="81701"/>
                </a:cubicBezTo>
                <a:cubicBezTo>
                  <a:pt x="2355143" y="78192"/>
                  <a:pt x="2361118" y="69577"/>
                  <a:pt x="2355830" y="61349"/>
                </a:cubicBezTo>
                <a:cubicBezTo>
                  <a:pt x="2354331" y="59006"/>
                  <a:pt x="2349785" y="57443"/>
                  <a:pt x="2345725" y="54945"/>
                </a:cubicBezTo>
                <a:close/>
                <a:moveTo>
                  <a:pt x="10942534" y="52185"/>
                </a:moveTo>
                <a:cubicBezTo>
                  <a:pt x="10943094" y="53028"/>
                  <a:pt x="10943797" y="53840"/>
                  <a:pt x="10944123" y="54728"/>
                </a:cubicBezTo>
                <a:cubicBezTo>
                  <a:pt x="10944195" y="54929"/>
                  <a:pt x="10942516" y="55632"/>
                  <a:pt x="10942228" y="55525"/>
                </a:cubicBezTo>
                <a:cubicBezTo>
                  <a:pt x="10941000" y="55051"/>
                  <a:pt x="10939972" y="54376"/>
                  <a:pt x="10938888" y="53778"/>
                </a:cubicBezTo>
                <a:cubicBezTo>
                  <a:pt x="10940098" y="53242"/>
                  <a:pt x="10941307" y="52721"/>
                  <a:pt x="10942534" y="52185"/>
                </a:cubicBezTo>
                <a:close/>
                <a:moveTo>
                  <a:pt x="2968272" y="51253"/>
                </a:moveTo>
                <a:cubicBezTo>
                  <a:pt x="2967639" y="51437"/>
                  <a:pt x="2967010" y="51605"/>
                  <a:pt x="2966377" y="51789"/>
                </a:cubicBezTo>
                <a:cubicBezTo>
                  <a:pt x="2966665" y="52157"/>
                  <a:pt x="2966864" y="52754"/>
                  <a:pt x="2967296" y="52831"/>
                </a:cubicBezTo>
                <a:cubicBezTo>
                  <a:pt x="2967784" y="52923"/>
                  <a:pt x="2968507" y="52540"/>
                  <a:pt x="2969139" y="52387"/>
                </a:cubicBezTo>
                <a:cubicBezTo>
                  <a:pt x="2968850" y="52004"/>
                  <a:pt x="2968560" y="51636"/>
                  <a:pt x="2968272" y="51253"/>
                </a:cubicBezTo>
                <a:close/>
                <a:moveTo>
                  <a:pt x="9277845" y="48893"/>
                </a:moveTo>
                <a:cubicBezTo>
                  <a:pt x="9277479" y="49062"/>
                  <a:pt x="9277615" y="49629"/>
                  <a:pt x="9277520" y="49996"/>
                </a:cubicBezTo>
                <a:cubicBezTo>
                  <a:pt x="9278296" y="49721"/>
                  <a:pt x="9279054" y="49414"/>
                  <a:pt x="9280082" y="49016"/>
                </a:cubicBezTo>
                <a:cubicBezTo>
                  <a:pt x="9279054" y="48939"/>
                  <a:pt x="9278206" y="48724"/>
                  <a:pt x="9277845" y="48893"/>
                </a:cubicBezTo>
                <a:close/>
                <a:moveTo>
                  <a:pt x="10720733" y="47573"/>
                </a:moveTo>
                <a:cubicBezTo>
                  <a:pt x="10723313" y="50577"/>
                  <a:pt x="10725587" y="52738"/>
                  <a:pt x="10726778" y="55097"/>
                </a:cubicBezTo>
                <a:cubicBezTo>
                  <a:pt x="10727013" y="55557"/>
                  <a:pt x="10722862" y="57656"/>
                  <a:pt x="10720985" y="57533"/>
                </a:cubicBezTo>
                <a:cubicBezTo>
                  <a:pt x="10715660" y="57196"/>
                  <a:pt x="10713043" y="54683"/>
                  <a:pt x="10713837" y="51558"/>
                </a:cubicBezTo>
                <a:cubicBezTo>
                  <a:pt x="10714127" y="50409"/>
                  <a:pt x="10717249" y="49505"/>
                  <a:pt x="10720733" y="47573"/>
                </a:cubicBezTo>
                <a:close/>
                <a:moveTo>
                  <a:pt x="2845629" y="43545"/>
                </a:moveTo>
                <a:cubicBezTo>
                  <a:pt x="2842471" y="45215"/>
                  <a:pt x="2839167" y="46088"/>
                  <a:pt x="2838934" y="47237"/>
                </a:cubicBezTo>
                <a:cubicBezTo>
                  <a:pt x="2838301" y="50287"/>
                  <a:pt x="2842667" y="50916"/>
                  <a:pt x="2846314" y="50732"/>
                </a:cubicBezTo>
                <a:cubicBezTo>
                  <a:pt x="2848534" y="50609"/>
                  <a:pt x="2850574" y="49230"/>
                  <a:pt x="2852704" y="48402"/>
                </a:cubicBezTo>
                <a:cubicBezTo>
                  <a:pt x="2850540" y="46900"/>
                  <a:pt x="2848355" y="45399"/>
                  <a:pt x="2845629" y="43545"/>
                </a:cubicBezTo>
                <a:close/>
                <a:moveTo>
                  <a:pt x="10777545" y="41236"/>
                </a:moveTo>
                <a:cubicBezTo>
                  <a:pt x="10781209" y="43580"/>
                  <a:pt x="10783898" y="44530"/>
                  <a:pt x="10784132" y="45679"/>
                </a:cubicBezTo>
                <a:cubicBezTo>
                  <a:pt x="10784421" y="47028"/>
                  <a:pt x="10782580" y="48546"/>
                  <a:pt x="10781660" y="49986"/>
                </a:cubicBezTo>
                <a:cubicBezTo>
                  <a:pt x="10779458" y="49450"/>
                  <a:pt x="10775519" y="49021"/>
                  <a:pt x="10775397" y="48331"/>
                </a:cubicBezTo>
                <a:cubicBezTo>
                  <a:pt x="10775054" y="46537"/>
                  <a:pt x="10776372" y="44607"/>
                  <a:pt x="10777545" y="41236"/>
                </a:cubicBezTo>
                <a:close/>
                <a:moveTo>
                  <a:pt x="2911922" y="40235"/>
                </a:moveTo>
                <a:cubicBezTo>
                  <a:pt x="2909266" y="40618"/>
                  <a:pt x="2906310" y="43468"/>
                  <a:pt x="2905786" y="45429"/>
                </a:cubicBezTo>
                <a:cubicBezTo>
                  <a:pt x="2903639" y="53642"/>
                  <a:pt x="2908761" y="60108"/>
                  <a:pt x="2920132" y="64659"/>
                </a:cubicBezTo>
                <a:cubicBezTo>
                  <a:pt x="2925134" y="66650"/>
                  <a:pt x="2932460" y="65088"/>
                  <a:pt x="2934102" y="61686"/>
                </a:cubicBezTo>
                <a:cubicBezTo>
                  <a:pt x="2934915" y="60047"/>
                  <a:pt x="2935384" y="58332"/>
                  <a:pt x="2935727" y="57381"/>
                </a:cubicBezTo>
                <a:cubicBezTo>
                  <a:pt x="2936160" y="50471"/>
                  <a:pt x="2933326" y="44954"/>
                  <a:pt x="2924775" y="41507"/>
                </a:cubicBezTo>
                <a:cubicBezTo>
                  <a:pt x="2921363" y="40143"/>
                  <a:pt x="2915873" y="39653"/>
                  <a:pt x="2911922" y="40235"/>
                </a:cubicBezTo>
                <a:close/>
                <a:moveTo>
                  <a:pt x="10640926" y="39167"/>
                </a:moveTo>
                <a:cubicBezTo>
                  <a:pt x="10648596" y="38186"/>
                  <a:pt x="10656392" y="40361"/>
                  <a:pt x="10658901" y="45020"/>
                </a:cubicBezTo>
                <a:cubicBezTo>
                  <a:pt x="10661211" y="49280"/>
                  <a:pt x="10662078" y="53830"/>
                  <a:pt x="10663684" y="58565"/>
                </a:cubicBezTo>
                <a:cubicBezTo>
                  <a:pt x="10662096" y="62932"/>
                  <a:pt x="10660688" y="67360"/>
                  <a:pt x="10658720" y="71696"/>
                </a:cubicBezTo>
                <a:cubicBezTo>
                  <a:pt x="10658377" y="72509"/>
                  <a:pt x="10655761" y="73505"/>
                  <a:pt x="10654335" y="73443"/>
                </a:cubicBezTo>
                <a:cubicBezTo>
                  <a:pt x="10651881" y="73306"/>
                  <a:pt x="10648091" y="72785"/>
                  <a:pt x="10647351" y="71726"/>
                </a:cubicBezTo>
                <a:cubicBezTo>
                  <a:pt x="10641774" y="63958"/>
                  <a:pt x="10636649" y="56083"/>
                  <a:pt x="10631704" y="48146"/>
                </a:cubicBezTo>
                <a:cubicBezTo>
                  <a:pt x="10629394" y="44407"/>
                  <a:pt x="10634140" y="40056"/>
                  <a:pt x="10640926" y="39167"/>
                </a:cubicBezTo>
                <a:close/>
                <a:moveTo>
                  <a:pt x="2401091" y="39086"/>
                </a:moveTo>
                <a:cubicBezTo>
                  <a:pt x="2399286" y="39363"/>
                  <a:pt x="2397013" y="39271"/>
                  <a:pt x="2395785" y="39944"/>
                </a:cubicBezTo>
                <a:cubicBezTo>
                  <a:pt x="2387700" y="44265"/>
                  <a:pt x="2382432" y="49659"/>
                  <a:pt x="2383207" y="56369"/>
                </a:cubicBezTo>
                <a:cubicBezTo>
                  <a:pt x="2383406" y="58117"/>
                  <a:pt x="2387086" y="60538"/>
                  <a:pt x="2390010" y="61165"/>
                </a:cubicBezTo>
                <a:cubicBezTo>
                  <a:pt x="2399665" y="63264"/>
                  <a:pt x="2409862" y="59955"/>
                  <a:pt x="2412696" y="54423"/>
                </a:cubicBezTo>
                <a:cubicBezTo>
                  <a:pt x="2415692" y="48586"/>
                  <a:pt x="2411738" y="41921"/>
                  <a:pt x="2403798" y="39531"/>
                </a:cubicBezTo>
                <a:cubicBezTo>
                  <a:pt x="2402986" y="39286"/>
                  <a:pt x="2401994" y="39225"/>
                  <a:pt x="2401091" y="39086"/>
                </a:cubicBezTo>
                <a:close/>
                <a:moveTo>
                  <a:pt x="10832861" y="38616"/>
                </a:moveTo>
                <a:cubicBezTo>
                  <a:pt x="10836001" y="42309"/>
                  <a:pt x="10838438" y="44040"/>
                  <a:pt x="10838601" y="45833"/>
                </a:cubicBezTo>
                <a:cubicBezTo>
                  <a:pt x="10838727" y="46966"/>
                  <a:pt x="10835514" y="48239"/>
                  <a:pt x="10833800" y="49450"/>
                </a:cubicBezTo>
                <a:cubicBezTo>
                  <a:pt x="10831291" y="48117"/>
                  <a:pt x="10827409" y="46997"/>
                  <a:pt x="10826743" y="45388"/>
                </a:cubicBezTo>
                <a:cubicBezTo>
                  <a:pt x="10826201" y="44071"/>
                  <a:pt x="10829467" y="42140"/>
                  <a:pt x="10832861" y="38616"/>
                </a:cubicBezTo>
                <a:close/>
                <a:moveTo>
                  <a:pt x="2143487" y="38335"/>
                </a:moveTo>
                <a:cubicBezTo>
                  <a:pt x="2144771" y="39715"/>
                  <a:pt x="2145527" y="41584"/>
                  <a:pt x="2147461" y="42351"/>
                </a:cubicBezTo>
                <a:cubicBezTo>
                  <a:pt x="2149338" y="43085"/>
                  <a:pt x="2152407" y="42687"/>
                  <a:pt x="2156990" y="42855"/>
                </a:cubicBezTo>
                <a:cubicBezTo>
                  <a:pt x="2154121" y="40649"/>
                  <a:pt x="2152931" y="38949"/>
                  <a:pt x="2150856" y="38335"/>
                </a:cubicBezTo>
                <a:cubicBezTo>
                  <a:pt x="2148849" y="37738"/>
                  <a:pt x="2145979" y="38289"/>
                  <a:pt x="2143487" y="38335"/>
                </a:cubicBezTo>
                <a:close/>
                <a:moveTo>
                  <a:pt x="1820565" y="37247"/>
                </a:moveTo>
                <a:cubicBezTo>
                  <a:pt x="1817514" y="37202"/>
                  <a:pt x="1813688" y="38857"/>
                  <a:pt x="1811504" y="40404"/>
                </a:cubicBezTo>
                <a:cubicBezTo>
                  <a:pt x="1810296" y="41278"/>
                  <a:pt x="1810836" y="43913"/>
                  <a:pt x="1812171" y="45092"/>
                </a:cubicBezTo>
                <a:cubicBezTo>
                  <a:pt x="1815637" y="48203"/>
                  <a:pt x="1819951" y="50946"/>
                  <a:pt x="1824191" y="54025"/>
                </a:cubicBezTo>
                <a:cubicBezTo>
                  <a:pt x="1820745" y="56017"/>
                  <a:pt x="1819030" y="57795"/>
                  <a:pt x="1816684" y="58209"/>
                </a:cubicBezTo>
                <a:cubicBezTo>
                  <a:pt x="1793384" y="62253"/>
                  <a:pt x="1783748" y="74804"/>
                  <a:pt x="1771438" y="85592"/>
                </a:cubicBezTo>
                <a:cubicBezTo>
                  <a:pt x="1768929" y="87783"/>
                  <a:pt x="1767761" y="91032"/>
                  <a:pt x="1767828" y="93790"/>
                </a:cubicBezTo>
                <a:cubicBezTo>
                  <a:pt x="1767937" y="99566"/>
                  <a:pt x="1768605" y="105403"/>
                  <a:pt x="1770301" y="111072"/>
                </a:cubicBezTo>
                <a:cubicBezTo>
                  <a:pt x="1773099" y="120280"/>
                  <a:pt x="1777557" y="121966"/>
                  <a:pt x="1796092" y="122441"/>
                </a:cubicBezTo>
                <a:cubicBezTo>
                  <a:pt x="1797806" y="122487"/>
                  <a:pt x="1799468" y="123253"/>
                  <a:pt x="1802501" y="124034"/>
                </a:cubicBezTo>
                <a:cubicBezTo>
                  <a:pt x="1803257" y="132094"/>
                  <a:pt x="1807299" y="138943"/>
                  <a:pt x="1823848" y="140827"/>
                </a:cubicBezTo>
                <a:cubicBezTo>
                  <a:pt x="1832747" y="141838"/>
                  <a:pt x="1833089" y="147845"/>
                  <a:pt x="1825778" y="151461"/>
                </a:cubicBezTo>
                <a:cubicBezTo>
                  <a:pt x="1819643" y="154525"/>
                  <a:pt x="1813145" y="156486"/>
                  <a:pt x="1804971" y="155138"/>
                </a:cubicBezTo>
                <a:cubicBezTo>
                  <a:pt x="1800556" y="154418"/>
                  <a:pt x="1795911" y="152824"/>
                  <a:pt x="1792103" y="155919"/>
                </a:cubicBezTo>
                <a:cubicBezTo>
                  <a:pt x="1796237" y="162906"/>
                  <a:pt x="1798347" y="164484"/>
                  <a:pt x="1804827" y="165710"/>
                </a:cubicBezTo>
                <a:cubicBezTo>
                  <a:pt x="1820313" y="168652"/>
                  <a:pt x="1845306" y="166415"/>
                  <a:pt x="1859023" y="153008"/>
                </a:cubicBezTo>
                <a:cubicBezTo>
                  <a:pt x="1867180" y="145025"/>
                  <a:pt x="1867272" y="141624"/>
                  <a:pt x="1858770" y="134132"/>
                </a:cubicBezTo>
                <a:cubicBezTo>
                  <a:pt x="1854083" y="130010"/>
                  <a:pt x="1844133" y="128125"/>
                  <a:pt x="1844711" y="120572"/>
                </a:cubicBezTo>
                <a:cubicBezTo>
                  <a:pt x="1851172" y="117982"/>
                  <a:pt x="1858518" y="115025"/>
                  <a:pt x="1868156" y="111179"/>
                </a:cubicBezTo>
                <a:cubicBezTo>
                  <a:pt x="1862380" y="109770"/>
                  <a:pt x="1859168" y="108329"/>
                  <a:pt x="1855902" y="108299"/>
                </a:cubicBezTo>
                <a:cubicBezTo>
                  <a:pt x="1835294" y="108099"/>
                  <a:pt x="1817712" y="102507"/>
                  <a:pt x="1800083" y="96961"/>
                </a:cubicBezTo>
                <a:cubicBezTo>
                  <a:pt x="1787754" y="93070"/>
                  <a:pt x="1786309" y="88427"/>
                  <a:pt x="1795406" y="81884"/>
                </a:cubicBezTo>
                <a:cubicBezTo>
                  <a:pt x="1797231" y="80567"/>
                  <a:pt x="1799576" y="79525"/>
                  <a:pt x="1801363" y="78177"/>
                </a:cubicBezTo>
                <a:cubicBezTo>
                  <a:pt x="1811143" y="70726"/>
                  <a:pt x="1822369" y="67432"/>
                  <a:pt x="1838575" y="70772"/>
                </a:cubicBezTo>
                <a:cubicBezTo>
                  <a:pt x="1854910" y="74129"/>
                  <a:pt x="1872196" y="73040"/>
                  <a:pt x="1889128" y="71952"/>
                </a:cubicBezTo>
                <a:cubicBezTo>
                  <a:pt x="1892735" y="71722"/>
                  <a:pt x="1896561" y="70864"/>
                  <a:pt x="1899485" y="69592"/>
                </a:cubicBezTo>
                <a:cubicBezTo>
                  <a:pt x="1901289" y="68795"/>
                  <a:pt x="1902715" y="66543"/>
                  <a:pt x="1902246" y="65195"/>
                </a:cubicBezTo>
                <a:cubicBezTo>
                  <a:pt x="1901778" y="63862"/>
                  <a:pt x="1899071" y="62115"/>
                  <a:pt x="1896868" y="61809"/>
                </a:cubicBezTo>
                <a:cubicBezTo>
                  <a:pt x="1893386" y="61318"/>
                  <a:pt x="1889416" y="61579"/>
                  <a:pt x="1885788" y="61993"/>
                </a:cubicBezTo>
                <a:cubicBezTo>
                  <a:pt x="1866351" y="64061"/>
                  <a:pt x="1865989" y="64245"/>
                  <a:pt x="1856983" y="54730"/>
                </a:cubicBezTo>
                <a:cubicBezTo>
                  <a:pt x="1851101" y="48540"/>
                  <a:pt x="1843394" y="43606"/>
                  <a:pt x="1833721" y="39852"/>
                </a:cubicBezTo>
                <a:cubicBezTo>
                  <a:pt x="1829914" y="38381"/>
                  <a:pt x="1825022" y="37324"/>
                  <a:pt x="1820565" y="37247"/>
                </a:cubicBezTo>
                <a:close/>
                <a:moveTo>
                  <a:pt x="9725925" y="36987"/>
                </a:moveTo>
                <a:cubicBezTo>
                  <a:pt x="9713255" y="39623"/>
                  <a:pt x="9700785" y="40894"/>
                  <a:pt x="9688404" y="39577"/>
                </a:cubicBezTo>
                <a:cubicBezTo>
                  <a:pt x="9684976" y="43468"/>
                  <a:pt x="9688928" y="44587"/>
                  <a:pt x="9691942" y="45629"/>
                </a:cubicBezTo>
                <a:cubicBezTo>
                  <a:pt x="9696020" y="47069"/>
                  <a:pt x="9700514" y="48019"/>
                  <a:pt x="9704683" y="49353"/>
                </a:cubicBezTo>
                <a:cubicBezTo>
                  <a:pt x="9717605" y="53443"/>
                  <a:pt x="9725564" y="59159"/>
                  <a:pt x="9721774" y="68841"/>
                </a:cubicBezTo>
                <a:cubicBezTo>
                  <a:pt x="9721413" y="69776"/>
                  <a:pt x="9722820" y="70971"/>
                  <a:pt x="9724625" y="74328"/>
                </a:cubicBezTo>
                <a:cubicBezTo>
                  <a:pt x="9739370" y="73638"/>
                  <a:pt x="9753212" y="72978"/>
                  <a:pt x="9769221" y="72228"/>
                </a:cubicBezTo>
                <a:cubicBezTo>
                  <a:pt x="9768409" y="69025"/>
                  <a:pt x="9768354" y="66344"/>
                  <a:pt x="9766983" y="63908"/>
                </a:cubicBezTo>
                <a:cubicBezTo>
                  <a:pt x="9763643" y="57903"/>
                  <a:pt x="9760250" y="51835"/>
                  <a:pt x="9755865" y="46104"/>
                </a:cubicBezTo>
                <a:cubicBezTo>
                  <a:pt x="9749838" y="38198"/>
                  <a:pt x="9738720" y="34322"/>
                  <a:pt x="9725925" y="36987"/>
                </a:cubicBezTo>
                <a:close/>
                <a:moveTo>
                  <a:pt x="10073932" y="36895"/>
                </a:moveTo>
                <a:cubicBezTo>
                  <a:pt x="10067742" y="38642"/>
                  <a:pt x="10064006" y="44372"/>
                  <a:pt x="10066226" y="48678"/>
                </a:cubicBezTo>
                <a:cubicBezTo>
                  <a:pt x="10068049" y="52203"/>
                  <a:pt x="10073914" y="54102"/>
                  <a:pt x="10082216" y="53841"/>
                </a:cubicBezTo>
                <a:cubicBezTo>
                  <a:pt x="10092827" y="53535"/>
                  <a:pt x="10097213" y="48616"/>
                  <a:pt x="10091727" y="43192"/>
                </a:cubicBezTo>
                <a:cubicBezTo>
                  <a:pt x="10091257" y="42702"/>
                  <a:pt x="10090752" y="42212"/>
                  <a:pt x="10090211" y="41753"/>
                </a:cubicBezTo>
                <a:cubicBezTo>
                  <a:pt x="10084887" y="37309"/>
                  <a:pt x="10078841" y="35502"/>
                  <a:pt x="10073932" y="36895"/>
                </a:cubicBezTo>
                <a:close/>
                <a:moveTo>
                  <a:pt x="2219263" y="36591"/>
                </a:moveTo>
                <a:cubicBezTo>
                  <a:pt x="2216514" y="36313"/>
                  <a:pt x="2213656" y="36803"/>
                  <a:pt x="2210679" y="38596"/>
                </a:cubicBezTo>
                <a:cubicBezTo>
                  <a:pt x="2213603" y="43376"/>
                  <a:pt x="2219488" y="43805"/>
                  <a:pt x="2226129" y="43100"/>
                </a:cubicBezTo>
                <a:cubicBezTo>
                  <a:pt x="2226885" y="43024"/>
                  <a:pt x="2228078" y="42457"/>
                  <a:pt x="2228078" y="42135"/>
                </a:cubicBezTo>
                <a:cubicBezTo>
                  <a:pt x="2228097" y="41125"/>
                  <a:pt x="2228169" y="39685"/>
                  <a:pt x="2227194" y="39194"/>
                </a:cubicBezTo>
                <a:lnTo>
                  <a:pt x="2227193" y="39194"/>
                </a:lnTo>
                <a:cubicBezTo>
                  <a:pt x="2224649" y="37914"/>
                  <a:pt x="2222008" y="36868"/>
                  <a:pt x="2219263" y="36591"/>
                </a:cubicBezTo>
                <a:close/>
                <a:moveTo>
                  <a:pt x="1577072" y="33376"/>
                </a:moveTo>
                <a:cubicBezTo>
                  <a:pt x="1577451" y="34234"/>
                  <a:pt x="1577847" y="35077"/>
                  <a:pt x="1578225" y="35918"/>
                </a:cubicBezTo>
                <a:cubicBezTo>
                  <a:pt x="1576873" y="35995"/>
                  <a:pt x="1575502" y="36148"/>
                  <a:pt x="1574166" y="36087"/>
                </a:cubicBezTo>
                <a:cubicBezTo>
                  <a:pt x="1573912" y="36087"/>
                  <a:pt x="1573390" y="34954"/>
                  <a:pt x="1573679" y="34786"/>
                </a:cubicBezTo>
                <a:cubicBezTo>
                  <a:pt x="1574635" y="34203"/>
                  <a:pt x="1575917" y="33836"/>
                  <a:pt x="1577072" y="33376"/>
                </a:cubicBezTo>
                <a:close/>
                <a:moveTo>
                  <a:pt x="2474453" y="29358"/>
                </a:moveTo>
                <a:cubicBezTo>
                  <a:pt x="2470139" y="33035"/>
                  <a:pt x="2467270" y="37339"/>
                  <a:pt x="2463663" y="41338"/>
                </a:cubicBezTo>
                <a:cubicBezTo>
                  <a:pt x="2457587" y="48111"/>
                  <a:pt x="2457330" y="53841"/>
                  <a:pt x="2467377" y="59985"/>
                </a:cubicBezTo>
                <a:cubicBezTo>
                  <a:pt x="2476041" y="65256"/>
                  <a:pt x="2473532" y="70588"/>
                  <a:pt x="2463050" y="73761"/>
                </a:cubicBezTo>
                <a:cubicBezTo>
                  <a:pt x="2458017" y="75294"/>
                  <a:pt x="2452491" y="76169"/>
                  <a:pt x="2447148" y="77319"/>
                </a:cubicBezTo>
                <a:cubicBezTo>
                  <a:pt x="2441823" y="78437"/>
                  <a:pt x="2436318" y="79280"/>
                  <a:pt x="2431175" y="80628"/>
                </a:cubicBezTo>
                <a:cubicBezTo>
                  <a:pt x="2424660" y="82344"/>
                  <a:pt x="2421267" y="86297"/>
                  <a:pt x="2423920" y="88764"/>
                </a:cubicBezTo>
                <a:cubicBezTo>
                  <a:pt x="2427769" y="92288"/>
                  <a:pt x="2433593" y="92043"/>
                  <a:pt x="2439024" y="90863"/>
                </a:cubicBezTo>
                <a:cubicBezTo>
                  <a:pt x="2445199" y="89515"/>
                  <a:pt x="2450904" y="87354"/>
                  <a:pt x="2457063" y="85945"/>
                </a:cubicBezTo>
                <a:cubicBezTo>
                  <a:pt x="2461373" y="84980"/>
                  <a:pt x="2466062" y="84428"/>
                  <a:pt x="2470643" y="84152"/>
                </a:cubicBezTo>
                <a:cubicBezTo>
                  <a:pt x="2474957" y="83876"/>
                  <a:pt x="2480046" y="87339"/>
                  <a:pt x="2479379" y="89821"/>
                </a:cubicBezTo>
                <a:cubicBezTo>
                  <a:pt x="2478929" y="91507"/>
                  <a:pt x="2478551" y="93376"/>
                  <a:pt x="2477107" y="94770"/>
                </a:cubicBezTo>
                <a:cubicBezTo>
                  <a:pt x="2468681" y="102844"/>
                  <a:pt x="2473010" y="110290"/>
                  <a:pt x="2479686" y="117614"/>
                </a:cubicBezTo>
                <a:cubicBezTo>
                  <a:pt x="2484197" y="122563"/>
                  <a:pt x="2491707" y="123329"/>
                  <a:pt x="2498438" y="119652"/>
                </a:cubicBezTo>
                <a:cubicBezTo>
                  <a:pt x="2506091" y="115454"/>
                  <a:pt x="2513182" y="110781"/>
                  <a:pt x="2521468" y="107119"/>
                </a:cubicBezTo>
                <a:cubicBezTo>
                  <a:pt x="2529117" y="103717"/>
                  <a:pt x="2532905" y="99795"/>
                  <a:pt x="2532836" y="94065"/>
                </a:cubicBezTo>
                <a:cubicBezTo>
                  <a:pt x="2532800" y="91905"/>
                  <a:pt x="2534448" y="89714"/>
                  <a:pt x="2535490" y="87109"/>
                </a:cubicBezTo>
                <a:cubicBezTo>
                  <a:pt x="2539551" y="86496"/>
                  <a:pt x="2543035" y="85853"/>
                  <a:pt x="2546590" y="85470"/>
                </a:cubicBezTo>
                <a:cubicBezTo>
                  <a:pt x="2550145" y="85087"/>
                  <a:pt x="2553753" y="84964"/>
                  <a:pt x="2558486" y="84642"/>
                </a:cubicBezTo>
                <a:cubicBezTo>
                  <a:pt x="2559277" y="77364"/>
                  <a:pt x="2553103" y="75832"/>
                  <a:pt x="2546841" y="74312"/>
                </a:cubicBezTo>
                <a:cubicBezTo>
                  <a:pt x="2518890" y="67585"/>
                  <a:pt x="2518961" y="67600"/>
                  <a:pt x="2532547" y="52065"/>
                </a:cubicBezTo>
                <a:cubicBezTo>
                  <a:pt x="2535528" y="48647"/>
                  <a:pt x="2540471" y="45184"/>
                  <a:pt x="2533616" y="40297"/>
                </a:cubicBezTo>
                <a:cubicBezTo>
                  <a:pt x="2528559" y="42595"/>
                  <a:pt x="2523777" y="45215"/>
                  <a:pt x="2518348" y="47130"/>
                </a:cubicBezTo>
                <a:cubicBezTo>
                  <a:pt x="2506957" y="51115"/>
                  <a:pt x="2498583" y="48678"/>
                  <a:pt x="2495426" y="40833"/>
                </a:cubicBezTo>
                <a:cubicBezTo>
                  <a:pt x="2494087" y="37508"/>
                  <a:pt x="2493383" y="34016"/>
                  <a:pt x="2491312" y="30875"/>
                </a:cubicBezTo>
                <a:cubicBezTo>
                  <a:pt x="2488878" y="27244"/>
                  <a:pt x="2478173" y="26202"/>
                  <a:pt x="2474455" y="29358"/>
                </a:cubicBezTo>
                <a:close/>
                <a:moveTo>
                  <a:pt x="11649107" y="28330"/>
                </a:moveTo>
                <a:cubicBezTo>
                  <a:pt x="11651778" y="28621"/>
                  <a:pt x="11653890" y="30904"/>
                  <a:pt x="11657932" y="33248"/>
                </a:cubicBezTo>
                <a:cubicBezTo>
                  <a:pt x="11652789" y="35393"/>
                  <a:pt x="11649649" y="37355"/>
                  <a:pt x="11645967" y="37906"/>
                </a:cubicBezTo>
                <a:cubicBezTo>
                  <a:pt x="11644630" y="38105"/>
                  <a:pt x="11640372" y="34949"/>
                  <a:pt x="11640263" y="33248"/>
                </a:cubicBezTo>
                <a:cubicBezTo>
                  <a:pt x="11640046" y="30153"/>
                  <a:pt x="11643836" y="27778"/>
                  <a:pt x="11649107" y="28330"/>
                </a:cubicBezTo>
                <a:close/>
                <a:moveTo>
                  <a:pt x="9531248" y="28178"/>
                </a:moveTo>
                <a:cubicBezTo>
                  <a:pt x="9529281" y="28699"/>
                  <a:pt x="9528126" y="30337"/>
                  <a:pt x="9526610" y="31518"/>
                </a:cubicBezTo>
                <a:cubicBezTo>
                  <a:pt x="9528613" y="32422"/>
                  <a:pt x="9530599" y="33678"/>
                  <a:pt x="9531103" y="33479"/>
                </a:cubicBezTo>
                <a:cubicBezTo>
                  <a:pt x="9533143" y="32713"/>
                  <a:pt x="9534695" y="31487"/>
                  <a:pt x="9536445" y="30445"/>
                </a:cubicBezTo>
                <a:cubicBezTo>
                  <a:pt x="9534659" y="29617"/>
                  <a:pt x="9532259" y="27918"/>
                  <a:pt x="9531248" y="28178"/>
                </a:cubicBezTo>
                <a:close/>
                <a:moveTo>
                  <a:pt x="1346100" y="28155"/>
                </a:moveTo>
                <a:cubicBezTo>
                  <a:pt x="1351279" y="30621"/>
                  <a:pt x="1351730" y="33059"/>
                  <a:pt x="1348464" y="46066"/>
                </a:cubicBezTo>
                <a:cubicBezTo>
                  <a:pt x="1337600" y="44212"/>
                  <a:pt x="1328666" y="42987"/>
                  <a:pt x="1320112" y="41117"/>
                </a:cubicBezTo>
                <a:cubicBezTo>
                  <a:pt x="1313506" y="39677"/>
                  <a:pt x="1312604" y="33870"/>
                  <a:pt x="1318000" y="31311"/>
                </a:cubicBezTo>
                <a:cubicBezTo>
                  <a:pt x="1328071" y="26546"/>
                  <a:pt x="1339946" y="25214"/>
                  <a:pt x="1346100" y="28155"/>
                </a:cubicBezTo>
                <a:close/>
                <a:moveTo>
                  <a:pt x="243152" y="27741"/>
                </a:moveTo>
                <a:cubicBezTo>
                  <a:pt x="245678" y="29088"/>
                  <a:pt x="248656" y="29900"/>
                  <a:pt x="249125" y="31065"/>
                </a:cubicBezTo>
                <a:cubicBezTo>
                  <a:pt x="250154" y="33639"/>
                  <a:pt x="247429" y="35462"/>
                  <a:pt x="243259" y="35186"/>
                </a:cubicBezTo>
                <a:cubicBezTo>
                  <a:pt x="241472" y="35064"/>
                  <a:pt x="238820" y="33134"/>
                  <a:pt x="238729" y="31969"/>
                </a:cubicBezTo>
                <a:cubicBezTo>
                  <a:pt x="238657" y="30758"/>
                  <a:pt x="241201" y="29471"/>
                  <a:pt x="243152" y="27741"/>
                </a:cubicBezTo>
                <a:close/>
                <a:moveTo>
                  <a:pt x="1491469" y="26898"/>
                </a:moveTo>
                <a:cubicBezTo>
                  <a:pt x="1492335" y="27036"/>
                  <a:pt x="1493202" y="27158"/>
                  <a:pt x="1494068" y="27281"/>
                </a:cubicBezTo>
                <a:cubicBezTo>
                  <a:pt x="1493598" y="28170"/>
                  <a:pt x="1493218" y="29057"/>
                  <a:pt x="1492552" y="29885"/>
                </a:cubicBezTo>
                <a:cubicBezTo>
                  <a:pt x="1492462" y="30008"/>
                  <a:pt x="1490928" y="29670"/>
                  <a:pt x="1490079" y="29548"/>
                </a:cubicBezTo>
                <a:cubicBezTo>
                  <a:pt x="1490531" y="28675"/>
                  <a:pt x="1490998" y="27787"/>
                  <a:pt x="1491469" y="26898"/>
                </a:cubicBezTo>
                <a:close/>
                <a:moveTo>
                  <a:pt x="10936343" y="26727"/>
                </a:moveTo>
                <a:cubicBezTo>
                  <a:pt x="10937445" y="26543"/>
                  <a:pt x="10938942" y="27433"/>
                  <a:pt x="10940278" y="27862"/>
                </a:cubicBezTo>
                <a:cubicBezTo>
                  <a:pt x="10939538" y="28642"/>
                  <a:pt x="10939014" y="29914"/>
                  <a:pt x="10938040" y="30052"/>
                </a:cubicBezTo>
                <a:cubicBezTo>
                  <a:pt x="10936939" y="30204"/>
                  <a:pt x="10935442" y="29361"/>
                  <a:pt x="10934105" y="28933"/>
                </a:cubicBezTo>
                <a:cubicBezTo>
                  <a:pt x="10934828" y="28152"/>
                  <a:pt x="10935369" y="26880"/>
                  <a:pt x="10936343" y="26727"/>
                </a:cubicBezTo>
                <a:close/>
                <a:moveTo>
                  <a:pt x="1137911" y="26404"/>
                </a:moveTo>
                <a:cubicBezTo>
                  <a:pt x="1134681" y="30065"/>
                  <a:pt x="1133815" y="32471"/>
                  <a:pt x="1131378" y="33483"/>
                </a:cubicBezTo>
                <a:cubicBezTo>
                  <a:pt x="1126036" y="35749"/>
                  <a:pt x="1119918" y="37373"/>
                  <a:pt x="1114053" y="39151"/>
                </a:cubicBezTo>
                <a:cubicBezTo>
                  <a:pt x="1091963" y="45846"/>
                  <a:pt x="1085376" y="55806"/>
                  <a:pt x="1093443" y="70529"/>
                </a:cubicBezTo>
                <a:cubicBezTo>
                  <a:pt x="1096348" y="75850"/>
                  <a:pt x="1099326" y="81152"/>
                  <a:pt x="1102809" y="87403"/>
                </a:cubicBezTo>
                <a:cubicBezTo>
                  <a:pt x="1097828" y="87081"/>
                  <a:pt x="1095031" y="87234"/>
                  <a:pt x="1092667" y="86698"/>
                </a:cubicBezTo>
                <a:cubicBezTo>
                  <a:pt x="1072580" y="82101"/>
                  <a:pt x="1072165" y="81887"/>
                  <a:pt x="1060741" y="92398"/>
                </a:cubicBezTo>
                <a:cubicBezTo>
                  <a:pt x="1051736" y="100687"/>
                  <a:pt x="1042224" y="108271"/>
                  <a:pt x="1027517" y="113175"/>
                </a:cubicBezTo>
                <a:cubicBezTo>
                  <a:pt x="1017194" y="116622"/>
                  <a:pt x="1007358" y="119380"/>
                  <a:pt x="995447" y="116453"/>
                </a:cubicBezTo>
                <a:cubicBezTo>
                  <a:pt x="993082" y="115871"/>
                  <a:pt x="990032" y="116361"/>
                  <a:pt x="985773" y="116361"/>
                </a:cubicBezTo>
                <a:cubicBezTo>
                  <a:pt x="980449" y="128864"/>
                  <a:pt x="964207" y="134503"/>
                  <a:pt x="946466" y="138854"/>
                </a:cubicBezTo>
                <a:cubicBezTo>
                  <a:pt x="943759" y="139527"/>
                  <a:pt x="939752" y="138211"/>
                  <a:pt x="936341" y="137827"/>
                </a:cubicBezTo>
                <a:cubicBezTo>
                  <a:pt x="937045" y="135698"/>
                  <a:pt x="936847" y="133185"/>
                  <a:pt x="938671" y="131530"/>
                </a:cubicBezTo>
                <a:cubicBezTo>
                  <a:pt x="941250" y="129201"/>
                  <a:pt x="945329" y="127501"/>
                  <a:pt x="948776" y="125524"/>
                </a:cubicBezTo>
                <a:cubicBezTo>
                  <a:pt x="958955" y="119732"/>
                  <a:pt x="962709" y="113328"/>
                  <a:pt x="954299" y="105529"/>
                </a:cubicBezTo>
                <a:cubicBezTo>
                  <a:pt x="952837" y="104196"/>
                  <a:pt x="952566" y="102373"/>
                  <a:pt x="951104" y="99538"/>
                </a:cubicBezTo>
                <a:cubicBezTo>
                  <a:pt x="956284" y="98373"/>
                  <a:pt x="961427" y="95999"/>
                  <a:pt x="965741" y="96474"/>
                </a:cubicBezTo>
                <a:cubicBezTo>
                  <a:pt x="976714" y="97669"/>
                  <a:pt x="987614" y="99691"/>
                  <a:pt x="998009" y="102219"/>
                </a:cubicBezTo>
                <a:cubicBezTo>
                  <a:pt x="1010101" y="105161"/>
                  <a:pt x="1020117" y="103690"/>
                  <a:pt x="1029231" y="98557"/>
                </a:cubicBezTo>
                <a:cubicBezTo>
                  <a:pt x="1041268" y="91770"/>
                  <a:pt x="1051682" y="83986"/>
                  <a:pt x="1053342" y="73748"/>
                </a:cubicBezTo>
                <a:cubicBezTo>
                  <a:pt x="1055255" y="62042"/>
                  <a:pt x="1065578" y="53217"/>
                  <a:pt x="1076550" y="44605"/>
                </a:cubicBezTo>
                <a:cubicBezTo>
                  <a:pt x="1091097" y="33192"/>
                  <a:pt x="1110588" y="27323"/>
                  <a:pt x="1137911" y="26404"/>
                </a:cubicBezTo>
                <a:close/>
                <a:moveTo>
                  <a:pt x="10671498" y="24322"/>
                </a:moveTo>
                <a:cubicBezTo>
                  <a:pt x="10673086" y="26405"/>
                  <a:pt x="10675361" y="28029"/>
                  <a:pt x="10674819" y="29117"/>
                </a:cubicBezTo>
                <a:cubicBezTo>
                  <a:pt x="10674259" y="30265"/>
                  <a:pt x="10671029" y="30925"/>
                  <a:pt x="10668972" y="31813"/>
                </a:cubicBezTo>
                <a:cubicBezTo>
                  <a:pt x="10667636" y="30511"/>
                  <a:pt x="10665055" y="29101"/>
                  <a:pt x="10665326" y="27937"/>
                </a:cubicBezTo>
                <a:cubicBezTo>
                  <a:pt x="10665561" y="26788"/>
                  <a:pt x="10668683" y="25869"/>
                  <a:pt x="10671498" y="24322"/>
                </a:cubicBezTo>
                <a:close/>
                <a:moveTo>
                  <a:pt x="9275770" y="23337"/>
                </a:moveTo>
                <a:cubicBezTo>
                  <a:pt x="9278982" y="31135"/>
                  <a:pt x="9291182" y="33924"/>
                  <a:pt x="9295838" y="40143"/>
                </a:cubicBezTo>
                <a:cubicBezTo>
                  <a:pt x="9300440" y="46257"/>
                  <a:pt x="9299863" y="53979"/>
                  <a:pt x="9311810" y="60031"/>
                </a:cubicBezTo>
                <a:cubicBezTo>
                  <a:pt x="9320292" y="48909"/>
                  <a:pt x="9318686" y="40251"/>
                  <a:pt x="9307822" y="32499"/>
                </a:cubicBezTo>
                <a:cubicBezTo>
                  <a:pt x="9299989" y="26892"/>
                  <a:pt x="9292084" y="20885"/>
                  <a:pt x="9275770" y="23337"/>
                </a:cubicBezTo>
                <a:close/>
                <a:moveTo>
                  <a:pt x="9877938" y="23230"/>
                </a:moveTo>
                <a:cubicBezTo>
                  <a:pt x="9877288" y="24164"/>
                  <a:pt x="9875808" y="25298"/>
                  <a:pt x="9876241" y="25972"/>
                </a:cubicBezTo>
                <a:cubicBezTo>
                  <a:pt x="9876728" y="26769"/>
                  <a:pt x="9878930" y="27137"/>
                  <a:pt x="9880374" y="27704"/>
                </a:cubicBezTo>
                <a:cubicBezTo>
                  <a:pt x="9881204" y="26462"/>
                  <a:pt x="9882052" y="25207"/>
                  <a:pt x="9882900" y="23965"/>
                </a:cubicBezTo>
                <a:cubicBezTo>
                  <a:pt x="9881241" y="23720"/>
                  <a:pt x="9879598" y="23475"/>
                  <a:pt x="9877938" y="23230"/>
                </a:cubicBezTo>
                <a:close/>
                <a:moveTo>
                  <a:pt x="1421789" y="22209"/>
                </a:moveTo>
                <a:cubicBezTo>
                  <a:pt x="1422511" y="23129"/>
                  <a:pt x="1423233" y="24079"/>
                  <a:pt x="1424442" y="25611"/>
                </a:cubicBezTo>
                <a:cubicBezTo>
                  <a:pt x="1422096" y="26071"/>
                  <a:pt x="1419930" y="26744"/>
                  <a:pt x="1417746" y="26744"/>
                </a:cubicBezTo>
                <a:cubicBezTo>
                  <a:pt x="1417025" y="26744"/>
                  <a:pt x="1415418" y="24355"/>
                  <a:pt x="1415689" y="24233"/>
                </a:cubicBezTo>
                <a:cubicBezTo>
                  <a:pt x="1417512" y="23373"/>
                  <a:pt x="1419713" y="22837"/>
                  <a:pt x="1421789" y="22209"/>
                </a:cubicBezTo>
                <a:close/>
                <a:moveTo>
                  <a:pt x="2880360" y="21850"/>
                </a:moveTo>
                <a:cubicBezTo>
                  <a:pt x="2875342" y="20931"/>
                  <a:pt x="2871318" y="22631"/>
                  <a:pt x="2869694" y="25789"/>
                </a:cubicBezTo>
                <a:cubicBezTo>
                  <a:pt x="2868250" y="28577"/>
                  <a:pt x="2872238" y="32162"/>
                  <a:pt x="2876912" y="31625"/>
                </a:cubicBezTo>
                <a:cubicBezTo>
                  <a:pt x="2880720" y="31181"/>
                  <a:pt x="2884016" y="29143"/>
                  <a:pt x="2889516" y="27076"/>
                </a:cubicBezTo>
                <a:cubicBezTo>
                  <a:pt x="2885282" y="24563"/>
                  <a:pt x="2883207" y="22386"/>
                  <a:pt x="2880360" y="21850"/>
                </a:cubicBezTo>
                <a:close/>
                <a:moveTo>
                  <a:pt x="10397142" y="21763"/>
                </a:moveTo>
                <a:cubicBezTo>
                  <a:pt x="10407556" y="26666"/>
                  <a:pt x="10410588" y="33852"/>
                  <a:pt x="10412067" y="39352"/>
                </a:cubicBezTo>
                <a:cubicBezTo>
                  <a:pt x="10412049" y="44683"/>
                  <a:pt x="10404650" y="46767"/>
                  <a:pt x="10399164" y="45113"/>
                </a:cubicBezTo>
                <a:cubicBezTo>
                  <a:pt x="10388317" y="41850"/>
                  <a:pt x="10382000" y="36210"/>
                  <a:pt x="10378878" y="29423"/>
                </a:cubicBezTo>
                <a:cubicBezTo>
                  <a:pt x="10377832" y="27172"/>
                  <a:pt x="10379258" y="23556"/>
                  <a:pt x="10381838" y="21793"/>
                </a:cubicBezTo>
                <a:cubicBezTo>
                  <a:pt x="10386007" y="18958"/>
                  <a:pt x="10392341" y="19494"/>
                  <a:pt x="10397142" y="21763"/>
                </a:cubicBezTo>
                <a:close/>
                <a:moveTo>
                  <a:pt x="9720239" y="21497"/>
                </a:moveTo>
                <a:lnTo>
                  <a:pt x="9719536" y="22509"/>
                </a:lnTo>
                <a:lnTo>
                  <a:pt x="9721305" y="22371"/>
                </a:lnTo>
                <a:close/>
                <a:moveTo>
                  <a:pt x="9073260" y="21314"/>
                </a:moveTo>
                <a:cubicBezTo>
                  <a:pt x="9070553" y="23398"/>
                  <a:pt x="9068004" y="24486"/>
                  <a:pt x="9067936" y="25636"/>
                </a:cubicBezTo>
                <a:cubicBezTo>
                  <a:pt x="9067882" y="26647"/>
                  <a:pt x="9070571" y="27719"/>
                  <a:pt x="9072050" y="28775"/>
                </a:cubicBezTo>
                <a:cubicBezTo>
                  <a:pt x="9073260" y="28055"/>
                  <a:pt x="9075376" y="27352"/>
                  <a:pt x="9075443" y="26585"/>
                </a:cubicBezTo>
                <a:cubicBezTo>
                  <a:pt x="9075570" y="25252"/>
                  <a:pt x="9074414" y="23873"/>
                  <a:pt x="9073260" y="21314"/>
                </a:cubicBezTo>
                <a:close/>
                <a:moveTo>
                  <a:pt x="11464265" y="21312"/>
                </a:moveTo>
                <a:cubicBezTo>
                  <a:pt x="11465077" y="21511"/>
                  <a:pt x="11466251" y="21572"/>
                  <a:pt x="11466593" y="21925"/>
                </a:cubicBezTo>
                <a:cubicBezTo>
                  <a:pt x="11466954" y="22294"/>
                  <a:pt x="11466467" y="22952"/>
                  <a:pt x="11466359" y="23489"/>
                </a:cubicBezTo>
                <a:cubicBezTo>
                  <a:pt x="11465096" y="23152"/>
                  <a:pt x="11463832" y="22845"/>
                  <a:pt x="11462568" y="22508"/>
                </a:cubicBezTo>
                <a:cubicBezTo>
                  <a:pt x="11463129" y="22125"/>
                  <a:pt x="11463687" y="21726"/>
                  <a:pt x="11464265" y="21312"/>
                </a:cubicBezTo>
                <a:close/>
                <a:moveTo>
                  <a:pt x="9957209" y="21047"/>
                </a:moveTo>
                <a:cubicBezTo>
                  <a:pt x="9953457" y="21267"/>
                  <a:pt x="9949631" y="22233"/>
                  <a:pt x="9945868" y="24578"/>
                </a:cubicBezTo>
                <a:cubicBezTo>
                  <a:pt x="9956083" y="36374"/>
                  <a:pt x="9972560" y="44388"/>
                  <a:pt x="9990932" y="51038"/>
                </a:cubicBezTo>
                <a:cubicBezTo>
                  <a:pt x="9997104" y="53260"/>
                  <a:pt x="10004485" y="55374"/>
                  <a:pt x="10014412" y="49613"/>
                </a:cubicBezTo>
                <a:cubicBezTo>
                  <a:pt x="10000570" y="42794"/>
                  <a:pt x="9988803" y="36435"/>
                  <a:pt x="9981566" y="27489"/>
                </a:cubicBezTo>
                <a:cubicBezTo>
                  <a:pt x="9979454" y="24885"/>
                  <a:pt x="9973137" y="22908"/>
                  <a:pt x="9968102" y="21988"/>
                </a:cubicBezTo>
                <a:cubicBezTo>
                  <a:pt x="9964637" y="21352"/>
                  <a:pt x="9960960" y="20827"/>
                  <a:pt x="9957209" y="21047"/>
                </a:cubicBezTo>
                <a:close/>
                <a:moveTo>
                  <a:pt x="10760707" y="20475"/>
                </a:moveTo>
                <a:cubicBezTo>
                  <a:pt x="10762945" y="20230"/>
                  <a:pt x="10765797" y="22253"/>
                  <a:pt x="10770760" y="24215"/>
                </a:cubicBezTo>
                <a:cubicBezTo>
                  <a:pt x="10765238" y="26498"/>
                  <a:pt x="10761989" y="27846"/>
                  <a:pt x="10758740" y="29194"/>
                </a:cubicBezTo>
                <a:cubicBezTo>
                  <a:pt x="10756970" y="27540"/>
                  <a:pt x="10753506" y="25747"/>
                  <a:pt x="10753867" y="24322"/>
                </a:cubicBezTo>
                <a:cubicBezTo>
                  <a:pt x="10754264" y="22775"/>
                  <a:pt x="10758000" y="20736"/>
                  <a:pt x="10760707" y="20475"/>
                </a:cubicBezTo>
                <a:close/>
                <a:moveTo>
                  <a:pt x="938276" y="20091"/>
                </a:moveTo>
                <a:cubicBezTo>
                  <a:pt x="950151" y="22390"/>
                  <a:pt x="953328" y="27018"/>
                  <a:pt x="953815" y="31368"/>
                </a:cubicBezTo>
                <a:cubicBezTo>
                  <a:pt x="954934" y="41664"/>
                  <a:pt x="961395" y="50154"/>
                  <a:pt x="972115" y="57829"/>
                </a:cubicBezTo>
                <a:cubicBezTo>
                  <a:pt x="974263" y="59361"/>
                  <a:pt x="974425" y="61966"/>
                  <a:pt x="976320" y="65689"/>
                </a:cubicBezTo>
                <a:cubicBezTo>
                  <a:pt x="970834" y="65276"/>
                  <a:pt x="967188" y="65521"/>
                  <a:pt x="964409" y="64709"/>
                </a:cubicBezTo>
                <a:cubicBezTo>
                  <a:pt x="956955" y="62533"/>
                  <a:pt x="951252" y="57982"/>
                  <a:pt x="939630" y="58779"/>
                </a:cubicBezTo>
                <a:cubicBezTo>
                  <a:pt x="938042" y="60419"/>
                  <a:pt x="935515" y="62625"/>
                  <a:pt x="933674" y="65030"/>
                </a:cubicBezTo>
                <a:cubicBezTo>
                  <a:pt x="927538" y="73074"/>
                  <a:pt x="926816" y="73243"/>
                  <a:pt x="909418" y="68432"/>
                </a:cubicBezTo>
                <a:cubicBezTo>
                  <a:pt x="918821" y="52696"/>
                  <a:pt x="928242" y="36899"/>
                  <a:pt x="938276" y="20091"/>
                </a:cubicBezTo>
                <a:close/>
                <a:moveTo>
                  <a:pt x="11544071" y="19855"/>
                </a:moveTo>
                <a:lnTo>
                  <a:pt x="11543963" y="21036"/>
                </a:lnTo>
                <a:lnTo>
                  <a:pt x="11542320" y="20423"/>
                </a:lnTo>
                <a:close/>
                <a:moveTo>
                  <a:pt x="2960619" y="19765"/>
                </a:moveTo>
                <a:cubicBezTo>
                  <a:pt x="2957676" y="20348"/>
                  <a:pt x="2955438" y="22279"/>
                  <a:pt x="2951071" y="24548"/>
                </a:cubicBezTo>
                <a:cubicBezTo>
                  <a:pt x="2955960" y="26401"/>
                  <a:pt x="2958922" y="28423"/>
                  <a:pt x="2961647" y="28300"/>
                </a:cubicBezTo>
                <a:cubicBezTo>
                  <a:pt x="2964410" y="28178"/>
                  <a:pt x="2968308" y="26247"/>
                  <a:pt x="2969228" y="24578"/>
                </a:cubicBezTo>
                <a:cubicBezTo>
                  <a:pt x="2970780" y="21804"/>
                  <a:pt x="2965366" y="18799"/>
                  <a:pt x="2960619" y="19765"/>
                </a:cubicBezTo>
                <a:close/>
                <a:moveTo>
                  <a:pt x="10453866" y="19126"/>
                </a:moveTo>
                <a:cubicBezTo>
                  <a:pt x="10455509" y="21012"/>
                  <a:pt x="10457566" y="22360"/>
                  <a:pt x="10457674" y="23740"/>
                </a:cubicBezTo>
                <a:cubicBezTo>
                  <a:pt x="10457873" y="26130"/>
                  <a:pt x="10452748" y="27937"/>
                  <a:pt x="10449697" y="26528"/>
                </a:cubicBezTo>
                <a:cubicBezTo>
                  <a:pt x="10448018" y="25747"/>
                  <a:pt x="10446664" y="23556"/>
                  <a:pt x="10447242" y="22391"/>
                </a:cubicBezTo>
                <a:cubicBezTo>
                  <a:pt x="10447856" y="21165"/>
                  <a:pt x="10451014" y="20445"/>
                  <a:pt x="10453866" y="19126"/>
                </a:cubicBezTo>
                <a:close/>
                <a:moveTo>
                  <a:pt x="9803745" y="18585"/>
                </a:moveTo>
                <a:cubicBezTo>
                  <a:pt x="9801182" y="19949"/>
                  <a:pt x="9799359" y="20915"/>
                  <a:pt x="9797555" y="21881"/>
                </a:cubicBezTo>
                <a:cubicBezTo>
                  <a:pt x="9799179" y="23015"/>
                  <a:pt x="9800605" y="24869"/>
                  <a:pt x="9802482" y="25053"/>
                </a:cubicBezTo>
                <a:cubicBezTo>
                  <a:pt x="9804250" y="25222"/>
                  <a:pt x="9806488" y="23659"/>
                  <a:pt x="9808510" y="22847"/>
                </a:cubicBezTo>
                <a:cubicBezTo>
                  <a:pt x="9807138" y="21605"/>
                  <a:pt x="9805748" y="20363"/>
                  <a:pt x="9803745" y="18585"/>
                </a:cubicBezTo>
                <a:close/>
                <a:moveTo>
                  <a:pt x="11185686" y="16301"/>
                </a:moveTo>
                <a:cubicBezTo>
                  <a:pt x="11196822" y="20270"/>
                  <a:pt x="11207777" y="24409"/>
                  <a:pt x="11218641" y="28668"/>
                </a:cubicBezTo>
                <a:cubicBezTo>
                  <a:pt x="11219850" y="29126"/>
                  <a:pt x="11219958" y="30689"/>
                  <a:pt x="11220861" y="32206"/>
                </a:cubicBezTo>
                <a:cubicBezTo>
                  <a:pt x="11219580" y="33248"/>
                  <a:pt x="11218335" y="35301"/>
                  <a:pt x="11216367" y="35623"/>
                </a:cubicBezTo>
                <a:cubicBezTo>
                  <a:pt x="11202778" y="37767"/>
                  <a:pt x="11179838" y="28331"/>
                  <a:pt x="11178232" y="20177"/>
                </a:cubicBezTo>
                <a:cubicBezTo>
                  <a:pt x="11177836" y="18216"/>
                  <a:pt x="11182979" y="15351"/>
                  <a:pt x="11185686" y="16301"/>
                </a:cubicBezTo>
                <a:close/>
                <a:moveTo>
                  <a:pt x="10635513" y="15954"/>
                </a:moveTo>
                <a:cubicBezTo>
                  <a:pt x="10638040" y="16076"/>
                  <a:pt x="10640242" y="18528"/>
                  <a:pt x="10644627" y="21164"/>
                </a:cubicBezTo>
                <a:cubicBezTo>
                  <a:pt x="10638943" y="22497"/>
                  <a:pt x="10635892" y="23785"/>
                  <a:pt x="10632860" y="23770"/>
                </a:cubicBezTo>
                <a:cubicBezTo>
                  <a:pt x="10628565" y="23739"/>
                  <a:pt x="10625821" y="21394"/>
                  <a:pt x="10627446" y="19110"/>
                </a:cubicBezTo>
                <a:cubicBezTo>
                  <a:pt x="10628564" y="17532"/>
                  <a:pt x="10632879" y="15816"/>
                  <a:pt x="10635513" y="15954"/>
                </a:cubicBezTo>
                <a:close/>
                <a:moveTo>
                  <a:pt x="10834015" y="15542"/>
                </a:moveTo>
                <a:cubicBezTo>
                  <a:pt x="10835134" y="16339"/>
                  <a:pt x="10836944" y="17104"/>
                  <a:pt x="10837065" y="17947"/>
                </a:cubicBezTo>
                <a:cubicBezTo>
                  <a:pt x="10837155" y="18544"/>
                  <a:pt x="10834935" y="19264"/>
                  <a:pt x="10833745" y="19923"/>
                </a:cubicBezTo>
                <a:cubicBezTo>
                  <a:pt x="10832644" y="19142"/>
                  <a:pt x="10830821" y="18391"/>
                  <a:pt x="10830712" y="17533"/>
                </a:cubicBezTo>
                <a:cubicBezTo>
                  <a:pt x="10830622" y="16935"/>
                  <a:pt x="10832824" y="16215"/>
                  <a:pt x="10834015" y="15542"/>
                </a:cubicBezTo>
                <a:close/>
                <a:moveTo>
                  <a:pt x="439159" y="14409"/>
                </a:moveTo>
                <a:cubicBezTo>
                  <a:pt x="440856" y="13736"/>
                  <a:pt x="444879" y="14225"/>
                  <a:pt x="446848" y="15083"/>
                </a:cubicBezTo>
                <a:cubicBezTo>
                  <a:pt x="448778" y="15910"/>
                  <a:pt x="449427" y="17871"/>
                  <a:pt x="451486" y="20324"/>
                </a:cubicBezTo>
                <a:cubicBezTo>
                  <a:pt x="446937" y="23069"/>
                  <a:pt x="442931" y="26194"/>
                  <a:pt x="437787" y="28232"/>
                </a:cubicBezTo>
                <a:cubicBezTo>
                  <a:pt x="435567" y="29121"/>
                  <a:pt x="429810" y="28493"/>
                  <a:pt x="427844" y="27252"/>
                </a:cubicBezTo>
                <a:cubicBezTo>
                  <a:pt x="425967" y="26056"/>
                  <a:pt x="425425" y="22547"/>
                  <a:pt x="426959" y="21167"/>
                </a:cubicBezTo>
                <a:cubicBezTo>
                  <a:pt x="430009" y="18469"/>
                  <a:pt x="434593" y="16247"/>
                  <a:pt x="439159" y="14409"/>
                </a:cubicBezTo>
                <a:close/>
                <a:moveTo>
                  <a:pt x="2003983" y="14096"/>
                </a:moveTo>
                <a:cubicBezTo>
                  <a:pt x="1999488" y="12870"/>
                  <a:pt x="1994158" y="15015"/>
                  <a:pt x="1994036" y="18094"/>
                </a:cubicBezTo>
                <a:cubicBezTo>
                  <a:pt x="1993999" y="19014"/>
                  <a:pt x="1995406" y="20409"/>
                  <a:pt x="1996763" y="20776"/>
                </a:cubicBezTo>
                <a:cubicBezTo>
                  <a:pt x="2001058" y="21972"/>
                  <a:pt x="2006366" y="19734"/>
                  <a:pt x="2006908" y="16716"/>
                </a:cubicBezTo>
                <a:cubicBezTo>
                  <a:pt x="2005951" y="15827"/>
                  <a:pt x="2005320" y="14464"/>
                  <a:pt x="2003983" y="14096"/>
                </a:cubicBezTo>
                <a:close/>
                <a:moveTo>
                  <a:pt x="2358555" y="11629"/>
                </a:moveTo>
                <a:cubicBezTo>
                  <a:pt x="2352257" y="17773"/>
                  <a:pt x="2346590" y="24149"/>
                  <a:pt x="2342890" y="28071"/>
                </a:cubicBezTo>
                <a:cubicBezTo>
                  <a:pt x="2342096" y="33985"/>
                  <a:pt x="2350074" y="36481"/>
                  <a:pt x="2355253" y="35011"/>
                </a:cubicBezTo>
                <a:cubicBezTo>
                  <a:pt x="2366586" y="31794"/>
                  <a:pt x="2374056" y="20822"/>
                  <a:pt x="2370069" y="13269"/>
                </a:cubicBezTo>
                <a:cubicBezTo>
                  <a:pt x="2368770" y="10786"/>
                  <a:pt x="2360774" y="9469"/>
                  <a:pt x="2358555" y="11629"/>
                </a:cubicBezTo>
                <a:close/>
                <a:moveTo>
                  <a:pt x="1515922" y="11407"/>
                </a:moveTo>
                <a:cubicBezTo>
                  <a:pt x="1515994" y="11345"/>
                  <a:pt x="1517348" y="11897"/>
                  <a:pt x="1518106" y="12173"/>
                </a:cubicBezTo>
                <a:cubicBezTo>
                  <a:pt x="1517294" y="12970"/>
                  <a:pt x="1516535" y="13812"/>
                  <a:pt x="1515597" y="14577"/>
                </a:cubicBezTo>
                <a:cubicBezTo>
                  <a:pt x="1515525" y="14623"/>
                  <a:pt x="1514153" y="14073"/>
                  <a:pt x="1513395" y="13797"/>
                </a:cubicBezTo>
                <a:cubicBezTo>
                  <a:pt x="1514190" y="12970"/>
                  <a:pt x="1514965" y="12157"/>
                  <a:pt x="1515922" y="11407"/>
                </a:cubicBezTo>
                <a:close/>
                <a:moveTo>
                  <a:pt x="11497923" y="11082"/>
                </a:moveTo>
                <a:cubicBezTo>
                  <a:pt x="11498447" y="10898"/>
                  <a:pt x="11499403" y="11158"/>
                  <a:pt x="11500179" y="11220"/>
                </a:cubicBezTo>
                <a:cubicBezTo>
                  <a:pt x="11499710" y="11909"/>
                  <a:pt x="11499276" y="12614"/>
                  <a:pt x="11498826" y="13319"/>
                </a:cubicBezTo>
                <a:cubicBezTo>
                  <a:pt x="11498248" y="12997"/>
                  <a:pt x="11497672" y="12690"/>
                  <a:pt x="11497093" y="12369"/>
                </a:cubicBezTo>
                <a:cubicBezTo>
                  <a:pt x="11497345" y="11924"/>
                  <a:pt x="11497418" y="11281"/>
                  <a:pt x="11497923" y="11082"/>
                </a:cubicBezTo>
                <a:close/>
                <a:moveTo>
                  <a:pt x="1005895" y="11081"/>
                </a:moveTo>
                <a:cubicBezTo>
                  <a:pt x="1009649" y="10943"/>
                  <a:pt x="1013583" y="11430"/>
                  <a:pt x="1017806" y="13215"/>
                </a:cubicBezTo>
                <a:cubicBezTo>
                  <a:pt x="1009955" y="17688"/>
                  <a:pt x="1001347" y="18638"/>
                  <a:pt x="992431" y="18392"/>
                </a:cubicBezTo>
                <a:cubicBezTo>
                  <a:pt x="988479" y="15084"/>
                  <a:pt x="991439" y="13429"/>
                  <a:pt x="995066" y="12694"/>
                </a:cubicBezTo>
                <a:cubicBezTo>
                  <a:pt x="998568" y="11981"/>
                  <a:pt x="1002141" y="11219"/>
                  <a:pt x="1005895" y="11081"/>
                </a:cubicBezTo>
                <a:close/>
                <a:moveTo>
                  <a:pt x="1565467" y="10560"/>
                </a:moveTo>
                <a:cubicBezTo>
                  <a:pt x="1567922" y="10008"/>
                  <a:pt x="1572289" y="11357"/>
                  <a:pt x="1574690" y="12598"/>
                </a:cubicBezTo>
                <a:cubicBezTo>
                  <a:pt x="1575736" y="13119"/>
                  <a:pt x="1575014" y="16214"/>
                  <a:pt x="1573462" y="17164"/>
                </a:cubicBezTo>
                <a:cubicBezTo>
                  <a:pt x="1566911" y="21210"/>
                  <a:pt x="1559476" y="24735"/>
                  <a:pt x="1552888" y="28779"/>
                </a:cubicBezTo>
                <a:cubicBezTo>
                  <a:pt x="1543991" y="34249"/>
                  <a:pt x="1537314" y="40377"/>
                  <a:pt x="1542006" y="48865"/>
                </a:cubicBezTo>
                <a:cubicBezTo>
                  <a:pt x="1542331" y="50444"/>
                  <a:pt x="1542913" y="52130"/>
                  <a:pt x="1543035" y="53829"/>
                </a:cubicBezTo>
                <a:cubicBezTo>
                  <a:pt x="1543251" y="56970"/>
                  <a:pt x="1538866" y="60418"/>
                  <a:pt x="1534968" y="59514"/>
                </a:cubicBezTo>
                <a:cubicBezTo>
                  <a:pt x="1531141" y="58656"/>
                  <a:pt x="1525962" y="56526"/>
                  <a:pt x="1525331" y="54488"/>
                </a:cubicBezTo>
                <a:cubicBezTo>
                  <a:pt x="1519303" y="35245"/>
                  <a:pt x="1535852" y="17271"/>
                  <a:pt x="1565467" y="10560"/>
                </a:cubicBezTo>
                <a:close/>
                <a:moveTo>
                  <a:pt x="10798064" y="9652"/>
                </a:moveTo>
                <a:lnTo>
                  <a:pt x="10798390" y="10740"/>
                </a:lnTo>
                <a:lnTo>
                  <a:pt x="10796747" y="10387"/>
                </a:lnTo>
                <a:close/>
                <a:moveTo>
                  <a:pt x="2087185" y="9040"/>
                </a:moveTo>
                <a:cubicBezTo>
                  <a:pt x="2076514" y="10495"/>
                  <a:pt x="2066191" y="11277"/>
                  <a:pt x="2056737" y="13468"/>
                </a:cubicBezTo>
                <a:cubicBezTo>
                  <a:pt x="2052334" y="14479"/>
                  <a:pt x="2048961" y="17988"/>
                  <a:pt x="2046292" y="20793"/>
                </a:cubicBezTo>
                <a:cubicBezTo>
                  <a:pt x="2044089" y="23123"/>
                  <a:pt x="2049124" y="27413"/>
                  <a:pt x="2053182" y="26785"/>
                </a:cubicBezTo>
                <a:cubicBezTo>
                  <a:pt x="2065760" y="24869"/>
                  <a:pt x="2078335" y="22800"/>
                  <a:pt x="2090628" y="20255"/>
                </a:cubicBezTo>
                <a:cubicBezTo>
                  <a:pt x="2095174" y="19305"/>
                  <a:pt x="2098061" y="16318"/>
                  <a:pt x="2095535" y="13299"/>
                </a:cubicBezTo>
                <a:cubicBezTo>
                  <a:pt x="2094076" y="11552"/>
                  <a:pt x="2090249" y="10526"/>
                  <a:pt x="2087185" y="9040"/>
                </a:cubicBezTo>
                <a:close/>
                <a:moveTo>
                  <a:pt x="11148924" y="8953"/>
                </a:moveTo>
                <a:cubicBezTo>
                  <a:pt x="11151758" y="9106"/>
                  <a:pt x="11154411" y="10516"/>
                  <a:pt x="11162370" y="13135"/>
                </a:cubicBezTo>
                <a:cubicBezTo>
                  <a:pt x="11156451" y="14759"/>
                  <a:pt x="11154123" y="15801"/>
                  <a:pt x="11151578" y="16031"/>
                </a:cubicBezTo>
                <a:cubicBezTo>
                  <a:pt x="11147299" y="16444"/>
                  <a:pt x="11144249" y="14928"/>
                  <a:pt x="11144502" y="12323"/>
                </a:cubicBezTo>
                <a:cubicBezTo>
                  <a:pt x="11144610" y="11083"/>
                  <a:pt x="11147534" y="8875"/>
                  <a:pt x="11148924" y="8953"/>
                </a:cubicBezTo>
                <a:close/>
                <a:moveTo>
                  <a:pt x="1245810" y="8310"/>
                </a:moveTo>
                <a:lnTo>
                  <a:pt x="1246694" y="9474"/>
                </a:lnTo>
                <a:lnTo>
                  <a:pt x="1244564" y="9307"/>
                </a:lnTo>
                <a:close/>
                <a:moveTo>
                  <a:pt x="10136087" y="6696"/>
                </a:moveTo>
                <a:cubicBezTo>
                  <a:pt x="10132261" y="7569"/>
                  <a:pt x="10127966" y="9852"/>
                  <a:pt x="10126666" y="12150"/>
                </a:cubicBezTo>
                <a:cubicBezTo>
                  <a:pt x="10124897" y="15291"/>
                  <a:pt x="10125597" y="18984"/>
                  <a:pt x="10125529" y="22432"/>
                </a:cubicBezTo>
                <a:lnTo>
                  <a:pt x="10125525" y="22432"/>
                </a:lnTo>
                <a:cubicBezTo>
                  <a:pt x="10125381" y="27643"/>
                  <a:pt x="10126318" y="32912"/>
                  <a:pt x="10125273" y="38044"/>
                </a:cubicBezTo>
                <a:cubicBezTo>
                  <a:pt x="10123900" y="44832"/>
                  <a:pt x="10126085" y="50778"/>
                  <a:pt x="10133430" y="55818"/>
                </a:cubicBezTo>
                <a:cubicBezTo>
                  <a:pt x="10144294" y="63264"/>
                  <a:pt x="10143969" y="71599"/>
                  <a:pt x="10139187" y="80291"/>
                </a:cubicBezTo>
                <a:cubicBezTo>
                  <a:pt x="10136173" y="85761"/>
                  <a:pt x="10132275" y="91062"/>
                  <a:pt x="10128917" y="96471"/>
                </a:cubicBezTo>
                <a:cubicBezTo>
                  <a:pt x="10124063" y="104284"/>
                  <a:pt x="10122926" y="112313"/>
                  <a:pt x="10127240" y="120296"/>
                </a:cubicBezTo>
                <a:cubicBezTo>
                  <a:pt x="10128340" y="122303"/>
                  <a:pt x="10131264" y="124371"/>
                  <a:pt x="10134260" y="125413"/>
                </a:cubicBezTo>
                <a:cubicBezTo>
                  <a:pt x="10136985" y="126379"/>
                  <a:pt x="10140973" y="125980"/>
                  <a:pt x="10144565" y="126195"/>
                </a:cubicBezTo>
                <a:cubicBezTo>
                  <a:pt x="10144565" y="124111"/>
                  <a:pt x="10145093" y="122916"/>
                  <a:pt x="10144497" y="121981"/>
                </a:cubicBezTo>
                <a:cubicBezTo>
                  <a:pt x="10136556" y="109141"/>
                  <a:pt x="10140599" y="105403"/>
                  <a:pt x="10162779" y="105050"/>
                </a:cubicBezTo>
                <a:cubicBezTo>
                  <a:pt x="10168374" y="104958"/>
                  <a:pt x="10173969" y="104805"/>
                  <a:pt x="10179473" y="104346"/>
                </a:cubicBezTo>
                <a:cubicBezTo>
                  <a:pt x="10180718" y="104238"/>
                  <a:pt x="10182361" y="102721"/>
                  <a:pt x="10182523" y="101771"/>
                </a:cubicBezTo>
                <a:cubicBezTo>
                  <a:pt x="10182685" y="100821"/>
                  <a:pt x="10181585" y="99137"/>
                  <a:pt x="10180394" y="98861"/>
                </a:cubicBezTo>
                <a:cubicBezTo>
                  <a:pt x="10174257" y="97452"/>
                  <a:pt x="10167778" y="96640"/>
                  <a:pt x="10161715" y="95169"/>
                </a:cubicBezTo>
                <a:cubicBezTo>
                  <a:pt x="10156030" y="93774"/>
                  <a:pt x="10152384" y="91062"/>
                  <a:pt x="10153774" y="87017"/>
                </a:cubicBezTo>
                <a:cubicBezTo>
                  <a:pt x="10155109" y="83095"/>
                  <a:pt x="10160162" y="81394"/>
                  <a:pt x="10166064" y="80919"/>
                </a:cubicBezTo>
                <a:cubicBezTo>
                  <a:pt x="10169745" y="80613"/>
                  <a:pt x="10173571" y="80935"/>
                  <a:pt x="10177307" y="81134"/>
                </a:cubicBezTo>
                <a:cubicBezTo>
                  <a:pt x="10189489" y="81762"/>
                  <a:pt x="10201671" y="82819"/>
                  <a:pt x="10213890" y="83034"/>
                </a:cubicBezTo>
                <a:cubicBezTo>
                  <a:pt x="10228778" y="83294"/>
                  <a:pt x="10241412" y="85500"/>
                  <a:pt x="10251157" y="93207"/>
                </a:cubicBezTo>
                <a:cubicBezTo>
                  <a:pt x="10256625" y="97544"/>
                  <a:pt x="10262635" y="102400"/>
                  <a:pt x="10274619" y="103181"/>
                </a:cubicBezTo>
                <a:cubicBezTo>
                  <a:pt x="10274619" y="97498"/>
                  <a:pt x="10274619" y="92533"/>
                  <a:pt x="10274619" y="89362"/>
                </a:cubicBezTo>
                <a:cubicBezTo>
                  <a:pt x="10281098" y="81348"/>
                  <a:pt x="10297052" y="82574"/>
                  <a:pt x="10301202" y="74175"/>
                </a:cubicBezTo>
                <a:cubicBezTo>
                  <a:pt x="10297070" y="73975"/>
                  <a:pt x="10293840" y="73162"/>
                  <a:pt x="10291926" y="73822"/>
                </a:cubicBezTo>
                <a:cubicBezTo>
                  <a:pt x="10278788" y="78314"/>
                  <a:pt x="10265577" y="79019"/>
                  <a:pt x="10250995" y="76353"/>
                </a:cubicBezTo>
                <a:cubicBezTo>
                  <a:pt x="10243072" y="74911"/>
                  <a:pt x="10234157" y="75217"/>
                  <a:pt x="10225710" y="75309"/>
                </a:cubicBezTo>
                <a:cubicBezTo>
                  <a:pt x="10208295" y="75493"/>
                  <a:pt x="10197755" y="70466"/>
                  <a:pt x="10191222" y="60690"/>
                </a:cubicBezTo>
                <a:cubicBezTo>
                  <a:pt x="10184977" y="51314"/>
                  <a:pt x="10180086" y="42380"/>
                  <a:pt x="10186601" y="32192"/>
                </a:cubicBezTo>
                <a:cubicBezTo>
                  <a:pt x="10190663" y="25865"/>
                  <a:pt x="10188731" y="19658"/>
                  <a:pt x="10178535" y="13958"/>
                </a:cubicBezTo>
                <a:cubicBezTo>
                  <a:pt x="10171713" y="15735"/>
                  <a:pt x="10164439" y="17651"/>
                  <a:pt x="10155922" y="19888"/>
                </a:cubicBezTo>
                <a:cubicBezTo>
                  <a:pt x="10152168" y="16088"/>
                  <a:pt x="10149334" y="12487"/>
                  <a:pt x="10145327" y="9469"/>
                </a:cubicBezTo>
                <a:cubicBezTo>
                  <a:pt x="10143270" y="7906"/>
                  <a:pt x="10138361" y="6174"/>
                  <a:pt x="10136087" y="6696"/>
                </a:cubicBezTo>
                <a:close/>
                <a:moveTo>
                  <a:pt x="10091474" y="6420"/>
                </a:moveTo>
                <a:lnTo>
                  <a:pt x="10090012" y="6818"/>
                </a:lnTo>
                <a:lnTo>
                  <a:pt x="10091366" y="7370"/>
                </a:lnTo>
                <a:close/>
                <a:moveTo>
                  <a:pt x="2760799" y="6389"/>
                </a:moveTo>
                <a:cubicBezTo>
                  <a:pt x="2755400" y="5072"/>
                  <a:pt x="2749841" y="7140"/>
                  <a:pt x="2748503" y="11323"/>
                </a:cubicBezTo>
                <a:cubicBezTo>
                  <a:pt x="2749680" y="12165"/>
                  <a:pt x="2750995" y="13973"/>
                  <a:pt x="2752928" y="14280"/>
                </a:cubicBezTo>
                <a:cubicBezTo>
                  <a:pt x="2758127" y="15092"/>
                  <a:pt x="2764283" y="11874"/>
                  <a:pt x="2763850" y="8779"/>
                </a:cubicBezTo>
                <a:cubicBezTo>
                  <a:pt x="2763723" y="7906"/>
                  <a:pt x="2762153" y="6712"/>
                  <a:pt x="2760799" y="6389"/>
                </a:cubicBezTo>
                <a:close/>
                <a:moveTo>
                  <a:pt x="11392763" y="5688"/>
                </a:moveTo>
                <a:cubicBezTo>
                  <a:pt x="11394585" y="5305"/>
                  <a:pt x="11397780" y="7496"/>
                  <a:pt x="11402689" y="9488"/>
                </a:cubicBezTo>
                <a:cubicBezTo>
                  <a:pt x="11397437" y="11434"/>
                  <a:pt x="11394838" y="12935"/>
                  <a:pt x="11391878" y="13257"/>
                </a:cubicBezTo>
                <a:cubicBezTo>
                  <a:pt x="11390469" y="13426"/>
                  <a:pt x="11386625" y="10913"/>
                  <a:pt x="11386986" y="10269"/>
                </a:cubicBezTo>
                <a:cubicBezTo>
                  <a:pt x="11388015" y="8461"/>
                  <a:pt x="11390199" y="6194"/>
                  <a:pt x="11392763" y="5688"/>
                </a:cubicBezTo>
                <a:close/>
                <a:moveTo>
                  <a:pt x="125159" y="5522"/>
                </a:moveTo>
                <a:cubicBezTo>
                  <a:pt x="125845" y="14578"/>
                  <a:pt x="123679" y="19114"/>
                  <a:pt x="117380" y="22563"/>
                </a:cubicBezTo>
                <a:cubicBezTo>
                  <a:pt x="114421" y="24203"/>
                  <a:pt x="107707" y="23591"/>
                  <a:pt x="104532" y="21306"/>
                </a:cubicBezTo>
                <a:cubicBezTo>
                  <a:pt x="101102" y="18838"/>
                  <a:pt x="100614" y="16111"/>
                  <a:pt x="103340" y="13337"/>
                </a:cubicBezTo>
                <a:cubicBezTo>
                  <a:pt x="104278" y="12372"/>
                  <a:pt x="105633" y="11376"/>
                  <a:pt x="107202" y="10870"/>
                </a:cubicBezTo>
                <a:cubicBezTo>
                  <a:pt x="112959" y="9016"/>
                  <a:pt x="118896" y="7362"/>
                  <a:pt x="125159" y="5522"/>
                </a:cubicBezTo>
                <a:close/>
                <a:moveTo>
                  <a:pt x="1435185" y="4340"/>
                </a:moveTo>
                <a:cubicBezTo>
                  <a:pt x="1436341" y="5612"/>
                  <a:pt x="1437802" y="6746"/>
                  <a:pt x="1438307" y="8033"/>
                </a:cubicBezTo>
                <a:cubicBezTo>
                  <a:pt x="1438451" y="8400"/>
                  <a:pt x="1434988" y="9841"/>
                  <a:pt x="1434571" y="9657"/>
                </a:cubicBezTo>
                <a:cubicBezTo>
                  <a:pt x="1432785" y="8845"/>
                  <a:pt x="1431540" y="7604"/>
                  <a:pt x="1430096" y="6500"/>
                </a:cubicBezTo>
                <a:cubicBezTo>
                  <a:pt x="1431486" y="5918"/>
                  <a:pt x="1432857" y="5336"/>
                  <a:pt x="1435185" y="4340"/>
                </a:cubicBezTo>
                <a:close/>
                <a:moveTo>
                  <a:pt x="9668517" y="1334"/>
                </a:moveTo>
                <a:lnTo>
                  <a:pt x="9668805" y="3493"/>
                </a:lnTo>
                <a:cubicBezTo>
                  <a:pt x="9669545" y="3310"/>
                  <a:pt x="9670267" y="3156"/>
                  <a:pt x="9671007" y="2972"/>
                </a:cubicBezTo>
                <a:cubicBezTo>
                  <a:pt x="9670934" y="2528"/>
                  <a:pt x="9671150" y="1900"/>
                  <a:pt x="9670753" y="1655"/>
                </a:cubicBezTo>
                <a:close/>
                <a:moveTo>
                  <a:pt x="9422693" y="690"/>
                </a:moveTo>
                <a:cubicBezTo>
                  <a:pt x="9411359" y="4382"/>
                  <a:pt x="9399520" y="4750"/>
                  <a:pt x="9387230" y="5011"/>
                </a:cubicBezTo>
                <a:cubicBezTo>
                  <a:pt x="9380137" y="5148"/>
                  <a:pt x="9373640" y="7860"/>
                  <a:pt x="9372557" y="11997"/>
                </a:cubicBezTo>
                <a:cubicBezTo>
                  <a:pt x="9369128" y="24977"/>
                  <a:pt x="9361129" y="37477"/>
                  <a:pt x="9361007" y="50808"/>
                </a:cubicBezTo>
                <a:cubicBezTo>
                  <a:pt x="9361007" y="51314"/>
                  <a:pt x="9361819" y="51820"/>
                  <a:pt x="9363101" y="53366"/>
                </a:cubicBezTo>
                <a:cubicBezTo>
                  <a:pt x="9369454" y="55007"/>
                  <a:pt x="9377358" y="56737"/>
                  <a:pt x="9384775" y="59067"/>
                </a:cubicBezTo>
                <a:cubicBezTo>
                  <a:pt x="9395604" y="62483"/>
                  <a:pt x="9397048" y="66206"/>
                  <a:pt x="9391092" y="73040"/>
                </a:cubicBezTo>
                <a:cubicBezTo>
                  <a:pt x="9389378" y="75018"/>
                  <a:pt x="9387356" y="76905"/>
                  <a:pt x="9384722" y="79617"/>
                </a:cubicBezTo>
                <a:cubicBezTo>
                  <a:pt x="9399376" y="88550"/>
                  <a:pt x="9413633" y="96088"/>
                  <a:pt x="9437167" y="90817"/>
                </a:cubicBezTo>
                <a:cubicBezTo>
                  <a:pt x="9435037" y="82160"/>
                  <a:pt x="9433539" y="73822"/>
                  <a:pt x="9430615" y="65670"/>
                </a:cubicBezTo>
                <a:cubicBezTo>
                  <a:pt x="9429750" y="63218"/>
                  <a:pt x="9425418" y="60889"/>
                  <a:pt x="9421791" y="59220"/>
                </a:cubicBezTo>
                <a:cubicBezTo>
                  <a:pt x="9403599" y="50778"/>
                  <a:pt x="9407425" y="38718"/>
                  <a:pt x="9408345" y="27443"/>
                </a:cubicBezTo>
                <a:cubicBezTo>
                  <a:pt x="9408562" y="24869"/>
                  <a:pt x="9414770" y="22034"/>
                  <a:pt x="9419156" y="20117"/>
                </a:cubicBezTo>
                <a:cubicBezTo>
                  <a:pt x="9426393" y="16946"/>
                  <a:pt x="9431537" y="13177"/>
                  <a:pt x="9433557" y="7814"/>
                </a:cubicBezTo>
                <a:cubicBezTo>
                  <a:pt x="9435272" y="3263"/>
                  <a:pt x="9428883" y="-1349"/>
                  <a:pt x="9422693" y="690"/>
                </a:cubicBezTo>
                <a:close/>
                <a:moveTo>
                  <a:pt x="2688426" y="414"/>
                </a:moveTo>
                <a:cubicBezTo>
                  <a:pt x="2673860" y="3769"/>
                  <a:pt x="2665644" y="10388"/>
                  <a:pt x="2666331" y="20240"/>
                </a:cubicBezTo>
                <a:cubicBezTo>
                  <a:pt x="2666638" y="24823"/>
                  <a:pt x="2667848" y="29403"/>
                  <a:pt x="2669382" y="33893"/>
                </a:cubicBezTo>
                <a:cubicBezTo>
                  <a:pt x="2671007" y="38642"/>
                  <a:pt x="2670358" y="42886"/>
                  <a:pt x="2666008" y="47100"/>
                </a:cubicBezTo>
                <a:cubicBezTo>
                  <a:pt x="2664288" y="48740"/>
                  <a:pt x="2664288" y="51069"/>
                  <a:pt x="2663044" y="54332"/>
                </a:cubicBezTo>
                <a:cubicBezTo>
                  <a:pt x="2688264" y="56599"/>
                  <a:pt x="2711544" y="56737"/>
                  <a:pt x="2734722" y="54930"/>
                </a:cubicBezTo>
                <a:cubicBezTo>
                  <a:pt x="2745079" y="54117"/>
                  <a:pt x="2749821" y="48126"/>
                  <a:pt x="2746179" y="41692"/>
                </a:cubicBezTo>
                <a:cubicBezTo>
                  <a:pt x="2744773" y="39240"/>
                  <a:pt x="2740996" y="37293"/>
                  <a:pt x="2737586" y="34552"/>
                </a:cubicBezTo>
                <a:cubicBezTo>
                  <a:pt x="2730133" y="37094"/>
                  <a:pt x="2723889" y="39256"/>
                  <a:pt x="2717302" y="41522"/>
                </a:cubicBezTo>
                <a:cubicBezTo>
                  <a:pt x="2701923" y="36987"/>
                  <a:pt x="2691927" y="29802"/>
                  <a:pt x="2682741" y="19688"/>
                </a:cubicBezTo>
                <a:cubicBezTo>
                  <a:pt x="2689837" y="15552"/>
                  <a:pt x="2695498" y="12640"/>
                  <a:pt x="2700409" y="9285"/>
                </a:cubicBezTo>
                <a:cubicBezTo>
                  <a:pt x="2703691" y="7063"/>
                  <a:pt x="2705263" y="3570"/>
                  <a:pt x="2701055" y="1594"/>
                </a:cubicBezTo>
                <a:cubicBezTo>
                  <a:pt x="2698026" y="169"/>
                  <a:pt x="2692017" y="-428"/>
                  <a:pt x="2688426" y="414"/>
                </a:cubicBezTo>
                <a:close/>
                <a:moveTo>
                  <a:pt x="10584185" y="20"/>
                </a:moveTo>
                <a:lnTo>
                  <a:pt x="10593534" y="20"/>
                </a:lnTo>
                <a:cubicBezTo>
                  <a:pt x="10592686" y="709"/>
                  <a:pt x="10591838" y="1292"/>
                  <a:pt x="10590827" y="1460"/>
                </a:cubicBezTo>
                <a:cubicBezTo>
                  <a:pt x="10589113" y="1751"/>
                  <a:pt x="10586189" y="1001"/>
                  <a:pt x="10584185" y="20"/>
                </a:cubicBezTo>
                <a:close/>
                <a:moveTo>
                  <a:pt x="10438020" y="20"/>
                </a:moveTo>
                <a:lnTo>
                  <a:pt x="10457893" y="20"/>
                </a:lnTo>
                <a:cubicBezTo>
                  <a:pt x="10457640" y="388"/>
                  <a:pt x="10457333" y="709"/>
                  <a:pt x="10456954" y="909"/>
                </a:cubicBezTo>
                <a:cubicBezTo>
                  <a:pt x="10454444" y="2256"/>
                  <a:pt x="10449265" y="3880"/>
                  <a:pt x="10447424" y="3191"/>
                </a:cubicBezTo>
                <a:cubicBezTo>
                  <a:pt x="10444374" y="2026"/>
                  <a:pt x="10441215" y="1000"/>
                  <a:pt x="10438020" y="20"/>
                </a:cubicBezTo>
                <a:close/>
                <a:moveTo>
                  <a:pt x="1593530" y="20"/>
                </a:moveTo>
                <a:lnTo>
                  <a:pt x="1656478" y="20"/>
                </a:lnTo>
                <a:cubicBezTo>
                  <a:pt x="1654439" y="1184"/>
                  <a:pt x="1653104" y="2962"/>
                  <a:pt x="1651696" y="4586"/>
                </a:cubicBezTo>
                <a:cubicBezTo>
                  <a:pt x="1649945" y="6639"/>
                  <a:pt x="1648809" y="8922"/>
                  <a:pt x="1646805" y="10853"/>
                </a:cubicBezTo>
                <a:cubicBezTo>
                  <a:pt x="1640471" y="16890"/>
                  <a:pt x="1632746" y="16461"/>
                  <a:pt x="1625546" y="9795"/>
                </a:cubicBezTo>
                <a:cubicBezTo>
                  <a:pt x="1623542" y="7941"/>
                  <a:pt x="1621539" y="6103"/>
                  <a:pt x="1618814" y="3575"/>
                </a:cubicBezTo>
                <a:cubicBezTo>
                  <a:pt x="1611433" y="5398"/>
                  <a:pt x="1604881" y="7022"/>
                  <a:pt x="1597951" y="8723"/>
                </a:cubicBezTo>
                <a:cubicBezTo>
                  <a:pt x="1594613" y="5781"/>
                  <a:pt x="1593517" y="2870"/>
                  <a:pt x="1593530" y="20"/>
                </a:cubicBezTo>
                <a:close/>
                <a:moveTo>
                  <a:pt x="1666476" y="16"/>
                </a:moveTo>
                <a:lnTo>
                  <a:pt x="1717188" y="16"/>
                </a:lnTo>
                <a:cubicBezTo>
                  <a:pt x="1719571" y="537"/>
                  <a:pt x="1722025" y="1012"/>
                  <a:pt x="1724642" y="1364"/>
                </a:cubicBezTo>
                <a:cubicBezTo>
                  <a:pt x="1732005" y="2375"/>
                  <a:pt x="1739404" y="3448"/>
                  <a:pt x="1746551" y="4904"/>
                </a:cubicBezTo>
                <a:cubicBezTo>
                  <a:pt x="1756658" y="6971"/>
                  <a:pt x="1758264" y="10296"/>
                  <a:pt x="1752561" y="16976"/>
                </a:cubicBezTo>
                <a:cubicBezTo>
                  <a:pt x="1750522" y="19367"/>
                  <a:pt x="1745703" y="21329"/>
                  <a:pt x="1750720" y="24318"/>
                </a:cubicBezTo>
                <a:cubicBezTo>
                  <a:pt x="1769455" y="22631"/>
                  <a:pt x="1774922" y="21605"/>
                  <a:pt x="1782519" y="18217"/>
                </a:cubicBezTo>
                <a:cubicBezTo>
                  <a:pt x="1789612" y="15061"/>
                  <a:pt x="1794937" y="11185"/>
                  <a:pt x="1796598" y="5684"/>
                </a:cubicBezTo>
                <a:cubicBezTo>
                  <a:pt x="1797212" y="3646"/>
                  <a:pt x="1797105" y="1747"/>
                  <a:pt x="1796454" y="16"/>
                </a:cubicBezTo>
                <a:lnTo>
                  <a:pt x="1854061" y="16"/>
                </a:lnTo>
                <a:cubicBezTo>
                  <a:pt x="1855615" y="2405"/>
                  <a:pt x="1858753" y="4535"/>
                  <a:pt x="1861153" y="6681"/>
                </a:cubicBezTo>
                <a:cubicBezTo>
                  <a:pt x="1871061" y="15552"/>
                  <a:pt x="1874996" y="15889"/>
                  <a:pt x="1887665" y="9300"/>
                </a:cubicBezTo>
                <a:cubicBezTo>
                  <a:pt x="1891978" y="7063"/>
                  <a:pt x="1896255" y="4795"/>
                  <a:pt x="1900712" y="2650"/>
                </a:cubicBezTo>
                <a:cubicBezTo>
                  <a:pt x="1902479" y="1809"/>
                  <a:pt x="1904284" y="951"/>
                  <a:pt x="1905874" y="16"/>
                </a:cubicBezTo>
                <a:lnTo>
                  <a:pt x="1946271" y="16"/>
                </a:lnTo>
                <a:cubicBezTo>
                  <a:pt x="1945750" y="644"/>
                  <a:pt x="1945316" y="1288"/>
                  <a:pt x="1945135" y="1961"/>
                </a:cubicBezTo>
                <a:cubicBezTo>
                  <a:pt x="1944235" y="5592"/>
                  <a:pt x="1950117" y="8519"/>
                  <a:pt x="1955803" y="7875"/>
                </a:cubicBezTo>
                <a:cubicBezTo>
                  <a:pt x="1960969" y="7293"/>
                  <a:pt x="1963822" y="5163"/>
                  <a:pt x="1963939" y="1993"/>
                </a:cubicBezTo>
                <a:cubicBezTo>
                  <a:pt x="1963962" y="1303"/>
                  <a:pt x="1963708" y="644"/>
                  <a:pt x="1963291" y="16"/>
                </a:cubicBezTo>
                <a:lnTo>
                  <a:pt x="2176190" y="16"/>
                </a:lnTo>
                <a:cubicBezTo>
                  <a:pt x="2175614" y="6956"/>
                  <a:pt x="2172871" y="8120"/>
                  <a:pt x="2159032" y="10817"/>
                </a:cubicBezTo>
                <a:cubicBezTo>
                  <a:pt x="2154608" y="11675"/>
                  <a:pt x="2149647" y="11905"/>
                  <a:pt x="2145798" y="13330"/>
                </a:cubicBezTo>
                <a:cubicBezTo>
                  <a:pt x="2143200" y="14264"/>
                  <a:pt x="2140257" y="17084"/>
                  <a:pt x="2140871" y="18508"/>
                </a:cubicBezTo>
                <a:cubicBezTo>
                  <a:pt x="2141547" y="20072"/>
                  <a:pt x="2146523" y="22233"/>
                  <a:pt x="2148995" y="21957"/>
                </a:cubicBezTo>
                <a:cubicBezTo>
                  <a:pt x="2159916" y="20776"/>
                  <a:pt x="2170472" y="18141"/>
                  <a:pt x="2181443" y="17283"/>
                </a:cubicBezTo>
                <a:cubicBezTo>
                  <a:pt x="2196062" y="16118"/>
                  <a:pt x="2202812" y="11568"/>
                  <a:pt x="2203732" y="2758"/>
                </a:cubicBezTo>
                <a:cubicBezTo>
                  <a:pt x="2203823" y="1839"/>
                  <a:pt x="2204092" y="920"/>
                  <a:pt x="2204400" y="16"/>
                </a:cubicBezTo>
                <a:lnTo>
                  <a:pt x="2316074" y="16"/>
                </a:lnTo>
                <a:cubicBezTo>
                  <a:pt x="2312211" y="3018"/>
                  <a:pt x="2306184" y="4933"/>
                  <a:pt x="2297757" y="5761"/>
                </a:cubicBezTo>
                <a:cubicBezTo>
                  <a:pt x="2296006" y="5929"/>
                  <a:pt x="2293840" y="6496"/>
                  <a:pt x="2292866" y="7339"/>
                </a:cubicBezTo>
                <a:cubicBezTo>
                  <a:pt x="2290880" y="9055"/>
                  <a:pt x="2287813" y="11353"/>
                  <a:pt x="2288461" y="12885"/>
                </a:cubicBezTo>
                <a:cubicBezTo>
                  <a:pt x="2289113" y="14418"/>
                  <a:pt x="2294002" y="16456"/>
                  <a:pt x="2296656" y="16272"/>
                </a:cubicBezTo>
                <a:cubicBezTo>
                  <a:pt x="2315785" y="14939"/>
                  <a:pt x="2330493" y="9438"/>
                  <a:pt x="2340292" y="16"/>
                </a:cubicBezTo>
                <a:lnTo>
                  <a:pt x="2481311" y="16"/>
                </a:lnTo>
                <a:cubicBezTo>
                  <a:pt x="2477703" y="2390"/>
                  <a:pt x="2474129" y="5103"/>
                  <a:pt x="2469634" y="7799"/>
                </a:cubicBezTo>
                <a:cubicBezTo>
                  <a:pt x="2482757" y="10357"/>
                  <a:pt x="2489918" y="7553"/>
                  <a:pt x="2495677" y="2957"/>
                </a:cubicBezTo>
                <a:cubicBezTo>
                  <a:pt x="2496833" y="2022"/>
                  <a:pt x="2497934" y="1043"/>
                  <a:pt x="2498602" y="16"/>
                </a:cubicBezTo>
                <a:lnTo>
                  <a:pt x="3001537" y="16"/>
                </a:lnTo>
                <a:cubicBezTo>
                  <a:pt x="2996267" y="2896"/>
                  <a:pt x="2996663" y="8044"/>
                  <a:pt x="3001826" y="12012"/>
                </a:cubicBezTo>
                <a:cubicBezTo>
                  <a:pt x="3006266" y="15414"/>
                  <a:pt x="3013213" y="15674"/>
                  <a:pt x="3019044" y="12671"/>
                </a:cubicBezTo>
                <a:cubicBezTo>
                  <a:pt x="3026068" y="9009"/>
                  <a:pt x="3033033" y="5347"/>
                  <a:pt x="3040123" y="1762"/>
                </a:cubicBezTo>
                <a:cubicBezTo>
                  <a:pt x="3041243" y="1196"/>
                  <a:pt x="3042221" y="614"/>
                  <a:pt x="3043141" y="16"/>
                </a:cubicBezTo>
                <a:lnTo>
                  <a:pt x="3140165" y="16"/>
                </a:lnTo>
                <a:cubicBezTo>
                  <a:pt x="3139225" y="660"/>
                  <a:pt x="3138323" y="1303"/>
                  <a:pt x="3137529" y="1976"/>
                </a:cubicBezTo>
                <a:cubicBezTo>
                  <a:pt x="3137348" y="2129"/>
                  <a:pt x="3140255" y="4091"/>
                  <a:pt x="3140597" y="3968"/>
                </a:cubicBezTo>
                <a:cubicBezTo>
                  <a:pt x="3143288" y="3064"/>
                  <a:pt x="3145689" y="1855"/>
                  <a:pt x="3148179" y="721"/>
                </a:cubicBezTo>
                <a:cubicBezTo>
                  <a:pt x="3147819" y="506"/>
                  <a:pt x="3147440" y="261"/>
                  <a:pt x="3147060" y="16"/>
                </a:cubicBezTo>
                <a:lnTo>
                  <a:pt x="9035198" y="16"/>
                </a:lnTo>
                <a:cubicBezTo>
                  <a:pt x="9033718" y="2819"/>
                  <a:pt x="9032292" y="5577"/>
                  <a:pt x="9030921" y="8105"/>
                </a:cubicBezTo>
                <a:cubicBezTo>
                  <a:pt x="9031896" y="10725"/>
                  <a:pt x="9031787" y="12104"/>
                  <a:pt x="9032833" y="12885"/>
                </a:cubicBezTo>
                <a:cubicBezTo>
                  <a:pt x="9034476" y="14142"/>
                  <a:pt x="9036750" y="15674"/>
                  <a:pt x="9039042" y="15889"/>
                </a:cubicBezTo>
                <a:cubicBezTo>
                  <a:pt x="9041334" y="16103"/>
                  <a:pt x="9045520" y="15230"/>
                  <a:pt x="9046261" y="14142"/>
                </a:cubicBezTo>
                <a:cubicBezTo>
                  <a:pt x="9049455" y="9469"/>
                  <a:pt x="9052524" y="4750"/>
                  <a:pt x="9055501" y="16"/>
                </a:cubicBezTo>
                <a:lnTo>
                  <a:pt x="9121681" y="16"/>
                </a:lnTo>
                <a:cubicBezTo>
                  <a:pt x="9120887" y="552"/>
                  <a:pt x="9120057" y="1073"/>
                  <a:pt x="9119444" y="1686"/>
                </a:cubicBezTo>
                <a:cubicBezTo>
                  <a:pt x="9119281" y="1870"/>
                  <a:pt x="9120418" y="2850"/>
                  <a:pt x="9120652" y="2804"/>
                </a:cubicBezTo>
                <a:cubicBezTo>
                  <a:pt x="9122042" y="2574"/>
                  <a:pt x="9123323" y="2114"/>
                  <a:pt x="9124677" y="1747"/>
                </a:cubicBezTo>
                <a:cubicBezTo>
                  <a:pt x="9123973" y="1165"/>
                  <a:pt x="9123304" y="598"/>
                  <a:pt x="9122638" y="16"/>
                </a:cubicBezTo>
                <a:lnTo>
                  <a:pt x="9226951" y="16"/>
                </a:lnTo>
                <a:cubicBezTo>
                  <a:pt x="9227890" y="2114"/>
                  <a:pt x="9226500" y="4535"/>
                  <a:pt x="9223035" y="8365"/>
                </a:cubicBezTo>
                <a:cubicBezTo>
                  <a:pt x="9218974" y="12840"/>
                  <a:pt x="9214499" y="17375"/>
                  <a:pt x="9212405" y="22248"/>
                </a:cubicBezTo>
                <a:cubicBezTo>
                  <a:pt x="9209698" y="28500"/>
                  <a:pt x="9215581" y="34138"/>
                  <a:pt x="9224605" y="36129"/>
                </a:cubicBezTo>
                <a:cubicBezTo>
                  <a:pt x="9232059" y="37753"/>
                  <a:pt x="9242273" y="35424"/>
                  <a:pt x="9242743" y="30951"/>
                </a:cubicBezTo>
                <a:cubicBezTo>
                  <a:pt x="9243807" y="20608"/>
                  <a:pt x="9250882" y="12365"/>
                  <a:pt x="9261421" y="4628"/>
                </a:cubicBezTo>
                <a:cubicBezTo>
                  <a:pt x="9263317" y="3233"/>
                  <a:pt x="9264165" y="1640"/>
                  <a:pt x="9264273" y="16"/>
                </a:cubicBezTo>
                <a:lnTo>
                  <a:pt x="9336950" y="16"/>
                </a:lnTo>
                <a:cubicBezTo>
                  <a:pt x="9335705" y="2359"/>
                  <a:pt x="9334893" y="4750"/>
                  <a:pt x="9334730" y="6895"/>
                </a:cubicBezTo>
                <a:cubicBezTo>
                  <a:pt x="9335723" y="7799"/>
                  <a:pt x="9336409" y="9040"/>
                  <a:pt x="9337798" y="9545"/>
                </a:cubicBezTo>
                <a:cubicBezTo>
                  <a:pt x="9339206" y="10036"/>
                  <a:pt x="9342111" y="10311"/>
                  <a:pt x="9342960" y="9806"/>
                </a:cubicBezTo>
                <a:cubicBezTo>
                  <a:pt x="9348302" y="6620"/>
                  <a:pt x="9353554" y="3372"/>
                  <a:pt x="9358589" y="16"/>
                </a:cubicBezTo>
                <a:lnTo>
                  <a:pt x="9553771" y="16"/>
                </a:lnTo>
                <a:cubicBezTo>
                  <a:pt x="9554926" y="705"/>
                  <a:pt x="9556189" y="1349"/>
                  <a:pt x="9557615" y="1993"/>
                </a:cubicBezTo>
                <a:cubicBezTo>
                  <a:pt x="9565899" y="5669"/>
                  <a:pt x="9572973" y="10327"/>
                  <a:pt x="9580644" y="14540"/>
                </a:cubicBezTo>
                <a:cubicBezTo>
                  <a:pt x="9587375" y="18217"/>
                  <a:pt x="9594883" y="17451"/>
                  <a:pt x="9599395" y="12502"/>
                </a:cubicBezTo>
                <a:cubicBezTo>
                  <a:pt x="9603112" y="8396"/>
                  <a:pt x="9606037" y="4259"/>
                  <a:pt x="9606487" y="16"/>
                </a:cubicBezTo>
                <a:lnTo>
                  <a:pt x="10012824" y="16"/>
                </a:lnTo>
                <a:cubicBezTo>
                  <a:pt x="10011434" y="1272"/>
                  <a:pt x="10009774" y="2543"/>
                  <a:pt x="10007698" y="3815"/>
                </a:cubicBezTo>
                <a:cubicBezTo>
                  <a:pt x="10015838" y="12089"/>
                  <a:pt x="10023309" y="19949"/>
                  <a:pt x="10031358" y="27597"/>
                </a:cubicBezTo>
                <a:cubicBezTo>
                  <a:pt x="10032441" y="28638"/>
                  <a:pt x="10036646" y="29235"/>
                  <a:pt x="10038794" y="28821"/>
                </a:cubicBezTo>
                <a:cubicBezTo>
                  <a:pt x="10041014" y="28409"/>
                  <a:pt x="10044173" y="26432"/>
                  <a:pt x="10044010" y="25298"/>
                </a:cubicBezTo>
                <a:cubicBezTo>
                  <a:pt x="10043432" y="21421"/>
                  <a:pt x="10042314" y="17436"/>
                  <a:pt x="10040094" y="13789"/>
                </a:cubicBezTo>
                <a:cubicBezTo>
                  <a:pt x="10037062" y="8810"/>
                  <a:pt x="10036466" y="4091"/>
                  <a:pt x="10037892" y="16"/>
                </a:cubicBezTo>
                <a:lnTo>
                  <a:pt x="10249840" y="16"/>
                </a:lnTo>
                <a:cubicBezTo>
                  <a:pt x="10241376" y="1839"/>
                  <a:pt x="10232587" y="3095"/>
                  <a:pt x="10223148" y="3187"/>
                </a:cubicBezTo>
                <a:cubicBezTo>
                  <a:pt x="10219900" y="3217"/>
                  <a:pt x="10216669" y="4643"/>
                  <a:pt x="10210912" y="6067"/>
                </a:cubicBezTo>
                <a:cubicBezTo>
                  <a:pt x="10220531" y="9913"/>
                  <a:pt x="10227876" y="12870"/>
                  <a:pt x="10234337" y="15444"/>
                </a:cubicBezTo>
                <a:cubicBezTo>
                  <a:pt x="10234933" y="23015"/>
                  <a:pt x="10224971" y="24901"/>
                  <a:pt x="10220296" y="29005"/>
                </a:cubicBezTo>
                <a:cubicBezTo>
                  <a:pt x="10211796" y="36497"/>
                  <a:pt x="10211868" y="39914"/>
                  <a:pt x="10220044" y="47896"/>
                </a:cubicBezTo>
                <a:cubicBezTo>
                  <a:pt x="10233759" y="61318"/>
                  <a:pt x="10258737" y="63555"/>
                  <a:pt x="10274222" y="60598"/>
                </a:cubicBezTo>
                <a:cubicBezTo>
                  <a:pt x="10280719" y="59373"/>
                  <a:pt x="10282812" y="57795"/>
                  <a:pt x="10286963" y="50808"/>
                </a:cubicBezTo>
                <a:cubicBezTo>
                  <a:pt x="10283137" y="47712"/>
                  <a:pt x="10278499" y="49292"/>
                  <a:pt x="10274096" y="50012"/>
                </a:cubicBezTo>
                <a:cubicBezTo>
                  <a:pt x="10265920" y="51360"/>
                  <a:pt x="10259422" y="49399"/>
                  <a:pt x="10253287" y="46364"/>
                </a:cubicBezTo>
                <a:cubicBezTo>
                  <a:pt x="10245960" y="42733"/>
                  <a:pt x="10246302" y="36727"/>
                  <a:pt x="10255200" y="35716"/>
                </a:cubicBezTo>
                <a:cubicBezTo>
                  <a:pt x="10271768" y="33832"/>
                  <a:pt x="10275792" y="26968"/>
                  <a:pt x="10276568" y="18922"/>
                </a:cubicBezTo>
                <a:cubicBezTo>
                  <a:pt x="10279600" y="18141"/>
                  <a:pt x="10281242" y="17360"/>
                  <a:pt x="10282957" y="17314"/>
                </a:cubicBezTo>
                <a:cubicBezTo>
                  <a:pt x="10301510" y="16839"/>
                  <a:pt x="10305967" y="15168"/>
                  <a:pt x="10308747" y="5946"/>
                </a:cubicBezTo>
                <a:cubicBezTo>
                  <a:pt x="10309342" y="3983"/>
                  <a:pt x="10309776" y="1993"/>
                  <a:pt x="10310118" y="16"/>
                </a:cubicBezTo>
                <a:lnTo>
                  <a:pt x="10370432" y="16"/>
                </a:lnTo>
                <a:cubicBezTo>
                  <a:pt x="10368212" y="4643"/>
                  <a:pt x="10363393" y="8320"/>
                  <a:pt x="10354821" y="11047"/>
                </a:cubicBezTo>
                <a:cubicBezTo>
                  <a:pt x="10345815" y="13927"/>
                  <a:pt x="10337351" y="17896"/>
                  <a:pt x="10330204" y="22325"/>
                </a:cubicBezTo>
                <a:cubicBezTo>
                  <a:pt x="10327010" y="24318"/>
                  <a:pt x="10324844" y="29909"/>
                  <a:pt x="10327010" y="31687"/>
                </a:cubicBezTo>
                <a:cubicBezTo>
                  <a:pt x="10336792" y="39761"/>
                  <a:pt x="10337351" y="48264"/>
                  <a:pt x="10331720" y="58071"/>
                </a:cubicBezTo>
                <a:cubicBezTo>
                  <a:pt x="10342476" y="59665"/>
                  <a:pt x="10351284" y="60981"/>
                  <a:pt x="10361065" y="62452"/>
                </a:cubicBezTo>
                <a:cubicBezTo>
                  <a:pt x="10363898" y="66650"/>
                  <a:pt x="10366353" y="70971"/>
                  <a:pt x="10369619" y="75064"/>
                </a:cubicBezTo>
                <a:cubicBezTo>
                  <a:pt x="10373373" y="79755"/>
                  <a:pt x="10382866" y="80245"/>
                  <a:pt x="10388371" y="76093"/>
                </a:cubicBezTo>
                <a:cubicBezTo>
                  <a:pt x="10394290" y="71645"/>
                  <a:pt x="10399416" y="66788"/>
                  <a:pt x="10405804" y="62636"/>
                </a:cubicBezTo>
                <a:cubicBezTo>
                  <a:pt x="10407320" y="61625"/>
                  <a:pt x="10412753" y="62238"/>
                  <a:pt x="10415730" y="63034"/>
                </a:cubicBezTo>
                <a:cubicBezTo>
                  <a:pt x="10417013" y="63371"/>
                  <a:pt x="10417933" y="66604"/>
                  <a:pt x="10416813" y="67585"/>
                </a:cubicBezTo>
                <a:cubicBezTo>
                  <a:pt x="10408999" y="74435"/>
                  <a:pt x="10405841" y="82313"/>
                  <a:pt x="10403133" y="90250"/>
                </a:cubicBezTo>
                <a:cubicBezTo>
                  <a:pt x="10400878" y="96931"/>
                  <a:pt x="10403603" y="100317"/>
                  <a:pt x="10412446" y="103273"/>
                </a:cubicBezTo>
                <a:cubicBezTo>
                  <a:pt x="10428688" y="108682"/>
                  <a:pt x="10438434" y="106904"/>
                  <a:pt x="10447097" y="96762"/>
                </a:cubicBezTo>
                <a:cubicBezTo>
                  <a:pt x="10449281" y="94203"/>
                  <a:pt x="10451555" y="91568"/>
                  <a:pt x="10452709" y="88810"/>
                </a:cubicBezTo>
                <a:cubicBezTo>
                  <a:pt x="10458593" y="74956"/>
                  <a:pt x="10475684" y="66574"/>
                  <a:pt x="10492216" y="57979"/>
                </a:cubicBezTo>
                <a:cubicBezTo>
                  <a:pt x="10494778" y="56645"/>
                  <a:pt x="10499596" y="55573"/>
                  <a:pt x="10502503" y="56109"/>
                </a:cubicBezTo>
                <a:cubicBezTo>
                  <a:pt x="10515045" y="58468"/>
                  <a:pt x="10526163" y="62238"/>
                  <a:pt x="10532443" y="71845"/>
                </a:cubicBezTo>
                <a:cubicBezTo>
                  <a:pt x="10524881" y="72396"/>
                  <a:pt x="10519521" y="72657"/>
                  <a:pt x="10514233" y="73209"/>
                </a:cubicBezTo>
                <a:cubicBezTo>
                  <a:pt x="10498676" y="74819"/>
                  <a:pt x="10492577" y="78989"/>
                  <a:pt x="10494093" y="88580"/>
                </a:cubicBezTo>
                <a:cubicBezTo>
                  <a:pt x="10495085" y="94832"/>
                  <a:pt x="10498406" y="100959"/>
                  <a:pt x="10500969" y="107119"/>
                </a:cubicBezTo>
                <a:cubicBezTo>
                  <a:pt x="10502358" y="110490"/>
                  <a:pt x="10505120" y="113815"/>
                  <a:pt x="10499868" y="116802"/>
                </a:cubicBezTo>
                <a:cubicBezTo>
                  <a:pt x="10496024" y="118963"/>
                  <a:pt x="10489996" y="117997"/>
                  <a:pt x="10482489" y="113983"/>
                </a:cubicBezTo>
                <a:cubicBezTo>
                  <a:pt x="10479041" y="112144"/>
                  <a:pt x="10475955" y="110091"/>
                  <a:pt x="10473393" y="108559"/>
                </a:cubicBezTo>
                <a:cubicBezTo>
                  <a:pt x="10465109" y="109478"/>
                  <a:pt x="10464008" y="112558"/>
                  <a:pt x="10466679" y="115194"/>
                </a:cubicBezTo>
                <a:cubicBezTo>
                  <a:pt x="10470018" y="118518"/>
                  <a:pt x="10474493" y="121935"/>
                  <a:pt x="10479853" y="123850"/>
                </a:cubicBezTo>
                <a:cubicBezTo>
                  <a:pt x="10487902" y="126731"/>
                  <a:pt x="10497053" y="128508"/>
                  <a:pt x="10505896" y="130470"/>
                </a:cubicBezTo>
                <a:cubicBezTo>
                  <a:pt x="10512086" y="131849"/>
                  <a:pt x="10518854" y="132324"/>
                  <a:pt x="10524773" y="134009"/>
                </a:cubicBezTo>
                <a:cubicBezTo>
                  <a:pt x="10527498" y="134775"/>
                  <a:pt x="10529736" y="137334"/>
                  <a:pt x="10530458" y="139326"/>
                </a:cubicBezTo>
                <a:cubicBezTo>
                  <a:pt x="10531342" y="141731"/>
                  <a:pt x="10525297" y="144121"/>
                  <a:pt x="10519810" y="143294"/>
                </a:cubicBezTo>
                <a:cubicBezTo>
                  <a:pt x="10507791" y="141517"/>
                  <a:pt x="10495808" y="139969"/>
                  <a:pt x="10483517" y="141946"/>
                </a:cubicBezTo>
                <a:cubicBezTo>
                  <a:pt x="10480016" y="142513"/>
                  <a:pt x="10476731" y="143524"/>
                  <a:pt x="10473230" y="144351"/>
                </a:cubicBezTo>
                <a:cubicBezTo>
                  <a:pt x="10472238" y="152166"/>
                  <a:pt x="10487686" y="152349"/>
                  <a:pt x="10488637" y="160148"/>
                </a:cubicBezTo>
                <a:cubicBezTo>
                  <a:pt x="10485118" y="166783"/>
                  <a:pt x="10472774" y="169340"/>
                  <a:pt x="10462775" y="173094"/>
                </a:cubicBezTo>
                <a:cubicBezTo>
                  <a:pt x="10459726" y="174259"/>
                  <a:pt x="10453517" y="173186"/>
                  <a:pt x="10449457" y="172144"/>
                </a:cubicBezTo>
                <a:cubicBezTo>
                  <a:pt x="10442598" y="170368"/>
                  <a:pt x="10436534" y="167380"/>
                  <a:pt x="10429623" y="165771"/>
                </a:cubicBezTo>
                <a:cubicBezTo>
                  <a:pt x="10427114" y="165189"/>
                  <a:pt x="10421736" y="166507"/>
                  <a:pt x="10420148" y="167978"/>
                </a:cubicBezTo>
                <a:cubicBezTo>
                  <a:pt x="10418524" y="169449"/>
                  <a:pt x="10418885" y="172527"/>
                  <a:pt x="10420364" y="174305"/>
                </a:cubicBezTo>
                <a:cubicBezTo>
                  <a:pt x="10421934" y="176174"/>
                  <a:pt x="10425779" y="177354"/>
                  <a:pt x="10428684" y="178794"/>
                </a:cubicBezTo>
                <a:cubicBezTo>
                  <a:pt x="10432366" y="180602"/>
                  <a:pt x="10436391" y="182150"/>
                  <a:pt x="10439674" y="184187"/>
                </a:cubicBezTo>
                <a:cubicBezTo>
                  <a:pt x="10444891" y="187451"/>
                  <a:pt x="10446226" y="192232"/>
                  <a:pt x="10443447" y="195373"/>
                </a:cubicBezTo>
                <a:cubicBezTo>
                  <a:pt x="10440812" y="198330"/>
                  <a:pt x="10433593" y="198682"/>
                  <a:pt x="10425634" y="196231"/>
                </a:cubicBezTo>
                <a:cubicBezTo>
                  <a:pt x="10413325" y="192415"/>
                  <a:pt x="10402804" y="187941"/>
                  <a:pt x="10404140" y="177890"/>
                </a:cubicBezTo>
                <a:cubicBezTo>
                  <a:pt x="10404501" y="175148"/>
                  <a:pt x="10402642" y="172252"/>
                  <a:pt x="10401306" y="169524"/>
                </a:cubicBezTo>
                <a:cubicBezTo>
                  <a:pt x="10400277" y="167457"/>
                  <a:pt x="10397588" y="167013"/>
                  <a:pt x="10385930" y="166262"/>
                </a:cubicBezTo>
                <a:cubicBezTo>
                  <a:pt x="10383367" y="172144"/>
                  <a:pt x="10380750" y="178166"/>
                  <a:pt x="10378314" y="183728"/>
                </a:cubicBezTo>
                <a:cubicBezTo>
                  <a:pt x="10381526" y="191220"/>
                  <a:pt x="10391506" y="194223"/>
                  <a:pt x="10399718" y="197763"/>
                </a:cubicBezTo>
                <a:cubicBezTo>
                  <a:pt x="10416718" y="205056"/>
                  <a:pt x="10424822" y="214709"/>
                  <a:pt x="10424714" y="227258"/>
                </a:cubicBezTo>
                <a:cubicBezTo>
                  <a:pt x="10424696" y="230138"/>
                  <a:pt x="10425147" y="233049"/>
                  <a:pt x="10425200" y="235930"/>
                </a:cubicBezTo>
                <a:cubicBezTo>
                  <a:pt x="10425327" y="241996"/>
                  <a:pt x="10428179" y="247298"/>
                  <a:pt x="10435542" y="251588"/>
                </a:cubicBezTo>
                <a:cubicBezTo>
                  <a:pt x="10438989" y="253549"/>
                  <a:pt x="10442635" y="255556"/>
                  <a:pt x="10445089" y="257993"/>
                </a:cubicBezTo>
                <a:cubicBezTo>
                  <a:pt x="10451459" y="264275"/>
                  <a:pt x="10459437" y="268228"/>
                  <a:pt x="10472250" y="268779"/>
                </a:cubicBezTo>
                <a:cubicBezTo>
                  <a:pt x="10487934" y="269423"/>
                  <a:pt x="10494575" y="276456"/>
                  <a:pt x="10497823" y="284852"/>
                </a:cubicBezTo>
                <a:cubicBezTo>
                  <a:pt x="10498383" y="286246"/>
                  <a:pt x="10497048" y="288499"/>
                  <a:pt x="10495297" y="289449"/>
                </a:cubicBezTo>
                <a:cubicBezTo>
                  <a:pt x="10493636" y="290368"/>
                  <a:pt x="10489684" y="290782"/>
                  <a:pt x="10487771" y="290184"/>
                </a:cubicBezTo>
                <a:cubicBezTo>
                  <a:pt x="10483657" y="288897"/>
                  <a:pt x="10480246" y="286767"/>
                  <a:pt x="10476473" y="285067"/>
                </a:cubicBezTo>
                <a:cubicBezTo>
                  <a:pt x="10470626" y="282431"/>
                  <a:pt x="10464129" y="282109"/>
                  <a:pt x="10457686" y="283826"/>
                </a:cubicBezTo>
                <a:cubicBezTo>
                  <a:pt x="10454383" y="284714"/>
                  <a:pt x="10450504" y="286017"/>
                  <a:pt x="10448933" y="287794"/>
                </a:cubicBezTo>
                <a:cubicBezTo>
                  <a:pt x="10446244" y="290858"/>
                  <a:pt x="10450052" y="292988"/>
                  <a:pt x="10453878" y="294965"/>
                </a:cubicBezTo>
                <a:cubicBezTo>
                  <a:pt x="10458065" y="297125"/>
                  <a:pt x="10461728" y="299668"/>
                  <a:pt x="10466602" y="302656"/>
                </a:cubicBezTo>
                <a:cubicBezTo>
                  <a:pt x="10463011" y="307682"/>
                  <a:pt x="10459202" y="312247"/>
                  <a:pt x="10456423" y="317027"/>
                </a:cubicBezTo>
                <a:cubicBezTo>
                  <a:pt x="10451622" y="325347"/>
                  <a:pt x="10459076" y="332043"/>
                  <a:pt x="10473712" y="332932"/>
                </a:cubicBezTo>
                <a:cubicBezTo>
                  <a:pt x="10489378" y="333912"/>
                  <a:pt x="10501198" y="329990"/>
                  <a:pt x="10509861" y="322114"/>
                </a:cubicBezTo>
                <a:cubicBezTo>
                  <a:pt x="10515113" y="317334"/>
                  <a:pt x="10519985" y="312323"/>
                  <a:pt x="10525941" y="307896"/>
                </a:cubicBezTo>
                <a:cubicBezTo>
                  <a:pt x="10527728" y="306579"/>
                  <a:pt x="10533178" y="305966"/>
                  <a:pt x="10535957" y="306625"/>
                </a:cubicBezTo>
                <a:cubicBezTo>
                  <a:pt x="10538665" y="307284"/>
                  <a:pt x="10541665" y="309918"/>
                  <a:pt x="10541787" y="311757"/>
                </a:cubicBezTo>
                <a:cubicBezTo>
                  <a:pt x="10542130" y="316353"/>
                  <a:pt x="10540091" y="321011"/>
                  <a:pt x="10540632" y="325577"/>
                </a:cubicBezTo>
                <a:cubicBezTo>
                  <a:pt x="10540903" y="328059"/>
                  <a:pt x="10543610" y="331614"/>
                  <a:pt x="10546768" y="332441"/>
                </a:cubicBezTo>
                <a:cubicBezTo>
                  <a:pt x="10549818" y="333238"/>
                  <a:pt x="10556803" y="331951"/>
                  <a:pt x="10558716" y="330174"/>
                </a:cubicBezTo>
                <a:cubicBezTo>
                  <a:pt x="10566133" y="323401"/>
                  <a:pt x="10573857" y="317196"/>
                  <a:pt x="10585137" y="312431"/>
                </a:cubicBezTo>
                <a:cubicBezTo>
                  <a:pt x="10592808" y="309199"/>
                  <a:pt x="10593421" y="303530"/>
                  <a:pt x="10590280" y="298198"/>
                </a:cubicBezTo>
                <a:cubicBezTo>
                  <a:pt x="10588999" y="296052"/>
                  <a:pt x="10587285" y="293708"/>
                  <a:pt x="10584614" y="292253"/>
                </a:cubicBezTo>
                <a:cubicBezTo>
                  <a:pt x="10566891" y="282554"/>
                  <a:pt x="10567721" y="269545"/>
                  <a:pt x="10567974" y="256874"/>
                </a:cubicBezTo>
                <a:cubicBezTo>
                  <a:pt x="10568155" y="248799"/>
                  <a:pt x="10570518" y="240740"/>
                  <a:pt x="10571854" y="232666"/>
                </a:cubicBezTo>
                <a:cubicBezTo>
                  <a:pt x="10573244" y="224239"/>
                  <a:pt x="10578893" y="217069"/>
                  <a:pt x="10589090" y="211384"/>
                </a:cubicBezTo>
                <a:cubicBezTo>
                  <a:pt x="10590804" y="210450"/>
                  <a:pt x="10595551" y="209867"/>
                  <a:pt x="10596597" y="210511"/>
                </a:cubicBezTo>
                <a:cubicBezTo>
                  <a:pt x="10598853" y="211920"/>
                  <a:pt x="10601199" y="214418"/>
                  <a:pt x="10600658" y="216119"/>
                </a:cubicBezTo>
                <a:cubicBezTo>
                  <a:pt x="10599593" y="219459"/>
                  <a:pt x="10596723" y="222584"/>
                  <a:pt x="10594305" y="225710"/>
                </a:cubicBezTo>
                <a:cubicBezTo>
                  <a:pt x="10587862" y="234076"/>
                  <a:pt x="10590280" y="241644"/>
                  <a:pt x="10600369" y="248125"/>
                </a:cubicBezTo>
                <a:cubicBezTo>
                  <a:pt x="10606127" y="251833"/>
                  <a:pt x="10612713" y="255189"/>
                  <a:pt x="10619662" y="257993"/>
                </a:cubicBezTo>
                <a:cubicBezTo>
                  <a:pt x="10621737" y="258805"/>
                  <a:pt x="10627639" y="257901"/>
                  <a:pt x="10629462" y="256568"/>
                </a:cubicBezTo>
                <a:cubicBezTo>
                  <a:pt x="10631180" y="255342"/>
                  <a:pt x="10631180" y="251879"/>
                  <a:pt x="10629502" y="250485"/>
                </a:cubicBezTo>
                <a:cubicBezTo>
                  <a:pt x="10625116" y="246838"/>
                  <a:pt x="10618872" y="244004"/>
                  <a:pt x="10614360" y="240388"/>
                </a:cubicBezTo>
                <a:cubicBezTo>
                  <a:pt x="10610499" y="237277"/>
                  <a:pt x="10614974" y="231134"/>
                  <a:pt x="10621254" y="230736"/>
                </a:cubicBezTo>
                <a:cubicBezTo>
                  <a:pt x="10634068" y="229939"/>
                  <a:pt x="10646954" y="229587"/>
                  <a:pt x="10661193" y="229004"/>
                </a:cubicBezTo>
                <a:cubicBezTo>
                  <a:pt x="10664153" y="239238"/>
                  <a:pt x="10667059" y="248799"/>
                  <a:pt x="10676895" y="256889"/>
                </a:cubicBezTo>
                <a:cubicBezTo>
                  <a:pt x="10680270" y="259693"/>
                  <a:pt x="10677219" y="264106"/>
                  <a:pt x="10671480" y="265592"/>
                </a:cubicBezTo>
                <a:cubicBezTo>
                  <a:pt x="10655057" y="269806"/>
                  <a:pt x="10639356" y="274939"/>
                  <a:pt x="10619919" y="271384"/>
                </a:cubicBezTo>
                <a:cubicBezTo>
                  <a:pt x="10605500" y="268733"/>
                  <a:pt x="10599165" y="273085"/>
                  <a:pt x="10604164" y="281221"/>
                </a:cubicBezTo>
                <a:cubicBezTo>
                  <a:pt x="10609126" y="289311"/>
                  <a:pt x="10615750" y="297048"/>
                  <a:pt x="10622031" y="304817"/>
                </a:cubicBezTo>
                <a:cubicBezTo>
                  <a:pt x="10625640" y="309245"/>
                  <a:pt x="10632029" y="311649"/>
                  <a:pt x="10639988" y="312415"/>
                </a:cubicBezTo>
                <a:cubicBezTo>
                  <a:pt x="10643724" y="312783"/>
                  <a:pt x="10647478" y="313059"/>
                  <a:pt x="10651231" y="313381"/>
                </a:cubicBezTo>
                <a:cubicBezTo>
                  <a:pt x="10664713" y="314530"/>
                  <a:pt x="10673213" y="319249"/>
                  <a:pt x="10678356" y="326879"/>
                </a:cubicBezTo>
                <a:cubicBezTo>
                  <a:pt x="10681876" y="332043"/>
                  <a:pt x="10682218" y="338432"/>
                  <a:pt x="10691531" y="341634"/>
                </a:cubicBezTo>
                <a:cubicBezTo>
                  <a:pt x="10700663" y="342385"/>
                  <a:pt x="10705391" y="338463"/>
                  <a:pt x="10710300" y="335061"/>
                </a:cubicBezTo>
                <a:cubicBezTo>
                  <a:pt x="10715353" y="331537"/>
                  <a:pt x="10715028" y="327814"/>
                  <a:pt x="10710047" y="324106"/>
                </a:cubicBezTo>
                <a:cubicBezTo>
                  <a:pt x="10705318" y="320551"/>
                  <a:pt x="10700139" y="317211"/>
                  <a:pt x="10695934" y="313457"/>
                </a:cubicBezTo>
                <a:cubicBezTo>
                  <a:pt x="10694816" y="312431"/>
                  <a:pt x="10695628" y="309827"/>
                  <a:pt x="10697107" y="308739"/>
                </a:cubicBezTo>
                <a:cubicBezTo>
                  <a:pt x="10698515" y="307713"/>
                  <a:pt x="10702594" y="306885"/>
                  <a:pt x="10704344" y="307406"/>
                </a:cubicBezTo>
                <a:cubicBezTo>
                  <a:pt x="10711925" y="309704"/>
                  <a:pt x="10718801" y="312860"/>
                  <a:pt x="10726434" y="315005"/>
                </a:cubicBezTo>
                <a:cubicBezTo>
                  <a:pt x="10730333" y="316093"/>
                  <a:pt x="10735711" y="316522"/>
                  <a:pt x="10739735" y="315802"/>
                </a:cubicBezTo>
                <a:cubicBezTo>
                  <a:pt x="10746210" y="314652"/>
                  <a:pt x="10747117" y="310547"/>
                  <a:pt x="10746250" y="307146"/>
                </a:cubicBezTo>
                <a:cubicBezTo>
                  <a:pt x="10745132" y="302610"/>
                  <a:pt x="10742316" y="298243"/>
                  <a:pt x="10740494" y="293769"/>
                </a:cubicBezTo>
                <a:cubicBezTo>
                  <a:pt x="10738996" y="290138"/>
                  <a:pt x="10740133" y="286829"/>
                  <a:pt x="10745276" y="284500"/>
                </a:cubicBezTo>
                <a:lnTo>
                  <a:pt x="10763438" y="285954"/>
                </a:lnTo>
                <a:lnTo>
                  <a:pt x="10772822" y="303283"/>
                </a:lnTo>
                <a:cubicBezTo>
                  <a:pt x="10770565" y="310069"/>
                  <a:pt x="10767462" y="316765"/>
                  <a:pt x="10764556" y="323491"/>
                </a:cubicBezTo>
                <a:cubicBezTo>
                  <a:pt x="10762155" y="329007"/>
                  <a:pt x="10755261" y="332255"/>
                  <a:pt x="10747591" y="334600"/>
                </a:cubicBezTo>
                <a:cubicBezTo>
                  <a:pt x="10732341" y="339227"/>
                  <a:pt x="10717886" y="344390"/>
                  <a:pt x="10704530" y="351086"/>
                </a:cubicBezTo>
                <a:cubicBezTo>
                  <a:pt x="10697744" y="354488"/>
                  <a:pt x="10687422" y="356096"/>
                  <a:pt x="10678361" y="356771"/>
                </a:cubicBezTo>
                <a:cubicBezTo>
                  <a:pt x="10666288" y="357659"/>
                  <a:pt x="10653709" y="357598"/>
                  <a:pt x="10641653" y="356602"/>
                </a:cubicBezTo>
                <a:cubicBezTo>
                  <a:pt x="10626187" y="355315"/>
                  <a:pt x="10611911" y="355376"/>
                  <a:pt x="10597997" y="360616"/>
                </a:cubicBezTo>
                <a:cubicBezTo>
                  <a:pt x="10588503" y="364202"/>
                  <a:pt x="10577730" y="363773"/>
                  <a:pt x="10568363" y="360096"/>
                </a:cubicBezTo>
                <a:cubicBezTo>
                  <a:pt x="10564988" y="358763"/>
                  <a:pt x="10562443" y="355821"/>
                  <a:pt x="10561577" y="353339"/>
                </a:cubicBezTo>
                <a:cubicBezTo>
                  <a:pt x="10561234" y="352358"/>
                  <a:pt x="10566197" y="350335"/>
                  <a:pt x="10569229" y="349309"/>
                </a:cubicBezTo>
                <a:cubicBezTo>
                  <a:pt x="10572351" y="348282"/>
                  <a:pt x="10576051" y="347915"/>
                  <a:pt x="10579264" y="347317"/>
                </a:cubicBezTo>
                <a:cubicBezTo>
                  <a:pt x="10579317" y="342123"/>
                  <a:pt x="10573831" y="341908"/>
                  <a:pt x="10569680" y="342843"/>
                </a:cubicBezTo>
                <a:cubicBezTo>
                  <a:pt x="10561775" y="344605"/>
                  <a:pt x="10554160" y="346980"/>
                  <a:pt x="10546868" y="349585"/>
                </a:cubicBezTo>
                <a:cubicBezTo>
                  <a:pt x="10537899" y="352772"/>
                  <a:pt x="10529651" y="356786"/>
                  <a:pt x="10520537" y="359789"/>
                </a:cubicBezTo>
                <a:cubicBezTo>
                  <a:pt x="10516008" y="361275"/>
                  <a:pt x="10510196" y="361321"/>
                  <a:pt x="10503519" y="362195"/>
                </a:cubicBezTo>
                <a:cubicBezTo>
                  <a:pt x="10501804" y="358655"/>
                  <a:pt x="10500667" y="355974"/>
                  <a:pt x="10499224" y="353369"/>
                </a:cubicBezTo>
                <a:cubicBezTo>
                  <a:pt x="10494784" y="345448"/>
                  <a:pt x="10487294" y="343532"/>
                  <a:pt x="10475581" y="347777"/>
                </a:cubicBezTo>
                <a:cubicBezTo>
                  <a:pt x="10468290" y="350427"/>
                  <a:pt x="10461685" y="353768"/>
                  <a:pt x="10454682" y="356740"/>
                </a:cubicBezTo>
                <a:cubicBezTo>
                  <a:pt x="10446904" y="360050"/>
                  <a:pt x="10438765" y="363037"/>
                  <a:pt x="10431329" y="366592"/>
                </a:cubicBezTo>
                <a:cubicBezTo>
                  <a:pt x="10418046" y="372920"/>
                  <a:pt x="10419327" y="379324"/>
                  <a:pt x="10434361" y="383476"/>
                </a:cubicBezTo>
                <a:cubicBezTo>
                  <a:pt x="10438638" y="384640"/>
                  <a:pt x="10443313" y="385361"/>
                  <a:pt x="10447301" y="386831"/>
                </a:cubicBezTo>
                <a:cubicBezTo>
                  <a:pt x="10452932" y="388869"/>
                  <a:pt x="10454321" y="394140"/>
                  <a:pt x="10450820" y="397664"/>
                </a:cubicBezTo>
                <a:cubicBezTo>
                  <a:pt x="10447301" y="401173"/>
                  <a:pt x="10438963" y="402736"/>
                  <a:pt x="10433530" y="400024"/>
                </a:cubicBezTo>
                <a:cubicBezTo>
                  <a:pt x="10413047" y="389835"/>
                  <a:pt x="10392942" y="379354"/>
                  <a:pt x="10372910" y="368844"/>
                </a:cubicBezTo>
                <a:cubicBezTo>
                  <a:pt x="10369156" y="366883"/>
                  <a:pt x="10365745" y="364968"/>
                  <a:pt x="10360566" y="366163"/>
                </a:cubicBezTo>
                <a:cubicBezTo>
                  <a:pt x="10355079" y="367435"/>
                  <a:pt x="10352083" y="372782"/>
                  <a:pt x="10354429" y="376674"/>
                </a:cubicBezTo>
                <a:cubicBezTo>
                  <a:pt x="10355079" y="377745"/>
                  <a:pt x="10355603" y="379017"/>
                  <a:pt x="10356865" y="379783"/>
                </a:cubicBezTo>
                <a:cubicBezTo>
                  <a:pt x="10372026" y="389038"/>
                  <a:pt x="10376519" y="402153"/>
                  <a:pt x="10388557" y="412496"/>
                </a:cubicBezTo>
                <a:cubicBezTo>
                  <a:pt x="10394495" y="417598"/>
                  <a:pt x="10396931" y="423160"/>
                  <a:pt x="10393268" y="428906"/>
                </a:cubicBezTo>
                <a:cubicBezTo>
                  <a:pt x="10386734" y="439141"/>
                  <a:pt x="10388359" y="449422"/>
                  <a:pt x="10391156" y="459748"/>
                </a:cubicBezTo>
                <a:cubicBezTo>
                  <a:pt x="10393357" y="467869"/>
                  <a:pt x="10394115" y="475821"/>
                  <a:pt x="10389820" y="483803"/>
                </a:cubicBezTo>
                <a:cubicBezTo>
                  <a:pt x="10388682" y="485903"/>
                  <a:pt x="10388267" y="488492"/>
                  <a:pt x="10389170" y="490606"/>
                </a:cubicBezTo>
                <a:cubicBezTo>
                  <a:pt x="10390037" y="492644"/>
                  <a:pt x="10392545" y="495494"/>
                  <a:pt x="10395162" y="495892"/>
                </a:cubicBezTo>
                <a:cubicBezTo>
                  <a:pt x="10399132" y="496475"/>
                  <a:pt x="10405827" y="496199"/>
                  <a:pt x="10407867" y="494621"/>
                </a:cubicBezTo>
                <a:cubicBezTo>
                  <a:pt x="10417577" y="487006"/>
                  <a:pt x="10429615" y="479712"/>
                  <a:pt x="10425210" y="468420"/>
                </a:cubicBezTo>
                <a:cubicBezTo>
                  <a:pt x="10424633" y="466919"/>
                  <a:pt x="10425878" y="465157"/>
                  <a:pt x="10426203" y="463854"/>
                </a:cubicBezTo>
                <a:cubicBezTo>
                  <a:pt x="10431671" y="461295"/>
                  <a:pt x="10435732" y="462782"/>
                  <a:pt x="10439360" y="464743"/>
                </a:cubicBezTo>
                <a:cubicBezTo>
                  <a:pt x="10442896" y="466643"/>
                  <a:pt x="10445802" y="469002"/>
                  <a:pt x="10449484" y="470780"/>
                </a:cubicBezTo>
                <a:cubicBezTo>
                  <a:pt x="10454429" y="473185"/>
                  <a:pt x="10459970" y="473231"/>
                  <a:pt x="10465131" y="470887"/>
                </a:cubicBezTo>
                <a:cubicBezTo>
                  <a:pt x="10472206" y="467654"/>
                  <a:pt x="10476411" y="459901"/>
                  <a:pt x="10487889" y="463440"/>
                </a:cubicBezTo>
                <a:cubicBezTo>
                  <a:pt x="10497400" y="466351"/>
                  <a:pt x="10490542" y="473047"/>
                  <a:pt x="10492924" y="477797"/>
                </a:cubicBezTo>
                <a:cubicBezTo>
                  <a:pt x="10493447" y="478854"/>
                  <a:pt x="10494746" y="479743"/>
                  <a:pt x="10495703" y="480754"/>
                </a:cubicBezTo>
                <a:cubicBezTo>
                  <a:pt x="10501551" y="482301"/>
                  <a:pt x="10505395" y="479957"/>
                  <a:pt x="10506532" y="477337"/>
                </a:cubicBezTo>
                <a:cubicBezTo>
                  <a:pt x="10512469" y="463517"/>
                  <a:pt x="10527665" y="458062"/>
                  <a:pt x="10549864" y="456898"/>
                </a:cubicBezTo>
                <a:cubicBezTo>
                  <a:pt x="10563688" y="456162"/>
                  <a:pt x="10573867" y="450937"/>
                  <a:pt x="10580544" y="443109"/>
                </a:cubicBezTo>
                <a:cubicBezTo>
                  <a:pt x="10586590" y="435984"/>
                  <a:pt x="10593791" y="429212"/>
                  <a:pt x="10601443" y="421306"/>
                </a:cubicBezTo>
                <a:cubicBezTo>
                  <a:pt x="10594566" y="414334"/>
                  <a:pt x="10582548" y="409737"/>
                  <a:pt x="10570401" y="405784"/>
                </a:cubicBezTo>
                <a:cubicBezTo>
                  <a:pt x="10558869" y="402030"/>
                  <a:pt x="10547318" y="406979"/>
                  <a:pt x="10546832" y="415039"/>
                </a:cubicBezTo>
                <a:cubicBezTo>
                  <a:pt x="10546686" y="417352"/>
                  <a:pt x="10547647" y="419666"/>
                  <a:pt x="10547607" y="421995"/>
                </a:cubicBezTo>
                <a:cubicBezTo>
                  <a:pt x="10547463" y="435065"/>
                  <a:pt x="10544809" y="436842"/>
                  <a:pt x="10522684" y="440381"/>
                </a:cubicBezTo>
                <a:cubicBezTo>
                  <a:pt x="10516349" y="441377"/>
                  <a:pt x="10510231" y="443032"/>
                  <a:pt x="10504185" y="444595"/>
                </a:cubicBezTo>
                <a:cubicBezTo>
                  <a:pt x="10488953" y="448548"/>
                  <a:pt x="10472819" y="448548"/>
                  <a:pt x="10456810" y="448579"/>
                </a:cubicBezTo>
                <a:cubicBezTo>
                  <a:pt x="10448726" y="448594"/>
                  <a:pt x="10442770" y="444289"/>
                  <a:pt x="10443438" y="439202"/>
                </a:cubicBezTo>
                <a:cubicBezTo>
                  <a:pt x="10444629" y="429993"/>
                  <a:pt x="10447841" y="421014"/>
                  <a:pt x="10452082" y="412802"/>
                </a:cubicBezTo>
                <a:cubicBezTo>
                  <a:pt x="10460168" y="410565"/>
                  <a:pt x="10464517" y="412863"/>
                  <a:pt x="10467729" y="415851"/>
                </a:cubicBezTo>
                <a:cubicBezTo>
                  <a:pt x="10470833" y="418731"/>
                  <a:pt x="10472963" y="422010"/>
                  <a:pt x="10475580" y="425075"/>
                </a:cubicBezTo>
                <a:cubicBezTo>
                  <a:pt x="10479333" y="429442"/>
                  <a:pt x="10484712" y="432659"/>
                  <a:pt x="10493248" y="432491"/>
                </a:cubicBezTo>
                <a:cubicBezTo>
                  <a:pt x="10502543" y="432307"/>
                  <a:pt x="10509346" y="429135"/>
                  <a:pt x="10513299" y="424140"/>
                </a:cubicBezTo>
                <a:cubicBezTo>
                  <a:pt x="10515302" y="421612"/>
                  <a:pt x="10515915" y="418624"/>
                  <a:pt x="10516818" y="415805"/>
                </a:cubicBezTo>
                <a:cubicBezTo>
                  <a:pt x="10519363" y="407929"/>
                  <a:pt x="10521745" y="400023"/>
                  <a:pt x="10524236" y="391872"/>
                </a:cubicBezTo>
                <a:cubicBezTo>
                  <a:pt x="10541940" y="387612"/>
                  <a:pt x="10559266" y="383445"/>
                  <a:pt x="10576627" y="379339"/>
                </a:cubicBezTo>
                <a:cubicBezTo>
                  <a:pt x="10577295" y="379185"/>
                  <a:pt x="10578360" y="379691"/>
                  <a:pt x="10579894" y="380013"/>
                </a:cubicBezTo>
                <a:cubicBezTo>
                  <a:pt x="10589296" y="384058"/>
                  <a:pt x="10581554" y="395840"/>
                  <a:pt x="10599945" y="397112"/>
                </a:cubicBezTo>
                <a:cubicBezTo>
                  <a:pt x="10610394" y="389880"/>
                  <a:pt x="10601587" y="377316"/>
                  <a:pt x="10618208" y="370269"/>
                </a:cubicBezTo>
                <a:cubicBezTo>
                  <a:pt x="10624236" y="373732"/>
                  <a:pt x="10629705" y="377455"/>
                  <a:pt x="10636148" y="380411"/>
                </a:cubicBezTo>
                <a:cubicBezTo>
                  <a:pt x="10642121" y="383123"/>
                  <a:pt x="10651469" y="384058"/>
                  <a:pt x="10655187" y="387490"/>
                </a:cubicBezTo>
                <a:cubicBezTo>
                  <a:pt x="10664013" y="395580"/>
                  <a:pt x="10670546" y="404651"/>
                  <a:pt x="10677657" y="413415"/>
                </a:cubicBezTo>
                <a:cubicBezTo>
                  <a:pt x="10679317" y="415453"/>
                  <a:pt x="10678902" y="418180"/>
                  <a:pt x="10680833" y="420019"/>
                </a:cubicBezTo>
                <a:cubicBezTo>
                  <a:pt x="10682674" y="421765"/>
                  <a:pt x="10686500" y="423971"/>
                  <a:pt x="10689207" y="423864"/>
                </a:cubicBezTo>
                <a:cubicBezTo>
                  <a:pt x="10693285" y="423681"/>
                  <a:pt x="10698537" y="422225"/>
                  <a:pt x="10700775" y="420248"/>
                </a:cubicBezTo>
                <a:cubicBezTo>
                  <a:pt x="10703825" y="417552"/>
                  <a:pt x="10705233" y="413890"/>
                  <a:pt x="10706063" y="410534"/>
                </a:cubicBezTo>
                <a:cubicBezTo>
                  <a:pt x="10707055" y="406550"/>
                  <a:pt x="10707633" y="402352"/>
                  <a:pt x="10706785" y="398399"/>
                </a:cubicBezTo>
                <a:cubicBezTo>
                  <a:pt x="10703536" y="383629"/>
                  <a:pt x="10728261" y="375172"/>
                  <a:pt x="10746182" y="374084"/>
                </a:cubicBezTo>
                <a:cubicBezTo>
                  <a:pt x="10747661" y="373992"/>
                  <a:pt x="10750333" y="374942"/>
                  <a:pt x="10750712" y="375739"/>
                </a:cubicBezTo>
                <a:cubicBezTo>
                  <a:pt x="10751474" y="377241"/>
                  <a:pt x="10752106" y="379523"/>
                  <a:pt x="10750807" y="380503"/>
                </a:cubicBezTo>
                <a:cubicBezTo>
                  <a:pt x="10746692" y="383613"/>
                  <a:pt x="10741512" y="386172"/>
                  <a:pt x="10737036" y="389099"/>
                </a:cubicBezTo>
                <a:cubicBezTo>
                  <a:pt x="10733355" y="391489"/>
                  <a:pt x="10730070" y="394109"/>
                  <a:pt x="10727057" y="396315"/>
                </a:cubicBezTo>
                <a:cubicBezTo>
                  <a:pt x="10731748" y="403425"/>
                  <a:pt x="10741783" y="402306"/>
                  <a:pt x="10749236" y="404145"/>
                </a:cubicBezTo>
                <a:cubicBezTo>
                  <a:pt x="10762573" y="407393"/>
                  <a:pt x="10765352" y="414625"/>
                  <a:pt x="10754109" y="419988"/>
                </a:cubicBezTo>
                <a:cubicBezTo>
                  <a:pt x="10747612" y="423068"/>
                  <a:pt x="10739436" y="425121"/>
                  <a:pt x="10731532" y="426668"/>
                </a:cubicBezTo>
                <a:cubicBezTo>
                  <a:pt x="10721714" y="428599"/>
                  <a:pt x="10715199" y="431755"/>
                  <a:pt x="10711987" y="437976"/>
                </a:cubicBezTo>
                <a:cubicBezTo>
                  <a:pt x="10709135" y="443461"/>
                  <a:pt x="10703577" y="448472"/>
                  <a:pt x="10701519" y="454017"/>
                </a:cubicBezTo>
                <a:cubicBezTo>
                  <a:pt x="10699715" y="458844"/>
                  <a:pt x="10701140" y="464099"/>
                  <a:pt x="10701140" y="468849"/>
                </a:cubicBezTo>
                <a:cubicBezTo>
                  <a:pt x="10692784" y="473507"/>
                  <a:pt x="10687136" y="466459"/>
                  <a:pt x="10680170" y="467470"/>
                </a:cubicBezTo>
                <a:cubicBezTo>
                  <a:pt x="10678924" y="468604"/>
                  <a:pt x="10676885" y="469569"/>
                  <a:pt x="10677047" y="470381"/>
                </a:cubicBezTo>
                <a:cubicBezTo>
                  <a:pt x="10677985" y="474962"/>
                  <a:pt x="10678689" y="479620"/>
                  <a:pt x="10680855" y="483987"/>
                </a:cubicBezTo>
                <a:cubicBezTo>
                  <a:pt x="10685547" y="493395"/>
                  <a:pt x="10695221" y="500274"/>
                  <a:pt x="10710867" y="503339"/>
                </a:cubicBezTo>
                <a:cubicBezTo>
                  <a:pt x="10726930" y="506480"/>
                  <a:pt x="10743118" y="509391"/>
                  <a:pt x="10760516" y="512639"/>
                </a:cubicBezTo>
                <a:cubicBezTo>
                  <a:pt x="10763350" y="515090"/>
                  <a:pt x="10759578" y="517204"/>
                  <a:pt x="10756347" y="519182"/>
                </a:cubicBezTo>
                <a:cubicBezTo>
                  <a:pt x="10753694" y="520805"/>
                  <a:pt x="10750680" y="522306"/>
                  <a:pt x="10747450" y="523455"/>
                </a:cubicBezTo>
                <a:cubicBezTo>
                  <a:pt x="10737108" y="527056"/>
                  <a:pt x="10732615" y="531883"/>
                  <a:pt x="10736171" y="539360"/>
                </a:cubicBezTo>
                <a:cubicBezTo>
                  <a:pt x="10737000" y="541106"/>
                  <a:pt x="10735106" y="544799"/>
                  <a:pt x="10733030" y="545289"/>
                </a:cubicBezTo>
                <a:cubicBezTo>
                  <a:pt x="10729240" y="546178"/>
                  <a:pt x="10723483" y="546224"/>
                  <a:pt x="10720144" y="544998"/>
                </a:cubicBezTo>
                <a:cubicBezTo>
                  <a:pt x="10713918" y="542715"/>
                  <a:pt x="10708847" y="539237"/>
                  <a:pt x="10702314" y="535728"/>
                </a:cubicBezTo>
                <a:cubicBezTo>
                  <a:pt x="10706068" y="531561"/>
                  <a:pt x="10709532" y="528251"/>
                  <a:pt x="10712095" y="524697"/>
                </a:cubicBezTo>
                <a:cubicBezTo>
                  <a:pt x="10716390" y="518798"/>
                  <a:pt x="10709857" y="512700"/>
                  <a:pt x="10699408" y="512394"/>
                </a:cubicBezTo>
                <a:cubicBezTo>
                  <a:pt x="10687136" y="512057"/>
                  <a:pt x="10676668" y="517113"/>
                  <a:pt x="10676145" y="524559"/>
                </a:cubicBezTo>
                <a:cubicBezTo>
                  <a:pt x="10675459" y="534625"/>
                  <a:pt x="10679339" y="544232"/>
                  <a:pt x="10689536" y="552337"/>
                </a:cubicBezTo>
                <a:cubicBezTo>
                  <a:pt x="10700978" y="561469"/>
                  <a:pt x="10713376" y="570172"/>
                  <a:pt x="10724909" y="579258"/>
                </a:cubicBezTo>
                <a:cubicBezTo>
                  <a:pt x="10727652" y="581419"/>
                  <a:pt x="10730264" y="584422"/>
                  <a:pt x="10730142" y="586996"/>
                </a:cubicBezTo>
                <a:cubicBezTo>
                  <a:pt x="10729077" y="606013"/>
                  <a:pt x="10724963" y="624216"/>
                  <a:pt x="10690221" y="632123"/>
                </a:cubicBezTo>
                <a:cubicBezTo>
                  <a:pt x="10688796" y="632445"/>
                  <a:pt x="10688092" y="633947"/>
                  <a:pt x="10686179" y="635693"/>
                </a:cubicBezTo>
                <a:cubicBezTo>
                  <a:pt x="10687875" y="637195"/>
                  <a:pt x="10689554" y="639141"/>
                  <a:pt x="10691954" y="640702"/>
                </a:cubicBezTo>
                <a:cubicBezTo>
                  <a:pt x="10700382" y="646143"/>
                  <a:pt x="10709100" y="651458"/>
                  <a:pt x="10717635" y="656852"/>
                </a:cubicBezTo>
                <a:cubicBezTo>
                  <a:pt x="10724060" y="660866"/>
                  <a:pt x="10730232" y="661924"/>
                  <a:pt x="10734708" y="659503"/>
                </a:cubicBezTo>
                <a:cubicBezTo>
                  <a:pt x="10740899" y="656147"/>
                  <a:pt x="10739238" y="652317"/>
                  <a:pt x="10736171" y="648425"/>
                </a:cubicBezTo>
                <a:cubicBezTo>
                  <a:pt x="10733824" y="645469"/>
                  <a:pt x="10731658" y="642434"/>
                  <a:pt x="10729294" y="639294"/>
                </a:cubicBezTo>
                <a:cubicBezTo>
                  <a:pt x="10748930" y="635938"/>
                  <a:pt x="10766255" y="642357"/>
                  <a:pt x="10767356" y="652638"/>
                </a:cubicBezTo>
                <a:cubicBezTo>
                  <a:pt x="10767663" y="655503"/>
                  <a:pt x="10766291" y="658445"/>
                  <a:pt x="10766760" y="661296"/>
                </a:cubicBezTo>
                <a:cubicBezTo>
                  <a:pt x="10768006" y="669110"/>
                  <a:pt x="10778636" y="671838"/>
                  <a:pt x="10788832" y="667103"/>
                </a:cubicBezTo>
                <a:cubicBezTo>
                  <a:pt x="10791810" y="665725"/>
                  <a:pt x="10794084" y="663733"/>
                  <a:pt x="10797152" y="662445"/>
                </a:cubicBezTo>
                <a:cubicBezTo>
                  <a:pt x="10801754" y="660514"/>
                  <a:pt x="10809262" y="662614"/>
                  <a:pt x="10810616" y="666061"/>
                </a:cubicBezTo>
                <a:cubicBezTo>
                  <a:pt x="10811265" y="667747"/>
                  <a:pt x="10812259" y="669570"/>
                  <a:pt x="10811789" y="671164"/>
                </a:cubicBezTo>
                <a:cubicBezTo>
                  <a:pt x="10808667" y="681583"/>
                  <a:pt x="10809822" y="691924"/>
                  <a:pt x="10811934" y="702329"/>
                </a:cubicBezTo>
                <a:cubicBezTo>
                  <a:pt x="10812205" y="703770"/>
                  <a:pt x="10810238" y="705409"/>
                  <a:pt x="10808432" y="708427"/>
                </a:cubicBezTo>
                <a:cubicBezTo>
                  <a:pt x="10804896" y="706465"/>
                  <a:pt x="10801647" y="705425"/>
                  <a:pt x="10800311" y="703785"/>
                </a:cubicBezTo>
                <a:cubicBezTo>
                  <a:pt x="10797839" y="700781"/>
                  <a:pt x="10796486" y="697440"/>
                  <a:pt x="10794825" y="694513"/>
                </a:cubicBezTo>
                <a:cubicBezTo>
                  <a:pt x="10783383" y="693732"/>
                  <a:pt x="10779484" y="697823"/>
                  <a:pt x="10778348" y="702529"/>
                </a:cubicBezTo>
                <a:cubicBezTo>
                  <a:pt x="10777572" y="705792"/>
                  <a:pt x="10779827" y="709331"/>
                  <a:pt x="10780640" y="712731"/>
                </a:cubicBezTo>
                <a:cubicBezTo>
                  <a:pt x="10781506" y="716394"/>
                  <a:pt x="10779665" y="719427"/>
                  <a:pt x="10775497" y="722215"/>
                </a:cubicBezTo>
                <a:cubicBezTo>
                  <a:pt x="10767393" y="727656"/>
                  <a:pt x="10759669" y="733325"/>
                  <a:pt x="10751529" y="739100"/>
                </a:cubicBezTo>
                <a:cubicBezTo>
                  <a:pt x="10745863" y="739606"/>
                  <a:pt x="10742434" y="737231"/>
                  <a:pt x="10742813" y="734183"/>
                </a:cubicBezTo>
                <a:cubicBezTo>
                  <a:pt x="10743715" y="726721"/>
                  <a:pt x="10745898" y="719350"/>
                  <a:pt x="10747541" y="711920"/>
                </a:cubicBezTo>
                <a:cubicBezTo>
                  <a:pt x="10749220" y="704521"/>
                  <a:pt x="10751872" y="697133"/>
                  <a:pt x="10752288" y="689687"/>
                </a:cubicBezTo>
                <a:cubicBezTo>
                  <a:pt x="10752684" y="682946"/>
                  <a:pt x="10744762" y="679514"/>
                  <a:pt x="10735720" y="682793"/>
                </a:cubicBezTo>
                <a:cubicBezTo>
                  <a:pt x="10721986" y="687757"/>
                  <a:pt x="10711645" y="686607"/>
                  <a:pt x="10700076" y="680326"/>
                </a:cubicBezTo>
                <a:cubicBezTo>
                  <a:pt x="10692388" y="676158"/>
                  <a:pt x="10683202" y="678609"/>
                  <a:pt x="10681073" y="685044"/>
                </a:cubicBezTo>
                <a:cubicBezTo>
                  <a:pt x="10678943" y="691434"/>
                  <a:pt x="10675405" y="696980"/>
                  <a:pt x="10668999" y="702314"/>
                </a:cubicBezTo>
                <a:cubicBezTo>
                  <a:pt x="10664793" y="705808"/>
                  <a:pt x="10662429" y="710802"/>
                  <a:pt x="10662033" y="715214"/>
                </a:cubicBezTo>
                <a:cubicBezTo>
                  <a:pt x="10660571" y="731776"/>
                  <a:pt x="10662826" y="747788"/>
                  <a:pt x="10688436" y="758239"/>
                </a:cubicBezTo>
                <a:cubicBezTo>
                  <a:pt x="10688958" y="758469"/>
                  <a:pt x="10688778" y="759311"/>
                  <a:pt x="10689265" y="761164"/>
                </a:cubicBezTo>
                <a:cubicBezTo>
                  <a:pt x="10684140" y="762558"/>
                  <a:pt x="10678347" y="763892"/>
                  <a:pt x="10672896" y="765623"/>
                </a:cubicBezTo>
                <a:cubicBezTo>
                  <a:pt x="10661527" y="769254"/>
                  <a:pt x="10657575" y="775077"/>
                  <a:pt x="10664342" y="781343"/>
                </a:cubicBezTo>
                <a:cubicBezTo>
                  <a:pt x="10671976" y="788423"/>
                  <a:pt x="10676831" y="795271"/>
                  <a:pt x="10674430" y="803989"/>
                </a:cubicBezTo>
                <a:cubicBezTo>
                  <a:pt x="10673384" y="807789"/>
                  <a:pt x="10678960" y="810165"/>
                  <a:pt x="10684591" y="811390"/>
                </a:cubicBezTo>
                <a:cubicBezTo>
                  <a:pt x="10704768" y="815787"/>
                  <a:pt x="10728085" y="804433"/>
                  <a:pt x="10725739" y="791349"/>
                </a:cubicBezTo>
                <a:cubicBezTo>
                  <a:pt x="10725018" y="787335"/>
                  <a:pt x="10723483" y="783381"/>
                  <a:pt x="10723339" y="779382"/>
                </a:cubicBezTo>
                <a:cubicBezTo>
                  <a:pt x="10723284" y="778248"/>
                  <a:pt x="10726479" y="776364"/>
                  <a:pt x="10728663" y="776058"/>
                </a:cubicBezTo>
                <a:cubicBezTo>
                  <a:pt x="10730882" y="775752"/>
                  <a:pt x="10733879" y="776778"/>
                  <a:pt x="10736116" y="777635"/>
                </a:cubicBezTo>
                <a:cubicBezTo>
                  <a:pt x="10737560" y="778187"/>
                  <a:pt x="10738805" y="779382"/>
                  <a:pt x="10739221" y="780439"/>
                </a:cubicBezTo>
                <a:cubicBezTo>
                  <a:pt x="10742595" y="788882"/>
                  <a:pt x="10746097" y="797309"/>
                  <a:pt x="10748822" y="805813"/>
                </a:cubicBezTo>
                <a:cubicBezTo>
                  <a:pt x="10750465" y="811022"/>
                  <a:pt x="10746223" y="815894"/>
                  <a:pt x="10737831" y="816201"/>
                </a:cubicBezTo>
                <a:cubicBezTo>
                  <a:pt x="10717130" y="816982"/>
                  <a:pt x="10706339" y="825440"/>
                  <a:pt x="10695311" y="834313"/>
                </a:cubicBezTo>
                <a:cubicBezTo>
                  <a:pt x="10689229" y="839200"/>
                  <a:pt x="10684303" y="845328"/>
                  <a:pt x="10670189" y="845573"/>
                </a:cubicBezTo>
                <a:cubicBezTo>
                  <a:pt x="10664108" y="836793"/>
                  <a:pt x="10654416" y="828889"/>
                  <a:pt x="10652052" y="819081"/>
                </a:cubicBezTo>
                <a:cubicBezTo>
                  <a:pt x="10649742" y="809474"/>
                  <a:pt x="10644454" y="801262"/>
                  <a:pt x="10630304" y="795822"/>
                </a:cubicBezTo>
                <a:cubicBezTo>
                  <a:pt x="10621154" y="792315"/>
                  <a:pt x="10618231" y="786921"/>
                  <a:pt x="10622003" y="780715"/>
                </a:cubicBezTo>
                <a:cubicBezTo>
                  <a:pt x="10626425" y="773437"/>
                  <a:pt x="10623591" y="767401"/>
                  <a:pt x="10616715" y="761150"/>
                </a:cubicBezTo>
                <a:cubicBezTo>
                  <a:pt x="10603649" y="749259"/>
                  <a:pt x="10602078" y="734964"/>
                  <a:pt x="10598632" y="721434"/>
                </a:cubicBezTo>
                <a:cubicBezTo>
                  <a:pt x="10596339" y="712440"/>
                  <a:pt x="10599660" y="702896"/>
                  <a:pt x="10609731" y="695096"/>
                </a:cubicBezTo>
                <a:cubicBezTo>
                  <a:pt x="10612059" y="693288"/>
                  <a:pt x="10614026" y="691265"/>
                  <a:pt x="10615812" y="689227"/>
                </a:cubicBezTo>
                <a:cubicBezTo>
                  <a:pt x="10618917" y="685643"/>
                  <a:pt x="10622743" y="681644"/>
                  <a:pt x="10618556" y="677797"/>
                </a:cubicBezTo>
                <a:cubicBezTo>
                  <a:pt x="10613773" y="673430"/>
                  <a:pt x="10606916" y="675652"/>
                  <a:pt x="10600707" y="677046"/>
                </a:cubicBezTo>
                <a:cubicBezTo>
                  <a:pt x="10597151" y="677828"/>
                  <a:pt x="10593578" y="678701"/>
                  <a:pt x="10589897" y="679069"/>
                </a:cubicBezTo>
                <a:cubicBezTo>
                  <a:pt x="10579898" y="680081"/>
                  <a:pt x="10572318" y="676525"/>
                  <a:pt x="10569503" y="669769"/>
                </a:cubicBezTo>
                <a:cubicBezTo>
                  <a:pt x="10568312" y="666858"/>
                  <a:pt x="10573022" y="663473"/>
                  <a:pt x="10577588" y="664270"/>
                </a:cubicBezTo>
                <a:cubicBezTo>
                  <a:pt x="10582100" y="665051"/>
                  <a:pt x="10586305" y="666981"/>
                  <a:pt x="10590781" y="667180"/>
                </a:cubicBezTo>
                <a:cubicBezTo>
                  <a:pt x="10594878" y="667348"/>
                  <a:pt x="10599805" y="666383"/>
                  <a:pt x="10603072" y="664867"/>
                </a:cubicBezTo>
                <a:cubicBezTo>
                  <a:pt x="10604407" y="664254"/>
                  <a:pt x="10603576" y="659901"/>
                  <a:pt x="10601556" y="658889"/>
                </a:cubicBezTo>
                <a:cubicBezTo>
                  <a:pt x="10590275" y="653205"/>
                  <a:pt x="10591359" y="645591"/>
                  <a:pt x="10591701" y="638083"/>
                </a:cubicBezTo>
                <a:cubicBezTo>
                  <a:pt x="10591864" y="634376"/>
                  <a:pt x="10594932" y="631418"/>
                  <a:pt x="10600761" y="629962"/>
                </a:cubicBezTo>
                <a:cubicBezTo>
                  <a:pt x="10612186" y="627112"/>
                  <a:pt x="10623537" y="624139"/>
                  <a:pt x="10635935" y="628736"/>
                </a:cubicBezTo>
                <a:cubicBezTo>
                  <a:pt x="10638896" y="629824"/>
                  <a:pt x="10643425" y="630207"/>
                  <a:pt x="10646782" y="629747"/>
                </a:cubicBezTo>
                <a:cubicBezTo>
                  <a:pt x="10649958" y="629303"/>
                  <a:pt x="10653315" y="627587"/>
                  <a:pt x="10655066" y="625840"/>
                </a:cubicBezTo>
                <a:cubicBezTo>
                  <a:pt x="10656059" y="624859"/>
                  <a:pt x="10654886" y="622163"/>
                  <a:pt x="10653207" y="621198"/>
                </a:cubicBezTo>
                <a:cubicBezTo>
                  <a:pt x="10649128" y="618854"/>
                  <a:pt x="10643732" y="617382"/>
                  <a:pt x="10639689" y="615023"/>
                </a:cubicBezTo>
                <a:cubicBezTo>
                  <a:pt x="10630936" y="609983"/>
                  <a:pt x="10634167" y="602137"/>
                  <a:pt x="10645609" y="599881"/>
                </a:cubicBezTo>
                <a:cubicBezTo>
                  <a:pt x="10656131" y="597812"/>
                  <a:pt x="10666237" y="598731"/>
                  <a:pt x="10675604" y="602106"/>
                </a:cubicBezTo>
                <a:cubicBezTo>
                  <a:pt x="10681271" y="604158"/>
                  <a:pt x="10686234" y="606980"/>
                  <a:pt x="10691936" y="608972"/>
                </a:cubicBezTo>
                <a:cubicBezTo>
                  <a:pt x="10698831" y="611361"/>
                  <a:pt x="10707349" y="609630"/>
                  <a:pt x="10711644" y="605416"/>
                </a:cubicBezTo>
                <a:cubicBezTo>
                  <a:pt x="10722003" y="595315"/>
                  <a:pt x="10712023" y="579748"/>
                  <a:pt x="10693200" y="577512"/>
                </a:cubicBezTo>
                <a:cubicBezTo>
                  <a:pt x="10689085" y="577021"/>
                  <a:pt x="10683508" y="577879"/>
                  <a:pt x="10680025" y="579381"/>
                </a:cubicBezTo>
                <a:cubicBezTo>
                  <a:pt x="10673889" y="582001"/>
                  <a:pt x="10669107" y="585755"/>
                  <a:pt x="10663331" y="588726"/>
                </a:cubicBezTo>
                <a:cubicBezTo>
                  <a:pt x="10651673" y="594778"/>
                  <a:pt x="10642469" y="595008"/>
                  <a:pt x="10630196" y="589278"/>
                </a:cubicBezTo>
                <a:cubicBezTo>
                  <a:pt x="10624981" y="586826"/>
                  <a:pt x="10620613" y="583717"/>
                  <a:pt x="10616101" y="580775"/>
                </a:cubicBezTo>
                <a:cubicBezTo>
                  <a:pt x="10612853" y="578676"/>
                  <a:pt x="10610272" y="576194"/>
                  <a:pt x="10607006" y="574110"/>
                </a:cubicBezTo>
                <a:cubicBezTo>
                  <a:pt x="10597459" y="568012"/>
                  <a:pt x="10586341" y="566372"/>
                  <a:pt x="10573546" y="570034"/>
                </a:cubicBezTo>
                <a:cubicBezTo>
                  <a:pt x="10558133" y="574432"/>
                  <a:pt x="10542685" y="578768"/>
                  <a:pt x="10527272" y="583135"/>
                </a:cubicBezTo>
                <a:cubicBezTo>
                  <a:pt x="10524709" y="583870"/>
                  <a:pt x="10522255" y="584805"/>
                  <a:pt x="10519620" y="585433"/>
                </a:cubicBezTo>
                <a:cubicBezTo>
                  <a:pt x="10511625" y="587332"/>
                  <a:pt x="10505146" y="586383"/>
                  <a:pt x="10502204" y="582981"/>
                </a:cubicBezTo>
                <a:cubicBezTo>
                  <a:pt x="10497440" y="577542"/>
                  <a:pt x="10500165" y="570203"/>
                  <a:pt x="10508719" y="567905"/>
                </a:cubicBezTo>
                <a:cubicBezTo>
                  <a:pt x="10513701" y="566572"/>
                  <a:pt x="10519566" y="566372"/>
                  <a:pt x="10525089" y="565867"/>
                </a:cubicBezTo>
                <a:cubicBezTo>
                  <a:pt x="10532488" y="565208"/>
                  <a:pt x="10540465" y="565545"/>
                  <a:pt x="10547251" y="563952"/>
                </a:cubicBezTo>
                <a:cubicBezTo>
                  <a:pt x="10552972" y="562603"/>
                  <a:pt x="10558224" y="559523"/>
                  <a:pt x="10562158" y="556474"/>
                </a:cubicBezTo>
                <a:cubicBezTo>
                  <a:pt x="10567103" y="552598"/>
                  <a:pt x="10563584" y="546791"/>
                  <a:pt x="10555967" y="545090"/>
                </a:cubicBezTo>
                <a:cubicBezTo>
                  <a:pt x="10550662" y="543895"/>
                  <a:pt x="10544959" y="543359"/>
                  <a:pt x="10539653" y="542179"/>
                </a:cubicBezTo>
                <a:cubicBezTo>
                  <a:pt x="10536170" y="541413"/>
                  <a:pt x="10532939" y="540095"/>
                  <a:pt x="10529871" y="538777"/>
                </a:cubicBezTo>
                <a:cubicBezTo>
                  <a:pt x="10528427" y="538165"/>
                  <a:pt x="10527633" y="536969"/>
                  <a:pt x="10525468" y="535131"/>
                </a:cubicBezTo>
                <a:cubicBezTo>
                  <a:pt x="10534365" y="529431"/>
                  <a:pt x="10544598" y="527010"/>
                  <a:pt x="10557736" y="528925"/>
                </a:cubicBezTo>
                <a:cubicBezTo>
                  <a:pt x="10569954" y="530703"/>
                  <a:pt x="10577065" y="534932"/>
                  <a:pt x="10580241" y="542685"/>
                </a:cubicBezTo>
                <a:cubicBezTo>
                  <a:pt x="10585566" y="555647"/>
                  <a:pt x="10586161" y="555555"/>
                  <a:pt x="10612889" y="556367"/>
                </a:cubicBezTo>
                <a:cubicBezTo>
                  <a:pt x="10616499" y="544707"/>
                  <a:pt x="10612402" y="533691"/>
                  <a:pt x="10604659" y="523134"/>
                </a:cubicBezTo>
                <a:cubicBezTo>
                  <a:pt x="10602963" y="520820"/>
                  <a:pt x="10597855" y="519288"/>
                  <a:pt x="10593958" y="517802"/>
                </a:cubicBezTo>
                <a:cubicBezTo>
                  <a:pt x="10588417" y="515688"/>
                  <a:pt x="10582534" y="513926"/>
                  <a:pt x="10577606" y="512287"/>
                </a:cubicBezTo>
                <a:cubicBezTo>
                  <a:pt x="10575350" y="506326"/>
                  <a:pt x="10583760" y="506587"/>
                  <a:pt x="10587190" y="504289"/>
                </a:cubicBezTo>
                <a:cubicBezTo>
                  <a:pt x="10593290" y="500198"/>
                  <a:pt x="10591485" y="495433"/>
                  <a:pt x="10583020" y="493349"/>
                </a:cubicBezTo>
                <a:cubicBezTo>
                  <a:pt x="10571200" y="490453"/>
                  <a:pt x="10560660" y="492123"/>
                  <a:pt x="10551257" y="496811"/>
                </a:cubicBezTo>
                <a:cubicBezTo>
                  <a:pt x="10543966" y="500473"/>
                  <a:pt x="10537541" y="504779"/>
                  <a:pt x="10530142" y="508364"/>
                </a:cubicBezTo>
                <a:cubicBezTo>
                  <a:pt x="10523013" y="511827"/>
                  <a:pt x="10515830" y="511122"/>
                  <a:pt x="10510362" y="506801"/>
                </a:cubicBezTo>
                <a:cubicBezTo>
                  <a:pt x="10505760" y="503139"/>
                  <a:pt x="10502133" y="499003"/>
                  <a:pt x="10497134" y="495586"/>
                </a:cubicBezTo>
                <a:cubicBezTo>
                  <a:pt x="10491448" y="491663"/>
                  <a:pt x="10481757" y="491817"/>
                  <a:pt x="10477786" y="496306"/>
                </a:cubicBezTo>
                <a:cubicBezTo>
                  <a:pt x="10472462" y="502327"/>
                  <a:pt x="10466001" y="506112"/>
                  <a:pt x="10454794" y="507797"/>
                </a:cubicBezTo>
                <a:cubicBezTo>
                  <a:pt x="10446348" y="509054"/>
                  <a:pt x="10443461" y="513666"/>
                  <a:pt x="10445012" y="518752"/>
                </a:cubicBezTo>
                <a:cubicBezTo>
                  <a:pt x="10445337" y="519885"/>
                  <a:pt x="10445680" y="521081"/>
                  <a:pt x="10446528" y="522092"/>
                </a:cubicBezTo>
                <a:cubicBezTo>
                  <a:pt x="10454234" y="531285"/>
                  <a:pt x="10456130" y="539666"/>
                  <a:pt x="10439057" y="546040"/>
                </a:cubicBezTo>
                <a:cubicBezTo>
                  <a:pt x="10437396" y="546668"/>
                  <a:pt x="10436205" y="549702"/>
                  <a:pt x="10437216" y="550621"/>
                </a:cubicBezTo>
                <a:cubicBezTo>
                  <a:pt x="10439075" y="552292"/>
                  <a:pt x="10442431" y="553762"/>
                  <a:pt x="10445644" y="554345"/>
                </a:cubicBezTo>
                <a:cubicBezTo>
                  <a:pt x="10449109" y="554988"/>
                  <a:pt x="10453188" y="554237"/>
                  <a:pt x="10456905" y="554559"/>
                </a:cubicBezTo>
                <a:cubicBezTo>
                  <a:pt x="10470188" y="555693"/>
                  <a:pt x="10476704" y="561868"/>
                  <a:pt x="10472318" y="569498"/>
                </a:cubicBezTo>
                <a:cubicBezTo>
                  <a:pt x="10470784" y="572134"/>
                  <a:pt x="10468456" y="574953"/>
                  <a:pt x="10465207" y="576853"/>
                </a:cubicBezTo>
                <a:cubicBezTo>
                  <a:pt x="10453170" y="583855"/>
                  <a:pt x="10453350" y="591821"/>
                  <a:pt x="10457465" y="600865"/>
                </a:cubicBezTo>
                <a:cubicBezTo>
                  <a:pt x="10460208" y="606903"/>
                  <a:pt x="10460858" y="613338"/>
                  <a:pt x="10461724" y="619636"/>
                </a:cubicBezTo>
                <a:cubicBezTo>
                  <a:pt x="10461887" y="620860"/>
                  <a:pt x="10458710" y="623389"/>
                  <a:pt x="10457213" y="623358"/>
                </a:cubicBezTo>
                <a:cubicBezTo>
                  <a:pt x="10454018" y="623281"/>
                  <a:pt x="10449668" y="622454"/>
                  <a:pt x="10447990" y="620969"/>
                </a:cubicBezTo>
                <a:cubicBezTo>
                  <a:pt x="10444814" y="618164"/>
                  <a:pt x="10443604" y="614578"/>
                  <a:pt x="10440843" y="611561"/>
                </a:cubicBezTo>
                <a:cubicBezTo>
                  <a:pt x="10435483" y="605692"/>
                  <a:pt x="10427579" y="603409"/>
                  <a:pt x="10417237" y="604527"/>
                </a:cubicBezTo>
                <a:cubicBezTo>
                  <a:pt x="10407185" y="605615"/>
                  <a:pt x="10398937" y="608527"/>
                  <a:pt x="10397331" y="615161"/>
                </a:cubicBezTo>
                <a:cubicBezTo>
                  <a:pt x="10395382" y="623128"/>
                  <a:pt x="10394010" y="631204"/>
                  <a:pt x="10393686" y="639248"/>
                </a:cubicBezTo>
                <a:cubicBezTo>
                  <a:pt x="10393271" y="649773"/>
                  <a:pt x="10383669" y="657250"/>
                  <a:pt x="10367842" y="658154"/>
                </a:cubicBezTo>
                <a:cubicBezTo>
                  <a:pt x="10356093" y="658827"/>
                  <a:pt x="10348170" y="655166"/>
                  <a:pt x="10345860" y="647827"/>
                </a:cubicBezTo>
                <a:cubicBezTo>
                  <a:pt x="10345319" y="646143"/>
                  <a:pt x="10346059" y="644303"/>
                  <a:pt x="10345464" y="642633"/>
                </a:cubicBezTo>
                <a:cubicBezTo>
                  <a:pt x="10344922" y="641055"/>
                  <a:pt x="10343369" y="639616"/>
                  <a:pt x="10342377" y="638298"/>
                </a:cubicBezTo>
                <a:cubicBezTo>
                  <a:pt x="10339851" y="638191"/>
                  <a:pt x="10337395" y="637593"/>
                  <a:pt x="10336295" y="638099"/>
                </a:cubicBezTo>
                <a:cubicBezTo>
                  <a:pt x="10322706" y="644441"/>
                  <a:pt x="10308864" y="650187"/>
                  <a:pt x="10291538" y="652332"/>
                </a:cubicBezTo>
                <a:cubicBezTo>
                  <a:pt x="10281846" y="653542"/>
                  <a:pt x="10275385" y="657909"/>
                  <a:pt x="10271198" y="663534"/>
                </a:cubicBezTo>
                <a:cubicBezTo>
                  <a:pt x="10266903" y="669340"/>
                  <a:pt x="10266560" y="674779"/>
                  <a:pt x="10273869" y="679698"/>
                </a:cubicBezTo>
                <a:cubicBezTo>
                  <a:pt x="10289607" y="690315"/>
                  <a:pt x="10301248" y="703847"/>
                  <a:pt x="10327019" y="706803"/>
                </a:cubicBezTo>
                <a:cubicBezTo>
                  <a:pt x="10329474" y="714309"/>
                  <a:pt x="10327886" y="721894"/>
                  <a:pt x="10340717" y="725526"/>
                </a:cubicBezTo>
                <a:cubicBezTo>
                  <a:pt x="10344344" y="726568"/>
                  <a:pt x="10347304" y="729907"/>
                  <a:pt x="10348261" y="732512"/>
                </a:cubicBezTo>
                <a:cubicBezTo>
                  <a:pt x="10349163" y="734995"/>
                  <a:pt x="10348171" y="738288"/>
                  <a:pt x="10346023" y="740495"/>
                </a:cubicBezTo>
                <a:cubicBezTo>
                  <a:pt x="10343226" y="743391"/>
                  <a:pt x="10337613" y="742900"/>
                  <a:pt x="10333281" y="741552"/>
                </a:cubicBezTo>
                <a:cubicBezTo>
                  <a:pt x="10319818" y="737400"/>
                  <a:pt x="10305867" y="733569"/>
                  <a:pt x="10298126" y="724760"/>
                </a:cubicBezTo>
                <a:cubicBezTo>
                  <a:pt x="10296880" y="723349"/>
                  <a:pt x="10294209" y="722384"/>
                  <a:pt x="10292747" y="721511"/>
                </a:cubicBezTo>
                <a:cubicBezTo>
                  <a:pt x="10284175" y="719795"/>
                  <a:pt x="10279086" y="722859"/>
                  <a:pt x="10274718" y="725756"/>
                </a:cubicBezTo>
                <a:cubicBezTo>
                  <a:pt x="10265351" y="731945"/>
                  <a:pt x="10254541" y="733370"/>
                  <a:pt x="10241962" y="730888"/>
                </a:cubicBezTo>
                <a:cubicBezTo>
                  <a:pt x="10241871" y="730796"/>
                  <a:pt x="10241745" y="730689"/>
                  <a:pt x="10241637" y="730598"/>
                </a:cubicBezTo>
                <a:lnTo>
                  <a:pt x="10241258" y="730766"/>
                </a:lnTo>
                <a:cubicBezTo>
                  <a:pt x="10241258" y="730766"/>
                  <a:pt x="10241641" y="730596"/>
                  <a:pt x="10241655" y="730581"/>
                </a:cubicBezTo>
                <a:cubicBezTo>
                  <a:pt x="10241597" y="730505"/>
                  <a:pt x="10241542" y="730443"/>
                  <a:pt x="10241475" y="730382"/>
                </a:cubicBezTo>
                <a:cubicBezTo>
                  <a:pt x="10244777" y="724284"/>
                  <a:pt x="10251924" y="719933"/>
                  <a:pt x="10258854" y="715337"/>
                </a:cubicBezTo>
                <a:cubicBezTo>
                  <a:pt x="10266398" y="710296"/>
                  <a:pt x="10266921" y="704843"/>
                  <a:pt x="10260442" y="699585"/>
                </a:cubicBezTo>
                <a:cubicBezTo>
                  <a:pt x="10250931" y="691848"/>
                  <a:pt x="10238623" y="686086"/>
                  <a:pt x="10221930" y="688768"/>
                </a:cubicBezTo>
                <a:cubicBezTo>
                  <a:pt x="10210614" y="690576"/>
                  <a:pt x="10201788" y="690070"/>
                  <a:pt x="10193757" y="684815"/>
                </a:cubicBezTo>
                <a:cubicBezTo>
                  <a:pt x="10180871" y="676403"/>
                  <a:pt x="10165585" y="676771"/>
                  <a:pt x="10149523" y="680510"/>
                </a:cubicBezTo>
                <a:cubicBezTo>
                  <a:pt x="10143567" y="681889"/>
                  <a:pt x="10137612" y="683298"/>
                  <a:pt x="10129887" y="685121"/>
                </a:cubicBezTo>
                <a:cubicBezTo>
                  <a:pt x="10128876" y="681828"/>
                  <a:pt x="10127343" y="679683"/>
                  <a:pt x="10127776" y="677705"/>
                </a:cubicBezTo>
                <a:cubicBezTo>
                  <a:pt x="10128877" y="672604"/>
                  <a:pt x="10131422" y="667594"/>
                  <a:pt x="10132180" y="662476"/>
                </a:cubicBezTo>
                <a:cubicBezTo>
                  <a:pt x="10132450" y="660667"/>
                  <a:pt x="10129274" y="658660"/>
                  <a:pt x="10127668" y="656745"/>
                </a:cubicBezTo>
                <a:cubicBezTo>
                  <a:pt x="10125069" y="658032"/>
                  <a:pt x="10121604" y="659027"/>
                  <a:pt x="10120124" y="660698"/>
                </a:cubicBezTo>
                <a:cubicBezTo>
                  <a:pt x="10118392" y="662629"/>
                  <a:pt x="10118247" y="665143"/>
                  <a:pt x="10117706" y="667410"/>
                </a:cubicBezTo>
                <a:cubicBezTo>
                  <a:pt x="10115829" y="675193"/>
                  <a:pt x="10108574" y="679836"/>
                  <a:pt x="10096211" y="681613"/>
                </a:cubicBezTo>
                <a:cubicBezTo>
                  <a:pt x="10094389" y="681874"/>
                  <a:pt x="10092512" y="682119"/>
                  <a:pt x="10090779" y="682547"/>
                </a:cubicBezTo>
                <a:cubicBezTo>
                  <a:pt x="10074247" y="686623"/>
                  <a:pt x="10072750" y="693272"/>
                  <a:pt x="10086881" y="700459"/>
                </a:cubicBezTo>
                <a:cubicBezTo>
                  <a:pt x="10090490" y="702314"/>
                  <a:pt x="10094569" y="703801"/>
                  <a:pt x="10098359" y="705517"/>
                </a:cubicBezTo>
                <a:cubicBezTo>
                  <a:pt x="10105109" y="708549"/>
                  <a:pt x="10112201" y="708733"/>
                  <a:pt x="10119691" y="706695"/>
                </a:cubicBezTo>
                <a:cubicBezTo>
                  <a:pt x="10123138" y="705747"/>
                  <a:pt x="10126621" y="704888"/>
                  <a:pt x="10130068" y="703954"/>
                </a:cubicBezTo>
                <a:cubicBezTo>
                  <a:pt x="10145842" y="699738"/>
                  <a:pt x="10160659" y="698911"/>
                  <a:pt x="10174446" y="707032"/>
                </a:cubicBezTo>
                <a:cubicBezTo>
                  <a:pt x="10183939" y="712594"/>
                  <a:pt x="10194479" y="712915"/>
                  <a:pt x="10204622" y="707154"/>
                </a:cubicBezTo>
                <a:cubicBezTo>
                  <a:pt x="10206697" y="705991"/>
                  <a:pt x="10208772" y="704766"/>
                  <a:pt x="10211155" y="703862"/>
                </a:cubicBezTo>
                <a:cubicBezTo>
                  <a:pt x="10218645" y="701057"/>
                  <a:pt x="10226766" y="702682"/>
                  <a:pt x="10229292" y="707722"/>
                </a:cubicBezTo>
                <a:cubicBezTo>
                  <a:pt x="10231477" y="712135"/>
                  <a:pt x="10232307" y="716792"/>
                  <a:pt x="10234562" y="721174"/>
                </a:cubicBezTo>
                <a:cubicBezTo>
                  <a:pt x="10236186" y="724377"/>
                  <a:pt x="10239110" y="727319"/>
                  <a:pt x="10241475" y="730382"/>
                </a:cubicBezTo>
                <a:cubicBezTo>
                  <a:pt x="10241403" y="730505"/>
                  <a:pt x="10241326" y="730627"/>
                  <a:pt x="10241258" y="730766"/>
                </a:cubicBezTo>
                <a:cubicBezTo>
                  <a:pt x="10241492" y="730827"/>
                  <a:pt x="10241727" y="730843"/>
                  <a:pt x="10241962" y="730888"/>
                </a:cubicBezTo>
                <a:cubicBezTo>
                  <a:pt x="10251094" y="739959"/>
                  <a:pt x="10263005" y="746792"/>
                  <a:pt x="10280294" y="749703"/>
                </a:cubicBezTo>
                <a:cubicBezTo>
                  <a:pt x="10283723" y="750286"/>
                  <a:pt x="10288380" y="751634"/>
                  <a:pt x="10289408" y="753336"/>
                </a:cubicBezTo>
                <a:cubicBezTo>
                  <a:pt x="10291214" y="756325"/>
                  <a:pt x="10292152" y="760155"/>
                  <a:pt x="10290582" y="763050"/>
                </a:cubicBezTo>
                <a:cubicBezTo>
                  <a:pt x="10289481" y="765103"/>
                  <a:pt x="10283291" y="767769"/>
                  <a:pt x="10280006" y="767478"/>
                </a:cubicBezTo>
                <a:cubicBezTo>
                  <a:pt x="10263168" y="765946"/>
                  <a:pt x="10248243" y="768351"/>
                  <a:pt x="10234779" y="775016"/>
                </a:cubicBezTo>
                <a:cubicBezTo>
                  <a:pt x="10227163" y="772273"/>
                  <a:pt x="10220865" y="770005"/>
                  <a:pt x="10213935" y="767509"/>
                </a:cubicBezTo>
                <a:cubicBezTo>
                  <a:pt x="10211787" y="767800"/>
                  <a:pt x="10208900" y="767907"/>
                  <a:pt x="10206391" y="768581"/>
                </a:cubicBezTo>
                <a:cubicBezTo>
                  <a:pt x="10196916" y="771108"/>
                  <a:pt x="10187856" y="774388"/>
                  <a:pt x="10178093" y="776334"/>
                </a:cubicBezTo>
                <a:cubicBezTo>
                  <a:pt x="10164918" y="778953"/>
                  <a:pt x="10152195" y="777850"/>
                  <a:pt x="10140464" y="772671"/>
                </a:cubicBezTo>
                <a:cubicBezTo>
                  <a:pt x="10132090" y="768978"/>
                  <a:pt x="10122705" y="766160"/>
                  <a:pt x="10114133" y="762620"/>
                </a:cubicBezTo>
                <a:cubicBezTo>
                  <a:pt x="10108304" y="760215"/>
                  <a:pt x="10106733" y="755375"/>
                  <a:pt x="10110469" y="751772"/>
                </a:cubicBezTo>
                <a:cubicBezTo>
                  <a:pt x="10113970" y="748401"/>
                  <a:pt x="10118536" y="745444"/>
                  <a:pt x="10122200" y="742119"/>
                </a:cubicBezTo>
                <a:cubicBezTo>
                  <a:pt x="10122976" y="741414"/>
                  <a:pt x="10122561" y="739392"/>
                  <a:pt x="10121550" y="738932"/>
                </a:cubicBezTo>
                <a:cubicBezTo>
                  <a:pt x="10119511" y="737997"/>
                  <a:pt x="10115523" y="736756"/>
                  <a:pt x="10114349" y="737277"/>
                </a:cubicBezTo>
                <a:cubicBezTo>
                  <a:pt x="10106932" y="740679"/>
                  <a:pt x="10100002" y="744479"/>
                  <a:pt x="10093071" y="748263"/>
                </a:cubicBezTo>
                <a:cubicBezTo>
                  <a:pt x="10087062" y="751527"/>
                  <a:pt x="10080294" y="751358"/>
                  <a:pt x="10076287" y="747359"/>
                </a:cubicBezTo>
                <a:cubicBezTo>
                  <a:pt x="10073345" y="744433"/>
                  <a:pt x="10070982" y="741246"/>
                  <a:pt x="10068671" y="738074"/>
                </a:cubicBezTo>
                <a:cubicBezTo>
                  <a:pt x="10064268" y="732098"/>
                  <a:pt x="10065116" y="726859"/>
                  <a:pt x="10074663" y="722813"/>
                </a:cubicBezTo>
                <a:cubicBezTo>
                  <a:pt x="10075800" y="722338"/>
                  <a:pt x="10075764" y="720837"/>
                  <a:pt x="10076648" y="719075"/>
                </a:cubicBezTo>
                <a:cubicBezTo>
                  <a:pt x="10065585" y="716501"/>
                  <a:pt x="10056543" y="718523"/>
                  <a:pt x="10048603" y="723227"/>
                </a:cubicBezTo>
                <a:cubicBezTo>
                  <a:pt x="10043712" y="726124"/>
                  <a:pt x="10042990" y="731119"/>
                  <a:pt x="10047177" y="734352"/>
                </a:cubicBezTo>
                <a:cubicBezTo>
                  <a:pt x="10050678" y="737047"/>
                  <a:pt x="10055172" y="739269"/>
                  <a:pt x="10058818" y="741904"/>
                </a:cubicBezTo>
                <a:cubicBezTo>
                  <a:pt x="10068094" y="748585"/>
                  <a:pt x="10069863" y="754056"/>
                  <a:pt x="10059450" y="760353"/>
                </a:cubicBezTo>
                <a:cubicBezTo>
                  <a:pt x="10043694" y="769882"/>
                  <a:pt x="10048026" y="777344"/>
                  <a:pt x="10057554" y="787796"/>
                </a:cubicBezTo>
                <a:cubicBezTo>
                  <a:pt x="10069647" y="801002"/>
                  <a:pt x="10075187" y="815971"/>
                  <a:pt x="10062914" y="831019"/>
                </a:cubicBezTo>
                <a:cubicBezTo>
                  <a:pt x="10057554" y="837591"/>
                  <a:pt x="10055804" y="844119"/>
                  <a:pt x="10062607" y="850829"/>
                </a:cubicBezTo>
                <a:cubicBezTo>
                  <a:pt x="10066288" y="854445"/>
                  <a:pt x="10067335" y="858414"/>
                  <a:pt x="10063925" y="862416"/>
                </a:cubicBezTo>
                <a:cubicBezTo>
                  <a:pt x="10060297" y="866629"/>
                  <a:pt x="10057392" y="870949"/>
                  <a:pt x="10061777" y="875561"/>
                </a:cubicBezTo>
                <a:cubicBezTo>
                  <a:pt x="10067227" y="881275"/>
                  <a:pt x="10074915" y="885106"/>
                  <a:pt x="10086051" y="885949"/>
                </a:cubicBezTo>
                <a:cubicBezTo>
                  <a:pt x="10096825" y="859486"/>
                  <a:pt x="10096591" y="858644"/>
                  <a:pt x="10074193" y="839093"/>
                </a:cubicBezTo>
                <a:cubicBezTo>
                  <a:pt x="10074266" y="833317"/>
                  <a:pt x="10081358" y="829856"/>
                  <a:pt x="10086881" y="826114"/>
                </a:cubicBezTo>
                <a:cubicBezTo>
                  <a:pt x="10097962" y="818606"/>
                  <a:pt x="10115125" y="818438"/>
                  <a:pt x="10126964" y="825593"/>
                </a:cubicBezTo>
                <a:cubicBezTo>
                  <a:pt x="10131584" y="828399"/>
                  <a:pt x="10135428" y="831848"/>
                  <a:pt x="10138568" y="835354"/>
                </a:cubicBezTo>
                <a:cubicBezTo>
                  <a:pt x="10143982" y="841376"/>
                  <a:pt x="10141871" y="844548"/>
                  <a:pt x="10130699" y="849313"/>
                </a:cubicBezTo>
                <a:cubicBezTo>
                  <a:pt x="10128444" y="850277"/>
                  <a:pt x="10126242" y="851334"/>
                  <a:pt x="10124166" y="852453"/>
                </a:cubicBezTo>
                <a:cubicBezTo>
                  <a:pt x="10123553" y="852805"/>
                  <a:pt x="10123498" y="853525"/>
                  <a:pt x="10122560" y="855180"/>
                </a:cubicBezTo>
                <a:cubicBezTo>
                  <a:pt x="10130267" y="865021"/>
                  <a:pt x="10138298" y="875362"/>
                  <a:pt x="10161164" y="875914"/>
                </a:cubicBezTo>
                <a:cubicBezTo>
                  <a:pt x="10169574" y="876098"/>
                  <a:pt x="10175186" y="878748"/>
                  <a:pt x="10179463" y="882946"/>
                </a:cubicBezTo>
                <a:cubicBezTo>
                  <a:pt x="10183903" y="887297"/>
                  <a:pt x="10190707" y="889136"/>
                  <a:pt x="10198756" y="888768"/>
                </a:cubicBezTo>
                <a:cubicBezTo>
                  <a:pt x="10213212" y="888124"/>
                  <a:pt x="10224095" y="892199"/>
                  <a:pt x="10234111" y="897945"/>
                </a:cubicBezTo>
                <a:cubicBezTo>
                  <a:pt x="10238930" y="900702"/>
                  <a:pt x="10243947" y="903399"/>
                  <a:pt x="10249325" y="905730"/>
                </a:cubicBezTo>
                <a:cubicBezTo>
                  <a:pt x="10269358" y="914431"/>
                  <a:pt x="10283633" y="925432"/>
                  <a:pt x="10288127" y="940662"/>
                </a:cubicBezTo>
                <a:cubicBezTo>
                  <a:pt x="10288939" y="943452"/>
                  <a:pt x="10290960" y="946194"/>
                  <a:pt x="10293072" y="948739"/>
                </a:cubicBezTo>
                <a:cubicBezTo>
                  <a:pt x="10302835" y="960601"/>
                  <a:pt x="10302926" y="960571"/>
                  <a:pt x="10298035" y="972473"/>
                </a:cubicBezTo>
                <a:cubicBezTo>
                  <a:pt x="10305506" y="977574"/>
                  <a:pt x="10313718" y="982356"/>
                  <a:pt x="10320270" y="987871"/>
                </a:cubicBezTo>
                <a:cubicBezTo>
                  <a:pt x="10326207" y="992880"/>
                  <a:pt x="10324528" y="998396"/>
                  <a:pt x="10318411" y="999959"/>
                </a:cubicBezTo>
                <a:cubicBezTo>
                  <a:pt x="10312617" y="1001460"/>
                  <a:pt x="10307149" y="999867"/>
                  <a:pt x="10301843" y="995500"/>
                </a:cubicBezTo>
                <a:cubicBezTo>
                  <a:pt x="10298739" y="992956"/>
                  <a:pt x="10300128" y="988345"/>
                  <a:pt x="10291231" y="987734"/>
                </a:cubicBezTo>
                <a:cubicBezTo>
                  <a:pt x="10288488" y="994764"/>
                  <a:pt x="10293523" y="1001337"/>
                  <a:pt x="10294624" y="1008048"/>
                </a:cubicBezTo>
                <a:cubicBezTo>
                  <a:pt x="10296284" y="1018531"/>
                  <a:pt x="10283543" y="1028534"/>
                  <a:pt x="10266037" y="1029468"/>
                </a:cubicBezTo>
                <a:cubicBezTo>
                  <a:pt x="10262843" y="1029636"/>
                  <a:pt x="10258583" y="1028350"/>
                  <a:pt x="10256165" y="1026879"/>
                </a:cubicBezTo>
                <a:cubicBezTo>
                  <a:pt x="10250443" y="1023418"/>
                  <a:pt x="10248296" y="1018761"/>
                  <a:pt x="10250642" y="1014055"/>
                </a:cubicBezTo>
                <a:cubicBezTo>
                  <a:pt x="10254486" y="1006361"/>
                  <a:pt x="10253061" y="999453"/>
                  <a:pt x="10246708" y="992390"/>
                </a:cubicBezTo>
                <a:cubicBezTo>
                  <a:pt x="10239200" y="983994"/>
                  <a:pt x="10240879" y="975660"/>
                  <a:pt x="10250390" y="967967"/>
                </a:cubicBezTo>
                <a:cubicBezTo>
                  <a:pt x="10253782" y="965210"/>
                  <a:pt x="10257356" y="962468"/>
                  <a:pt x="10259991" y="959437"/>
                </a:cubicBezTo>
                <a:cubicBezTo>
                  <a:pt x="10264502" y="954227"/>
                  <a:pt x="10258060" y="948417"/>
                  <a:pt x="10248314" y="949017"/>
                </a:cubicBezTo>
                <a:cubicBezTo>
                  <a:pt x="10242792" y="949354"/>
                  <a:pt x="10237251" y="950334"/>
                  <a:pt x="10231999" y="951500"/>
                </a:cubicBezTo>
                <a:cubicBezTo>
                  <a:pt x="10226784" y="952664"/>
                  <a:pt x="10221929" y="954427"/>
                  <a:pt x="10215938" y="956219"/>
                </a:cubicBezTo>
                <a:cubicBezTo>
                  <a:pt x="10206463" y="950840"/>
                  <a:pt x="10195959" y="947622"/>
                  <a:pt x="10182821" y="947927"/>
                </a:cubicBezTo>
                <a:cubicBezTo>
                  <a:pt x="10179283" y="948004"/>
                  <a:pt x="10173580" y="945430"/>
                  <a:pt x="10172353" y="943315"/>
                </a:cubicBezTo>
                <a:cubicBezTo>
                  <a:pt x="10170151" y="939438"/>
                  <a:pt x="10175656" y="937183"/>
                  <a:pt x="10180944" y="935605"/>
                </a:cubicBezTo>
                <a:cubicBezTo>
                  <a:pt x="10186881" y="933858"/>
                  <a:pt x="10193216" y="932510"/>
                  <a:pt x="10198828" y="930457"/>
                </a:cubicBezTo>
                <a:cubicBezTo>
                  <a:pt x="10206625" y="927623"/>
                  <a:pt x="10210559" y="923058"/>
                  <a:pt x="10211263" y="917497"/>
                </a:cubicBezTo>
                <a:cubicBezTo>
                  <a:pt x="10211804" y="913144"/>
                  <a:pt x="10209729" y="909116"/>
                  <a:pt x="10203521" y="906986"/>
                </a:cubicBezTo>
                <a:cubicBezTo>
                  <a:pt x="10192313" y="903138"/>
                  <a:pt x="10181034" y="899216"/>
                  <a:pt x="10167372" y="896413"/>
                </a:cubicBezTo>
                <a:cubicBezTo>
                  <a:pt x="10167227" y="903108"/>
                  <a:pt x="10174735" y="905363"/>
                  <a:pt x="10178959" y="908855"/>
                </a:cubicBezTo>
                <a:cubicBezTo>
                  <a:pt x="10181197" y="910709"/>
                  <a:pt x="10183849" y="912470"/>
                  <a:pt x="10185221" y="914569"/>
                </a:cubicBezTo>
                <a:cubicBezTo>
                  <a:pt x="10186141" y="915979"/>
                  <a:pt x="10186213" y="918446"/>
                  <a:pt x="10184805" y="919396"/>
                </a:cubicBezTo>
                <a:cubicBezTo>
                  <a:pt x="10182514" y="920912"/>
                  <a:pt x="10178290" y="922720"/>
                  <a:pt x="10175601" y="922368"/>
                </a:cubicBezTo>
                <a:cubicBezTo>
                  <a:pt x="10169339" y="921556"/>
                  <a:pt x="10163094" y="919933"/>
                  <a:pt x="10157571" y="917894"/>
                </a:cubicBezTo>
                <a:cubicBezTo>
                  <a:pt x="10143639" y="912761"/>
                  <a:pt x="10128750" y="910096"/>
                  <a:pt x="10115034" y="908564"/>
                </a:cubicBezTo>
                <a:cubicBezTo>
                  <a:pt x="10111912" y="910280"/>
                  <a:pt x="10110793" y="910571"/>
                  <a:pt x="10110558" y="911061"/>
                </a:cubicBezTo>
                <a:cubicBezTo>
                  <a:pt x="10107454" y="917082"/>
                  <a:pt x="10104477" y="923134"/>
                  <a:pt x="10101138" y="929784"/>
                </a:cubicBezTo>
                <a:cubicBezTo>
                  <a:pt x="10103881" y="931330"/>
                  <a:pt x="10107075" y="932602"/>
                  <a:pt x="10109042" y="934379"/>
                </a:cubicBezTo>
                <a:cubicBezTo>
                  <a:pt x="10110955" y="936126"/>
                  <a:pt x="10113175" y="938670"/>
                  <a:pt x="10112363" y="940342"/>
                </a:cubicBezTo>
                <a:cubicBezTo>
                  <a:pt x="10111497" y="942044"/>
                  <a:pt x="10107400" y="943959"/>
                  <a:pt x="10104296" y="944263"/>
                </a:cubicBezTo>
                <a:cubicBezTo>
                  <a:pt x="10098828" y="944817"/>
                  <a:pt x="10093052" y="944049"/>
                  <a:pt x="10087404" y="944125"/>
                </a:cubicBezTo>
                <a:cubicBezTo>
                  <a:pt x="10078596" y="944234"/>
                  <a:pt x="10070818" y="946087"/>
                  <a:pt x="10064303" y="949799"/>
                </a:cubicBezTo>
                <a:cubicBezTo>
                  <a:pt x="10058672" y="953000"/>
                  <a:pt x="10055893" y="957921"/>
                  <a:pt x="10058348" y="960663"/>
                </a:cubicBezTo>
                <a:cubicBezTo>
                  <a:pt x="10061145" y="963757"/>
                  <a:pt x="10066107" y="963020"/>
                  <a:pt x="10070674" y="963467"/>
                </a:cubicBezTo>
                <a:cubicBezTo>
                  <a:pt x="10080257" y="964400"/>
                  <a:pt x="10082675" y="968809"/>
                  <a:pt x="10076178" y="973102"/>
                </a:cubicBezTo>
                <a:cubicBezTo>
                  <a:pt x="10072983" y="975200"/>
                  <a:pt x="10068562" y="976609"/>
                  <a:pt x="10065585" y="978784"/>
                </a:cubicBezTo>
                <a:cubicBezTo>
                  <a:pt x="10062065" y="981387"/>
                  <a:pt x="10057643" y="984316"/>
                  <a:pt x="10056867" y="987396"/>
                </a:cubicBezTo>
                <a:cubicBezTo>
                  <a:pt x="10054323" y="997613"/>
                  <a:pt x="10050370" y="1007478"/>
                  <a:pt x="10041997" y="1015971"/>
                </a:cubicBezTo>
                <a:cubicBezTo>
                  <a:pt x="10047646" y="1019725"/>
                  <a:pt x="10052753" y="1018882"/>
                  <a:pt x="10055803" y="1016707"/>
                </a:cubicBezTo>
                <a:cubicBezTo>
                  <a:pt x="10072009" y="1005228"/>
                  <a:pt x="10090869" y="1007845"/>
                  <a:pt x="10110252" y="1012277"/>
                </a:cubicBezTo>
                <a:cubicBezTo>
                  <a:pt x="10114673" y="1013272"/>
                  <a:pt x="10118933" y="1014545"/>
                  <a:pt x="10123408" y="1015450"/>
                </a:cubicBezTo>
                <a:cubicBezTo>
                  <a:pt x="10149071" y="1020552"/>
                  <a:pt x="10164827" y="1031476"/>
                  <a:pt x="10170656" y="1047288"/>
                </a:cubicBezTo>
                <a:cubicBezTo>
                  <a:pt x="10175060" y="1059253"/>
                  <a:pt x="10184552" y="1068125"/>
                  <a:pt x="10201156" y="1075220"/>
                </a:cubicBezTo>
                <a:cubicBezTo>
                  <a:pt x="10216298" y="1081717"/>
                  <a:pt x="10222019" y="1092840"/>
                  <a:pt x="10227884" y="1103167"/>
                </a:cubicBezTo>
                <a:cubicBezTo>
                  <a:pt x="10229454" y="1105925"/>
                  <a:pt x="10226531" y="1109633"/>
                  <a:pt x="10225520" y="1112958"/>
                </a:cubicBezTo>
                <a:cubicBezTo>
                  <a:pt x="10225340" y="1112958"/>
                  <a:pt x="10225195" y="1112943"/>
                  <a:pt x="10225033" y="1112943"/>
                </a:cubicBezTo>
                <a:cubicBezTo>
                  <a:pt x="10225005" y="1113004"/>
                  <a:pt x="10224952" y="1113050"/>
                  <a:pt x="10224911" y="1113127"/>
                </a:cubicBezTo>
                <a:cubicBezTo>
                  <a:pt x="10201034" y="1108040"/>
                  <a:pt x="10184431" y="1097453"/>
                  <a:pt x="10170047" y="1085348"/>
                </a:cubicBezTo>
                <a:cubicBezTo>
                  <a:pt x="10158099" y="1075282"/>
                  <a:pt x="10150538" y="1074914"/>
                  <a:pt x="10134223" y="1084628"/>
                </a:cubicBezTo>
                <a:cubicBezTo>
                  <a:pt x="10135504" y="1091155"/>
                  <a:pt x="10150087" y="1094863"/>
                  <a:pt x="10146369" y="1102800"/>
                </a:cubicBezTo>
                <a:lnTo>
                  <a:pt x="10146031" y="1102664"/>
                </a:lnTo>
                <a:lnTo>
                  <a:pt x="10145990" y="1102631"/>
                </a:lnTo>
                <a:cubicBezTo>
                  <a:pt x="10145899" y="1102693"/>
                  <a:pt x="10145831" y="1102754"/>
                  <a:pt x="10145737" y="1102815"/>
                </a:cubicBezTo>
                <a:cubicBezTo>
                  <a:pt x="10133916" y="1101329"/>
                  <a:pt x="10122167" y="1099720"/>
                  <a:pt x="10110328" y="1098433"/>
                </a:cubicBezTo>
                <a:cubicBezTo>
                  <a:pt x="10104841" y="1097835"/>
                  <a:pt x="10099048" y="1097361"/>
                  <a:pt x="10093580" y="1097774"/>
                </a:cubicBezTo>
                <a:cubicBezTo>
                  <a:pt x="10081452" y="1098709"/>
                  <a:pt x="10074720" y="1108270"/>
                  <a:pt x="10083130" y="1113648"/>
                </a:cubicBezTo>
                <a:cubicBezTo>
                  <a:pt x="10089339" y="1117632"/>
                  <a:pt x="10098073" y="1120436"/>
                  <a:pt x="10106447" y="1122673"/>
                </a:cubicBezTo>
                <a:cubicBezTo>
                  <a:pt x="10109497" y="1123500"/>
                  <a:pt x="10115850" y="1121891"/>
                  <a:pt x="10118810" y="1120175"/>
                </a:cubicBezTo>
                <a:cubicBezTo>
                  <a:pt x="10128249" y="1114705"/>
                  <a:pt x="10136821" y="1108653"/>
                  <a:pt x="10145737" y="1102815"/>
                </a:cubicBezTo>
                <a:cubicBezTo>
                  <a:pt x="10145917" y="1102846"/>
                  <a:pt x="10146115" y="1102877"/>
                  <a:pt x="10146333" y="1102892"/>
                </a:cubicBezTo>
                <a:cubicBezTo>
                  <a:pt x="10146359" y="1102861"/>
                  <a:pt x="10146359" y="1102831"/>
                  <a:pt x="10146373" y="1102800"/>
                </a:cubicBezTo>
                <a:cubicBezTo>
                  <a:pt x="10157454" y="1107152"/>
                  <a:pt x="10163698" y="1113020"/>
                  <a:pt x="10161894" y="1121493"/>
                </a:cubicBezTo>
                <a:cubicBezTo>
                  <a:pt x="10159529" y="1132510"/>
                  <a:pt x="10176566" y="1138792"/>
                  <a:pt x="10195101" y="1132923"/>
                </a:cubicBezTo>
                <a:cubicBezTo>
                  <a:pt x="10208997" y="1128541"/>
                  <a:pt x="10219393" y="1122213"/>
                  <a:pt x="10224915" y="1113127"/>
                </a:cubicBezTo>
                <a:cubicBezTo>
                  <a:pt x="10225095" y="1113158"/>
                  <a:pt x="10225240" y="1113204"/>
                  <a:pt x="10225420" y="1113250"/>
                </a:cubicBezTo>
                <a:cubicBezTo>
                  <a:pt x="10225461" y="1113158"/>
                  <a:pt x="10225488" y="1113051"/>
                  <a:pt x="10225528" y="1112959"/>
                </a:cubicBezTo>
                <a:cubicBezTo>
                  <a:pt x="10238666" y="1113097"/>
                  <a:pt x="10247745" y="1118245"/>
                  <a:pt x="10257327" y="1122796"/>
                </a:cubicBezTo>
                <a:cubicBezTo>
                  <a:pt x="10263266" y="1125615"/>
                  <a:pt x="10268896" y="1128817"/>
                  <a:pt x="10275375" y="1131069"/>
                </a:cubicBezTo>
                <a:cubicBezTo>
                  <a:pt x="10280554" y="1132862"/>
                  <a:pt x="10286456" y="1132234"/>
                  <a:pt x="10290770" y="1129216"/>
                </a:cubicBezTo>
                <a:cubicBezTo>
                  <a:pt x="10294505" y="1126596"/>
                  <a:pt x="10294307" y="1122505"/>
                  <a:pt x="10290390" y="1119639"/>
                </a:cubicBezTo>
                <a:cubicBezTo>
                  <a:pt x="10289199" y="1118751"/>
                  <a:pt x="10288081" y="1117648"/>
                  <a:pt x="10286510" y="1117157"/>
                </a:cubicBezTo>
                <a:cubicBezTo>
                  <a:pt x="10266045" y="1110783"/>
                  <a:pt x="10259475" y="1098357"/>
                  <a:pt x="10251408" y="1086666"/>
                </a:cubicBezTo>
                <a:cubicBezTo>
                  <a:pt x="10249278" y="1083587"/>
                  <a:pt x="10248236" y="1080032"/>
                  <a:pt x="10248141" y="1076661"/>
                </a:cubicBezTo>
                <a:cubicBezTo>
                  <a:pt x="10247943" y="1070348"/>
                  <a:pt x="10255469" y="1066702"/>
                  <a:pt x="10264872" y="1068570"/>
                </a:cubicBezTo>
                <a:cubicBezTo>
                  <a:pt x="10284616" y="1072477"/>
                  <a:pt x="10300678" y="1078806"/>
                  <a:pt x="10304846" y="1093439"/>
                </a:cubicBezTo>
                <a:cubicBezTo>
                  <a:pt x="10299884" y="1095921"/>
                  <a:pt x="10294975" y="1098372"/>
                  <a:pt x="10289578" y="1101069"/>
                </a:cubicBezTo>
                <a:cubicBezTo>
                  <a:pt x="10290806" y="1102525"/>
                  <a:pt x="10291437" y="1104455"/>
                  <a:pt x="10293351" y="1105390"/>
                </a:cubicBezTo>
                <a:cubicBezTo>
                  <a:pt x="10307283" y="1112254"/>
                  <a:pt x="10322840" y="1117877"/>
                  <a:pt x="10333127" y="1127408"/>
                </a:cubicBezTo>
                <a:cubicBezTo>
                  <a:pt x="10335690" y="1129767"/>
                  <a:pt x="10342764" y="1131453"/>
                  <a:pt x="10347763" y="1131468"/>
                </a:cubicBezTo>
                <a:cubicBezTo>
                  <a:pt x="10362887" y="1131529"/>
                  <a:pt x="10378480" y="1131146"/>
                  <a:pt x="10390806" y="1124741"/>
                </a:cubicBezTo>
                <a:cubicBezTo>
                  <a:pt x="10402934" y="1118444"/>
                  <a:pt x="10413961" y="1119425"/>
                  <a:pt x="10427009" y="1123991"/>
                </a:cubicBezTo>
                <a:cubicBezTo>
                  <a:pt x="10444478" y="1130089"/>
                  <a:pt x="10461155" y="1136202"/>
                  <a:pt x="10468572" y="1148598"/>
                </a:cubicBezTo>
                <a:cubicBezTo>
                  <a:pt x="10469221" y="1149701"/>
                  <a:pt x="10474275" y="1150973"/>
                  <a:pt x="10475646" y="1150467"/>
                </a:cubicBezTo>
                <a:cubicBezTo>
                  <a:pt x="10478445" y="1149456"/>
                  <a:pt x="10482270" y="1147096"/>
                  <a:pt x="10481928" y="1145625"/>
                </a:cubicBezTo>
                <a:cubicBezTo>
                  <a:pt x="10480826" y="1141136"/>
                  <a:pt x="10478733" y="1136585"/>
                  <a:pt x="10475611" y="1132479"/>
                </a:cubicBezTo>
                <a:cubicBezTo>
                  <a:pt x="10469908" y="1124925"/>
                  <a:pt x="10472957" y="1118889"/>
                  <a:pt x="10482613" y="1113863"/>
                </a:cubicBezTo>
                <a:cubicBezTo>
                  <a:pt x="10488984" y="1110523"/>
                  <a:pt x="10495751" y="1107351"/>
                  <a:pt x="10502898" y="1104685"/>
                </a:cubicBezTo>
                <a:cubicBezTo>
                  <a:pt x="10507916" y="1102800"/>
                  <a:pt x="10515369" y="1106263"/>
                  <a:pt x="10514178" y="1109787"/>
                </a:cubicBezTo>
                <a:cubicBezTo>
                  <a:pt x="10512843" y="1113725"/>
                  <a:pt x="10510515" y="1117525"/>
                  <a:pt x="10508511" y="1121355"/>
                </a:cubicBezTo>
                <a:cubicBezTo>
                  <a:pt x="10506219" y="1125753"/>
                  <a:pt x="10502880" y="1130089"/>
                  <a:pt x="10508999" y="1135697"/>
                </a:cubicBezTo>
                <a:cubicBezTo>
                  <a:pt x="10512445" y="1135406"/>
                  <a:pt x="10516722" y="1135007"/>
                  <a:pt x="10521054" y="1134732"/>
                </a:cubicBezTo>
                <a:cubicBezTo>
                  <a:pt x="10533001" y="1133965"/>
                  <a:pt x="10541195" y="1138332"/>
                  <a:pt x="10540870" y="1145518"/>
                </a:cubicBezTo>
                <a:cubicBezTo>
                  <a:pt x="10540581" y="1152183"/>
                  <a:pt x="10536611" y="1157898"/>
                  <a:pt x="10528056" y="1162005"/>
                </a:cubicBezTo>
                <a:cubicBezTo>
                  <a:pt x="10525854" y="1162266"/>
                  <a:pt x="10523490" y="1163016"/>
                  <a:pt x="10522300" y="1162587"/>
                </a:cubicBezTo>
                <a:cubicBezTo>
                  <a:pt x="10509774" y="1158068"/>
                  <a:pt x="10498242" y="1157470"/>
                  <a:pt x="10486096" y="1163675"/>
                </a:cubicBezTo>
                <a:cubicBezTo>
                  <a:pt x="10477794" y="1167920"/>
                  <a:pt x="10466912" y="1168241"/>
                  <a:pt x="10456318" y="1167506"/>
                </a:cubicBezTo>
                <a:cubicBezTo>
                  <a:pt x="10449748" y="1167062"/>
                  <a:pt x="10443270" y="1166097"/>
                  <a:pt x="10436719" y="1165790"/>
                </a:cubicBezTo>
                <a:cubicBezTo>
                  <a:pt x="10431377" y="1165529"/>
                  <a:pt x="10426306" y="1167613"/>
                  <a:pt x="10426865" y="1170601"/>
                </a:cubicBezTo>
                <a:cubicBezTo>
                  <a:pt x="10428345" y="1178584"/>
                  <a:pt x="10430618" y="1186613"/>
                  <a:pt x="10434319" y="1194289"/>
                </a:cubicBezTo>
                <a:cubicBezTo>
                  <a:pt x="10435690" y="1197108"/>
                  <a:pt x="10441393" y="1199698"/>
                  <a:pt x="10446139" y="1201230"/>
                </a:cubicBezTo>
                <a:cubicBezTo>
                  <a:pt x="10451986" y="1203084"/>
                  <a:pt x="10458862" y="1203559"/>
                  <a:pt x="10464584" y="1200433"/>
                </a:cubicBezTo>
                <a:cubicBezTo>
                  <a:pt x="10469547" y="1195806"/>
                  <a:pt x="10462021" y="1192972"/>
                  <a:pt x="10460866" y="1189264"/>
                </a:cubicBezTo>
                <a:cubicBezTo>
                  <a:pt x="10460217" y="1187210"/>
                  <a:pt x="10460252" y="1183932"/>
                  <a:pt x="10462255" y="1182982"/>
                </a:cubicBezTo>
                <a:cubicBezTo>
                  <a:pt x="10465468" y="1181419"/>
                  <a:pt x="10470720" y="1180514"/>
                  <a:pt x="10474799" y="1180867"/>
                </a:cubicBezTo>
                <a:cubicBezTo>
                  <a:pt x="10479184" y="1181220"/>
                  <a:pt x="10483389" y="1183119"/>
                  <a:pt x="10487323" y="1184682"/>
                </a:cubicBezTo>
                <a:cubicBezTo>
                  <a:pt x="10492016" y="1186521"/>
                  <a:pt x="10496311" y="1188712"/>
                  <a:pt x="10501040" y="1190842"/>
                </a:cubicBezTo>
                <a:cubicBezTo>
                  <a:pt x="10501040" y="1195852"/>
                  <a:pt x="10500900" y="1200449"/>
                  <a:pt x="10501080" y="1205045"/>
                </a:cubicBezTo>
                <a:cubicBezTo>
                  <a:pt x="10501296" y="1209979"/>
                  <a:pt x="10498915" y="1214193"/>
                  <a:pt x="10492525" y="1217334"/>
                </a:cubicBezTo>
                <a:cubicBezTo>
                  <a:pt x="10478232" y="1224366"/>
                  <a:pt x="10471680" y="1233544"/>
                  <a:pt x="10471987" y="1244714"/>
                </a:cubicBezTo>
                <a:cubicBezTo>
                  <a:pt x="10472042" y="1246430"/>
                  <a:pt x="10471682" y="1248177"/>
                  <a:pt x="10471158" y="1249877"/>
                </a:cubicBezTo>
                <a:cubicBezTo>
                  <a:pt x="10469516" y="1255179"/>
                  <a:pt x="10461142" y="1257217"/>
                  <a:pt x="10453868" y="1253708"/>
                </a:cubicBezTo>
                <a:cubicBezTo>
                  <a:pt x="10441921" y="1247947"/>
                  <a:pt x="10429360" y="1242262"/>
                  <a:pt x="10435009" y="1230802"/>
                </a:cubicBezTo>
                <a:cubicBezTo>
                  <a:pt x="10436795" y="1227155"/>
                  <a:pt x="10433421" y="1224228"/>
                  <a:pt x="10429017" y="1221639"/>
                </a:cubicBezTo>
                <a:cubicBezTo>
                  <a:pt x="10425696" y="1219708"/>
                  <a:pt x="10420481" y="1217119"/>
                  <a:pt x="10420752" y="1215035"/>
                </a:cubicBezTo>
                <a:cubicBezTo>
                  <a:pt x="10422033" y="1204341"/>
                  <a:pt x="10409581" y="1199882"/>
                  <a:pt x="10396893" y="1194764"/>
                </a:cubicBezTo>
                <a:cubicBezTo>
                  <a:pt x="10397651" y="1191271"/>
                  <a:pt x="10398319" y="1187977"/>
                  <a:pt x="10399077" y="1184698"/>
                </a:cubicBezTo>
                <a:cubicBezTo>
                  <a:pt x="10399582" y="1182430"/>
                  <a:pt x="10401964" y="1179580"/>
                  <a:pt x="10400538" y="1178017"/>
                </a:cubicBezTo>
                <a:cubicBezTo>
                  <a:pt x="10391497" y="1168288"/>
                  <a:pt x="10399798" y="1160198"/>
                  <a:pt x="10405718" y="1151709"/>
                </a:cubicBezTo>
                <a:cubicBezTo>
                  <a:pt x="10408533" y="1147664"/>
                  <a:pt x="10412052" y="1143221"/>
                  <a:pt x="10404166" y="1138502"/>
                </a:cubicBezTo>
                <a:cubicBezTo>
                  <a:pt x="10393283" y="1142746"/>
                  <a:pt x="10386425" y="1148890"/>
                  <a:pt x="10380741" y="1155371"/>
                </a:cubicBezTo>
                <a:cubicBezTo>
                  <a:pt x="10371374" y="1166081"/>
                  <a:pt x="10362657" y="1177021"/>
                  <a:pt x="10354139" y="1187992"/>
                </a:cubicBezTo>
                <a:cubicBezTo>
                  <a:pt x="10348508" y="1195193"/>
                  <a:pt x="10353345" y="1201583"/>
                  <a:pt x="10360076" y="1207451"/>
                </a:cubicBezTo>
                <a:cubicBezTo>
                  <a:pt x="10364949" y="1211710"/>
                  <a:pt x="10371374" y="1215357"/>
                  <a:pt x="10375489" y="1219846"/>
                </a:cubicBezTo>
                <a:cubicBezTo>
                  <a:pt x="10378011" y="1222574"/>
                  <a:pt x="10379712" y="1226940"/>
                  <a:pt x="10377889" y="1229576"/>
                </a:cubicBezTo>
                <a:cubicBezTo>
                  <a:pt x="10373161" y="1236440"/>
                  <a:pt x="10366610" y="1242906"/>
                  <a:pt x="10360095" y="1249249"/>
                </a:cubicBezTo>
                <a:cubicBezTo>
                  <a:pt x="10358308" y="1250981"/>
                  <a:pt x="10354174" y="1251977"/>
                  <a:pt x="10350836" y="1252911"/>
                </a:cubicBezTo>
                <a:cubicBezTo>
                  <a:pt x="10346541" y="1254122"/>
                  <a:pt x="10340279" y="1251839"/>
                  <a:pt x="10340459" y="1248989"/>
                </a:cubicBezTo>
                <a:cubicBezTo>
                  <a:pt x="10340639" y="1245618"/>
                  <a:pt x="10341831" y="1242278"/>
                  <a:pt x="10342715" y="1238371"/>
                </a:cubicBezTo>
                <a:cubicBezTo>
                  <a:pt x="10331724" y="1233885"/>
                  <a:pt x="10320282" y="1233038"/>
                  <a:pt x="10306277" y="1233989"/>
                </a:cubicBezTo>
                <a:cubicBezTo>
                  <a:pt x="10306097" y="1237252"/>
                  <a:pt x="10305813" y="1239933"/>
                  <a:pt x="10305881" y="1242630"/>
                </a:cubicBezTo>
                <a:cubicBezTo>
                  <a:pt x="10305916" y="1243749"/>
                  <a:pt x="10306855" y="1244867"/>
                  <a:pt x="10307252" y="1246001"/>
                </a:cubicBezTo>
                <a:cubicBezTo>
                  <a:pt x="10308498" y="1249556"/>
                  <a:pt x="10308570" y="1253248"/>
                  <a:pt x="10303120" y="1255393"/>
                </a:cubicBezTo>
                <a:cubicBezTo>
                  <a:pt x="10296297" y="1258075"/>
                  <a:pt x="10290450" y="1255577"/>
                  <a:pt x="10285271" y="1252896"/>
                </a:cubicBezTo>
                <a:cubicBezTo>
                  <a:pt x="10280958" y="1250674"/>
                  <a:pt x="10276896" y="1248207"/>
                  <a:pt x="10272836" y="1245786"/>
                </a:cubicBezTo>
                <a:cubicBezTo>
                  <a:pt x="10268775" y="1243366"/>
                  <a:pt x="10264877" y="1240838"/>
                  <a:pt x="10260871" y="1238386"/>
                </a:cubicBezTo>
                <a:cubicBezTo>
                  <a:pt x="10256719" y="1235857"/>
                  <a:pt x="10252136" y="1233468"/>
                  <a:pt x="10245981" y="1235383"/>
                </a:cubicBezTo>
                <a:cubicBezTo>
                  <a:pt x="10239719" y="1237313"/>
                  <a:pt x="10239935" y="1240746"/>
                  <a:pt x="10242137" y="1244331"/>
                </a:cubicBezTo>
                <a:cubicBezTo>
                  <a:pt x="10243130" y="1245955"/>
                  <a:pt x="10244303" y="1247579"/>
                  <a:pt x="10244700" y="1249280"/>
                </a:cubicBezTo>
                <a:cubicBezTo>
                  <a:pt x="10245620" y="1253110"/>
                  <a:pt x="10242192" y="1256022"/>
                  <a:pt x="10235604" y="1256665"/>
                </a:cubicBezTo>
                <a:cubicBezTo>
                  <a:pt x="10229342" y="1257294"/>
                  <a:pt x="10222935" y="1257432"/>
                  <a:pt x="10217106" y="1257753"/>
                </a:cubicBezTo>
                <a:cubicBezTo>
                  <a:pt x="10216329" y="1259837"/>
                  <a:pt x="10214976" y="1261369"/>
                  <a:pt x="10215680" y="1261921"/>
                </a:cubicBezTo>
                <a:cubicBezTo>
                  <a:pt x="10221707" y="1266686"/>
                  <a:pt x="10232843" y="1269858"/>
                  <a:pt x="10259138" y="1274500"/>
                </a:cubicBezTo>
                <a:cubicBezTo>
                  <a:pt x="10263938" y="1271788"/>
                  <a:pt x="10269335" y="1268755"/>
                  <a:pt x="10275543" y="1265261"/>
                </a:cubicBezTo>
                <a:cubicBezTo>
                  <a:pt x="10281715" y="1266318"/>
                  <a:pt x="10288104" y="1267115"/>
                  <a:pt x="10294114" y="1268525"/>
                </a:cubicBezTo>
                <a:cubicBezTo>
                  <a:pt x="10311800" y="1272646"/>
                  <a:pt x="10313099" y="1274791"/>
                  <a:pt x="10307288" y="1285164"/>
                </a:cubicBezTo>
                <a:cubicBezTo>
                  <a:pt x="10302434" y="1293775"/>
                  <a:pt x="10295593" y="1300425"/>
                  <a:pt x="10279766" y="1303229"/>
                </a:cubicBezTo>
                <a:cubicBezTo>
                  <a:pt x="10266284" y="1305635"/>
                  <a:pt x="10254157" y="1310032"/>
                  <a:pt x="10245187" y="1317570"/>
                </a:cubicBezTo>
                <a:cubicBezTo>
                  <a:pt x="10238528" y="1323178"/>
                  <a:pt x="10229161" y="1323194"/>
                  <a:pt x="10220281" y="1319317"/>
                </a:cubicBezTo>
                <a:cubicBezTo>
                  <a:pt x="10217972" y="1318337"/>
                  <a:pt x="10215174" y="1317325"/>
                  <a:pt x="10213966" y="1315900"/>
                </a:cubicBezTo>
                <a:cubicBezTo>
                  <a:pt x="10210139" y="1311365"/>
                  <a:pt x="10205736" y="1306830"/>
                  <a:pt x="10203823" y="1301942"/>
                </a:cubicBezTo>
                <a:cubicBezTo>
                  <a:pt x="10201585" y="1296196"/>
                  <a:pt x="10213767" y="1295890"/>
                  <a:pt x="10216889" y="1291462"/>
                </a:cubicBezTo>
                <a:cubicBezTo>
                  <a:pt x="10205248" y="1285088"/>
                  <a:pt x="10193481" y="1278637"/>
                  <a:pt x="10183393" y="1273091"/>
                </a:cubicBezTo>
                <a:cubicBezTo>
                  <a:pt x="10180884" y="1263943"/>
                  <a:pt x="10188772" y="1258090"/>
                  <a:pt x="10190919" y="1251379"/>
                </a:cubicBezTo>
                <a:cubicBezTo>
                  <a:pt x="10191478" y="1249633"/>
                  <a:pt x="10189168" y="1247059"/>
                  <a:pt x="10186895" y="1245634"/>
                </a:cubicBezTo>
                <a:cubicBezTo>
                  <a:pt x="10185559" y="1244795"/>
                  <a:pt x="10181625" y="1245239"/>
                  <a:pt x="10178972" y="1245530"/>
                </a:cubicBezTo>
                <a:cubicBezTo>
                  <a:pt x="10177239" y="1245699"/>
                  <a:pt x="10175272" y="1246404"/>
                  <a:pt x="10174135" y="1247246"/>
                </a:cubicBezTo>
                <a:cubicBezTo>
                  <a:pt x="10163180" y="1255229"/>
                  <a:pt x="10150818" y="1258661"/>
                  <a:pt x="10134629" y="1252670"/>
                </a:cubicBezTo>
                <a:cubicBezTo>
                  <a:pt x="10133456" y="1252241"/>
                  <a:pt x="10128962" y="1253666"/>
                  <a:pt x="10128132" y="1254800"/>
                </a:cubicBezTo>
                <a:cubicBezTo>
                  <a:pt x="10127211" y="1256056"/>
                  <a:pt x="10127861" y="1258462"/>
                  <a:pt x="10129395" y="1259534"/>
                </a:cubicBezTo>
                <a:cubicBezTo>
                  <a:pt x="10135567" y="1263840"/>
                  <a:pt x="10142335" y="1267824"/>
                  <a:pt x="10148056" y="1271394"/>
                </a:cubicBezTo>
                <a:cubicBezTo>
                  <a:pt x="10148452" y="1273462"/>
                  <a:pt x="10149247" y="1274688"/>
                  <a:pt x="10148832" y="1275714"/>
                </a:cubicBezTo>
                <a:cubicBezTo>
                  <a:pt x="10141161" y="1294377"/>
                  <a:pt x="10140512" y="1291067"/>
                  <a:pt x="10169441" y="1297089"/>
                </a:cubicBezTo>
                <a:cubicBezTo>
                  <a:pt x="10169044" y="1300092"/>
                  <a:pt x="10169929" y="1303693"/>
                  <a:pt x="10167907" y="1306542"/>
                </a:cubicBezTo>
                <a:cubicBezTo>
                  <a:pt x="10163288" y="1313116"/>
                  <a:pt x="10154318" y="1315184"/>
                  <a:pt x="10144951" y="1311384"/>
                </a:cubicBezTo>
                <a:cubicBezTo>
                  <a:pt x="10133185" y="1306665"/>
                  <a:pt x="10122410" y="1300981"/>
                  <a:pt x="10111527" y="1295465"/>
                </a:cubicBezTo>
                <a:cubicBezTo>
                  <a:pt x="10107954" y="1293657"/>
                  <a:pt x="10105481" y="1291021"/>
                  <a:pt x="10102305" y="1288891"/>
                </a:cubicBezTo>
                <a:cubicBezTo>
                  <a:pt x="10093895" y="1283207"/>
                  <a:pt x="10086983" y="1283176"/>
                  <a:pt x="10078790" y="1288662"/>
                </a:cubicBezTo>
                <a:cubicBezTo>
                  <a:pt x="10070686" y="1294086"/>
                  <a:pt x="10071282" y="1298897"/>
                  <a:pt x="10081171" y="1303172"/>
                </a:cubicBezTo>
                <a:cubicBezTo>
                  <a:pt x="10089654" y="1306849"/>
                  <a:pt x="10098750" y="1310005"/>
                  <a:pt x="10107232" y="1313667"/>
                </a:cubicBezTo>
                <a:cubicBezTo>
                  <a:pt x="10110986" y="1315291"/>
                  <a:pt x="10115245" y="1317298"/>
                  <a:pt x="10116852" y="1319735"/>
                </a:cubicBezTo>
                <a:cubicBezTo>
                  <a:pt x="10118331" y="1322033"/>
                  <a:pt x="10118133" y="1325833"/>
                  <a:pt x="10115859" y="1327625"/>
                </a:cubicBezTo>
                <a:cubicBezTo>
                  <a:pt x="10113567" y="1329433"/>
                  <a:pt x="10107648" y="1330490"/>
                  <a:pt x="10103623" y="1330200"/>
                </a:cubicBezTo>
                <a:cubicBezTo>
                  <a:pt x="10099328" y="1329893"/>
                  <a:pt x="10095051" y="1327932"/>
                  <a:pt x="10091387" y="1326185"/>
                </a:cubicBezTo>
                <a:cubicBezTo>
                  <a:pt x="10081677" y="1321589"/>
                  <a:pt x="10072726" y="1316348"/>
                  <a:pt x="10062638" y="1312089"/>
                </a:cubicBezTo>
                <a:cubicBezTo>
                  <a:pt x="10054967" y="1308871"/>
                  <a:pt x="10046232" y="1306496"/>
                  <a:pt x="10037587" y="1304321"/>
                </a:cubicBezTo>
                <a:cubicBezTo>
                  <a:pt x="10032896" y="1303141"/>
                  <a:pt x="10027192" y="1304382"/>
                  <a:pt x="10026146" y="1307523"/>
                </a:cubicBezTo>
                <a:cubicBezTo>
                  <a:pt x="10025370" y="1309883"/>
                  <a:pt x="10027265" y="1313024"/>
                  <a:pt x="10029575" y="1315169"/>
                </a:cubicBezTo>
                <a:cubicBezTo>
                  <a:pt x="10031488" y="1316885"/>
                  <a:pt x="10035567" y="1317973"/>
                  <a:pt x="10039031" y="1318754"/>
                </a:cubicBezTo>
                <a:cubicBezTo>
                  <a:pt x="10051394" y="1321543"/>
                  <a:pt x="10058739" y="1327013"/>
                  <a:pt x="10064478" y="1334137"/>
                </a:cubicBezTo>
                <a:cubicBezTo>
                  <a:pt x="10071481" y="1342840"/>
                  <a:pt x="10072473" y="1343254"/>
                  <a:pt x="10088878" y="1341155"/>
                </a:cubicBezTo>
                <a:cubicBezTo>
                  <a:pt x="10105752" y="1339010"/>
                  <a:pt x="10121273" y="1340726"/>
                  <a:pt x="10135152" y="1346073"/>
                </a:cubicBezTo>
                <a:cubicBezTo>
                  <a:pt x="10150510" y="1352033"/>
                  <a:pt x="10166861" y="1356232"/>
                  <a:pt x="10183807" y="1359878"/>
                </a:cubicBezTo>
                <a:cubicBezTo>
                  <a:pt x="10189114" y="1361027"/>
                  <a:pt x="10194184" y="1362713"/>
                  <a:pt x="10198985" y="1364521"/>
                </a:cubicBezTo>
                <a:cubicBezTo>
                  <a:pt x="10205483" y="1367003"/>
                  <a:pt x="10207865" y="1372182"/>
                  <a:pt x="10202378" y="1374817"/>
                </a:cubicBezTo>
                <a:cubicBezTo>
                  <a:pt x="10191261" y="1380180"/>
                  <a:pt x="10188771" y="1386753"/>
                  <a:pt x="10190431" y="1394705"/>
                </a:cubicBezTo>
                <a:cubicBezTo>
                  <a:pt x="10190630" y="1395594"/>
                  <a:pt x="10188734" y="1396636"/>
                  <a:pt x="10186857" y="1398643"/>
                </a:cubicBezTo>
                <a:cubicBezTo>
                  <a:pt x="10183212" y="1398260"/>
                  <a:pt x="10178465" y="1398397"/>
                  <a:pt x="10174676" y="1397279"/>
                </a:cubicBezTo>
                <a:cubicBezTo>
                  <a:pt x="10158974" y="1392683"/>
                  <a:pt x="10147207" y="1395962"/>
                  <a:pt x="10137696" y="1403806"/>
                </a:cubicBezTo>
                <a:cubicBezTo>
                  <a:pt x="10133943" y="1406901"/>
                  <a:pt x="10131181" y="1410441"/>
                  <a:pt x="10127825" y="1413904"/>
                </a:cubicBezTo>
                <a:cubicBezTo>
                  <a:pt x="10135946" y="1420523"/>
                  <a:pt x="10147388" y="1422377"/>
                  <a:pt x="10156863" y="1425824"/>
                </a:cubicBezTo>
                <a:cubicBezTo>
                  <a:pt x="10164750" y="1428705"/>
                  <a:pt x="10170416" y="1432030"/>
                  <a:pt x="10171373" y="1437760"/>
                </a:cubicBezTo>
                <a:cubicBezTo>
                  <a:pt x="10172564" y="1445084"/>
                  <a:pt x="10179007" y="1450631"/>
                  <a:pt x="10186461" y="1456070"/>
                </a:cubicBezTo>
                <a:cubicBezTo>
                  <a:pt x="10191243" y="1459548"/>
                  <a:pt x="10195466" y="1463486"/>
                  <a:pt x="10198697" y="1467592"/>
                </a:cubicBezTo>
                <a:cubicBezTo>
                  <a:pt x="10201747" y="1471453"/>
                  <a:pt x="10198480" y="1476479"/>
                  <a:pt x="10192849" y="1478133"/>
                </a:cubicBezTo>
                <a:cubicBezTo>
                  <a:pt x="10186804" y="1479895"/>
                  <a:pt x="10181840" y="1478455"/>
                  <a:pt x="10177942" y="1475513"/>
                </a:cubicBezTo>
                <a:cubicBezTo>
                  <a:pt x="10174964" y="1473307"/>
                  <a:pt x="10173177" y="1469952"/>
                  <a:pt x="10169460" y="1468756"/>
                </a:cubicBezTo>
                <a:cubicBezTo>
                  <a:pt x="10163938" y="1466994"/>
                  <a:pt x="10157134" y="1465876"/>
                  <a:pt x="10150980" y="1466060"/>
                </a:cubicBezTo>
                <a:cubicBezTo>
                  <a:pt x="10147370" y="1466182"/>
                  <a:pt x="10142190" y="1468910"/>
                  <a:pt x="10140819" y="1471162"/>
                </a:cubicBezTo>
                <a:cubicBezTo>
                  <a:pt x="10135765" y="1479497"/>
                  <a:pt x="10149915" y="1492107"/>
                  <a:pt x="10164515" y="1492858"/>
                </a:cubicBezTo>
                <a:cubicBezTo>
                  <a:pt x="10170110" y="1493165"/>
                  <a:pt x="10175993" y="1492506"/>
                  <a:pt x="10181371" y="1493303"/>
                </a:cubicBezTo>
                <a:cubicBezTo>
                  <a:pt x="10185649" y="1493915"/>
                  <a:pt x="10189637" y="1495831"/>
                  <a:pt x="10193156" y="1497623"/>
                </a:cubicBezTo>
                <a:cubicBezTo>
                  <a:pt x="10196639" y="1499401"/>
                  <a:pt x="10195520" y="1504181"/>
                  <a:pt x="10191442" y="1505131"/>
                </a:cubicBezTo>
                <a:cubicBezTo>
                  <a:pt x="10185305" y="1506556"/>
                  <a:pt x="10178953" y="1507690"/>
                  <a:pt x="10172564" y="1508609"/>
                </a:cubicBezTo>
                <a:cubicBezTo>
                  <a:pt x="10159823" y="1510448"/>
                  <a:pt x="10150276" y="1514340"/>
                  <a:pt x="10145096" y="1522123"/>
                </a:cubicBezTo>
                <a:cubicBezTo>
                  <a:pt x="10143074" y="1525142"/>
                  <a:pt x="10138816" y="1527563"/>
                  <a:pt x="10134990" y="1530750"/>
                </a:cubicBezTo>
                <a:cubicBezTo>
                  <a:pt x="10127915" y="1529156"/>
                  <a:pt x="10121995" y="1527149"/>
                  <a:pt x="10115787" y="1526674"/>
                </a:cubicBezTo>
                <a:cubicBezTo>
                  <a:pt x="10111961" y="1526383"/>
                  <a:pt x="10105915" y="1527762"/>
                  <a:pt x="10104038" y="1529585"/>
                </a:cubicBezTo>
                <a:cubicBezTo>
                  <a:pt x="10102052" y="1531546"/>
                  <a:pt x="10103172" y="1535024"/>
                  <a:pt x="10104218" y="1537645"/>
                </a:cubicBezTo>
                <a:cubicBezTo>
                  <a:pt x="10104778" y="1539039"/>
                  <a:pt x="10107755" y="1540494"/>
                  <a:pt x="10110174" y="1541123"/>
                </a:cubicBezTo>
                <a:cubicBezTo>
                  <a:pt x="10121977" y="1544187"/>
                  <a:pt x="10124864" y="1550684"/>
                  <a:pt x="10129502" y="1557195"/>
                </a:cubicBezTo>
                <a:cubicBezTo>
                  <a:pt x="10135837" y="1566098"/>
                  <a:pt x="10140764" y="1574019"/>
                  <a:pt x="10131253" y="1583289"/>
                </a:cubicBezTo>
                <a:cubicBezTo>
                  <a:pt x="10125965" y="1588422"/>
                  <a:pt x="10128492" y="1594305"/>
                  <a:pt x="10131198" y="1600112"/>
                </a:cubicBezTo>
                <a:cubicBezTo>
                  <a:pt x="10137966" y="1614592"/>
                  <a:pt x="10137588" y="1614653"/>
                  <a:pt x="10124540" y="1627370"/>
                </a:cubicBezTo>
                <a:cubicBezTo>
                  <a:pt x="10124899" y="1628489"/>
                  <a:pt x="10124954" y="1629700"/>
                  <a:pt x="10125748" y="1630680"/>
                </a:cubicBezTo>
                <a:cubicBezTo>
                  <a:pt x="10128148" y="1633667"/>
                  <a:pt x="10133779" y="1636962"/>
                  <a:pt x="10132841" y="1639383"/>
                </a:cubicBezTo>
                <a:cubicBezTo>
                  <a:pt x="10130837" y="1644500"/>
                  <a:pt x="10122374" y="1643014"/>
                  <a:pt x="10116002" y="1642646"/>
                </a:cubicBezTo>
                <a:cubicBezTo>
                  <a:pt x="10109451" y="1642263"/>
                  <a:pt x="10102792" y="1641804"/>
                  <a:pt x="10096458" y="1640762"/>
                </a:cubicBezTo>
                <a:cubicBezTo>
                  <a:pt x="10087596" y="1639291"/>
                  <a:pt x="10082127" y="1634817"/>
                  <a:pt x="10081676" y="1629285"/>
                </a:cubicBezTo>
                <a:cubicBezTo>
                  <a:pt x="10081243" y="1624061"/>
                  <a:pt x="10085448" y="1620552"/>
                  <a:pt x="10093191" y="1618437"/>
                </a:cubicBezTo>
                <a:cubicBezTo>
                  <a:pt x="10098135" y="1617104"/>
                  <a:pt x="10102882" y="1615496"/>
                  <a:pt x="10109975" y="1613320"/>
                </a:cubicBezTo>
                <a:cubicBezTo>
                  <a:pt x="10105878" y="1610838"/>
                  <a:pt x="10103856" y="1609014"/>
                  <a:pt x="10101059" y="1608095"/>
                </a:cubicBezTo>
                <a:cubicBezTo>
                  <a:pt x="10096980" y="1606731"/>
                  <a:pt x="10092090" y="1606287"/>
                  <a:pt x="10087975" y="1604954"/>
                </a:cubicBezTo>
                <a:cubicBezTo>
                  <a:pt x="10082706" y="1603223"/>
                  <a:pt x="10081478" y="1598657"/>
                  <a:pt x="10085467" y="1595975"/>
                </a:cubicBezTo>
                <a:cubicBezTo>
                  <a:pt x="10089762" y="1593064"/>
                  <a:pt x="10094599" y="1590459"/>
                  <a:pt x="10099381" y="1587610"/>
                </a:cubicBezTo>
                <a:cubicBezTo>
                  <a:pt x="10097197" y="1585449"/>
                  <a:pt x="10096313" y="1583320"/>
                  <a:pt x="10094256" y="1582737"/>
                </a:cubicBezTo>
                <a:cubicBezTo>
                  <a:pt x="10076479" y="1577650"/>
                  <a:pt x="10061427" y="1579673"/>
                  <a:pt x="10048668" y="1588606"/>
                </a:cubicBezTo>
                <a:cubicBezTo>
                  <a:pt x="10044968" y="1591195"/>
                  <a:pt x="10041936" y="1594305"/>
                  <a:pt x="10037533" y="1596297"/>
                </a:cubicBezTo>
                <a:cubicBezTo>
                  <a:pt x="10035205" y="1597358"/>
                  <a:pt x="10029772" y="1597297"/>
                  <a:pt x="10027264" y="1596286"/>
                </a:cubicBezTo>
                <a:cubicBezTo>
                  <a:pt x="10024846" y="1595320"/>
                  <a:pt x="10022842" y="1592317"/>
                  <a:pt x="10023420" y="1590555"/>
                </a:cubicBezTo>
                <a:cubicBezTo>
                  <a:pt x="10024304" y="1587843"/>
                  <a:pt x="10027986" y="1585560"/>
                  <a:pt x="10029737" y="1582910"/>
                </a:cubicBezTo>
                <a:cubicBezTo>
                  <a:pt x="10040096" y="1567189"/>
                  <a:pt x="10049353" y="1551346"/>
                  <a:pt x="10038272" y="1534231"/>
                </a:cubicBezTo>
                <a:cubicBezTo>
                  <a:pt x="10035241" y="1529574"/>
                  <a:pt x="10036451" y="1525222"/>
                  <a:pt x="10038959" y="1520718"/>
                </a:cubicBezTo>
                <a:cubicBezTo>
                  <a:pt x="10042839" y="1513639"/>
                  <a:pt x="10046124" y="1506453"/>
                  <a:pt x="10043507" y="1499389"/>
                </a:cubicBezTo>
                <a:cubicBezTo>
                  <a:pt x="10037641" y="1497306"/>
                  <a:pt x="10035241" y="1499190"/>
                  <a:pt x="10032841" y="1501029"/>
                </a:cubicBezTo>
                <a:cubicBezTo>
                  <a:pt x="10029917" y="1503312"/>
                  <a:pt x="10027427" y="1505855"/>
                  <a:pt x="10024052" y="1507847"/>
                </a:cubicBezTo>
                <a:cubicBezTo>
                  <a:pt x="10014577" y="1513394"/>
                  <a:pt x="10010047" y="1520120"/>
                  <a:pt x="10010480" y="1528088"/>
                </a:cubicBezTo>
                <a:cubicBezTo>
                  <a:pt x="10010949" y="1536913"/>
                  <a:pt x="10007033" y="1545141"/>
                  <a:pt x="10003424" y="1553614"/>
                </a:cubicBezTo>
                <a:cubicBezTo>
                  <a:pt x="9997252" y="1568062"/>
                  <a:pt x="9991368" y="1582634"/>
                  <a:pt x="10001168" y="1597849"/>
                </a:cubicBezTo>
                <a:cubicBezTo>
                  <a:pt x="10004741" y="1603380"/>
                  <a:pt x="10002625" y="1610351"/>
                  <a:pt x="10002720" y="1616664"/>
                </a:cubicBezTo>
                <a:cubicBezTo>
                  <a:pt x="10002774" y="1621291"/>
                  <a:pt x="10001582" y="1625934"/>
                  <a:pt x="10002070" y="1630515"/>
                </a:cubicBezTo>
                <a:cubicBezTo>
                  <a:pt x="10002557" y="1635234"/>
                  <a:pt x="10007972" y="1638896"/>
                  <a:pt x="10013728" y="1639218"/>
                </a:cubicBezTo>
                <a:cubicBezTo>
                  <a:pt x="10020153" y="1639540"/>
                  <a:pt x="10024503" y="1637379"/>
                  <a:pt x="10027445" y="1634177"/>
                </a:cubicBezTo>
                <a:cubicBezTo>
                  <a:pt x="10030224" y="1631159"/>
                  <a:pt x="10032191" y="1627834"/>
                  <a:pt x="10035187" y="1624892"/>
                </a:cubicBezTo>
                <a:cubicBezTo>
                  <a:pt x="10041287" y="1618932"/>
                  <a:pt x="10051971" y="1619452"/>
                  <a:pt x="10057403" y="1625949"/>
                </a:cubicBezTo>
                <a:cubicBezTo>
                  <a:pt x="10062710" y="1632292"/>
                  <a:pt x="10066193" y="1639050"/>
                  <a:pt x="10062114" y="1646036"/>
                </a:cubicBezTo>
                <a:cubicBezTo>
                  <a:pt x="10057854" y="1653330"/>
                  <a:pt x="10060056" y="1659244"/>
                  <a:pt x="10067005" y="1665587"/>
                </a:cubicBezTo>
                <a:cubicBezTo>
                  <a:pt x="10071571" y="1669739"/>
                  <a:pt x="10072979" y="1675255"/>
                  <a:pt x="10075631" y="1680189"/>
                </a:cubicBezTo>
                <a:cubicBezTo>
                  <a:pt x="10077797" y="1684234"/>
                  <a:pt x="10077941" y="1688494"/>
                  <a:pt x="10073159" y="1691742"/>
                </a:cubicBezTo>
                <a:cubicBezTo>
                  <a:pt x="10062402" y="1699081"/>
                  <a:pt x="10064947" y="1706497"/>
                  <a:pt x="10071354" y="1714219"/>
                </a:cubicBezTo>
                <a:cubicBezTo>
                  <a:pt x="10072116" y="1715138"/>
                  <a:pt x="10071449" y="1716471"/>
                  <a:pt x="10071449" y="1717759"/>
                </a:cubicBezTo>
                <a:cubicBezTo>
                  <a:pt x="10068002" y="1723673"/>
                  <a:pt x="10058400" y="1725619"/>
                  <a:pt x="10051253" y="1729265"/>
                </a:cubicBezTo>
                <a:cubicBezTo>
                  <a:pt x="10041184" y="1734429"/>
                  <a:pt x="10031149" y="1739730"/>
                  <a:pt x="10022324" y="1745645"/>
                </a:cubicBezTo>
                <a:cubicBezTo>
                  <a:pt x="10019021" y="1747851"/>
                  <a:pt x="10017740" y="1752065"/>
                  <a:pt x="10018137" y="1755236"/>
                </a:cubicBezTo>
                <a:cubicBezTo>
                  <a:pt x="10018787" y="1760139"/>
                  <a:pt x="10023569" y="1763771"/>
                  <a:pt x="10033802" y="1764613"/>
                </a:cubicBezTo>
                <a:cubicBezTo>
                  <a:pt x="10046454" y="1752417"/>
                  <a:pt x="10064554" y="1754378"/>
                  <a:pt x="10082674" y="1759465"/>
                </a:cubicBezTo>
                <a:cubicBezTo>
                  <a:pt x="10093720" y="1762575"/>
                  <a:pt x="10103952" y="1766835"/>
                  <a:pt x="10114203" y="1770941"/>
                </a:cubicBezTo>
                <a:cubicBezTo>
                  <a:pt x="10115719" y="1771554"/>
                  <a:pt x="10116260" y="1774343"/>
                  <a:pt x="10115357" y="1775599"/>
                </a:cubicBezTo>
                <a:cubicBezTo>
                  <a:pt x="10114473" y="1776825"/>
                  <a:pt x="10110756" y="1778312"/>
                  <a:pt x="10108915" y="1778051"/>
                </a:cubicBezTo>
                <a:cubicBezTo>
                  <a:pt x="10101623" y="1777009"/>
                  <a:pt x="10094694" y="1775078"/>
                  <a:pt x="10087402" y="1773975"/>
                </a:cubicBezTo>
                <a:cubicBezTo>
                  <a:pt x="10082349" y="1773194"/>
                  <a:pt x="10076970" y="1773225"/>
                  <a:pt x="10070961" y="1772857"/>
                </a:cubicBezTo>
                <a:cubicBezTo>
                  <a:pt x="10071990" y="1775186"/>
                  <a:pt x="10071900" y="1776748"/>
                  <a:pt x="10073001" y="1777193"/>
                </a:cubicBezTo>
                <a:cubicBezTo>
                  <a:pt x="10083197" y="1781376"/>
                  <a:pt x="10093466" y="1785497"/>
                  <a:pt x="10103970" y="1789374"/>
                </a:cubicBezTo>
                <a:cubicBezTo>
                  <a:pt x="10108825" y="1791151"/>
                  <a:pt x="10114708" y="1791917"/>
                  <a:pt x="10119256" y="1793909"/>
                </a:cubicBezTo>
                <a:cubicBezTo>
                  <a:pt x="10130210" y="1798690"/>
                  <a:pt x="10141075" y="1800069"/>
                  <a:pt x="10153600" y="1796100"/>
                </a:cubicBezTo>
                <a:cubicBezTo>
                  <a:pt x="10163580" y="1792944"/>
                  <a:pt x="10174156" y="1794737"/>
                  <a:pt x="10183974" y="1796698"/>
                </a:cubicBezTo>
                <a:cubicBezTo>
                  <a:pt x="10187710" y="1797464"/>
                  <a:pt x="10192077" y="1800345"/>
                  <a:pt x="10192726" y="1802612"/>
                </a:cubicBezTo>
                <a:cubicBezTo>
                  <a:pt x="10193376" y="1804849"/>
                  <a:pt x="10190777" y="1808772"/>
                  <a:pt x="10187692" y="1809829"/>
                </a:cubicBezTo>
                <a:cubicBezTo>
                  <a:pt x="10176159" y="1813736"/>
                  <a:pt x="10164031" y="1817045"/>
                  <a:pt x="10151777" y="1820003"/>
                </a:cubicBezTo>
                <a:cubicBezTo>
                  <a:pt x="10142032" y="1822332"/>
                  <a:pt x="10133585" y="1818256"/>
                  <a:pt x="10124616" y="1816800"/>
                </a:cubicBezTo>
                <a:cubicBezTo>
                  <a:pt x="10122378" y="1816417"/>
                  <a:pt x="10117992" y="1817122"/>
                  <a:pt x="10117217" y="1818118"/>
                </a:cubicBezTo>
                <a:cubicBezTo>
                  <a:pt x="10115791" y="1819957"/>
                  <a:pt x="10115051" y="1822669"/>
                  <a:pt x="10116225" y="1824461"/>
                </a:cubicBezTo>
                <a:cubicBezTo>
                  <a:pt x="10119292" y="1829119"/>
                  <a:pt x="10126349" y="1831034"/>
                  <a:pt x="10133874" y="1832291"/>
                </a:cubicBezTo>
                <a:cubicBezTo>
                  <a:pt x="10143657" y="1833930"/>
                  <a:pt x="10156687" y="1832260"/>
                  <a:pt x="10161938" y="1838650"/>
                </a:cubicBezTo>
                <a:cubicBezTo>
                  <a:pt x="10165909" y="1843461"/>
                  <a:pt x="10164952" y="1849789"/>
                  <a:pt x="10166288" y="1855427"/>
                </a:cubicBezTo>
                <a:cubicBezTo>
                  <a:pt x="10167768" y="1861740"/>
                  <a:pt x="10168833" y="1868098"/>
                  <a:pt x="10171106" y="1874304"/>
                </a:cubicBezTo>
                <a:cubicBezTo>
                  <a:pt x="10173452" y="1880678"/>
                  <a:pt x="10181249" y="1882961"/>
                  <a:pt x="10189822" y="1879161"/>
                </a:cubicBezTo>
                <a:cubicBezTo>
                  <a:pt x="10197546" y="1875729"/>
                  <a:pt x="10204981" y="1875054"/>
                  <a:pt x="10213698" y="1875867"/>
                </a:cubicBezTo>
                <a:cubicBezTo>
                  <a:pt x="10218337" y="1876311"/>
                  <a:pt x="10223119" y="1876756"/>
                  <a:pt x="10227775" y="1876587"/>
                </a:cubicBezTo>
                <a:cubicBezTo>
                  <a:pt x="10236113" y="1876281"/>
                  <a:pt x="10241960" y="1873446"/>
                  <a:pt x="10244469" y="1868559"/>
                </a:cubicBezTo>
                <a:cubicBezTo>
                  <a:pt x="10248746" y="1860254"/>
                  <a:pt x="10247230" y="1852271"/>
                  <a:pt x="10237665" y="1845698"/>
                </a:cubicBezTo>
                <a:cubicBezTo>
                  <a:pt x="10227594" y="1838757"/>
                  <a:pt x="10224905" y="1830315"/>
                  <a:pt x="10222957" y="1821704"/>
                </a:cubicBezTo>
                <a:cubicBezTo>
                  <a:pt x="10222577" y="1820110"/>
                  <a:pt x="10225772" y="1817659"/>
                  <a:pt x="10228389" y="1816510"/>
                </a:cubicBezTo>
                <a:cubicBezTo>
                  <a:pt x="10229995" y="1815789"/>
                  <a:pt x="10234507" y="1816203"/>
                  <a:pt x="10236113" y="1817122"/>
                </a:cubicBezTo>
                <a:cubicBezTo>
                  <a:pt x="10240895" y="1819865"/>
                  <a:pt x="10244433" y="1823435"/>
                  <a:pt x="10249396" y="1826009"/>
                </a:cubicBezTo>
                <a:cubicBezTo>
                  <a:pt x="10251778" y="1827235"/>
                  <a:pt x="10257463" y="1828000"/>
                  <a:pt x="10259503" y="1827112"/>
                </a:cubicBezTo>
                <a:cubicBezTo>
                  <a:pt x="10262841" y="1825656"/>
                  <a:pt x="10264502" y="1822715"/>
                  <a:pt x="10266667" y="1820324"/>
                </a:cubicBezTo>
                <a:cubicBezTo>
                  <a:pt x="10267027" y="1819926"/>
                  <a:pt x="10266811" y="1819068"/>
                  <a:pt x="10266306" y="1818654"/>
                </a:cubicBezTo>
                <a:cubicBezTo>
                  <a:pt x="10255117" y="1808726"/>
                  <a:pt x="10254539" y="1797004"/>
                  <a:pt x="10250605" y="1785758"/>
                </a:cubicBezTo>
                <a:cubicBezTo>
                  <a:pt x="10248908" y="1780886"/>
                  <a:pt x="10243620" y="1776274"/>
                  <a:pt x="10238676" y="1772106"/>
                </a:cubicBezTo>
                <a:cubicBezTo>
                  <a:pt x="10231727" y="1766238"/>
                  <a:pt x="10228388" y="1759741"/>
                  <a:pt x="10227179" y="1752754"/>
                </a:cubicBezTo>
                <a:cubicBezTo>
                  <a:pt x="10226710" y="1749950"/>
                  <a:pt x="10226530" y="1746564"/>
                  <a:pt x="10228659" y="1744327"/>
                </a:cubicBezTo>
                <a:cubicBezTo>
                  <a:pt x="10231258" y="1741615"/>
                  <a:pt x="10235986" y="1738597"/>
                  <a:pt x="10240624" y="1737907"/>
                </a:cubicBezTo>
                <a:cubicBezTo>
                  <a:pt x="10246923" y="1737003"/>
                  <a:pt x="10250605" y="1740696"/>
                  <a:pt x="10251904" y="1744220"/>
                </a:cubicBezTo>
                <a:cubicBezTo>
                  <a:pt x="10256904" y="1757994"/>
                  <a:pt x="10267659" y="1770221"/>
                  <a:pt x="10277911" y="1782648"/>
                </a:cubicBezTo>
                <a:cubicBezTo>
                  <a:pt x="10290147" y="1797464"/>
                  <a:pt x="10308483" y="1806013"/>
                  <a:pt x="10336095" y="1805769"/>
                </a:cubicBezTo>
                <a:cubicBezTo>
                  <a:pt x="10345660" y="1805677"/>
                  <a:pt x="10352012" y="1808005"/>
                  <a:pt x="10357355" y="1812694"/>
                </a:cubicBezTo>
                <a:cubicBezTo>
                  <a:pt x="10361704" y="1816509"/>
                  <a:pt x="10368238" y="1816938"/>
                  <a:pt x="10375059" y="1814931"/>
                </a:cubicBezTo>
                <a:cubicBezTo>
                  <a:pt x="10380148" y="1813429"/>
                  <a:pt x="10385004" y="1811422"/>
                  <a:pt x="10390364" y="1810503"/>
                </a:cubicBezTo>
                <a:cubicBezTo>
                  <a:pt x="10403736" y="1808189"/>
                  <a:pt x="10416749" y="1808649"/>
                  <a:pt x="10427685" y="1814640"/>
                </a:cubicBezTo>
                <a:cubicBezTo>
                  <a:pt x="10435139" y="1818731"/>
                  <a:pt x="10440048" y="1824201"/>
                  <a:pt x="10437106" y="1830146"/>
                </a:cubicBezTo>
                <a:cubicBezTo>
                  <a:pt x="10432847" y="1838741"/>
                  <a:pt x="10437973" y="1844901"/>
                  <a:pt x="10447501" y="1850310"/>
                </a:cubicBezTo>
                <a:cubicBezTo>
                  <a:pt x="10460766" y="1857848"/>
                  <a:pt x="10462626" y="1867348"/>
                  <a:pt x="10460369" y="1877475"/>
                </a:cubicBezTo>
                <a:cubicBezTo>
                  <a:pt x="10459737" y="1880249"/>
                  <a:pt x="10458258" y="1883420"/>
                  <a:pt x="10455334" y="1885382"/>
                </a:cubicBezTo>
                <a:cubicBezTo>
                  <a:pt x="10452645" y="1887174"/>
                  <a:pt x="10447429" y="1888354"/>
                  <a:pt x="10443405" y="1888262"/>
                </a:cubicBezTo>
                <a:cubicBezTo>
                  <a:pt x="10441076" y="1888201"/>
                  <a:pt x="10438352" y="1885274"/>
                  <a:pt x="10436890" y="1883328"/>
                </a:cubicBezTo>
                <a:cubicBezTo>
                  <a:pt x="10435806" y="1881873"/>
                  <a:pt x="10436024" y="1879881"/>
                  <a:pt x="10436402" y="1878211"/>
                </a:cubicBezTo>
                <a:cubicBezTo>
                  <a:pt x="10439489" y="1865172"/>
                  <a:pt x="10428083" y="1856101"/>
                  <a:pt x="10414240" y="1847812"/>
                </a:cubicBezTo>
                <a:cubicBezTo>
                  <a:pt x="10408898" y="1844625"/>
                  <a:pt x="10402798" y="1841928"/>
                  <a:pt x="10396626" y="1838803"/>
                </a:cubicBezTo>
                <a:cubicBezTo>
                  <a:pt x="10397654" y="1833946"/>
                  <a:pt x="10398576" y="1829502"/>
                  <a:pt x="10399622" y="1824569"/>
                </a:cubicBezTo>
                <a:cubicBezTo>
                  <a:pt x="10396175" y="1824293"/>
                  <a:pt x="10393089" y="1823436"/>
                  <a:pt x="10391068" y="1824002"/>
                </a:cubicBezTo>
                <a:cubicBezTo>
                  <a:pt x="10380113" y="1827097"/>
                  <a:pt x="10373381" y="1832475"/>
                  <a:pt x="10370656" y="1839677"/>
                </a:cubicBezTo>
                <a:cubicBezTo>
                  <a:pt x="10369988" y="1841362"/>
                  <a:pt x="10370097" y="1843155"/>
                  <a:pt x="10369447" y="1844840"/>
                </a:cubicBezTo>
                <a:cubicBezTo>
                  <a:pt x="10366415" y="1852624"/>
                  <a:pt x="10362390" y="1854432"/>
                  <a:pt x="10349198" y="1851949"/>
                </a:cubicBezTo>
                <a:cubicBezTo>
                  <a:pt x="10337612" y="1849758"/>
                  <a:pt x="10326440" y="1846556"/>
                  <a:pt x="10315395" y="1843400"/>
                </a:cubicBezTo>
                <a:cubicBezTo>
                  <a:pt x="10309476" y="1841699"/>
                  <a:pt x="10304494" y="1838727"/>
                  <a:pt x="10298540" y="1837072"/>
                </a:cubicBezTo>
                <a:cubicBezTo>
                  <a:pt x="10293504" y="1835693"/>
                  <a:pt x="10287729" y="1834819"/>
                  <a:pt x="10282242" y="1834728"/>
                </a:cubicBezTo>
                <a:cubicBezTo>
                  <a:pt x="10270620" y="1834513"/>
                  <a:pt x="10262606" y="1840473"/>
                  <a:pt x="10265585" y="1847460"/>
                </a:cubicBezTo>
                <a:cubicBezTo>
                  <a:pt x="10268201" y="1853589"/>
                  <a:pt x="10272479" y="1859457"/>
                  <a:pt x="10276305" y="1865371"/>
                </a:cubicBezTo>
                <a:cubicBezTo>
                  <a:pt x="10280907" y="1872450"/>
                  <a:pt x="10284859" y="1879652"/>
                  <a:pt x="10283199" y="1887313"/>
                </a:cubicBezTo>
                <a:cubicBezTo>
                  <a:pt x="10282405" y="1891036"/>
                  <a:pt x="10279210" y="1894575"/>
                  <a:pt x="10276467" y="1899310"/>
                </a:cubicBezTo>
                <a:cubicBezTo>
                  <a:pt x="10270547" y="1897532"/>
                  <a:pt x="10266270" y="1896613"/>
                  <a:pt x="10262625" y="1895096"/>
                </a:cubicBezTo>
                <a:cubicBezTo>
                  <a:pt x="10257607" y="1893012"/>
                  <a:pt x="10252284" y="1891664"/>
                  <a:pt x="10246707" y="1893227"/>
                </a:cubicBezTo>
                <a:cubicBezTo>
                  <a:pt x="10236799" y="1896046"/>
                  <a:pt x="10229110" y="1894361"/>
                  <a:pt x="10220737" y="1890561"/>
                </a:cubicBezTo>
                <a:cubicBezTo>
                  <a:pt x="10214691" y="1887818"/>
                  <a:pt x="10207291" y="1890040"/>
                  <a:pt x="10204999" y="1894330"/>
                </a:cubicBezTo>
                <a:cubicBezTo>
                  <a:pt x="10200704" y="1902313"/>
                  <a:pt x="10200433" y="1910280"/>
                  <a:pt x="10206462" y="1918018"/>
                </a:cubicBezTo>
                <a:cubicBezTo>
                  <a:pt x="10208880" y="1921098"/>
                  <a:pt x="10211767" y="1924040"/>
                  <a:pt x="10214113" y="1926675"/>
                </a:cubicBezTo>
                <a:cubicBezTo>
                  <a:pt x="10209637" y="1933294"/>
                  <a:pt x="10202184" y="1928728"/>
                  <a:pt x="10196536" y="1929448"/>
                </a:cubicBezTo>
                <a:cubicBezTo>
                  <a:pt x="10191752" y="1930061"/>
                  <a:pt x="10188468" y="1933570"/>
                  <a:pt x="10190760" y="1936006"/>
                </a:cubicBezTo>
                <a:cubicBezTo>
                  <a:pt x="10201480" y="1947344"/>
                  <a:pt x="10228371" y="1954009"/>
                  <a:pt x="10249992" y="1950455"/>
                </a:cubicBezTo>
                <a:cubicBezTo>
                  <a:pt x="10255424" y="1949581"/>
                  <a:pt x="10260423" y="1947758"/>
                  <a:pt x="10265856" y="1946839"/>
                </a:cubicBezTo>
                <a:cubicBezTo>
                  <a:pt x="10273110" y="1945613"/>
                  <a:pt x="10280402" y="1947758"/>
                  <a:pt x="10282440" y="1951282"/>
                </a:cubicBezTo>
                <a:cubicBezTo>
                  <a:pt x="10284859" y="1955480"/>
                  <a:pt x="10281989" y="1961793"/>
                  <a:pt x="10275691" y="1963478"/>
                </a:cubicBezTo>
                <a:cubicBezTo>
                  <a:pt x="10269772" y="1965072"/>
                  <a:pt x="10263040" y="1965440"/>
                  <a:pt x="10256760" y="1966589"/>
                </a:cubicBezTo>
                <a:cubicBezTo>
                  <a:pt x="10250677" y="1967707"/>
                  <a:pt x="10247483" y="1971492"/>
                  <a:pt x="10250984" y="1974801"/>
                </a:cubicBezTo>
                <a:cubicBezTo>
                  <a:pt x="10257409" y="1980930"/>
                  <a:pt x="10258835" y="1987519"/>
                  <a:pt x="10260333" y="1994505"/>
                </a:cubicBezTo>
                <a:cubicBezTo>
                  <a:pt x="10261686" y="2000695"/>
                  <a:pt x="10265909" y="2006717"/>
                  <a:pt x="10269735" y="2012601"/>
                </a:cubicBezTo>
                <a:cubicBezTo>
                  <a:pt x="10274464" y="2019894"/>
                  <a:pt x="10279228" y="2026758"/>
                  <a:pt x="10265946" y="2032780"/>
                </a:cubicBezTo>
                <a:cubicBezTo>
                  <a:pt x="10261416" y="2034833"/>
                  <a:pt x="10264068" y="2037959"/>
                  <a:pt x="10264538" y="2040824"/>
                </a:cubicBezTo>
                <a:cubicBezTo>
                  <a:pt x="10265675" y="2047811"/>
                  <a:pt x="10264141" y="2049067"/>
                  <a:pt x="10255352" y="2051810"/>
                </a:cubicBezTo>
                <a:cubicBezTo>
                  <a:pt x="10246184" y="2054675"/>
                  <a:pt x="10237340" y="2057954"/>
                  <a:pt x="10228010" y="2060605"/>
                </a:cubicBezTo>
                <a:cubicBezTo>
                  <a:pt x="10221296" y="2062535"/>
                  <a:pt x="10214204" y="2064159"/>
                  <a:pt x="10206985" y="2065155"/>
                </a:cubicBezTo>
                <a:cubicBezTo>
                  <a:pt x="10198322" y="2066320"/>
                  <a:pt x="10190724" y="2067959"/>
                  <a:pt x="10186302" y="2073552"/>
                </a:cubicBezTo>
                <a:cubicBezTo>
                  <a:pt x="10190345" y="2079007"/>
                  <a:pt x="10201047" y="2074119"/>
                  <a:pt x="10205577" y="2078194"/>
                </a:cubicBezTo>
                <a:cubicBezTo>
                  <a:pt x="10217380" y="2088950"/>
                  <a:pt x="10208825" y="2103843"/>
                  <a:pt x="10226241" y="2113282"/>
                </a:cubicBezTo>
                <a:cubicBezTo>
                  <a:pt x="10223679" y="2116591"/>
                  <a:pt x="10221459" y="2119104"/>
                  <a:pt x="10219744" y="2121739"/>
                </a:cubicBezTo>
                <a:cubicBezTo>
                  <a:pt x="10214817" y="2129339"/>
                  <a:pt x="10215846" y="2132450"/>
                  <a:pt x="10228569" y="2135223"/>
                </a:cubicBezTo>
                <a:cubicBezTo>
                  <a:pt x="10239199" y="2137536"/>
                  <a:pt x="10245949" y="2141122"/>
                  <a:pt x="10249667" y="2145764"/>
                </a:cubicBezTo>
                <a:lnTo>
                  <a:pt x="10193900" y="2145764"/>
                </a:lnTo>
                <a:cubicBezTo>
                  <a:pt x="10194098" y="2144063"/>
                  <a:pt x="10193900" y="2142302"/>
                  <a:pt x="10193539" y="2140677"/>
                </a:cubicBezTo>
                <a:cubicBezTo>
                  <a:pt x="10192493" y="2135878"/>
                  <a:pt x="10182566" y="2133338"/>
                  <a:pt x="10175817" y="2135820"/>
                </a:cubicBezTo>
                <a:cubicBezTo>
                  <a:pt x="10169337" y="2138211"/>
                  <a:pt x="10165818" y="2141566"/>
                  <a:pt x="10164518" y="2145764"/>
                </a:cubicBezTo>
                <a:lnTo>
                  <a:pt x="10114348" y="2145764"/>
                </a:lnTo>
                <a:cubicBezTo>
                  <a:pt x="10118913" y="2141735"/>
                  <a:pt x="10125320" y="2138471"/>
                  <a:pt x="10130771" y="2134778"/>
                </a:cubicBezTo>
                <a:cubicBezTo>
                  <a:pt x="10134849" y="2132005"/>
                  <a:pt x="10136798" y="2128818"/>
                  <a:pt x="10133405" y="2125309"/>
                </a:cubicBezTo>
                <a:cubicBezTo>
                  <a:pt x="10130103" y="2121893"/>
                  <a:pt x="10124472" y="2120928"/>
                  <a:pt x="10118696" y="2121632"/>
                </a:cubicBezTo>
                <a:cubicBezTo>
                  <a:pt x="10114239" y="2122153"/>
                  <a:pt x="10109835" y="2123486"/>
                  <a:pt x="10105919" y="2124942"/>
                </a:cubicBezTo>
                <a:cubicBezTo>
                  <a:pt x="10101263" y="2126642"/>
                  <a:pt x="10097112" y="2128895"/>
                  <a:pt x="10091734" y="2131362"/>
                </a:cubicBezTo>
                <a:cubicBezTo>
                  <a:pt x="10079822" y="2123180"/>
                  <a:pt x="10077008" y="2114431"/>
                  <a:pt x="10079318" y="2105023"/>
                </a:cubicBezTo>
                <a:cubicBezTo>
                  <a:pt x="10079931" y="2102495"/>
                  <a:pt x="10083558" y="2099798"/>
                  <a:pt x="10087006" y="2098067"/>
                </a:cubicBezTo>
                <a:cubicBezTo>
                  <a:pt x="10102345" y="2090391"/>
                  <a:pt x="10117831" y="2082775"/>
                  <a:pt x="10133911" y="2075697"/>
                </a:cubicBezTo>
                <a:cubicBezTo>
                  <a:pt x="10140642" y="2072740"/>
                  <a:pt x="10148890" y="2070947"/>
                  <a:pt x="10156705" y="2069047"/>
                </a:cubicBezTo>
                <a:cubicBezTo>
                  <a:pt x="10166721" y="2066611"/>
                  <a:pt x="10171742" y="2062366"/>
                  <a:pt x="10171702" y="2055809"/>
                </a:cubicBezTo>
                <a:cubicBezTo>
                  <a:pt x="10171702" y="2055227"/>
                  <a:pt x="10171607" y="2054644"/>
                  <a:pt x="10171647" y="2054077"/>
                </a:cubicBezTo>
                <a:cubicBezTo>
                  <a:pt x="10172947" y="2037790"/>
                  <a:pt x="10172983" y="2037729"/>
                  <a:pt x="10198628" y="2037223"/>
                </a:cubicBezTo>
                <a:cubicBezTo>
                  <a:pt x="10204458" y="2037100"/>
                  <a:pt x="10210197" y="2037177"/>
                  <a:pt x="10212615" y="2031493"/>
                </a:cubicBezTo>
                <a:cubicBezTo>
                  <a:pt x="10198556" y="2023249"/>
                  <a:pt x="10192817" y="2011972"/>
                  <a:pt x="10191391" y="1998443"/>
                </a:cubicBezTo>
                <a:cubicBezTo>
                  <a:pt x="10197473" y="1995180"/>
                  <a:pt x="10204638" y="1991625"/>
                  <a:pt x="10211172" y="1987641"/>
                </a:cubicBezTo>
                <a:cubicBezTo>
                  <a:pt x="10212521" y="1986814"/>
                  <a:pt x="10211997" y="1984423"/>
                  <a:pt x="10211293" y="1982937"/>
                </a:cubicBezTo>
                <a:cubicBezTo>
                  <a:pt x="10210950" y="1982125"/>
                  <a:pt x="10208316" y="1981099"/>
                  <a:pt x="10206890" y="1981191"/>
                </a:cubicBezTo>
                <a:cubicBezTo>
                  <a:pt x="10202270" y="1981512"/>
                  <a:pt x="10197722" y="1982293"/>
                  <a:pt x="10193138" y="1982876"/>
                </a:cubicBezTo>
                <a:cubicBezTo>
                  <a:pt x="10184601" y="1983949"/>
                  <a:pt x="10177942" y="1982401"/>
                  <a:pt x="10174928" y="1977207"/>
                </a:cubicBezTo>
                <a:cubicBezTo>
                  <a:pt x="10168774" y="1966558"/>
                  <a:pt x="10156718" y="1963172"/>
                  <a:pt x="10139320" y="1965470"/>
                </a:cubicBezTo>
                <a:cubicBezTo>
                  <a:pt x="10137751" y="1965685"/>
                  <a:pt x="10135819" y="1964826"/>
                  <a:pt x="10132769" y="1964214"/>
                </a:cubicBezTo>
                <a:cubicBezTo>
                  <a:pt x="10128492" y="1959035"/>
                  <a:pt x="10130206" y="1955205"/>
                  <a:pt x="10135494" y="1952278"/>
                </a:cubicBezTo>
                <a:cubicBezTo>
                  <a:pt x="10140349" y="1949581"/>
                  <a:pt x="10146286" y="1947635"/>
                  <a:pt x="10151484" y="1945153"/>
                </a:cubicBezTo>
                <a:cubicBezTo>
                  <a:pt x="10173394" y="1934704"/>
                  <a:pt x="10176769" y="1923488"/>
                  <a:pt x="10163035" y="1908978"/>
                </a:cubicBezTo>
                <a:cubicBezTo>
                  <a:pt x="10157945" y="1903631"/>
                  <a:pt x="10153722" y="1897977"/>
                  <a:pt x="10148181" y="1891373"/>
                </a:cubicBezTo>
                <a:cubicBezTo>
                  <a:pt x="10142858" y="1893825"/>
                  <a:pt x="10138345" y="1895602"/>
                  <a:pt x="10134375" y="1897778"/>
                </a:cubicBezTo>
                <a:cubicBezTo>
                  <a:pt x="10128745" y="1900842"/>
                  <a:pt x="10123818" y="1904412"/>
                  <a:pt x="10118060" y="1907354"/>
                </a:cubicBezTo>
                <a:cubicBezTo>
                  <a:pt x="10112538" y="1910188"/>
                  <a:pt x="10104651" y="1908947"/>
                  <a:pt x="10101403" y="1904810"/>
                </a:cubicBezTo>
                <a:cubicBezTo>
                  <a:pt x="10098985" y="1901715"/>
                  <a:pt x="10097252" y="1898360"/>
                  <a:pt x="10095898" y="1895020"/>
                </a:cubicBezTo>
                <a:cubicBezTo>
                  <a:pt x="10094527" y="1891680"/>
                  <a:pt x="10094364" y="1888125"/>
                  <a:pt x="10093011" y="1884769"/>
                </a:cubicBezTo>
                <a:cubicBezTo>
                  <a:pt x="10090827" y="1879407"/>
                  <a:pt x="10082489" y="1878043"/>
                  <a:pt x="10075559" y="1882011"/>
                </a:cubicBezTo>
                <a:cubicBezTo>
                  <a:pt x="10071463" y="1884355"/>
                  <a:pt x="10067925" y="1887098"/>
                  <a:pt x="10064550" y="1889841"/>
                </a:cubicBezTo>
                <a:cubicBezTo>
                  <a:pt x="10061229" y="1892538"/>
                  <a:pt x="10058450" y="1895495"/>
                  <a:pt x="10055508" y="1898237"/>
                </a:cubicBezTo>
                <a:cubicBezTo>
                  <a:pt x="10034988" y="1891618"/>
                  <a:pt x="10022969" y="1879836"/>
                  <a:pt x="10023944" y="1868007"/>
                </a:cubicBezTo>
                <a:cubicBezTo>
                  <a:pt x="10024233" y="1864544"/>
                  <a:pt x="10025731" y="1861035"/>
                  <a:pt x="10025117" y="1857634"/>
                </a:cubicBezTo>
                <a:cubicBezTo>
                  <a:pt x="10024413" y="1853727"/>
                  <a:pt x="10022987" y="1849575"/>
                  <a:pt x="10019955" y="1846204"/>
                </a:cubicBezTo>
                <a:cubicBezTo>
                  <a:pt x="10018096" y="1844151"/>
                  <a:pt x="10012321" y="1842037"/>
                  <a:pt x="10008838" y="1842327"/>
                </a:cubicBezTo>
                <a:cubicBezTo>
                  <a:pt x="10005554" y="1842603"/>
                  <a:pt x="10001204" y="1845759"/>
                  <a:pt x="10000392" y="1848073"/>
                </a:cubicBezTo>
                <a:cubicBezTo>
                  <a:pt x="9997324" y="1856776"/>
                  <a:pt x="9999905" y="1865295"/>
                  <a:pt x="10005013" y="1873599"/>
                </a:cubicBezTo>
                <a:cubicBezTo>
                  <a:pt x="10008225" y="1878840"/>
                  <a:pt x="10013964" y="1883819"/>
                  <a:pt x="10010859" y="1891158"/>
                </a:cubicBezTo>
                <a:cubicBezTo>
                  <a:pt x="10006853" y="1890592"/>
                  <a:pt x="10003352" y="1890469"/>
                  <a:pt x="10000500" y="1889580"/>
                </a:cubicBezTo>
                <a:cubicBezTo>
                  <a:pt x="9997215" y="1888538"/>
                  <a:pt x="9994779" y="1886501"/>
                  <a:pt x="9991513" y="1885459"/>
                </a:cubicBezTo>
                <a:cubicBezTo>
                  <a:pt x="9985287" y="1883482"/>
                  <a:pt x="9976930" y="1886531"/>
                  <a:pt x="9977364" y="1890775"/>
                </a:cubicBezTo>
                <a:cubicBezTo>
                  <a:pt x="9977671" y="1894131"/>
                  <a:pt x="9978916" y="1897624"/>
                  <a:pt x="9981135" y="1900689"/>
                </a:cubicBezTo>
                <a:cubicBezTo>
                  <a:pt x="9983788" y="1904366"/>
                  <a:pt x="9987578" y="1907768"/>
                  <a:pt x="9991477" y="1911031"/>
                </a:cubicBezTo>
                <a:cubicBezTo>
                  <a:pt x="10001385" y="1919290"/>
                  <a:pt x="10010318" y="1920791"/>
                  <a:pt x="10021796" y="1913682"/>
                </a:cubicBezTo>
                <a:cubicBezTo>
                  <a:pt x="10036522" y="1904566"/>
                  <a:pt x="10055491" y="1907921"/>
                  <a:pt x="10072166" y="1904948"/>
                </a:cubicBezTo>
                <a:cubicBezTo>
                  <a:pt x="10076913" y="1904090"/>
                  <a:pt x="10082833" y="1909284"/>
                  <a:pt x="10080505" y="1912380"/>
                </a:cubicBezTo>
                <a:cubicBezTo>
                  <a:pt x="10077039" y="1917037"/>
                  <a:pt x="10072221" y="1921312"/>
                  <a:pt x="10067998" y="1925755"/>
                </a:cubicBezTo>
                <a:cubicBezTo>
                  <a:pt x="10050654" y="1928069"/>
                  <a:pt x="10042027" y="1940970"/>
                  <a:pt x="10021977" y="1938764"/>
                </a:cubicBezTo>
                <a:cubicBezTo>
                  <a:pt x="10020803" y="1945444"/>
                  <a:pt x="10026669" y="1948555"/>
                  <a:pt x="10032896" y="1951098"/>
                </a:cubicBezTo>
                <a:cubicBezTo>
                  <a:pt x="10037516" y="1952983"/>
                  <a:pt x="10043218" y="1953841"/>
                  <a:pt x="10048308" y="1955327"/>
                </a:cubicBezTo>
                <a:cubicBezTo>
                  <a:pt x="10061916" y="1959280"/>
                  <a:pt x="10065886" y="1966252"/>
                  <a:pt x="10057656" y="1973560"/>
                </a:cubicBezTo>
                <a:cubicBezTo>
                  <a:pt x="10049174" y="1981083"/>
                  <a:pt x="10039537" y="1988086"/>
                  <a:pt x="10030784" y="1995042"/>
                </a:cubicBezTo>
                <a:cubicBezTo>
                  <a:pt x="10027860" y="1994904"/>
                  <a:pt x="10025351" y="1995256"/>
                  <a:pt x="10024305" y="1994659"/>
                </a:cubicBezTo>
                <a:cubicBezTo>
                  <a:pt x="10008351" y="1985389"/>
                  <a:pt x="9992416" y="1986431"/>
                  <a:pt x="9976136" y="1994276"/>
                </a:cubicBezTo>
                <a:cubicBezTo>
                  <a:pt x="9973195" y="1995701"/>
                  <a:pt x="9969802" y="1996789"/>
                  <a:pt x="9966589" y="1997984"/>
                </a:cubicBezTo>
                <a:cubicBezTo>
                  <a:pt x="9936631" y="2009215"/>
                  <a:pt x="9931957" y="2023786"/>
                  <a:pt x="9952693" y="2041208"/>
                </a:cubicBezTo>
                <a:cubicBezTo>
                  <a:pt x="9953812" y="2042127"/>
                  <a:pt x="9954678" y="2043153"/>
                  <a:pt x="9956447" y="2044961"/>
                </a:cubicBezTo>
                <a:cubicBezTo>
                  <a:pt x="9954841" y="2055242"/>
                  <a:pt x="9950185" y="2065677"/>
                  <a:pt x="9941955" y="2075575"/>
                </a:cubicBezTo>
                <a:cubicBezTo>
                  <a:pt x="9938995" y="2079130"/>
                  <a:pt x="9936071" y="2083006"/>
                  <a:pt x="9935512" y="2086867"/>
                </a:cubicBezTo>
                <a:cubicBezTo>
                  <a:pt x="9935223" y="2088951"/>
                  <a:pt x="9939176" y="2092000"/>
                  <a:pt x="9942569" y="2093318"/>
                </a:cubicBezTo>
                <a:cubicBezTo>
                  <a:pt x="9944499" y="2094053"/>
                  <a:pt x="9950509" y="2092812"/>
                  <a:pt x="9952260" y="2091372"/>
                </a:cubicBezTo>
                <a:cubicBezTo>
                  <a:pt x="9956682" y="2087695"/>
                  <a:pt x="9960887" y="2083634"/>
                  <a:pt x="9963088" y="2079344"/>
                </a:cubicBezTo>
                <a:cubicBezTo>
                  <a:pt x="9968286" y="2069048"/>
                  <a:pt x="9975938" y="2060238"/>
                  <a:pt x="9991368" y="2054262"/>
                </a:cubicBezTo>
                <a:cubicBezTo>
                  <a:pt x="9995826" y="2052531"/>
                  <a:pt x="9998948" y="2049129"/>
                  <a:pt x="10001673" y="2046157"/>
                </a:cubicBezTo>
                <a:cubicBezTo>
                  <a:pt x="10006329" y="2041070"/>
                  <a:pt x="10005084" y="2036136"/>
                  <a:pt x="9998731" y="2031723"/>
                </a:cubicBezTo>
                <a:cubicBezTo>
                  <a:pt x="9992289" y="2027249"/>
                  <a:pt x="9984420" y="2024323"/>
                  <a:pt x="9974927" y="2022867"/>
                </a:cubicBezTo>
                <a:cubicBezTo>
                  <a:pt x="9970524" y="2022193"/>
                  <a:pt x="9966337" y="2020921"/>
                  <a:pt x="9962403" y="2020002"/>
                </a:cubicBezTo>
                <a:cubicBezTo>
                  <a:pt x="9963864" y="2009552"/>
                  <a:pt x="9970343" y="2004986"/>
                  <a:pt x="9983951" y="2005569"/>
                </a:cubicBezTo>
                <a:cubicBezTo>
                  <a:pt x="9992307" y="2005936"/>
                  <a:pt x="10000916" y="2007131"/>
                  <a:pt x="10008604" y="2009108"/>
                </a:cubicBezTo>
                <a:cubicBezTo>
                  <a:pt x="10020803" y="2012234"/>
                  <a:pt x="10032462" y="2015711"/>
                  <a:pt x="10046142" y="2016110"/>
                </a:cubicBezTo>
                <a:cubicBezTo>
                  <a:pt x="10053740" y="2016325"/>
                  <a:pt x="10057404" y="2020400"/>
                  <a:pt x="10055401" y="2024966"/>
                </a:cubicBezTo>
                <a:cubicBezTo>
                  <a:pt x="10053704" y="2028812"/>
                  <a:pt x="10051123" y="2032505"/>
                  <a:pt x="10048687" y="2036703"/>
                </a:cubicBezTo>
                <a:cubicBezTo>
                  <a:pt x="10055653" y="2042387"/>
                  <a:pt x="10062836" y="2047719"/>
                  <a:pt x="10069026" y="2053434"/>
                </a:cubicBezTo>
                <a:cubicBezTo>
                  <a:pt x="10074837" y="2058843"/>
                  <a:pt x="10070055" y="2063930"/>
                  <a:pt x="10059443" y="2064221"/>
                </a:cubicBezTo>
                <a:cubicBezTo>
                  <a:pt x="10050997" y="2064451"/>
                  <a:pt x="10042370" y="2065155"/>
                  <a:pt x="10034104" y="2064451"/>
                </a:cubicBezTo>
                <a:cubicBezTo>
                  <a:pt x="10026146" y="2063762"/>
                  <a:pt x="10018530" y="2061525"/>
                  <a:pt x="10010751" y="2059977"/>
                </a:cubicBezTo>
                <a:cubicBezTo>
                  <a:pt x="9996909" y="2067086"/>
                  <a:pt x="9995104" y="2069645"/>
                  <a:pt x="10000338" y="2076969"/>
                </a:cubicBezTo>
                <a:cubicBezTo>
                  <a:pt x="10004091" y="2082255"/>
                  <a:pt x="10008694" y="2087296"/>
                  <a:pt x="10013621" y="2093318"/>
                </a:cubicBezTo>
                <a:cubicBezTo>
                  <a:pt x="10021471" y="2093026"/>
                  <a:pt x="10029466" y="2092750"/>
                  <a:pt x="10038148" y="2092413"/>
                </a:cubicBezTo>
                <a:cubicBezTo>
                  <a:pt x="10040078" y="2094635"/>
                  <a:pt x="10042424" y="2096504"/>
                  <a:pt x="10043453" y="2098603"/>
                </a:cubicBezTo>
                <a:cubicBezTo>
                  <a:pt x="10045817" y="2103568"/>
                  <a:pt x="10047513" y="2108624"/>
                  <a:pt x="10049680" y="2114094"/>
                </a:cubicBezTo>
                <a:cubicBezTo>
                  <a:pt x="10039248" y="2120499"/>
                  <a:pt x="10032444" y="2127884"/>
                  <a:pt x="10029052" y="2136495"/>
                </a:cubicBezTo>
                <a:cubicBezTo>
                  <a:pt x="10027698" y="2139927"/>
                  <a:pt x="10017952" y="2140831"/>
                  <a:pt x="10014974" y="2137874"/>
                </a:cubicBezTo>
                <a:cubicBezTo>
                  <a:pt x="10006131" y="2129140"/>
                  <a:pt x="9994653" y="2121234"/>
                  <a:pt x="9991278" y="2110662"/>
                </a:cubicBezTo>
                <a:cubicBezTo>
                  <a:pt x="9990033" y="2106755"/>
                  <a:pt x="9988282" y="2102848"/>
                  <a:pt x="9985864" y="2099155"/>
                </a:cubicBezTo>
                <a:cubicBezTo>
                  <a:pt x="9985052" y="2097929"/>
                  <a:pt x="9980847" y="2096397"/>
                  <a:pt x="9979295" y="2096765"/>
                </a:cubicBezTo>
                <a:cubicBezTo>
                  <a:pt x="9976281" y="2097470"/>
                  <a:pt x="9972021" y="2099339"/>
                  <a:pt x="9971841" y="2100886"/>
                </a:cubicBezTo>
                <a:cubicBezTo>
                  <a:pt x="9971227" y="2105989"/>
                  <a:pt x="9971625" y="2111229"/>
                  <a:pt x="9972762" y="2116316"/>
                </a:cubicBezTo>
                <a:cubicBezTo>
                  <a:pt x="9973664" y="2120284"/>
                  <a:pt x="9976407" y="2124084"/>
                  <a:pt x="9977977" y="2128022"/>
                </a:cubicBezTo>
                <a:cubicBezTo>
                  <a:pt x="9980377" y="2134013"/>
                  <a:pt x="9981316" y="2139988"/>
                  <a:pt x="9979223" y="2145764"/>
                </a:cubicBezTo>
                <a:lnTo>
                  <a:pt x="9958450" y="2145764"/>
                </a:lnTo>
                <a:cubicBezTo>
                  <a:pt x="9961374" y="2143221"/>
                  <a:pt x="9963087" y="2140157"/>
                  <a:pt x="9963611" y="2136633"/>
                </a:cubicBezTo>
                <a:cubicBezTo>
                  <a:pt x="9964135" y="2133124"/>
                  <a:pt x="9957241" y="2129630"/>
                  <a:pt x="9952152" y="2131163"/>
                </a:cubicBezTo>
                <a:cubicBezTo>
                  <a:pt x="9947225" y="2132664"/>
                  <a:pt x="9942261" y="2134534"/>
                  <a:pt x="9938417" y="2136924"/>
                </a:cubicBezTo>
                <a:cubicBezTo>
                  <a:pt x="9932606" y="2140524"/>
                  <a:pt x="9926308" y="2143390"/>
                  <a:pt x="9919612" y="2145764"/>
                </a:cubicBezTo>
                <a:lnTo>
                  <a:pt x="9835818" y="2145764"/>
                </a:lnTo>
                <a:cubicBezTo>
                  <a:pt x="9835314" y="2144707"/>
                  <a:pt x="9834844" y="2143635"/>
                  <a:pt x="9834464" y="2142440"/>
                </a:cubicBezTo>
                <a:cubicBezTo>
                  <a:pt x="9831379" y="2132741"/>
                  <a:pt x="9823383" y="2125325"/>
                  <a:pt x="9812447" y="2118767"/>
                </a:cubicBezTo>
                <a:cubicBezTo>
                  <a:pt x="9803135" y="2113190"/>
                  <a:pt x="9795410" y="2112577"/>
                  <a:pt x="9784185" y="2116086"/>
                </a:cubicBezTo>
                <a:cubicBezTo>
                  <a:pt x="9779998" y="2117388"/>
                  <a:pt x="9776027" y="2119028"/>
                  <a:pt x="9772400" y="2120851"/>
                </a:cubicBezTo>
                <a:cubicBezTo>
                  <a:pt x="9770361" y="2121878"/>
                  <a:pt x="9769188" y="2123548"/>
                  <a:pt x="9765560" y="2126765"/>
                </a:cubicBezTo>
                <a:cubicBezTo>
                  <a:pt x="9777651" y="2132312"/>
                  <a:pt x="9785935" y="2138793"/>
                  <a:pt x="9793136" y="2145764"/>
                </a:cubicBezTo>
                <a:lnTo>
                  <a:pt x="9657420" y="2145764"/>
                </a:lnTo>
                <a:cubicBezTo>
                  <a:pt x="9657203" y="2145382"/>
                  <a:pt x="9656952" y="2145044"/>
                  <a:pt x="9656645" y="2144799"/>
                </a:cubicBezTo>
                <a:cubicBezTo>
                  <a:pt x="9655201" y="2143712"/>
                  <a:pt x="9651826" y="2143164"/>
                  <a:pt x="9649281" y="2143129"/>
                </a:cubicBezTo>
                <a:cubicBezTo>
                  <a:pt x="9646611" y="2143098"/>
                  <a:pt x="9643687" y="2143696"/>
                  <a:pt x="9641304" y="2144493"/>
                </a:cubicBezTo>
                <a:cubicBezTo>
                  <a:pt x="9640077" y="2144906"/>
                  <a:pt x="9638851" y="2145336"/>
                  <a:pt x="9637623" y="2145764"/>
                </a:cubicBezTo>
                <a:lnTo>
                  <a:pt x="8999197" y="2145764"/>
                </a:lnTo>
                <a:cubicBezTo>
                  <a:pt x="8999360" y="2145673"/>
                  <a:pt x="8999559" y="2145612"/>
                  <a:pt x="8999721" y="2145520"/>
                </a:cubicBezTo>
                <a:cubicBezTo>
                  <a:pt x="9011795" y="2139483"/>
                  <a:pt x="9011650" y="2133140"/>
                  <a:pt x="8998277" y="2125050"/>
                </a:cubicBezTo>
                <a:cubicBezTo>
                  <a:pt x="8993169" y="2132343"/>
                  <a:pt x="8989235" y="2138012"/>
                  <a:pt x="8985608" y="2143221"/>
                </a:cubicBezTo>
                <a:cubicBezTo>
                  <a:pt x="8986402" y="2144340"/>
                  <a:pt x="8987322" y="2145136"/>
                  <a:pt x="8988279" y="2145765"/>
                </a:cubicBezTo>
                <a:lnTo>
                  <a:pt x="8791328" y="2145765"/>
                </a:lnTo>
                <a:cubicBezTo>
                  <a:pt x="8791508" y="2145306"/>
                  <a:pt x="8791743" y="2144876"/>
                  <a:pt x="8791923" y="2144447"/>
                </a:cubicBezTo>
                <a:cubicBezTo>
                  <a:pt x="8792519" y="2142854"/>
                  <a:pt x="8789216" y="2140693"/>
                  <a:pt x="8788133" y="2139376"/>
                </a:cubicBezTo>
                <a:cubicBezTo>
                  <a:pt x="8784380" y="2139376"/>
                  <a:pt x="8782268" y="2139008"/>
                  <a:pt x="8780752" y="2139421"/>
                </a:cubicBezTo>
                <a:cubicBezTo>
                  <a:pt x="8775031" y="2141015"/>
                  <a:pt x="8770141" y="2143175"/>
                  <a:pt x="8765936" y="2145765"/>
                </a:cubicBezTo>
                <a:lnTo>
                  <a:pt x="8708292" y="2145765"/>
                </a:lnTo>
                <a:cubicBezTo>
                  <a:pt x="8711955" y="2141996"/>
                  <a:pt x="8714807" y="2137813"/>
                  <a:pt x="8716882" y="2133094"/>
                </a:cubicBezTo>
                <a:cubicBezTo>
                  <a:pt x="8721900" y="2121679"/>
                  <a:pt x="8733829" y="2112531"/>
                  <a:pt x="8750523" y="2106188"/>
                </a:cubicBezTo>
                <a:cubicBezTo>
                  <a:pt x="8759113" y="2102925"/>
                  <a:pt x="8766332" y="2103645"/>
                  <a:pt x="8773299" y="2108195"/>
                </a:cubicBezTo>
                <a:cubicBezTo>
                  <a:pt x="8778424" y="2111551"/>
                  <a:pt x="8782521" y="2115626"/>
                  <a:pt x="8788260" y="2118430"/>
                </a:cubicBezTo>
                <a:cubicBezTo>
                  <a:pt x="8793548" y="2121035"/>
                  <a:pt x="8800370" y="2122092"/>
                  <a:pt x="8804755" y="2117036"/>
                </a:cubicBezTo>
                <a:cubicBezTo>
                  <a:pt x="8804051" y="2115856"/>
                  <a:pt x="8803925" y="2114248"/>
                  <a:pt x="8802734" y="2113849"/>
                </a:cubicBezTo>
                <a:cubicBezTo>
                  <a:pt x="8788296" y="2109023"/>
                  <a:pt x="8785390" y="2102404"/>
                  <a:pt x="8793385" y="2093639"/>
                </a:cubicBezTo>
                <a:cubicBezTo>
                  <a:pt x="8799630" y="2086806"/>
                  <a:pt x="8797157" y="2080125"/>
                  <a:pt x="8790299" y="2074104"/>
                </a:cubicBezTo>
                <a:cubicBezTo>
                  <a:pt x="8788567" y="2072556"/>
                  <a:pt x="8784235" y="2071607"/>
                  <a:pt x="8780969" y="2071438"/>
                </a:cubicBezTo>
                <a:cubicBezTo>
                  <a:pt x="8779055" y="2071346"/>
                  <a:pt x="8775897" y="2073154"/>
                  <a:pt x="8775031" y="2074517"/>
                </a:cubicBezTo>
                <a:cubicBezTo>
                  <a:pt x="8773316" y="2077153"/>
                  <a:pt x="8773407" y="2080233"/>
                  <a:pt x="8771657" y="2082868"/>
                </a:cubicBezTo>
                <a:cubicBezTo>
                  <a:pt x="8769924" y="2085442"/>
                  <a:pt x="8767758" y="2088583"/>
                  <a:pt x="8764220" y="2089947"/>
                </a:cubicBezTo>
                <a:cubicBezTo>
                  <a:pt x="8743683" y="2097838"/>
                  <a:pt x="8725058" y="2108471"/>
                  <a:pt x="8698528" y="2108379"/>
                </a:cubicBezTo>
                <a:cubicBezTo>
                  <a:pt x="8682394" y="2108333"/>
                  <a:pt x="8668967" y="2111750"/>
                  <a:pt x="8660051" y="2120361"/>
                </a:cubicBezTo>
                <a:cubicBezTo>
                  <a:pt x="8652291" y="2127899"/>
                  <a:pt x="8640019" y="2130274"/>
                  <a:pt x="8626916" y="2132189"/>
                </a:cubicBezTo>
                <a:cubicBezTo>
                  <a:pt x="8620708" y="2133078"/>
                  <a:pt x="8619409" y="2138518"/>
                  <a:pt x="8625076" y="2140448"/>
                </a:cubicBezTo>
                <a:cubicBezTo>
                  <a:pt x="8629804" y="2142041"/>
                  <a:pt x="8634262" y="2143819"/>
                  <a:pt x="8638377" y="2145765"/>
                </a:cubicBezTo>
                <a:lnTo>
                  <a:pt x="8360465" y="2145765"/>
                </a:lnTo>
                <a:cubicBezTo>
                  <a:pt x="8361548" y="2143421"/>
                  <a:pt x="8361927" y="2140877"/>
                  <a:pt x="8361349" y="2138104"/>
                </a:cubicBezTo>
                <a:cubicBezTo>
                  <a:pt x="8360970" y="2136403"/>
                  <a:pt x="8357162" y="2134518"/>
                  <a:pt x="8354238" y="2133722"/>
                </a:cubicBezTo>
                <a:cubicBezTo>
                  <a:pt x="8352668" y="2133308"/>
                  <a:pt x="8348535" y="2134656"/>
                  <a:pt x="8347326" y="2135867"/>
                </a:cubicBezTo>
                <a:cubicBezTo>
                  <a:pt x="8344240" y="2138993"/>
                  <a:pt x="8341298" y="2142179"/>
                  <a:pt x="8338068" y="2145765"/>
                </a:cubicBezTo>
                <a:lnTo>
                  <a:pt x="7620216" y="2145765"/>
                </a:lnTo>
                <a:cubicBezTo>
                  <a:pt x="7622274" y="2144662"/>
                  <a:pt x="7623880" y="2143130"/>
                  <a:pt x="7624692" y="2141230"/>
                </a:cubicBezTo>
                <a:cubicBezTo>
                  <a:pt x="7627525" y="2134565"/>
                  <a:pt x="7629041" y="2127700"/>
                  <a:pt x="7631333" y="2120238"/>
                </a:cubicBezTo>
                <a:cubicBezTo>
                  <a:pt x="7629528" y="2116837"/>
                  <a:pt x="7628319" y="2112792"/>
                  <a:pt x="7625323" y="2109360"/>
                </a:cubicBezTo>
                <a:cubicBezTo>
                  <a:pt x="7620324" y="2103645"/>
                  <a:pt x="7608052" y="2102909"/>
                  <a:pt x="7601663" y="2107858"/>
                </a:cubicBezTo>
                <a:cubicBezTo>
                  <a:pt x="7594101" y="2113727"/>
                  <a:pt x="7587081" y="2119871"/>
                  <a:pt x="7580277" y="2126061"/>
                </a:cubicBezTo>
                <a:cubicBezTo>
                  <a:pt x="7575259" y="2130673"/>
                  <a:pt x="7575963" y="2135377"/>
                  <a:pt x="7582804" y="2138334"/>
                </a:cubicBezTo>
                <a:cubicBezTo>
                  <a:pt x="7589319" y="2141168"/>
                  <a:pt x="7596357" y="2143620"/>
                  <a:pt x="7603540" y="2145765"/>
                </a:cubicBezTo>
                <a:lnTo>
                  <a:pt x="3543239" y="2145765"/>
                </a:lnTo>
                <a:cubicBezTo>
                  <a:pt x="3546179" y="2140908"/>
                  <a:pt x="3548326" y="2135852"/>
                  <a:pt x="3551917" y="2131194"/>
                </a:cubicBezTo>
                <a:cubicBezTo>
                  <a:pt x="3562380" y="2117557"/>
                  <a:pt x="3558214" y="2104074"/>
                  <a:pt x="3550672" y="2090897"/>
                </a:cubicBezTo>
                <a:cubicBezTo>
                  <a:pt x="3548055" y="2086346"/>
                  <a:pt x="3541399" y="2082408"/>
                  <a:pt x="3535463" y="2078884"/>
                </a:cubicBezTo>
                <a:cubicBezTo>
                  <a:pt x="3532881" y="2077352"/>
                  <a:pt x="3527485" y="2077598"/>
                  <a:pt x="3522058" y="2076877"/>
                </a:cubicBezTo>
                <a:cubicBezTo>
                  <a:pt x="3520814" y="2081412"/>
                  <a:pt x="3521046" y="2085074"/>
                  <a:pt x="3518719" y="2087955"/>
                </a:cubicBezTo>
                <a:cubicBezTo>
                  <a:pt x="3515906" y="2091448"/>
                  <a:pt x="3510313" y="2094053"/>
                  <a:pt x="3507136" y="2097470"/>
                </a:cubicBezTo>
                <a:cubicBezTo>
                  <a:pt x="3504956" y="2099799"/>
                  <a:pt x="3503727" y="2102894"/>
                  <a:pt x="3503943" y="2105575"/>
                </a:cubicBezTo>
                <a:cubicBezTo>
                  <a:pt x="3504503" y="2112807"/>
                  <a:pt x="3508707" y="2115060"/>
                  <a:pt x="3525214" y="2118354"/>
                </a:cubicBezTo>
                <a:cubicBezTo>
                  <a:pt x="3517511" y="2131454"/>
                  <a:pt x="3516320" y="2133599"/>
                  <a:pt x="3526894" y="2145765"/>
                </a:cubicBezTo>
                <a:lnTo>
                  <a:pt x="3460265" y="2145765"/>
                </a:lnTo>
                <a:cubicBezTo>
                  <a:pt x="3456786" y="2143130"/>
                  <a:pt x="3453319" y="2140494"/>
                  <a:pt x="3450938" y="2137522"/>
                </a:cubicBezTo>
                <a:cubicBezTo>
                  <a:pt x="3447401" y="2133124"/>
                  <a:pt x="3446303" y="2127976"/>
                  <a:pt x="3443145" y="2120989"/>
                </a:cubicBezTo>
                <a:cubicBezTo>
                  <a:pt x="3433330" y="2129125"/>
                  <a:pt x="3430355" y="2135836"/>
                  <a:pt x="3434720" y="2143359"/>
                </a:cubicBezTo>
                <a:cubicBezTo>
                  <a:pt x="3435224" y="2144248"/>
                  <a:pt x="3435856" y="2145014"/>
                  <a:pt x="3436525" y="2145765"/>
                </a:cubicBezTo>
                <a:lnTo>
                  <a:pt x="3318390" y="2145765"/>
                </a:lnTo>
                <a:cubicBezTo>
                  <a:pt x="3319491" y="2140080"/>
                  <a:pt x="3320662" y="2134917"/>
                  <a:pt x="3319346" y="2129416"/>
                </a:cubicBezTo>
                <a:cubicBezTo>
                  <a:pt x="3315773" y="2127440"/>
                  <a:pt x="3311822" y="2125785"/>
                  <a:pt x="3309025" y="2123548"/>
                </a:cubicBezTo>
                <a:cubicBezTo>
                  <a:pt x="3305653" y="2120867"/>
                  <a:pt x="3303614" y="2117542"/>
                  <a:pt x="3300312" y="2114799"/>
                </a:cubicBezTo>
                <a:cubicBezTo>
                  <a:pt x="3294303" y="2109789"/>
                  <a:pt x="3282560" y="2109375"/>
                  <a:pt x="3275937" y="2114110"/>
                </a:cubicBezTo>
                <a:cubicBezTo>
                  <a:pt x="3273034" y="2116178"/>
                  <a:pt x="3270237" y="2119043"/>
                  <a:pt x="3270001" y="2121648"/>
                </a:cubicBezTo>
                <a:cubicBezTo>
                  <a:pt x="3269354" y="2129003"/>
                  <a:pt x="3268394" y="2136541"/>
                  <a:pt x="3274062" y="2143497"/>
                </a:cubicBezTo>
                <a:cubicBezTo>
                  <a:pt x="3278573" y="2144248"/>
                  <a:pt x="3283029" y="2144998"/>
                  <a:pt x="3287646" y="2145765"/>
                </a:cubicBezTo>
                <a:lnTo>
                  <a:pt x="2979070" y="2145765"/>
                </a:lnTo>
                <a:cubicBezTo>
                  <a:pt x="2977861" y="2144861"/>
                  <a:pt x="2975767" y="2144294"/>
                  <a:pt x="2972013" y="2144462"/>
                </a:cubicBezTo>
                <a:cubicBezTo>
                  <a:pt x="2971705" y="2144891"/>
                  <a:pt x="2971362" y="2145320"/>
                  <a:pt x="2971038" y="2145765"/>
                </a:cubicBezTo>
                <a:lnTo>
                  <a:pt x="2682889" y="2145765"/>
                </a:lnTo>
                <a:cubicBezTo>
                  <a:pt x="2683035" y="2145382"/>
                  <a:pt x="2683184" y="2145029"/>
                  <a:pt x="2683250" y="2144662"/>
                </a:cubicBezTo>
                <a:cubicBezTo>
                  <a:pt x="2683702" y="2142517"/>
                  <a:pt x="2683305" y="2139728"/>
                  <a:pt x="2681353" y="2138058"/>
                </a:cubicBezTo>
                <a:cubicBezTo>
                  <a:pt x="2674570" y="2132251"/>
                  <a:pt x="2664349" y="2129217"/>
                  <a:pt x="2652774" y="2125953"/>
                </a:cubicBezTo>
                <a:cubicBezTo>
                  <a:pt x="2650155" y="2127654"/>
                  <a:pt x="2646634" y="2128972"/>
                  <a:pt x="2645622" y="2130795"/>
                </a:cubicBezTo>
                <a:cubicBezTo>
                  <a:pt x="2642825" y="2135959"/>
                  <a:pt x="2644161" y="2141046"/>
                  <a:pt x="2647267" y="2145765"/>
                </a:cubicBezTo>
                <a:lnTo>
                  <a:pt x="2545690" y="2145765"/>
                </a:lnTo>
                <a:cubicBezTo>
                  <a:pt x="2547750" y="2144662"/>
                  <a:pt x="2548922" y="2142854"/>
                  <a:pt x="2548074" y="2141015"/>
                </a:cubicBezTo>
                <a:cubicBezTo>
                  <a:pt x="2547244" y="2139253"/>
                  <a:pt x="2544086" y="2137874"/>
                  <a:pt x="2539683" y="2134641"/>
                </a:cubicBezTo>
                <a:cubicBezTo>
                  <a:pt x="2537175" y="2139039"/>
                  <a:pt x="2535155" y="2141398"/>
                  <a:pt x="2534795" y="2143850"/>
                </a:cubicBezTo>
                <a:cubicBezTo>
                  <a:pt x="2534722" y="2144355"/>
                  <a:pt x="2535893" y="2145136"/>
                  <a:pt x="2537337" y="2145765"/>
                </a:cubicBezTo>
                <a:lnTo>
                  <a:pt x="2472853" y="2145765"/>
                </a:lnTo>
                <a:cubicBezTo>
                  <a:pt x="2482362" y="2138686"/>
                  <a:pt x="2488337" y="2130044"/>
                  <a:pt x="2494292" y="2121449"/>
                </a:cubicBezTo>
                <a:cubicBezTo>
                  <a:pt x="2495607" y="2119534"/>
                  <a:pt x="2495138" y="2116822"/>
                  <a:pt x="2494196" y="2114707"/>
                </a:cubicBezTo>
                <a:cubicBezTo>
                  <a:pt x="2488244" y="2101622"/>
                  <a:pt x="2455164" y="2094068"/>
                  <a:pt x="2435760" y="2101423"/>
                </a:cubicBezTo>
                <a:cubicBezTo>
                  <a:pt x="2433794" y="2102174"/>
                  <a:pt x="2431645" y="2104641"/>
                  <a:pt x="2432294" y="2105713"/>
                </a:cubicBezTo>
                <a:cubicBezTo>
                  <a:pt x="2433398" y="2107613"/>
                  <a:pt x="2436156" y="2110019"/>
                  <a:pt x="2438991" y="2110478"/>
                </a:cubicBezTo>
                <a:cubicBezTo>
                  <a:pt x="2444912" y="2111428"/>
                  <a:pt x="2451319" y="2111259"/>
                  <a:pt x="2460610" y="2111704"/>
                </a:cubicBezTo>
                <a:cubicBezTo>
                  <a:pt x="2457028" y="2115427"/>
                  <a:pt x="2455744" y="2118814"/>
                  <a:pt x="2452601" y="2119702"/>
                </a:cubicBezTo>
                <a:cubicBezTo>
                  <a:pt x="2432169" y="2125555"/>
                  <a:pt x="2430868" y="2135131"/>
                  <a:pt x="2433937" y="2145765"/>
                </a:cubicBezTo>
                <a:lnTo>
                  <a:pt x="2382251" y="2145765"/>
                </a:lnTo>
                <a:cubicBezTo>
                  <a:pt x="2381131" y="2144324"/>
                  <a:pt x="2378840" y="2142915"/>
                  <a:pt x="2376402" y="2140785"/>
                </a:cubicBezTo>
                <a:cubicBezTo>
                  <a:pt x="2373045" y="2142946"/>
                  <a:pt x="2369474" y="2144309"/>
                  <a:pt x="2368806" y="2145765"/>
                </a:cubicBezTo>
                <a:lnTo>
                  <a:pt x="2250577" y="2145765"/>
                </a:lnTo>
                <a:cubicBezTo>
                  <a:pt x="2251860" y="2144585"/>
                  <a:pt x="2252887" y="2143237"/>
                  <a:pt x="2253537" y="2141659"/>
                </a:cubicBezTo>
                <a:cubicBezTo>
                  <a:pt x="2254746" y="2138717"/>
                  <a:pt x="2254296" y="2135453"/>
                  <a:pt x="2249296" y="2134243"/>
                </a:cubicBezTo>
                <a:cubicBezTo>
                  <a:pt x="2246536" y="2133568"/>
                  <a:pt x="2242167" y="2134381"/>
                  <a:pt x="2239188" y="2135315"/>
                </a:cubicBezTo>
                <a:cubicBezTo>
                  <a:pt x="2235941" y="2136326"/>
                  <a:pt x="2233704" y="2138487"/>
                  <a:pt x="2230582" y="2139728"/>
                </a:cubicBezTo>
                <a:cubicBezTo>
                  <a:pt x="2224265" y="2142241"/>
                  <a:pt x="2217605" y="2141045"/>
                  <a:pt x="2214014" y="2136847"/>
                </a:cubicBezTo>
                <a:cubicBezTo>
                  <a:pt x="2212264" y="2134825"/>
                  <a:pt x="2210875" y="2132649"/>
                  <a:pt x="2209629" y="2130473"/>
                </a:cubicBezTo>
                <a:cubicBezTo>
                  <a:pt x="2207735" y="2127225"/>
                  <a:pt x="2206525" y="2123777"/>
                  <a:pt x="2204161" y="2120667"/>
                </a:cubicBezTo>
                <a:cubicBezTo>
                  <a:pt x="2203169" y="2119349"/>
                  <a:pt x="2200063" y="2117974"/>
                  <a:pt x="2197790" y="2117894"/>
                </a:cubicBezTo>
                <a:cubicBezTo>
                  <a:pt x="2195516" y="2117817"/>
                  <a:pt x="2192267" y="2118951"/>
                  <a:pt x="2190861" y="2120177"/>
                </a:cubicBezTo>
                <a:cubicBezTo>
                  <a:pt x="2181114" y="2128619"/>
                  <a:pt x="2171673" y="2137199"/>
                  <a:pt x="2162184" y="2145764"/>
                </a:cubicBezTo>
                <a:lnTo>
                  <a:pt x="2126995" y="2145764"/>
                </a:lnTo>
                <a:cubicBezTo>
                  <a:pt x="2146982" y="2128589"/>
                  <a:pt x="2142127" y="2114201"/>
                  <a:pt x="2112496" y="2103093"/>
                </a:cubicBezTo>
                <a:cubicBezTo>
                  <a:pt x="2109288" y="2101882"/>
                  <a:pt x="2105895" y="2100810"/>
                  <a:pt x="2102935" y="2099385"/>
                </a:cubicBezTo>
                <a:cubicBezTo>
                  <a:pt x="2086677" y="2091540"/>
                  <a:pt x="2070719" y="2090498"/>
                  <a:pt x="2054783" y="2099784"/>
                </a:cubicBezTo>
                <a:cubicBezTo>
                  <a:pt x="2053739" y="2100381"/>
                  <a:pt x="2051212" y="2100013"/>
                  <a:pt x="2048307" y="2100151"/>
                </a:cubicBezTo>
                <a:cubicBezTo>
                  <a:pt x="2039556" y="2093210"/>
                  <a:pt x="2029905" y="2086193"/>
                  <a:pt x="2021439" y="2078685"/>
                </a:cubicBezTo>
                <a:cubicBezTo>
                  <a:pt x="2013188" y="2071361"/>
                  <a:pt x="2017159" y="2064390"/>
                  <a:pt x="2030753" y="2060437"/>
                </a:cubicBezTo>
                <a:cubicBezTo>
                  <a:pt x="2035860" y="2058950"/>
                  <a:pt x="2041577" y="2058107"/>
                  <a:pt x="2046196" y="2056223"/>
                </a:cubicBezTo>
                <a:cubicBezTo>
                  <a:pt x="2052403" y="2053680"/>
                  <a:pt x="2058284" y="2050569"/>
                  <a:pt x="2057074" y="2043874"/>
                </a:cubicBezTo>
                <a:cubicBezTo>
                  <a:pt x="2037067" y="2046095"/>
                  <a:pt x="2028442" y="2033179"/>
                  <a:pt x="2011092" y="2030865"/>
                </a:cubicBezTo>
                <a:cubicBezTo>
                  <a:pt x="2006830" y="2026422"/>
                  <a:pt x="2002047" y="2022147"/>
                  <a:pt x="1998544" y="2017489"/>
                </a:cubicBezTo>
                <a:cubicBezTo>
                  <a:pt x="1996234" y="2014394"/>
                  <a:pt x="2002155" y="2009199"/>
                  <a:pt x="2006922" y="2010058"/>
                </a:cubicBezTo>
                <a:cubicBezTo>
                  <a:pt x="2023605" y="2013015"/>
                  <a:pt x="2042550" y="2009690"/>
                  <a:pt x="2057291" y="2018791"/>
                </a:cubicBezTo>
                <a:cubicBezTo>
                  <a:pt x="2068771" y="2025901"/>
                  <a:pt x="2077702" y="2024414"/>
                  <a:pt x="2087596" y="2016156"/>
                </a:cubicBezTo>
                <a:cubicBezTo>
                  <a:pt x="2091490" y="2012892"/>
                  <a:pt x="2095299" y="2009476"/>
                  <a:pt x="2097949" y="2005814"/>
                </a:cubicBezTo>
                <a:cubicBezTo>
                  <a:pt x="2100177" y="2002749"/>
                  <a:pt x="2101421" y="1999241"/>
                  <a:pt x="2101727" y="1995885"/>
                </a:cubicBezTo>
                <a:cubicBezTo>
                  <a:pt x="2102141" y="1991641"/>
                  <a:pt x="2093800" y="1988607"/>
                  <a:pt x="2087559" y="1990584"/>
                </a:cubicBezTo>
                <a:cubicBezTo>
                  <a:pt x="2084294" y="1991610"/>
                  <a:pt x="2081873" y="1993664"/>
                  <a:pt x="2078567" y="1994690"/>
                </a:cubicBezTo>
                <a:cubicBezTo>
                  <a:pt x="2075739" y="1995594"/>
                  <a:pt x="2072217" y="1995717"/>
                  <a:pt x="2068230" y="1996283"/>
                </a:cubicBezTo>
                <a:cubicBezTo>
                  <a:pt x="2065106" y="1988929"/>
                  <a:pt x="2070846" y="1983949"/>
                  <a:pt x="2074060" y="1978709"/>
                </a:cubicBezTo>
                <a:cubicBezTo>
                  <a:pt x="2079183" y="1970404"/>
                  <a:pt x="2081747" y="1961901"/>
                  <a:pt x="2078694" y="1953183"/>
                </a:cubicBezTo>
                <a:cubicBezTo>
                  <a:pt x="2077879" y="1950884"/>
                  <a:pt x="2073537" y="1947713"/>
                  <a:pt x="2070251" y="1947437"/>
                </a:cubicBezTo>
                <a:cubicBezTo>
                  <a:pt x="2066766" y="1947161"/>
                  <a:pt x="2060974" y="1949260"/>
                  <a:pt x="2059134" y="1951313"/>
                </a:cubicBezTo>
                <a:cubicBezTo>
                  <a:pt x="2056083" y="1954699"/>
                  <a:pt x="2054657" y="1958836"/>
                  <a:pt x="2053956" y="1962744"/>
                </a:cubicBezTo>
                <a:cubicBezTo>
                  <a:pt x="2053342" y="1966145"/>
                  <a:pt x="2054838" y="1969654"/>
                  <a:pt x="2055127" y="1973116"/>
                </a:cubicBezTo>
                <a:cubicBezTo>
                  <a:pt x="2056120" y="1984945"/>
                  <a:pt x="2044105" y="1996728"/>
                  <a:pt x="2023587" y="2003362"/>
                </a:cubicBezTo>
                <a:cubicBezTo>
                  <a:pt x="2020643" y="2000604"/>
                  <a:pt x="2017845" y="1997662"/>
                  <a:pt x="2014541" y="1994966"/>
                </a:cubicBezTo>
                <a:cubicBezTo>
                  <a:pt x="2011165" y="1992208"/>
                  <a:pt x="2007607" y="1989465"/>
                  <a:pt x="2003527" y="1987121"/>
                </a:cubicBezTo>
                <a:cubicBezTo>
                  <a:pt x="1996595" y="1983152"/>
                  <a:pt x="1988235" y="1984516"/>
                  <a:pt x="1986051" y="1989894"/>
                </a:cubicBezTo>
                <a:cubicBezTo>
                  <a:pt x="1984697" y="1993234"/>
                  <a:pt x="1984534" y="1996789"/>
                  <a:pt x="1983181" y="2000144"/>
                </a:cubicBezTo>
                <a:cubicBezTo>
                  <a:pt x="1981809" y="2003469"/>
                  <a:pt x="1980048" y="2006825"/>
                  <a:pt x="1977663" y="2009920"/>
                </a:cubicBezTo>
                <a:cubicBezTo>
                  <a:pt x="1974387" y="2014072"/>
                  <a:pt x="1966496" y="2015298"/>
                  <a:pt x="1960999" y="2012463"/>
                </a:cubicBezTo>
                <a:cubicBezTo>
                  <a:pt x="1955221" y="2009521"/>
                  <a:pt x="1950292" y="2005952"/>
                  <a:pt x="1944661" y="2002872"/>
                </a:cubicBezTo>
                <a:cubicBezTo>
                  <a:pt x="1940710" y="2000727"/>
                  <a:pt x="1936196" y="1998934"/>
                  <a:pt x="1930852" y="1996483"/>
                </a:cubicBezTo>
                <a:cubicBezTo>
                  <a:pt x="1925308" y="2003086"/>
                  <a:pt x="1921084" y="2008740"/>
                  <a:pt x="1916010" y="2014103"/>
                </a:cubicBezTo>
                <a:cubicBezTo>
                  <a:pt x="1902259" y="2028597"/>
                  <a:pt x="1905633" y="2039813"/>
                  <a:pt x="1927566" y="2050263"/>
                </a:cubicBezTo>
                <a:cubicBezTo>
                  <a:pt x="1932766" y="2052745"/>
                  <a:pt x="1938688" y="2054691"/>
                  <a:pt x="1943541" y="2057388"/>
                </a:cubicBezTo>
                <a:cubicBezTo>
                  <a:pt x="1948827" y="2060314"/>
                  <a:pt x="1950561" y="2064144"/>
                  <a:pt x="1946267" y="2069323"/>
                </a:cubicBezTo>
                <a:cubicBezTo>
                  <a:pt x="1943218" y="2069936"/>
                  <a:pt x="1941287" y="2070795"/>
                  <a:pt x="1939717" y="2070580"/>
                </a:cubicBezTo>
                <a:cubicBezTo>
                  <a:pt x="1922329" y="2068281"/>
                  <a:pt x="1910254" y="2071683"/>
                  <a:pt x="1904101" y="2082316"/>
                </a:cubicBezTo>
                <a:cubicBezTo>
                  <a:pt x="1901106" y="2087526"/>
                  <a:pt x="1894427" y="2089058"/>
                  <a:pt x="1885911" y="2087985"/>
                </a:cubicBezTo>
                <a:cubicBezTo>
                  <a:pt x="1881326" y="2087404"/>
                  <a:pt x="1876779" y="2086622"/>
                  <a:pt x="1872139" y="2086315"/>
                </a:cubicBezTo>
                <a:cubicBezTo>
                  <a:pt x="1870714" y="2086223"/>
                  <a:pt x="1868097" y="2087235"/>
                  <a:pt x="1867736" y="2088031"/>
                </a:cubicBezTo>
                <a:cubicBezTo>
                  <a:pt x="1867051" y="2089548"/>
                  <a:pt x="1866528" y="2091938"/>
                  <a:pt x="1867881" y="2092766"/>
                </a:cubicBezTo>
                <a:cubicBezTo>
                  <a:pt x="1874397" y="2096734"/>
                  <a:pt x="1881560" y="2100304"/>
                  <a:pt x="1887643" y="2103568"/>
                </a:cubicBezTo>
                <a:cubicBezTo>
                  <a:pt x="1886235" y="2117082"/>
                  <a:pt x="1880478" y="2128374"/>
                  <a:pt x="1866419" y="2136617"/>
                </a:cubicBezTo>
                <a:cubicBezTo>
                  <a:pt x="1868838" y="2142287"/>
                  <a:pt x="1874595" y="2142210"/>
                  <a:pt x="1880406" y="2142333"/>
                </a:cubicBezTo>
                <a:cubicBezTo>
                  <a:pt x="1894879" y="2142609"/>
                  <a:pt x="1901195" y="2142762"/>
                  <a:pt x="1904190" y="2145765"/>
                </a:cubicBezTo>
                <a:lnTo>
                  <a:pt x="1814550" y="2145765"/>
                </a:lnTo>
                <a:cubicBezTo>
                  <a:pt x="1815092" y="2142946"/>
                  <a:pt x="1817529" y="2139912"/>
                  <a:pt x="1813106" y="2137905"/>
                </a:cubicBezTo>
                <a:cubicBezTo>
                  <a:pt x="1799805" y="2131868"/>
                  <a:pt x="1804570" y="2124988"/>
                  <a:pt x="1809316" y="2117710"/>
                </a:cubicBezTo>
                <a:cubicBezTo>
                  <a:pt x="1813141" y="2111842"/>
                  <a:pt x="1817366" y="2105805"/>
                  <a:pt x="1818701" y="2099630"/>
                </a:cubicBezTo>
                <a:cubicBezTo>
                  <a:pt x="1820199" y="2092643"/>
                  <a:pt x="1821626" y="2086040"/>
                  <a:pt x="1828067" y="2079926"/>
                </a:cubicBezTo>
                <a:cubicBezTo>
                  <a:pt x="1831552" y="2076601"/>
                  <a:pt x="1828356" y="2072832"/>
                  <a:pt x="1822275" y="2071713"/>
                </a:cubicBezTo>
                <a:cubicBezTo>
                  <a:pt x="1816012" y="2070549"/>
                  <a:pt x="1809261" y="2070166"/>
                  <a:pt x="1803342" y="2068588"/>
                </a:cubicBezTo>
                <a:cubicBezTo>
                  <a:pt x="1797046" y="2066887"/>
                  <a:pt x="1794192" y="2060590"/>
                  <a:pt x="1796594" y="2056392"/>
                </a:cubicBezTo>
                <a:cubicBezTo>
                  <a:pt x="1798633" y="2052867"/>
                  <a:pt x="1805923" y="2050722"/>
                  <a:pt x="1813197" y="2051948"/>
                </a:cubicBezTo>
                <a:cubicBezTo>
                  <a:pt x="1818611" y="2052867"/>
                  <a:pt x="1823628" y="2054691"/>
                  <a:pt x="1829061" y="2055580"/>
                </a:cubicBezTo>
                <a:cubicBezTo>
                  <a:pt x="1850682" y="2059103"/>
                  <a:pt x="1877572" y="2052469"/>
                  <a:pt x="1888274" y="2041116"/>
                </a:cubicBezTo>
                <a:cubicBezTo>
                  <a:pt x="1890585" y="2038679"/>
                  <a:pt x="1887301" y="2035171"/>
                  <a:pt x="1882517" y="2034573"/>
                </a:cubicBezTo>
                <a:cubicBezTo>
                  <a:pt x="1876850" y="2033853"/>
                  <a:pt x="1869415" y="2038419"/>
                  <a:pt x="1864940" y="2031784"/>
                </a:cubicBezTo>
                <a:cubicBezTo>
                  <a:pt x="1867284" y="2029149"/>
                  <a:pt x="1870174" y="2026222"/>
                  <a:pt x="1872572" y="2023143"/>
                </a:cubicBezTo>
                <a:cubicBezTo>
                  <a:pt x="1878602" y="2015405"/>
                  <a:pt x="1878348" y="2007422"/>
                  <a:pt x="1874054" y="1999455"/>
                </a:cubicBezTo>
                <a:cubicBezTo>
                  <a:pt x="1871743" y="1995149"/>
                  <a:pt x="1864363" y="1992928"/>
                  <a:pt x="1858297" y="1995686"/>
                </a:cubicBezTo>
                <a:cubicBezTo>
                  <a:pt x="1849940" y="1999486"/>
                  <a:pt x="1842254" y="2001156"/>
                  <a:pt x="1832327" y="1998336"/>
                </a:cubicBezTo>
                <a:cubicBezTo>
                  <a:pt x="1826749" y="1996774"/>
                  <a:pt x="1821427" y="1998137"/>
                  <a:pt x="1816409" y="2000206"/>
                </a:cubicBezTo>
                <a:cubicBezTo>
                  <a:pt x="1812763" y="2001723"/>
                  <a:pt x="1808486" y="2002657"/>
                  <a:pt x="1802588" y="2004419"/>
                </a:cubicBezTo>
                <a:cubicBezTo>
                  <a:pt x="1799823" y="1999685"/>
                  <a:pt x="1796648" y="1996161"/>
                  <a:pt x="1795835" y="1992438"/>
                </a:cubicBezTo>
                <a:cubicBezTo>
                  <a:pt x="1794192" y="1984777"/>
                  <a:pt x="1798127" y="1977560"/>
                  <a:pt x="1802730" y="1970481"/>
                </a:cubicBezTo>
                <a:cubicBezTo>
                  <a:pt x="1806573" y="1964567"/>
                  <a:pt x="1810834" y="1958714"/>
                  <a:pt x="1813448" y="1952570"/>
                </a:cubicBezTo>
                <a:cubicBezTo>
                  <a:pt x="1816428" y="1945583"/>
                  <a:pt x="1808432" y="1939622"/>
                  <a:pt x="1796811" y="1939837"/>
                </a:cubicBezTo>
                <a:cubicBezTo>
                  <a:pt x="1791305" y="1939929"/>
                  <a:pt x="1785530" y="1940802"/>
                  <a:pt x="1780513" y="1942181"/>
                </a:cubicBezTo>
                <a:cubicBezTo>
                  <a:pt x="1774557" y="1943851"/>
                  <a:pt x="1769577" y="1946809"/>
                  <a:pt x="1763639" y="1948509"/>
                </a:cubicBezTo>
                <a:cubicBezTo>
                  <a:pt x="1752593" y="1951681"/>
                  <a:pt x="1741440" y="1954883"/>
                  <a:pt x="1729836" y="1957059"/>
                </a:cubicBezTo>
                <a:cubicBezTo>
                  <a:pt x="1716661" y="1959541"/>
                  <a:pt x="1712618" y="1957733"/>
                  <a:pt x="1709586" y="1949950"/>
                </a:cubicBezTo>
                <a:cubicBezTo>
                  <a:pt x="1708919" y="1948279"/>
                  <a:pt x="1709045" y="1946487"/>
                  <a:pt x="1708395" y="1944786"/>
                </a:cubicBezTo>
                <a:cubicBezTo>
                  <a:pt x="1705670" y="1937600"/>
                  <a:pt x="1698920" y="1932207"/>
                  <a:pt x="1687966" y="1929112"/>
                </a:cubicBezTo>
                <a:cubicBezTo>
                  <a:pt x="1685945" y="1928560"/>
                  <a:pt x="1682859" y="1929402"/>
                  <a:pt x="1679412" y="1929678"/>
                </a:cubicBezTo>
                <a:cubicBezTo>
                  <a:pt x="1680440" y="1934612"/>
                  <a:pt x="1681397" y="1939055"/>
                  <a:pt x="1682407" y="1943928"/>
                </a:cubicBezTo>
                <a:cubicBezTo>
                  <a:pt x="1676254" y="1947053"/>
                  <a:pt x="1670136" y="1949750"/>
                  <a:pt x="1664812" y="1952937"/>
                </a:cubicBezTo>
                <a:cubicBezTo>
                  <a:pt x="1650952" y="1961226"/>
                  <a:pt x="1639546" y="1970282"/>
                  <a:pt x="1642632" y="1983320"/>
                </a:cubicBezTo>
                <a:cubicBezTo>
                  <a:pt x="1643028" y="1984991"/>
                  <a:pt x="1643227" y="1986983"/>
                  <a:pt x="1642144" y="1988438"/>
                </a:cubicBezTo>
                <a:cubicBezTo>
                  <a:pt x="1640701" y="1990384"/>
                  <a:pt x="1637975" y="1993314"/>
                  <a:pt x="1635629" y="1993372"/>
                </a:cubicBezTo>
                <a:cubicBezTo>
                  <a:pt x="1631624" y="1993464"/>
                  <a:pt x="1626407" y="1992284"/>
                  <a:pt x="1623701" y="1990507"/>
                </a:cubicBezTo>
                <a:cubicBezTo>
                  <a:pt x="1620776" y="1988545"/>
                  <a:pt x="1619297" y="1985374"/>
                  <a:pt x="1618665" y="1982585"/>
                </a:cubicBezTo>
                <a:cubicBezTo>
                  <a:pt x="1616409" y="1972457"/>
                  <a:pt x="1618286" y="1962973"/>
                  <a:pt x="1631533" y="1955435"/>
                </a:cubicBezTo>
                <a:cubicBezTo>
                  <a:pt x="1641062" y="1950011"/>
                  <a:pt x="1646205" y="1943866"/>
                  <a:pt x="1641928" y="1935255"/>
                </a:cubicBezTo>
                <a:cubicBezTo>
                  <a:pt x="1638986" y="1929326"/>
                  <a:pt x="1643913" y="1923841"/>
                  <a:pt x="1651367" y="1919765"/>
                </a:cubicBezTo>
                <a:cubicBezTo>
                  <a:pt x="1662285" y="1913759"/>
                  <a:pt x="1675316" y="1913314"/>
                  <a:pt x="1688670" y="1915613"/>
                </a:cubicBezTo>
                <a:cubicBezTo>
                  <a:pt x="1694030" y="1916547"/>
                  <a:pt x="1698884" y="1918539"/>
                  <a:pt x="1703992" y="1920041"/>
                </a:cubicBezTo>
                <a:cubicBezTo>
                  <a:pt x="1710814" y="1922048"/>
                  <a:pt x="1717347" y="1921634"/>
                  <a:pt x="1721678" y="1917819"/>
                </a:cubicBezTo>
                <a:cubicBezTo>
                  <a:pt x="1727020" y="1913100"/>
                  <a:pt x="1733391" y="1910798"/>
                  <a:pt x="1742956" y="1910878"/>
                </a:cubicBezTo>
                <a:cubicBezTo>
                  <a:pt x="1770551" y="1911123"/>
                  <a:pt x="1788904" y="1902574"/>
                  <a:pt x="1801125" y="1887773"/>
                </a:cubicBezTo>
                <a:cubicBezTo>
                  <a:pt x="1811392" y="1875331"/>
                  <a:pt x="1822148" y="1863104"/>
                  <a:pt x="1827147" y="1849345"/>
                </a:cubicBezTo>
                <a:cubicBezTo>
                  <a:pt x="1828428" y="1845806"/>
                  <a:pt x="1832130" y="1842113"/>
                  <a:pt x="1838427" y="1843032"/>
                </a:cubicBezTo>
                <a:cubicBezTo>
                  <a:pt x="1843066" y="1843722"/>
                  <a:pt x="1847794" y="1846725"/>
                  <a:pt x="1850375" y="1849452"/>
                </a:cubicBezTo>
                <a:cubicBezTo>
                  <a:pt x="1852505" y="1851674"/>
                  <a:pt x="1852325" y="1855075"/>
                  <a:pt x="1851855" y="1857864"/>
                </a:cubicBezTo>
                <a:cubicBezTo>
                  <a:pt x="1850646" y="1864866"/>
                  <a:pt x="1847306" y="1871347"/>
                  <a:pt x="1840358" y="1877216"/>
                </a:cubicBezTo>
                <a:cubicBezTo>
                  <a:pt x="1835435" y="1881399"/>
                  <a:pt x="1830127" y="1885995"/>
                  <a:pt x="1828428" y="1890883"/>
                </a:cubicBezTo>
                <a:cubicBezTo>
                  <a:pt x="1824512" y="1902114"/>
                  <a:pt x="1823917" y="1913851"/>
                  <a:pt x="1812726" y="1923764"/>
                </a:cubicBezTo>
                <a:cubicBezTo>
                  <a:pt x="1812240" y="1924193"/>
                  <a:pt x="1812006" y="1925036"/>
                  <a:pt x="1812385" y="1925449"/>
                </a:cubicBezTo>
                <a:cubicBezTo>
                  <a:pt x="1814550" y="1927824"/>
                  <a:pt x="1816193" y="1930766"/>
                  <a:pt x="1819532" y="1932222"/>
                </a:cubicBezTo>
                <a:cubicBezTo>
                  <a:pt x="1821572" y="1933125"/>
                  <a:pt x="1827273" y="1932359"/>
                  <a:pt x="1829639" y="1931134"/>
                </a:cubicBezTo>
                <a:cubicBezTo>
                  <a:pt x="1834605" y="1928559"/>
                  <a:pt x="1838139" y="1924959"/>
                  <a:pt x="1842922" y="1922247"/>
                </a:cubicBezTo>
                <a:cubicBezTo>
                  <a:pt x="1844544" y="1921313"/>
                  <a:pt x="1849059" y="1920914"/>
                  <a:pt x="1850664" y="1921634"/>
                </a:cubicBezTo>
                <a:cubicBezTo>
                  <a:pt x="1853264" y="1922783"/>
                  <a:pt x="1856456" y="1925220"/>
                  <a:pt x="1856078" y="1926813"/>
                </a:cubicBezTo>
                <a:cubicBezTo>
                  <a:pt x="1854132" y="1935424"/>
                  <a:pt x="1851458" y="1943882"/>
                  <a:pt x="1841370" y="1950807"/>
                </a:cubicBezTo>
                <a:cubicBezTo>
                  <a:pt x="1831823" y="1957396"/>
                  <a:pt x="1830290" y="1965363"/>
                  <a:pt x="1834568" y="1973668"/>
                </a:cubicBezTo>
                <a:cubicBezTo>
                  <a:pt x="1837073" y="1978556"/>
                  <a:pt x="1842940" y="1981390"/>
                  <a:pt x="1851278" y="1981697"/>
                </a:cubicBezTo>
                <a:cubicBezTo>
                  <a:pt x="1855934" y="1981865"/>
                  <a:pt x="1860697" y="1981421"/>
                  <a:pt x="1865337" y="1980992"/>
                </a:cubicBezTo>
                <a:cubicBezTo>
                  <a:pt x="1874054" y="1980165"/>
                  <a:pt x="1881488" y="1980854"/>
                  <a:pt x="1889231" y="1984271"/>
                </a:cubicBezTo>
                <a:cubicBezTo>
                  <a:pt x="1897784" y="1988086"/>
                  <a:pt x="1905581" y="1985788"/>
                  <a:pt x="1907926" y="1979414"/>
                </a:cubicBezTo>
                <a:cubicBezTo>
                  <a:pt x="1910219" y="1973224"/>
                  <a:pt x="1911265" y="1966850"/>
                  <a:pt x="1912744" y="1960552"/>
                </a:cubicBezTo>
                <a:cubicBezTo>
                  <a:pt x="1914099" y="1954899"/>
                  <a:pt x="1913124" y="1948571"/>
                  <a:pt x="1917094" y="1943760"/>
                </a:cubicBezTo>
                <a:cubicBezTo>
                  <a:pt x="1922348" y="1937366"/>
                  <a:pt x="1935384" y="1939040"/>
                  <a:pt x="1945145" y="1937401"/>
                </a:cubicBezTo>
                <a:cubicBezTo>
                  <a:pt x="1952693" y="1936145"/>
                  <a:pt x="1959770" y="1934229"/>
                  <a:pt x="1962839" y="1929571"/>
                </a:cubicBezTo>
                <a:cubicBezTo>
                  <a:pt x="1964012" y="1927779"/>
                  <a:pt x="1963272" y="1925051"/>
                  <a:pt x="1961843" y="1923228"/>
                </a:cubicBezTo>
                <a:cubicBezTo>
                  <a:pt x="1961071" y="1922247"/>
                  <a:pt x="1956668" y="1921543"/>
                  <a:pt x="1954445" y="1921910"/>
                </a:cubicBezTo>
                <a:cubicBezTo>
                  <a:pt x="1945456" y="1923381"/>
                  <a:pt x="1937027" y="1927442"/>
                  <a:pt x="1927277" y="1925113"/>
                </a:cubicBezTo>
                <a:cubicBezTo>
                  <a:pt x="1914984" y="1922171"/>
                  <a:pt x="1902874" y="1918846"/>
                  <a:pt x="1891361" y="1914939"/>
                </a:cubicBezTo>
                <a:cubicBezTo>
                  <a:pt x="1888257" y="1913897"/>
                  <a:pt x="1885659" y="1909959"/>
                  <a:pt x="1886309" y="1907722"/>
                </a:cubicBezTo>
                <a:cubicBezTo>
                  <a:pt x="1886976" y="1905439"/>
                  <a:pt x="1891343" y="1902559"/>
                  <a:pt x="1895078" y="1901823"/>
                </a:cubicBezTo>
                <a:cubicBezTo>
                  <a:pt x="1904877" y="1899862"/>
                  <a:pt x="1915471" y="1898070"/>
                  <a:pt x="1925437" y="1901226"/>
                </a:cubicBezTo>
                <a:cubicBezTo>
                  <a:pt x="1937968" y="1905179"/>
                  <a:pt x="1948827" y="1903815"/>
                  <a:pt x="1959807" y="1899019"/>
                </a:cubicBezTo>
                <a:cubicBezTo>
                  <a:pt x="1964356" y="1897027"/>
                  <a:pt x="1970237" y="1896261"/>
                  <a:pt x="1975070" y="1894484"/>
                </a:cubicBezTo>
                <a:cubicBezTo>
                  <a:pt x="1985600" y="1890607"/>
                  <a:pt x="1995874" y="1886501"/>
                  <a:pt x="2006074" y="1882303"/>
                </a:cubicBezTo>
                <a:cubicBezTo>
                  <a:pt x="2007195" y="1881859"/>
                  <a:pt x="2007086" y="1880296"/>
                  <a:pt x="2008133" y="1877967"/>
                </a:cubicBezTo>
                <a:cubicBezTo>
                  <a:pt x="2002120" y="1878335"/>
                  <a:pt x="1996722" y="1878304"/>
                  <a:pt x="1991648" y="1879085"/>
                </a:cubicBezTo>
                <a:cubicBezTo>
                  <a:pt x="1984391" y="1880188"/>
                  <a:pt x="1977432" y="1882118"/>
                  <a:pt x="1970146" y="1883161"/>
                </a:cubicBezTo>
                <a:cubicBezTo>
                  <a:pt x="1968284" y="1883421"/>
                  <a:pt x="1964572" y="1881950"/>
                  <a:pt x="1963704" y="1880724"/>
                </a:cubicBezTo>
                <a:cubicBezTo>
                  <a:pt x="1962782" y="1879468"/>
                  <a:pt x="1963326" y="1876664"/>
                  <a:pt x="1964859" y="1876051"/>
                </a:cubicBezTo>
                <a:cubicBezTo>
                  <a:pt x="1975091" y="1871945"/>
                  <a:pt x="1985348" y="1867685"/>
                  <a:pt x="1996415" y="1864575"/>
                </a:cubicBezTo>
                <a:cubicBezTo>
                  <a:pt x="2014542" y="1859473"/>
                  <a:pt x="2032648" y="1857527"/>
                  <a:pt x="2045294" y="1869723"/>
                </a:cubicBezTo>
                <a:cubicBezTo>
                  <a:pt x="2055508" y="1868865"/>
                  <a:pt x="2060306" y="1865249"/>
                  <a:pt x="2060940" y="1860361"/>
                </a:cubicBezTo>
                <a:cubicBezTo>
                  <a:pt x="2061354" y="1857190"/>
                  <a:pt x="2060053" y="1852961"/>
                  <a:pt x="2056768" y="1850770"/>
                </a:cubicBezTo>
                <a:cubicBezTo>
                  <a:pt x="2047948" y="1844840"/>
                  <a:pt x="2037897" y="1839539"/>
                  <a:pt x="2027831" y="1834375"/>
                </a:cubicBezTo>
                <a:cubicBezTo>
                  <a:pt x="2020698" y="1830729"/>
                  <a:pt x="2011075" y="1828783"/>
                  <a:pt x="2007628" y="1822869"/>
                </a:cubicBezTo>
                <a:cubicBezTo>
                  <a:pt x="2007628" y="1821581"/>
                  <a:pt x="2006977" y="1820249"/>
                  <a:pt x="2007734" y="1819344"/>
                </a:cubicBezTo>
                <a:cubicBezTo>
                  <a:pt x="2014145" y="1811607"/>
                  <a:pt x="2016692" y="1804206"/>
                  <a:pt x="2005910" y="1796852"/>
                </a:cubicBezTo>
                <a:cubicBezTo>
                  <a:pt x="2001128" y="1793604"/>
                  <a:pt x="2001271" y="1789359"/>
                  <a:pt x="2003438" y="1785299"/>
                </a:cubicBezTo>
                <a:cubicBezTo>
                  <a:pt x="2006092" y="1780365"/>
                  <a:pt x="2007501" y="1774849"/>
                  <a:pt x="2012069" y="1770697"/>
                </a:cubicBezTo>
                <a:cubicBezTo>
                  <a:pt x="2019037" y="1764354"/>
                  <a:pt x="2021241" y="1758440"/>
                  <a:pt x="2016961" y="1751146"/>
                </a:cubicBezTo>
                <a:cubicBezTo>
                  <a:pt x="2012863" y="1744175"/>
                  <a:pt x="2016365" y="1737402"/>
                  <a:pt x="2021674" y="1731059"/>
                </a:cubicBezTo>
                <a:cubicBezTo>
                  <a:pt x="2027109" y="1724562"/>
                  <a:pt x="2037807" y="1724041"/>
                  <a:pt x="2043906" y="1730017"/>
                </a:cubicBezTo>
                <a:cubicBezTo>
                  <a:pt x="2046901" y="1732943"/>
                  <a:pt x="2048850" y="1736268"/>
                  <a:pt x="2051628" y="1739286"/>
                </a:cubicBezTo>
                <a:cubicBezTo>
                  <a:pt x="2054587" y="1742489"/>
                  <a:pt x="2058934" y="1744664"/>
                  <a:pt x="2065341" y="1744328"/>
                </a:cubicBezTo>
                <a:cubicBezTo>
                  <a:pt x="2071119" y="1744021"/>
                  <a:pt x="2076529" y="1740359"/>
                  <a:pt x="2077014" y="1735625"/>
                </a:cubicBezTo>
                <a:cubicBezTo>
                  <a:pt x="2077484" y="1731043"/>
                  <a:pt x="2076300" y="1726401"/>
                  <a:pt x="2076368" y="1721789"/>
                </a:cubicBezTo>
                <a:cubicBezTo>
                  <a:pt x="2076456" y="1715476"/>
                  <a:pt x="2074351" y="1708489"/>
                  <a:pt x="2077904" y="1702958"/>
                </a:cubicBezTo>
                <a:cubicBezTo>
                  <a:pt x="2087705" y="1687743"/>
                  <a:pt x="2081839" y="1673187"/>
                  <a:pt x="2075649" y="1658724"/>
                </a:cubicBezTo>
                <a:cubicBezTo>
                  <a:pt x="2072039" y="1650266"/>
                  <a:pt x="2068140" y="1642038"/>
                  <a:pt x="2068608" y="1633197"/>
                </a:cubicBezTo>
                <a:cubicBezTo>
                  <a:pt x="2069025" y="1625230"/>
                  <a:pt x="2064515" y="1618503"/>
                  <a:pt x="2055020" y="1612957"/>
                </a:cubicBezTo>
                <a:cubicBezTo>
                  <a:pt x="2051644" y="1610965"/>
                  <a:pt x="2049156" y="1608421"/>
                  <a:pt x="2046233" y="1606154"/>
                </a:cubicBezTo>
                <a:cubicBezTo>
                  <a:pt x="2043852" y="1604315"/>
                  <a:pt x="2041434" y="1602430"/>
                  <a:pt x="2035589" y="1604499"/>
                </a:cubicBezTo>
                <a:cubicBezTo>
                  <a:pt x="2032955" y="1611562"/>
                  <a:pt x="2036239" y="1618748"/>
                  <a:pt x="2040134" y="1625827"/>
                </a:cubicBezTo>
                <a:cubicBezTo>
                  <a:pt x="2042626" y="1630347"/>
                  <a:pt x="2043852" y="1634683"/>
                  <a:pt x="2040822" y="1639356"/>
                </a:cubicBezTo>
                <a:cubicBezTo>
                  <a:pt x="2029725" y="1656456"/>
                  <a:pt x="2038980" y="1672299"/>
                  <a:pt x="2049337" y="1688019"/>
                </a:cubicBezTo>
                <a:cubicBezTo>
                  <a:pt x="2051087" y="1690670"/>
                  <a:pt x="2054768" y="1692968"/>
                  <a:pt x="2055650" y="1695680"/>
                </a:cubicBezTo>
                <a:cubicBezTo>
                  <a:pt x="2056229" y="1697442"/>
                  <a:pt x="2054227" y="1700430"/>
                  <a:pt x="2051808" y="1701410"/>
                </a:cubicBezTo>
                <a:cubicBezTo>
                  <a:pt x="2049302" y="1702402"/>
                  <a:pt x="2043889" y="1702464"/>
                  <a:pt x="2041561" y="1701422"/>
                </a:cubicBezTo>
                <a:cubicBezTo>
                  <a:pt x="2037159" y="1699430"/>
                  <a:pt x="2034129" y="1696320"/>
                  <a:pt x="2030430" y="1693730"/>
                </a:cubicBezTo>
                <a:cubicBezTo>
                  <a:pt x="2017648" y="1684798"/>
                  <a:pt x="2002591" y="1682775"/>
                  <a:pt x="1984806" y="1687862"/>
                </a:cubicBezTo>
                <a:cubicBezTo>
                  <a:pt x="1982753" y="1688444"/>
                  <a:pt x="1981865" y="1690574"/>
                  <a:pt x="1979654" y="1692719"/>
                </a:cubicBezTo>
                <a:cubicBezTo>
                  <a:pt x="1984481" y="1695584"/>
                  <a:pt x="1989302" y="1698189"/>
                  <a:pt x="1993600" y="1701085"/>
                </a:cubicBezTo>
                <a:cubicBezTo>
                  <a:pt x="1997607" y="1703782"/>
                  <a:pt x="1996380" y="1708347"/>
                  <a:pt x="1991107" y="1710064"/>
                </a:cubicBezTo>
                <a:cubicBezTo>
                  <a:pt x="1986990" y="1711397"/>
                  <a:pt x="1982100" y="1711841"/>
                  <a:pt x="1978004" y="1713205"/>
                </a:cubicBezTo>
                <a:cubicBezTo>
                  <a:pt x="1975181" y="1714139"/>
                  <a:pt x="1973178" y="1715963"/>
                  <a:pt x="1969062" y="1718429"/>
                </a:cubicBezTo>
                <a:cubicBezTo>
                  <a:pt x="1976175" y="1720605"/>
                  <a:pt x="1980947" y="1722214"/>
                  <a:pt x="1985891" y="1723562"/>
                </a:cubicBezTo>
                <a:cubicBezTo>
                  <a:pt x="1993617" y="1725677"/>
                  <a:pt x="1997824" y="1729155"/>
                  <a:pt x="1997390" y="1734410"/>
                </a:cubicBezTo>
                <a:cubicBezTo>
                  <a:pt x="1996939" y="1739926"/>
                  <a:pt x="1991468" y="1744400"/>
                  <a:pt x="1982606" y="1745871"/>
                </a:cubicBezTo>
                <a:cubicBezTo>
                  <a:pt x="1976248" y="1746913"/>
                  <a:pt x="1969603" y="1747388"/>
                  <a:pt x="1963035" y="1747756"/>
                </a:cubicBezTo>
                <a:cubicBezTo>
                  <a:pt x="1956668" y="1748123"/>
                  <a:pt x="1948200" y="1749610"/>
                  <a:pt x="1946215" y="1744492"/>
                </a:cubicBezTo>
                <a:cubicBezTo>
                  <a:pt x="1945277" y="1742087"/>
                  <a:pt x="1950888" y="1738762"/>
                  <a:pt x="1953293" y="1735805"/>
                </a:cubicBezTo>
                <a:cubicBezTo>
                  <a:pt x="1954083" y="1734809"/>
                  <a:pt x="1954138" y="1733598"/>
                  <a:pt x="1954519" y="1732480"/>
                </a:cubicBezTo>
                <a:cubicBezTo>
                  <a:pt x="1941469" y="1719778"/>
                  <a:pt x="1941090" y="1719701"/>
                  <a:pt x="1947856" y="1705237"/>
                </a:cubicBezTo>
                <a:cubicBezTo>
                  <a:pt x="1950566" y="1699430"/>
                  <a:pt x="1953079" y="1693547"/>
                  <a:pt x="1947791" y="1688398"/>
                </a:cubicBezTo>
                <a:cubicBezTo>
                  <a:pt x="1938278" y="1679128"/>
                  <a:pt x="1943224" y="1671222"/>
                  <a:pt x="1949524" y="1662320"/>
                </a:cubicBezTo>
                <a:cubicBezTo>
                  <a:pt x="1954162" y="1655793"/>
                  <a:pt x="1957069" y="1649297"/>
                  <a:pt x="1968869" y="1646232"/>
                </a:cubicBezTo>
                <a:cubicBezTo>
                  <a:pt x="1971311" y="1645589"/>
                  <a:pt x="1974267" y="1644148"/>
                  <a:pt x="1974829" y="1642754"/>
                </a:cubicBezTo>
                <a:cubicBezTo>
                  <a:pt x="1975871" y="1640134"/>
                  <a:pt x="1976988" y="1636656"/>
                  <a:pt x="1975006" y="1634695"/>
                </a:cubicBezTo>
                <a:cubicBezTo>
                  <a:pt x="1973147" y="1632871"/>
                  <a:pt x="1967097" y="1631492"/>
                  <a:pt x="1963277" y="1631799"/>
                </a:cubicBezTo>
                <a:cubicBezTo>
                  <a:pt x="1957049" y="1632274"/>
                  <a:pt x="1951129" y="1634281"/>
                  <a:pt x="1944073" y="1635859"/>
                </a:cubicBezTo>
                <a:cubicBezTo>
                  <a:pt x="1940227" y="1632672"/>
                  <a:pt x="1935966" y="1630236"/>
                  <a:pt x="1933964" y="1627248"/>
                </a:cubicBezTo>
                <a:cubicBezTo>
                  <a:pt x="1928783" y="1619449"/>
                  <a:pt x="1919229" y="1615558"/>
                  <a:pt x="1906489" y="1613719"/>
                </a:cubicBezTo>
                <a:cubicBezTo>
                  <a:pt x="1900100" y="1612799"/>
                  <a:pt x="1893747" y="1611666"/>
                  <a:pt x="1887613" y="1610241"/>
                </a:cubicBezTo>
                <a:cubicBezTo>
                  <a:pt x="1883516" y="1609306"/>
                  <a:pt x="1882397" y="1604510"/>
                  <a:pt x="1885897" y="1602733"/>
                </a:cubicBezTo>
                <a:cubicBezTo>
                  <a:pt x="1889399" y="1600940"/>
                  <a:pt x="1893404" y="1599025"/>
                  <a:pt x="1897664" y="1598412"/>
                </a:cubicBezTo>
                <a:cubicBezTo>
                  <a:pt x="1903040" y="1597616"/>
                  <a:pt x="1908924" y="1598274"/>
                  <a:pt x="1914536" y="1597984"/>
                </a:cubicBezTo>
                <a:cubicBezTo>
                  <a:pt x="1929142" y="1597233"/>
                  <a:pt x="1943278" y="1584607"/>
                  <a:pt x="1938224" y="1576288"/>
                </a:cubicBezTo>
                <a:cubicBezTo>
                  <a:pt x="1936852" y="1574020"/>
                  <a:pt x="1931672" y="1571277"/>
                  <a:pt x="1928057" y="1571185"/>
                </a:cubicBezTo>
                <a:cubicBezTo>
                  <a:pt x="1921919" y="1571001"/>
                  <a:pt x="1915096" y="1572105"/>
                  <a:pt x="1909593" y="1573867"/>
                </a:cubicBezTo>
                <a:cubicBezTo>
                  <a:pt x="1905874" y="1575062"/>
                  <a:pt x="1904069" y="1578417"/>
                  <a:pt x="1901110" y="1580639"/>
                </a:cubicBezTo>
                <a:cubicBezTo>
                  <a:pt x="1897213" y="1583566"/>
                  <a:pt x="1892250" y="1585021"/>
                  <a:pt x="1886205" y="1583259"/>
                </a:cubicBezTo>
                <a:cubicBezTo>
                  <a:pt x="1880574" y="1581589"/>
                  <a:pt x="1877288" y="1576563"/>
                  <a:pt x="1880340" y="1572702"/>
                </a:cubicBezTo>
                <a:cubicBezTo>
                  <a:pt x="1883570" y="1568611"/>
                  <a:pt x="1887812" y="1564674"/>
                  <a:pt x="1892593" y="1561180"/>
                </a:cubicBezTo>
                <a:cubicBezTo>
                  <a:pt x="1900028" y="1555756"/>
                  <a:pt x="1906470" y="1550194"/>
                  <a:pt x="1907679" y="1542886"/>
                </a:cubicBezTo>
                <a:cubicBezTo>
                  <a:pt x="1908617" y="1537155"/>
                  <a:pt x="1914283" y="1533815"/>
                  <a:pt x="1922174" y="1530935"/>
                </a:cubicBezTo>
                <a:cubicBezTo>
                  <a:pt x="1931655" y="1527487"/>
                  <a:pt x="1943097" y="1525648"/>
                  <a:pt x="1951217" y="1519014"/>
                </a:cubicBezTo>
                <a:cubicBezTo>
                  <a:pt x="1947880" y="1515567"/>
                  <a:pt x="1945100" y="1512012"/>
                  <a:pt x="1941347" y="1508917"/>
                </a:cubicBezTo>
                <a:cubicBezTo>
                  <a:pt x="1931851" y="1501072"/>
                  <a:pt x="1920077" y="1497793"/>
                  <a:pt x="1904377" y="1502390"/>
                </a:cubicBezTo>
                <a:cubicBezTo>
                  <a:pt x="1900587" y="1503509"/>
                  <a:pt x="1895824" y="1503385"/>
                  <a:pt x="1892196" y="1503753"/>
                </a:cubicBezTo>
                <a:cubicBezTo>
                  <a:pt x="1890301" y="1501746"/>
                  <a:pt x="1888425" y="1500704"/>
                  <a:pt x="1888605" y="1499816"/>
                </a:cubicBezTo>
                <a:cubicBezTo>
                  <a:pt x="1890265" y="1491879"/>
                  <a:pt x="1887774" y="1485290"/>
                  <a:pt x="1876657" y="1479928"/>
                </a:cubicBezTo>
                <a:cubicBezTo>
                  <a:pt x="1871190" y="1477308"/>
                  <a:pt x="1873554" y="1472129"/>
                  <a:pt x="1880069" y="1469646"/>
                </a:cubicBezTo>
                <a:cubicBezTo>
                  <a:pt x="1884852" y="1467823"/>
                  <a:pt x="1889939" y="1466138"/>
                  <a:pt x="1895227" y="1465004"/>
                </a:cubicBezTo>
                <a:cubicBezTo>
                  <a:pt x="1912191" y="1461357"/>
                  <a:pt x="1928529" y="1457144"/>
                  <a:pt x="1943890" y="1451183"/>
                </a:cubicBezTo>
                <a:cubicBezTo>
                  <a:pt x="1957770" y="1445837"/>
                  <a:pt x="1973311" y="1444135"/>
                  <a:pt x="1990190" y="1446265"/>
                </a:cubicBezTo>
                <a:cubicBezTo>
                  <a:pt x="2006621" y="1448364"/>
                  <a:pt x="2007596" y="1447966"/>
                  <a:pt x="2014602" y="1439248"/>
                </a:cubicBezTo>
                <a:cubicBezTo>
                  <a:pt x="2020342" y="1432123"/>
                  <a:pt x="2027710" y="1426653"/>
                  <a:pt x="2040069" y="1423864"/>
                </a:cubicBezTo>
                <a:cubicBezTo>
                  <a:pt x="2043533" y="1423083"/>
                  <a:pt x="2047610" y="1421995"/>
                  <a:pt x="2049504" y="1420279"/>
                </a:cubicBezTo>
                <a:cubicBezTo>
                  <a:pt x="2051813" y="1418134"/>
                  <a:pt x="2053725" y="1414993"/>
                  <a:pt x="2052933" y="1412649"/>
                </a:cubicBezTo>
                <a:cubicBezTo>
                  <a:pt x="2051885" y="1409511"/>
                  <a:pt x="2046203" y="1408267"/>
                  <a:pt x="2041511" y="1409431"/>
                </a:cubicBezTo>
                <a:cubicBezTo>
                  <a:pt x="2032869" y="1411607"/>
                  <a:pt x="2024117" y="1413982"/>
                  <a:pt x="2016460" y="1417215"/>
                </a:cubicBezTo>
                <a:cubicBezTo>
                  <a:pt x="2006350" y="1421459"/>
                  <a:pt x="1997394" y="1426714"/>
                  <a:pt x="1987682" y="1431311"/>
                </a:cubicBezTo>
                <a:cubicBezTo>
                  <a:pt x="1984017" y="1433042"/>
                  <a:pt x="1979713" y="1435019"/>
                  <a:pt x="1975440" y="1435310"/>
                </a:cubicBezTo>
                <a:cubicBezTo>
                  <a:pt x="1971394" y="1435601"/>
                  <a:pt x="1965476" y="1434559"/>
                  <a:pt x="1963184" y="1432736"/>
                </a:cubicBezTo>
                <a:cubicBezTo>
                  <a:pt x="1960916" y="1430943"/>
                  <a:pt x="1960715" y="1427143"/>
                  <a:pt x="1962210" y="1424860"/>
                </a:cubicBezTo>
                <a:cubicBezTo>
                  <a:pt x="1963782" y="1422424"/>
                  <a:pt x="1968055" y="1420417"/>
                  <a:pt x="1971810" y="1418777"/>
                </a:cubicBezTo>
                <a:cubicBezTo>
                  <a:pt x="1980306" y="1415116"/>
                  <a:pt x="1989415" y="1411959"/>
                  <a:pt x="1997900" y="1408297"/>
                </a:cubicBezTo>
                <a:cubicBezTo>
                  <a:pt x="2007811" y="1404007"/>
                  <a:pt x="2008408" y="1399196"/>
                  <a:pt x="2000284" y="1393757"/>
                </a:cubicBezTo>
                <a:cubicBezTo>
                  <a:pt x="1992104" y="1388286"/>
                  <a:pt x="1985190" y="1388317"/>
                  <a:pt x="1976744" y="1394001"/>
                </a:cubicBezTo>
                <a:cubicBezTo>
                  <a:pt x="1973564" y="1396146"/>
                  <a:pt x="1971109" y="1398782"/>
                  <a:pt x="1967531" y="1400590"/>
                </a:cubicBezTo>
                <a:cubicBezTo>
                  <a:pt x="1956633" y="1406090"/>
                  <a:pt x="1945856" y="1411775"/>
                  <a:pt x="1934107" y="1416509"/>
                </a:cubicBezTo>
                <a:cubicBezTo>
                  <a:pt x="1924718" y="1420294"/>
                  <a:pt x="1915745" y="1418225"/>
                  <a:pt x="1911125" y="1411652"/>
                </a:cubicBezTo>
                <a:cubicBezTo>
                  <a:pt x="1909122" y="1408818"/>
                  <a:pt x="1910006" y="1405202"/>
                  <a:pt x="1909610" y="1402199"/>
                </a:cubicBezTo>
                <a:cubicBezTo>
                  <a:pt x="1938549" y="1396192"/>
                  <a:pt x="1937881" y="1399487"/>
                  <a:pt x="1930226" y="1380840"/>
                </a:cubicBezTo>
                <a:cubicBezTo>
                  <a:pt x="1929793" y="1379798"/>
                  <a:pt x="1930585" y="1378572"/>
                  <a:pt x="1931003" y="1376504"/>
                </a:cubicBezTo>
                <a:cubicBezTo>
                  <a:pt x="1936708" y="1372933"/>
                  <a:pt x="1943476" y="1368950"/>
                  <a:pt x="1949651" y="1364644"/>
                </a:cubicBezTo>
                <a:cubicBezTo>
                  <a:pt x="1951182" y="1363587"/>
                  <a:pt x="1951835" y="1361166"/>
                  <a:pt x="1950929" y="1359910"/>
                </a:cubicBezTo>
                <a:cubicBezTo>
                  <a:pt x="1950082" y="1358776"/>
                  <a:pt x="1945607" y="1357351"/>
                  <a:pt x="1944413" y="1357795"/>
                </a:cubicBezTo>
                <a:cubicBezTo>
                  <a:pt x="1928222" y="1363771"/>
                  <a:pt x="1915853" y="1360354"/>
                  <a:pt x="1904900" y="1352356"/>
                </a:cubicBezTo>
                <a:cubicBezTo>
                  <a:pt x="1903763" y="1351528"/>
                  <a:pt x="1901814" y="1350824"/>
                  <a:pt x="1900083" y="1350640"/>
                </a:cubicBezTo>
                <a:cubicBezTo>
                  <a:pt x="1897429" y="1350349"/>
                  <a:pt x="1893496" y="1349905"/>
                  <a:pt x="1892142" y="1350763"/>
                </a:cubicBezTo>
                <a:cubicBezTo>
                  <a:pt x="1889868" y="1352188"/>
                  <a:pt x="1887577" y="1354762"/>
                  <a:pt x="1888136" y="1356509"/>
                </a:cubicBezTo>
                <a:cubicBezTo>
                  <a:pt x="1890265" y="1363204"/>
                  <a:pt x="1898169" y="1369057"/>
                  <a:pt x="1895661" y="1378220"/>
                </a:cubicBezTo>
                <a:cubicBezTo>
                  <a:pt x="1885573" y="1383751"/>
                  <a:pt x="1873807" y="1390202"/>
                  <a:pt x="1862165" y="1396576"/>
                </a:cubicBezTo>
                <a:cubicBezTo>
                  <a:pt x="1865271" y="1401004"/>
                  <a:pt x="1877451" y="1401326"/>
                  <a:pt x="1875215" y="1407071"/>
                </a:cubicBezTo>
                <a:cubicBezTo>
                  <a:pt x="1873320" y="1411944"/>
                  <a:pt x="1868915" y="1416494"/>
                  <a:pt x="1865089" y="1421014"/>
                </a:cubicBezTo>
                <a:cubicBezTo>
                  <a:pt x="1863862" y="1422439"/>
                  <a:pt x="1861083" y="1423451"/>
                  <a:pt x="1858772" y="1424431"/>
                </a:cubicBezTo>
                <a:cubicBezTo>
                  <a:pt x="1849874" y="1428308"/>
                  <a:pt x="1840509" y="1428292"/>
                  <a:pt x="1833850" y="1422684"/>
                </a:cubicBezTo>
                <a:cubicBezTo>
                  <a:pt x="1824878" y="1415146"/>
                  <a:pt x="1812750" y="1410749"/>
                  <a:pt x="1799270" y="1408358"/>
                </a:cubicBezTo>
                <a:cubicBezTo>
                  <a:pt x="1783442" y="1405539"/>
                  <a:pt x="1776603" y="1398889"/>
                  <a:pt x="1771765" y="1390278"/>
                </a:cubicBezTo>
                <a:cubicBezTo>
                  <a:pt x="1765936" y="1379905"/>
                  <a:pt x="1767235" y="1377760"/>
                  <a:pt x="1784922" y="1373639"/>
                </a:cubicBezTo>
                <a:cubicBezTo>
                  <a:pt x="1790931" y="1372229"/>
                  <a:pt x="1797322" y="1371432"/>
                  <a:pt x="1803494" y="1370375"/>
                </a:cubicBezTo>
                <a:cubicBezTo>
                  <a:pt x="1809702" y="1373884"/>
                  <a:pt x="1815115" y="1376918"/>
                  <a:pt x="1819917" y="1379630"/>
                </a:cubicBezTo>
                <a:cubicBezTo>
                  <a:pt x="1846209" y="1374972"/>
                  <a:pt x="1857345" y="1371815"/>
                  <a:pt x="1863375" y="1367035"/>
                </a:cubicBezTo>
                <a:cubicBezTo>
                  <a:pt x="1864078" y="1366483"/>
                  <a:pt x="1862707" y="1364966"/>
                  <a:pt x="1861930" y="1362883"/>
                </a:cubicBezTo>
                <a:cubicBezTo>
                  <a:pt x="1856101" y="1362545"/>
                  <a:pt x="1849712" y="1362423"/>
                  <a:pt x="1843432" y="1361794"/>
                </a:cubicBezTo>
                <a:cubicBezTo>
                  <a:pt x="1836845" y="1361151"/>
                  <a:pt x="1833432" y="1358224"/>
                  <a:pt x="1834357" y="1354394"/>
                </a:cubicBezTo>
                <a:cubicBezTo>
                  <a:pt x="1834753" y="1352708"/>
                  <a:pt x="1835928" y="1351069"/>
                  <a:pt x="1836917" y="1349445"/>
                </a:cubicBezTo>
                <a:cubicBezTo>
                  <a:pt x="1839100" y="1345860"/>
                  <a:pt x="1839316" y="1342443"/>
                  <a:pt x="1833054" y="1340497"/>
                </a:cubicBezTo>
                <a:cubicBezTo>
                  <a:pt x="1826918" y="1338582"/>
                  <a:pt x="1822317" y="1340972"/>
                  <a:pt x="1818183" y="1343500"/>
                </a:cubicBezTo>
                <a:cubicBezTo>
                  <a:pt x="1814158" y="1345936"/>
                  <a:pt x="1810280" y="1348480"/>
                  <a:pt x="1806218" y="1350916"/>
                </a:cubicBezTo>
                <a:cubicBezTo>
                  <a:pt x="1802140" y="1353337"/>
                  <a:pt x="1798097" y="1355773"/>
                  <a:pt x="1793765" y="1358010"/>
                </a:cubicBezTo>
                <a:cubicBezTo>
                  <a:pt x="1788584" y="1360676"/>
                  <a:pt x="1782738" y="1363189"/>
                  <a:pt x="1775917" y="1360507"/>
                </a:cubicBezTo>
                <a:cubicBezTo>
                  <a:pt x="1770466" y="1358362"/>
                  <a:pt x="1770539" y="1354685"/>
                  <a:pt x="1771784" y="1351100"/>
                </a:cubicBezTo>
                <a:cubicBezTo>
                  <a:pt x="1772181" y="1349981"/>
                  <a:pt x="1773141" y="1348878"/>
                  <a:pt x="1773155" y="1347744"/>
                </a:cubicBezTo>
                <a:cubicBezTo>
                  <a:pt x="1773245" y="1345063"/>
                  <a:pt x="1772938" y="1342366"/>
                  <a:pt x="1772758" y="1339102"/>
                </a:cubicBezTo>
                <a:cubicBezTo>
                  <a:pt x="1758771" y="1338168"/>
                  <a:pt x="1747311" y="1338995"/>
                  <a:pt x="1736321" y="1343485"/>
                </a:cubicBezTo>
                <a:cubicBezTo>
                  <a:pt x="1737205" y="1347392"/>
                  <a:pt x="1738414" y="1350747"/>
                  <a:pt x="1738595" y="1354118"/>
                </a:cubicBezTo>
                <a:cubicBezTo>
                  <a:pt x="1738757" y="1356953"/>
                  <a:pt x="1732512" y="1359236"/>
                  <a:pt x="1728199" y="1358025"/>
                </a:cubicBezTo>
                <a:cubicBezTo>
                  <a:pt x="1724860" y="1357091"/>
                  <a:pt x="1720746" y="1356095"/>
                  <a:pt x="1718959" y="1354363"/>
                </a:cubicBezTo>
                <a:cubicBezTo>
                  <a:pt x="1712426" y="1348020"/>
                  <a:pt x="1705875" y="1341554"/>
                  <a:pt x="1701146" y="1334690"/>
                </a:cubicBezTo>
                <a:cubicBezTo>
                  <a:pt x="1699341" y="1332054"/>
                  <a:pt x="1701020" y="1327688"/>
                  <a:pt x="1703546" y="1324960"/>
                </a:cubicBezTo>
                <a:cubicBezTo>
                  <a:pt x="1707680" y="1320471"/>
                  <a:pt x="1714104" y="1316824"/>
                  <a:pt x="1718977" y="1312580"/>
                </a:cubicBezTo>
                <a:cubicBezTo>
                  <a:pt x="1725708" y="1306712"/>
                  <a:pt x="1730545" y="1300323"/>
                  <a:pt x="1724933" y="1293106"/>
                </a:cubicBezTo>
                <a:cubicBezTo>
                  <a:pt x="1716378" y="1282135"/>
                  <a:pt x="1707680" y="1271195"/>
                  <a:pt x="1698313" y="1260485"/>
                </a:cubicBezTo>
                <a:cubicBezTo>
                  <a:pt x="1692628" y="1254004"/>
                  <a:pt x="1685771" y="1247860"/>
                  <a:pt x="1674870" y="1243631"/>
                </a:cubicBezTo>
                <a:cubicBezTo>
                  <a:pt x="1667001" y="1248335"/>
                  <a:pt x="1670503" y="1252778"/>
                  <a:pt x="1673318" y="1256823"/>
                </a:cubicBezTo>
                <a:cubicBezTo>
                  <a:pt x="1679255" y="1265327"/>
                  <a:pt x="1687538" y="1273402"/>
                  <a:pt x="1678516" y="1283147"/>
                </a:cubicBezTo>
                <a:cubicBezTo>
                  <a:pt x="1677072" y="1284694"/>
                  <a:pt x="1679453" y="1287559"/>
                  <a:pt x="1679978" y="1289812"/>
                </a:cubicBezTo>
                <a:cubicBezTo>
                  <a:pt x="1680736" y="1293091"/>
                  <a:pt x="1681403" y="1296385"/>
                  <a:pt x="1682161" y="1299878"/>
                </a:cubicBezTo>
                <a:cubicBezTo>
                  <a:pt x="1669456" y="1304996"/>
                  <a:pt x="1657003" y="1309454"/>
                  <a:pt x="1658303" y="1320165"/>
                </a:cubicBezTo>
                <a:cubicBezTo>
                  <a:pt x="1658555" y="1322233"/>
                  <a:pt x="1653340" y="1324807"/>
                  <a:pt x="1650019" y="1326753"/>
                </a:cubicBezTo>
                <a:cubicBezTo>
                  <a:pt x="1645633" y="1329342"/>
                  <a:pt x="1642258" y="1332284"/>
                  <a:pt x="1644046" y="1335916"/>
                </a:cubicBezTo>
                <a:cubicBezTo>
                  <a:pt x="1649694" y="1347376"/>
                  <a:pt x="1637133" y="1353061"/>
                  <a:pt x="1625186" y="1358822"/>
                </a:cubicBezTo>
                <a:cubicBezTo>
                  <a:pt x="1617895" y="1362346"/>
                  <a:pt x="1609522" y="1360308"/>
                  <a:pt x="1607879" y="1354992"/>
                </a:cubicBezTo>
                <a:cubicBezTo>
                  <a:pt x="1607357" y="1353306"/>
                  <a:pt x="1606995" y="1351559"/>
                  <a:pt x="1607050" y="1349828"/>
                </a:cubicBezTo>
                <a:cubicBezTo>
                  <a:pt x="1607356" y="1338674"/>
                  <a:pt x="1600823" y="1329480"/>
                  <a:pt x="1586530" y="1322448"/>
                </a:cubicBezTo>
                <a:cubicBezTo>
                  <a:pt x="1580123" y="1319291"/>
                  <a:pt x="1577741" y="1315108"/>
                  <a:pt x="1577957" y="1310159"/>
                </a:cubicBezTo>
                <a:cubicBezTo>
                  <a:pt x="1578143" y="1305578"/>
                  <a:pt x="1577998" y="1300981"/>
                  <a:pt x="1577998" y="1295971"/>
                </a:cubicBezTo>
                <a:cubicBezTo>
                  <a:pt x="1582726" y="1293826"/>
                  <a:pt x="1587040" y="1291635"/>
                  <a:pt x="1591696" y="1289796"/>
                </a:cubicBezTo>
                <a:cubicBezTo>
                  <a:pt x="1595666" y="1288249"/>
                  <a:pt x="1599853" y="1286349"/>
                  <a:pt x="1604256" y="1285981"/>
                </a:cubicBezTo>
                <a:cubicBezTo>
                  <a:pt x="1608316" y="1285644"/>
                  <a:pt x="1613587" y="1286533"/>
                  <a:pt x="1616781" y="1288080"/>
                </a:cubicBezTo>
                <a:cubicBezTo>
                  <a:pt x="1618784" y="1289046"/>
                  <a:pt x="1618822" y="1292325"/>
                  <a:pt x="1618188" y="1294378"/>
                </a:cubicBezTo>
                <a:cubicBezTo>
                  <a:pt x="1617033" y="1298086"/>
                  <a:pt x="1609509" y="1300935"/>
                  <a:pt x="1614471" y="1305563"/>
                </a:cubicBezTo>
                <a:cubicBezTo>
                  <a:pt x="1620175" y="1308688"/>
                  <a:pt x="1627050" y="1308198"/>
                  <a:pt x="1632897" y="1306344"/>
                </a:cubicBezTo>
                <a:cubicBezTo>
                  <a:pt x="1637643" y="1304827"/>
                  <a:pt x="1643364" y="1302238"/>
                  <a:pt x="1644718" y="1299403"/>
                </a:cubicBezTo>
                <a:cubicBezTo>
                  <a:pt x="1648436" y="1291727"/>
                  <a:pt x="1650710" y="1283698"/>
                  <a:pt x="1652190" y="1275715"/>
                </a:cubicBezTo>
                <a:cubicBezTo>
                  <a:pt x="1652749" y="1272728"/>
                  <a:pt x="1647660" y="1270643"/>
                  <a:pt x="1642336" y="1270904"/>
                </a:cubicBezTo>
                <a:cubicBezTo>
                  <a:pt x="1635766" y="1271211"/>
                  <a:pt x="1629288" y="1272176"/>
                  <a:pt x="1622736" y="1272620"/>
                </a:cubicBezTo>
                <a:cubicBezTo>
                  <a:pt x="1612143" y="1273356"/>
                  <a:pt x="1601243" y="1273049"/>
                  <a:pt x="1592941" y="1268790"/>
                </a:cubicBezTo>
                <a:cubicBezTo>
                  <a:pt x="1580813" y="1262584"/>
                  <a:pt x="1569281" y="1263182"/>
                  <a:pt x="1556756" y="1267702"/>
                </a:cubicBezTo>
                <a:cubicBezTo>
                  <a:pt x="1555548" y="1268131"/>
                  <a:pt x="1553184" y="1267380"/>
                  <a:pt x="1550981" y="1267135"/>
                </a:cubicBezTo>
                <a:cubicBezTo>
                  <a:pt x="1542428" y="1263013"/>
                  <a:pt x="1538476" y="1257298"/>
                  <a:pt x="1538168" y="1250649"/>
                </a:cubicBezTo>
                <a:cubicBezTo>
                  <a:pt x="1537844" y="1243447"/>
                  <a:pt x="1546054" y="1239096"/>
                  <a:pt x="1558001" y="1239847"/>
                </a:cubicBezTo>
                <a:cubicBezTo>
                  <a:pt x="1562315" y="1240122"/>
                  <a:pt x="1566610" y="1240521"/>
                  <a:pt x="1570057" y="1240812"/>
                </a:cubicBezTo>
                <a:cubicBezTo>
                  <a:pt x="1576176" y="1235219"/>
                  <a:pt x="1572819" y="1230883"/>
                  <a:pt x="1570527" y="1226470"/>
                </a:cubicBezTo>
                <a:cubicBezTo>
                  <a:pt x="1568542" y="1222640"/>
                  <a:pt x="1566196" y="1218825"/>
                  <a:pt x="1564860" y="1214918"/>
                </a:cubicBezTo>
                <a:cubicBezTo>
                  <a:pt x="1563669" y="1211378"/>
                  <a:pt x="1571122" y="1207931"/>
                  <a:pt x="1576140" y="1209816"/>
                </a:cubicBezTo>
                <a:cubicBezTo>
                  <a:pt x="1583286" y="1212466"/>
                  <a:pt x="1590054" y="1215638"/>
                  <a:pt x="1596443" y="1218978"/>
                </a:cubicBezTo>
                <a:cubicBezTo>
                  <a:pt x="1606098" y="1224004"/>
                  <a:pt x="1609148" y="1230056"/>
                  <a:pt x="1603445" y="1237594"/>
                </a:cubicBezTo>
                <a:cubicBezTo>
                  <a:pt x="1600323" y="1241716"/>
                  <a:pt x="1598229" y="1246251"/>
                  <a:pt x="1597129" y="1250741"/>
                </a:cubicBezTo>
                <a:cubicBezTo>
                  <a:pt x="1596768" y="1252211"/>
                  <a:pt x="1600594" y="1254571"/>
                  <a:pt x="1603391" y="1255582"/>
                </a:cubicBezTo>
                <a:cubicBezTo>
                  <a:pt x="1604781" y="1256088"/>
                  <a:pt x="1609815" y="1254817"/>
                  <a:pt x="1610466" y="1253728"/>
                </a:cubicBezTo>
                <a:cubicBezTo>
                  <a:pt x="1617882" y="1241317"/>
                  <a:pt x="1634558" y="1235219"/>
                  <a:pt x="1652046" y="1229106"/>
                </a:cubicBezTo>
                <a:cubicBezTo>
                  <a:pt x="1665076" y="1224539"/>
                  <a:pt x="1676121" y="1223559"/>
                  <a:pt x="1688230" y="1229856"/>
                </a:cubicBezTo>
                <a:cubicBezTo>
                  <a:pt x="1700575" y="1236261"/>
                  <a:pt x="1716149" y="1236655"/>
                  <a:pt x="1731273" y="1236598"/>
                </a:cubicBezTo>
                <a:cubicBezTo>
                  <a:pt x="1736290" y="1236583"/>
                  <a:pt x="1743364" y="1234882"/>
                  <a:pt x="1745909" y="1232522"/>
                </a:cubicBezTo>
                <a:cubicBezTo>
                  <a:pt x="1756214" y="1222992"/>
                  <a:pt x="1771754" y="1217369"/>
                  <a:pt x="1785686" y="1210505"/>
                </a:cubicBezTo>
                <a:cubicBezTo>
                  <a:pt x="1787599" y="1209555"/>
                  <a:pt x="1788231" y="1207639"/>
                  <a:pt x="1789457" y="1206184"/>
                </a:cubicBezTo>
                <a:cubicBezTo>
                  <a:pt x="1784062" y="1203487"/>
                  <a:pt x="1779171" y="1201036"/>
                  <a:pt x="1774207" y="1198553"/>
                </a:cubicBezTo>
                <a:cubicBezTo>
                  <a:pt x="1778375" y="1183921"/>
                  <a:pt x="1794421" y="1177562"/>
                  <a:pt x="1814164" y="1173655"/>
                </a:cubicBezTo>
                <a:cubicBezTo>
                  <a:pt x="1823567" y="1171786"/>
                  <a:pt x="1831113" y="1175432"/>
                  <a:pt x="1830912" y="1181776"/>
                </a:cubicBezTo>
                <a:cubicBezTo>
                  <a:pt x="1830806" y="1185147"/>
                  <a:pt x="1829759" y="1188717"/>
                  <a:pt x="1827627" y="1191796"/>
                </a:cubicBezTo>
                <a:cubicBezTo>
                  <a:pt x="1819561" y="1203472"/>
                  <a:pt x="1813008" y="1215898"/>
                  <a:pt x="1792526" y="1222272"/>
                </a:cubicBezTo>
                <a:cubicBezTo>
                  <a:pt x="1790955" y="1222762"/>
                  <a:pt x="1789854" y="1223881"/>
                  <a:pt x="1788645" y="1224754"/>
                </a:cubicBezTo>
                <a:cubicBezTo>
                  <a:pt x="1784730" y="1227635"/>
                  <a:pt x="1784550" y="1231710"/>
                  <a:pt x="1788267" y="1234330"/>
                </a:cubicBezTo>
                <a:cubicBezTo>
                  <a:pt x="1792598" y="1237349"/>
                  <a:pt x="1798481" y="1237977"/>
                  <a:pt x="1803662" y="1236184"/>
                </a:cubicBezTo>
                <a:cubicBezTo>
                  <a:pt x="1810159" y="1233947"/>
                  <a:pt x="1815771" y="1230745"/>
                  <a:pt x="1821709" y="1227910"/>
                </a:cubicBezTo>
                <a:cubicBezTo>
                  <a:pt x="1831292" y="1223360"/>
                  <a:pt x="1840370" y="1218212"/>
                  <a:pt x="1853528" y="1218089"/>
                </a:cubicBezTo>
                <a:cubicBezTo>
                  <a:pt x="1853569" y="1218166"/>
                  <a:pt x="1853608" y="1218273"/>
                  <a:pt x="1853622" y="1218365"/>
                </a:cubicBezTo>
                <a:lnTo>
                  <a:pt x="1853633" y="1218362"/>
                </a:lnTo>
                <a:lnTo>
                  <a:pt x="1854130" y="1218227"/>
                </a:lnTo>
                <a:cubicBezTo>
                  <a:pt x="1859648" y="1227328"/>
                  <a:pt x="1870062" y="1233656"/>
                  <a:pt x="1883959" y="1238038"/>
                </a:cubicBezTo>
                <a:cubicBezTo>
                  <a:pt x="1902492" y="1243906"/>
                  <a:pt x="1919512" y="1237625"/>
                  <a:pt x="1917164" y="1226608"/>
                </a:cubicBezTo>
                <a:cubicBezTo>
                  <a:pt x="1915341" y="1218150"/>
                  <a:pt x="1921586" y="1212282"/>
                  <a:pt x="1932690" y="1207930"/>
                </a:cubicBezTo>
                <a:cubicBezTo>
                  <a:pt x="1932721" y="1207953"/>
                  <a:pt x="1932721" y="1207976"/>
                  <a:pt x="1932732" y="1208011"/>
                </a:cubicBezTo>
                <a:cubicBezTo>
                  <a:pt x="1932932" y="1207988"/>
                  <a:pt x="1933129" y="1207965"/>
                  <a:pt x="1933328" y="1207930"/>
                </a:cubicBezTo>
                <a:cubicBezTo>
                  <a:pt x="1942246" y="1213768"/>
                  <a:pt x="1950798" y="1219820"/>
                  <a:pt x="1960243" y="1225290"/>
                </a:cubicBezTo>
                <a:cubicBezTo>
                  <a:pt x="1963200" y="1227021"/>
                  <a:pt x="1969570" y="1228600"/>
                  <a:pt x="1972603" y="1227788"/>
                </a:cubicBezTo>
                <a:cubicBezTo>
                  <a:pt x="1981020" y="1225551"/>
                  <a:pt x="1989755" y="1222747"/>
                  <a:pt x="1995964" y="1218778"/>
                </a:cubicBezTo>
                <a:cubicBezTo>
                  <a:pt x="2004360" y="1213385"/>
                  <a:pt x="1997643" y="1203824"/>
                  <a:pt x="1985512" y="1202889"/>
                </a:cubicBezTo>
                <a:cubicBezTo>
                  <a:pt x="1980015" y="1202476"/>
                  <a:pt x="1974226" y="1202950"/>
                  <a:pt x="1968738" y="1203548"/>
                </a:cubicBezTo>
                <a:cubicBezTo>
                  <a:pt x="1956884" y="1204835"/>
                  <a:pt x="1945134" y="1206459"/>
                  <a:pt x="1933328" y="1207930"/>
                </a:cubicBezTo>
                <a:cubicBezTo>
                  <a:pt x="1933236" y="1207884"/>
                  <a:pt x="1933151" y="1207819"/>
                  <a:pt x="1933058" y="1207761"/>
                </a:cubicBezTo>
                <a:lnTo>
                  <a:pt x="1933020" y="1207791"/>
                </a:lnTo>
                <a:lnTo>
                  <a:pt x="1932695" y="1207929"/>
                </a:lnTo>
                <a:cubicBezTo>
                  <a:pt x="1928960" y="1199977"/>
                  <a:pt x="1943544" y="1196284"/>
                  <a:pt x="1944842" y="1189742"/>
                </a:cubicBezTo>
                <a:cubicBezTo>
                  <a:pt x="1928508" y="1180028"/>
                  <a:pt x="1920941" y="1180411"/>
                  <a:pt x="1908992" y="1190462"/>
                </a:cubicBezTo>
                <a:cubicBezTo>
                  <a:pt x="1894610" y="1202567"/>
                  <a:pt x="1878007" y="1213154"/>
                  <a:pt x="1854132" y="1218226"/>
                </a:cubicBezTo>
                <a:cubicBezTo>
                  <a:pt x="1854106" y="1218165"/>
                  <a:pt x="1854051" y="1218130"/>
                  <a:pt x="1854008" y="1218073"/>
                </a:cubicBezTo>
                <a:cubicBezTo>
                  <a:pt x="1853847" y="1218073"/>
                  <a:pt x="1853703" y="1218084"/>
                  <a:pt x="1853540" y="1218084"/>
                </a:cubicBezTo>
                <a:cubicBezTo>
                  <a:pt x="1852510" y="1214759"/>
                  <a:pt x="1849586" y="1211052"/>
                  <a:pt x="1851156" y="1208278"/>
                </a:cubicBezTo>
                <a:cubicBezTo>
                  <a:pt x="1857020" y="1197951"/>
                  <a:pt x="1862762" y="1186843"/>
                  <a:pt x="1877885" y="1180331"/>
                </a:cubicBezTo>
                <a:cubicBezTo>
                  <a:pt x="1894488" y="1173206"/>
                  <a:pt x="1903998" y="1164350"/>
                  <a:pt x="1908402" y="1152368"/>
                </a:cubicBezTo>
                <a:cubicBezTo>
                  <a:pt x="1914211" y="1136556"/>
                  <a:pt x="1929974" y="1125631"/>
                  <a:pt x="1955640" y="1120529"/>
                </a:cubicBezTo>
                <a:cubicBezTo>
                  <a:pt x="1960120" y="1119640"/>
                  <a:pt x="1964397" y="1118369"/>
                  <a:pt x="1968813" y="1117357"/>
                </a:cubicBezTo>
                <a:cubicBezTo>
                  <a:pt x="1988223" y="1112929"/>
                  <a:pt x="2007090" y="1110309"/>
                  <a:pt x="2023268" y="1121786"/>
                </a:cubicBezTo>
                <a:cubicBezTo>
                  <a:pt x="2026337" y="1123946"/>
                  <a:pt x="2031443" y="1124819"/>
                  <a:pt x="2037110" y="1121065"/>
                </a:cubicBezTo>
                <a:cubicBezTo>
                  <a:pt x="2028721" y="1112562"/>
                  <a:pt x="2024766" y="1102679"/>
                  <a:pt x="2022220" y="1092475"/>
                </a:cubicBezTo>
                <a:cubicBezTo>
                  <a:pt x="2021462" y="1089395"/>
                  <a:pt x="2017022" y="1086484"/>
                  <a:pt x="2013482" y="1083879"/>
                </a:cubicBezTo>
                <a:cubicBezTo>
                  <a:pt x="2010521" y="1081688"/>
                  <a:pt x="2006097" y="1080278"/>
                  <a:pt x="2002920" y="1078194"/>
                </a:cubicBezTo>
                <a:cubicBezTo>
                  <a:pt x="1996420" y="1073889"/>
                  <a:pt x="1998821" y="1069506"/>
                  <a:pt x="2008408" y="1068572"/>
                </a:cubicBezTo>
                <a:cubicBezTo>
                  <a:pt x="2012994" y="1068143"/>
                  <a:pt x="2017959" y="1068863"/>
                  <a:pt x="2020740" y="1065768"/>
                </a:cubicBezTo>
                <a:cubicBezTo>
                  <a:pt x="2023215" y="1063041"/>
                  <a:pt x="2020416" y="1058109"/>
                  <a:pt x="2014800" y="1054905"/>
                </a:cubicBezTo>
                <a:cubicBezTo>
                  <a:pt x="2008264" y="1051198"/>
                  <a:pt x="2000484" y="1049342"/>
                  <a:pt x="1991671" y="1049236"/>
                </a:cubicBezTo>
                <a:cubicBezTo>
                  <a:pt x="1986021" y="1049160"/>
                  <a:pt x="1980217" y="1049925"/>
                  <a:pt x="1974752" y="1049374"/>
                </a:cubicBezTo>
                <a:cubicBezTo>
                  <a:pt x="1971667" y="1049067"/>
                  <a:pt x="1967551" y="1047152"/>
                  <a:pt x="1966700" y="1045435"/>
                </a:cubicBezTo>
                <a:cubicBezTo>
                  <a:pt x="1965874" y="1043796"/>
                  <a:pt x="1968106" y="1041238"/>
                  <a:pt x="1970004" y="1039491"/>
                </a:cubicBezTo>
                <a:cubicBezTo>
                  <a:pt x="1971974" y="1037714"/>
                  <a:pt x="1975164" y="1036444"/>
                  <a:pt x="1977921" y="1034912"/>
                </a:cubicBezTo>
                <a:cubicBezTo>
                  <a:pt x="1974593" y="1028245"/>
                  <a:pt x="1971611" y="1022194"/>
                  <a:pt x="1968489" y="1016172"/>
                </a:cubicBezTo>
                <a:cubicBezTo>
                  <a:pt x="1968254" y="1015697"/>
                  <a:pt x="1967153" y="1015391"/>
                  <a:pt x="1964034" y="1013689"/>
                </a:cubicBezTo>
                <a:cubicBezTo>
                  <a:pt x="1950280" y="1015206"/>
                  <a:pt x="1935408" y="1017873"/>
                  <a:pt x="1921488" y="1023006"/>
                </a:cubicBezTo>
                <a:cubicBezTo>
                  <a:pt x="1915963" y="1025044"/>
                  <a:pt x="1909701" y="1026668"/>
                  <a:pt x="1903438" y="1027480"/>
                </a:cubicBezTo>
                <a:cubicBezTo>
                  <a:pt x="1900750" y="1027846"/>
                  <a:pt x="1896528" y="1026024"/>
                  <a:pt x="1894254" y="1024505"/>
                </a:cubicBezTo>
                <a:cubicBezTo>
                  <a:pt x="1892827" y="1023557"/>
                  <a:pt x="1892900" y="1021091"/>
                  <a:pt x="1893838" y="1019666"/>
                </a:cubicBezTo>
                <a:cubicBezTo>
                  <a:pt x="1895210" y="1017598"/>
                  <a:pt x="1897862" y="1015820"/>
                  <a:pt x="1900100" y="1013965"/>
                </a:cubicBezTo>
                <a:cubicBezTo>
                  <a:pt x="1904305" y="1010485"/>
                  <a:pt x="1911808" y="1008217"/>
                  <a:pt x="1911685" y="1001539"/>
                </a:cubicBezTo>
                <a:cubicBezTo>
                  <a:pt x="1898007" y="1004327"/>
                  <a:pt x="1886727" y="1008247"/>
                  <a:pt x="1875521" y="1012095"/>
                </a:cubicBezTo>
                <a:cubicBezTo>
                  <a:pt x="1869330" y="1014225"/>
                  <a:pt x="1867254" y="1018272"/>
                  <a:pt x="1867796" y="1022623"/>
                </a:cubicBezTo>
                <a:cubicBezTo>
                  <a:pt x="1868481" y="1028168"/>
                  <a:pt x="1872433" y="1032734"/>
                  <a:pt x="1880213" y="1035586"/>
                </a:cubicBezTo>
                <a:cubicBezTo>
                  <a:pt x="1885843" y="1037623"/>
                  <a:pt x="1892160" y="1038971"/>
                  <a:pt x="1898096" y="1040717"/>
                </a:cubicBezTo>
                <a:cubicBezTo>
                  <a:pt x="1903402" y="1042294"/>
                  <a:pt x="1908906" y="1044547"/>
                  <a:pt x="1906686" y="1048423"/>
                </a:cubicBezTo>
                <a:cubicBezTo>
                  <a:pt x="1905477" y="1050539"/>
                  <a:pt x="1899757" y="1053112"/>
                  <a:pt x="1896219" y="1053035"/>
                </a:cubicBezTo>
                <a:cubicBezTo>
                  <a:pt x="1883101" y="1052744"/>
                  <a:pt x="1872595" y="1055964"/>
                  <a:pt x="1863102" y="1061324"/>
                </a:cubicBezTo>
                <a:cubicBezTo>
                  <a:pt x="1857111" y="1059530"/>
                  <a:pt x="1852257" y="1057772"/>
                  <a:pt x="1847058" y="1056622"/>
                </a:cubicBezTo>
                <a:cubicBezTo>
                  <a:pt x="1841789" y="1055443"/>
                  <a:pt x="1836268" y="1054460"/>
                  <a:pt x="1830725" y="1054123"/>
                </a:cubicBezTo>
                <a:cubicBezTo>
                  <a:pt x="1820979" y="1053525"/>
                  <a:pt x="1814537" y="1059315"/>
                  <a:pt x="1819068" y="1064542"/>
                </a:cubicBezTo>
                <a:cubicBezTo>
                  <a:pt x="1821684" y="1067576"/>
                  <a:pt x="1825275" y="1070318"/>
                  <a:pt x="1828669" y="1073062"/>
                </a:cubicBezTo>
                <a:cubicBezTo>
                  <a:pt x="1838179" y="1080753"/>
                  <a:pt x="1839839" y="1089088"/>
                  <a:pt x="1832334" y="1097485"/>
                </a:cubicBezTo>
                <a:cubicBezTo>
                  <a:pt x="1825996" y="1104533"/>
                  <a:pt x="1824553" y="1111458"/>
                  <a:pt x="1828397" y="1119150"/>
                </a:cubicBezTo>
                <a:cubicBezTo>
                  <a:pt x="1830745" y="1123839"/>
                  <a:pt x="1828596" y="1128497"/>
                  <a:pt x="1822875" y="1131959"/>
                </a:cubicBezTo>
                <a:cubicBezTo>
                  <a:pt x="1820477" y="1133430"/>
                  <a:pt x="1816215" y="1134717"/>
                  <a:pt x="1813020" y="1134549"/>
                </a:cubicBezTo>
                <a:cubicBezTo>
                  <a:pt x="1795498" y="1133614"/>
                  <a:pt x="1782737" y="1123624"/>
                  <a:pt x="1784434" y="1113129"/>
                </a:cubicBezTo>
                <a:cubicBezTo>
                  <a:pt x="1785518" y="1106418"/>
                  <a:pt x="1790552" y="1099860"/>
                  <a:pt x="1787809" y="1092827"/>
                </a:cubicBezTo>
                <a:cubicBezTo>
                  <a:pt x="1778911" y="1093425"/>
                  <a:pt x="1780319" y="1098052"/>
                  <a:pt x="1777215" y="1100595"/>
                </a:cubicBezTo>
                <a:cubicBezTo>
                  <a:pt x="1771890" y="1104962"/>
                  <a:pt x="1766423" y="1106540"/>
                  <a:pt x="1760647" y="1105054"/>
                </a:cubicBezTo>
                <a:cubicBezTo>
                  <a:pt x="1754511" y="1103476"/>
                  <a:pt x="1752851" y="1097975"/>
                  <a:pt x="1758789" y="1092965"/>
                </a:cubicBezTo>
                <a:cubicBezTo>
                  <a:pt x="1765322" y="1087434"/>
                  <a:pt x="1773533" y="1082668"/>
                  <a:pt x="1781004" y="1077566"/>
                </a:cubicBezTo>
                <a:cubicBezTo>
                  <a:pt x="1776132" y="1065677"/>
                  <a:pt x="1776204" y="1065706"/>
                  <a:pt x="1785968" y="1053847"/>
                </a:cubicBezTo>
                <a:cubicBezTo>
                  <a:pt x="1788080" y="1051304"/>
                  <a:pt x="1790101" y="1048561"/>
                  <a:pt x="1790913" y="1045772"/>
                </a:cubicBezTo>
                <a:cubicBezTo>
                  <a:pt x="1795407" y="1030542"/>
                  <a:pt x="1809683" y="1019559"/>
                  <a:pt x="1829716" y="1010837"/>
                </a:cubicBezTo>
                <a:cubicBezTo>
                  <a:pt x="1835097" y="1008492"/>
                  <a:pt x="1840110" y="1005813"/>
                  <a:pt x="1844946" y="1003057"/>
                </a:cubicBezTo>
                <a:cubicBezTo>
                  <a:pt x="1854929" y="997309"/>
                  <a:pt x="1865829" y="993251"/>
                  <a:pt x="1880285" y="993893"/>
                </a:cubicBezTo>
                <a:cubicBezTo>
                  <a:pt x="1888334" y="994245"/>
                  <a:pt x="1895155" y="992407"/>
                  <a:pt x="1899576" y="988056"/>
                </a:cubicBezTo>
                <a:cubicBezTo>
                  <a:pt x="1903852" y="983874"/>
                  <a:pt x="1909465" y="981222"/>
                  <a:pt x="1917894" y="981023"/>
                </a:cubicBezTo>
                <a:cubicBezTo>
                  <a:pt x="1940769" y="980486"/>
                  <a:pt x="1948777" y="970131"/>
                  <a:pt x="1956508" y="960297"/>
                </a:cubicBezTo>
                <a:cubicBezTo>
                  <a:pt x="1955553" y="958643"/>
                  <a:pt x="1955494" y="957923"/>
                  <a:pt x="1954885" y="957585"/>
                </a:cubicBezTo>
                <a:cubicBezTo>
                  <a:pt x="1952825" y="956452"/>
                  <a:pt x="1950623" y="955397"/>
                  <a:pt x="1948365" y="954428"/>
                </a:cubicBezTo>
                <a:cubicBezTo>
                  <a:pt x="1937195" y="949663"/>
                  <a:pt x="1935065" y="946489"/>
                  <a:pt x="1940480" y="940465"/>
                </a:cubicBezTo>
                <a:cubicBezTo>
                  <a:pt x="1943619" y="936956"/>
                  <a:pt x="1947482" y="933507"/>
                  <a:pt x="1952087" y="930719"/>
                </a:cubicBezTo>
                <a:cubicBezTo>
                  <a:pt x="1963925" y="923550"/>
                  <a:pt x="1981112" y="923734"/>
                  <a:pt x="1992212" y="931225"/>
                </a:cubicBezTo>
                <a:cubicBezTo>
                  <a:pt x="1997721" y="934964"/>
                  <a:pt x="2004810" y="938443"/>
                  <a:pt x="2004905" y="944219"/>
                </a:cubicBezTo>
                <a:cubicBezTo>
                  <a:pt x="1982484" y="963759"/>
                  <a:pt x="1982251" y="964618"/>
                  <a:pt x="1993025" y="991060"/>
                </a:cubicBezTo>
                <a:cubicBezTo>
                  <a:pt x="2004166" y="990232"/>
                  <a:pt x="2011858" y="986402"/>
                  <a:pt x="2017309" y="980686"/>
                </a:cubicBezTo>
                <a:cubicBezTo>
                  <a:pt x="2021715" y="976076"/>
                  <a:pt x="2018790" y="971739"/>
                  <a:pt x="2015161" y="967525"/>
                </a:cubicBezTo>
                <a:cubicBezTo>
                  <a:pt x="2011748" y="963530"/>
                  <a:pt x="2012795" y="959578"/>
                  <a:pt x="2016477" y="955946"/>
                </a:cubicBezTo>
                <a:cubicBezTo>
                  <a:pt x="2023285" y="949248"/>
                  <a:pt x="2021534" y="942703"/>
                  <a:pt x="2016189" y="936129"/>
                </a:cubicBezTo>
                <a:cubicBezTo>
                  <a:pt x="2003913" y="921083"/>
                  <a:pt x="2009455" y="906115"/>
                  <a:pt x="2021534" y="892906"/>
                </a:cubicBezTo>
                <a:cubicBezTo>
                  <a:pt x="2031084" y="882457"/>
                  <a:pt x="2035396" y="874996"/>
                  <a:pt x="2019639" y="865466"/>
                </a:cubicBezTo>
                <a:cubicBezTo>
                  <a:pt x="2009238" y="859182"/>
                  <a:pt x="2011008" y="853696"/>
                  <a:pt x="2020270" y="847015"/>
                </a:cubicBezTo>
                <a:cubicBezTo>
                  <a:pt x="2023936" y="844381"/>
                  <a:pt x="2028432" y="842159"/>
                  <a:pt x="2031914" y="839478"/>
                </a:cubicBezTo>
                <a:cubicBezTo>
                  <a:pt x="2036100" y="836245"/>
                  <a:pt x="2035378" y="831252"/>
                  <a:pt x="2030489" y="828340"/>
                </a:cubicBezTo>
                <a:cubicBezTo>
                  <a:pt x="2022546" y="823634"/>
                  <a:pt x="2013500" y="821627"/>
                  <a:pt x="2002452" y="824201"/>
                </a:cubicBezTo>
                <a:cubicBezTo>
                  <a:pt x="2003316" y="825964"/>
                  <a:pt x="2003297" y="827467"/>
                  <a:pt x="2004418" y="827941"/>
                </a:cubicBezTo>
                <a:cubicBezTo>
                  <a:pt x="2013969" y="831957"/>
                  <a:pt x="2014818" y="837210"/>
                  <a:pt x="2010429" y="843201"/>
                </a:cubicBezTo>
                <a:cubicBezTo>
                  <a:pt x="2008102" y="846358"/>
                  <a:pt x="2005755" y="849544"/>
                  <a:pt x="2002793" y="852470"/>
                </a:cubicBezTo>
                <a:cubicBezTo>
                  <a:pt x="1998804" y="856469"/>
                  <a:pt x="1992032" y="856653"/>
                  <a:pt x="1986002" y="853374"/>
                </a:cubicBezTo>
                <a:cubicBezTo>
                  <a:pt x="1979049" y="849605"/>
                  <a:pt x="1972117" y="845805"/>
                  <a:pt x="1964699" y="842389"/>
                </a:cubicBezTo>
                <a:cubicBezTo>
                  <a:pt x="1963546" y="841853"/>
                  <a:pt x="1959560" y="843109"/>
                  <a:pt x="1957498" y="844059"/>
                </a:cubicBezTo>
                <a:cubicBezTo>
                  <a:pt x="1956489" y="844519"/>
                  <a:pt x="1956093" y="846526"/>
                  <a:pt x="1956869" y="847245"/>
                </a:cubicBezTo>
                <a:cubicBezTo>
                  <a:pt x="1960531" y="850555"/>
                  <a:pt x="1965079" y="853527"/>
                  <a:pt x="1968598" y="856883"/>
                </a:cubicBezTo>
                <a:cubicBezTo>
                  <a:pt x="1972338" y="860499"/>
                  <a:pt x="1970746" y="865329"/>
                  <a:pt x="1964936" y="867718"/>
                </a:cubicBezTo>
                <a:cubicBezTo>
                  <a:pt x="1956346" y="871273"/>
                  <a:pt x="1946976" y="874092"/>
                  <a:pt x="1938603" y="877800"/>
                </a:cubicBezTo>
                <a:cubicBezTo>
                  <a:pt x="1926869" y="882978"/>
                  <a:pt x="1914139" y="884081"/>
                  <a:pt x="1900966" y="881447"/>
                </a:cubicBezTo>
                <a:cubicBezTo>
                  <a:pt x="1891203" y="879500"/>
                  <a:pt x="1882144" y="876222"/>
                  <a:pt x="1872650" y="873694"/>
                </a:cubicBezTo>
                <a:cubicBezTo>
                  <a:pt x="1870161" y="873019"/>
                  <a:pt x="1867254" y="872913"/>
                  <a:pt x="1865126" y="872637"/>
                </a:cubicBezTo>
                <a:cubicBezTo>
                  <a:pt x="1858193" y="875119"/>
                  <a:pt x="1851877" y="877387"/>
                  <a:pt x="1844260" y="880128"/>
                </a:cubicBezTo>
                <a:cubicBezTo>
                  <a:pt x="1830797" y="873463"/>
                  <a:pt x="1815873" y="871059"/>
                  <a:pt x="1799052" y="872591"/>
                </a:cubicBezTo>
                <a:cubicBezTo>
                  <a:pt x="1795767" y="872882"/>
                  <a:pt x="1789559" y="870231"/>
                  <a:pt x="1788458" y="868178"/>
                </a:cubicBezTo>
                <a:cubicBezTo>
                  <a:pt x="1786906" y="865268"/>
                  <a:pt x="1787828" y="861434"/>
                  <a:pt x="1789650" y="858447"/>
                </a:cubicBezTo>
                <a:cubicBezTo>
                  <a:pt x="1790660" y="856760"/>
                  <a:pt x="1795315" y="855412"/>
                  <a:pt x="1798745" y="854830"/>
                </a:cubicBezTo>
                <a:cubicBezTo>
                  <a:pt x="1816035" y="851903"/>
                  <a:pt x="1827964" y="845054"/>
                  <a:pt x="1837077" y="836000"/>
                </a:cubicBezTo>
                <a:lnTo>
                  <a:pt x="1804340" y="830869"/>
                </a:lnTo>
                <a:cubicBezTo>
                  <a:pt x="1799957" y="827988"/>
                  <a:pt x="1794884" y="824906"/>
                  <a:pt x="1786312" y="826638"/>
                </a:cubicBezTo>
                <a:cubicBezTo>
                  <a:pt x="1784833" y="827497"/>
                  <a:pt x="1782179" y="828463"/>
                  <a:pt x="1780934" y="829888"/>
                </a:cubicBezTo>
                <a:cubicBezTo>
                  <a:pt x="1773192" y="838681"/>
                  <a:pt x="1759240" y="842512"/>
                  <a:pt x="1745742" y="846663"/>
                </a:cubicBezTo>
                <a:cubicBezTo>
                  <a:pt x="1741428" y="848012"/>
                  <a:pt x="1735815" y="848518"/>
                  <a:pt x="1733018" y="845606"/>
                </a:cubicBezTo>
                <a:cubicBezTo>
                  <a:pt x="1730875" y="843400"/>
                  <a:pt x="1729877" y="840122"/>
                  <a:pt x="1730780" y="837639"/>
                </a:cubicBezTo>
                <a:cubicBezTo>
                  <a:pt x="1731755" y="835036"/>
                  <a:pt x="1734715" y="831665"/>
                  <a:pt x="1738324" y="830655"/>
                </a:cubicBezTo>
                <a:cubicBezTo>
                  <a:pt x="1751156" y="826991"/>
                  <a:pt x="1749568" y="819421"/>
                  <a:pt x="1752040" y="811913"/>
                </a:cubicBezTo>
                <a:cubicBezTo>
                  <a:pt x="1777812" y="808956"/>
                  <a:pt x="1789434" y="795442"/>
                  <a:pt x="1805173" y="784808"/>
                </a:cubicBezTo>
                <a:cubicBezTo>
                  <a:pt x="1812481" y="779890"/>
                  <a:pt x="1812156" y="774467"/>
                  <a:pt x="1807842" y="768660"/>
                </a:cubicBezTo>
                <a:cubicBezTo>
                  <a:pt x="1803657" y="763021"/>
                  <a:pt x="1797215" y="758656"/>
                  <a:pt x="1787503" y="757446"/>
                </a:cubicBezTo>
                <a:cubicBezTo>
                  <a:pt x="1770179" y="755315"/>
                  <a:pt x="1756317" y="749568"/>
                  <a:pt x="1742746" y="743209"/>
                </a:cubicBezTo>
                <a:cubicBezTo>
                  <a:pt x="1741663" y="742703"/>
                  <a:pt x="1739190" y="743285"/>
                  <a:pt x="1736664" y="743408"/>
                </a:cubicBezTo>
                <a:cubicBezTo>
                  <a:pt x="1735689" y="744726"/>
                  <a:pt x="1734137" y="746181"/>
                  <a:pt x="1733578" y="747744"/>
                </a:cubicBezTo>
                <a:cubicBezTo>
                  <a:pt x="1732982" y="749430"/>
                  <a:pt x="1733723" y="751268"/>
                  <a:pt x="1733199" y="752939"/>
                </a:cubicBezTo>
                <a:cubicBezTo>
                  <a:pt x="1730871" y="760294"/>
                  <a:pt x="1722966" y="763941"/>
                  <a:pt x="1711200" y="763266"/>
                </a:cubicBezTo>
                <a:cubicBezTo>
                  <a:pt x="1695371" y="762362"/>
                  <a:pt x="1685789" y="754886"/>
                  <a:pt x="1685355" y="744373"/>
                </a:cubicBezTo>
                <a:cubicBezTo>
                  <a:pt x="1685030" y="736314"/>
                  <a:pt x="1683678" y="728240"/>
                  <a:pt x="1681729" y="720272"/>
                </a:cubicBezTo>
                <a:cubicBezTo>
                  <a:pt x="1680103" y="713653"/>
                  <a:pt x="1671857" y="710727"/>
                  <a:pt x="1661822" y="709639"/>
                </a:cubicBezTo>
                <a:cubicBezTo>
                  <a:pt x="1651481" y="708536"/>
                  <a:pt x="1643558" y="710804"/>
                  <a:pt x="1638198" y="716672"/>
                </a:cubicBezTo>
                <a:cubicBezTo>
                  <a:pt x="1635455" y="719690"/>
                  <a:pt x="1634246" y="723290"/>
                  <a:pt x="1631070" y="726080"/>
                </a:cubicBezTo>
                <a:cubicBezTo>
                  <a:pt x="1629391" y="727566"/>
                  <a:pt x="1625043" y="728408"/>
                  <a:pt x="1621829" y="728485"/>
                </a:cubicBezTo>
                <a:cubicBezTo>
                  <a:pt x="1620332" y="728501"/>
                  <a:pt x="1617155" y="725973"/>
                  <a:pt x="1617317" y="724747"/>
                </a:cubicBezTo>
                <a:cubicBezTo>
                  <a:pt x="1618203" y="718449"/>
                  <a:pt x="1618815" y="712014"/>
                  <a:pt x="1621577" y="705994"/>
                </a:cubicBezTo>
                <a:cubicBezTo>
                  <a:pt x="1625709" y="696936"/>
                  <a:pt x="1625890" y="688954"/>
                  <a:pt x="1613834" y="681968"/>
                </a:cubicBezTo>
                <a:cubicBezTo>
                  <a:pt x="1610587" y="680068"/>
                  <a:pt x="1608259" y="677263"/>
                  <a:pt x="1606725" y="674612"/>
                </a:cubicBezTo>
                <a:cubicBezTo>
                  <a:pt x="1602357" y="666998"/>
                  <a:pt x="1608871" y="660822"/>
                  <a:pt x="1622155" y="659673"/>
                </a:cubicBezTo>
                <a:cubicBezTo>
                  <a:pt x="1625854" y="659367"/>
                  <a:pt x="1629933" y="660118"/>
                  <a:pt x="1633399" y="659474"/>
                </a:cubicBezTo>
                <a:cubicBezTo>
                  <a:pt x="1636610" y="658892"/>
                  <a:pt x="1639985" y="657421"/>
                  <a:pt x="1641826" y="655736"/>
                </a:cubicBezTo>
                <a:cubicBezTo>
                  <a:pt x="1642836" y="654816"/>
                  <a:pt x="1641645" y="651798"/>
                  <a:pt x="1640003" y="651170"/>
                </a:cubicBezTo>
                <a:cubicBezTo>
                  <a:pt x="1622930" y="644797"/>
                  <a:pt x="1624807" y="636416"/>
                  <a:pt x="1632531" y="627206"/>
                </a:cubicBezTo>
                <a:cubicBezTo>
                  <a:pt x="1633362" y="626210"/>
                  <a:pt x="1633705" y="625016"/>
                  <a:pt x="1634047" y="623866"/>
                </a:cubicBezTo>
                <a:cubicBezTo>
                  <a:pt x="1635581" y="618779"/>
                  <a:pt x="1632694" y="614182"/>
                  <a:pt x="1624266" y="612927"/>
                </a:cubicBezTo>
                <a:cubicBezTo>
                  <a:pt x="1613059" y="611226"/>
                  <a:pt x="1606580" y="607442"/>
                  <a:pt x="1601274" y="601434"/>
                </a:cubicBezTo>
                <a:cubicBezTo>
                  <a:pt x="1597286" y="596941"/>
                  <a:pt x="1587594" y="596788"/>
                  <a:pt x="1581909" y="600714"/>
                </a:cubicBezTo>
                <a:cubicBezTo>
                  <a:pt x="1576928" y="604116"/>
                  <a:pt x="1573283" y="608269"/>
                  <a:pt x="1568699" y="611916"/>
                </a:cubicBezTo>
                <a:cubicBezTo>
                  <a:pt x="1563230" y="616235"/>
                  <a:pt x="1556048" y="616940"/>
                  <a:pt x="1548902" y="613494"/>
                </a:cubicBezTo>
                <a:cubicBezTo>
                  <a:pt x="1541521" y="609893"/>
                  <a:pt x="1535096" y="605587"/>
                  <a:pt x="1527787" y="601940"/>
                </a:cubicBezTo>
                <a:cubicBezTo>
                  <a:pt x="1518402" y="597232"/>
                  <a:pt x="1507862" y="595577"/>
                  <a:pt x="1496023" y="598458"/>
                </a:cubicBezTo>
                <a:cubicBezTo>
                  <a:pt x="1487559" y="600546"/>
                  <a:pt x="1485772" y="605311"/>
                  <a:pt x="1491872" y="609403"/>
                </a:cubicBezTo>
                <a:cubicBezTo>
                  <a:pt x="1495283" y="611701"/>
                  <a:pt x="1503693" y="611456"/>
                  <a:pt x="1501437" y="617415"/>
                </a:cubicBezTo>
                <a:cubicBezTo>
                  <a:pt x="1496510" y="619040"/>
                  <a:pt x="1490627" y="620786"/>
                  <a:pt x="1485104" y="622916"/>
                </a:cubicBezTo>
                <a:cubicBezTo>
                  <a:pt x="1481188" y="624417"/>
                  <a:pt x="1476100" y="625934"/>
                  <a:pt x="1474385" y="628263"/>
                </a:cubicBezTo>
                <a:cubicBezTo>
                  <a:pt x="1466660" y="638806"/>
                  <a:pt x="1462546" y="649838"/>
                  <a:pt x="1466156" y="661482"/>
                </a:cubicBezTo>
                <a:cubicBezTo>
                  <a:pt x="1492883" y="660685"/>
                  <a:pt x="1493496" y="660777"/>
                  <a:pt x="1498802" y="647799"/>
                </a:cubicBezTo>
                <a:cubicBezTo>
                  <a:pt x="1501997" y="640046"/>
                  <a:pt x="1509108" y="635833"/>
                  <a:pt x="1521325" y="634042"/>
                </a:cubicBezTo>
                <a:cubicBezTo>
                  <a:pt x="1534446" y="632125"/>
                  <a:pt x="1544679" y="634563"/>
                  <a:pt x="1553593" y="640245"/>
                </a:cubicBezTo>
                <a:cubicBezTo>
                  <a:pt x="1551427" y="642099"/>
                  <a:pt x="1550635" y="643279"/>
                  <a:pt x="1549190" y="643892"/>
                </a:cubicBezTo>
                <a:cubicBezTo>
                  <a:pt x="1546104" y="645210"/>
                  <a:pt x="1542874" y="646528"/>
                  <a:pt x="1539391" y="647309"/>
                </a:cubicBezTo>
                <a:cubicBezTo>
                  <a:pt x="1534085" y="648488"/>
                  <a:pt x="1528400" y="649009"/>
                  <a:pt x="1523094" y="650204"/>
                </a:cubicBezTo>
                <a:cubicBezTo>
                  <a:pt x="1515478" y="651905"/>
                  <a:pt x="1511941" y="657712"/>
                  <a:pt x="1516904" y="661590"/>
                </a:cubicBezTo>
                <a:cubicBezTo>
                  <a:pt x="1520820" y="664655"/>
                  <a:pt x="1526072" y="667734"/>
                  <a:pt x="1531793" y="669082"/>
                </a:cubicBezTo>
                <a:cubicBezTo>
                  <a:pt x="1538579" y="670660"/>
                  <a:pt x="1546555" y="670338"/>
                  <a:pt x="1553972" y="670997"/>
                </a:cubicBezTo>
                <a:cubicBezTo>
                  <a:pt x="1559477" y="671503"/>
                  <a:pt x="1565342" y="671687"/>
                  <a:pt x="1570341" y="673019"/>
                </a:cubicBezTo>
                <a:cubicBezTo>
                  <a:pt x="1578877" y="675332"/>
                  <a:pt x="1581603" y="682657"/>
                  <a:pt x="1576856" y="688111"/>
                </a:cubicBezTo>
                <a:cubicBezTo>
                  <a:pt x="1573896" y="691482"/>
                  <a:pt x="1567418" y="692447"/>
                  <a:pt x="1559423" y="690547"/>
                </a:cubicBezTo>
                <a:cubicBezTo>
                  <a:pt x="1556788" y="689919"/>
                  <a:pt x="1554351" y="688984"/>
                  <a:pt x="1551772" y="688264"/>
                </a:cubicBezTo>
                <a:cubicBezTo>
                  <a:pt x="1536359" y="683882"/>
                  <a:pt x="1520910" y="679547"/>
                  <a:pt x="1505516" y="675149"/>
                </a:cubicBezTo>
                <a:cubicBezTo>
                  <a:pt x="1492702" y="671503"/>
                  <a:pt x="1481585" y="673126"/>
                  <a:pt x="1472038" y="679241"/>
                </a:cubicBezTo>
                <a:cubicBezTo>
                  <a:pt x="1468772" y="681309"/>
                  <a:pt x="1466192" y="683790"/>
                  <a:pt x="1462961" y="685890"/>
                </a:cubicBezTo>
                <a:cubicBezTo>
                  <a:pt x="1458449" y="688846"/>
                  <a:pt x="1454045" y="691957"/>
                  <a:pt x="1448848" y="694378"/>
                </a:cubicBezTo>
                <a:cubicBezTo>
                  <a:pt x="1436594" y="700123"/>
                  <a:pt x="1427390" y="699894"/>
                  <a:pt x="1415695" y="693857"/>
                </a:cubicBezTo>
                <a:cubicBezTo>
                  <a:pt x="1409957" y="690854"/>
                  <a:pt x="1405156" y="687115"/>
                  <a:pt x="1399039" y="684495"/>
                </a:cubicBezTo>
                <a:cubicBezTo>
                  <a:pt x="1395555" y="683009"/>
                  <a:pt x="1389979" y="682136"/>
                  <a:pt x="1385864" y="682627"/>
                </a:cubicBezTo>
                <a:cubicBezTo>
                  <a:pt x="1367041" y="684878"/>
                  <a:pt x="1357042" y="700430"/>
                  <a:pt x="1367420" y="710543"/>
                </a:cubicBezTo>
                <a:cubicBezTo>
                  <a:pt x="1371715" y="714741"/>
                  <a:pt x="1380233" y="716472"/>
                  <a:pt x="1387109" y="714082"/>
                </a:cubicBezTo>
                <a:cubicBezTo>
                  <a:pt x="1392830" y="712091"/>
                  <a:pt x="1397775" y="709287"/>
                  <a:pt x="1403441" y="707234"/>
                </a:cubicBezTo>
                <a:cubicBezTo>
                  <a:pt x="1412808" y="703849"/>
                  <a:pt x="1422914" y="702945"/>
                  <a:pt x="1433436" y="704999"/>
                </a:cubicBezTo>
                <a:cubicBezTo>
                  <a:pt x="1444878" y="707264"/>
                  <a:pt x="1448108" y="715094"/>
                  <a:pt x="1439373" y="720149"/>
                </a:cubicBezTo>
                <a:cubicBezTo>
                  <a:pt x="1435313" y="722494"/>
                  <a:pt x="1429917" y="723980"/>
                  <a:pt x="1425838" y="726310"/>
                </a:cubicBezTo>
                <a:cubicBezTo>
                  <a:pt x="1424178" y="727275"/>
                  <a:pt x="1422987" y="729971"/>
                  <a:pt x="1423979" y="730967"/>
                </a:cubicBezTo>
                <a:cubicBezTo>
                  <a:pt x="1425748" y="732698"/>
                  <a:pt x="1429104" y="734415"/>
                  <a:pt x="1432263" y="734859"/>
                </a:cubicBezTo>
                <a:cubicBezTo>
                  <a:pt x="1435619" y="735333"/>
                  <a:pt x="1440149" y="734936"/>
                  <a:pt x="1443109" y="733833"/>
                </a:cubicBezTo>
                <a:cubicBezTo>
                  <a:pt x="1455508" y="729251"/>
                  <a:pt x="1466858" y="732239"/>
                  <a:pt x="1478302" y="735073"/>
                </a:cubicBezTo>
                <a:cubicBezTo>
                  <a:pt x="1484112" y="736529"/>
                  <a:pt x="1487180" y="739486"/>
                  <a:pt x="1487360" y="743194"/>
                </a:cubicBezTo>
                <a:cubicBezTo>
                  <a:pt x="1487703" y="750717"/>
                  <a:pt x="1488786" y="758334"/>
                  <a:pt x="1477507" y="764002"/>
                </a:cubicBezTo>
                <a:cubicBezTo>
                  <a:pt x="1475467" y="765013"/>
                  <a:pt x="1474655" y="769364"/>
                  <a:pt x="1475992" y="769992"/>
                </a:cubicBezTo>
                <a:cubicBezTo>
                  <a:pt x="1479239" y="771493"/>
                  <a:pt x="1484166" y="772459"/>
                  <a:pt x="1488281" y="772290"/>
                </a:cubicBezTo>
                <a:cubicBezTo>
                  <a:pt x="1492738" y="772090"/>
                  <a:pt x="1496943" y="770160"/>
                  <a:pt x="1501455" y="769379"/>
                </a:cubicBezTo>
                <a:cubicBezTo>
                  <a:pt x="1506021" y="768599"/>
                  <a:pt x="1510749" y="771968"/>
                  <a:pt x="1509541" y="774881"/>
                </a:cubicBezTo>
                <a:cubicBezTo>
                  <a:pt x="1506725" y="781637"/>
                  <a:pt x="1499145" y="785207"/>
                  <a:pt x="1489147" y="784180"/>
                </a:cubicBezTo>
                <a:cubicBezTo>
                  <a:pt x="1485465" y="783811"/>
                  <a:pt x="1481892" y="782939"/>
                  <a:pt x="1478356" y="782157"/>
                </a:cubicBezTo>
                <a:cubicBezTo>
                  <a:pt x="1472128" y="780778"/>
                  <a:pt x="1465270" y="778541"/>
                  <a:pt x="1460489" y="782908"/>
                </a:cubicBezTo>
                <a:cubicBezTo>
                  <a:pt x="1456302" y="786755"/>
                  <a:pt x="1460128" y="790754"/>
                  <a:pt x="1463250" y="794338"/>
                </a:cubicBezTo>
                <a:cubicBezTo>
                  <a:pt x="1465019" y="796376"/>
                  <a:pt x="1466985" y="798400"/>
                  <a:pt x="1469331" y="800208"/>
                </a:cubicBezTo>
                <a:cubicBezTo>
                  <a:pt x="1479384" y="808006"/>
                  <a:pt x="1482704" y="817551"/>
                  <a:pt x="1480413" y="826546"/>
                </a:cubicBezTo>
                <a:cubicBezTo>
                  <a:pt x="1476965" y="840091"/>
                  <a:pt x="1475413" y="854355"/>
                  <a:pt x="1462312" y="866278"/>
                </a:cubicBezTo>
                <a:cubicBezTo>
                  <a:pt x="1455454" y="872514"/>
                  <a:pt x="1452620" y="878550"/>
                  <a:pt x="1457042" y="885828"/>
                </a:cubicBezTo>
                <a:cubicBezTo>
                  <a:pt x="1460814" y="892033"/>
                  <a:pt x="1457890" y="897426"/>
                  <a:pt x="1448740" y="900934"/>
                </a:cubicBezTo>
                <a:cubicBezTo>
                  <a:pt x="1434591" y="906375"/>
                  <a:pt x="1429303" y="914572"/>
                  <a:pt x="1426993" y="924193"/>
                </a:cubicBezTo>
                <a:cubicBezTo>
                  <a:pt x="1424629" y="934014"/>
                  <a:pt x="1414937" y="941907"/>
                  <a:pt x="1408855" y="950689"/>
                </a:cubicBezTo>
                <a:cubicBezTo>
                  <a:pt x="1394743" y="950459"/>
                  <a:pt x="1389834" y="944311"/>
                  <a:pt x="1383733" y="939424"/>
                </a:cubicBezTo>
                <a:cubicBezTo>
                  <a:pt x="1372707" y="930551"/>
                  <a:pt x="1361915" y="922094"/>
                  <a:pt x="1341216" y="921313"/>
                </a:cubicBezTo>
                <a:cubicBezTo>
                  <a:pt x="1332823" y="921006"/>
                  <a:pt x="1328582" y="916149"/>
                  <a:pt x="1330243" y="910941"/>
                </a:cubicBezTo>
                <a:cubicBezTo>
                  <a:pt x="1332949" y="902421"/>
                  <a:pt x="1336468" y="893994"/>
                  <a:pt x="1339825" y="885552"/>
                </a:cubicBezTo>
                <a:cubicBezTo>
                  <a:pt x="1340258" y="884495"/>
                  <a:pt x="1341503" y="883300"/>
                  <a:pt x="1342948" y="882748"/>
                </a:cubicBezTo>
                <a:cubicBezTo>
                  <a:pt x="1345185" y="881890"/>
                  <a:pt x="1348181" y="880864"/>
                  <a:pt x="1350383" y="881170"/>
                </a:cubicBezTo>
                <a:cubicBezTo>
                  <a:pt x="1352566" y="881477"/>
                  <a:pt x="1355779" y="883361"/>
                  <a:pt x="1355725" y="884495"/>
                </a:cubicBezTo>
                <a:cubicBezTo>
                  <a:pt x="1355562" y="888494"/>
                  <a:pt x="1354028" y="892462"/>
                  <a:pt x="1353306" y="896461"/>
                </a:cubicBezTo>
                <a:cubicBezTo>
                  <a:pt x="1350960" y="909547"/>
                  <a:pt x="1374278" y="920899"/>
                  <a:pt x="1394472" y="916502"/>
                </a:cubicBezTo>
                <a:cubicBezTo>
                  <a:pt x="1400102" y="915276"/>
                  <a:pt x="1405680" y="912917"/>
                  <a:pt x="1404633" y="909118"/>
                </a:cubicBezTo>
                <a:cubicBezTo>
                  <a:pt x="1402215" y="900382"/>
                  <a:pt x="1407088" y="893534"/>
                  <a:pt x="1414721" y="886456"/>
                </a:cubicBezTo>
                <a:cubicBezTo>
                  <a:pt x="1421488" y="880190"/>
                  <a:pt x="1417537" y="874368"/>
                  <a:pt x="1406166" y="870752"/>
                </a:cubicBezTo>
                <a:cubicBezTo>
                  <a:pt x="1400699" y="869007"/>
                  <a:pt x="1394923" y="867673"/>
                  <a:pt x="1389780" y="866295"/>
                </a:cubicBezTo>
                <a:cubicBezTo>
                  <a:pt x="1390267" y="864440"/>
                  <a:pt x="1390086" y="863582"/>
                  <a:pt x="1390610" y="863352"/>
                </a:cubicBezTo>
                <a:cubicBezTo>
                  <a:pt x="1416218" y="852899"/>
                  <a:pt x="1418492" y="836904"/>
                  <a:pt x="1417030" y="820340"/>
                </a:cubicBezTo>
                <a:cubicBezTo>
                  <a:pt x="1416633" y="815927"/>
                  <a:pt x="1414251" y="810917"/>
                  <a:pt x="1410046" y="807423"/>
                </a:cubicBezTo>
                <a:cubicBezTo>
                  <a:pt x="1403639" y="802091"/>
                  <a:pt x="1400121" y="796545"/>
                  <a:pt x="1397990" y="790157"/>
                </a:cubicBezTo>
                <a:cubicBezTo>
                  <a:pt x="1395844" y="783705"/>
                  <a:pt x="1386676" y="781269"/>
                  <a:pt x="1378987" y="785436"/>
                </a:cubicBezTo>
                <a:cubicBezTo>
                  <a:pt x="1367401" y="791719"/>
                  <a:pt x="1357060" y="792884"/>
                  <a:pt x="1343344" y="787904"/>
                </a:cubicBezTo>
                <a:cubicBezTo>
                  <a:pt x="1334302" y="784640"/>
                  <a:pt x="1326380" y="788042"/>
                  <a:pt x="1326758" y="794813"/>
                </a:cubicBezTo>
                <a:cubicBezTo>
                  <a:pt x="1327192" y="802245"/>
                  <a:pt x="1329826" y="809630"/>
                  <a:pt x="1331488" y="817046"/>
                </a:cubicBezTo>
                <a:cubicBezTo>
                  <a:pt x="1333165" y="824462"/>
                  <a:pt x="1335332" y="831850"/>
                  <a:pt x="1336251" y="839294"/>
                </a:cubicBezTo>
                <a:cubicBezTo>
                  <a:pt x="1336613" y="842343"/>
                  <a:pt x="1333201" y="844717"/>
                  <a:pt x="1327535" y="844213"/>
                </a:cubicBezTo>
                <a:cubicBezTo>
                  <a:pt x="1319378" y="838436"/>
                  <a:pt x="1311672" y="832769"/>
                  <a:pt x="1303550" y="827343"/>
                </a:cubicBezTo>
                <a:cubicBezTo>
                  <a:pt x="1299399" y="824538"/>
                  <a:pt x="1297559" y="821520"/>
                  <a:pt x="1298407" y="817858"/>
                </a:cubicBezTo>
                <a:cubicBezTo>
                  <a:pt x="1299201" y="814441"/>
                  <a:pt x="1301475" y="810902"/>
                  <a:pt x="1300699" y="807653"/>
                </a:cubicBezTo>
                <a:cubicBezTo>
                  <a:pt x="1299580" y="802934"/>
                  <a:pt x="1295682" y="798844"/>
                  <a:pt x="1284222" y="799610"/>
                </a:cubicBezTo>
                <a:cubicBezTo>
                  <a:pt x="1282561" y="802566"/>
                  <a:pt x="1281226" y="805892"/>
                  <a:pt x="1278753" y="808910"/>
                </a:cubicBezTo>
                <a:cubicBezTo>
                  <a:pt x="1277400" y="810534"/>
                  <a:pt x="1274152" y="811576"/>
                  <a:pt x="1270614" y="813537"/>
                </a:cubicBezTo>
                <a:cubicBezTo>
                  <a:pt x="1268810" y="810519"/>
                  <a:pt x="1266842" y="808894"/>
                  <a:pt x="1267131" y="807439"/>
                </a:cubicBezTo>
                <a:cubicBezTo>
                  <a:pt x="1269242" y="797035"/>
                  <a:pt x="1270379" y="786694"/>
                  <a:pt x="1267275" y="776290"/>
                </a:cubicBezTo>
                <a:cubicBezTo>
                  <a:pt x="1266788" y="774681"/>
                  <a:pt x="1267799" y="772857"/>
                  <a:pt x="1268448" y="771187"/>
                </a:cubicBezTo>
                <a:cubicBezTo>
                  <a:pt x="1269784" y="767725"/>
                  <a:pt x="1277292" y="765626"/>
                  <a:pt x="1281894" y="767557"/>
                </a:cubicBezTo>
                <a:cubicBezTo>
                  <a:pt x="1284962" y="768844"/>
                  <a:pt x="1287236" y="770835"/>
                  <a:pt x="1290213" y="772213"/>
                </a:cubicBezTo>
                <a:cubicBezTo>
                  <a:pt x="1300410" y="776964"/>
                  <a:pt x="1311040" y="774222"/>
                  <a:pt x="1312304" y="766407"/>
                </a:cubicBezTo>
                <a:cubicBezTo>
                  <a:pt x="1312755" y="763573"/>
                  <a:pt x="1311401" y="760616"/>
                  <a:pt x="1311690" y="757767"/>
                </a:cubicBezTo>
                <a:cubicBezTo>
                  <a:pt x="1312791" y="747484"/>
                  <a:pt x="1330133" y="741049"/>
                  <a:pt x="1349769" y="744419"/>
                </a:cubicBezTo>
                <a:cubicBezTo>
                  <a:pt x="1347405" y="747560"/>
                  <a:pt x="1345239" y="750578"/>
                  <a:pt x="1342875" y="753537"/>
                </a:cubicBezTo>
                <a:cubicBezTo>
                  <a:pt x="1339807" y="757431"/>
                  <a:pt x="1338164" y="761259"/>
                  <a:pt x="1344337" y="764615"/>
                </a:cubicBezTo>
                <a:cubicBezTo>
                  <a:pt x="1348812" y="767036"/>
                  <a:pt x="1355003" y="765994"/>
                  <a:pt x="1361410" y="761964"/>
                </a:cubicBezTo>
                <a:cubicBezTo>
                  <a:pt x="1369964" y="756587"/>
                  <a:pt x="1378663" y="751268"/>
                  <a:pt x="1387090" y="745814"/>
                </a:cubicBezTo>
                <a:cubicBezTo>
                  <a:pt x="1389491" y="744266"/>
                  <a:pt x="1391188" y="742305"/>
                  <a:pt x="1392884" y="740803"/>
                </a:cubicBezTo>
                <a:cubicBezTo>
                  <a:pt x="1390953" y="739057"/>
                  <a:pt x="1390249" y="737555"/>
                  <a:pt x="1388841" y="737249"/>
                </a:cubicBezTo>
                <a:cubicBezTo>
                  <a:pt x="1354082" y="729312"/>
                  <a:pt x="1349967" y="711126"/>
                  <a:pt x="1348921" y="692110"/>
                </a:cubicBezTo>
                <a:cubicBezTo>
                  <a:pt x="1348776" y="689551"/>
                  <a:pt x="1351411" y="686518"/>
                  <a:pt x="1354136" y="684389"/>
                </a:cubicBezTo>
                <a:cubicBezTo>
                  <a:pt x="1365687" y="675286"/>
                  <a:pt x="1378067" y="666585"/>
                  <a:pt x="1389527" y="657467"/>
                </a:cubicBezTo>
                <a:cubicBezTo>
                  <a:pt x="1399724" y="649346"/>
                  <a:pt x="1403587" y="639756"/>
                  <a:pt x="1402900" y="629673"/>
                </a:cubicBezTo>
                <a:cubicBezTo>
                  <a:pt x="1402395" y="622226"/>
                  <a:pt x="1391927" y="617171"/>
                  <a:pt x="1379637" y="617507"/>
                </a:cubicBezTo>
                <a:cubicBezTo>
                  <a:pt x="1369188" y="617814"/>
                  <a:pt x="1362673" y="623912"/>
                  <a:pt x="1366950" y="629811"/>
                </a:cubicBezTo>
                <a:cubicBezTo>
                  <a:pt x="1369513" y="633383"/>
                  <a:pt x="1372996" y="636676"/>
                  <a:pt x="1376750" y="640858"/>
                </a:cubicBezTo>
                <a:cubicBezTo>
                  <a:pt x="1370199" y="644351"/>
                  <a:pt x="1365127" y="647829"/>
                  <a:pt x="1358901" y="650112"/>
                </a:cubicBezTo>
                <a:cubicBezTo>
                  <a:pt x="1355562" y="651338"/>
                  <a:pt x="1349805" y="651292"/>
                  <a:pt x="1346034" y="650419"/>
                </a:cubicBezTo>
                <a:cubicBezTo>
                  <a:pt x="1343941" y="649929"/>
                  <a:pt x="1342045" y="646222"/>
                  <a:pt x="1342875" y="644474"/>
                </a:cubicBezTo>
                <a:cubicBezTo>
                  <a:pt x="1346430" y="637013"/>
                  <a:pt x="1341937" y="632171"/>
                  <a:pt x="1331614" y="628570"/>
                </a:cubicBezTo>
                <a:cubicBezTo>
                  <a:pt x="1328384" y="627436"/>
                  <a:pt x="1325369" y="625919"/>
                  <a:pt x="1322717" y="624310"/>
                </a:cubicBezTo>
                <a:cubicBezTo>
                  <a:pt x="1319468" y="622318"/>
                  <a:pt x="1315696" y="620205"/>
                  <a:pt x="1318530" y="617752"/>
                </a:cubicBezTo>
                <a:cubicBezTo>
                  <a:pt x="1335927" y="614504"/>
                  <a:pt x="1352115" y="611609"/>
                  <a:pt x="1368177" y="608468"/>
                </a:cubicBezTo>
                <a:cubicBezTo>
                  <a:pt x="1383823" y="605388"/>
                  <a:pt x="1393497" y="598504"/>
                  <a:pt x="1398189" y="589112"/>
                </a:cubicBezTo>
                <a:cubicBezTo>
                  <a:pt x="1400373" y="584746"/>
                  <a:pt x="1401077" y="580057"/>
                  <a:pt x="1401998" y="575491"/>
                </a:cubicBezTo>
                <a:cubicBezTo>
                  <a:pt x="1402160" y="574679"/>
                  <a:pt x="1400138" y="573714"/>
                  <a:pt x="1398893" y="572595"/>
                </a:cubicBezTo>
                <a:cubicBezTo>
                  <a:pt x="1391927" y="571569"/>
                  <a:pt x="1386279" y="578617"/>
                  <a:pt x="1377923" y="573974"/>
                </a:cubicBezTo>
                <a:cubicBezTo>
                  <a:pt x="1377923" y="569209"/>
                  <a:pt x="1379331" y="563939"/>
                  <a:pt x="1377544" y="559143"/>
                </a:cubicBezTo>
                <a:cubicBezTo>
                  <a:pt x="1375468" y="553581"/>
                  <a:pt x="1369910" y="548571"/>
                  <a:pt x="1367076" y="543085"/>
                </a:cubicBezTo>
                <a:cubicBezTo>
                  <a:pt x="1363846" y="536880"/>
                  <a:pt x="1357331" y="533708"/>
                  <a:pt x="1347531" y="531793"/>
                </a:cubicBezTo>
                <a:cubicBezTo>
                  <a:pt x="1339626" y="530230"/>
                  <a:pt x="1331433" y="528177"/>
                  <a:pt x="1324954" y="525097"/>
                </a:cubicBezTo>
                <a:cubicBezTo>
                  <a:pt x="1313711" y="519735"/>
                  <a:pt x="1316473" y="512519"/>
                  <a:pt x="1329809" y="509255"/>
                </a:cubicBezTo>
                <a:cubicBezTo>
                  <a:pt x="1337280" y="507432"/>
                  <a:pt x="1347297" y="508535"/>
                  <a:pt x="1352007" y="501426"/>
                </a:cubicBezTo>
                <a:cubicBezTo>
                  <a:pt x="1348993" y="499235"/>
                  <a:pt x="1345690" y="496615"/>
                  <a:pt x="1342009" y="494209"/>
                </a:cubicBezTo>
                <a:cubicBezTo>
                  <a:pt x="1337533" y="491283"/>
                  <a:pt x="1332354" y="488724"/>
                  <a:pt x="1328238" y="485613"/>
                </a:cubicBezTo>
                <a:cubicBezTo>
                  <a:pt x="1326939" y="484633"/>
                  <a:pt x="1327571" y="482350"/>
                  <a:pt x="1328330" y="480848"/>
                </a:cubicBezTo>
                <a:cubicBezTo>
                  <a:pt x="1328726" y="480067"/>
                  <a:pt x="1331398" y="479102"/>
                  <a:pt x="1332877" y="479194"/>
                </a:cubicBezTo>
                <a:cubicBezTo>
                  <a:pt x="1350798" y="480266"/>
                  <a:pt x="1375505" y="488739"/>
                  <a:pt x="1372274" y="503510"/>
                </a:cubicBezTo>
                <a:cubicBezTo>
                  <a:pt x="1371408" y="507478"/>
                  <a:pt x="1372004" y="511661"/>
                  <a:pt x="1372996" y="515645"/>
                </a:cubicBezTo>
                <a:cubicBezTo>
                  <a:pt x="1373826" y="519014"/>
                  <a:pt x="1375216" y="522661"/>
                  <a:pt x="1378284" y="525373"/>
                </a:cubicBezTo>
                <a:cubicBezTo>
                  <a:pt x="1380522" y="527350"/>
                  <a:pt x="1385773" y="528790"/>
                  <a:pt x="1389852" y="528974"/>
                </a:cubicBezTo>
                <a:cubicBezTo>
                  <a:pt x="1392559" y="529096"/>
                  <a:pt x="1396384" y="526875"/>
                  <a:pt x="1398225" y="525128"/>
                </a:cubicBezTo>
                <a:cubicBezTo>
                  <a:pt x="1400157" y="523289"/>
                  <a:pt x="1399742" y="520562"/>
                  <a:pt x="1401383" y="518524"/>
                </a:cubicBezTo>
                <a:cubicBezTo>
                  <a:pt x="1408513" y="509761"/>
                  <a:pt x="1415027" y="500690"/>
                  <a:pt x="1423870" y="492600"/>
                </a:cubicBezTo>
                <a:cubicBezTo>
                  <a:pt x="1427588" y="489168"/>
                  <a:pt x="1436937" y="488249"/>
                  <a:pt x="1442910" y="485522"/>
                </a:cubicBezTo>
                <a:cubicBezTo>
                  <a:pt x="1449335" y="482580"/>
                  <a:pt x="1454804" y="478856"/>
                  <a:pt x="1460831" y="475378"/>
                </a:cubicBezTo>
                <a:cubicBezTo>
                  <a:pt x="1477453" y="482426"/>
                  <a:pt x="1468664" y="494990"/>
                  <a:pt x="1479112" y="502223"/>
                </a:cubicBezTo>
                <a:cubicBezTo>
                  <a:pt x="1497485" y="500951"/>
                  <a:pt x="1489742" y="489168"/>
                  <a:pt x="1499145" y="485123"/>
                </a:cubicBezTo>
                <a:cubicBezTo>
                  <a:pt x="1500661" y="484801"/>
                  <a:pt x="1501743" y="484296"/>
                  <a:pt x="1502429" y="484464"/>
                </a:cubicBezTo>
                <a:cubicBezTo>
                  <a:pt x="1519791" y="488555"/>
                  <a:pt x="1537116" y="492738"/>
                  <a:pt x="1554802" y="496982"/>
                </a:cubicBezTo>
                <a:cubicBezTo>
                  <a:pt x="1557311" y="505134"/>
                  <a:pt x="1559676" y="513040"/>
                  <a:pt x="1562219" y="520930"/>
                </a:cubicBezTo>
                <a:cubicBezTo>
                  <a:pt x="1563122" y="523734"/>
                  <a:pt x="1563735" y="526737"/>
                  <a:pt x="1565739" y="529265"/>
                </a:cubicBezTo>
                <a:cubicBezTo>
                  <a:pt x="1569709" y="534260"/>
                  <a:pt x="1576495" y="537432"/>
                  <a:pt x="1585807" y="537615"/>
                </a:cubicBezTo>
                <a:cubicBezTo>
                  <a:pt x="1594326" y="537769"/>
                  <a:pt x="1599704" y="534551"/>
                  <a:pt x="1603458" y="530184"/>
                </a:cubicBezTo>
                <a:cubicBezTo>
                  <a:pt x="1606093" y="527120"/>
                  <a:pt x="1608204" y="523841"/>
                  <a:pt x="1611308" y="520976"/>
                </a:cubicBezTo>
                <a:cubicBezTo>
                  <a:pt x="1614520" y="517973"/>
                  <a:pt x="1618887" y="515690"/>
                  <a:pt x="1626954" y="517911"/>
                </a:cubicBezTo>
                <a:cubicBezTo>
                  <a:pt x="1631214" y="526124"/>
                  <a:pt x="1634408" y="535103"/>
                  <a:pt x="1635617" y="544311"/>
                </a:cubicBezTo>
                <a:cubicBezTo>
                  <a:pt x="1636285" y="549398"/>
                  <a:pt x="1630311" y="553703"/>
                  <a:pt x="1622244" y="553688"/>
                </a:cubicBezTo>
                <a:cubicBezTo>
                  <a:pt x="1606237" y="553658"/>
                  <a:pt x="1590085" y="553658"/>
                  <a:pt x="1574871" y="549720"/>
                </a:cubicBezTo>
                <a:cubicBezTo>
                  <a:pt x="1568807" y="548126"/>
                  <a:pt x="1562689" y="546502"/>
                  <a:pt x="1556354" y="545491"/>
                </a:cubicBezTo>
                <a:cubicBezTo>
                  <a:pt x="1534247" y="541967"/>
                  <a:pt x="1531576" y="540174"/>
                  <a:pt x="1531432" y="527105"/>
                </a:cubicBezTo>
                <a:cubicBezTo>
                  <a:pt x="1531413" y="524791"/>
                  <a:pt x="1532352" y="522462"/>
                  <a:pt x="1532207" y="520164"/>
                </a:cubicBezTo>
                <a:cubicBezTo>
                  <a:pt x="1531738" y="512090"/>
                  <a:pt x="1520152" y="507141"/>
                  <a:pt x="1508637" y="510895"/>
                </a:cubicBezTo>
                <a:cubicBezTo>
                  <a:pt x="1496492" y="514848"/>
                  <a:pt x="1484491" y="519444"/>
                  <a:pt x="1477615" y="526415"/>
                </a:cubicBezTo>
                <a:cubicBezTo>
                  <a:pt x="1485248" y="534336"/>
                  <a:pt x="1492449" y="541093"/>
                  <a:pt x="1498495" y="548218"/>
                </a:cubicBezTo>
                <a:cubicBezTo>
                  <a:pt x="1505154" y="556063"/>
                  <a:pt x="1515369" y="561273"/>
                  <a:pt x="1529175" y="562008"/>
                </a:cubicBezTo>
                <a:cubicBezTo>
                  <a:pt x="1551373" y="563172"/>
                  <a:pt x="1566568" y="568627"/>
                  <a:pt x="1572524" y="582448"/>
                </a:cubicBezTo>
                <a:cubicBezTo>
                  <a:pt x="1573644" y="585068"/>
                  <a:pt x="1577505" y="587411"/>
                  <a:pt x="1583335" y="585864"/>
                </a:cubicBezTo>
                <a:cubicBezTo>
                  <a:pt x="1584309" y="584853"/>
                  <a:pt x="1585590" y="583964"/>
                  <a:pt x="1586114" y="582923"/>
                </a:cubicBezTo>
                <a:cubicBezTo>
                  <a:pt x="1588496" y="578157"/>
                  <a:pt x="1581638" y="571462"/>
                  <a:pt x="1591167" y="568551"/>
                </a:cubicBezTo>
                <a:cubicBezTo>
                  <a:pt x="1602627" y="565026"/>
                  <a:pt x="1606850" y="572764"/>
                  <a:pt x="1613924" y="575997"/>
                </a:cubicBezTo>
                <a:cubicBezTo>
                  <a:pt x="1619067" y="578357"/>
                  <a:pt x="1624608" y="578311"/>
                  <a:pt x="1629553" y="575905"/>
                </a:cubicBezTo>
                <a:cubicBezTo>
                  <a:pt x="1633234" y="574112"/>
                  <a:pt x="1636140" y="571753"/>
                  <a:pt x="1639695" y="569838"/>
                </a:cubicBezTo>
                <a:cubicBezTo>
                  <a:pt x="1643323" y="567892"/>
                  <a:pt x="1647366" y="566405"/>
                  <a:pt x="1652852" y="568964"/>
                </a:cubicBezTo>
                <a:cubicBezTo>
                  <a:pt x="1653177" y="570267"/>
                  <a:pt x="1654422" y="572044"/>
                  <a:pt x="1653844" y="573530"/>
                </a:cubicBezTo>
                <a:cubicBezTo>
                  <a:pt x="1649422" y="584838"/>
                  <a:pt x="1661460" y="592115"/>
                  <a:pt x="1671188" y="599730"/>
                </a:cubicBezTo>
                <a:cubicBezTo>
                  <a:pt x="1673209" y="601327"/>
                  <a:pt x="1679923" y="601588"/>
                  <a:pt x="1683875" y="601005"/>
                </a:cubicBezTo>
                <a:cubicBezTo>
                  <a:pt x="1686492" y="600622"/>
                  <a:pt x="1688999" y="597753"/>
                  <a:pt x="1689866" y="595715"/>
                </a:cubicBezTo>
                <a:cubicBezTo>
                  <a:pt x="1690768" y="593616"/>
                  <a:pt x="1690371" y="591027"/>
                  <a:pt x="1689234" y="588912"/>
                </a:cubicBezTo>
                <a:cubicBezTo>
                  <a:pt x="1684921" y="580946"/>
                  <a:pt x="1685679" y="572979"/>
                  <a:pt x="1687881" y="564873"/>
                </a:cubicBezTo>
                <a:cubicBezTo>
                  <a:pt x="1690695" y="554531"/>
                  <a:pt x="1692320" y="544250"/>
                  <a:pt x="1685787" y="534015"/>
                </a:cubicBezTo>
                <a:cubicBezTo>
                  <a:pt x="1682123" y="528254"/>
                  <a:pt x="1684559" y="522722"/>
                  <a:pt x="1690497" y="517621"/>
                </a:cubicBezTo>
                <a:cubicBezTo>
                  <a:pt x="1702534" y="507263"/>
                  <a:pt x="1707028" y="494163"/>
                  <a:pt x="1722188" y="484893"/>
                </a:cubicBezTo>
                <a:cubicBezTo>
                  <a:pt x="1723452" y="484127"/>
                  <a:pt x="1723957" y="482856"/>
                  <a:pt x="1724606" y="481783"/>
                </a:cubicBezTo>
                <a:cubicBezTo>
                  <a:pt x="1726952" y="477891"/>
                  <a:pt x="1723957" y="472544"/>
                  <a:pt x="1718470" y="471272"/>
                </a:cubicBezTo>
                <a:cubicBezTo>
                  <a:pt x="1713309" y="470077"/>
                  <a:pt x="1709898" y="471992"/>
                  <a:pt x="1706144" y="473953"/>
                </a:cubicBezTo>
                <a:cubicBezTo>
                  <a:pt x="1686093" y="484480"/>
                  <a:pt x="1665989" y="494945"/>
                  <a:pt x="1645507" y="505134"/>
                </a:cubicBezTo>
                <a:cubicBezTo>
                  <a:pt x="1640073" y="507846"/>
                  <a:pt x="1631754" y="506298"/>
                  <a:pt x="1628234" y="502774"/>
                </a:cubicBezTo>
                <a:cubicBezTo>
                  <a:pt x="1624715" y="499265"/>
                  <a:pt x="1626123" y="493995"/>
                  <a:pt x="1631754" y="491941"/>
                </a:cubicBezTo>
                <a:cubicBezTo>
                  <a:pt x="1635724" y="490471"/>
                  <a:pt x="1640416" y="489750"/>
                  <a:pt x="1644694" y="488586"/>
                </a:cubicBezTo>
                <a:cubicBezTo>
                  <a:pt x="1659709" y="484449"/>
                  <a:pt x="1661008" y="478044"/>
                  <a:pt x="1647725" y="471716"/>
                </a:cubicBezTo>
                <a:cubicBezTo>
                  <a:pt x="1640272" y="468146"/>
                  <a:pt x="1632133" y="465159"/>
                  <a:pt x="1624354" y="461849"/>
                </a:cubicBezTo>
                <a:cubicBezTo>
                  <a:pt x="1617370" y="458877"/>
                  <a:pt x="1610748" y="455536"/>
                  <a:pt x="1603474" y="452886"/>
                </a:cubicBezTo>
                <a:cubicBezTo>
                  <a:pt x="1591744" y="448658"/>
                  <a:pt x="1584254" y="450557"/>
                  <a:pt x="1579832" y="458478"/>
                </a:cubicBezTo>
                <a:cubicBezTo>
                  <a:pt x="1578389" y="461083"/>
                  <a:pt x="1577252" y="463764"/>
                  <a:pt x="1575537" y="467319"/>
                </a:cubicBezTo>
                <a:cubicBezTo>
                  <a:pt x="1568842" y="466430"/>
                  <a:pt x="1563030" y="466384"/>
                  <a:pt x="1558501" y="464898"/>
                </a:cubicBezTo>
                <a:cubicBezTo>
                  <a:pt x="1549387" y="461895"/>
                  <a:pt x="1541157" y="457881"/>
                  <a:pt x="1532170" y="454694"/>
                </a:cubicBezTo>
                <a:cubicBezTo>
                  <a:pt x="1524897" y="452089"/>
                  <a:pt x="1517263" y="449715"/>
                  <a:pt x="1509376" y="447953"/>
                </a:cubicBezTo>
                <a:cubicBezTo>
                  <a:pt x="1505207" y="447018"/>
                  <a:pt x="1499726" y="447233"/>
                  <a:pt x="1499793" y="452411"/>
                </a:cubicBezTo>
                <a:cubicBezTo>
                  <a:pt x="1502988" y="453024"/>
                  <a:pt x="1506687" y="453391"/>
                  <a:pt x="1509810" y="454433"/>
                </a:cubicBezTo>
                <a:cubicBezTo>
                  <a:pt x="1512841" y="455444"/>
                  <a:pt x="1517822" y="457467"/>
                  <a:pt x="1517480" y="458448"/>
                </a:cubicBezTo>
                <a:cubicBezTo>
                  <a:pt x="1516613" y="460945"/>
                  <a:pt x="1514051" y="463872"/>
                  <a:pt x="1510694" y="465189"/>
                </a:cubicBezTo>
                <a:cubicBezTo>
                  <a:pt x="1501309" y="468882"/>
                  <a:pt x="1490553" y="469311"/>
                  <a:pt x="1481042" y="465726"/>
                </a:cubicBezTo>
                <a:cubicBezTo>
                  <a:pt x="1467147" y="460485"/>
                  <a:pt x="1452871" y="460424"/>
                  <a:pt x="1437404" y="461711"/>
                </a:cubicBezTo>
                <a:cubicBezTo>
                  <a:pt x="1425331" y="462722"/>
                  <a:pt x="1412752" y="462768"/>
                  <a:pt x="1400679" y="461864"/>
                </a:cubicBezTo>
                <a:cubicBezTo>
                  <a:pt x="1391619" y="461206"/>
                  <a:pt x="1381314" y="459612"/>
                  <a:pt x="1374528" y="456195"/>
                </a:cubicBezTo>
                <a:cubicBezTo>
                  <a:pt x="1361155" y="449516"/>
                  <a:pt x="1346717" y="444352"/>
                  <a:pt x="1331449" y="439710"/>
                </a:cubicBezTo>
                <a:cubicBezTo>
                  <a:pt x="1323797" y="437381"/>
                  <a:pt x="1316886" y="434133"/>
                  <a:pt x="1314504" y="428601"/>
                </a:cubicBezTo>
                <a:cubicBezTo>
                  <a:pt x="1311580" y="421890"/>
                  <a:pt x="1308494" y="415179"/>
                  <a:pt x="1306220" y="408392"/>
                </a:cubicBezTo>
                <a:cubicBezTo>
                  <a:pt x="1303982" y="401665"/>
                  <a:pt x="1307393" y="395797"/>
                  <a:pt x="1315605" y="391062"/>
                </a:cubicBezTo>
                <a:cubicBezTo>
                  <a:pt x="1320893" y="388013"/>
                  <a:pt x="1328760" y="387324"/>
                  <a:pt x="1333777" y="389591"/>
                </a:cubicBezTo>
                <a:cubicBezTo>
                  <a:pt x="1338921" y="391951"/>
                  <a:pt x="1340058" y="395245"/>
                  <a:pt x="1338560" y="398892"/>
                </a:cubicBezTo>
                <a:cubicBezTo>
                  <a:pt x="1336737" y="403366"/>
                  <a:pt x="1333941" y="407717"/>
                  <a:pt x="1332803" y="412253"/>
                </a:cubicBezTo>
                <a:cubicBezTo>
                  <a:pt x="1331956" y="415670"/>
                  <a:pt x="1332839" y="419761"/>
                  <a:pt x="1339318" y="420910"/>
                </a:cubicBezTo>
                <a:cubicBezTo>
                  <a:pt x="1343343" y="421630"/>
                  <a:pt x="1348721" y="421201"/>
                  <a:pt x="1352619" y="420128"/>
                </a:cubicBezTo>
                <a:cubicBezTo>
                  <a:pt x="1360271" y="417968"/>
                  <a:pt x="1367147" y="414811"/>
                  <a:pt x="1374709" y="412513"/>
                </a:cubicBezTo>
                <a:cubicBezTo>
                  <a:pt x="1376460" y="411992"/>
                  <a:pt x="1380556" y="412820"/>
                  <a:pt x="1381946" y="413846"/>
                </a:cubicBezTo>
                <a:cubicBezTo>
                  <a:pt x="1383427" y="414949"/>
                  <a:pt x="1384256" y="417554"/>
                  <a:pt x="1383119" y="418565"/>
                </a:cubicBezTo>
                <a:cubicBezTo>
                  <a:pt x="1378914" y="422319"/>
                  <a:pt x="1373753" y="425675"/>
                  <a:pt x="1369006" y="429214"/>
                </a:cubicBezTo>
                <a:cubicBezTo>
                  <a:pt x="1364044" y="432922"/>
                  <a:pt x="1363719" y="436661"/>
                  <a:pt x="1368772" y="440169"/>
                </a:cubicBezTo>
                <a:cubicBezTo>
                  <a:pt x="1373663" y="443586"/>
                  <a:pt x="1378409" y="447509"/>
                  <a:pt x="1387541" y="446758"/>
                </a:cubicBezTo>
                <a:cubicBezTo>
                  <a:pt x="1396835" y="443540"/>
                  <a:pt x="1397196" y="437166"/>
                  <a:pt x="1400697" y="431987"/>
                </a:cubicBezTo>
                <a:cubicBezTo>
                  <a:pt x="1405840" y="424357"/>
                  <a:pt x="1414359" y="419638"/>
                  <a:pt x="1427822" y="418489"/>
                </a:cubicBezTo>
                <a:cubicBezTo>
                  <a:pt x="1431576" y="418182"/>
                  <a:pt x="1435330" y="417876"/>
                  <a:pt x="1439066" y="417539"/>
                </a:cubicBezTo>
                <a:cubicBezTo>
                  <a:pt x="1447024" y="416773"/>
                  <a:pt x="1453431" y="414367"/>
                  <a:pt x="1457023" y="409939"/>
                </a:cubicBezTo>
                <a:cubicBezTo>
                  <a:pt x="1463321" y="402171"/>
                  <a:pt x="1469926" y="394433"/>
                  <a:pt x="1474907" y="386328"/>
                </a:cubicBezTo>
                <a:cubicBezTo>
                  <a:pt x="1479906" y="378193"/>
                  <a:pt x="1473553" y="373841"/>
                  <a:pt x="1459134" y="376492"/>
                </a:cubicBezTo>
                <a:cubicBezTo>
                  <a:pt x="1439697" y="380046"/>
                  <a:pt x="1423996" y="374914"/>
                  <a:pt x="1407591" y="370700"/>
                </a:cubicBezTo>
                <a:cubicBezTo>
                  <a:pt x="1401852" y="369214"/>
                  <a:pt x="1398784" y="364801"/>
                  <a:pt x="1402160" y="362013"/>
                </a:cubicBezTo>
                <a:cubicBezTo>
                  <a:pt x="1411995" y="353908"/>
                  <a:pt x="1414900" y="344347"/>
                  <a:pt x="1417861" y="334111"/>
                </a:cubicBezTo>
                <a:cubicBezTo>
                  <a:pt x="1432099" y="334694"/>
                  <a:pt x="1444985" y="335061"/>
                  <a:pt x="1457799" y="335858"/>
                </a:cubicBezTo>
                <a:cubicBezTo>
                  <a:pt x="1464097" y="336241"/>
                  <a:pt x="1468573" y="342385"/>
                  <a:pt x="1464692" y="345496"/>
                </a:cubicBezTo>
                <a:cubicBezTo>
                  <a:pt x="1460181" y="349127"/>
                  <a:pt x="1453955" y="351946"/>
                  <a:pt x="1449533" y="355608"/>
                </a:cubicBezTo>
                <a:cubicBezTo>
                  <a:pt x="1447891" y="356987"/>
                  <a:pt x="1447891" y="360450"/>
                  <a:pt x="1449587" y="361676"/>
                </a:cubicBezTo>
                <a:cubicBezTo>
                  <a:pt x="1451410" y="362994"/>
                  <a:pt x="1457330" y="363928"/>
                  <a:pt x="1459387" y="363101"/>
                </a:cubicBezTo>
                <a:cubicBezTo>
                  <a:pt x="1466353" y="360297"/>
                  <a:pt x="1472922" y="356941"/>
                  <a:pt x="1478680" y="353233"/>
                </a:cubicBezTo>
                <a:cubicBezTo>
                  <a:pt x="1488767" y="346752"/>
                  <a:pt x="1491203" y="339183"/>
                  <a:pt x="1484743" y="330817"/>
                </a:cubicBezTo>
                <a:cubicBezTo>
                  <a:pt x="1482343" y="327692"/>
                  <a:pt x="1479474" y="324566"/>
                  <a:pt x="1478390" y="321226"/>
                </a:cubicBezTo>
                <a:cubicBezTo>
                  <a:pt x="1477848" y="319525"/>
                  <a:pt x="1480195" y="317027"/>
                  <a:pt x="1482450" y="315618"/>
                </a:cubicBezTo>
                <a:cubicBezTo>
                  <a:pt x="1483498" y="314974"/>
                  <a:pt x="1488262" y="315556"/>
                  <a:pt x="1489976" y="316506"/>
                </a:cubicBezTo>
                <a:cubicBezTo>
                  <a:pt x="1500173" y="322176"/>
                  <a:pt x="1505804" y="329362"/>
                  <a:pt x="1507193" y="337789"/>
                </a:cubicBezTo>
                <a:cubicBezTo>
                  <a:pt x="1508529" y="345848"/>
                  <a:pt x="1510911" y="353907"/>
                  <a:pt x="1511074" y="361997"/>
                </a:cubicBezTo>
                <a:cubicBezTo>
                  <a:pt x="1511326" y="374669"/>
                  <a:pt x="1512174" y="387661"/>
                  <a:pt x="1494435" y="397360"/>
                </a:cubicBezTo>
                <a:cubicBezTo>
                  <a:pt x="1491763" y="398815"/>
                  <a:pt x="1490048" y="401159"/>
                  <a:pt x="1488785" y="403305"/>
                </a:cubicBezTo>
                <a:cubicBezTo>
                  <a:pt x="1485627" y="408652"/>
                  <a:pt x="1486259" y="414321"/>
                  <a:pt x="1493911" y="417554"/>
                </a:cubicBezTo>
                <a:cubicBezTo>
                  <a:pt x="1505190" y="422304"/>
                  <a:pt x="1512932" y="428509"/>
                  <a:pt x="1520332" y="435297"/>
                </a:cubicBezTo>
                <a:cubicBezTo>
                  <a:pt x="1522245" y="437044"/>
                  <a:pt x="1529229" y="438346"/>
                  <a:pt x="1532279" y="437549"/>
                </a:cubicBezTo>
                <a:cubicBezTo>
                  <a:pt x="1535455" y="436737"/>
                  <a:pt x="1538145" y="433167"/>
                  <a:pt x="1538433" y="430685"/>
                </a:cubicBezTo>
                <a:cubicBezTo>
                  <a:pt x="1538937" y="426119"/>
                  <a:pt x="1536935" y="421461"/>
                  <a:pt x="1537259" y="416880"/>
                </a:cubicBezTo>
                <a:cubicBezTo>
                  <a:pt x="1537403" y="415041"/>
                  <a:pt x="1540382" y="412406"/>
                  <a:pt x="1543088" y="411747"/>
                </a:cubicBezTo>
                <a:cubicBezTo>
                  <a:pt x="1545868" y="411088"/>
                  <a:pt x="1551336" y="411701"/>
                  <a:pt x="1553122" y="413019"/>
                </a:cubicBezTo>
                <a:cubicBezTo>
                  <a:pt x="1559078" y="417447"/>
                  <a:pt x="1563933" y="422442"/>
                  <a:pt x="1569185" y="427222"/>
                </a:cubicBezTo>
                <a:cubicBezTo>
                  <a:pt x="1577847" y="435098"/>
                  <a:pt x="1589686" y="439020"/>
                  <a:pt x="1605352" y="438040"/>
                </a:cubicBezTo>
                <a:cubicBezTo>
                  <a:pt x="1619987" y="437151"/>
                  <a:pt x="1627440" y="430455"/>
                  <a:pt x="1622622" y="422135"/>
                </a:cubicBezTo>
                <a:cubicBezTo>
                  <a:pt x="1619862" y="417355"/>
                  <a:pt x="1616054" y="412789"/>
                  <a:pt x="1612461" y="407748"/>
                </a:cubicBezTo>
                <a:cubicBezTo>
                  <a:pt x="1617298" y="404791"/>
                  <a:pt x="1620981" y="402247"/>
                  <a:pt x="1625167" y="400072"/>
                </a:cubicBezTo>
                <a:cubicBezTo>
                  <a:pt x="1628992" y="398095"/>
                  <a:pt x="1632801" y="395965"/>
                  <a:pt x="1630112" y="392901"/>
                </a:cubicBezTo>
                <a:cubicBezTo>
                  <a:pt x="1628542" y="391124"/>
                  <a:pt x="1624661" y="389821"/>
                  <a:pt x="1621378" y="388933"/>
                </a:cubicBezTo>
                <a:cubicBezTo>
                  <a:pt x="1614916" y="387216"/>
                  <a:pt x="1608438" y="387554"/>
                  <a:pt x="1602590" y="390174"/>
                </a:cubicBezTo>
                <a:cubicBezTo>
                  <a:pt x="1598800" y="391890"/>
                  <a:pt x="1595389" y="394004"/>
                  <a:pt x="1591275" y="395291"/>
                </a:cubicBezTo>
                <a:cubicBezTo>
                  <a:pt x="1589362" y="395889"/>
                  <a:pt x="1585427" y="395475"/>
                  <a:pt x="1583749" y="394571"/>
                </a:cubicBezTo>
                <a:cubicBezTo>
                  <a:pt x="1581998" y="393606"/>
                  <a:pt x="1580681" y="391369"/>
                  <a:pt x="1581222" y="389974"/>
                </a:cubicBezTo>
                <a:cubicBezTo>
                  <a:pt x="1584471" y="381563"/>
                  <a:pt x="1591130" y="374531"/>
                  <a:pt x="1606795" y="373887"/>
                </a:cubicBezTo>
                <a:cubicBezTo>
                  <a:pt x="1619608" y="373351"/>
                  <a:pt x="1627585" y="369383"/>
                  <a:pt x="1633974" y="363101"/>
                </a:cubicBezTo>
                <a:cubicBezTo>
                  <a:pt x="1636429" y="360680"/>
                  <a:pt x="1640074" y="358673"/>
                  <a:pt x="1643503" y="356696"/>
                </a:cubicBezTo>
                <a:cubicBezTo>
                  <a:pt x="1650884" y="352421"/>
                  <a:pt x="1653722" y="347104"/>
                  <a:pt x="1653844" y="341037"/>
                </a:cubicBezTo>
                <a:cubicBezTo>
                  <a:pt x="1653898" y="338156"/>
                  <a:pt x="1654349" y="335245"/>
                  <a:pt x="1654349" y="332349"/>
                </a:cubicBezTo>
                <a:cubicBezTo>
                  <a:pt x="1654240" y="319831"/>
                  <a:pt x="1662326" y="310178"/>
                  <a:pt x="1679326" y="302871"/>
                </a:cubicBezTo>
                <a:cubicBezTo>
                  <a:pt x="1687538" y="299347"/>
                  <a:pt x="1697518" y="296328"/>
                  <a:pt x="1700730" y="288836"/>
                </a:cubicBezTo>
                <a:cubicBezTo>
                  <a:pt x="1698311" y="283274"/>
                  <a:pt x="1695695" y="277252"/>
                  <a:pt x="1693114" y="271384"/>
                </a:cubicBezTo>
                <a:cubicBezTo>
                  <a:pt x="1681455" y="272120"/>
                  <a:pt x="1678767" y="272579"/>
                  <a:pt x="1677755" y="274632"/>
                </a:cubicBezTo>
                <a:cubicBezTo>
                  <a:pt x="1676403" y="277360"/>
                  <a:pt x="1674561" y="280271"/>
                  <a:pt x="1674923" y="282998"/>
                </a:cubicBezTo>
                <a:cubicBezTo>
                  <a:pt x="1676240" y="293065"/>
                  <a:pt x="1665737" y="297539"/>
                  <a:pt x="1653410" y="301354"/>
                </a:cubicBezTo>
                <a:cubicBezTo>
                  <a:pt x="1645469" y="303805"/>
                  <a:pt x="1638233" y="303422"/>
                  <a:pt x="1635616" y="300481"/>
                </a:cubicBezTo>
                <a:cubicBezTo>
                  <a:pt x="1632836" y="297355"/>
                  <a:pt x="1634154" y="292559"/>
                  <a:pt x="1639388" y="289296"/>
                </a:cubicBezTo>
                <a:cubicBezTo>
                  <a:pt x="1642654" y="287273"/>
                  <a:pt x="1646697" y="285710"/>
                  <a:pt x="1650360" y="283902"/>
                </a:cubicBezTo>
                <a:cubicBezTo>
                  <a:pt x="1653266" y="282462"/>
                  <a:pt x="1657110" y="281282"/>
                  <a:pt x="1658680" y="279413"/>
                </a:cubicBezTo>
                <a:cubicBezTo>
                  <a:pt x="1660142" y="277651"/>
                  <a:pt x="1660520" y="274571"/>
                  <a:pt x="1658914" y="273085"/>
                </a:cubicBezTo>
                <a:cubicBezTo>
                  <a:pt x="1657326" y="271614"/>
                  <a:pt x="1651930" y="270296"/>
                  <a:pt x="1649439" y="270878"/>
                </a:cubicBezTo>
                <a:cubicBezTo>
                  <a:pt x="1642509" y="272503"/>
                  <a:pt x="1636445" y="275475"/>
                  <a:pt x="1629587" y="277252"/>
                </a:cubicBezTo>
                <a:cubicBezTo>
                  <a:pt x="1625527" y="278310"/>
                  <a:pt x="1619337" y="279367"/>
                  <a:pt x="1616286" y="278218"/>
                </a:cubicBezTo>
                <a:cubicBezTo>
                  <a:pt x="1606289" y="274464"/>
                  <a:pt x="1593927" y="271905"/>
                  <a:pt x="1590426" y="265255"/>
                </a:cubicBezTo>
                <a:cubicBezTo>
                  <a:pt x="1591364" y="257456"/>
                  <a:pt x="1606812" y="257273"/>
                  <a:pt x="1605820" y="249458"/>
                </a:cubicBezTo>
                <a:cubicBezTo>
                  <a:pt x="1602337" y="248631"/>
                  <a:pt x="1599034" y="247635"/>
                  <a:pt x="1595551" y="247068"/>
                </a:cubicBezTo>
                <a:cubicBezTo>
                  <a:pt x="1583243" y="245092"/>
                  <a:pt x="1571259" y="246624"/>
                  <a:pt x="1559240" y="248416"/>
                </a:cubicBezTo>
                <a:cubicBezTo>
                  <a:pt x="1553772" y="249228"/>
                  <a:pt x="1547709" y="246838"/>
                  <a:pt x="1548592" y="244448"/>
                </a:cubicBezTo>
                <a:cubicBezTo>
                  <a:pt x="1549314" y="242456"/>
                  <a:pt x="1551569" y="239897"/>
                  <a:pt x="1554295" y="239117"/>
                </a:cubicBezTo>
                <a:cubicBezTo>
                  <a:pt x="1560196" y="237447"/>
                  <a:pt x="1566982" y="236957"/>
                  <a:pt x="1573154" y="235593"/>
                </a:cubicBezTo>
                <a:cubicBezTo>
                  <a:pt x="1582015" y="233632"/>
                  <a:pt x="1591165" y="231839"/>
                  <a:pt x="1599196" y="228958"/>
                </a:cubicBezTo>
                <a:cubicBezTo>
                  <a:pt x="1604557" y="227043"/>
                  <a:pt x="1609032" y="223626"/>
                  <a:pt x="1612371" y="220317"/>
                </a:cubicBezTo>
                <a:cubicBezTo>
                  <a:pt x="1615041" y="217681"/>
                  <a:pt x="1613940" y="214586"/>
                  <a:pt x="1605675" y="213667"/>
                </a:cubicBezTo>
                <a:cubicBezTo>
                  <a:pt x="1603113" y="215215"/>
                  <a:pt x="1600009" y="217252"/>
                  <a:pt x="1596562" y="219091"/>
                </a:cubicBezTo>
                <a:cubicBezTo>
                  <a:pt x="1589072" y="223105"/>
                  <a:pt x="1583044" y="224086"/>
                  <a:pt x="1579182" y="221895"/>
                </a:cubicBezTo>
                <a:cubicBezTo>
                  <a:pt x="1573931" y="218938"/>
                  <a:pt x="1576692" y="215598"/>
                  <a:pt x="1578082" y="212227"/>
                </a:cubicBezTo>
                <a:cubicBezTo>
                  <a:pt x="1580662" y="206083"/>
                  <a:pt x="1583965" y="199939"/>
                  <a:pt x="1584957" y="193687"/>
                </a:cubicBezTo>
                <a:cubicBezTo>
                  <a:pt x="1586475" y="184096"/>
                  <a:pt x="1580373" y="179943"/>
                  <a:pt x="1564835" y="178319"/>
                </a:cubicBezTo>
                <a:cubicBezTo>
                  <a:pt x="1559547" y="177768"/>
                  <a:pt x="1554170" y="177522"/>
                  <a:pt x="1546608" y="176956"/>
                </a:cubicBezTo>
                <a:cubicBezTo>
                  <a:pt x="1552905" y="167350"/>
                  <a:pt x="1564023" y="163580"/>
                  <a:pt x="1576547" y="161221"/>
                </a:cubicBezTo>
                <a:cubicBezTo>
                  <a:pt x="1579453" y="160685"/>
                  <a:pt x="1584290" y="161757"/>
                  <a:pt x="1586853" y="163090"/>
                </a:cubicBezTo>
                <a:cubicBezTo>
                  <a:pt x="1603383" y="171700"/>
                  <a:pt x="1620474" y="180081"/>
                  <a:pt x="1626339" y="193917"/>
                </a:cubicBezTo>
                <a:cubicBezTo>
                  <a:pt x="1627512" y="196690"/>
                  <a:pt x="1629768" y="199310"/>
                  <a:pt x="1631953" y="201869"/>
                </a:cubicBezTo>
                <a:cubicBezTo>
                  <a:pt x="1640615" y="212012"/>
                  <a:pt x="1650360" y="213805"/>
                  <a:pt x="1666621" y="208381"/>
                </a:cubicBezTo>
                <a:cubicBezTo>
                  <a:pt x="1675465" y="205439"/>
                  <a:pt x="1678171" y="202038"/>
                  <a:pt x="1675915" y="195373"/>
                </a:cubicBezTo>
                <a:cubicBezTo>
                  <a:pt x="1673226" y="187421"/>
                  <a:pt x="1670068" y="179545"/>
                  <a:pt x="1662235" y="172696"/>
                </a:cubicBezTo>
                <a:cubicBezTo>
                  <a:pt x="1661116" y="171716"/>
                  <a:pt x="1662036" y="168499"/>
                  <a:pt x="1663336" y="168146"/>
                </a:cubicBezTo>
                <a:cubicBezTo>
                  <a:pt x="1666314" y="167350"/>
                  <a:pt x="1671728" y="166737"/>
                  <a:pt x="1673244" y="167748"/>
                </a:cubicBezTo>
                <a:cubicBezTo>
                  <a:pt x="1679633" y="171899"/>
                  <a:pt x="1684776" y="176772"/>
                  <a:pt x="1690677" y="181215"/>
                </a:cubicBezTo>
                <a:cubicBezTo>
                  <a:pt x="1696181" y="185352"/>
                  <a:pt x="1705693" y="184862"/>
                  <a:pt x="1709428" y="180173"/>
                </a:cubicBezTo>
                <a:cubicBezTo>
                  <a:pt x="1712694" y="176097"/>
                  <a:pt x="1715167" y="171777"/>
                  <a:pt x="1717982" y="167564"/>
                </a:cubicBezTo>
                <a:cubicBezTo>
                  <a:pt x="1727764" y="166093"/>
                  <a:pt x="1736589" y="164791"/>
                  <a:pt x="1747327" y="163182"/>
                </a:cubicBezTo>
                <a:cubicBezTo>
                  <a:pt x="1741697" y="153376"/>
                  <a:pt x="1742274" y="144888"/>
                  <a:pt x="1752056" y="136798"/>
                </a:cubicBezTo>
                <a:cubicBezTo>
                  <a:pt x="1754203" y="135020"/>
                  <a:pt x="1752056" y="129428"/>
                  <a:pt x="1748843" y="127436"/>
                </a:cubicBezTo>
                <a:cubicBezTo>
                  <a:pt x="1741714" y="123008"/>
                  <a:pt x="1733250" y="119039"/>
                  <a:pt x="1724245" y="116174"/>
                </a:cubicBezTo>
                <a:cubicBezTo>
                  <a:pt x="1711557" y="112129"/>
                  <a:pt x="1706956" y="106108"/>
                  <a:pt x="1707136" y="97835"/>
                </a:cubicBezTo>
                <a:cubicBezTo>
                  <a:pt x="1707370" y="87370"/>
                  <a:pt x="1713380" y="78606"/>
                  <a:pt x="1726537" y="71845"/>
                </a:cubicBezTo>
                <a:cubicBezTo>
                  <a:pt x="1731355" y="69378"/>
                  <a:pt x="1736589" y="67217"/>
                  <a:pt x="1744783" y="63479"/>
                </a:cubicBezTo>
                <a:cubicBezTo>
                  <a:pt x="1727890" y="60966"/>
                  <a:pt x="1716701" y="63632"/>
                  <a:pt x="1707569" y="68550"/>
                </a:cubicBezTo>
                <a:cubicBezTo>
                  <a:pt x="1697715" y="73883"/>
                  <a:pt x="1687050" y="79510"/>
                  <a:pt x="1680986" y="86404"/>
                </a:cubicBezTo>
                <a:cubicBezTo>
                  <a:pt x="1669923" y="98969"/>
                  <a:pt x="1648898" y="101787"/>
                  <a:pt x="1631645" y="108299"/>
                </a:cubicBezTo>
                <a:cubicBezTo>
                  <a:pt x="1629805" y="108988"/>
                  <a:pt x="1624606" y="107364"/>
                  <a:pt x="1622117" y="106031"/>
                </a:cubicBezTo>
                <a:cubicBezTo>
                  <a:pt x="1620545" y="105188"/>
                  <a:pt x="1620203" y="102629"/>
                  <a:pt x="1621033" y="101221"/>
                </a:cubicBezTo>
                <a:cubicBezTo>
                  <a:pt x="1622242" y="99151"/>
                  <a:pt x="1624372" y="96348"/>
                  <a:pt x="1627206" y="95720"/>
                </a:cubicBezTo>
                <a:cubicBezTo>
                  <a:pt x="1647996" y="91185"/>
                  <a:pt x="1659167" y="79770"/>
                  <a:pt x="1674309" y="71262"/>
                </a:cubicBezTo>
                <a:cubicBezTo>
                  <a:pt x="1688909" y="63096"/>
                  <a:pt x="1685695" y="48049"/>
                  <a:pt x="1668478" y="41723"/>
                </a:cubicBezTo>
                <a:cubicBezTo>
                  <a:pt x="1665141" y="40496"/>
                  <a:pt x="1660033" y="41078"/>
                  <a:pt x="1653139" y="40664"/>
                </a:cubicBezTo>
                <a:cubicBezTo>
                  <a:pt x="1655539" y="46058"/>
                  <a:pt x="1657344" y="49813"/>
                  <a:pt x="1658860" y="53596"/>
                </a:cubicBezTo>
                <a:cubicBezTo>
                  <a:pt x="1660773" y="58453"/>
                  <a:pt x="1659113" y="62973"/>
                  <a:pt x="1653356" y="66451"/>
                </a:cubicBezTo>
                <a:cubicBezTo>
                  <a:pt x="1650955" y="67876"/>
                  <a:pt x="1645505" y="69608"/>
                  <a:pt x="1643718" y="68918"/>
                </a:cubicBezTo>
                <a:cubicBezTo>
                  <a:pt x="1631031" y="64168"/>
                  <a:pt x="1617045" y="59832"/>
                  <a:pt x="1612875" y="49920"/>
                </a:cubicBezTo>
                <a:cubicBezTo>
                  <a:pt x="1609592" y="42075"/>
                  <a:pt x="1612839" y="36052"/>
                  <a:pt x="1624878" y="32345"/>
                </a:cubicBezTo>
                <a:cubicBezTo>
                  <a:pt x="1641805" y="27122"/>
                  <a:pt x="1652850" y="18784"/>
                  <a:pt x="1662469" y="9377"/>
                </a:cubicBezTo>
                <a:cubicBezTo>
                  <a:pt x="1666675" y="5255"/>
                  <a:pt x="1667992" y="1778"/>
                  <a:pt x="1666476" y="16"/>
                </a:cubicBezTo>
                <a:close/>
                <a:moveTo>
                  <a:pt x="11034539" y="15"/>
                </a:moveTo>
                <a:lnTo>
                  <a:pt x="11125119" y="15"/>
                </a:lnTo>
                <a:cubicBezTo>
                  <a:pt x="11124992" y="138"/>
                  <a:pt x="11124939" y="291"/>
                  <a:pt x="11124794" y="413"/>
                </a:cubicBezTo>
                <a:cubicBezTo>
                  <a:pt x="11116366" y="8211"/>
                  <a:pt x="11120138" y="14616"/>
                  <a:pt x="11130299" y="20409"/>
                </a:cubicBezTo>
                <a:cubicBezTo>
                  <a:pt x="11133745" y="22386"/>
                  <a:pt x="11137824" y="24087"/>
                  <a:pt x="11140405" y="26400"/>
                </a:cubicBezTo>
                <a:cubicBezTo>
                  <a:pt x="11142246" y="28071"/>
                  <a:pt x="11142029" y="30582"/>
                  <a:pt x="11142733" y="32698"/>
                </a:cubicBezTo>
                <a:cubicBezTo>
                  <a:pt x="11139322" y="33096"/>
                  <a:pt x="11135334" y="34414"/>
                  <a:pt x="11132608" y="33739"/>
                </a:cubicBezTo>
                <a:cubicBezTo>
                  <a:pt x="11114868" y="29387"/>
                  <a:pt x="11098625" y="23734"/>
                  <a:pt x="11093320" y="11245"/>
                </a:cubicBezTo>
                <a:cubicBezTo>
                  <a:pt x="11089043" y="11245"/>
                  <a:pt x="11085992" y="10755"/>
                  <a:pt x="11083628" y="11337"/>
                </a:cubicBezTo>
                <a:cubicBezTo>
                  <a:pt x="11071717" y="14248"/>
                  <a:pt x="11061881" y="11521"/>
                  <a:pt x="11051558" y="8058"/>
                </a:cubicBezTo>
                <a:cubicBezTo>
                  <a:pt x="11044970" y="5852"/>
                  <a:pt x="11039467" y="3109"/>
                  <a:pt x="11034539" y="15"/>
                </a:cubicBezTo>
                <a:close/>
                <a:moveTo>
                  <a:pt x="10720533" y="15"/>
                </a:moveTo>
                <a:lnTo>
                  <a:pt x="10766916" y="15"/>
                </a:lnTo>
                <a:cubicBezTo>
                  <a:pt x="10766104" y="1991"/>
                  <a:pt x="10763757" y="3523"/>
                  <a:pt x="10759805" y="4013"/>
                </a:cubicBezTo>
                <a:cubicBezTo>
                  <a:pt x="10748057" y="5500"/>
                  <a:pt x="10739953" y="9913"/>
                  <a:pt x="10729286" y="17191"/>
                </a:cubicBezTo>
                <a:cubicBezTo>
                  <a:pt x="10726020" y="10618"/>
                  <a:pt x="10723078" y="5133"/>
                  <a:pt x="10720533" y="15"/>
                </a:cubicBezTo>
                <a:close/>
                <a:moveTo>
                  <a:pt x="11824111" y="5"/>
                </a:moveTo>
                <a:lnTo>
                  <a:pt x="11838695" y="5"/>
                </a:lnTo>
                <a:cubicBezTo>
                  <a:pt x="11839272" y="342"/>
                  <a:pt x="11839796" y="694"/>
                  <a:pt x="11840409" y="1031"/>
                </a:cubicBezTo>
                <a:cubicBezTo>
                  <a:pt x="11837016" y="2885"/>
                  <a:pt x="11835284" y="4616"/>
                  <a:pt x="11833208" y="4784"/>
                </a:cubicBezTo>
                <a:cubicBezTo>
                  <a:pt x="11827793" y="5244"/>
                  <a:pt x="11824671" y="3099"/>
                  <a:pt x="11824111" y="5"/>
                </a:cubicBezTo>
                <a:close/>
                <a:moveTo>
                  <a:pt x="11688702" y="5"/>
                </a:moveTo>
                <a:lnTo>
                  <a:pt x="11701283" y="5"/>
                </a:lnTo>
                <a:cubicBezTo>
                  <a:pt x="11703069" y="2181"/>
                  <a:pt x="11704458" y="4540"/>
                  <a:pt x="11706119" y="6823"/>
                </a:cubicBezTo>
                <a:lnTo>
                  <a:pt x="11706124" y="6823"/>
                </a:lnTo>
                <a:cubicBezTo>
                  <a:pt x="11703561" y="8601"/>
                  <a:pt x="11702099" y="10516"/>
                  <a:pt x="11700005" y="10838"/>
                </a:cubicBezTo>
                <a:cubicBezTo>
                  <a:pt x="11697930" y="11129"/>
                  <a:pt x="11694050" y="10209"/>
                  <a:pt x="11693020" y="9091"/>
                </a:cubicBezTo>
                <a:cubicBezTo>
                  <a:pt x="11690764" y="6670"/>
                  <a:pt x="11689230" y="3836"/>
                  <a:pt x="11688580" y="1062"/>
                </a:cubicBezTo>
                <a:cubicBezTo>
                  <a:pt x="11688504" y="740"/>
                  <a:pt x="11688557" y="373"/>
                  <a:pt x="11688702" y="5"/>
                </a:cubicBezTo>
                <a:close/>
                <a:moveTo>
                  <a:pt x="11345858" y="5"/>
                </a:moveTo>
                <a:lnTo>
                  <a:pt x="11360261" y="5"/>
                </a:lnTo>
                <a:cubicBezTo>
                  <a:pt x="11355784" y="2809"/>
                  <a:pt x="11351272" y="5613"/>
                  <a:pt x="11346580" y="8310"/>
                </a:cubicBezTo>
                <a:cubicBezTo>
                  <a:pt x="11345083" y="9153"/>
                  <a:pt x="11341544" y="8694"/>
                  <a:pt x="11338963" y="8847"/>
                </a:cubicBezTo>
                <a:cubicBezTo>
                  <a:pt x="11339161" y="6808"/>
                  <a:pt x="11338043" y="3805"/>
                  <a:pt x="11339793" y="2916"/>
                </a:cubicBezTo>
                <a:cubicBezTo>
                  <a:pt x="11341760" y="1920"/>
                  <a:pt x="11343782" y="955"/>
                  <a:pt x="11345858" y="5"/>
                </a:cubicBezTo>
                <a:close/>
                <a:moveTo>
                  <a:pt x="10851413" y="5"/>
                </a:moveTo>
                <a:lnTo>
                  <a:pt x="10869878" y="5"/>
                </a:lnTo>
                <a:cubicBezTo>
                  <a:pt x="10870708" y="694"/>
                  <a:pt x="10871362" y="1399"/>
                  <a:pt x="10871321" y="2073"/>
                </a:cubicBezTo>
                <a:cubicBezTo>
                  <a:pt x="10871231" y="3575"/>
                  <a:pt x="10867567" y="5720"/>
                  <a:pt x="10864787" y="6272"/>
                </a:cubicBezTo>
                <a:cubicBezTo>
                  <a:pt x="10861719" y="6869"/>
                  <a:pt x="10857676" y="6348"/>
                  <a:pt x="10854373" y="5689"/>
                </a:cubicBezTo>
                <a:cubicBezTo>
                  <a:pt x="10850980" y="5015"/>
                  <a:pt x="10849861" y="1997"/>
                  <a:pt x="10851413" y="5"/>
                </a:cubicBezTo>
                <a:close/>
                <a:moveTo>
                  <a:pt x="11882242" y="0"/>
                </a:moveTo>
                <a:lnTo>
                  <a:pt x="11907943" y="0"/>
                </a:lnTo>
                <a:cubicBezTo>
                  <a:pt x="11907979" y="765"/>
                  <a:pt x="11907871" y="1562"/>
                  <a:pt x="11907455" y="2251"/>
                </a:cubicBezTo>
                <a:cubicBezTo>
                  <a:pt x="11903215" y="9284"/>
                  <a:pt x="11908520" y="14386"/>
                  <a:pt x="11915974" y="19213"/>
                </a:cubicBezTo>
                <a:cubicBezTo>
                  <a:pt x="11920413" y="22110"/>
                  <a:pt x="11924655" y="25144"/>
                  <a:pt x="11928589" y="28300"/>
                </a:cubicBezTo>
                <a:cubicBezTo>
                  <a:pt x="11929383" y="28928"/>
                  <a:pt x="11928968" y="30644"/>
                  <a:pt x="11928084" y="31425"/>
                </a:cubicBezTo>
                <a:lnTo>
                  <a:pt x="11928083" y="31425"/>
                </a:lnTo>
                <a:cubicBezTo>
                  <a:pt x="11927217" y="32237"/>
                  <a:pt x="11924817" y="33158"/>
                  <a:pt x="11923518" y="32958"/>
                </a:cubicBezTo>
                <a:cubicBezTo>
                  <a:pt x="11905578" y="30230"/>
                  <a:pt x="11891211" y="24317"/>
                  <a:pt x="11881791" y="14432"/>
                </a:cubicBezTo>
                <a:cubicBezTo>
                  <a:pt x="11880004" y="12578"/>
                  <a:pt x="11880077" y="10050"/>
                  <a:pt x="11879174" y="7491"/>
                </a:cubicBezTo>
                <a:cubicBezTo>
                  <a:pt x="11880275" y="5086"/>
                  <a:pt x="11881014" y="2466"/>
                  <a:pt x="11882242" y="0"/>
                </a:cubicBezTo>
                <a:close/>
                <a:moveTo>
                  <a:pt x="10925678" y="0"/>
                </a:moveTo>
                <a:lnTo>
                  <a:pt x="10993357" y="0"/>
                </a:lnTo>
                <a:cubicBezTo>
                  <a:pt x="10996461" y="1976"/>
                  <a:pt x="10998825" y="4488"/>
                  <a:pt x="11000486" y="7384"/>
                </a:cubicBezTo>
                <a:cubicBezTo>
                  <a:pt x="11004835" y="15015"/>
                  <a:pt x="11009744" y="22508"/>
                  <a:pt x="11014400" y="30062"/>
                </a:cubicBezTo>
                <a:cubicBezTo>
                  <a:pt x="11024344" y="46226"/>
                  <a:pt x="11024344" y="46226"/>
                  <a:pt x="11046145" y="55987"/>
                </a:cubicBezTo>
                <a:cubicBezTo>
                  <a:pt x="11042121" y="62698"/>
                  <a:pt x="11035010" y="61503"/>
                  <a:pt x="11028928" y="60154"/>
                </a:cubicBezTo>
                <a:cubicBezTo>
                  <a:pt x="11014797" y="57013"/>
                  <a:pt x="11000901" y="53474"/>
                  <a:pt x="10987040" y="49919"/>
                </a:cubicBezTo>
                <a:cubicBezTo>
                  <a:pt x="10978864" y="47851"/>
                  <a:pt x="10975977" y="44618"/>
                  <a:pt x="10976806" y="38918"/>
                </a:cubicBezTo>
                <a:cubicBezTo>
                  <a:pt x="10977059" y="37202"/>
                  <a:pt x="10977871" y="35516"/>
                  <a:pt x="10978557" y="33846"/>
                </a:cubicBezTo>
                <a:cubicBezTo>
                  <a:pt x="10982419" y="24469"/>
                  <a:pt x="10975273" y="18033"/>
                  <a:pt x="10963072" y="13544"/>
                </a:cubicBezTo>
                <a:cubicBezTo>
                  <a:pt x="10956755" y="11230"/>
                  <a:pt x="10949176" y="10219"/>
                  <a:pt x="10942138" y="8671"/>
                </a:cubicBezTo>
                <a:cubicBezTo>
                  <a:pt x="10933728" y="6817"/>
                  <a:pt x="10928277" y="3860"/>
                  <a:pt x="1092567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0BF7CC50-B967-4D97-B747-77ABCE7DD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200" y="3581399"/>
            <a:ext cx="33274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071398D6-227D-4272-BE2B-4B03A11CA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1200" y="4648200"/>
            <a:ext cx="3327404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Edit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239716F4-EC54-45C5-9864-135E0C8BA7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32158" y="3840162"/>
            <a:ext cx="3216442" cy="2255838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BF915B9-09AF-4B00-9942-024291335F6D}"/>
              </a:ext>
            </a:extLst>
          </p:cNvPr>
          <p:cNvGrpSpPr/>
          <p:nvPr userDrawn="1"/>
        </p:nvGrpSpPr>
        <p:grpSpPr>
          <a:xfrm>
            <a:off x="333155" y="3840162"/>
            <a:ext cx="158496" cy="533400"/>
            <a:chOff x="333155" y="533400"/>
            <a:chExt cx="158496" cy="533400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5CFA57B-FAD6-4AB0-8F74-61B90B0DB460}"/>
                </a:ext>
              </a:extLst>
            </p:cNvPr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B6B7071-40ED-4521-B45B-1D1359640EBA}"/>
                </a:ext>
              </a:extLst>
            </p:cNvPr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50" name="Text Placeholder 13">
            <a:extLst>
              <a:ext uri="{FF2B5EF4-FFF2-40B4-BE49-F238E27FC236}">
                <a16:creationId xmlns:a16="http://schemas.microsoft.com/office/drawing/2014/main" id="{3764E57E-1C2F-469E-AFFC-09CA8BDC11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03933" y="3840162"/>
            <a:ext cx="3216442" cy="2255838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Date Placeholder 11">
            <a:extLst>
              <a:ext uri="{FF2B5EF4-FFF2-40B4-BE49-F238E27FC236}">
                <a16:creationId xmlns:a16="http://schemas.microsoft.com/office/drawing/2014/main" id="{FB0B9530-6BB9-496B-808E-16979824A4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37C2C44F-D662-463D-A007-A13D6C411ECD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08E9CB96-C4C7-49DD-896E-1F7502EC56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0918066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ext and lef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8946716" y="1026686"/>
            <a:ext cx="2711884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Edit title</a:t>
            </a:r>
            <a:endParaRPr lang="en-US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8568670" y="1285449"/>
            <a:ext cx="134970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500B6420-C509-43F5-8437-C06B62BC1F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946711" y="2260862"/>
            <a:ext cx="2711887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E9C4D360-AB49-417D-9063-A62891FF793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946711" y="2949617"/>
            <a:ext cx="2711887" cy="246058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226B9EB5-2E76-4C0A-A076-0354D1A2E2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7D2270F0-1AA1-46D0-ADCD-31AC634E2D4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21E24660-94F3-48C7-862A-FD75E5D86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0667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ent Revie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23A21CF-2A9C-45C0-A608-66239EC8CFE2}"/>
              </a:ext>
            </a:extLst>
          </p:cNvPr>
          <p:cNvSpPr/>
          <p:nvPr userDrawn="1"/>
        </p:nvSpPr>
        <p:spPr>
          <a:xfrm>
            <a:off x="838200" y="2298357"/>
            <a:ext cx="4800600" cy="3707027"/>
          </a:xfrm>
          <a:prstGeom prst="roundRect">
            <a:avLst>
              <a:gd name="adj" fmla="val 4451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C942461-6132-4A5B-AD4E-69D68E88E8D9}"/>
              </a:ext>
            </a:extLst>
          </p:cNvPr>
          <p:cNvSpPr/>
          <p:nvPr userDrawn="1"/>
        </p:nvSpPr>
        <p:spPr>
          <a:xfrm>
            <a:off x="6519939" y="2222703"/>
            <a:ext cx="4800600" cy="3782681"/>
          </a:xfrm>
          <a:prstGeom prst="roundRect">
            <a:avLst>
              <a:gd name="adj" fmla="val 4696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11199" y="274637"/>
            <a:ext cx="7012789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1066889" y="3453714"/>
            <a:ext cx="4343222" cy="558800"/>
          </a:xfrm>
        </p:spPr>
        <p:txBody>
          <a:bodyPr>
            <a:noAutofit/>
          </a:bodyPr>
          <a:lstStyle>
            <a:lvl1pPr marL="0" indent="0" algn="ctr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1066800" y="4053015"/>
            <a:ext cx="4343400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5F5FA193-CD4A-44B7-A736-8E1B3D5D4F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417084" y="1433385"/>
            <a:ext cx="1642832" cy="1645920"/>
          </a:xfrm>
          <a:prstGeom prst="ellipse">
            <a:avLst/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ADF0E85B-39CC-47D3-90A7-3D839CC0F6C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098823" y="1448625"/>
            <a:ext cx="1642832" cy="1645920"/>
          </a:xfrm>
          <a:prstGeom prst="ellipse">
            <a:avLst/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E173E68-A5BE-43F1-995F-5A678A1A48F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66800" y="5218671"/>
            <a:ext cx="4343400" cy="52101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Client Name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A7A5B3B0-F7BB-4435-9AB1-936639849C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741421" y="3453714"/>
            <a:ext cx="4357637" cy="558800"/>
          </a:xfrm>
        </p:spPr>
        <p:txBody>
          <a:bodyPr>
            <a:noAutofit/>
          </a:bodyPr>
          <a:lstStyle>
            <a:lvl1pPr marL="0" indent="0" algn="ctr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30E44667-0ECE-46D9-BC88-B41799C9E6D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748539" y="4053015"/>
            <a:ext cx="4343400" cy="121624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0B5DBFCE-A1F6-4E0F-B8E7-4D23340CBD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48539" y="5218671"/>
            <a:ext cx="4343400" cy="52101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Client Name</a:t>
            </a:r>
          </a:p>
        </p:txBody>
      </p:sp>
      <p:sp>
        <p:nvSpPr>
          <p:cNvPr id="20" name="Date Placeholder 11">
            <a:extLst>
              <a:ext uri="{FF2B5EF4-FFF2-40B4-BE49-F238E27FC236}">
                <a16:creationId xmlns:a16="http://schemas.microsoft.com/office/drawing/2014/main" id="{7101D72D-D53F-480D-B1A3-DC40A6001D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EB4B625F-42BF-4C4E-8405-D0C508A82AFB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B3962431-60B8-430C-AEEF-36D08D9010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0723848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2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FAC2-1EEB-4711-96B6-2481FA0E4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3FD42-79EA-447F-B8B7-B6EF0066C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620F3-6532-46A7-8AFD-D3DB76588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447882-966E-44DA-BBE6-FE7D491ED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60F39C-715B-4A17-8A33-D7930CA15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C9A0F-28EA-44EE-AB3C-D3C6E9611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810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ent Reviews - Desig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phic 19" descr="Ribbon">
            <a:extLst>
              <a:ext uri="{FF2B5EF4-FFF2-40B4-BE49-F238E27FC236}">
                <a16:creationId xmlns:a16="http://schemas.microsoft.com/office/drawing/2014/main" id="{776B5084-686A-439C-8BFD-AF515FE721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4843" y="1540444"/>
            <a:ext cx="4753919" cy="4753919"/>
          </a:xfrm>
          <a:prstGeom prst="rect">
            <a:avLst/>
          </a:prstGeom>
        </p:spPr>
      </p:pic>
      <p:sp>
        <p:nvSpPr>
          <p:cNvPr id="1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11199" y="274637"/>
            <a:ext cx="7012789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447564" y="1811080"/>
            <a:ext cx="4372836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6447475" y="2410381"/>
            <a:ext cx="4372918" cy="3038176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5F5FA193-CD4A-44B7-A736-8E1B3D5D4F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662075" y="2057067"/>
            <a:ext cx="2319454" cy="2323814"/>
          </a:xfrm>
          <a:prstGeom prst="ellipse">
            <a:avLst/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E173E68-A5BE-43F1-995F-5A678A1A48F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99291" y="4377320"/>
            <a:ext cx="1868110" cy="82325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Client Name</a:t>
            </a:r>
          </a:p>
        </p:txBody>
      </p:sp>
      <p:sp>
        <p:nvSpPr>
          <p:cNvPr id="21" name="Date Placeholder 11">
            <a:extLst>
              <a:ext uri="{FF2B5EF4-FFF2-40B4-BE49-F238E27FC236}">
                <a16:creationId xmlns:a16="http://schemas.microsoft.com/office/drawing/2014/main" id="{A89C9038-5E0B-47B6-A557-81C7755EB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C63DA86-DFCB-4A67-A8AA-7B95A8B65430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F0F0AC0D-E22E-4F07-A089-B488B239CD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6102132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28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image with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495300" y="450549"/>
            <a:ext cx="11201400" cy="2613327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7200" y="1161751"/>
            <a:ext cx="4267200" cy="1143000"/>
          </a:xfrm>
          <a:solidFill>
            <a:schemeClr val="bg1"/>
          </a:solidFill>
        </p:spPr>
        <p:txBody>
          <a:bodyPr lIns="182880" tIns="73152" bIns="0"/>
          <a:lstStyle>
            <a:lvl1pPr algn="l">
              <a:defRPr/>
            </a:lvl1pPr>
          </a:lstStyle>
          <a:p>
            <a:r>
              <a:rPr lang="en-US"/>
              <a:t>edit title style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1198" y="3608144"/>
            <a:ext cx="5080001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29" hasCustomPrompt="1"/>
          </p:nvPr>
        </p:nvSpPr>
        <p:spPr>
          <a:xfrm>
            <a:off x="711198" y="4165600"/>
            <a:ext cx="5080001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6400801" y="3608144"/>
            <a:ext cx="5181601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32" hasCustomPrompt="1"/>
          </p:nvPr>
        </p:nvSpPr>
        <p:spPr>
          <a:xfrm>
            <a:off x="6400801" y="4165600"/>
            <a:ext cx="5181601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Date Placeholder 11">
            <a:extLst>
              <a:ext uri="{FF2B5EF4-FFF2-40B4-BE49-F238E27FC236}">
                <a16:creationId xmlns:a16="http://schemas.microsoft.com/office/drawing/2014/main" id="{39E9D3AE-116E-400D-865C-E3C5D78167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54B887A4-7574-427A-9FFB-7B8BA3A87A73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2" name="Footer Placeholder 12">
            <a:extLst>
              <a:ext uri="{FF2B5EF4-FFF2-40B4-BE49-F238E27FC236}">
                <a16:creationId xmlns:a16="http://schemas.microsoft.com/office/drawing/2014/main" id="{2755297A-33AB-49FC-952D-37B7B227EB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7470542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 - 4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4608AB41-2F05-448F-AF45-D7C62FA2772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2754" y="1600200"/>
            <a:ext cx="1828800" cy="2121407"/>
          </a:xfrm>
          <a:custGeom>
            <a:avLst/>
            <a:gdLst>
              <a:gd name="connsiteX0" fmla="*/ 724996 w 1449992"/>
              <a:gd name="connsiteY0" fmla="*/ 0 h 1681990"/>
              <a:gd name="connsiteX1" fmla="*/ 1449992 w 1449992"/>
              <a:gd name="connsiteY1" fmla="*/ 362498 h 1681990"/>
              <a:gd name="connsiteX2" fmla="*/ 1449992 w 1449992"/>
              <a:gd name="connsiteY2" fmla="*/ 1319492 h 1681990"/>
              <a:gd name="connsiteX3" fmla="*/ 724996 w 1449992"/>
              <a:gd name="connsiteY3" fmla="*/ 1681990 h 1681990"/>
              <a:gd name="connsiteX4" fmla="*/ 0 w 1449992"/>
              <a:gd name="connsiteY4" fmla="*/ 1319492 h 1681990"/>
              <a:gd name="connsiteX5" fmla="*/ 0 w 1449992"/>
              <a:gd name="connsiteY5" fmla="*/ 362498 h 1681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9992" h="1681990">
                <a:moveTo>
                  <a:pt x="724996" y="0"/>
                </a:moveTo>
                <a:lnTo>
                  <a:pt x="1449992" y="362498"/>
                </a:lnTo>
                <a:lnTo>
                  <a:pt x="1449992" y="1319492"/>
                </a:lnTo>
                <a:lnTo>
                  <a:pt x="724996" y="1681990"/>
                </a:lnTo>
                <a:lnTo>
                  <a:pt x="0" y="1319492"/>
                </a:lnTo>
                <a:lnTo>
                  <a:pt x="0" y="362498"/>
                </a:lnTo>
                <a:close/>
              </a:path>
            </a:pathLst>
          </a:cu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52475" y="3919316"/>
            <a:ext cx="2169359" cy="457200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752475" y="4683075"/>
            <a:ext cx="2169359" cy="119392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752475" y="4369615"/>
            <a:ext cx="2169359" cy="338772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buFontTx/>
              <a:buNone/>
              <a:defRPr lang="en-US" sz="21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[ Title ]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3557644" y="3919316"/>
            <a:ext cx="2167128" cy="457200"/>
          </a:xfrm>
        </p:spPr>
        <p:txBody>
          <a:bodyPr vert="horz" lIns="91440" tIns="45720" rIns="91440" bIns="45720" rtlCol="0">
            <a:noAutofit/>
          </a:bodyPr>
          <a:lstStyle>
            <a:lvl1pPr algn="ctr">
              <a:buFontTx/>
              <a:buNone/>
              <a:defRPr lang="en-US" sz="2933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Name Here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23" hasCustomPrompt="1"/>
          </p:nvPr>
        </p:nvSpPr>
        <p:spPr>
          <a:xfrm>
            <a:off x="3557644" y="4683075"/>
            <a:ext cx="2167128" cy="1243595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24" hasCustomPrompt="1"/>
          </p:nvPr>
        </p:nvSpPr>
        <p:spPr>
          <a:xfrm>
            <a:off x="3557644" y="4369615"/>
            <a:ext cx="2167128" cy="338772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FontTx/>
              <a:buNone/>
              <a:defRPr lang="en-US" sz="1200" i="1" dirty="0" smtClean="0"/>
            </a:lvl1pPr>
          </a:lstStyle>
          <a:p>
            <a:pPr marL="0" lvl="0" indent="0">
              <a:spcBef>
                <a:spcPts val="0"/>
              </a:spcBef>
            </a:pPr>
            <a:r>
              <a:rPr lang="en-US" dirty="0"/>
              <a:t>[ Title ]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6360582" y="3919316"/>
            <a:ext cx="2167128" cy="457200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29" name="Text Placeholder 13"/>
          <p:cNvSpPr>
            <a:spLocks noGrp="1"/>
          </p:cNvSpPr>
          <p:nvPr>
            <p:ph type="body" sz="quarter" idx="27" hasCustomPrompt="1"/>
          </p:nvPr>
        </p:nvSpPr>
        <p:spPr>
          <a:xfrm>
            <a:off x="6360582" y="4683075"/>
            <a:ext cx="2167128" cy="1243594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31" name="Text Placeholder 13"/>
          <p:cNvSpPr>
            <a:spLocks noGrp="1"/>
          </p:cNvSpPr>
          <p:nvPr>
            <p:ph type="body" sz="quarter" idx="29" hasCustomPrompt="1"/>
          </p:nvPr>
        </p:nvSpPr>
        <p:spPr>
          <a:xfrm>
            <a:off x="6360582" y="4369615"/>
            <a:ext cx="2167128" cy="338772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buFontTx/>
              <a:buNone/>
              <a:defRPr lang="en-US" sz="21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[ Title ]</a:t>
            </a: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9163521" y="3919316"/>
            <a:ext cx="2167128" cy="457200"/>
          </a:xfrm>
        </p:spPr>
        <p:txBody>
          <a:bodyPr vert="horz" lIns="91440" tIns="45720" rIns="91440" bIns="45720" rtlCol="0">
            <a:noAutofit/>
          </a:bodyPr>
          <a:lstStyle>
            <a:lvl1pPr algn="ctr">
              <a:buFontTx/>
              <a:buNone/>
              <a:defRPr lang="en-US" sz="2933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Name Here</a:t>
            </a:r>
          </a:p>
        </p:txBody>
      </p:sp>
      <p:sp>
        <p:nvSpPr>
          <p:cNvPr id="39" name="Text Placeholder 13"/>
          <p:cNvSpPr>
            <a:spLocks noGrp="1"/>
          </p:cNvSpPr>
          <p:nvPr>
            <p:ph type="body" sz="quarter" idx="31" hasCustomPrompt="1"/>
          </p:nvPr>
        </p:nvSpPr>
        <p:spPr>
          <a:xfrm>
            <a:off x="9163521" y="4683075"/>
            <a:ext cx="2167128" cy="1213066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40" name="Text Placeholder 13"/>
          <p:cNvSpPr>
            <a:spLocks noGrp="1"/>
          </p:cNvSpPr>
          <p:nvPr>
            <p:ph type="body" sz="quarter" idx="32" hasCustomPrompt="1"/>
          </p:nvPr>
        </p:nvSpPr>
        <p:spPr>
          <a:xfrm>
            <a:off x="9163521" y="4369615"/>
            <a:ext cx="2167128" cy="338772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FontTx/>
              <a:buNone/>
              <a:defRPr lang="en-US" sz="1200" i="1" dirty="0" smtClean="0"/>
            </a:lvl1pPr>
          </a:lstStyle>
          <a:p>
            <a:pPr marL="0" lvl="0" indent="0">
              <a:spcBef>
                <a:spcPts val="0"/>
              </a:spcBef>
            </a:pPr>
            <a:r>
              <a:rPr lang="en-US" dirty="0"/>
              <a:t>[ Title ]</a:t>
            </a:r>
          </a:p>
        </p:txBody>
      </p:sp>
      <p:sp>
        <p:nvSpPr>
          <p:cNvPr id="3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6" name="Group 35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37" name="Straight Connector 3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862C3CBE-627D-40B8-B9C2-D4DF64EE2226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726064" y="1600200"/>
            <a:ext cx="1828800" cy="2121407"/>
          </a:xfrm>
          <a:custGeom>
            <a:avLst/>
            <a:gdLst>
              <a:gd name="connsiteX0" fmla="*/ 724996 w 1449992"/>
              <a:gd name="connsiteY0" fmla="*/ 0 h 1681990"/>
              <a:gd name="connsiteX1" fmla="*/ 1449992 w 1449992"/>
              <a:gd name="connsiteY1" fmla="*/ 362498 h 1681990"/>
              <a:gd name="connsiteX2" fmla="*/ 1449992 w 1449992"/>
              <a:gd name="connsiteY2" fmla="*/ 1319492 h 1681990"/>
              <a:gd name="connsiteX3" fmla="*/ 724996 w 1449992"/>
              <a:gd name="connsiteY3" fmla="*/ 1681990 h 1681990"/>
              <a:gd name="connsiteX4" fmla="*/ 0 w 1449992"/>
              <a:gd name="connsiteY4" fmla="*/ 1319492 h 1681990"/>
              <a:gd name="connsiteX5" fmla="*/ 0 w 1449992"/>
              <a:gd name="connsiteY5" fmla="*/ 362498 h 1681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9992" h="1681990">
                <a:moveTo>
                  <a:pt x="724996" y="0"/>
                </a:moveTo>
                <a:lnTo>
                  <a:pt x="1449992" y="362498"/>
                </a:lnTo>
                <a:lnTo>
                  <a:pt x="1449992" y="1319492"/>
                </a:lnTo>
                <a:lnTo>
                  <a:pt x="724996" y="1681990"/>
                </a:lnTo>
                <a:lnTo>
                  <a:pt x="0" y="1319492"/>
                </a:lnTo>
                <a:lnTo>
                  <a:pt x="0" y="362498"/>
                </a:lnTo>
                <a:close/>
              </a:path>
            </a:pathLst>
          </a:cu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4109D66F-DF1E-4107-894F-FA8E88BA6CD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529374" y="1600200"/>
            <a:ext cx="1828800" cy="2121407"/>
          </a:xfrm>
          <a:custGeom>
            <a:avLst/>
            <a:gdLst>
              <a:gd name="connsiteX0" fmla="*/ 724996 w 1449992"/>
              <a:gd name="connsiteY0" fmla="*/ 0 h 1681990"/>
              <a:gd name="connsiteX1" fmla="*/ 1449992 w 1449992"/>
              <a:gd name="connsiteY1" fmla="*/ 362498 h 1681990"/>
              <a:gd name="connsiteX2" fmla="*/ 1449992 w 1449992"/>
              <a:gd name="connsiteY2" fmla="*/ 1319492 h 1681990"/>
              <a:gd name="connsiteX3" fmla="*/ 724996 w 1449992"/>
              <a:gd name="connsiteY3" fmla="*/ 1681990 h 1681990"/>
              <a:gd name="connsiteX4" fmla="*/ 0 w 1449992"/>
              <a:gd name="connsiteY4" fmla="*/ 1319492 h 1681990"/>
              <a:gd name="connsiteX5" fmla="*/ 0 w 1449992"/>
              <a:gd name="connsiteY5" fmla="*/ 362498 h 1681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9992" h="1681990">
                <a:moveTo>
                  <a:pt x="724996" y="0"/>
                </a:moveTo>
                <a:lnTo>
                  <a:pt x="1449992" y="362498"/>
                </a:lnTo>
                <a:lnTo>
                  <a:pt x="1449992" y="1319492"/>
                </a:lnTo>
                <a:lnTo>
                  <a:pt x="724996" y="1681990"/>
                </a:lnTo>
                <a:lnTo>
                  <a:pt x="0" y="1319492"/>
                </a:lnTo>
                <a:lnTo>
                  <a:pt x="0" y="362498"/>
                </a:lnTo>
                <a:close/>
              </a:path>
            </a:pathLst>
          </a:cu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A8116626-408C-4F5C-8BB7-C073B9236E8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9332685" y="1600200"/>
            <a:ext cx="1828800" cy="2121407"/>
          </a:xfrm>
          <a:custGeom>
            <a:avLst/>
            <a:gdLst>
              <a:gd name="connsiteX0" fmla="*/ 724996 w 1449992"/>
              <a:gd name="connsiteY0" fmla="*/ 0 h 1681990"/>
              <a:gd name="connsiteX1" fmla="*/ 1449992 w 1449992"/>
              <a:gd name="connsiteY1" fmla="*/ 362498 h 1681990"/>
              <a:gd name="connsiteX2" fmla="*/ 1449992 w 1449992"/>
              <a:gd name="connsiteY2" fmla="*/ 1319492 h 1681990"/>
              <a:gd name="connsiteX3" fmla="*/ 724996 w 1449992"/>
              <a:gd name="connsiteY3" fmla="*/ 1681990 h 1681990"/>
              <a:gd name="connsiteX4" fmla="*/ 0 w 1449992"/>
              <a:gd name="connsiteY4" fmla="*/ 1319492 h 1681990"/>
              <a:gd name="connsiteX5" fmla="*/ 0 w 1449992"/>
              <a:gd name="connsiteY5" fmla="*/ 362498 h 1681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9992" h="1681990">
                <a:moveTo>
                  <a:pt x="724996" y="0"/>
                </a:moveTo>
                <a:lnTo>
                  <a:pt x="1449992" y="362498"/>
                </a:lnTo>
                <a:lnTo>
                  <a:pt x="1449992" y="1319492"/>
                </a:lnTo>
                <a:lnTo>
                  <a:pt x="724996" y="1681990"/>
                </a:lnTo>
                <a:lnTo>
                  <a:pt x="0" y="1319492"/>
                </a:lnTo>
                <a:lnTo>
                  <a:pt x="0" y="362498"/>
                </a:lnTo>
                <a:close/>
              </a:path>
            </a:pathLst>
          </a:cu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6" name="Date Placeholder 11">
            <a:extLst>
              <a:ext uri="{FF2B5EF4-FFF2-40B4-BE49-F238E27FC236}">
                <a16:creationId xmlns:a16="http://schemas.microsoft.com/office/drawing/2014/main" id="{3C76C29C-516E-4CA2-B4C5-DC7CC6BA35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1EBDCE3B-A2DC-4DC9-A2BD-A6093112B517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30" name="Footer Placeholder 12">
            <a:extLst>
              <a:ext uri="{FF2B5EF4-FFF2-40B4-BE49-F238E27FC236}">
                <a16:creationId xmlns:a16="http://schemas.microsoft.com/office/drawing/2014/main" id="{7830C001-E472-4482-8F05-D74F7233D4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08070920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am - 4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4608AB41-2F05-448F-AF45-D7C62FA2772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33622" y="1676400"/>
            <a:ext cx="2390775" cy="4191000"/>
          </a:xfrm>
          <a:prstGeom prst="rect">
            <a:avLst/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862C3CBE-627D-40B8-B9C2-D4DF64EE2226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587873" y="1676400"/>
            <a:ext cx="2390775" cy="4191000"/>
          </a:xfrm>
          <a:prstGeom prst="rect">
            <a:avLst/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4109D66F-DF1E-4107-894F-FA8E88BA6CD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342124" y="1676400"/>
            <a:ext cx="2390775" cy="4191000"/>
          </a:xfrm>
          <a:prstGeom prst="rect">
            <a:avLst/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A8116626-408C-4F5C-8BB7-C073B9236E8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9093981" y="1676400"/>
            <a:ext cx="2390775" cy="4191000"/>
          </a:xfrm>
          <a:prstGeom prst="rect">
            <a:avLst/>
          </a:prstGeo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944330" y="5002129"/>
            <a:ext cx="2169359" cy="457200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944330" y="5452428"/>
            <a:ext cx="2169359" cy="338772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buFontTx/>
              <a:buNone/>
              <a:defRPr lang="en-US" sz="21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[ Title ]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3699696" y="5002129"/>
            <a:ext cx="2167128" cy="457200"/>
          </a:xfrm>
        </p:spPr>
        <p:txBody>
          <a:bodyPr vert="horz" lIns="91440" tIns="45720" rIns="91440" bIns="45720" rtlCol="0">
            <a:noAutofit/>
          </a:bodyPr>
          <a:lstStyle>
            <a:lvl1pPr algn="ctr">
              <a:buFontTx/>
              <a:buNone/>
              <a:defRPr lang="en-US" sz="2933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Name Here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24" hasCustomPrompt="1"/>
          </p:nvPr>
        </p:nvSpPr>
        <p:spPr>
          <a:xfrm>
            <a:off x="3699696" y="5452428"/>
            <a:ext cx="2167128" cy="338772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FontTx/>
              <a:buNone/>
              <a:defRPr lang="en-US" sz="1200" i="1" dirty="0" smtClean="0"/>
            </a:lvl1pPr>
          </a:lstStyle>
          <a:p>
            <a:pPr marL="0" lvl="0" indent="0">
              <a:spcBef>
                <a:spcPts val="0"/>
              </a:spcBef>
            </a:pPr>
            <a:r>
              <a:rPr lang="en-US" dirty="0"/>
              <a:t>[ Title ]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6453947" y="5002129"/>
            <a:ext cx="2167128" cy="457200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31" name="Text Placeholder 13"/>
          <p:cNvSpPr>
            <a:spLocks noGrp="1"/>
          </p:cNvSpPr>
          <p:nvPr>
            <p:ph type="body" sz="quarter" idx="29" hasCustomPrompt="1"/>
          </p:nvPr>
        </p:nvSpPr>
        <p:spPr>
          <a:xfrm>
            <a:off x="6453947" y="5452428"/>
            <a:ext cx="2167128" cy="338772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buFontTx/>
              <a:buNone/>
              <a:defRPr lang="en-US" sz="21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[ Title ]</a:t>
            </a: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9205804" y="5002129"/>
            <a:ext cx="2167128" cy="457200"/>
          </a:xfrm>
        </p:spPr>
        <p:txBody>
          <a:bodyPr vert="horz" lIns="91440" tIns="45720" rIns="91440" bIns="45720" rtlCol="0">
            <a:noAutofit/>
          </a:bodyPr>
          <a:lstStyle>
            <a:lvl1pPr algn="ctr">
              <a:buFontTx/>
              <a:buNone/>
              <a:defRPr lang="en-US" sz="2933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Name Here</a:t>
            </a:r>
          </a:p>
        </p:txBody>
      </p:sp>
      <p:sp>
        <p:nvSpPr>
          <p:cNvPr id="40" name="Text Placeholder 13"/>
          <p:cNvSpPr>
            <a:spLocks noGrp="1"/>
          </p:cNvSpPr>
          <p:nvPr>
            <p:ph type="body" sz="quarter" idx="32" hasCustomPrompt="1"/>
          </p:nvPr>
        </p:nvSpPr>
        <p:spPr>
          <a:xfrm>
            <a:off x="9205804" y="5452428"/>
            <a:ext cx="2167128" cy="338772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FontTx/>
              <a:buNone/>
              <a:defRPr lang="en-US" sz="1200" i="1" dirty="0" smtClean="0"/>
            </a:lvl1pPr>
          </a:lstStyle>
          <a:p>
            <a:pPr marL="0" lvl="0" indent="0">
              <a:spcBef>
                <a:spcPts val="0"/>
              </a:spcBef>
            </a:pPr>
            <a:r>
              <a:rPr lang="en-US" dirty="0"/>
              <a:t>[ Title ]</a:t>
            </a:r>
          </a:p>
        </p:txBody>
      </p:sp>
      <p:sp>
        <p:nvSpPr>
          <p:cNvPr id="3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6" name="Group 35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37" name="Straight Connector 3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1" name="Date Placeholder 11">
            <a:extLst>
              <a:ext uri="{FF2B5EF4-FFF2-40B4-BE49-F238E27FC236}">
                <a16:creationId xmlns:a16="http://schemas.microsoft.com/office/drawing/2014/main" id="{145501E3-8570-4A18-8B29-C007D67B94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4218345D-2139-4D42-A215-0A6A3B7F0AB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908DA416-2873-466B-A1A3-7F5D1F3B8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1852411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14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Oval Callout 7"/>
          <p:cNvSpPr/>
          <p:nvPr userDrawn="1"/>
        </p:nvSpPr>
        <p:spPr>
          <a:xfrm>
            <a:off x="1199457" y="1905000"/>
            <a:ext cx="2569399" cy="2261181"/>
          </a:xfrm>
          <a:custGeom>
            <a:avLst/>
            <a:gdLst>
              <a:gd name="connsiteX0" fmla="*/ 2190109 w 2340260"/>
              <a:gd name="connsiteY0" fmla="*/ 2060239 h 1908212"/>
              <a:gd name="connsiteX1" fmla="*/ 1681954 w 2340260"/>
              <a:gd name="connsiteY1" fmla="*/ 1812098 h 1908212"/>
              <a:gd name="connsiteX2" fmla="*/ 304006 w 2340260"/>
              <a:gd name="connsiteY2" fmla="*/ 1595640 h 1908212"/>
              <a:gd name="connsiteX3" fmla="*/ 473903 w 2340260"/>
              <a:gd name="connsiteY3" fmla="*/ 187265 h 1908212"/>
              <a:gd name="connsiteX4" fmla="*/ 1863465 w 2340260"/>
              <a:gd name="connsiteY4" fmla="*/ 185526 h 1908212"/>
              <a:gd name="connsiteX5" fmla="*/ 2038866 w 2340260"/>
              <a:gd name="connsiteY5" fmla="*/ 1593286 h 1908212"/>
              <a:gd name="connsiteX6" fmla="*/ 2190109 w 2340260"/>
              <a:gd name="connsiteY6" fmla="*/ 2060239 h 1908212"/>
              <a:gd name="connsiteX0" fmla="*/ 2190153 w 2340349"/>
              <a:gd name="connsiteY0" fmla="*/ 2060239 h 2060239"/>
              <a:gd name="connsiteX1" fmla="*/ 1681998 w 2340349"/>
              <a:gd name="connsiteY1" fmla="*/ 1812098 h 2060239"/>
              <a:gd name="connsiteX2" fmla="*/ 304050 w 2340349"/>
              <a:gd name="connsiteY2" fmla="*/ 1595640 h 2060239"/>
              <a:gd name="connsiteX3" fmla="*/ 473947 w 2340349"/>
              <a:gd name="connsiteY3" fmla="*/ 187265 h 2060239"/>
              <a:gd name="connsiteX4" fmla="*/ 1863509 w 2340349"/>
              <a:gd name="connsiteY4" fmla="*/ 185526 h 2060239"/>
              <a:gd name="connsiteX5" fmla="*/ 2038910 w 2340349"/>
              <a:gd name="connsiteY5" fmla="*/ 1593286 h 2060239"/>
              <a:gd name="connsiteX6" fmla="*/ 2190153 w 2340349"/>
              <a:gd name="connsiteY6" fmla="*/ 2060239 h 2060239"/>
              <a:gd name="connsiteX0" fmla="*/ 2190153 w 2340349"/>
              <a:gd name="connsiteY0" fmla="*/ 2060239 h 2060239"/>
              <a:gd name="connsiteX1" fmla="*/ 1681998 w 2340349"/>
              <a:gd name="connsiteY1" fmla="*/ 1812098 h 2060239"/>
              <a:gd name="connsiteX2" fmla="*/ 304050 w 2340349"/>
              <a:gd name="connsiteY2" fmla="*/ 1595640 h 2060239"/>
              <a:gd name="connsiteX3" fmla="*/ 473947 w 2340349"/>
              <a:gd name="connsiteY3" fmla="*/ 187265 h 2060239"/>
              <a:gd name="connsiteX4" fmla="*/ 1863509 w 2340349"/>
              <a:gd name="connsiteY4" fmla="*/ 185526 h 2060239"/>
              <a:gd name="connsiteX5" fmla="*/ 2038910 w 2340349"/>
              <a:gd name="connsiteY5" fmla="*/ 1593286 h 2060239"/>
              <a:gd name="connsiteX6" fmla="*/ 2190153 w 2340349"/>
              <a:gd name="connsiteY6" fmla="*/ 2060239 h 2060239"/>
              <a:gd name="connsiteX0" fmla="*/ 2214941 w 2340349"/>
              <a:gd name="connsiteY0" fmla="*/ 2054730 h 2054730"/>
              <a:gd name="connsiteX1" fmla="*/ 1681998 w 2340349"/>
              <a:gd name="connsiteY1" fmla="*/ 1812098 h 2054730"/>
              <a:gd name="connsiteX2" fmla="*/ 304050 w 2340349"/>
              <a:gd name="connsiteY2" fmla="*/ 1595640 h 2054730"/>
              <a:gd name="connsiteX3" fmla="*/ 473947 w 2340349"/>
              <a:gd name="connsiteY3" fmla="*/ 187265 h 2054730"/>
              <a:gd name="connsiteX4" fmla="*/ 1863509 w 2340349"/>
              <a:gd name="connsiteY4" fmla="*/ 185526 h 2054730"/>
              <a:gd name="connsiteX5" fmla="*/ 2038910 w 2340349"/>
              <a:gd name="connsiteY5" fmla="*/ 1593286 h 2054730"/>
              <a:gd name="connsiteX6" fmla="*/ 2214941 w 2340349"/>
              <a:gd name="connsiteY6" fmla="*/ 2054730 h 2054730"/>
              <a:gd name="connsiteX0" fmla="*/ 2214941 w 2340349"/>
              <a:gd name="connsiteY0" fmla="*/ 2054730 h 2054730"/>
              <a:gd name="connsiteX1" fmla="*/ 1681998 w 2340349"/>
              <a:gd name="connsiteY1" fmla="*/ 1812098 h 2054730"/>
              <a:gd name="connsiteX2" fmla="*/ 304050 w 2340349"/>
              <a:gd name="connsiteY2" fmla="*/ 1595640 h 2054730"/>
              <a:gd name="connsiteX3" fmla="*/ 473947 w 2340349"/>
              <a:gd name="connsiteY3" fmla="*/ 187265 h 2054730"/>
              <a:gd name="connsiteX4" fmla="*/ 1863509 w 2340349"/>
              <a:gd name="connsiteY4" fmla="*/ 185526 h 2054730"/>
              <a:gd name="connsiteX5" fmla="*/ 2038910 w 2340349"/>
              <a:gd name="connsiteY5" fmla="*/ 1593286 h 2054730"/>
              <a:gd name="connsiteX6" fmla="*/ 2214941 w 2340349"/>
              <a:gd name="connsiteY6" fmla="*/ 2054730 h 2054730"/>
              <a:gd name="connsiteX0" fmla="*/ 2214941 w 2334806"/>
              <a:gd name="connsiteY0" fmla="*/ 2054730 h 2054730"/>
              <a:gd name="connsiteX1" fmla="*/ 1681998 w 2334806"/>
              <a:gd name="connsiteY1" fmla="*/ 1812098 h 2054730"/>
              <a:gd name="connsiteX2" fmla="*/ 304050 w 2334806"/>
              <a:gd name="connsiteY2" fmla="*/ 1595640 h 2054730"/>
              <a:gd name="connsiteX3" fmla="*/ 473947 w 2334806"/>
              <a:gd name="connsiteY3" fmla="*/ 187265 h 2054730"/>
              <a:gd name="connsiteX4" fmla="*/ 1863509 w 2334806"/>
              <a:gd name="connsiteY4" fmla="*/ 185526 h 2054730"/>
              <a:gd name="connsiteX5" fmla="*/ 2029516 w 2334806"/>
              <a:gd name="connsiteY5" fmla="*/ 1618339 h 2054730"/>
              <a:gd name="connsiteX6" fmla="*/ 2214941 w 2334806"/>
              <a:gd name="connsiteY6" fmla="*/ 2054730 h 2054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34806" h="2054730">
                <a:moveTo>
                  <a:pt x="2214941" y="2054730"/>
                </a:moveTo>
                <a:cubicBezTo>
                  <a:pt x="2035590" y="1994440"/>
                  <a:pt x="1851383" y="1894812"/>
                  <a:pt x="1681998" y="1812098"/>
                </a:cubicBezTo>
                <a:cubicBezTo>
                  <a:pt x="1214691" y="1997436"/>
                  <a:pt x="653463" y="1909274"/>
                  <a:pt x="304050" y="1595640"/>
                </a:cubicBezTo>
                <a:cubicBezTo>
                  <a:pt x="-161589" y="1177680"/>
                  <a:pt x="-82641" y="523238"/>
                  <a:pt x="473947" y="187265"/>
                </a:cubicBezTo>
                <a:cubicBezTo>
                  <a:pt x="886524" y="-61779"/>
                  <a:pt x="1449996" y="-62484"/>
                  <a:pt x="1863509" y="185526"/>
                </a:cubicBezTo>
                <a:cubicBezTo>
                  <a:pt x="2421262" y="520046"/>
                  <a:pt x="2493365" y="1199191"/>
                  <a:pt x="2029516" y="1618339"/>
                </a:cubicBezTo>
                <a:cubicBezTo>
                  <a:pt x="2038617" y="1801532"/>
                  <a:pt x="2136985" y="1912850"/>
                  <a:pt x="2214941" y="20547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Oval Callout 7"/>
          <p:cNvSpPr/>
          <p:nvPr userDrawn="1"/>
        </p:nvSpPr>
        <p:spPr>
          <a:xfrm>
            <a:off x="4646422" y="1905000"/>
            <a:ext cx="2569399" cy="2261181"/>
          </a:xfrm>
          <a:custGeom>
            <a:avLst/>
            <a:gdLst>
              <a:gd name="connsiteX0" fmla="*/ 2190109 w 2340260"/>
              <a:gd name="connsiteY0" fmla="*/ 2060239 h 1908212"/>
              <a:gd name="connsiteX1" fmla="*/ 1681954 w 2340260"/>
              <a:gd name="connsiteY1" fmla="*/ 1812098 h 1908212"/>
              <a:gd name="connsiteX2" fmla="*/ 304006 w 2340260"/>
              <a:gd name="connsiteY2" fmla="*/ 1595640 h 1908212"/>
              <a:gd name="connsiteX3" fmla="*/ 473903 w 2340260"/>
              <a:gd name="connsiteY3" fmla="*/ 187265 h 1908212"/>
              <a:gd name="connsiteX4" fmla="*/ 1863465 w 2340260"/>
              <a:gd name="connsiteY4" fmla="*/ 185526 h 1908212"/>
              <a:gd name="connsiteX5" fmla="*/ 2038866 w 2340260"/>
              <a:gd name="connsiteY5" fmla="*/ 1593286 h 1908212"/>
              <a:gd name="connsiteX6" fmla="*/ 2190109 w 2340260"/>
              <a:gd name="connsiteY6" fmla="*/ 2060239 h 1908212"/>
              <a:gd name="connsiteX0" fmla="*/ 2190153 w 2340349"/>
              <a:gd name="connsiteY0" fmla="*/ 2060239 h 2060239"/>
              <a:gd name="connsiteX1" fmla="*/ 1681998 w 2340349"/>
              <a:gd name="connsiteY1" fmla="*/ 1812098 h 2060239"/>
              <a:gd name="connsiteX2" fmla="*/ 304050 w 2340349"/>
              <a:gd name="connsiteY2" fmla="*/ 1595640 h 2060239"/>
              <a:gd name="connsiteX3" fmla="*/ 473947 w 2340349"/>
              <a:gd name="connsiteY3" fmla="*/ 187265 h 2060239"/>
              <a:gd name="connsiteX4" fmla="*/ 1863509 w 2340349"/>
              <a:gd name="connsiteY4" fmla="*/ 185526 h 2060239"/>
              <a:gd name="connsiteX5" fmla="*/ 2038910 w 2340349"/>
              <a:gd name="connsiteY5" fmla="*/ 1593286 h 2060239"/>
              <a:gd name="connsiteX6" fmla="*/ 2190153 w 2340349"/>
              <a:gd name="connsiteY6" fmla="*/ 2060239 h 2060239"/>
              <a:gd name="connsiteX0" fmla="*/ 2190153 w 2340349"/>
              <a:gd name="connsiteY0" fmla="*/ 2060239 h 2060239"/>
              <a:gd name="connsiteX1" fmla="*/ 1681998 w 2340349"/>
              <a:gd name="connsiteY1" fmla="*/ 1812098 h 2060239"/>
              <a:gd name="connsiteX2" fmla="*/ 304050 w 2340349"/>
              <a:gd name="connsiteY2" fmla="*/ 1595640 h 2060239"/>
              <a:gd name="connsiteX3" fmla="*/ 473947 w 2340349"/>
              <a:gd name="connsiteY3" fmla="*/ 187265 h 2060239"/>
              <a:gd name="connsiteX4" fmla="*/ 1863509 w 2340349"/>
              <a:gd name="connsiteY4" fmla="*/ 185526 h 2060239"/>
              <a:gd name="connsiteX5" fmla="*/ 2038910 w 2340349"/>
              <a:gd name="connsiteY5" fmla="*/ 1593286 h 2060239"/>
              <a:gd name="connsiteX6" fmla="*/ 2190153 w 2340349"/>
              <a:gd name="connsiteY6" fmla="*/ 2060239 h 2060239"/>
              <a:gd name="connsiteX0" fmla="*/ 2214941 w 2340349"/>
              <a:gd name="connsiteY0" fmla="*/ 2054730 h 2054730"/>
              <a:gd name="connsiteX1" fmla="*/ 1681998 w 2340349"/>
              <a:gd name="connsiteY1" fmla="*/ 1812098 h 2054730"/>
              <a:gd name="connsiteX2" fmla="*/ 304050 w 2340349"/>
              <a:gd name="connsiteY2" fmla="*/ 1595640 h 2054730"/>
              <a:gd name="connsiteX3" fmla="*/ 473947 w 2340349"/>
              <a:gd name="connsiteY3" fmla="*/ 187265 h 2054730"/>
              <a:gd name="connsiteX4" fmla="*/ 1863509 w 2340349"/>
              <a:gd name="connsiteY4" fmla="*/ 185526 h 2054730"/>
              <a:gd name="connsiteX5" fmla="*/ 2038910 w 2340349"/>
              <a:gd name="connsiteY5" fmla="*/ 1593286 h 2054730"/>
              <a:gd name="connsiteX6" fmla="*/ 2214941 w 2340349"/>
              <a:gd name="connsiteY6" fmla="*/ 2054730 h 2054730"/>
              <a:gd name="connsiteX0" fmla="*/ 2214941 w 2340349"/>
              <a:gd name="connsiteY0" fmla="*/ 2054730 h 2054730"/>
              <a:gd name="connsiteX1" fmla="*/ 1681998 w 2340349"/>
              <a:gd name="connsiteY1" fmla="*/ 1812098 h 2054730"/>
              <a:gd name="connsiteX2" fmla="*/ 304050 w 2340349"/>
              <a:gd name="connsiteY2" fmla="*/ 1595640 h 2054730"/>
              <a:gd name="connsiteX3" fmla="*/ 473947 w 2340349"/>
              <a:gd name="connsiteY3" fmla="*/ 187265 h 2054730"/>
              <a:gd name="connsiteX4" fmla="*/ 1863509 w 2340349"/>
              <a:gd name="connsiteY4" fmla="*/ 185526 h 2054730"/>
              <a:gd name="connsiteX5" fmla="*/ 2038910 w 2340349"/>
              <a:gd name="connsiteY5" fmla="*/ 1593286 h 2054730"/>
              <a:gd name="connsiteX6" fmla="*/ 2214941 w 2340349"/>
              <a:gd name="connsiteY6" fmla="*/ 2054730 h 2054730"/>
              <a:gd name="connsiteX0" fmla="*/ 2214941 w 2334806"/>
              <a:gd name="connsiteY0" fmla="*/ 2054730 h 2054730"/>
              <a:gd name="connsiteX1" fmla="*/ 1681998 w 2334806"/>
              <a:gd name="connsiteY1" fmla="*/ 1812098 h 2054730"/>
              <a:gd name="connsiteX2" fmla="*/ 304050 w 2334806"/>
              <a:gd name="connsiteY2" fmla="*/ 1595640 h 2054730"/>
              <a:gd name="connsiteX3" fmla="*/ 473947 w 2334806"/>
              <a:gd name="connsiteY3" fmla="*/ 187265 h 2054730"/>
              <a:gd name="connsiteX4" fmla="*/ 1863509 w 2334806"/>
              <a:gd name="connsiteY4" fmla="*/ 185526 h 2054730"/>
              <a:gd name="connsiteX5" fmla="*/ 2029516 w 2334806"/>
              <a:gd name="connsiteY5" fmla="*/ 1618339 h 2054730"/>
              <a:gd name="connsiteX6" fmla="*/ 2214941 w 2334806"/>
              <a:gd name="connsiteY6" fmla="*/ 2054730 h 2054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34806" h="2054730">
                <a:moveTo>
                  <a:pt x="2214941" y="2054730"/>
                </a:moveTo>
                <a:cubicBezTo>
                  <a:pt x="2035590" y="1994440"/>
                  <a:pt x="1851383" y="1894812"/>
                  <a:pt x="1681998" y="1812098"/>
                </a:cubicBezTo>
                <a:cubicBezTo>
                  <a:pt x="1214691" y="1997436"/>
                  <a:pt x="653463" y="1909274"/>
                  <a:pt x="304050" y="1595640"/>
                </a:cubicBezTo>
                <a:cubicBezTo>
                  <a:pt x="-161589" y="1177680"/>
                  <a:pt x="-82641" y="523238"/>
                  <a:pt x="473947" y="187265"/>
                </a:cubicBezTo>
                <a:cubicBezTo>
                  <a:pt x="886524" y="-61779"/>
                  <a:pt x="1449996" y="-62484"/>
                  <a:pt x="1863509" y="185526"/>
                </a:cubicBezTo>
                <a:cubicBezTo>
                  <a:pt x="2421262" y="520046"/>
                  <a:pt x="2493365" y="1199191"/>
                  <a:pt x="2029516" y="1618339"/>
                </a:cubicBezTo>
                <a:cubicBezTo>
                  <a:pt x="2038617" y="1801532"/>
                  <a:pt x="2136985" y="1912850"/>
                  <a:pt x="2214941" y="20547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Oval Callout 7"/>
          <p:cNvSpPr/>
          <p:nvPr userDrawn="1"/>
        </p:nvSpPr>
        <p:spPr>
          <a:xfrm>
            <a:off x="8093389" y="1905000"/>
            <a:ext cx="2569399" cy="2261181"/>
          </a:xfrm>
          <a:custGeom>
            <a:avLst/>
            <a:gdLst>
              <a:gd name="connsiteX0" fmla="*/ 2190109 w 2340260"/>
              <a:gd name="connsiteY0" fmla="*/ 2060239 h 1908212"/>
              <a:gd name="connsiteX1" fmla="*/ 1681954 w 2340260"/>
              <a:gd name="connsiteY1" fmla="*/ 1812098 h 1908212"/>
              <a:gd name="connsiteX2" fmla="*/ 304006 w 2340260"/>
              <a:gd name="connsiteY2" fmla="*/ 1595640 h 1908212"/>
              <a:gd name="connsiteX3" fmla="*/ 473903 w 2340260"/>
              <a:gd name="connsiteY3" fmla="*/ 187265 h 1908212"/>
              <a:gd name="connsiteX4" fmla="*/ 1863465 w 2340260"/>
              <a:gd name="connsiteY4" fmla="*/ 185526 h 1908212"/>
              <a:gd name="connsiteX5" fmla="*/ 2038866 w 2340260"/>
              <a:gd name="connsiteY5" fmla="*/ 1593286 h 1908212"/>
              <a:gd name="connsiteX6" fmla="*/ 2190109 w 2340260"/>
              <a:gd name="connsiteY6" fmla="*/ 2060239 h 1908212"/>
              <a:gd name="connsiteX0" fmla="*/ 2190153 w 2340349"/>
              <a:gd name="connsiteY0" fmla="*/ 2060239 h 2060239"/>
              <a:gd name="connsiteX1" fmla="*/ 1681998 w 2340349"/>
              <a:gd name="connsiteY1" fmla="*/ 1812098 h 2060239"/>
              <a:gd name="connsiteX2" fmla="*/ 304050 w 2340349"/>
              <a:gd name="connsiteY2" fmla="*/ 1595640 h 2060239"/>
              <a:gd name="connsiteX3" fmla="*/ 473947 w 2340349"/>
              <a:gd name="connsiteY3" fmla="*/ 187265 h 2060239"/>
              <a:gd name="connsiteX4" fmla="*/ 1863509 w 2340349"/>
              <a:gd name="connsiteY4" fmla="*/ 185526 h 2060239"/>
              <a:gd name="connsiteX5" fmla="*/ 2038910 w 2340349"/>
              <a:gd name="connsiteY5" fmla="*/ 1593286 h 2060239"/>
              <a:gd name="connsiteX6" fmla="*/ 2190153 w 2340349"/>
              <a:gd name="connsiteY6" fmla="*/ 2060239 h 2060239"/>
              <a:gd name="connsiteX0" fmla="*/ 2190153 w 2340349"/>
              <a:gd name="connsiteY0" fmla="*/ 2060239 h 2060239"/>
              <a:gd name="connsiteX1" fmla="*/ 1681998 w 2340349"/>
              <a:gd name="connsiteY1" fmla="*/ 1812098 h 2060239"/>
              <a:gd name="connsiteX2" fmla="*/ 304050 w 2340349"/>
              <a:gd name="connsiteY2" fmla="*/ 1595640 h 2060239"/>
              <a:gd name="connsiteX3" fmla="*/ 473947 w 2340349"/>
              <a:gd name="connsiteY3" fmla="*/ 187265 h 2060239"/>
              <a:gd name="connsiteX4" fmla="*/ 1863509 w 2340349"/>
              <a:gd name="connsiteY4" fmla="*/ 185526 h 2060239"/>
              <a:gd name="connsiteX5" fmla="*/ 2038910 w 2340349"/>
              <a:gd name="connsiteY5" fmla="*/ 1593286 h 2060239"/>
              <a:gd name="connsiteX6" fmla="*/ 2190153 w 2340349"/>
              <a:gd name="connsiteY6" fmla="*/ 2060239 h 2060239"/>
              <a:gd name="connsiteX0" fmla="*/ 2214941 w 2340349"/>
              <a:gd name="connsiteY0" fmla="*/ 2054730 h 2054730"/>
              <a:gd name="connsiteX1" fmla="*/ 1681998 w 2340349"/>
              <a:gd name="connsiteY1" fmla="*/ 1812098 h 2054730"/>
              <a:gd name="connsiteX2" fmla="*/ 304050 w 2340349"/>
              <a:gd name="connsiteY2" fmla="*/ 1595640 h 2054730"/>
              <a:gd name="connsiteX3" fmla="*/ 473947 w 2340349"/>
              <a:gd name="connsiteY3" fmla="*/ 187265 h 2054730"/>
              <a:gd name="connsiteX4" fmla="*/ 1863509 w 2340349"/>
              <a:gd name="connsiteY4" fmla="*/ 185526 h 2054730"/>
              <a:gd name="connsiteX5" fmla="*/ 2038910 w 2340349"/>
              <a:gd name="connsiteY5" fmla="*/ 1593286 h 2054730"/>
              <a:gd name="connsiteX6" fmla="*/ 2214941 w 2340349"/>
              <a:gd name="connsiteY6" fmla="*/ 2054730 h 2054730"/>
              <a:gd name="connsiteX0" fmla="*/ 2214941 w 2340349"/>
              <a:gd name="connsiteY0" fmla="*/ 2054730 h 2054730"/>
              <a:gd name="connsiteX1" fmla="*/ 1681998 w 2340349"/>
              <a:gd name="connsiteY1" fmla="*/ 1812098 h 2054730"/>
              <a:gd name="connsiteX2" fmla="*/ 304050 w 2340349"/>
              <a:gd name="connsiteY2" fmla="*/ 1595640 h 2054730"/>
              <a:gd name="connsiteX3" fmla="*/ 473947 w 2340349"/>
              <a:gd name="connsiteY3" fmla="*/ 187265 h 2054730"/>
              <a:gd name="connsiteX4" fmla="*/ 1863509 w 2340349"/>
              <a:gd name="connsiteY4" fmla="*/ 185526 h 2054730"/>
              <a:gd name="connsiteX5" fmla="*/ 2038910 w 2340349"/>
              <a:gd name="connsiteY5" fmla="*/ 1593286 h 2054730"/>
              <a:gd name="connsiteX6" fmla="*/ 2214941 w 2340349"/>
              <a:gd name="connsiteY6" fmla="*/ 2054730 h 2054730"/>
              <a:gd name="connsiteX0" fmla="*/ 2214941 w 2334806"/>
              <a:gd name="connsiteY0" fmla="*/ 2054730 h 2054730"/>
              <a:gd name="connsiteX1" fmla="*/ 1681998 w 2334806"/>
              <a:gd name="connsiteY1" fmla="*/ 1812098 h 2054730"/>
              <a:gd name="connsiteX2" fmla="*/ 304050 w 2334806"/>
              <a:gd name="connsiteY2" fmla="*/ 1595640 h 2054730"/>
              <a:gd name="connsiteX3" fmla="*/ 473947 w 2334806"/>
              <a:gd name="connsiteY3" fmla="*/ 187265 h 2054730"/>
              <a:gd name="connsiteX4" fmla="*/ 1863509 w 2334806"/>
              <a:gd name="connsiteY4" fmla="*/ 185526 h 2054730"/>
              <a:gd name="connsiteX5" fmla="*/ 2029516 w 2334806"/>
              <a:gd name="connsiteY5" fmla="*/ 1618339 h 2054730"/>
              <a:gd name="connsiteX6" fmla="*/ 2214941 w 2334806"/>
              <a:gd name="connsiteY6" fmla="*/ 2054730 h 2054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34806" h="2054730">
                <a:moveTo>
                  <a:pt x="2214941" y="2054730"/>
                </a:moveTo>
                <a:cubicBezTo>
                  <a:pt x="2035590" y="1994440"/>
                  <a:pt x="1851383" y="1894812"/>
                  <a:pt x="1681998" y="1812098"/>
                </a:cubicBezTo>
                <a:cubicBezTo>
                  <a:pt x="1214691" y="1997436"/>
                  <a:pt x="653463" y="1909274"/>
                  <a:pt x="304050" y="1595640"/>
                </a:cubicBezTo>
                <a:cubicBezTo>
                  <a:pt x="-161589" y="1177680"/>
                  <a:pt x="-82641" y="523238"/>
                  <a:pt x="473947" y="187265"/>
                </a:cubicBezTo>
                <a:cubicBezTo>
                  <a:pt x="886524" y="-61779"/>
                  <a:pt x="1449996" y="-62484"/>
                  <a:pt x="1863509" y="185526"/>
                </a:cubicBezTo>
                <a:cubicBezTo>
                  <a:pt x="2421262" y="520046"/>
                  <a:pt x="2493365" y="1199191"/>
                  <a:pt x="2029516" y="1618339"/>
                </a:cubicBezTo>
                <a:cubicBezTo>
                  <a:pt x="2038617" y="1801532"/>
                  <a:pt x="2136985" y="1912850"/>
                  <a:pt x="2214941" y="205473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841351" y="4507525"/>
            <a:ext cx="1828800" cy="966259"/>
          </a:xfrm>
        </p:spPr>
        <p:txBody>
          <a:bodyPr anchor="ctr" anchorCtr="0">
            <a:noAutofit/>
          </a:bodyPr>
          <a:lstStyle>
            <a:lvl1pPr marL="0" indent="0" algn="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2720446" y="4436212"/>
            <a:ext cx="1097280" cy="1097280"/>
          </a:xfrm>
          <a:prstGeom prst="ellipse">
            <a:avLst/>
          </a:prstGeom>
          <a:ln w="952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FontTx/>
              <a:buNone/>
              <a:defRPr sz="1467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6"/>
          </p:nvPr>
        </p:nvSpPr>
        <p:spPr>
          <a:xfrm>
            <a:off x="4288317" y="4507525"/>
            <a:ext cx="1828800" cy="966259"/>
          </a:xfrm>
        </p:spPr>
        <p:txBody>
          <a:bodyPr anchor="ctr" anchorCtr="0">
            <a:noAutofit/>
          </a:bodyPr>
          <a:lstStyle>
            <a:lvl1pPr marL="0" indent="0" algn="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167411" y="4436212"/>
            <a:ext cx="1097280" cy="1097280"/>
          </a:xfrm>
          <a:prstGeom prst="ellipse">
            <a:avLst/>
          </a:prstGeom>
          <a:ln w="9525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FontTx/>
              <a:buNone/>
              <a:defRPr sz="1467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18"/>
          </p:nvPr>
        </p:nvSpPr>
        <p:spPr>
          <a:xfrm>
            <a:off x="7735283" y="4449799"/>
            <a:ext cx="1828800" cy="966259"/>
          </a:xfrm>
        </p:spPr>
        <p:txBody>
          <a:bodyPr anchor="ctr" anchorCtr="0">
            <a:noAutofit/>
          </a:bodyPr>
          <a:lstStyle>
            <a:lvl1pPr marL="0" indent="0" algn="r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9614378" y="4378485"/>
            <a:ext cx="1097280" cy="1097280"/>
          </a:xfrm>
          <a:prstGeom prst="ellipse">
            <a:avLst/>
          </a:prstGeom>
          <a:ln w="9525">
            <a:solidFill>
              <a:schemeClr val="accent3"/>
            </a:solidFill>
          </a:ln>
        </p:spPr>
        <p:txBody>
          <a:bodyPr>
            <a:normAutofit/>
          </a:bodyPr>
          <a:lstStyle>
            <a:lvl1pPr marL="0" indent="0">
              <a:buFontTx/>
              <a:buNone/>
              <a:defRPr sz="1467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20"/>
          </p:nvPr>
        </p:nvSpPr>
        <p:spPr>
          <a:xfrm>
            <a:off x="1439123" y="2494705"/>
            <a:ext cx="2072640" cy="966259"/>
          </a:xfrm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21"/>
          </p:nvPr>
        </p:nvSpPr>
        <p:spPr>
          <a:xfrm>
            <a:off x="4886088" y="2465841"/>
            <a:ext cx="2072640" cy="966259"/>
          </a:xfrm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/>
          <p:cNvSpPr>
            <a:spLocks noGrp="1"/>
          </p:cNvSpPr>
          <p:nvPr>
            <p:ph type="body" sz="quarter" idx="22"/>
          </p:nvPr>
        </p:nvSpPr>
        <p:spPr>
          <a:xfrm>
            <a:off x="8333055" y="2506908"/>
            <a:ext cx="2072640" cy="966259"/>
          </a:xfrm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31" name="Date Placeholder 11">
            <a:extLst>
              <a:ext uri="{FF2B5EF4-FFF2-40B4-BE49-F238E27FC236}">
                <a16:creationId xmlns:a16="http://schemas.microsoft.com/office/drawing/2014/main" id="{B96F3FEF-04B7-49CE-80B8-A50A822AAC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10E86BD7-4395-4049-AC59-29526E2A79BA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32" name="Footer Placeholder 12">
            <a:extLst>
              <a:ext uri="{FF2B5EF4-FFF2-40B4-BE49-F238E27FC236}">
                <a16:creationId xmlns:a16="http://schemas.microsoft.com/office/drawing/2014/main" id="{BE2FC19B-69D2-4F7A-976E-7F421BE26B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67606294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ounded Rectangle 36"/>
          <p:cNvSpPr/>
          <p:nvPr userDrawn="1"/>
        </p:nvSpPr>
        <p:spPr>
          <a:xfrm>
            <a:off x="6400800" y="4855148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8" name="Oval 37"/>
          <p:cNvSpPr>
            <a:spLocks noChangeAspect="1"/>
          </p:cNvSpPr>
          <p:nvPr userDrawn="1"/>
        </p:nvSpPr>
        <p:spPr>
          <a:xfrm>
            <a:off x="6594856" y="5007548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35" name="Rounded Rectangle 34"/>
          <p:cNvSpPr/>
          <p:nvPr userDrawn="1"/>
        </p:nvSpPr>
        <p:spPr>
          <a:xfrm>
            <a:off x="6400800" y="3327400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6" name="Oval 35"/>
          <p:cNvSpPr>
            <a:spLocks noChangeAspect="1"/>
          </p:cNvSpPr>
          <p:nvPr userDrawn="1"/>
        </p:nvSpPr>
        <p:spPr>
          <a:xfrm>
            <a:off x="6594856" y="3479800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32" name="Rounded Rectangle 31"/>
          <p:cNvSpPr/>
          <p:nvPr userDrawn="1"/>
        </p:nvSpPr>
        <p:spPr>
          <a:xfrm>
            <a:off x="6409037" y="1794256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" name="Rounded Rectangle 17"/>
          <p:cNvSpPr/>
          <p:nvPr userDrawn="1"/>
        </p:nvSpPr>
        <p:spPr>
          <a:xfrm>
            <a:off x="847305" y="1794256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9" name="Oval 18"/>
          <p:cNvSpPr>
            <a:spLocks noChangeAspect="1"/>
          </p:cNvSpPr>
          <p:nvPr userDrawn="1"/>
        </p:nvSpPr>
        <p:spPr>
          <a:xfrm>
            <a:off x="1041361" y="1946656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20" name="Rounded Rectangle 19"/>
          <p:cNvSpPr/>
          <p:nvPr userDrawn="1"/>
        </p:nvSpPr>
        <p:spPr>
          <a:xfrm>
            <a:off x="839068" y="3327400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1" name="Oval 20"/>
          <p:cNvSpPr>
            <a:spLocks noChangeAspect="1"/>
          </p:cNvSpPr>
          <p:nvPr userDrawn="1"/>
        </p:nvSpPr>
        <p:spPr>
          <a:xfrm>
            <a:off x="1033124" y="3479800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22" name="Rounded Rectangle 21"/>
          <p:cNvSpPr/>
          <p:nvPr userDrawn="1"/>
        </p:nvSpPr>
        <p:spPr>
          <a:xfrm>
            <a:off x="839068" y="4855148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3" name="Oval 22"/>
          <p:cNvSpPr>
            <a:spLocks noChangeAspect="1"/>
          </p:cNvSpPr>
          <p:nvPr userDrawn="1"/>
        </p:nvSpPr>
        <p:spPr>
          <a:xfrm>
            <a:off x="1033124" y="5007548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1727200" y="1983806"/>
            <a:ext cx="39624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Tx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727200" y="3518239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1727200" y="5045987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7283939" y="1983806"/>
            <a:ext cx="39624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Tx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7283939" y="3518239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283939" y="5045987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9" name="Oval 38"/>
          <p:cNvSpPr>
            <a:spLocks noChangeAspect="1"/>
          </p:cNvSpPr>
          <p:nvPr userDrawn="1"/>
        </p:nvSpPr>
        <p:spPr>
          <a:xfrm>
            <a:off x="6594856" y="1946656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33" name="Content Placeholder 2"/>
          <p:cNvSpPr>
            <a:spLocks noGrp="1"/>
          </p:cNvSpPr>
          <p:nvPr>
            <p:ph sz="quarter" idx="20"/>
          </p:nvPr>
        </p:nvSpPr>
        <p:spPr>
          <a:xfrm>
            <a:off x="1125838" y="2026140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sz="quarter" idx="21"/>
          </p:nvPr>
        </p:nvSpPr>
        <p:spPr>
          <a:xfrm>
            <a:off x="1117601" y="3560573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sz="quarter" idx="22"/>
          </p:nvPr>
        </p:nvSpPr>
        <p:spPr>
          <a:xfrm>
            <a:off x="1109349" y="5088321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Content Placeholder 2"/>
          <p:cNvSpPr>
            <a:spLocks noGrp="1"/>
          </p:cNvSpPr>
          <p:nvPr>
            <p:ph sz="quarter" idx="23"/>
          </p:nvPr>
        </p:nvSpPr>
        <p:spPr>
          <a:xfrm>
            <a:off x="6677694" y="2026140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Content Placeholder 2"/>
          <p:cNvSpPr>
            <a:spLocks noGrp="1"/>
          </p:cNvSpPr>
          <p:nvPr>
            <p:ph sz="quarter" idx="24"/>
          </p:nvPr>
        </p:nvSpPr>
        <p:spPr>
          <a:xfrm>
            <a:off x="6669457" y="3560573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Content Placeholder 2"/>
          <p:cNvSpPr>
            <a:spLocks noGrp="1"/>
          </p:cNvSpPr>
          <p:nvPr>
            <p:ph sz="quarter" idx="25"/>
          </p:nvPr>
        </p:nvSpPr>
        <p:spPr>
          <a:xfrm>
            <a:off x="6676638" y="5088321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5" name="Group 44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46" name="Straight Connector 45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50" name="Date Placeholder 11">
            <a:extLst>
              <a:ext uri="{FF2B5EF4-FFF2-40B4-BE49-F238E27FC236}">
                <a16:creationId xmlns:a16="http://schemas.microsoft.com/office/drawing/2014/main" id="{A46E1D3A-517E-41BE-B293-AD38685011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517687FE-67BE-41A7-B9B9-75475A966C58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51" name="Footer Placeholder 12">
            <a:extLst>
              <a:ext uri="{FF2B5EF4-FFF2-40B4-BE49-F238E27FC236}">
                <a16:creationId xmlns:a16="http://schemas.microsoft.com/office/drawing/2014/main" id="{0830A823-8856-48AC-8AF9-841DEA3FBF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80316411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-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555817"/>
            <a:ext cx="12192000" cy="7413817"/>
          </a:xfrm>
          <a:prstGeom prst="rect">
            <a:avLst/>
          </a:prstGeom>
        </p:spPr>
      </p:pic>
      <p:sp>
        <p:nvSpPr>
          <p:cNvPr id="37" name="Rounded Rectangle 36"/>
          <p:cNvSpPr/>
          <p:nvPr userDrawn="1"/>
        </p:nvSpPr>
        <p:spPr>
          <a:xfrm>
            <a:off x="6400800" y="4855148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8" name="Oval 37"/>
          <p:cNvSpPr>
            <a:spLocks noChangeAspect="1"/>
          </p:cNvSpPr>
          <p:nvPr userDrawn="1"/>
        </p:nvSpPr>
        <p:spPr>
          <a:xfrm>
            <a:off x="6594856" y="5007548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35" name="Rounded Rectangle 34"/>
          <p:cNvSpPr/>
          <p:nvPr userDrawn="1"/>
        </p:nvSpPr>
        <p:spPr>
          <a:xfrm>
            <a:off x="6400800" y="3327400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6" name="Oval 35"/>
          <p:cNvSpPr>
            <a:spLocks noChangeAspect="1"/>
          </p:cNvSpPr>
          <p:nvPr userDrawn="1"/>
        </p:nvSpPr>
        <p:spPr>
          <a:xfrm>
            <a:off x="6594856" y="3479800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32" name="Rounded Rectangle 31"/>
          <p:cNvSpPr/>
          <p:nvPr userDrawn="1"/>
        </p:nvSpPr>
        <p:spPr>
          <a:xfrm>
            <a:off x="6409037" y="1794256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" name="Rounded Rectangle 17"/>
          <p:cNvSpPr/>
          <p:nvPr userDrawn="1"/>
        </p:nvSpPr>
        <p:spPr>
          <a:xfrm>
            <a:off x="847305" y="1794256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9" name="Oval 18"/>
          <p:cNvSpPr>
            <a:spLocks noChangeAspect="1"/>
          </p:cNvSpPr>
          <p:nvPr userDrawn="1"/>
        </p:nvSpPr>
        <p:spPr>
          <a:xfrm>
            <a:off x="1041361" y="1946656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20" name="Rounded Rectangle 19"/>
          <p:cNvSpPr/>
          <p:nvPr userDrawn="1"/>
        </p:nvSpPr>
        <p:spPr>
          <a:xfrm>
            <a:off x="839068" y="3327400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1" name="Oval 20"/>
          <p:cNvSpPr>
            <a:spLocks noChangeAspect="1"/>
          </p:cNvSpPr>
          <p:nvPr userDrawn="1"/>
        </p:nvSpPr>
        <p:spPr>
          <a:xfrm>
            <a:off x="1033124" y="3479800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22" name="Rounded Rectangle 21"/>
          <p:cNvSpPr/>
          <p:nvPr userDrawn="1"/>
        </p:nvSpPr>
        <p:spPr>
          <a:xfrm>
            <a:off x="839068" y="4855148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3" name="Oval 22"/>
          <p:cNvSpPr>
            <a:spLocks noChangeAspect="1"/>
          </p:cNvSpPr>
          <p:nvPr userDrawn="1"/>
        </p:nvSpPr>
        <p:spPr>
          <a:xfrm>
            <a:off x="1033124" y="5007548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1727200" y="1986097"/>
            <a:ext cx="39624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Tx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727200" y="3520530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1727200" y="5048278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7283939" y="1986097"/>
            <a:ext cx="39624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Tx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7283939" y="3520530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283939" y="5048278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9" name="Oval 38"/>
          <p:cNvSpPr>
            <a:spLocks noChangeAspect="1"/>
          </p:cNvSpPr>
          <p:nvPr userDrawn="1"/>
        </p:nvSpPr>
        <p:spPr>
          <a:xfrm>
            <a:off x="6594856" y="1946656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33" name="Content Placeholder 2"/>
          <p:cNvSpPr>
            <a:spLocks noGrp="1"/>
          </p:cNvSpPr>
          <p:nvPr>
            <p:ph sz="quarter" idx="20"/>
          </p:nvPr>
        </p:nvSpPr>
        <p:spPr>
          <a:xfrm>
            <a:off x="1125838" y="2022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sz="quarter" idx="21"/>
          </p:nvPr>
        </p:nvSpPr>
        <p:spPr>
          <a:xfrm>
            <a:off x="1117601" y="3546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sz="quarter" idx="22"/>
          </p:nvPr>
        </p:nvSpPr>
        <p:spPr>
          <a:xfrm>
            <a:off x="1109349" y="5070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Content Placeholder 2"/>
          <p:cNvSpPr>
            <a:spLocks noGrp="1"/>
          </p:cNvSpPr>
          <p:nvPr>
            <p:ph sz="quarter" idx="23"/>
          </p:nvPr>
        </p:nvSpPr>
        <p:spPr>
          <a:xfrm>
            <a:off x="6677694" y="2022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Content Placeholder 2"/>
          <p:cNvSpPr>
            <a:spLocks noGrp="1"/>
          </p:cNvSpPr>
          <p:nvPr>
            <p:ph sz="quarter" idx="24"/>
          </p:nvPr>
        </p:nvSpPr>
        <p:spPr>
          <a:xfrm>
            <a:off x="6669457" y="3546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Content Placeholder 2"/>
          <p:cNvSpPr>
            <a:spLocks noGrp="1"/>
          </p:cNvSpPr>
          <p:nvPr>
            <p:ph sz="quarter" idx="25"/>
          </p:nvPr>
        </p:nvSpPr>
        <p:spPr>
          <a:xfrm>
            <a:off x="6676638" y="5070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5" name="Group 44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46" name="Straight Connector 45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48" name="Date Placeholder 11">
            <a:extLst>
              <a:ext uri="{FF2B5EF4-FFF2-40B4-BE49-F238E27FC236}">
                <a16:creationId xmlns:a16="http://schemas.microsoft.com/office/drawing/2014/main" id="{577329B5-ED03-4C26-8CE1-02B48A5A04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5C55336F-813C-4F05-A3A1-209C36937D3D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49" name="Footer Placeholder 12">
            <a:extLst>
              <a:ext uri="{FF2B5EF4-FFF2-40B4-BE49-F238E27FC236}">
                <a16:creationId xmlns:a16="http://schemas.microsoft.com/office/drawing/2014/main" id="{27E41EE9-280C-4365-807A-F318A25C7C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566246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-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7" name="Rounded Rectangle 36"/>
          <p:cNvSpPr/>
          <p:nvPr userDrawn="1"/>
        </p:nvSpPr>
        <p:spPr>
          <a:xfrm>
            <a:off x="6400800" y="4855148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8" name="Oval 37"/>
          <p:cNvSpPr>
            <a:spLocks noChangeAspect="1"/>
          </p:cNvSpPr>
          <p:nvPr userDrawn="1"/>
        </p:nvSpPr>
        <p:spPr>
          <a:xfrm>
            <a:off x="6594856" y="5007548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35" name="Rounded Rectangle 34"/>
          <p:cNvSpPr/>
          <p:nvPr userDrawn="1"/>
        </p:nvSpPr>
        <p:spPr>
          <a:xfrm>
            <a:off x="6400800" y="3327400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6" name="Oval 35"/>
          <p:cNvSpPr>
            <a:spLocks noChangeAspect="1"/>
          </p:cNvSpPr>
          <p:nvPr userDrawn="1"/>
        </p:nvSpPr>
        <p:spPr>
          <a:xfrm>
            <a:off x="6594856" y="3479800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32" name="Rounded Rectangle 31"/>
          <p:cNvSpPr/>
          <p:nvPr userDrawn="1"/>
        </p:nvSpPr>
        <p:spPr>
          <a:xfrm>
            <a:off x="6409037" y="1794256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" name="Rounded Rectangle 17"/>
          <p:cNvSpPr/>
          <p:nvPr userDrawn="1"/>
        </p:nvSpPr>
        <p:spPr>
          <a:xfrm>
            <a:off x="847305" y="1794256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9" name="Oval 18"/>
          <p:cNvSpPr>
            <a:spLocks noChangeAspect="1"/>
          </p:cNvSpPr>
          <p:nvPr userDrawn="1"/>
        </p:nvSpPr>
        <p:spPr>
          <a:xfrm>
            <a:off x="1041361" y="1946656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20" name="Rounded Rectangle 19"/>
          <p:cNvSpPr/>
          <p:nvPr userDrawn="1"/>
        </p:nvSpPr>
        <p:spPr>
          <a:xfrm>
            <a:off x="839068" y="3327400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1" name="Oval 20"/>
          <p:cNvSpPr>
            <a:spLocks noChangeAspect="1"/>
          </p:cNvSpPr>
          <p:nvPr userDrawn="1"/>
        </p:nvSpPr>
        <p:spPr>
          <a:xfrm>
            <a:off x="1033124" y="3479800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22" name="Rounded Rectangle 21"/>
          <p:cNvSpPr/>
          <p:nvPr userDrawn="1"/>
        </p:nvSpPr>
        <p:spPr>
          <a:xfrm>
            <a:off x="839068" y="4855148"/>
            <a:ext cx="4572000" cy="923544"/>
          </a:xfrm>
          <a:prstGeom prst="roundRect">
            <a:avLst>
              <a:gd name="adj" fmla="val 50000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3" name="Oval 22"/>
          <p:cNvSpPr>
            <a:spLocks noChangeAspect="1"/>
          </p:cNvSpPr>
          <p:nvPr userDrawn="1"/>
        </p:nvSpPr>
        <p:spPr>
          <a:xfrm>
            <a:off x="1033124" y="5007548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1727200" y="1986097"/>
            <a:ext cx="39624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Tx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727200" y="3520530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1727200" y="5048278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7283939" y="1986097"/>
            <a:ext cx="39624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Tx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7283939" y="3520530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1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283939" y="5048278"/>
            <a:ext cx="3962400" cy="5588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9" name="Oval 38"/>
          <p:cNvSpPr>
            <a:spLocks noChangeAspect="1"/>
          </p:cNvSpPr>
          <p:nvPr userDrawn="1"/>
        </p:nvSpPr>
        <p:spPr>
          <a:xfrm>
            <a:off x="6594856" y="1946656"/>
            <a:ext cx="618744" cy="618744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67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28" name="Content Placeholder 2"/>
          <p:cNvSpPr>
            <a:spLocks noGrp="1"/>
          </p:cNvSpPr>
          <p:nvPr>
            <p:ph sz="quarter" idx="20"/>
          </p:nvPr>
        </p:nvSpPr>
        <p:spPr>
          <a:xfrm>
            <a:off x="1125838" y="2022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sz="quarter" idx="21"/>
          </p:nvPr>
        </p:nvSpPr>
        <p:spPr>
          <a:xfrm>
            <a:off x="1117601" y="3546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sz="quarter" idx="22"/>
          </p:nvPr>
        </p:nvSpPr>
        <p:spPr>
          <a:xfrm>
            <a:off x="1109349" y="5070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Content Placeholder 2"/>
          <p:cNvSpPr>
            <a:spLocks noGrp="1"/>
          </p:cNvSpPr>
          <p:nvPr>
            <p:ph sz="quarter" idx="23"/>
          </p:nvPr>
        </p:nvSpPr>
        <p:spPr>
          <a:xfrm>
            <a:off x="6677694" y="2022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Content Placeholder 2"/>
          <p:cNvSpPr>
            <a:spLocks noGrp="1"/>
          </p:cNvSpPr>
          <p:nvPr>
            <p:ph sz="quarter" idx="24"/>
          </p:nvPr>
        </p:nvSpPr>
        <p:spPr>
          <a:xfrm>
            <a:off x="6669457" y="3546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Content Placeholder 2"/>
          <p:cNvSpPr>
            <a:spLocks noGrp="1"/>
          </p:cNvSpPr>
          <p:nvPr>
            <p:ph sz="quarter" idx="25"/>
          </p:nvPr>
        </p:nvSpPr>
        <p:spPr>
          <a:xfrm>
            <a:off x="6676638" y="5070034"/>
            <a:ext cx="449740" cy="474133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buFontTx/>
              <a:buNone/>
              <a:defRPr lang="en-US" sz="2667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US">
                <a:solidFill>
                  <a:schemeClr val="tx1"/>
                </a:solidFill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5" name="Group 44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46" name="Straight Connector 45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48" name="Date Placeholder 11">
            <a:extLst>
              <a:ext uri="{FF2B5EF4-FFF2-40B4-BE49-F238E27FC236}">
                <a16:creationId xmlns:a16="http://schemas.microsoft.com/office/drawing/2014/main" id="{75C0EA3B-1406-4DFA-B95B-6A81D330F1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0C31EDBA-9347-4445-A0AB-54EFBC95A5E2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49" name="Footer Placeholder 12">
            <a:extLst>
              <a:ext uri="{FF2B5EF4-FFF2-40B4-BE49-F238E27FC236}">
                <a16:creationId xmlns:a16="http://schemas.microsoft.com/office/drawing/2014/main" id="{A4972D98-20BD-4DD4-BBA2-E144DD8872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567604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10871200" cy="558800"/>
          </a:xfr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711200" y="2448859"/>
            <a:ext cx="10871200" cy="3621741"/>
          </a:xfrm>
        </p:spPr>
        <p:txBody>
          <a:bodyPr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8" name="Date Placeholder 11">
            <a:extLst>
              <a:ext uri="{FF2B5EF4-FFF2-40B4-BE49-F238E27FC236}">
                <a16:creationId xmlns:a16="http://schemas.microsoft.com/office/drawing/2014/main" id="{0258742D-4100-46BF-9D7B-973D8D6694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8B7B3A36-0994-4CE7-90A4-1712425C4E61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9" name="Footer Placeholder 12">
            <a:extLst>
              <a:ext uri="{FF2B5EF4-FFF2-40B4-BE49-F238E27FC236}">
                <a16:creationId xmlns:a16="http://schemas.microsoft.com/office/drawing/2014/main" id="{FAD9A976-E3C3-4298-A486-D57EB69B47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10313807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81233" y="2374575"/>
            <a:ext cx="1673067" cy="141393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42350" y="2374575"/>
            <a:ext cx="1673065" cy="141393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9604533" y="2374575"/>
            <a:ext cx="1673067" cy="141393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03466" y="2374575"/>
            <a:ext cx="1662301" cy="141393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454000" y="2374575"/>
            <a:ext cx="1675219" cy="141393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3" name="Date Placeholder 11">
            <a:extLst>
              <a:ext uri="{FF2B5EF4-FFF2-40B4-BE49-F238E27FC236}">
                <a16:creationId xmlns:a16="http://schemas.microsoft.com/office/drawing/2014/main" id="{10FD1171-161D-447C-B79D-3278C1C99A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CA0552EE-BAFC-4CC4-9915-5DD596CECDC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B69EA5A2-23CF-4CC9-B1C2-F132790086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190547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F0687-700C-4D02-B656-BFF9A5762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3EE51-8FB0-4AC7-8312-9F0803C55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AB083-2335-4FD4-B48B-A3713A687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9DD335-2332-4788-AE9E-141288A92C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8BE77E-4806-4EBB-A6EC-C7F669132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2BA18E-EBF8-48C7-B184-D401F0872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49ED60-8B61-4D7D-921F-A2053984D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C6C219-B547-4D42-87A2-0C42714FF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76184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731520" y="2935177"/>
            <a:ext cx="2926080" cy="9144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1625600" y="1744332"/>
            <a:ext cx="1117600" cy="1117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18" name="Oval 17"/>
          <p:cNvSpPr/>
          <p:nvPr userDrawn="1"/>
        </p:nvSpPr>
        <p:spPr>
          <a:xfrm>
            <a:off x="5283200" y="1744332"/>
            <a:ext cx="1117600" cy="1117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19" name="Oval 18"/>
          <p:cNvSpPr/>
          <p:nvPr userDrawn="1"/>
        </p:nvSpPr>
        <p:spPr>
          <a:xfrm>
            <a:off x="9042400" y="1744332"/>
            <a:ext cx="1117600" cy="1117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20" name="Oval 19"/>
          <p:cNvSpPr/>
          <p:nvPr userDrawn="1"/>
        </p:nvSpPr>
        <p:spPr>
          <a:xfrm>
            <a:off x="1625600" y="3979532"/>
            <a:ext cx="1117600" cy="1117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21" name="Oval 20"/>
          <p:cNvSpPr/>
          <p:nvPr userDrawn="1"/>
        </p:nvSpPr>
        <p:spPr>
          <a:xfrm>
            <a:off x="5283200" y="3979532"/>
            <a:ext cx="1117600" cy="1117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22" name="Oval 21"/>
          <p:cNvSpPr/>
          <p:nvPr userDrawn="1"/>
        </p:nvSpPr>
        <p:spPr>
          <a:xfrm>
            <a:off x="9042400" y="3979532"/>
            <a:ext cx="1117600" cy="11176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23" name="Content Placeholder 2"/>
          <p:cNvSpPr>
            <a:spLocks noGrp="1"/>
          </p:cNvSpPr>
          <p:nvPr>
            <p:ph idx="10"/>
          </p:nvPr>
        </p:nvSpPr>
        <p:spPr>
          <a:xfrm>
            <a:off x="4325957" y="2932481"/>
            <a:ext cx="2926080" cy="9144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11"/>
          </p:nvPr>
        </p:nvSpPr>
        <p:spPr>
          <a:xfrm>
            <a:off x="8118941" y="2924968"/>
            <a:ext cx="2926080" cy="9144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2"/>
          </p:nvPr>
        </p:nvSpPr>
        <p:spPr>
          <a:xfrm>
            <a:off x="731520" y="5156200"/>
            <a:ext cx="2926080" cy="9144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Content Placeholder 2"/>
          <p:cNvSpPr>
            <a:spLocks noGrp="1"/>
          </p:cNvSpPr>
          <p:nvPr>
            <p:ph idx="14"/>
          </p:nvPr>
        </p:nvSpPr>
        <p:spPr>
          <a:xfrm>
            <a:off x="4325957" y="5153504"/>
            <a:ext cx="2926080" cy="9144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idx="15"/>
          </p:nvPr>
        </p:nvSpPr>
        <p:spPr>
          <a:xfrm>
            <a:off x="8118941" y="5153503"/>
            <a:ext cx="2926080" cy="90688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9" name="Group 28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30" name="Straight Connector 29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32" name="Date Placeholder 11">
            <a:extLst>
              <a:ext uri="{FF2B5EF4-FFF2-40B4-BE49-F238E27FC236}">
                <a16:creationId xmlns:a16="http://schemas.microsoft.com/office/drawing/2014/main" id="{23F2E215-BC27-43F5-9467-2388FAFA1C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6EA15A74-4649-4771-8148-DC197E6163F8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33" name="Footer Placeholder 12">
            <a:extLst>
              <a:ext uri="{FF2B5EF4-FFF2-40B4-BE49-F238E27FC236}">
                <a16:creationId xmlns:a16="http://schemas.microsoft.com/office/drawing/2014/main" id="{B10904C9-9B7E-4C63-BCB6-BC8B777F34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4369502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043">
          <p15:clr>
            <a:srgbClr val="FBAE40"/>
          </p15:clr>
        </p15:guide>
        <p15:guide id="3" pos="3648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con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9" name="Date Placeholder 11">
            <a:extLst>
              <a:ext uri="{FF2B5EF4-FFF2-40B4-BE49-F238E27FC236}">
                <a16:creationId xmlns:a16="http://schemas.microsoft.com/office/drawing/2014/main" id="{419CEC7A-D4B3-4CDB-8BB2-452113A9E1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8256805A-0380-4EF1-B225-870D3C4D15CA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0" name="Footer Placeholder 12">
            <a:extLst>
              <a:ext uri="{FF2B5EF4-FFF2-40B4-BE49-F238E27FC236}">
                <a16:creationId xmlns:a16="http://schemas.microsoft.com/office/drawing/2014/main" id="{7634F62E-DAB3-4959-B031-0A235C9B07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6456410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043">
          <p15:clr>
            <a:srgbClr val="FBAE40"/>
          </p15:clr>
        </p15:guide>
        <p15:guide id="3" pos="3648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731520" y="2935177"/>
            <a:ext cx="2926080" cy="9144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10"/>
          </p:nvPr>
        </p:nvSpPr>
        <p:spPr>
          <a:xfrm>
            <a:off x="4325957" y="2932481"/>
            <a:ext cx="2926080" cy="9144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11"/>
          </p:nvPr>
        </p:nvSpPr>
        <p:spPr>
          <a:xfrm>
            <a:off x="8118941" y="2924968"/>
            <a:ext cx="2926080" cy="9144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2"/>
          </p:nvPr>
        </p:nvSpPr>
        <p:spPr>
          <a:xfrm>
            <a:off x="731520" y="5156200"/>
            <a:ext cx="2926080" cy="9144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Content Placeholder 2"/>
          <p:cNvSpPr>
            <a:spLocks noGrp="1"/>
          </p:cNvSpPr>
          <p:nvPr>
            <p:ph idx="14"/>
          </p:nvPr>
        </p:nvSpPr>
        <p:spPr>
          <a:xfrm>
            <a:off x="4325957" y="5153504"/>
            <a:ext cx="2926080" cy="9144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idx="15"/>
          </p:nvPr>
        </p:nvSpPr>
        <p:spPr>
          <a:xfrm>
            <a:off x="8118941" y="5153503"/>
            <a:ext cx="2926080" cy="90688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lang="en-US" sz="1600" smtClean="0"/>
            </a:lvl1pPr>
            <a:lvl2pPr marL="1219170" indent="-609585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2pPr>
            <a:lvl3pPr marL="1676358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3pPr>
            <a:lvl4pPr marL="2285943" indent="-457189">
              <a:spcAft>
                <a:spcPts val="2400"/>
              </a:spcAft>
              <a:buFont typeface="Wingdings" pitchFamily="2" charset="2"/>
              <a:buChar char="ü"/>
              <a:defRPr lang="en-US" sz="1600" smtClean="0"/>
            </a:lvl4pPr>
            <a:lvl5pPr marL="2895528" indent="-457189">
              <a:spcAft>
                <a:spcPts val="2400"/>
              </a:spcAft>
              <a:buFont typeface="Wingdings" pitchFamily="2" charset="2"/>
              <a:buChar char="ü"/>
              <a:defRPr lang="en-US"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1" name="Date Placeholder 11">
            <a:extLst>
              <a:ext uri="{FF2B5EF4-FFF2-40B4-BE49-F238E27FC236}">
                <a16:creationId xmlns:a16="http://schemas.microsoft.com/office/drawing/2014/main" id="{9B44683B-BC15-4F41-9509-E1E565E0FC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E48F605A-0DD9-42CA-B09F-9F418AF70230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2" name="Footer Placeholder 12">
            <a:extLst>
              <a:ext uri="{FF2B5EF4-FFF2-40B4-BE49-F238E27FC236}">
                <a16:creationId xmlns:a16="http://schemas.microsoft.com/office/drawing/2014/main" id="{C9580B7E-F40F-43FF-8B62-130EF73633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3055648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043">
          <p15:clr>
            <a:srgbClr val="FBAE40"/>
          </p15:clr>
        </p15:guide>
        <p15:guide id="3" pos="3648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49784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6604000" y="1752600"/>
            <a:ext cx="49784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7"/>
          </p:nvPr>
        </p:nvSpPr>
        <p:spPr>
          <a:xfrm>
            <a:off x="711200" y="2465917"/>
            <a:ext cx="4978400" cy="3706284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quarter" idx="18"/>
          </p:nvPr>
        </p:nvSpPr>
        <p:spPr>
          <a:xfrm>
            <a:off x="6604000" y="2465917"/>
            <a:ext cx="4978400" cy="3706284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smtClean="0"/>
            </a:lvl1pPr>
            <a:lvl2pPr marL="0" indent="0">
              <a:buFontTx/>
              <a:buNone/>
              <a:defRPr lang="en-US" sz="2000" smtClean="0"/>
            </a:lvl2pPr>
            <a:lvl3pPr marL="0" indent="0">
              <a:buFontTx/>
              <a:buNone/>
              <a:defRPr lang="en-US" sz="2000" smtClean="0"/>
            </a:lvl3pPr>
            <a:lvl4pPr marL="0" indent="0">
              <a:buFontTx/>
              <a:buNone/>
              <a:defRPr lang="en-US" sz="2000" smtClean="0"/>
            </a:lvl4pPr>
            <a:lvl5pPr marL="0" indent="0">
              <a:buFontTx/>
              <a:buNone/>
              <a:defRPr lang="en-US" sz="2000"/>
            </a:lvl5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3" name="Date Placeholder 11">
            <a:extLst>
              <a:ext uri="{FF2B5EF4-FFF2-40B4-BE49-F238E27FC236}">
                <a16:creationId xmlns:a16="http://schemas.microsoft.com/office/drawing/2014/main" id="{F195F77A-360F-4632-B3C2-C1734C93B4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BE4289A-A6B1-4021-9FBC-57D0F819B433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5" name="Footer Placeholder 12">
            <a:extLst>
              <a:ext uri="{FF2B5EF4-FFF2-40B4-BE49-F238E27FC236}">
                <a16:creationId xmlns:a16="http://schemas.microsoft.com/office/drawing/2014/main" id="{CC4D8EAD-7122-43E6-9B3C-E8A1157970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60828518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_Two column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1200" y="1752600"/>
            <a:ext cx="37592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5384800" y="1752600"/>
            <a:ext cx="61976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7"/>
          </p:nvPr>
        </p:nvSpPr>
        <p:spPr>
          <a:xfrm>
            <a:off x="711200" y="2465917"/>
            <a:ext cx="3759200" cy="3706284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quarter" idx="18"/>
          </p:nvPr>
        </p:nvSpPr>
        <p:spPr>
          <a:xfrm>
            <a:off x="5384800" y="2465917"/>
            <a:ext cx="6197600" cy="3706284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smtClean="0"/>
            </a:lvl1pPr>
            <a:lvl2pPr marL="0" indent="0">
              <a:buFontTx/>
              <a:buNone/>
              <a:defRPr lang="en-US" sz="2000" smtClean="0"/>
            </a:lvl2pPr>
            <a:lvl3pPr marL="0" indent="0">
              <a:buFontTx/>
              <a:buNone/>
              <a:defRPr lang="en-US" sz="2000" smtClean="0"/>
            </a:lvl3pPr>
            <a:lvl4pPr marL="0" indent="0">
              <a:buFontTx/>
              <a:buNone/>
              <a:defRPr lang="en-US" sz="2000" smtClean="0"/>
            </a:lvl4pPr>
            <a:lvl5pPr marL="0" indent="0">
              <a:buFontTx/>
              <a:buNone/>
              <a:defRPr lang="en-US" sz="2000"/>
            </a:lvl5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3" name="Date Placeholder 11">
            <a:extLst>
              <a:ext uri="{FF2B5EF4-FFF2-40B4-BE49-F238E27FC236}">
                <a16:creationId xmlns:a16="http://schemas.microsoft.com/office/drawing/2014/main" id="{DA33257D-A765-43E9-A3F6-268B9BE0B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7C086284-D929-4920-BD7E-8B3DA46953C2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5" name="Footer Placeholder 12">
            <a:extLst>
              <a:ext uri="{FF2B5EF4-FFF2-40B4-BE49-F238E27FC236}">
                <a16:creationId xmlns:a16="http://schemas.microsoft.com/office/drawing/2014/main" id="{F0D780F9-FB6E-41D2-BB45-EB114F3501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35227984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/3_Two column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823200" y="1752600"/>
            <a:ext cx="37592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711200" y="1752600"/>
            <a:ext cx="61976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7"/>
          </p:nvPr>
        </p:nvSpPr>
        <p:spPr>
          <a:xfrm>
            <a:off x="7823200" y="2465917"/>
            <a:ext cx="3759200" cy="3706284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quarter" idx="18"/>
          </p:nvPr>
        </p:nvSpPr>
        <p:spPr>
          <a:xfrm>
            <a:off x="711200" y="2465917"/>
            <a:ext cx="6197600" cy="3706284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smtClean="0"/>
            </a:lvl1pPr>
            <a:lvl2pPr marL="0" indent="0">
              <a:buFontTx/>
              <a:buNone/>
              <a:defRPr lang="en-US" sz="2000" smtClean="0"/>
            </a:lvl2pPr>
            <a:lvl3pPr marL="0" indent="0">
              <a:buFontTx/>
              <a:buNone/>
              <a:defRPr lang="en-US" sz="2000" smtClean="0"/>
            </a:lvl3pPr>
            <a:lvl4pPr marL="0" indent="0">
              <a:buFontTx/>
              <a:buNone/>
              <a:defRPr lang="en-US" sz="2000" smtClean="0"/>
            </a:lvl4pPr>
            <a:lvl5pPr marL="0" indent="0">
              <a:buFontTx/>
              <a:buNone/>
              <a:defRPr lang="en-US" sz="2000"/>
            </a:lvl5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3" name="Date Placeholder 11">
            <a:extLst>
              <a:ext uri="{FF2B5EF4-FFF2-40B4-BE49-F238E27FC236}">
                <a16:creationId xmlns:a16="http://schemas.microsoft.com/office/drawing/2014/main" id="{D253793B-BD43-4026-8241-DE28545265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34404F4-DFED-4052-BE36-2A4545946A23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5" name="Footer Placeholder 12">
            <a:extLst>
              <a:ext uri="{FF2B5EF4-FFF2-40B4-BE49-F238E27FC236}">
                <a16:creationId xmlns:a16="http://schemas.microsoft.com/office/drawing/2014/main" id="{C18163DC-64CC-43F0-BDAE-2E8DBC1EC1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95842965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49784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6604000" y="1752600"/>
            <a:ext cx="49784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7"/>
          </p:nvPr>
        </p:nvSpPr>
        <p:spPr>
          <a:xfrm>
            <a:off x="711200" y="2465917"/>
            <a:ext cx="4978400" cy="3706284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sz="1600" smtClean="0"/>
            </a:lvl1pPr>
            <a:lvl2pPr marL="0" indent="0">
              <a:buFontTx/>
              <a:buNone/>
              <a:defRPr lang="en-US" sz="1600" smtClean="0"/>
            </a:lvl2pPr>
            <a:lvl3pPr marL="0" indent="0">
              <a:buFontTx/>
              <a:buNone/>
              <a:defRPr lang="en-US" sz="1600" smtClean="0"/>
            </a:lvl3pPr>
            <a:lvl4pPr marL="0" indent="0">
              <a:buFontTx/>
              <a:buNone/>
              <a:defRPr lang="en-US" sz="1600" smtClean="0"/>
            </a:lvl4pPr>
            <a:lvl5pPr marL="0" indent="0">
              <a:buFontTx/>
              <a:buNone/>
              <a:defRPr lang="en-US" sz="1600"/>
            </a:lvl5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587067" y="2514600"/>
            <a:ext cx="4995333" cy="3498485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3" name="Date Placeholder 11">
            <a:extLst>
              <a:ext uri="{FF2B5EF4-FFF2-40B4-BE49-F238E27FC236}">
                <a16:creationId xmlns:a16="http://schemas.microsoft.com/office/drawing/2014/main" id="{2ACADEF2-28C6-4547-BCF8-6DDA6BEAE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2F9033F7-CBE6-428B-966B-0AB016B8AD68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5" name="Footer Placeholder 12">
            <a:extLst>
              <a:ext uri="{FF2B5EF4-FFF2-40B4-BE49-F238E27FC236}">
                <a16:creationId xmlns:a16="http://schemas.microsoft.com/office/drawing/2014/main" id="{910BD418-3823-4C99-AD8C-1EFF463741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56168086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49784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2451519"/>
            <a:ext cx="4978400" cy="3706504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FontTx/>
              <a:buNone/>
            </a:pPr>
            <a:r>
              <a:rPr lang="en-US"/>
              <a:t>Second level</a:t>
            </a:r>
          </a:p>
          <a:p>
            <a:pPr marL="0" lvl="2" indent="0">
              <a:buFontTx/>
              <a:buNone/>
            </a:pPr>
            <a:r>
              <a:rPr lang="en-US"/>
              <a:t>Third level</a:t>
            </a:r>
          </a:p>
          <a:p>
            <a:pPr marL="0" lvl="3" indent="0">
              <a:buFontTx/>
              <a:buNone/>
            </a:pPr>
            <a:r>
              <a:rPr lang="en-US"/>
              <a:t>Fourth level</a:t>
            </a:r>
          </a:p>
          <a:p>
            <a:pPr marL="0" lvl="4" indent="0">
              <a:buFontTx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6604000" y="2451519"/>
            <a:ext cx="4978400" cy="3706504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FontTx/>
              <a:buNone/>
            </a:pPr>
            <a:r>
              <a:rPr lang="en-US"/>
              <a:t>Second level</a:t>
            </a:r>
          </a:p>
          <a:p>
            <a:pPr marL="0" lvl="2" indent="0">
              <a:buFontTx/>
              <a:buNone/>
            </a:pPr>
            <a:r>
              <a:rPr lang="en-US"/>
              <a:t>Third level</a:t>
            </a:r>
          </a:p>
          <a:p>
            <a:pPr marL="0" lvl="3" indent="0">
              <a:buFontTx/>
              <a:buNone/>
            </a:pPr>
            <a:r>
              <a:rPr lang="en-US"/>
              <a:t>Fourth level</a:t>
            </a:r>
          </a:p>
          <a:p>
            <a:pPr marL="0" lvl="4" indent="0">
              <a:buFontTx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6604000" y="1752600"/>
            <a:ext cx="49784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3" name="Date Placeholder 11">
            <a:extLst>
              <a:ext uri="{FF2B5EF4-FFF2-40B4-BE49-F238E27FC236}">
                <a16:creationId xmlns:a16="http://schemas.microsoft.com/office/drawing/2014/main" id="{97639612-83DB-4DD7-9267-36A30B26CD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3FAF6106-5A8F-4FC1-B65F-7C257F9C03E3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5" name="Footer Placeholder 12">
            <a:extLst>
              <a:ext uri="{FF2B5EF4-FFF2-40B4-BE49-F238E27FC236}">
                <a16:creationId xmlns:a16="http://schemas.microsoft.com/office/drawing/2014/main" id="{1604132B-B92C-492F-A765-73B5F829D9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93802381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layout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32512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521200" y="1752600"/>
            <a:ext cx="32512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8331200" y="1752600"/>
            <a:ext cx="32512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>
          <a:xfrm>
            <a:off x="711200" y="2441355"/>
            <a:ext cx="3251200" cy="3759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quarter" idx="19"/>
          </p:nvPr>
        </p:nvSpPr>
        <p:spPr>
          <a:xfrm>
            <a:off x="4521200" y="2441355"/>
            <a:ext cx="3251200" cy="3759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1600" dirty="0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sz="quarter" idx="20"/>
          </p:nvPr>
        </p:nvSpPr>
        <p:spPr>
          <a:xfrm>
            <a:off x="8331200" y="2441355"/>
            <a:ext cx="3251200" cy="3759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160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3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5" name="Date Placeholder 11">
            <a:extLst>
              <a:ext uri="{FF2B5EF4-FFF2-40B4-BE49-F238E27FC236}">
                <a16:creationId xmlns:a16="http://schemas.microsoft.com/office/drawing/2014/main" id="{34A9A62D-24AF-4B2A-B601-7C9C144D66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28AB5BF7-557C-46FB-A5D8-AF7787479237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6" name="Footer Placeholder 12">
            <a:extLst>
              <a:ext uri="{FF2B5EF4-FFF2-40B4-BE49-F238E27FC236}">
                <a16:creationId xmlns:a16="http://schemas.microsoft.com/office/drawing/2014/main" id="{A15436A3-3182-4040-A90A-540FAC0208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60348895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 layout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4940300" y="1854203"/>
            <a:ext cx="2971329" cy="4013197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8445501" y="1854201"/>
            <a:ext cx="2971329" cy="401320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>
          <a:xfrm>
            <a:off x="711200" y="1752600"/>
            <a:ext cx="3777673" cy="444795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3" name="Date Placeholder 11">
            <a:extLst>
              <a:ext uri="{FF2B5EF4-FFF2-40B4-BE49-F238E27FC236}">
                <a16:creationId xmlns:a16="http://schemas.microsoft.com/office/drawing/2014/main" id="{8CE82602-42BF-46BE-BFDC-38DDED1DF4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B235479-68A6-476E-931D-7A2A184B1287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5" name="Footer Placeholder 12">
            <a:extLst>
              <a:ext uri="{FF2B5EF4-FFF2-40B4-BE49-F238E27FC236}">
                <a16:creationId xmlns:a16="http://schemas.microsoft.com/office/drawing/2014/main" id="{400CCB37-01E7-4843-B000-BB13A50756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997647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8E03E-FD6C-4A2C-A333-B41382287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95322C-D851-4DE6-BBA7-FFF7F76D3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72A812-CA93-42C5-8E1A-BAFD48A08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13D691-874E-44B2-9B09-FB640BD10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34564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il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812800" y="1733885"/>
            <a:ext cx="3556000" cy="203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4" name="Rectangle 23"/>
          <p:cNvSpPr/>
          <p:nvPr userDrawn="1"/>
        </p:nvSpPr>
        <p:spPr>
          <a:xfrm>
            <a:off x="4368800" y="1733885"/>
            <a:ext cx="3556000" cy="203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5" name="Rectangle 24"/>
          <p:cNvSpPr/>
          <p:nvPr userDrawn="1"/>
        </p:nvSpPr>
        <p:spPr>
          <a:xfrm>
            <a:off x="7924800" y="1733885"/>
            <a:ext cx="3556000" cy="203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7" name="Rectangle 26"/>
          <p:cNvSpPr/>
          <p:nvPr userDrawn="1"/>
        </p:nvSpPr>
        <p:spPr>
          <a:xfrm>
            <a:off x="812800" y="3765885"/>
            <a:ext cx="3556000" cy="203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8" name="Rectangle 27"/>
          <p:cNvSpPr/>
          <p:nvPr userDrawn="1"/>
        </p:nvSpPr>
        <p:spPr>
          <a:xfrm>
            <a:off x="4368800" y="3765885"/>
            <a:ext cx="3556000" cy="203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9" name="Rectangle 28"/>
          <p:cNvSpPr/>
          <p:nvPr userDrawn="1"/>
        </p:nvSpPr>
        <p:spPr>
          <a:xfrm>
            <a:off x="7924800" y="3765885"/>
            <a:ext cx="3556000" cy="203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990600" y="1921043"/>
            <a:ext cx="3200400" cy="5588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667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546600" y="1921043"/>
            <a:ext cx="3200400" cy="5588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667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8102600" y="1921043"/>
            <a:ext cx="3200400" cy="5588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667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990600" y="2451519"/>
            <a:ext cx="3200400" cy="131436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1" name="Text Placeholder 13"/>
          <p:cNvSpPr>
            <a:spLocks noGrp="1"/>
          </p:cNvSpPr>
          <p:nvPr>
            <p:ph type="body" sz="quarter" idx="18"/>
          </p:nvPr>
        </p:nvSpPr>
        <p:spPr>
          <a:xfrm>
            <a:off x="4546600" y="2451519"/>
            <a:ext cx="3200400" cy="131436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9"/>
          </p:nvPr>
        </p:nvSpPr>
        <p:spPr>
          <a:xfrm>
            <a:off x="8102600" y="2451519"/>
            <a:ext cx="3200400" cy="131436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3" name="Text Placeholder 11"/>
          <p:cNvSpPr>
            <a:spLocks noGrp="1"/>
          </p:cNvSpPr>
          <p:nvPr>
            <p:ph type="body" sz="quarter" idx="20"/>
          </p:nvPr>
        </p:nvSpPr>
        <p:spPr>
          <a:xfrm>
            <a:off x="990600" y="3920957"/>
            <a:ext cx="3200400" cy="5588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667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4546600" y="3920957"/>
            <a:ext cx="3200400" cy="5588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667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2"/>
          </p:nvPr>
        </p:nvSpPr>
        <p:spPr>
          <a:xfrm>
            <a:off x="8102600" y="3920957"/>
            <a:ext cx="3200400" cy="5588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667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3"/>
          <p:cNvSpPr>
            <a:spLocks noGrp="1"/>
          </p:cNvSpPr>
          <p:nvPr>
            <p:ph type="body" sz="quarter" idx="23"/>
          </p:nvPr>
        </p:nvSpPr>
        <p:spPr>
          <a:xfrm>
            <a:off x="990600" y="4463497"/>
            <a:ext cx="3200400" cy="131436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7" name="Text Placeholder 13"/>
          <p:cNvSpPr>
            <a:spLocks noGrp="1"/>
          </p:cNvSpPr>
          <p:nvPr>
            <p:ph type="body" sz="quarter" idx="24"/>
          </p:nvPr>
        </p:nvSpPr>
        <p:spPr>
          <a:xfrm>
            <a:off x="4546600" y="4463497"/>
            <a:ext cx="3200400" cy="131436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8" name="Text Placeholder 13"/>
          <p:cNvSpPr>
            <a:spLocks noGrp="1"/>
          </p:cNvSpPr>
          <p:nvPr>
            <p:ph type="body" sz="quarter" idx="25"/>
          </p:nvPr>
        </p:nvSpPr>
        <p:spPr>
          <a:xfrm>
            <a:off x="8102600" y="4463497"/>
            <a:ext cx="3200400" cy="131436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9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43" name="Date Placeholder 11">
            <a:extLst>
              <a:ext uri="{FF2B5EF4-FFF2-40B4-BE49-F238E27FC236}">
                <a16:creationId xmlns:a16="http://schemas.microsoft.com/office/drawing/2014/main" id="{5327DC89-0878-492C-8191-89782D81B5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CF21668-8EBA-4071-91C7-CEB9265F7266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44" name="Footer Placeholder 12">
            <a:extLst>
              <a:ext uri="{FF2B5EF4-FFF2-40B4-BE49-F238E27FC236}">
                <a16:creationId xmlns:a16="http://schemas.microsoft.com/office/drawing/2014/main" id="{97C0741D-9E7C-4318-BB92-4F472D00A6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870678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5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75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7" grpId="0" animBg="1"/>
      <p:bldP spid="28" grpId="0" animBg="1"/>
      <p:bldP spid="29" grpId="0" animBg="1"/>
      <p:bldP spid="7" grpId="0"/>
      <p:bldP spid="1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layout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1" y="1752600"/>
            <a:ext cx="2594708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3470031" y="1752600"/>
            <a:ext cx="2594708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6228862" y="1752600"/>
            <a:ext cx="2594708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>
          <a:xfrm>
            <a:off x="711201" y="2441355"/>
            <a:ext cx="2594708" cy="3759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quarter" idx="19"/>
          </p:nvPr>
        </p:nvSpPr>
        <p:spPr>
          <a:xfrm>
            <a:off x="3470031" y="2441355"/>
            <a:ext cx="2594708" cy="3759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1600" dirty="0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sz="quarter" idx="20"/>
          </p:nvPr>
        </p:nvSpPr>
        <p:spPr>
          <a:xfrm>
            <a:off x="6228862" y="2441355"/>
            <a:ext cx="2594708" cy="3759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160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8987693" y="1752600"/>
            <a:ext cx="2594708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sz="quarter" idx="22"/>
          </p:nvPr>
        </p:nvSpPr>
        <p:spPr>
          <a:xfrm>
            <a:off x="8987693" y="2441355"/>
            <a:ext cx="2594708" cy="3759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160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9" name="Date Placeholder 11">
            <a:extLst>
              <a:ext uri="{FF2B5EF4-FFF2-40B4-BE49-F238E27FC236}">
                <a16:creationId xmlns:a16="http://schemas.microsoft.com/office/drawing/2014/main" id="{E5110AA6-6E5A-41FD-8369-4EA3D069F0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94F0165C-BD7A-410E-B3FB-8153EDD961B5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30" name="Footer Placeholder 12">
            <a:extLst>
              <a:ext uri="{FF2B5EF4-FFF2-40B4-BE49-F238E27FC236}">
                <a16:creationId xmlns:a16="http://schemas.microsoft.com/office/drawing/2014/main" id="{98478842-C0D1-4C37-8702-74CD6D0BDD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5561697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e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attFill prst="wdUpDiag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06400" y="2295770"/>
            <a:ext cx="11379200" cy="1470025"/>
          </a:xfrm>
          <a:noFill/>
        </p:spPr>
        <p:txBody>
          <a:bodyPr vert="horz" lIns="91440" tIns="45720" rIns="91440" bIns="45720" rtlCol="0">
            <a:noAutofit/>
          </a:bodyPr>
          <a:lstStyle>
            <a:lvl1pPr>
              <a:defRPr lang="en-US" sz="9600" dirty="0">
                <a:solidFill>
                  <a:schemeClr val="tx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ct val="20000"/>
              </a:spcBef>
              <a:buFont typeface="Arial" pitchFamily="34" charset="0"/>
            </a:pPr>
            <a:r>
              <a:rPr lang="en-US" dirty="0"/>
              <a:t>Click to edit title style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1828800" y="3781352"/>
            <a:ext cx="8534400" cy="594043"/>
          </a:xfrm>
          <a:solidFill>
            <a:schemeClr val="accent1"/>
          </a:solidFill>
        </p:spPr>
        <p:txBody>
          <a:bodyPr vert="horz" lIns="91440" tIns="54864" rIns="91440" bIns="0" rtlCol="0" anchor="ctr" anchorCtr="0">
            <a:noAutofit/>
          </a:bodyPr>
          <a:lstStyle>
            <a:lvl1pPr marL="457189" indent="-457189" algn="ctr">
              <a:buFontTx/>
              <a:buNone/>
              <a:defRPr lang="en-US" sz="320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Date Placeholder 11">
            <a:extLst>
              <a:ext uri="{FF2B5EF4-FFF2-40B4-BE49-F238E27FC236}">
                <a16:creationId xmlns:a16="http://schemas.microsoft.com/office/drawing/2014/main" id="{D77F57B0-C27C-4385-BF2D-BD5D0E9570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F3ABA13A-99FE-477F-96C0-80E4EB42213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0" name="Footer Placeholder 12">
            <a:extLst>
              <a:ext uri="{FF2B5EF4-FFF2-40B4-BE49-F238E27FC236}">
                <a16:creationId xmlns:a16="http://schemas.microsoft.com/office/drawing/2014/main" id="{F3E3DD38-399B-43C5-AA7A-74C4E8442C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0411315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711200" y="1600200"/>
            <a:ext cx="3367315" cy="439420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quarter" idx="19"/>
          </p:nvPr>
        </p:nvSpPr>
        <p:spPr>
          <a:xfrm>
            <a:off x="4521200" y="1752600"/>
            <a:ext cx="3251200" cy="444795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1600" dirty="0"/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sz="quarter" idx="20"/>
          </p:nvPr>
        </p:nvSpPr>
        <p:spPr>
          <a:xfrm>
            <a:off x="8331200" y="1752600"/>
            <a:ext cx="3251200" cy="444795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160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3" name="Date Placeholder 11">
            <a:extLst>
              <a:ext uri="{FF2B5EF4-FFF2-40B4-BE49-F238E27FC236}">
                <a16:creationId xmlns:a16="http://schemas.microsoft.com/office/drawing/2014/main" id="{6BCAE3F0-1080-469D-AD7B-CD173982E3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F75753F6-1975-4F8B-940F-724BE3403EFD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5" name="Footer Placeholder 12">
            <a:extLst>
              <a:ext uri="{FF2B5EF4-FFF2-40B4-BE49-F238E27FC236}">
                <a16:creationId xmlns:a16="http://schemas.microsoft.com/office/drawing/2014/main" id="{1E909A37-138E-4B4B-A62A-8A940F696F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60733415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49784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721600" y="1890866"/>
            <a:ext cx="3860800" cy="124218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6502400" y="1803400"/>
            <a:ext cx="1117600" cy="1117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18" name="Oval 17"/>
          <p:cNvSpPr/>
          <p:nvPr userDrawn="1"/>
        </p:nvSpPr>
        <p:spPr>
          <a:xfrm>
            <a:off x="6502400" y="3276600"/>
            <a:ext cx="1117600" cy="1117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22" name="Oval 21"/>
          <p:cNvSpPr/>
          <p:nvPr userDrawn="1"/>
        </p:nvSpPr>
        <p:spPr>
          <a:xfrm>
            <a:off x="6502400" y="4749800"/>
            <a:ext cx="1117600" cy="1117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711200" y="2441355"/>
            <a:ext cx="4978400" cy="3706504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FontTx/>
              <a:buNone/>
            </a:pPr>
            <a:r>
              <a:rPr lang="en-US"/>
              <a:t>Second level</a:t>
            </a:r>
          </a:p>
          <a:p>
            <a:pPr marL="0" lvl="2" indent="0">
              <a:buFontTx/>
              <a:buNone/>
            </a:pPr>
            <a:r>
              <a:rPr lang="en-US"/>
              <a:t>Third level</a:t>
            </a:r>
          </a:p>
          <a:p>
            <a:pPr marL="0" lvl="3" indent="0">
              <a:buFontTx/>
              <a:buNone/>
            </a:pPr>
            <a:r>
              <a:rPr lang="en-US"/>
              <a:t>Fourth level</a:t>
            </a:r>
          </a:p>
          <a:p>
            <a:pPr marL="0" lvl="4" indent="0">
              <a:buFontTx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6"/>
          </p:nvPr>
        </p:nvSpPr>
        <p:spPr>
          <a:xfrm>
            <a:off x="7728688" y="3368761"/>
            <a:ext cx="3860800" cy="124218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7"/>
          </p:nvPr>
        </p:nvSpPr>
        <p:spPr>
          <a:xfrm>
            <a:off x="7726325" y="4857909"/>
            <a:ext cx="3860800" cy="124218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9" name="Date Placeholder 11">
            <a:extLst>
              <a:ext uri="{FF2B5EF4-FFF2-40B4-BE49-F238E27FC236}">
                <a16:creationId xmlns:a16="http://schemas.microsoft.com/office/drawing/2014/main" id="{987183EA-4A27-49E0-A43D-C817872844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A6C22566-6389-428B-AD83-94B9D70071A6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30" name="Footer Placeholder 12">
            <a:extLst>
              <a:ext uri="{FF2B5EF4-FFF2-40B4-BE49-F238E27FC236}">
                <a16:creationId xmlns:a16="http://schemas.microsoft.com/office/drawing/2014/main" id="{E24B781F-83CB-43F4-ACBB-0501B54006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30573128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lis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721600" y="1905001"/>
            <a:ext cx="3860800" cy="124218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6502400" y="1803400"/>
            <a:ext cx="1117600" cy="1117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18" name="Oval 17"/>
          <p:cNvSpPr/>
          <p:nvPr userDrawn="1"/>
        </p:nvSpPr>
        <p:spPr>
          <a:xfrm>
            <a:off x="6502400" y="3276600"/>
            <a:ext cx="1117600" cy="1117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22" name="Oval 21"/>
          <p:cNvSpPr/>
          <p:nvPr userDrawn="1"/>
        </p:nvSpPr>
        <p:spPr>
          <a:xfrm>
            <a:off x="6502400" y="4749800"/>
            <a:ext cx="1117600" cy="1117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6"/>
          </p:nvPr>
        </p:nvSpPr>
        <p:spPr>
          <a:xfrm>
            <a:off x="7728688" y="3382895"/>
            <a:ext cx="3860800" cy="124218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7"/>
          </p:nvPr>
        </p:nvSpPr>
        <p:spPr>
          <a:xfrm>
            <a:off x="7726325" y="4857295"/>
            <a:ext cx="3860800" cy="124218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>
          <a:xfrm>
            <a:off x="711200" y="1842382"/>
            <a:ext cx="4978400" cy="4150807"/>
          </a:xfrm>
        </p:spPr>
        <p:txBody>
          <a:bodyPr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6" name="Straight Connector 25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3601C02A-1258-43A9-ADEF-04E5F34EFC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23ED4F0-622A-4E6B-BDE4-DAACEB065860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8" name="Footer Placeholder 12">
            <a:extLst>
              <a:ext uri="{FF2B5EF4-FFF2-40B4-BE49-F238E27FC236}">
                <a16:creationId xmlns:a16="http://schemas.microsoft.com/office/drawing/2014/main" id="{3CD5B0DA-3475-4EDD-88BE-AAE84F2212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85456757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880491" y="1803400"/>
            <a:ext cx="4894008" cy="4093963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/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721600" y="1905000"/>
            <a:ext cx="3860800" cy="109728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Oval 16"/>
          <p:cNvSpPr/>
          <p:nvPr userDrawn="1"/>
        </p:nvSpPr>
        <p:spPr>
          <a:xfrm>
            <a:off x="6502400" y="1803400"/>
            <a:ext cx="1117600" cy="1117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18" name="Oval 17"/>
          <p:cNvSpPr/>
          <p:nvPr userDrawn="1"/>
        </p:nvSpPr>
        <p:spPr>
          <a:xfrm>
            <a:off x="6502400" y="3276600"/>
            <a:ext cx="1117600" cy="1117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22" name="Oval 21"/>
          <p:cNvSpPr/>
          <p:nvPr userDrawn="1"/>
        </p:nvSpPr>
        <p:spPr>
          <a:xfrm>
            <a:off x="6502400" y="4749800"/>
            <a:ext cx="1117600" cy="1117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/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6"/>
          </p:nvPr>
        </p:nvSpPr>
        <p:spPr>
          <a:xfrm>
            <a:off x="7728688" y="3382895"/>
            <a:ext cx="3860800" cy="109728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7"/>
          </p:nvPr>
        </p:nvSpPr>
        <p:spPr>
          <a:xfrm>
            <a:off x="7726325" y="4857295"/>
            <a:ext cx="3860800" cy="109728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spcBef>
                <a:spcPts val="0"/>
              </a:spcBef>
              <a:buFontTx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989EDE24-6CCF-44F1-8400-653454C6A5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B8AF24B-1072-4E76-80D1-B0A6C1D75599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FE1582D3-E47C-4831-99BA-EBD7C1073E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97763827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660653" y="2391000"/>
            <a:ext cx="2869913" cy="2663600"/>
          </a:xfrm>
          <a:prstGeom prst="ellipse">
            <a:avLst/>
          </a:prstGeom>
          <a:solidFill>
            <a:schemeClr val="tx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3" name="Date Placeholder 11">
            <a:extLst>
              <a:ext uri="{FF2B5EF4-FFF2-40B4-BE49-F238E27FC236}">
                <a16:creationId xmlns:a16="http://schemas.microsoft.com/office/drawing/2014/main" id="{A78F44C9-A717-40B6-9EC8-205C736EB9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8F3F9046-0F83-40FD-BEEE-8CC42B4AD564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5" name="Footer Placeholder 12">
            <a:extLst>
              <a:ext uri="{FF2B5EF4-FFF2-40B4-BE49-F238E27FC236}">
                <a16:creationId xmlns:a16="http://schemas.microsoft.com/office/drawing/2014/main" id="{79DE3896-3342-4BA2-B9B8-A3121DA0C7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28474934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- 4 text boxes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2768600"/>
            <a:ext cx="4978400" cy="46329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3225800"/>
            <a:ext cx="4978400" cy="990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  <a:lvl2pPr>
              <a:defRPr sz="1600"/>
            </a:lvl2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6604000" y="3225800"/>
            <a:ext cx="4978400" cy="990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6604000" y="2768600"/>
            <a:ext cx="4978400" cy="46329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7"/>
          </p:nvPr>
        </p:nvSpPr>
        <p:spPr>
          <a:xfrm>
            <a:off x="711200" y="1749187"/>
            <a:ext cx="10871200" cy="86701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sz="2133" dirty="0">
                <a:solidFill>
                  <a:schemeClr val="tx1"/>
                </a:solidFill>
              </a:defRPr>
            </a:lvl1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9"/>
          </p:nvPr>
        </p:nvSpPr>
        <p:spPr>
          <a:xfrm>
            <a:off x="711200" y="4938653"/>
            <a:ext cx="4978400" cy="99060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/>
            </a:lvl2pPr>
            <a:lvl3pPr>
              <a:defRPr sz="1600"/>
            </a:lvl3pPr>
          </a:lstStyle>
          <a:p>
            <a:pPr marL="0" lvl="0" indent="0" algn="l" defTabSz="1219170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20"/>
          </p:nvPr>
        </p:nvSpPr>
        <p:spPr>
          <a:xfrm>
            <a:off x="6604000" y="4938653"/>
            <a:ext cx="4978400" cy="99060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711200" y="4470400"/>
            <a:ext cx="4978400" cy="46329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2"/>
          </p:nvPr>
        </p:nvSpPr>
        <p:spPr>
          <a:xfrm>
            <a:off x="6604000" y="4470400"/>
            <a:ext cx="4978400" cy="46329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DD762848-25AF-48F6-8D70-770476614D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5A74ECDD-196E-434F-A194-56F56C17489C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4F10FC30-D04D-4B62-8BE9-7D72890657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12164537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- 6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1200" y="1905000"/>
            <a:ext cx="2641600" cy="584200"/>
          </a:xfrm>
          <a:solidFill>
            <a:schemeClr val="accent1"/>
          </a:solidFill>
        </p:spPr>
        <p:txBody>
          <a:bodyPr tIns="45720" bIns="0"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Click </a:t>
            </a:r>
            <a:r>
              <a:rPr lang="en-US"/>
              <a:t>to edit text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608622" y="2528456"/>
            <a:ext cx="3149600" cy="135033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  <a:lvl2pPr>
              <a:defRPr sz="1600"/>
            </a:lvl2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469422" y="2528456"/>
            <a:ext cx="3149600" cy="135033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1905000"/>
            <a:ext cx="2641600" cy="584200"/>
          </a:xfrm>
          <a:solidFill>
            <a:schemeClr val="accent1"/>
          </a:solidFill>
        </p:spPr>
        <p:txBody>
          <a:bodyPr tIns="45720" bIns="0"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text</a:t>
            </a:r>
            <a:endParaRPr lang="en-US" dirty="0"/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9"/>
          </p:nvPr>
        </p:nvSpPr>
        <p:spPr>
          <a:xfrm>
            <a:off x="608622" y="4564582"/>
            <a:ext cx="3149600" cy="150273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/>
            </a:lvl2pPr>
            <a:lvl3pPr>
              <a:defRPr sz="1600"/>
            </a:lvl3pPr>
          </a:lstStyle>
          <a:p>
            <a:pPr marL="0" lvl="0" indent="0" algn="l" defTabSz="1219170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20"/>
          </p:nvPr>
        </p:nvSpPr>
        <p:spPr>
          <a:xfrm>
            <a:off x="4469422" y="4564582"/>
            <a:ext cx="3149600" cy="150273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711200" y="3915731"/>
            <a:ext cx="2641600" cy="584200"/>
          </a:xfrm>
          <a:solidFill>
            <a:schemeClr val="accent1"/>
          </a:solidFill>
        </p:spPr>
        <p:txBody>
          <a:bodyPr tIns="45720" bIns="0"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text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4572000" y="3915731"/>
            <a:ext cx="2641600" cy="584200"/>
          </a:xfrm>
          <a:solidFill>
            <a:schemeClr val="accent1"/>
          </a:solidFill>
        </p:spPr>
        <p:txBody>
          <a:bodyPr tIns="45720" bIns="0"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text</a:t>
            </a:r>
            <a:endParaRPr lang="en-US" dirty="0"/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23"/>
          </p:nvPr>
        </p:nvSpPr>
        <p:spPr>
          <a:xfrm>
            <a:off x="8330222" y="2528456"/>
            <a:ext cx="3149600" cy="135033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8432800" y="1926269"/>
            <a:ext cx="2641600" cy="584200"/>
          </a:xfrm>
          <a:solidFill>
            <a:schemeClr val="accent1"/>
          </a:solidFill>
        </p:spPr>
        <p:txBody>
          <a:bodyPr tIns="45720" bIns="0"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text</a:t>
            </a:r>
            <a:endParaRPr lang="en-US" dirty="0"/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25"/>
          </p:nvPr>
        </p:nvSpPr>
        <p:spPr>
          <a:xfrm>
            <a:off x="8330222" y="4564582"/>
            <a:ext cx="3149600" cy="150273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8432800" y="3937000"/>
            <a:ext cx="2641600" cy="584200"/>
          </a:xfrm>
          <a:solidFill>
            <a:schemeClr val="accent1"/>
          </a:solidFill>
        </p:spPr>
        <p:txBody>
          <a:bodyPr tIns="45720" bIns="0" anchor="ctr" anchorCtr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text</a:t>
            </a:r>
            <a:endParaRPr lang="en-US" dirty="0"/>
          </a:p>
        </p:txBody>
      </p:sp>
      <p:sp>
        <p:nvSpPr>
          <p:cNvPr id="29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0" name="Group 29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1" name="Date Placeholder 11">
            <a:extLst>
              <a:ext uri="{FF2B5EF4-FFF2-40B4-BE49-F238E27FC236}">
                <a16:creationId xmlns:a16="http://schemas.microsoft.com/office/drawing/2014/main" id="{44F20972-735C-47BF-9C02-51DF6D776B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0CE517BB-B75F-4F5B-8C31-E425DA58B13F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33" name="Footer Placeholder 12">
            <a:extLst>
              <a:ext uri="{FF2B5EF4-FFF2-40B4-BE49-F238E27FC236}">
                <a16:creationId xmlns:a16="http://schemas.microsoft.com/office/drawing/2014/main" id="{A91752BE-D9B4-45C5-87E1-E02F56B362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05206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5AB7C3-D4B1-4EB2-A64F-0EFEA5EF9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AE209D-FA5E-4B5E-AE2C-60F598304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0BECE-F84A-4B2F-A81B-863FDDA38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98082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-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8026399" y="3943824"/>
            <a:ext cx="3413760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11199" y="3943824"/>
            <a:ext cx="3413760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1201" y="1718336"/>
            <a:ext cx="3413759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711201" y="2209800"/>
            <a:ext cx="3413759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4368799" y="1911824"/>
            <a:ext cx="3413760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/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8011710" y="1718336"/>
            <a:ext cx="3413759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22" hasCustomPrompt="1"/>
          </p:nvPr>
        </p:nvSpPr>
        <p:spPr>
          <a:xfrm>
            <a:off x="8011710" y="2209800"/>
            <a:ext cx="3413759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4354110" y="4002403"/>
            <a:ext cx="3413759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30" name="Text Placeholder 13"/>
          <p:cNvSpPr>
            <a:spLocks noGrp="1"/>
          </p:cNvSpPr>
          <p:nvPr>
            <p:ph type="body" sz="quarter" idx="24" hasCustomPrompt="1"/>
          </p:nvPr>
        </p:nvSpPr>
        <p:spPr>
          <a:xfrm>
            <a:off x="4354110" y="4493867"/>
            <a:ext cx="3413759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461D42D1-46C1-4EA7-AB66-F547D9E57B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EB96CEE4-B5DC-420A-B75F-0903674D9C12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FF4F93BC-224D-43D8-A65E-B72FF839A6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47597737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-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8026399" y="1911824"/>
            <a:ext cx="3413760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11199" y="1911824"/>
            <a:ext cx="3413760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1201" y="4038600"/>
            <a:ext cx="3413759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711201" y="4530064"/>
            <a:ext cx="3413759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4368799" y="1911824"/>
            <a:ext cx="3413760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8011710" y="4038600"/>
            <a:ext cx="3413759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22" hasCustomPrompt="1"/>
          </p:nvPr>
        </p:nvSpPr>
        <p:spPr>
          <a:xfrm>
            <a:off x="8011710" y="4530064"/>
            <a:ext cx="3413759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4354110" y="4038600"/>
            <a:ext cx="3413759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30" name="Text Placeholder 13"/>
          <p:cNvSpPr>
            <a:spLocks noGrp="1"/>
          </p:cNvSpPr>
          <p:nvPr>
            <p:ph type="body" sz="quarter" idx="24" hasCustomPrompt="1"/>
          </p:nvPr>
        </p:nvSpPr>
        <p:spPr>
          <a:xfrm>
            <a:off x="4354110" y="4530064"/>
            <a:ext cx="3413759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5EBF636C-88C1-4436-A987-CB98BA29DB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F4D4E2E7-0B05-472B-A04D-2174A16ED03B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73D5DD50-F104-4CF2-89ED-E2CA1080D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49190379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Oval 26"/>
          <p:cNvSpPr/>
          <p:nvPr userDrawn="1"/>
        </p:nvSpPr>
        <p:spPr>
          <a:xfrm>
            <a:off x="812800" y="2084689"/>
            <a:ext cx="2844800" cy="2844800"/>
          </a:xfrm>
          <a:prstGeom prst="ellipse">
            <a:avLst/>
          </a:prstGeom>
          <a:solidFill>
            <a:schemeClr val="accent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 userDrawn="1"/>
        </p:nvSpPr>
        <p:spPr>
          <a:xfrm>
            <a:off x="3386667" y="2084689"/>
            <a:ext cx="2844800" cy="2844800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/>
              </a:solidFill>
            </a:endParaRPr>
          </a:p>
        </p:txBody>
      </p:sp>
      <p:sp>
        <p:nvSpPr>
          <p:cNvPr id="32" name="Oval 31"/>
          <p:cNvSpPr/>
          <p:nvPr userDrawn="1"/>
        </p:nvSpPr>
        <p:spPr>
          <a:xfrm>
            <a:off x="5960533" y="2084689"/>
            <a:ext cx="2844800" cy="2844800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 userDrawn="1"/>
        </p:nvSpPr>
        <p:spPr>
          <a:xfrm>
            <a:off x="8541657" y="2084689"/>
            <a:ext cx="2844800" cy="2844800"/>
          </a:xfrm>
          <a:prstGeom prst="ellipse">
            <a:avLst/>
          </a:prstGeom>
          <a:solidFill>
            <a:schemeClr val="bg2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/>
              </a:solidFill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1278555" y="3022600"/>
            <a:ext cx="1913291" cy="1625600"/>
          </a:xfrm>
        </p:spPr>
        <p:txBody>
          <a:bodyPr vert="horz" lIns="0" tIns="45720" rIns="0" bIns="45720"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60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22" hasCustomPrompt="1"/>
          </p:nvPr>
        </p:nvSpPr>
        <p:spPr>
          <a:xfrm>
            <a:off x="6417909" y="3022600"/>
            <a:ext cx="1913291" cy="1625600"/>
          </a:xfrm>
        </p:spPr>
        <p:txBody>
          <a:bodyPr vert="horz" lIns="0" tIns="45720" rIns="0" bIns="45720"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60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30" name="Text Placeholder 13"/>
          <p:cNvSpPr>
            <a:spLocks noGrp="1"/>
          </p:cNvSpPr>
          <p:nvPr>
            <p:ph type="body" sz="quarter" idx="24" hasCustomPrompt="1"/>
          </p:nvPr>
        </p:nvSpPr>
        <p:spPr>
          <a:xfrm>
            <a:off x="3852421" y="2997200"/>
            <a:ext cx="1913291" cy="1625600"/>
          </a:xfrm>
        </p:spPr>
        <p:txBody>
          <a:bodyPr vert="horz" lIns="0" tIns="45720" rIns="0" bIns="45720"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60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25" hasCustomPrompt="1"/>
          </p:nvPr>
        </p:nvSpPr>
        <p:spPr>
          <a:xfrm>
            <a:off x="9007412" y="2926759"/>
            <a:ext cx="1913291" cy="1625600"/>
          </a:xfrm>
        </p:spPr>
        <p:txBody>
          <a:bodyPr vert="horz" lIns="0" tIns="45720" rIns="0" bIns="45720"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160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246779" y="2326155"/>
            <a:ext cx="1976844" cy="39164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6394513" y="2326155"/>
            <a:ext cx="1976844" cy="39164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3831771" y="2326155"/>
            <a:ext cx="1976844" cy="39164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8975637" y="2326155"/>
            <a:ext cx="1976844" cy="39164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21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6" name="Straight Connector 25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40" name="Date Placeholder 11">
            <a:extLst>
              <a:ext uri="{FF2B5EF4-FFF2-40B4-BE49-F238E27FC236}">
                <a16:creationId xmlns:a16="http://schemas.microsoft.com/office/drawing/2014/main" id="{F0F881E7-4568-44DF-B358-33B7102ADF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D01F7A68-3663-45AF-A399-68A21E851FF6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41" name="Footer Placeholder 12">
            <a:extLst>
              <a:ext uri="{FF2B5EF4-FFF2-40B4-BE49-F238E27FC236}">
                <a16:creationId xmlns:a16="http://schemas.microsoft.com/office/drawing/2014/main" id="{077C1E53-94AE-4793-A98C-1D14CA92DA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15193148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rvices -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11199" y="1701800"/>
            <a:ext cx="3413760" cy="424384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8026399" y="1701800"/>
            <a:ext cx="3413760" cy="424384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4368799" y="1701800"/>
            <a:ext cx="3413760" cy="424384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1201" y="4055136"/>
            <a:ext cx="3413759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711201" y="4546600"/>
            <a:ext cx="3413759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8011710" y="4055136"/>
            <a:ext cx="3413759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22" hasCustomPrompt="1"/>
          </p:nvPr>
        </p:nvSpPr>
        <p:spPr>
          <a:xfrm>
            <a:off x="8011710" y="4546600"/>
            <a:ext cx="3413759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4354110" y="4055136"/>
            <a:ext cx="3413759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30" name="Text Placeholder 13"/>
          <p:cNvSpPr>
            <a:spLocks noGrp="1"/>
          </p:cNvSpPr>
          <p:nvPr>
            <p:ph type="body" sz="quarter" idx="24" hasCustomPrompt="1"/>
          </p:nvPr>
        </p:nvSpPr>
        <p:spPr>
          <a:xfrm>
            <a:off x="4354110" y="4546600"/>
            <a:ext cx="3413759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1D4744E3-D704-4FA7-899C-861C56D4D8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4F1CCD66-EA9C-4CB3-A645-EBF99D4C144D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7F52F36D-BABE-43B5-8D33-3E562F6B92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03948042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rvices -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11199" y="4234447"/>
            <a:ext cx="3413760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4470400" y="4156736"/>
            <a:ext cx="6807200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30" name="Text Placeholder 13"/>
          <p:cNvSpPr>
            <a:spLocks noGrp="1"/>
          </p:cNvSpPr>
          <p:nvPr>
            <p:ph type="body" sz="quarter" idx="24" hasCustomPrompt="1"/>
          </p:nvPr>
        </p:nvSpPr>
        <p:spPr>
          <a:xfrm>
            <a:off x="4470400" y="4648200"/>
            <a:ext cx="6807200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711199" y="1831157"/>
            <a:ext cx="3413760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3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4470400" y="1753447"/>
            <a:ext cx="6807200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27" hasCustomPrompt="1"/>
          </p:nvPr>
        </p:nvSpPr>
        <p:spPr>
          <a:xfrm>
            <a:off x="4470400" y="2244911"/>
            <a:ext cx="6807200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1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4E3B5207-82EF-4FBD-9D08-C7A5B341C9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EA32051D-2D7C-4AD3-97DD-645117F9989D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DA8388BA-0320-40B1-AB53-664F960CA3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52370116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ple proje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711199" y="1831157"/>
            <a:ext cx="3413760" cy="4239443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3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4470400" y="1753447"/>
            <a:ext cx="6807200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27" hasCustomPrompt="1"/>
          </p:nvPr>
        </p:nvSpPr>
        <p:spPr>
          <a:xfrm>
            <a:off x="4470400" y="2244910"/>
            <a:ext cx="6807200" cy="3825689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12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8A4F6E0C-4996-470C-9328-3E12C3F79F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143CFEE0-98A4-4D37-B89B-A35C0D8D6BC1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33C9D08C-73F0-4E8B-93DB-FC70E19D1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28435978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 hasCustomPrompt="1"/>
          </p:nvPr>
        </p:nvSpPr>
        <p:spPr>
          <a:xfrm>
            <a:off x="702831" y="4025899"/>
            <a:ext cx="812800" cy="1143149"/>
          </a:xfrm>
        </p:spPr>
        <p:txBody>
          <a:bodyPr vert="horz" lIns="91440" tIns="0" rIns="9144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8800" b="0" i="0" dirty="0">
                <a:solidFill>
                  <a:schemeClr val="tx2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/>
              <a:t>3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553091" y="4222535"/>
            <a:ext cx="4333191" cy="4572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2933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1553091" y="4679734"/>
            <a:ext cx="4333191" cy="169566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sz="1600" dirty="0" smtClean="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6399105" y="4030082"/>
            <a:ext cx="812800" cy="1143149"/>
          </a:xfrm>
        </p:spPr>
        <p:txBody>
          <a:bodyPr vert="horz" lIns="91440" tIns="0" rIns="9144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8800" b="0" i="0" dirty="0">
                <a:solidFill>
                  <a:schemeClr val="tx2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/>
              <a:t>4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7263958" y="4226717"/>
            <a:ext cx="4333191" cy="457200"/>
          </a:xfrm>
        </p:spPr>
        <p:txBody>
          <a:bodyPr vert="horz" lIns="91440" tIns="45720" rIns="91440" bIns="45720" rtlCol="0">
            <a:noAutofit/>
          </a:bodyPr>
          <a:lstStyle>
            <a:lvl1pPr marL="457189" indent="-457189">
              <a:buFontTx/>
              <a:buNone/>
              <a:defRPr lang="en-US" sz="2933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spcBef>
                <a:spcPts val="0"/>
              </a:spcBef>
            </a:pPr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22" hasCustomPrompt="1"/>
          </p:nvPr>
        </p:nvSpPr>
        <p:spPr>
          <a:xfrm>
            <a:off x="7263958" y="4683917"/>
            <a:ext cx="4333191" cy="169148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sz="1600" dirty="0" smtClean="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680117" y="1803400"/>
            <a:ext cx="812800" cy="1143149"/>
          </a:xfrm>
        </p:spPr>
        <p:txBody>
          <a:bodyPr vert="horz" lIns="91440" tIns="0" rIns="9144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8800" b="0" i="0" dirty="0">
                <a:solidFill>
                  <a:schemeClr val="tx2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1</a:t>
            </a: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530378" y="2000036"/>
            <a:ext cx="4333191" cy="457200"/>
          </a:xfrm>
        </p:spPr>
        <p:txBody>
          <a:bodyPr vert="horz" lIns="91440" tIns="45720" rIns="91440" bIns="45720" rtlCol="0">
            <a:noAutofit/>
          </a:bodyPr>
          <a:lstStyle>
            <a:lvl1pPr marL="609585" indent="-609585">
              <a:buFontTx/>
              <a:buNone/>
              <a:defRPr lang="en-US" sz="2933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Title Here</a:t>
            </a:r>
          </a:p>
        </p:txBody>
      </p:sp>
      <p:sp>
        <p:nvSpPr>
          <p:cNvPr id="26" name="Text Placeholder 13"/>
          <p:cNvSpPr>
            <a:spLocks noGrp="1"/>
          </p:cNvSpPr>
          <p:nvPr>
            <p:ph type="body" sz="quarter" idx="25" hasCustomPrompt="1"/>
          </p:nvPr>
        </p:nvSpPr>
        <p:spPr>
          <a:xfrm>
            <a:off x="1530378" y="2457235"/>
            <a:ext cx="4333191" cy="16613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sz="1600" dirty="0" smtClean="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6376392" y="1807583"/>
            <a:ext cx="812800" cy="1143149"/>
          </a:xfrm>
        </p:spPr>
        <p:txBody>
          <a:bodyPr vert="horz" lIns="91440" tIns="0" rIns="9144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8800" b="0" i="0" dirty="0">
                <a:solidFill>
                  <a:schemeClr val="tx2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/>
              <a:t>2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7241245" y="2004219"/>
            <a:ext cx="4333191" cy="4572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2933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30" name="Text Placeholder 13"/>
          <p:cNvSpPr>
            <a:spLocks noGrp="1"/>
          </p:cNvSpPr>
          <p:nvPr>
            <p:ph type="body" sz="quarter" idx="30" hasCustomPrompt="1"/>
          </p:nvPr>
        </p:nvSpPr>
        <p:spPr>
          <a:xfrm>
            <a:off x="7241245" y="2461419"/>
            <a:ext cx="4333191" cy="1657117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sz="1600" dirty="0" smtClean="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3" name="Date Placeholder 11">
            <a:extLst>
              <a:ext uri="{FF2B5EF4-FFF2-40B4-BE49-F238E27FC236}">
                <a16:creationId xmlns:a16="http://schemas.microsoft.com/office/drawing/2014/main" id="{97C69EC4-2779-4054-8039-A640950628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D99FB2BA-711F-460B-8A93-B1952D92A873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34" name="Footer Placeholder 12">
            <a:extLst>
              <a:ext uri="{FF2B5EF4-FFF2-40B4-BE49-F238E27FC236}">
                <a16:creationId xmlns:a16="http://schemas.microsoft.com/office/drawing/2014/main" id="{25BE3967-6576-4266-AE5E-1975FD588A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1662134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7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content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711197" y="1810224"/>
            <a:ext cx="10871203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422401" y="4156736"/>
            <a:ext cx="4279153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29" hasCustomPrompt="1"/>
          </p:nvPr>
        </p:nvSpPr>
        <p:spPr>
          <a:xfrm>
            <a:off x="1422401" y="4648200"/>
            <a:ext cx="4279153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7112000" y="4156736"/>
            <a:ext cx="4267200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32" hasCustomPrompt="1"/>
          </p:nvPr>
        </p:nvSpPr>
        <p:spPr>
          <a:xfrm>
            <a:off x="7112000" y="4648200"/>
            <a:ext cx="4267200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9" hasCustomPrompt="1"/>
          </p:nvPr>
        </p:nvSpPr>
        <p:spPr>
          <a:xfrm>
            <a:off x="609600" y="4038600"/>
            <a:ext cx="812800" cy="1143149"/>
          </a:xfrm>
        </p:spPr>
        <p:txBody>
          <a:bodyPr vert="horz" lIns="91440" tIns="0" rIns="9144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US" sz="8800" b="0" i="0" dirty="0">
                <a:solidFill>
                  <a:schemeClr val="tx2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1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6299200" y="4038600"/>
            <a:ext cx="812800" cy="1143149"/>
          </a:xfrm>
        </p:spPr>
        <p:txBody>
          <a:bodyPr vert="horz" lIns="91440" tIns="0" rIns="9144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US" sz="8800" b="0" i="0" dirty="0">
                <a:solidFill>
                  <a:schemeClr val="tx2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2</a:t>
            </a:r>
          </a:p>
        </p:txBody>
      </p:sp>
      <p:sp>
        <p:nvSpPr>
          <p:cNvPr id="2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D8E62223-7620-47B0-BAF1-2A08E7B6F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F31D131A-3FD4-4368-81D7-D03FF28C2984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656EB21C-0ABC-4469-BA06-355997DA39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36180710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s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711197" y="1810224"/>
            <a:ext cx="4693920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1199" y="4156736"/>
            <a:ext cx="4876800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29" hasCustomPrompt="1"/>
          </p:nvPr>
        </p:nvSpPr>
        <p:spPr>
          <a:xfrm>
            <a:off x="711199" y="4648200"/>
            <a:ext cx="4876800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6705600" y="1810224"/>
            <a:ext cx="4693920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/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6705601" y="4156736"/>
            <a:ext cx="4876800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32" hasCustomPrompt="1"/>
          </p:nvPr>
        </p:nvSpPr>
        <p:spPr>
          <a:xfrm>
            <a:off x="6705601" y="4648200"/>
            <a:ext cx="4876800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FFD3D94E-8A56-4AE9-B160-962DB50A2B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ADACED08-DBDB-4681-BD00-669ECAD5ADD4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314D0192-711F-4948-9203-FFD4EAEB2F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27690136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with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711197" y="1810224"/>
            <a:ext cx="10871203" cy="192357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1198" y="4156736"/>
            <a:ext cx="5080001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29" hasCustomPrompt="1"/>
          </p:nvPr>
        </p:nvSpPr>
        <p:spPr>
          <a:xfrm>
            <a:off x="711198" y="4648200"/>
            <a:ext cx="5080001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6400801" y="4156736"/>
            <a:ext cx="5181601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TITLE </a:t>
            </a:r>
            <a:r>
              <a:rPr lang="en-US" dirty="0"/>
              <a:t>Here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32" hasCustomPrompt="1"/>
          </p:nvPr>
        </p:nvSpPr>
        <p:spPr>
          <a:xfrm>
            <a:off x="6400801" y="4648200"/>
            <a:ext cx="5181601" cy="1625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</p:spTree>
    <p:extLst>
      <p:ext uri="{BB962C8B-B14F-4D97-AF65-F5344CB8AC3E}">
        <p14:creationId xmlns:p14="http://schemas.microsoft.com/office/powerpoint/2010/main" val="1870924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34D0C-8B6B-4C38-B403-FE23E0D9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09B34-1C3D-4BA8-994D-6178CC35D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3564A7-414F-4B8F-9ADE-E9720BBA5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A454CE-0B1F-4220-BC76-8E9789A9C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FE2A7-B169-407F-A627-D7AF2DA9F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C3A35-44CC-41EF-A0A3-9E182EADF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90896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ded textbo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1200" y="1701800"/>
            <a:ext cx="3149600" cy="609600"/>
          </a:xfrm>
          <a:solidFill>
            <a:schemeClr val="accent1"/>
          </a:solidFill>
        </p:spPr>
        <p:txBody>
          <a:bodyPr lIns="137160" tIns="45720" bIns="0" anchor="ctr" anchorCtr="0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Click </a:t>
            </a:r>
            <a:r>
              <a:rPr lang="en-US"/>
              <a:t>to edit text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2327031"/>
            <a:ext cx="3149600" cy="3759200"/>
          </a:xfrm>
          <a:solidFill>
            <a:schemeClr val="tx1">
              <a:lumMod val="10000"/>
              <a:lumOff val="90000"/>
            </a:schemeClr>
          </a:solidFill>
        </p:spPr>
        <p:txBody>
          <a:bodyPr vert="horz" lIns="137160" tIns="13716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>
                <a:solidFill>
                  <a:schemeClr val="tx1"/>
                </a:solidFill>
              </a:defRPr>
            </a:lvl1pPr>
            <a:lvl2pPr>
              <a:defRPr sz="1600"/>
            </a:lvl2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521200" y="2327031"/>
            <a:ext cx="3149600" cy="3759200"/>
          </a:xfrm>
          <a:solidFill>
            <a:schemeClr val="tx1">
              <a:lumMod val="10000"/>
              <a:lumOff val="90000"/>
            </a:schemeClr>
          </a:solidFill>
        </p:spPr>
        <p:txBody>
          <a:bodyPr vert="horz" lIns="137160" tIns="13716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521200" y="1701800"/>
            <a:ext cx="3149600" cy="609600"/>
          </a:xfrm>
          <a:solidFill>
            <a:schemeClr val="accent1"/>
          </a:solidFill>
        </p:spPr>
        <p:txBody>
          <a:bodyPr lIns="137160" tIns="45720" bIns="0" anchor="ctr" anchorCtr="0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text</a:t>
            </a:r>
            <a:endParaRPr lang="en-US" dirty="0"/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23"/>
          </p:nvPr>
        </p:nvSpPr>
        <p:spPr>
          <a:xfrm>
            <a:off x="8331200" y="2348300"/>
            <a:ext cx="3149600" cy="3737931"/>
          </a:xfrm>
          <a:solidFill>
            <a:schemeClr val="tx1">
              <a:lumMod val="10000"/>
              <a:lumOff val="90000"/>
            </a:schemeClr>
          </a:solidFill>
        </p:spPr>
        <p:txBody>
          <a:bodyPr vert="horz" lIns="137160" tIns="13716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8331200" y="1723069"/>
            <a:ext cx="3149600" cy="609600"/>
          </a:xfrm>
          <a:solidFill>
            <a:schemeClr val="accent1"/>
          </a:solidFill>
        </p:spPr>
        <p:txBody>
          <a:bodyPr lIns="137160" tIns="45720" bIns="0" anchor="ctr" anchorCtr="0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text</a:t>
            </a:r>
            <a:endParaRPr lang="en-US" dirty="0"/>
          </a:p>
        </p:txBody>
      </p:sp>
      <p:sp>
        <p:nvSpPr>
          <p:cNvPr id="1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B29D36A9-2A9C-4227-8CE5-5329D5E30C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13C5ECD3-6FFC-496A-A668-1A9CD48D7E85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4F8A597F-BE37-46D8-859A-0127CE28D0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4379135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sz="quarter" idx="18"/>
          </p:nvPr>
        </p:nvSpPr>
        <p:spPr>
          <a:xfrm>
            <a:off x="812800" y="2413000"/>
            <a:ext cx="10769600" cy="28956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1200" y="1752600"/>
            <a:ext cx="49784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baseline="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Table Title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711200" y="5562600"/>
            <a:ext cx="10871200" cy="533400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buFontTx/>
              <a:buNone/>
              <a:defRPr lang="en-US" sz="1600" dirty="0" smtClean="0">
                <a:solidFill>
                  <a:schemeClr val="accent1"/>
                </a:solidFill>
              </a:defRPr>
            </a:lvl1pPr>
          </a:lstStyle>
          <a:p>
            <a:pPr marL="0" lvl="0" indent="0">
              <a:buFontTx/>
              <a:buNone/>
            </a:pPr>
            <a:r>
              <a:rPr lang="en-US" dirty="0"/>
              <a:t>Caption or description</a:t>
            </a:r>
          </a:p>
        </p:txBody>
      </p:sp>
      <p:sp>
        <p:nvSpPr>
          <p:cNvPr id="1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8" name="Date Placeholder 11">
            <a:extLst>
              <a:ext uri="{FF2B5EF4-FFF2-40B4-BE49-F238E27FC236}">
                <a16:creationId xmlns:a16="http://schemas.microsoft.com/office/drawing/2014/main" id="{C588CA64-B7B3-4CAB-BFA9-C11758C9E5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9F304EBA-0C2F-4CCA-8991-7D919516B91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9" name="Footer Placeholder 12">
            <a:extLst>
              <a:ext uri="{FF2B5EF4-FFF2-40B4-BE49-F238E27FC236}">
                <a16:creationId xmlns:a16="http://schemas.microsoft.com/office/drawing/2014/main" id="{D74712BB-F35B-4596-BD22-7EEF70B8CC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96297686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8696039" y="1905000"/>
            <a:ext cx="2346036" cy="152400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72839" y="1905000"/>
            <a:ext cx="2346036" cy="152400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1200" y="3705445"/>
            <a:ext cx="3251200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711200" y="4704909"/>
            <a:ext cx="3251200" cy="1219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4835239" y="1911824"/>
            <a:ext cx="2346036" cy="152400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711200" y="4155744"/>
            <a:ext cx="3251200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733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buFontTx/>
              <a:buNone/>
              <a:defRPr lang="en-US" sz="21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[ Title ]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4673600" y="3705445"/>
            <a:ext cx="3251200" cy="4572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2933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Name Here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23" hasCustomPrompt="1"/>
          </p:nvPr>
        </p:nvSpPr>
        <p:spPr>
          <a:xfrm>
            <a:off x="4673600" y="4704909"/>
            <a:ext cx="3251200" cy="1219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24" hasCustomPrompt="1"/>
          </p:nvPr>
        </p:nvSpPr>
        <p:spPr>
          <a:xfrm>
            <a:off x="4673600" y="4155744"/>
            <a:ext cx="3251200" cy="381000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FontTx/>
              <a:buNone/>
              <a:defRPr lang="en-US" sz="1733" i="1" dirty="0" smtClean="0"/>
            </a:lvl1pPr>
          </a:lstStyle>
          <a:p>
            <a:pPr marL="0" lvl="0" indent="0">
              <a:spcBef>
                <a:spcPts val="0"/>
              </a:spcBef>
            </a:pPr>
            <a:r>
              <a:rPr lang="en-US" dirty="0"/>
              <a:t>[ Title ]</a:t>
            </a:r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8534400" y="3705445"/>
            <a:ext cx="3251200" cy="4572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2933" kern="1200" dirty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spcBef>
                <a:spcPts val="0"/>
              </a:spcBef>
              <a:buFontTx/>
              <a:buNone/>
            </a:pPr>
            <a:r>
              <a:rPr lang="en-US" dirty="0"/>
              <a:t>Name Here</a:t>
            </a:r>
          </a:p>
        </p:txBody>
      </p:sp>
      <p:sp>
        <p:nvSpPr>
          <p:cNvPr id="36" name="Text Placeholder 13"/>
          <p:cNvSpPr>
            <a:spLocks noGrp="1"/>
          </p:cNvSpPr>
          <p:nvPr>
            <p:ph type="body" sz="quarter" idx="26" hasCustomPrompt="1"/>
          </p:nvPr>
        </p:nvSpPr>
        <p:spPr>
          <a:xfrm>
            <a:off x="8534400" y="4704909"/>
            <a:ext cx="3251200" cy="1219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37" name="Text Placeholder 13"/>
          <p:cNvSpPr>
            <a:spLocks noGrp="1"/>
          </p:cNvSpPr>
          <p:nvPr>
            <p:ph type="body" sz="quarter" idx="27" hasCustomPrompt="1"/>
          </p:nvPr>
        </p:nvSpPr>
        <p:spPr>
          <a:xfrm>
            <a:off x="8534400" y="4155744"/>
            <a:ext cx="3251200" cy="381000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FontTx/>
              <a:buNone/>
              <a:defRPr lang="en-US" sz="1733" i="1" dirty="0" smtClean="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[ Title ]</a:t>
            </a:r>
          </a:p>
        </p:txBody>
      </p:sp>
      <p:sp>
        <p:nvSpPr>
          <p:cNvPr id="2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3" name="Date Placeholder 11">
            <a:extLst>
              <a:ext uri="{FF2B5EF4-FFF2-40B4-BE49-F238E27FC236}">
                <a16:creationId xmlns:a16="http://schemas.microsoft.com/office/drawing/2014/main" id="{921B7305-26BB-4FD2-9113-F4F0A27674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F3EDEA1-07AF-43FE-9FCE-25582192D0E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0B7C441A-36F3-422E-ABD9-1188807C50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5687599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erson 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914400" y="1919989"/>
            <a:ext cx="2844800" cy="1939636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1200" y="4136691"/>
            <a:ext cx="3251200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711200" y="4586990"/>
            <a:ext cx="3251200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733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buFontTx/>
              <a:buNone/>
              <a:defRPr lang="en-US" sz="21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[ Title ]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23" hasCustomPrompt="1"/>
          </p:nvPr>
        </p:nvSpPr>
        <p:spPr>
          <a:xfrm>
            <a:off x="4165600" y="1803400"/>
            <a:ext cx="3454400" cy="4019109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36" name="Text Placeholder 13"/>
          <p:cNvSpPr>
            <a:spLocks noGrp="1"/>
          </p:cNvSpPr>
          <p:nvPr>
            <p:ph type="body" sz="quarter" idx="26" hasCustomPrompt="1"/>
          </p:nvPr>
        </p:nvSpPr>
        <p:spPr>
          <a:xfrm>
            <a:off x="8026400" y="1803400"/>
            <a:ext cx="3454400" cy="4019109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8" name="Date Placeholder 11">
            <a:extLst>
              <a:ext uri="{FF2B5EF4-FFF2-40B4-BE49-F238E27FC236}">
                <a16:creationId xmlns:a16="http://schemas.microsoft.com/office/drawing/2014/main" id="{F5E03694-D8AC-4566-A3E0-0B326EB493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6F5263C9-2E8B-442B-8435-0FC23609041A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9" name="Footer Placeholder 12">
            <a:extLst>
              <a:ext uri="{FF2B5EF4-FFF2-40B4-BE49-F238E27FC236}">
                <a16:creationId xmlns:a16="http://schemas.microsoft.com/office/drawing/2014/main" id="{3CE00A60-C74A-4CC6-8E3B-94595BEAD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83153861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4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78704" y="1862261"/>
            <a:ext cx="2235200" cy="152400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3311613" y="1718276"/>
            <a:ext cx="2850292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311613" y="2573653"/>
            <a:ext cx="2850292" cy="119392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878704" y="4069601"/>
            <a:ext cx="2235200" cy="152400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3311613" y="2168575"/>
            <a:ext cx="2850292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733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buFontTx/>
              <a:buNone/>
              <a:defRPr lang="en-US" sz="21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[ Title ]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3311613" y="3937000"/>
            <a:ext cx="2850292" cy="4572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2933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Name Here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23" hasCustomPrompt="1"/>
          </p:nvPr>
        </p:nvSpPr>
        <p:spPr>
          <a:xfrm>
            <a:off x="3311613" y="4792377"/>
            <a:ext cx="2850292" cy="134143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24" hasCustomPrompt="1"/>
          </p:nvPr>
        </p:nvSpPr>
        <p:spPr>
          <a:xfrm>
            <a:off x="3311613" y="4387299"/>
            <a:ext cx="2850292" cy="381000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FontTx/>
              <a:buNone/>
              <a:defRPr lang="en-US" sz="1733" i="1" dirty="0" smtClean="0"/>
            </a:lvl1pPr>
          </a:lstStyle>
          <a:p>
            <a:pPr marL="0" lvl="0" indent="0">
              <a:spcBef>
                <a:spcPts val="0"/>
              </a:spcBef>
            </a:pPr>
            <a:r>
              <a:rPr lang="en-US" dirty="0"/>
              <a:t>[ Title ]</a:t>
            </a:r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6452972" y="1862261"/>
            <a:ext cx="2235200" cy="152400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8885881" y="1718276"/>
            <a:ext cx="2647092" cy="4572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933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Name Here</a:t>
            </a:r>
          </a:p>
        </p:txBody>
      </p:sp>
      <p:sp>
        <p:nvSpPr>
          <p:cNvPr id="29" name="Text Placeholder 13"/>
          <p:cNvSpPr>
            <a:spLocks noGrp="1"/>
          </p:cNvSpPr>
          <p:nvPr>
            <p:ph type="body" sz="quarter" idx="27" hasCustomPrompt="1"/>
          </p:nvPr>
        </p:nvSpPr>
        <p:spPr>
          <a:xfrm>
            <a:off x="8885881" y="2573653"/>
            <a:ext cx="2647092" cy="119392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6452972" y="4069601"/>
            <a:ext cx="2235200" cy="152400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31" name="Text Placeholder 13"/>
          <p:cNvSpPr>
            <a:spLocks noGrp="1"/>
          </p:cNvSpPr>
          <p:nvPr>
            <p:ph type="body" sz="quarter" idx="29" hasCustomPrompt="1"/>
          </p:nvPr>
        </p:nvSpPr>
        <p:spPr>
          <a:xfrm>
            <a:off x="8885881" y="2168575"/>
            <a:ext cx="2647092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733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>
              <a:buFontTx/>
              <a:buNone/>
              <a:defRPr lang="en-US" sz="2133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>
              <a:buFontTx/>
              <a:buNone/>
              <a:defRPr lang="en-US" sz="2133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[ Title ]</a:t>
            </a: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8885881" y="3937000"/>
            <a:ext cx="2647092" cy="45720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2933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dirty="0"/>
              <a:t>Name Here</a:t>
            </a:r>
          </a:p>
        </p:txBody>
      </p:sp>
      <p:sp>
        <p:nvSpPr>
          <p:cNvPr id="39" name="Text Placeholder 13"/>
          <p:cNvSpPr>
            <a:spLocks noGrp="1"/>
          </p:cNvSpPr>
          <p:nvPr>
            <p:ph type="body" sz="quarter" idx="31" hasCustomPrompt="1"/>
          </p:nvPr>
        </p:nvSpPr>
        <p:spPr>
          <a:xfrm>
            <a:off x="8885881" y="4792377"/>
            <a:ext cx="2647092" cy="134143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 dirty="0"/>
              <a:t>Description</a:t>
            </a:r>
          </a:p>
        </p:txBody>
      </p:sp>
      <p:sp>
        <p:nvSpPr>
          <p:cNvPr id="40" name="Text Placeholder 13"/>
          <p:cNvSpPr>
            <a:spLocks noGrp="1"/>
          </p:cNvSpPr>
          <p:nvPr>
            <p:ph type="body" sz="quarter" idx="32" hasCustomPrompt="1"/>
          </p:nvPr>
        </p:nvSpPr>
        <p:spPr>
          <a:xfrm>
            <a:off x="8885881" y="4387299"/>
            <a:ext cx="2647092" cy="381000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FontTx/>
              <a:buNone/>
              <a:defRPr lang="en-US" sz="1733" i="1" dirty="0" smtClean="0"/>
            </a:lvl1pPr>
          </a:lstStyle>
          <a:p>
            <a:pPr marL="0" lvl="0" indent="0">
              <a:spcBef>
                <a:spcPts val="0"/>
              </a:spcBef>
            </a:pPr>
            <a:r>
              <a:rPr lang="en-US" dirty="0"/>
              <a:t>[ Title ]</a:t>
            </a:r>
          </a:p>
        </p:txBody>
      </p:sp>
      <p:sp>
        <p:nvSpPr>
          <p:cNvPr id="3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6" name="Group 35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37" name="Straight Connector 36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42" name="Date Placeholder 11">
            <a:extLst>
              <a:ext uri="{FF2B5EF4-FFF2-40B4-BE49-F238E27FC236}">
                <a16:creationId xmlns:a16="http://schemas.microsoft.com/office/drawing/2014/main" id="{2A9ACC5C-8416-4557-B610-9463A1D5B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4DE296E9-41C1-48BE-89ED-7277D9E6A142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43" name="Footer Placeholder 12">
            <a:extLst>
              <a:ext uri="{FF2B5EF4-FFF2-40B4-BE49-F238E27FC236}">
                <a16:creationId xmlns:a16="http://schemas.microsoft.com/office/drawing/2014/main" id="{52E69401-C2E5-4D70-B69B-FF6DC023F4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84453838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12800" y="1498600"/>
            <a:ext cx="10566400" cy="4572000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604000" y="5257800"/>
            <a:ext cx="4673600" cy="558800"/>
          </a:xfrm>
          <a:solidFill>
            <a:schemeClr val="accent1"/>
          </a:solidFill>
        </p:spPr>
        <p:txBody>
          <a:bodyPr tIns="54864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3200" kern="1200" dirty="0">
                <a:solidFill>
                  <a:schemeClr val="bg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8" name="Date Placeholder 11">
            <a:extLst>
              <a:ext uri="{FF2B5EF4-FFF2-40B4-BE49-F238E27FC236}">
                <a16:creationId xmlns:a16="http://schemas.microsoft.com/office/drawing/2014/main" id="{1075BDEC-56D2-4E7C-BCFE-D6F038A2E9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EB6E415C-6038-4967-BD0A-64D5A60F2B28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9" name="Footer Placeholder 12">
            <a:extLst>
              <a:ext uri="{FF2B5EF4-FFF2-40B4-BE49-F238E27FC236}">
                <a16:creationId xmlns:a16="http://schemas.microsoft.com/office/drawing/2014/main" id="{5346EEF8-7051-4A8A-983A-24C0868829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835192992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270845" y="1752600"/>
            <a:ext cx="52832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6270845" y="2467747"/>
            <a:ext cx="5283200" cy="3850944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86045" y="1746691"/>
            <a:ext cx="4978400" cy="4323909"/>
          </a:xfrm>
          <a:solidFill>
            <a:schemeClr val="bg2"/>
          </a:solidFill>
          <a:ln w="57150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</a:p>
        </p:txBody>
      </p:sp>
      <p:sp>
        <p:nvSpPr>
          <p:cNvPr id="1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3" name="Date Placeholder 11">
            <a:extLst>
              <a:ext uri="{FF2B5EF4-FFF2-40B4-BE49-F238E27FC236}">
                <a16:creationId xmlns:a16="http://schemas.microsoft.com/office/drawing/2014/main" id="{2CA7370C-A17F-4D50-A5EE-EFA66909F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E3AB5B1E-5DB4-408C-AE26-5C96D0E31EFC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7B5F03BE-E776-4F70-843A-4BFA37E370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97261185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/>
          <p:cNvSpPr>
            <a:spLocks noGrp="1"/>
          </p:cNvSpPr>
          <p:nvPr>
            <p:ph type="chart" sz="quarter" idx="17"/>
          </p:nvPr>
        </p:nvSpPr>
        <p:spPr>
          <a:xfrm>
            <a:off x="711200" y="2616200"/>
            <a:ext cx="10769600" cy="34544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1200" y="1752600"/>
            <a:ext cx="49784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baseline="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CHART Title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7" name="Date Placeholder 11">
            <a:extLst>
              <a:ext uri="{FF2B5EF4-FFF2-40B4-BE49-F238E27FC236}">
                <a16:creationId xmlns:a16="http://schemas.microsoft.com/office/drawing/2014/main" id="{C84729F3-C4DB-4C28-AC8A-9A970D4AA3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8D8C4D73-E1D2-419B-87C1-349634EC29FB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86E81000-FE84-4D0E-A91A-528225140C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89764108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52832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2467747"/>
            <a:ext cx="5283200" cy="3850944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7"/>
          </p:nvPr>
        </p:nvSpPr>
        <p:spPr>
          <a:xfrm>
            <a:off x="6197600" y="1752600"/>
            <a:ext cx="5588000" cy="42672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0" name="Date Placeholder 11">
            <a:extLst>
              <a:ext uri="{FF2B5EF4-FFF2-40B4-BE49-F238E27FC236}">
                <a16:creationId xmlns:a16="http://schemas.microsoft.com/office/drawing/2014/main" id="{1DA3D328-4882-4B7C-8068-DB49D5D0FE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1EAD6F86-1FD0-400F-9B7E-7F565470C4A9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82E583B0-131C-4937-AE40-1517C9BDFF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15123279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52832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2455532"/>
            <a:ext cx="5283200" cy="18288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11200" y="4354773"/>
            <a:ext cx="5283200" cy="69982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6"/>
          </p:nvPr>
        </p:nvSpPr>
        <p:spPr>
          <a:xfrm>
            <a:off x="711200" y="5084622"/>
            <a:ext cx="5283200" cy="123171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/>
            </a:lvl1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7"/>
          </p:nvPr>
        </p:nvSpPr>
        <p:spPr>
          <a:xfrm>
            <a:off x="6197600" y="1752600"/>
            <a:ext cx="5588000" cy="42672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baseline="0" dirty="0"/>
            </a:lvl1pPr>
          </a:lstStyle>
          <a:p>
            <a:pPr marL="0" lvl="0" indent="0">
              <a:buFontTx/>
              <a:buNone/>
            </a:pPr>
            <a:r>
              <a:rPr lang="en-US"/>
              <a:t>Click icon to add chart</a:t>
            </a:r>
          </a:p>
        </p:txBody>
      </p:sp>
      <p:sp>
        <p:nvSpPr>
          <p:cNvPr id="22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8" name="Date Placeholder 11">
            <a:extLst>
              <a:ext uri="{FF2B5EF4-FFF2-40B4-BE49-F238E27FC236}">
                <a16:creationId xmlns:a16="http://schemas.microsoft.com/office/drawing/2014/main" id="{CBF79DE1-8EB5-4106-941E-B8F6E8FB7C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80C4230C-CFDC-4C43-9454-98A209533507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4" name="Footer Placeholder 12">
            <a:extLst>
              <a:ext uri="{FF2B5EF4-FFF2-40B4-BE49-F238E27FC236}">
                <a16:creationId xmlns:a16="http://schemas.microsoft.com/office/drawing/2014/main" id="{024355F2-1C06-4C57-83CC-79BD68EC4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702017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BADE1-F1BB-4F48-8E5A-9F30DF37F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378091-27F2-4D8C-93AE-E28FD8B43E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2E9D08-2884-48B3-939F-A8A377913E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21C10-6FB6-4341-A206-413CBCFD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6802F-33E4-4821-8CC4-C7164D1C7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65531-D60B-4D3D-9EF1-5B440D648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46146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Smart 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1200" y="1752600"/>
            <a:ext cx="49784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baseline="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 dirty="0"/>
              <a:t>SMART ART Title</a:t>
            </a:r>
          </a:p>
        </p:txBody>
      </p:sp>
      <p:sp>
        <p:nvSpPr>
          <p:cNvPr id="4" name="SmartArt Placeholder 3"/>
          <p:cNvSpPr>
            <a:spLocks noGrp="1"/>
          </p:cNvSpPr>
          <p:nvPr>
            <p:ph type="dgm" sz="quarter" idx="15"/>
          </p:nvPr>
        </p:nvSpPr>
        <p:spPr>
          <a:xfrm>
            <a:off x="711200" y="2616200"/>
            <a:ext cx="10769600" cy="3454400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  <p:sp>
        <p:nvSpPr>
          <p:cNvPr id="1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7" name="Date Placeholder 11">
            <a:extLst>
              <a:ext uri="{FF2B5EF4-FFF2-40B4-BE49-F238E27FC236}">
                <a16:creationId xmlns:a16="http://schemas.microsoft.com/office/drawing/2014/main" id="{F8110D77-E613-42A8-8766-B7E1C356C6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288D060C-5F34-4ABB-977D-256FEEC2D43C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360F53B-1964-4414-B2C9-945943C369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18791861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52832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2422856"/>
            <a:ext cx="5283200" cy="3850944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sz="quarter" idx="17"/>
          </p:nvPr>
        </p:nvSpPr>
        <p:spPr>
          <a:xfrm>
            <a:off x="6197600" y="1752600"/>
            <a:ext cx="5384800" cy="4267200"/>
          </a:xfrm>
        </p:spPr>
        <p:txBody>
          <a:bodyPr vert="horz" lIns="91440" tIns="45720" rIns="91440" bIns="45720" rtlCol="0">
            <a:normAutofit/>
          </a:bodyPr>
          <a:lstStyle>
            <a:lvl1pPr>
              <a:buFontTx/>
              <a:buNone/>
              <a:defRPr lang="en-US" sz="1600" baseline="0" dirty="0"/>
            </a:lvl1pPr>
          </a:lstStyle>
          <a:p>
            <a:pPr marL="0" lvl="0" indent="0">
              <a:buFontTx/>
              <a:buNone/>
            </a:pPr>
            <a:r>
              <a:rPr lang="en-US"/>
              <a:t>Click icon to add SmartArt graphic</a:t>
            </a:r>
          </a:p>
        </p:txBody>
      </p:sp>
      <p:sp>
        <p:nvSpPr>
          <p:cNvPr id="1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0" name="Date Placeholder 11">
            <a:extLst>
              <a:ext uri="{FF2B5EF4-FFF2-40B4-BE49-F238E27FC236}">
                <a16:creationId xmlns:a16="http://schemas.microsoft.com/office/drawing/2014/main" id="{262D4EB1-14F2-4DED-931D-AC7ADB8CF4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63DCF143-D922-45B2-A6E4-13835AA1F49F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250D9B2F-6D17-4534-B507-12BC9FBC4A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5582552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11200" y="1752600"/>
            <a:ext cx="5283200" cy="660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11200" y="2413000"/>
            <a:ext cx="5283200" cy="18288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dirty="0" smtClean="0"/>
            </a:lvl1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11200" y="4354773"/>
            <a:ext cx="5283200" cy="658368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3200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85" indent="0">
              <a:buFontTx/>
              <a:buNone/>
              <a:defRPr/>
            </a:lvl2pPr>
            <a:lvl3pPr marL="1219170" indent="0">
              <a:buFontTx/>
              <a:buNone/>
              <a:defRPr/>
            </a:lvl3pPr>
            <a:lvl4pPr marL="1828754" indent="0">
              <a:buFontTx/>
              <a:buNone/>
              <a:defRPr/>
            </a:lvl4pPr>
            <a:lvl5pPr marL="2438339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sz="quarter" idx="17"/>
          </p:nvPr>
        </p:nvSpPr>
        <p:spPr>
          <a:xfrm>
            <a:off x="6197600" y="1752600"/>
            <a:ext cx="5384800" cy="4267200"/>
          </a:xfrm>
        </p:spPr>
        <p:txBody>
          <a:bodyPr vert="horz" lIns="91440" tIns="45720" rIns="91440" bIns="45720" rtlCol="0">
            <a:normAutofit/>
          </a:bodyPr>
          <a:lstStyle>
            <a:lvl1pPr marL="380990" indent="-380990">
              <a:buFontTx/>
              <a:buNone/>
              <a:defRPr lang="en-US" sz="1600" baseline="0" dirty="0"/>
            </a:lvl1pPr>
          </a:lstStyle>
          <a:p>
            <a:pPr marL="0" lvl="0" indent="0">
              <a:buFontTx/>
              <a:buNone/>
            </a:pPr>
            <a:r>
              <a:rPr lang="en-US"/>
              <a:t>Click icon to add SmartArt graphic</a:t>
            </a:r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8"/>
          </p:nvPr>
        </p:nvSpPr>
        <p:spPr>
          <a:xfrm>
            <a:off x="711200" y="5014210"/>
            <a:ext cx="5283200" cy="11176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1600" baseline="0" dirty="0" smtClean="0"/>
            </a:lvl1pPr>
          </a:lstStyle>
          <a:p>
            <a:pPr marL="0" lvl="0" indent="0"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1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5" name="Date Placeholder 11">
            <a:extLst>
              <a:ext uri="{FF2B5EF4-FFF2-40B4-BE49-F238E27FC236}">
                <a16:creationId xmlns:a16="http://schemas.microsoft.com/office/drawing/2014/main" id="{13A3A084-D38E-48BA-9AFB-8DDC71E481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93107F45-0FEB-4985-866B-68DACFCC946E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9" name="Footer Placeholder 12">
            <a:extLst>
              <a:ext uri="{FF2B5EF4-FFF2-40B4-BE49-F238E27FC236}">
                <a16:creationId xmlns:a16="http://schemas.microsoft.com/office/drawing/2014/main" id="{1C23BD63-219C-4C6F-813D-BA2BAB47BD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7442639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6">
          <p15:clr>
            <a:srgbClr val="FBAE40"/>
          </p15:clr>
        </p15:guide>
        <p15:guide id="2" pos="439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ulti column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22251"/>
            <a:ext cx="10871200" cy="12573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897777" y="4112976"/>
            <a:ext cx="1964575" cy="557784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667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70" indent="0">
              <a:buFontTx/>
              <a:buNone/>
              <a:defRPr/>
            </a:lvl2pPr>
            <a:lvl3pPr marL="1219140" indent="0">
              <a:buFontTx/>
              <a:buNone/>
              <a:defRPr/>
            </a:lvl3pPr>
            <a:lvl4pPr marL="1828709" indent="0">
              <a:buFontTx/>
              <a:buNone/>
              <a:defRPr/>
            </a:lvl4pPr>
            <a:lvl5pPr marL="2438278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897777" y="4551362"/>
            <a:ext cx="1964575" cy="1519239"/>
          </a:xfr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</a:lstStyle>
          <a:p>
            <a:pPr lvl="0"/>
            <a:r>
              <a:rPr lang="en-US" dirty="0"/>
              <a:t>Click to edit Master text </a:t>
            </a:r>
            <a:r>
              <a:rPr lang="en-US" dirty="0" err="1"/>
              <a:t>stylesth</a:t>
            </a:r>
            <a:r>
              <a:rPr lang="en-US" dirty="0"/>
              <a:t> level</a:t>
            </a: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9317825" y="4112976"/>
            <a:ext cx="1964575" cy="557784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667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70" indent="0">
              <a:buFontTx/>
              <a:buNone/>
              <a:defRPr/>
            </a:lvl2pPr>
            <a:lvl3pPr marL="1219140" indent="0">
              <a:buFontTx/>
              <a:buNone/>
              <a:defRPr/>
            </a:lvl3pPr>
            <a:lvl4pPr marL="1828709" indent="0">
              <a:buFontTx/>
              <a:buNone/>
              <a:defRPr/>
            </a:lvl4pPr>
            <a:lvl5pPr marL="2438278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3002788" y="4112976"/>
            <a:ext cx="1964575" cy="557784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667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70" indent="0">
              <a:buFontTx/>
              <a:buNone/>
              <a:defRPr/>
            </a:lvl2pPr>
            <a:lvl3pPr marL="1219140" indent="0">
              <a:buFontTx/>
              <a:buNone/>
              <a:defRPr/>
            </a:lvl3pPr>
            <a:lvl4pPr marL="1828709" indent="0">
              <a:buFontTx/>
              <a:buNone/>
              <a:defRPr/>
            </a:lvl4pPr>
            <a:lvl5pPr marL="2438278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5107801" y="4112976"/>
            <a:ext cx="1964575" cy="557784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667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70" indent="0">
              <a:buFontTx/>
              <a:buNone/>
              <a:defRPr/>
            </a:lvl2pPr>
            <a:lvl3pPr marL="1219140" indent="0">
              <a:buFontTx/>
              <a:buNone/>
              <a:defRPr/>
            </a:lvl3pPr>
            <a:lvl4pPr marL="1828709" indent="0">
              <a:buFontTx/>
              <a:buNone/>
              <a:defRPr/>
            </a:lvl4pPr>
            <a:lvl5pPr marL="2438278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4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7212813" y="4112976"/>
            <a:ext cx="1964575" cy="557784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en-US" sz="2667" kern="1200" dirty="0" smtClean="0">
                <a:solidFill>
                  <a:schemeClr val="accent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  <a:lvl2pPr marL="609570" indent="0">
              <a:buFontTx/>
              <a:buNone/>
              <a:defRPr/>
            </a:lvl2pPr>
            <a:lvl3pPr marL="1219140" indent="0">
              <a:buFontTx/>
              <a:buNone/>
              <a:defRPr/>
            </a:lvl3pPr>
            <a:lvl4pPr marL="1828709" indent="0">
              <a:buFontTx/>
              <a:buNone/>
              <a:defRPr/>
            </a:lvl4pPr>
            <a:lvl5pPr marL="2438278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44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5107801" y="4551362"/>
            <a:ext cx="1964575" cy="1519239"/>
          </a:xfr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</a:lstStyle>
          <a:p>
            <a:pPr lvl="0"/>
            <a:r>
              <a:rPr lang="en-US" dirty="0"/>
              <a:t>Click to edit Master text </a:t>
            </a:r>
            <a:r>
              <a:rPr lang="en-US" dirty="0" err="1"/>
              <a:t>stylesth</a:t>
            </a:r>
            <a:r>
              <a:rPr lang="en-US" dirty="0"/>
              <a:t> level</a:t>
            </a:r>
          </a:p>
        </p:txBody>
      </p:sp>
      <p:sp>
        <p:nvSpPr>
          <p:cNvPr id="45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7212813" y="4551362"/>
            <a:ext cx="1964575" cy="1519239"/>
          </a:xfr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</a:lstStyle>
          <a:p>
            <a:pPr lvl="0"/>
            <a:r>
              <a:rPr lang="en-US" dirty="0"/>
              <a:t>Click to edit Master text </a:t>
            </a:r>
            <a:r>
              <a:rPr lang="en-US" dirty="0" err="1"/>
              <a:t>stylesth</a:t>
            </a:r>
            <a:r>
              <a:rPr lang="en-US" dirty="0"/>
              <a:t> level</a:t>
            </a:r>
          </a:p>
        </p:txBody>
      </p:sp>
      <p:sp>
        <p:nvSpPr>
          <p:cNvPr id="46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3002788" y="4551362"/>
            <a:ext cx="1964575" cy="1519239"/>
          </a:xfr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</a:lstStyle>
          <a:p>
            <a:pPr lvl="0"/>
            <a:r>
              <a:rPr lang="en-US" dirty="0"/>
              <a:t>Click to edit Master text </a:t>
            </a:r>
            <a:r>
              <a:rPr lang="en-US" dirty="0" err="1"/>
              <a:t>stylesth</a:t>
            </a:r>
            <a:r>
              <a:rPr lang="en-US" dirty="0"/>
              <a:t> level</a:t>
            </a:r>
          </a:p>
        </p:txBody>
      </p:sp>
      <p:sp>
        <p:nvSpPr>
          <p:cNvPr id="47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9317825" y="4551362"/>
            <a:ext cx="1964575" cy="1519239"/>
          </a:xfr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</a:lstStyle>
          <a:p>
            <a:pPr lvl="0"/>
            <a:r>
              <a:rPr lang="en-US" dirty="0"/>
              <a:t>Click to edit Master text </a:t>
            </a:r>
            <a:r>
              <a:rPr lang="en-US" dirty="0" err="1"/>
              <a:t>stylesth</a:t>
            </a:r>
            <a:r>
              <a:rPr lang="en-US" dirty="0"/>
              <a:t> level</a:t>
            </a:r>
          </a:p>
        </p:txBody>
      </p:sp>
      <p:sp>
        <p:nvSpPr>
          <p:cNvPr id="23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0" name="Date Placeholder 11">
            <a:extLst>
              <a:ext uri="{FF2B5EF4-FFF2-40B4-BE49-F238E27FC236}">
                <a16:creationId xmlns:a16="http://schemas.microsoft.com/office/drawing/2014/main" id="{CCF950A1-1CEA-43FE-B9DD-D264A24C13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42BF3991-D9C0-41CD-AB33-D51F0EE67CA9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1" name="Footer Placeholder 12">
            <a:extLst>
              <a:ext uri="{FF2B5EF4-FFF2-40B4-BE49-F238E27FC236}">
                <a16:creationId xmlns:a16="http://schemas.microsoft.com/office/drawing/2014/main" id="{611BECCB-C798-4DF5-9E8B-515B332DC4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06864279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153401" y="1898159"/>
            <a:ext cx="3372551" cy="487680"/>
          </a:xfrm>
        </p:spPr>
        <p:txBody>
          <a:bodyPr tIns="45720">
            <a:noAutofit/>
          </a:bodyPr>
          <a:lstStyle>
            <a:lvl1pPr marL="0" indent="0">
              <a:lnSpc>
                <a:spcPct val="100000"/>
              </a:lnSpc>
              <a:buNone/>
              <a:defRPr sz="2667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8153401" y="2313591"/>
            <a:ext cx="3372551" cy="165574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dirty="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0"/>
          </p:nvPr>
        </p:nvSpPr>
        <p:spPr>
          <a:xfrm>
            <a:off x="8153401" y="3897827"/>
            <a:ext cx="3372551" cy="487680"/>
          </a:xfrm>
        </p:spPr>
        <p:txBody>
          <a:bodyPr tIns="45720">
            <a:noAutofit/>
          </a:bodyPr>
          <a:lstStyle>
            <a:lvl1pPr marL="0" indent="0">
              <a:lnSpc>
                <a:spcPct val="100000"/>
              </a:lnSpc>
              <a:buNone/>
              <a:defRPr sz="2667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1"/>
          </p:nvPr>
        </p:nvSpPr>
        <p:spPr>
          <a:xfrm>
            <a:off x="8153401" y="4313258"/>
            <a:ext cx="3372551" cy="165574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dirty="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9" name="Text Placeholder 6"/>
          <p:cNvSpPr>
            <a:spLocks noGrp="1"/>
          </p:cNvSpPr>
          <p:nvPr userDrawn="1">
            <p:ph type="body" sz="quarter" idx="22"/>
          </p:nvPr>
        </p:nvSpPr>
        <p:spPr>
          <a:xfrm>
            <a:off x="699554" y="1898159"/>
            <a:ext cx="3372551" cy="487680"/>
          </a:xfrm>
        </p:spPr>
        <p:txBody>
          <a:bodyPr tIns="45720">
            <a:noAutofit/>
          </a:bodyPr>
          <a:lstStyle>
            <a:lvl1pPr marL="0" indent="0">
              <a:lnSpc>
                <a:spcPct val="100000"/>
              </a:lnSpc>
              <a:buNone/>
              <a:defRPr sz="2667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6"/>
          <p:cNvSpPr>
            <a:spLocks noGrp="1"/>
          </p:cNvSpPr>
          <p:nvPr userDrawn="1">
            <p:ph type="body" sz="quarter" idx="23"/>
          </p:nvPr>
        </p:nvSpPr>
        <p:spPr>
          <a:xfrm>
            <a:off x="699554" y="2313591"/>
            <a:ext cx="3372551" cy="165574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dirty="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6"/>
          <p:cNvSpPr>
            <a:spLocks noGrp="1"/>
          </p:cNvSpPr>
          <p:nvPr userDrawn="1">
            <p:ph type="body" sz="quarter" idx="24"/>
          </p:nvPr>
        </p:nvSpPr>
        <p:spPr>
          <a:xfrm>
            <a:off x="699554" y="3897827"/>
            <a:ext cx="3372551" cy="487680"/>
          </a:xfrm>
        </p:spPr>
        <p:txBody>
          <a:bodyPr tIns="45720">
            <a:noAutofit/>
          </a:bodyPr>
          <a:lstStyle>
            <a:lvl1pPr marL="0" indent="0">
              <a:lnSpc>
                <a:spcPct val="100000"/>
              </a:lnSpc>
              <a:buNone/>
              <a:defRPr sz="2667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6"/>
          <p:cNvSpPr>
            <a:spLocks noGrp="1"/>
          </p:cNvSpPr>
          <p:nvPr userDrawn="1">
            <p:ph type="body" sz="quarter" idx="25"/>
          </p:nvPr>
        </p:nvSpPr>
        <p:spPr>
          <a:xfrm>
            <a:off x="699554" y="4313258"/>
            <a:ext cx="3372551" cy="165574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dirty="0"/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26"/>
          </p:nvPr>
        </p:nvSpPr>
        <p:spPr>
          <a:xfrm>
            <a:off x="4295775" y="1898593"/>
            <a:ext cx="3600451" cy="3899623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  <a:p>
            <a:pPr marL="0" lvl="1" indent="0">
              <a:spcBef>
                <a:spcPts val="0"/>
              </a:spcBef>
              <a:buFontTx/>
              <a:buNone/>
            </a:pPr>
            <a:r>
              <a:rPr lang="en-US"/>
              <a:t>Second level</a:t>
            </a:r>
          </a:p>
          <a:p>
            <a:pPr marL="0" lvl="2" indent="0">
              <a:spcBef>
                <a:spcPts val="0"/>
              </a:spcBef>
              <a:buFontTx/>
              <a:buNone/>
            </a:pPr>
            <a:r>
              <a:rPr lang="en-US"/>
              <a:t>Third level</a:t>
            </a:r>
          </a:p>
          <a:p>
            <a:pPr marL="0" lvl="3" indent="0">
              <a:spcBef>
                <a:spcPts val="0"/>
              </a:spcBef>
              <a:buFontTx/>
              <a:buNone/>
            </a:pPr>
            <a:r>
              <a:rPr lang="en-US"/>
              <a:t>Fourth level</a:t>
            </a:r>
          </a:p>
          <a:p>
            <a:pPr marL="0" lvl="4" indent="0">
              <a:spcBef>
                <a:spcPts val="0"/>
              </a:spcBef>
              <a:buFontTx/>
              <a:buNone/>
            </a:pPr>
            <a:r>
              <a:rPr lang="en-US"/>
              <a:t>Fifth level</a:t>
            </a:r>
          </a:p>
        </p:txBody>
      </p:sp>
      <p:sp>
        <p:nvSpPr>
          <p:cNvPr id="16" name="Title 6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6" name="Straight Connector 25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8" name="Date Placeholder 11">
            <a:extLst>
              <a:ext uri="{FF2B5EF4-FFF2-40B4-BE49-F238E27FC236}">
                <a16:creationId xmlns:a16="http://schemas.microsoft.com/office/drawing/2014/main" id="{63DE5351-2F36-450E-8CBF-7BA56B32AB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29490896-61FE-4A33-BE5C-BD3766AE7024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9" name="Footer Placeholder 12">
            <a:extLst>
              <a:ext uri="{FF2B5EF4-FFF2-40B4-BE49-F238E27FC236}">
                <a16:creationId xmlns:a16="http://schemas.microsoft.com/office/drawing/2014/main" id="{7563C9C1-4140-40F6-8227-64AD066333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432668672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5"/>
          <p:cNvSpPr>
            <a:spLocks noGrp="1"/>
          </p:cNvSpPr>
          <p:nvPr>
            <p:ph type="pic" sz="quarter" idx="28"/>
          </p:nvPr>
        </p:nvSpPr>
        <p:spPr>
          <a:xfrm>
            <a:off x="786466" y="1830149"/>
            <a:ext cx="3180623" cy="3961316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33" hasCustomPrompt="1"/>
          </p:nvPr>
        </p:nvSpPr>
        <p:spPr>
          <a:xfrm>
            <a:off x="786467" y="5086351"/>
            <a:ext cx="3184320" cy="705460"/>
          </a:xfrm>
          <a:solidFill>
            <a:schemeClr val="accent1">
              <a:alpha val="82000"/>
            </a:schemeClr>
          </a:solidFill>
        </p:spPr>
        <p:txBody>
          <a:bodyPr tIns="457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34"/>
          </p:nvPr>
        </p:nvSpPr>
        <p:spPr>
          <a:xfrm>
            <a:off x="4450081" y="2209801"/>
            <a:ext cx="7055871" cy="183097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dirty="0" smtClean="0"/>
            </a:lvl1pPr>
            <a:lvl2pPr marL="0" indent="0">
              <a:buFontTx/>
              <a:buNone/>
              <a:defRPr lang="en-US" dirty="0" smtClean="0"/>
            </a:lvl2pPr>
            <a:lvl3pPr marL="0" indent="0">
              <a:buFontTx/>
              <a:buNone/>
              <a:defRPr lang="en-US" dirty="0" smtClean="0"/>
            </a:lvl3pPr>
            <a:lvl4pPr marL="0" indent="0">
              <a:buFontTx/>
              <a:buNone/>
              <a:defRPr lang="en-US" dirty="0" smtClean="0"/>
            </a:lvl4pPr>
            <a:lvl5pPr marL="0" indent="0">
              <a:buFontTx/>
              <a:buNone/>
              <a:defRPr lang="en-US" dirty="0"/>
            </a:lvl5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4455528" y="1745795"/>
            <a:ext cx="7039165" cy="487680"/>
          </a:xfrm>
        </p:spPr>
        <p:txBody>
          <a:bodyPr vert="horz" lIns="91440" tIns="45720" rIns="91440" bIns="45720" rtlCol="0">
            <a:noAutofit/>
          </a:bodyPr>
          <a:lstStyle>
            <a:lvl1pPr marL="457189" indent="-457189">
              <a:buFontTx/>
              <a:buNone/>
              <a:defRPr lang="en-US" sz="2667" b="0" dirty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lnSpc>
                <a:spcPct val="100000"/>
              </a:lnSpc>
            </a:pPr>
            <a:r>
              <a:rPr lang="en-US" dirty="0"/>
              <a:t>DESCRIPTION</a:t>
            </a:r>
          </a:p>
        </p:txBody>
      </p:sp>
      <p:sp>
        <p:nvSpPr>
          <p:cNvPr id="12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22251"/>
            <a:ext cx="10871200" cy="12573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7" name="Date Placeholder 11">
            <a:extLst>
              <a:ext uri="{FF2B5EF4-FFF2-40B4-BE49-F238E27FC236}">
                <a16:creationId xmlns:a16="http://schemas.microsoft.com/office/drawing/2014/main" id="{2A3F4A12-7CD0-444C-A5B5-A430997157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B5CC4536-4D78-447E-887B-154E1688A33A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4D8A5329-F80A-4F32-A38B-7BEBC60511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198596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36">
          <p15:clr>
            <a:srgbClr val="FBAE40"/>
          </p15:clr>
        </p15:guide>
        <p15:guide id="2" pos="5120">
          <p15:clr>
            <a:srgbClr val="FBAE40"/>
          </p15:clr>
        </p15:guide>
        <p15:guide id="3" orient="horz" pos="502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786467" y="1701800"/>
            <a:ext cx="10619067" cy="135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31"/>
          </p:nvPr>
        </p:nvSpPr>
        <p:spPr>
          <a:xfrm>
            <a:off x="1013201" y="1883248"/>
            <a:ext cx="4095827" cy="365760"/>
          </a:xfrm>
        </p:spPr>
        <p:txBody>
          <a:bodyPr tIns="45720">
            <a:noAutofit/>
          </a:bodyPr>
          <a:lstStyle>
            <a:lvl1pPr marL="0" indent="0">
              <a:lnSpc>
                <a:spcPct val="100000"/>
              </a:lnSpc>
              <a:buNone/>
              <a:defRPr sz="2667" b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32"/>
          </p:nvPr>
        </p:nvSpPr>
        <p:spPr>
          <a:xfrm>
            <a:off x="1013201" y="2310564"/>
            <a:ext cx="4095827" cy="724736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13201" y="3278021"/>
            <a:ext cx="4095827" cy="232185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8" name="Content Placeholder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8774" y="2050580"/>
            <a:ext cx="5901533" cy="3520265"/>
          </a:xfrm>
          <a:prstGeom prst="rect">
            <a:avLst/>
          </a:prstGeom>
        </p:spPr>
      </p:pic>
      <p:sp>
        <p:nvSpPr>
          <p:cNvPr id="19" name="Picture Placeholder 15"/>
          <p:cNvSpPr>
            <a:spLocks noGrp="1"/>
          </p:cNvSpPr>
          <p:nvPr>
            <p:ph type="pic" sz="quarter" idx="36"/>
          </p:nvPr>
        </p:nvSpPr>
        <p:spPr>
          <a:xfrm>
            <a:off x="6219855" y="2289164"/>
            <a:ext cx="4439368" cy="278819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22251"/>
            <a:ext cx="10871200" cy="12573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02594B9E-E0B0-4EBD-A0F6-F40058193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42E45646-4496-45FF-A3F4-0ED771E6EDA1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0" name="Footer Placeholder 12">
            <a:extLst>
              <a:ext uri="{FF2B5EF4-FFF2-40B4-BE49-F238E27FC236}">
                <a16:creationId xmlns:a16="http://schemas.microsoft.com/office/drawing/2014/main" id="{B04625BE-82F8-4ECD-9A02-748FAA5682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78360480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C Mo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786467" y="1701800"/>
            <a:ext cx="10619067" cy="135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7" name="Oval 6"/>
          <p:cNvSpPr/>
          <p:nvPr userDrawn="1"/>
        </p:nvSpPr>
        <p:spPr>
          <a:xfrm>
            <a:off x="1052688" y="5361766"/>
            <a:ext cx="4676784" cy="495084"/>
          </a:xfrm>
          <a:prstGeom prst="ellipse">
            <a:avLst/>
          </a:prstGeom>
          <a:gradFill flip="none" rotWithShape="1">
            <a:gsLst>
              <a:gs pos="60000">
                <a:srgbClr val="E9EAEB">
                  <a:alpha val="31000"/>
                </a:srgbClr>
              </a:gs>
              <a:gs pos="93000">
                <a:schemeClr val="accent3">
                  <a:lumMod val="5000"/>
                  <a:lumOff val="95000"/>
                  <a:alpha val="0"/>
                </a:schemeClr>
              </a:gs>
              <a:gs pos="0">
                <a:schemeClr val="accent3">
                  <a:lumMod val="30000"/>
                  <a:lumOff val="70000"/>
                  <a:alpha val="31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4060" y="1884365"/>
            <a:ext cx="4546040" cy="3847791"/>
          </a:xfrm>
          <a:prstGeom prst="rect">
            <a:avLst/>
          </a:prstGeom>
        </p:spPr>
      </p:pic>
      <p:sp>
        <p:nvSpPr>
          <p:cNvPr id="26" name="Text Placeholder 6"/>
          <p:cNvSpPr>
            <a:spLocks noGrp="1"/>
          </p:cNvSpPr>
          <p:nvPr>
            <p:ph type="body" sz="quarter" idx="31"/>
          </p:nvPr>
        </p:nvSpPr>
        <p:spPr>
          <a:xfrm>
            <a:off x="6111435" y="1900673"/>
            <a:ext cx="5050272" cy="365760"/>
          </a:xfrm>
        </p:spPr>
        <p:txBody>
          <a:bodyPr vert="horz" lIns="91440" tIns="45720" rIns="91440" bIns="45720" rtlCol="0">
            <a:noAutofit/>
          </a:bodyPr>
          <a:lstStyle>
            <a:lvl1pPr>
              <a:buFontTx/>
              <a:buNone/>
              <a:defRPr lang="en-US" sz="2667" b="0" dirty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32"/>
          </p:nvPr>
        </p:nvSpPr>
        <p:spPr>
          <a:xfrm>
            <a:off x="6111435" y="2330523"/>
            <a:ext cx="5050272" cy="895277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FontTx/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6701741" y="3369762"/>
            <a:ext cx="1910787" cy="1017863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36"/>
          </p:nvPr>
        </p:nvSpPr>
        <p:spPr>
          <a:xfrm>
            <a:off x="1336898" y="2237165"/>
            <a:ext cx="4020367" cy="2251219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37" hasCustomPrompt="1"/>
          </p:nvPr>
        </p:nvSpPr>
        <p:spPr>
          <a:xfrm>
            <a:off x="6701741" y="4406029"/>
            <a:ext cx="1910787" cy="1017863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38" hasCustomPrompt="1"/>
          </p:nvPr>
        </p:nvSpPr>
        <p:spPr>
          <a:xfrm>
            <a:off x="9467737" y="3365512"/>
            <a:ext cx="1910787" cy="1017863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39" hasCustomPrompt="1"/>
          </p:nvPr>
        </p:nvSpPr>
        <p:spPr>
          <a:xfrm>
            <a:off x="9467737" y="4401778"/>
            <a:ext cx="1910787" cy="1017863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8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22251"/>
            <a:ext cx="10871200" cy="12573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8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3" name="Date Placeholder 11">
            <a:extLst>
              <a:ext uri="{FF2B5EF4-FFF2-40B4-BE49-F238E27FC236}">
                <a16:creationId xmlns:a16="http://schemas.microsoft.com/office/drawing/2014/main" id="{6B849128-D74E-4DEC-AE6D-B2DA040F0B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418E9AA9-918D-4FA4-8C3B-304D70CF00C3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29" name="Footer Placeholder 12">
            <a:extLst>
              <a:ext uri="{FF2B5EF4-FFF2-40B4-BE49-F238E27FC236}">
                <a16:creationId xmlns:a16="http://schemas.microsoft.com/office/drawing/2014/main" id="{7D25E3D9-A78E-45B3-B02F-4484D70B30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56290393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eeform 61"/>
          <p:cNvSpPr/>
          <p:nvPr userDrawn="1"/>
        </p:nvSpPr>
        <p:spPr>
          <a:xfrm>
            <a:off x="701040" y="3724060"/>
            <a:ext cx="11490960" cy="274320"/>
          </a:xfrm>
          <a:custGeom>
            <a:avLst/>
            <a:gdLst>
              <a:gd name="connsiteX0" fmla="*/ 137160 w 11490960"/>
              <a:gd name="connsiteY0" fmla="*/ 0 h 274320"/>
              <a:gd name="connsiteX1" fmla="*/ 11490960 w 11490960"/>
              <a:gd name="connsiteY1" fmla="*/ 0 h 274320"/>
              <a:gd name="connsiteX2" fmla="*/ 11490960 w 11490960"/>
              <a:gd name="connsiteY2" fmla="*/ 274320 h 274320"/>
              <a:gd name="connsiteX3" fmla="*/ 137160 w 11490960"/>
              <a:gd name="connsiteY3" fmla="*/ 274320 h 274320"/>
              <a:gd name="connsiteX4" fmla="*/ 0 w 11490960"/>
              <a:gd name="connsiteY4" fmla="*/ 137160 h 274320"/>
              <a:gd name="connsiteX5" fmla="*/ 137160 w 11490960"/>
              <a:gd name="connsiteY5" fmla="*/ 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90960" h="274320">
                <a:moveTo>
                  <a:pt x="137160" y="0"/>
                </a:moveTo>
                <a:lnTo>
                  <a:pt x="11490960" y="0"/>
                </a:lnTo>
                <a:lnTo>
                  <a:pt x="11490960" y="274320"/>
                </a:lnTo>
                <a:lnTo>
                  <a:pt x="137160" y="274320"/>
                </a:lnTo>
                <a:cubicBezTo>
                  <a:pt x="61409" y="274320"/>
                  <a:pt x="0" y="212911"/>
                  <a:pt x="0" y="137160"/>
                </a:cubicBezTo>
                <a:cubicBezTo>
                  <a:pt x="0" y="61409"/>
                  <a:pt x="61409" y="0"/>
                  <a:pt x="1371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cxnSp>
        <p:nvCxnSpPr>
          <p:cNvPr id="42" name="Straight Connector 41"/>
          <p:cNvCxnSpPr/>
          <p:nvPr/>
        </p:nvCxnSpPr>
        <p:spPr>
          <a:xfrm flipV="1">
            <a:off x="1181864" y="2028887"/>
            <a:ext cx="0" cy="1737360"/>
          </a:xfrm>
          <a:prstGeom prst="line">
            <a:avLst/>
          </a:prstGeom>
          <a:ln w="28575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392878" y="2273676"/>
            <a:ext cx="2686751" cy="36576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1392878" y="2690922"/>
            <a:ext cx="2686751" cy="925977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Oval 34"/>
          <p:cNvSpPr>
            <a:spLocks noChangeAspect="1"/>
          </p:cNvSpPr>
          <p:nvPr/>
        </p:nvSpPr>
        <p:spPr>
          <a:xfrm>
            <a:off x="1106968" y="3780295"/>
            <a:ext cx="149795" cy="14979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cxnSp>
        <p:nvCxnSpPr>
          <p:cNvPr id="40" name="Straight Connector 39"/>
          <p:cNvCxnSpPr>
            <a:stCxn id="35" idx="0"/>
            <a:endCxn id="35" idx="0"/>
          </p:cNvCxnSpPr>
          <p:nvPr/>
        </p:nvCxnSpPr>
        <p:spPr>
          <a:xfrm>
            <a:off x="1181865" y="3780295"/>
            <a:ext cx="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Placeholder 6"/>
          <p:cNvSpPr>
            <a:spLocks noGrp="1"/>
          </p:cNvSpPr>
          <p:nvPr>
            <p:ph type="body" sz="quarter" idx="35" hasCustomPrompt="1"/>
          </p:nvPr>
        </p:nvSpPr>
        <p:spPr>
          <a:xfrm>
            <a:off x="1395713" y="1905000"/>
            <a:ext cx="1371600" cy="27432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41" name="Oval 40"/>
          <p:cNvSpPr>
            <a:spLocks noChangeAspect="1"/>
          </p:cNvSpPr>
          <p:nvPr userDrawn="1"/>
        </p:nvSpPr>
        <p:spPr>
          <a:xfrm>
            <a:off x="4734517" y="3780295"/>
            <a:ext cx="149795" cy="14979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50" name="Oval 49"/>
          <p:cNvSpPr>
            <a:spLocks noChangeAspect="1"/>
          </p:cNvSpPr>
          <p:nvPr userDrawn="1"/>
        </p:nvSpPr>
        <p:spPr>
          <a:xfrm>
            <a:off x="8362068" y="3780295"/>
            <a:ext cx="149795" cy="14979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cxnSp>
        <p:nvCxnSpPr>
          <p:cNvPr id="51" name="Straight Connector 50"/>
          <p:cNvCxnSpPr/>
          <p:nvPr userDrawn="1"/>
        </p:nvCxnSpPr>
        <p:spPr>
          <a:xfrm>
            <a:off x="4809415" y="3945076"/>
            <a:ext cx="0" cy="1737360"/>
          </a:xfrm>
          <a:prstGeom prst="line">
            <a:avLst/>
          </a:prstGeom>
          <a:ln w="28575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 userDrawn="1"/>
        </p:nvCxnSpPr>
        <p:spPr>
          <a:xfrm flipV="1">
            <a:off x="8436964" y="2028887"/>
            <a:ext cx="0" cy="1737360"/>
          </a:xfrm>
          <a:prstGeom prst="line">
            <a:avLst/>
          </a:prstGeom>
          <a:ln w="28575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6"/>
          <p:cNvSpPr>
            <a:spLocks noGrp="1"/>
          </p:cNvSpPr>
          <p:nvPr>
            <p:ph type="body" sz="quarter" idx="36" hasCustomPrompt="1"/>
          </p:nvPr>
        </p:nvSpPr>
        <p:spPr>
          <a:xfrm>
            <a:off x="8679038" y="2273676"/>
            <a:ext cx="2686751" cy="36576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 dirty="0"/>
              <a:t>Click to edit text </a:t>
            </a:r>
          </a:p>
        </p:txBody>
      </p:sp>
      <p:sp>
        <p:nvSpPr>
          <p:cNvPr id="54" name="Text Placeholder 6"/>
          <p:cNvSpPr>
            <a:spLocks noGrp="1"/>
          </p:cNvSpPr>
          <p:nvPr>
            <p:ph type="body" sz="quarter" idx="37"/>
          </p:nvPr>
        </p:nvSpPr>
        <p:spPr>
          <a:xfrm>
            <a:off x="8679038" y="2690922"/>
            <a:ext cx="2686751" cy="925977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6"/>
          <p:cNvSpPr>
            <a:spLocks noGrp="1"/>
          </p:cNvSpPr>
          <p:nvPr>
            <p:ph type="body" sz="quarter" idx="38" hasCustomPrompt="1"/>
          </p:nvPr>
        </p:nvSpPr>
        <p:spPr>
          <a:xfrm>
            <a:off x="8681873" y="1905000"/>
            <a:ext cx="1371600" cy="27432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56" name="Text Placeholder 6"/>
          <p:cNvSpPr>
            <a:spLocks noGrp="1"/>
          </p:cNvSpPr>
          <p:nvPr>
            <p:ph type="body" sz="quarter" idx="39" hasCustomPrompt="1"/>
          </p:nvPr>
        </p:nvSpPr>
        <p:spPr>
          <a:xfrm>
            <a:off x="5038794" y="4640437"/>
            <a:ext cx="2686751" cy="36576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7" name="Text Placeholder 6"/>
          <p:cNvSpPr>
            <a:spLocks noGrp="1"/>
          </p:cNvSpPr>
          <p:nvPr>
            <p:ph type="body" sz="quarter" idx="40"/>
          </p:nvPr>
        </p:nvSpPr>
        <p:spPr>
          <a:xfrm>
            <a:off x="5038794" y="5057684"/>
            <a:ext cx="2686751" cy="925977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6"/>
          <p:cNvSpPr>
            <a:spLocks noGrp="1"/>
          </p:cNvSpPr>
          <p:nvPr>
            <p:ph type="body" sz="quarter" idx="41" hasCustomPrompt="1"/>
          </p:nvPr>
        </p:nvSpPr>
        <p:spPr>
          <a:xfrm>
            <a:off x="5038793" y="4271761"/>
            <a:ext cx="1371600" cy="27432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42"/>
          </p:nvPr>
        </p:nvSpPr>
        <p:spPr>
          <a:xfrm>
            <a:off x="5539203" y="1933136"/>
            <a:ext cx="1554480" cy="155448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9" name="Picture Placeholder 7"/>
          <p:cNvSpPr>
            <a:spLocks noGrp="1"/>
          </p:cNvSpPr>
          <p:nvPr>
            <p:ph type="pic" sz="quarter" idx="43"/>
          </p:nvPr>
        </p:nvSpPr>
        <p:spPr>
          <a:xfrm>
            <a:off x="2014100" y="4234824"/>
            <a:ext cx="1554480" cy="155448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0" name="Picture Placeholder 7"/>
          <p:cNvSpPr>
            <a:spLocks noGrp="1"/>
          </p:cNvSpPr>
          <p:nvPr>
            <p:ph type="pic" sz="quarter" idx="44"/>
          </p:nvPr>
        </p:nvSpPr>
        <p:spPr>
          <a:xfrm>
            <a:off x="9306207" y="4234824"/>
            <a:ext cx="1554480" cy="155448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22251"/>
            <a:ext cx="10871200" cy="12573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30" name="Date Placeholder 11">
            <a:extLst>
              <a:ext uri="{FF2B5EF4-FFF2-40B4-BE49-F238E27FC236}">
                <a16:creationId xmlns:a16="http://schemas.microsoft.com/office/drawing/2014/main" id="{678A3014-78C7-4AEB-84F7-E62F27F372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2076BEE8-A4CF-4EB5-A7F8-FB26A20B11F6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31" name="Footer Placeholder 12">
            <a:extLst>
              <a:ext uri="{FF2B5EF4-FFF2-40B4-BE49-F238E27FC236}">
                <a16:creationId xmlns:a16="http://schemas.microsoft.com/office/drawing/2014/main" id="{E46AF928-4563-4D41-8B30-6D04D42352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41013995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with images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eeform 61"/>
          <p:cNvSpPr/>
          <p:nvPr userDrawn="1"/>
        </p:nvSpPr>
        <p:spPr>
          <a:xfrm flipH="1">
            <a:off x="-6096" y="3724060"/>
            <a:ext cx="11490960" cy="274320"/>
          </a:xfrm>
          <a:custGeom>
            <a:avLst/>
            <a:gdLst>
              <a:gd name="connsiteX0" fmla="*/ 137160 w 11490960"/>
              <a:gd name="connsiteY0" fmla="*/ 0 h 274320"/>
              <a:gd name="connsiteX1" fmla="*/ 11490960 w 11490960"/>
              <a:gd name="connsiteY1" fmla="*/ 0 h 274320"/>
              <a:gd name="connsiteX2" fmla="*/ 11490960 w 11490960"/>
              <a:gd name="connsiteY2" fmla="*/ 274320 h 274320"/>
              <a:gd name="connsiteX3" fmla="*/ 137160 w 11490960"/>
              <a:gd name="connsiteY3" fmla="*/ 274320 h 274320"/>
              <a:gd name="connsiteX4" fmla="*/ 0 w 11490960"/>
              <a:gd name="connsiteY4" fmla="*/ 137160 h 274320"/>
              <a:gd name="connsiteX5" fmla="*/ 137160 w 11490960"/>
              <a:gd name="connsiteY5" fmla="*/ 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90960" h="274320">
                <a:moveTo>
                  <a:pt x="137160" y="0"/>
                </a:moveTo>
                <a:lnTo>
                  <a:pt x="11490960" y="0"/>
                </a:lnTo>
                <a:lnTo>
                  <a:pt x="11490960" y="274320"/>
                </a:lnTo>
                <a:lnTo>
                  <a:pt x="137160" y="274320"/>
                </a:lnTo>
                <a:cubicBezTo>
                  <a:pt x="61409" y="274320"/>
                  <a:pt x="0" y="212911"/>
                  <a:pt x="0" y="137160"/>
                </a:cubicBezTo>
                <a:cubicBezTo>
                  <a:pt x="0" y="61409"/>
                  <a:pt x="61409" y="0"/>
                  <a:pt x="137160" y="0"/>
                </a:cubicBezTo>
                <a:close/>
              </a:path>
            </a:pathLst>
          </a:cu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cxnSp>
        <p:nvCxnSpPr>
          <p:cNvPr id="42" name="Straight Connector 41"/>
          <p:cNvCxnSpPr/>
          <p:nvPr/>
        </p:nvCxnSpPr>
        <p:spPr>
          <a:xfrm flipV="1">
            <a:off x="4809415" y="2028887"/>
            <a:ext cx="0" cy="1737360"/>
          </a:xfrm>
          <a:prstGeom prst="line">
            <a:avLst/>
          </a:prstGeom>
          <a:ln w="28575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392878" y="4640437"/>
            <a:ext cx="2686751" cy="36576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 dirty="0"/>
              <a:t>Click to edit text 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1392878" y="5057684"/>
            <a:ext cx="2686751" cy="925977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Oval 34"/>
          <p:cNvSpPr>
            <a:spLocks noChangeAspect="1"/>
          </p:cNvSpPr>
          <p:nvPr/>
        </p:nvSpPr>
        <p:spPr>
          <a:xfrm>
            <a:off x="1106968" y="3780295"/>
            <a:ext cx="149795" cy="14979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cxnSp>
        <p:nvCxnSpPr>
          <p:cNvPr id="40" name="Straight Connector 39"/>
          <p:cNvCxnSpPr>
            <a:stCxn id="35" idx="0"/>
            <a:endCxn id="35" idx="0"/>
          </p:cNvCxnSpPr>
          <p:nvPr/>
        </p:nvCxnSpPr>
        <p:spPr>
          <a:xfrm>
            <a:off x="1181865" y="3780295"/>
            <a:ext cx="0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Placeholder 6"/>
          <p:cNvSpPr>
            <a:spLocks noGrp="1"/>
          </p:cNvSpPr>
          <p:nvPr>
            <p:ph type="body" sz="quarter" idx="35" hasCustomPrompt="1"/>
          </p:nvPr>
        </p:nvSpPr>
        <p:spPr>
          <a:xfrm>
            <a:off x="1395713" y="4271761"/>
            <a:ext cx="1371600" cy="27432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41" name="Oval 40"/>
          <p:cNvSpPr>
            <a:spLocks noChangeAspect="1"/>
          </p:cNvSpPr>
          <p:nvPr userDrawn="1"/>
        </p:nvSpPr>
        <p:spPr>
          <a:xfrm>
            <a:off x="4734517" y="3780295"/>
            <a:ext cx="149795" cy="14979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50" name="Oval 49"/>
          <p:cNvSpPr>
            <a:spLocks noChangeAspect="1"/>
          </p:cNvSpPr>
          <p:nvPr userDrawn="1"/>
        </p:nvSpPr>
        <p:spPr>
          <a:xfrm>
            <a:off x="8362068" y="3780295"/>
            <a:ext cx="149795" cy="14979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/>
          </a:p>
        </p:txBody>
      </p:sp>
      <p:sp>
        <p:nvSpPr>
          <p:cNvPr id="53" name="Text Placeholder 6"/>
          <p:cNvSpPr>
            <a:spLocks noGrp="1"/>
          </p:cNvSpPr>
          <p:nvPr>
            <p:ph type="body" sz="quarter" idx="36" hasCustomPrompt="1"/>
          </p:nvPr>
        </p:nvSpPr>
        <p:spPr>
          <a:xfrm>
            <a:off x="8679038" y="4640437"/>
            <a:ext cx="2686751" cy="36576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4" name="Text Placeholder 6"/>
          <p:cNvSpPr>
            <a:spLocks noGrp="1"/>
          </p:cNvSpPr>
          <p:nvPr>
            <p:ph type="body" sz="quarter" idx="37"/>
          </p:nvPr>
        </p:nvSpPr>
        <p:spPr>
          <a:xfrm>
            <a:off x="8679038" y="5057684"/>
            <a:ext cx="2686751" cy="925977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6"/>
          <p:cNvSpPr>
            <a:spLocks noGrp="1"/>
          </p:cNvSpPr>
          <p:nvPr>
            <p:ph type="body" sz="quarter" idx="38" hasCustomPrompt="1"/>
          </p:nvPr>
        </p:nvSpPr>
        <p:spPr>
          <a:xfrm>
            <a:off x="8681873" y="4271761"/>
            <a:ext cx="1371600" cy="27432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56" name="Text Placeholder 6"/>
          <p:cNvSpPr>
            <a:spLocks noGrp="1"/>
          </p:cNvSpPr>
          <p:nvPr>
            <p:ph type="body" sz="quarter" idx="39" hasCustomPrompt="1"/>
          </p:nvPr>
        </p:nvSpPr>
        <p:spPr>
          <a:xfrm>
            <a:off x="5038794" y="2273676"/>
            <a:ext cx="2686751" cy="36576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accent1"/>
                </a:solidFill>
                <a:latin typeface="Bebas Neue Bold" panose="020B0606020202050201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7" name="Text Placeholder 6"/>
          <p:cNvSpPr>
            <a:spLocks noGrp="1"/>
          </p:cNvSpPr>
          <p:nvPr>
            <p:ph type="body" sz="quarter" idx="40"/>
          </p:nvPr>
        </p:nvSpPr>
        <p:spPr>
          <a:xfrm>
            <a:off x="5038794" y="2690922"/>
            <a:ext cx="2686751" cy="925977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6"/>
          <p:cNvSpPr>
            <a:spLocks noGrp="1"/>
          </p:cNvSpPr>
          <p:nvPr>
            <p:ph type="body" sz="quarter" idx="41" hasCustomPrompt="1"/>
          </p:nvPr>
        </p:nvSpPr>
        <p:spPr>
          <a:xfrm>
            <a:off x="5038793" y="1905000"/>
            <a:ext cx="1371600" cy="274320"/>
          </a:xfrm>
        </p:spPr>
        <p:txBody>
          <a:bodyPr tIns="45720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42"/>
          </p:nvPr>
        </p:nvSpPr>
        <p:spPr>
          <a:xfrm>
            <a:off x="5539203" y="4234824"/>
            <a:ext cx="1554480" cy="155448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9" name="Picture Placeholder 7"/>
          <p:cNvSpPr>
            <a:spLocks noGrp="1"/>
          </p:cNvSpPr>
          <p:nvPr>
            <p:ph type="pic" sz="quarter" idx="43"/>
          </p:nvPr>
        </p:nvSpPr>
        <p:spPr>
          <a:xfrm>
            <a:off x="2014100" y="1933136"/>
            <a:ext cx="1554480" cy="155448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0" name="Picture Placeholder 7"/>
          <p:cNvSpPr>
            <a:spLocks noGrp="1"/>
          </p:cNvSpPr>
          <p:nvPr>
            <p:ph type="pic" sz="quarter" idx="44"/>
          </p:nvPr>
        </p:nvSpPr>
        <p:spPr>
          <a:xfrm>
            <a:off x="9306207" y="1933136"/>
            <a:ext cx="1554480" cy="155448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1181864" y="3945076"/>
            <a:ext cx="0" cy="1737360"/>
          </a:xfrm>
          <a:prstGeom prst="line">
            <a:avLst/>
          </a:prstGeom>
          <a:ln w="28575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 userDrawn="1"/>
        </p:nvCxnSpPr>
        <p:spPr>
          <a:xfrm>
            <a:off x="8436964" y="3945076"/>
            <a:ext cx="0" cy="1737360"/>
          </a:xfrm>
          <a:prstGeom prst="line">
            <a:avLst/>
          </a:prstGeom>
          <a:ln w="28575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6"/>
          <p:cNvSpPr>
            <a:spLocks noGrp="1"/>
          </p:cNvSpPr>
          <p:nvPr>
            <p:ph type="title" hasCustomPrompt="1"/>
          </p:nvPr>
        </p:nvSpPr>
        <p:spPr>
          <a:xfrm>
            <a:off x="711200" y="222251"/>
            <a:ext cx="10871200" cy="12573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7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10972800" y="6373939"/>
            <a:ext cx="487680" cy="365760"/>
          </a:xfrm>
        </p:spPr>
        <p:txBody>
          <a:bodyPr tIns="18288" bIns="0"/>
          <a:lstStyle>
            <a:lvl1pPr>
              <a:defRPr sz="1600" spc="267" baseline="0"/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333155" y="533400"/>
            <a:ext cx="158496" cy="533400"/>
            <a:chOff x="333155" y="533400"/>
            <a:chExt cx="158496" cy="533400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412403" y="533400"/>
              <a:ext cx="0" cy="5334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333155" y="723900"/>
              <a:ext cx="158496" cy="15240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32" name="Date Placeholder 11">
            <a:extLst>
              <a:ext uri="{FF2B5EF4-FFF2-40B4-BE49-F238E27FC236}">
                <a16:creationId xmlns:a16="http://schemas.microsoft.com/office/drawing/2014/main" id="{949C796C-DFA3-4342-A8DE-7C9515E6B1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1200" y="6442647"/>
            <a:ext cx="2844800" cy="246221"/>
          </a:xfrm>
        </p:spPr>
        <p:txBody>
          <a:bodyPr/>
          <a:lstStyle>
            <a:lvl1pPr>
              <a:defRPr sz="1000"/>
            </a:lvl1pPr>
          </a:lstStyle>
          <a:p>
            <a:fld id="{4D99DB37-F9E0-4B3B-B9FD-62C407D7D32A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33" name="Footer Placeholder 12">
            <a:extLst>
              <a:ext uri="{FF2B5EF4-FFF2-40B4-BE49-F238E27FC236}">
                <a16:creationId xmlns:a16="http://schemas.microsoft.com/office/drawing/2014/main" id="{514C95DC-466C-418B-8414-5077F33883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©2019 Your Company.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390400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2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63" Type="http://schemas.openxmlformats.org/officeDocument/2006/relationships/slideLayout" Target="../slideLayouts/slideLayout74.xml"/><Relationship Id="rId68" Type="http://schemas.openxmlformats.org/officeDocument/2006/relationships/slideLayout" Target="../slideLayouts/slideLayout79.xml"/><Relationship Id="rId84" Type="http://schemas.openxmlformats.org/officeDocument/2006/relationships/slideLayout" Target="../slideLayouts/slideLayout95.xml"/><Relationship Id="rId89" Type="http://schemas.openxmlformats.org/officeDocument/2006/relationships/slideLayout" Target="../slideLayouts/slideLayout100.xml"/><Relationship Id="rId1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22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53" Type="http://schemas.openxmlformats.org/officeDocument/2006/relationships/slideLayout" Target="../slideLayouts/slideLayout64.xml"/><Relationship Id="rId58" Type="http://schemas.openxmlformats.org/officeDocument/2006/relationships/slideLayout" Target="../slideLayouts/slideLayout69.xml"/><Relationship Id="rId74" Type="http://schemas.openxmlformats.org/officeDocument/2006/relationships/slideLayout" Target="../slideLayouts/slideLayout85.xml"/><Relationship Id="rId79" Type="http://schemas.openxmlformats.org/officeDocument/2006/relationships/slideLayout" Target="../slideLayouts/slideLayout90.xml"/><Relationship Id="rId5" Type="http://schemas.openxmlformats.org/officeDocument/2006/relationships/slideLayout" Target="../slideLayouts/slideLayout16.xml"/><Relationship Id="rId90" Type="http://schemas.openxmlformats.org/officeDocument/2006/relationships/slideLayout" Target="../slideLayouts/slideLayout101.xml"/><Relationship Id="rId95" Type="http://schemas.openxmlformats.org/officeDocument/2006/relationships/slideLayout" Target="../slideLayouts/slideLayout106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64" Type="http://schemas.openxmlformats.org/officeDocument/2006/relationships/slideLayout" Target="../slideLayouts/slideLayout75.xml"/><Relationship Id="rId69" Type="http://schemas.openxmlformats.org/officeDocument/2006/relationships/slideLayout" Target="../slideLayouts/slideLayout80.xm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72" Type="http://schemas.openxmlformats.org/officeDocument/2006/relationships/slideLayout" Target="../slideLayouts/slideLayout83.xml"/><Relationship Id="rId80" Type="http://schemas.openxmlformats.org/officeDocument/2006/relationships/slideLayout" Target="../slideLayouts/slideLayout91.xml"/><Relationship Id="rId85" Type="http://schemas.openxmlformats.org/officeDocument/2006/relationships/slideLayout" Target="../slideLayouts/slideLayout96.xml"/><Relationship Id="rId93" Type="http://schemas.openxmlformats.org/officeDocument/2006/relationships/slideLayout" Target="../slideLayouts/slideLayout104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57.xml"/><Relationship Id="rId59" Type="http://schemas.openxmlformats.org/officeDocument/2006/relationships/slideLayout" Target="../slideLayouts/slideLayout70.xml"/><Relationship Id="rId67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65.xml"/><Relationship Id="rId62" Type="http://schemas.openxmlformats.org/officeDocument/2006/relationships/slideLayout" Target="../slideLayouts/slideLayout73.xml"/><Relationship Id="rId70" Type="http://schemas.openxmlformats.org/officeDocument/2006/relationships/slideLayout" Target="../slideLayouts/slideLayout81.xml"/><Relationship Id="rId75" Type="http://schemas.openxmlformats.org/officeDocument/2006/relationships/slideLayout" Target="../slideLayouts/slideLayout86.xml"/><Relationship Id="rId83" Type="http://schemas.openxmlformats.org/officeDocument/2006/relationships/slideLayout" Target="../slideLayouts/slideLayout94.xml"/><Relationship Id="rId88" Type="http://schemas.openxmlformats.org/officeDocument/2006/relationships/slideLayout" Target="../slideLayouts/slideLayout99.xml"/><Relationship Id="rId91" Type="http://schemas.openxmlformats.org/officeDocument/2006/relationships/slideLayout" Target="../slideLayouts/slideLayout102.xml"/><Relationship Id="rId9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60.xml"/><Relationship Id="rId57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52" Type="http://schemas.openxmlformats.org/officeDocument/2006/relationships/slideLayout" Target="../slideLayouts/slideLayout63.xml"/><Relationship Id="rId60" Type="http://schemas.openxmlformats.org/officeDocument/2006/relationships/slideLayout" Target="../slideLayouts/slideLayout71.xml"/><Relationship Id="rId65" Type="http://schemas.openxmlformats.org/officeDocument/2006/relationships/slideLayout" Target="../slideLayouts/slideLayout76.xml"/><Relationship Id="rId73" Type="http://schemas.openxmlformats.org/officeDocument/2006/relationships/slideLayout" Target="../slideLayouts/slideLayout84.xml"/><Relationship Id="rId78" Type="http://schemas.openxmlformats.org/officeDocument/2006/relationships/slideLayout" Target="../slideLayouts/slideLayout89.xml"/><Relationship Id="rId81" Type="http://schemas.openxmlformats.org/officeDocument/2006/relationships/slideLayout" Target="../slideLayouts/slideLayout92.xml"/><Relationship Id="rId86" Type="http://schemas.openxmlformats.org/officeDocument/2006/relationships/slideLayout" Target="../slideLayouts/slideLayout97.xml"/><Relationship Id="rId94" Type="http://schemas.openxmlformats.org/officeDocument/2006/relationships/slideLayout" Target="../slideLayouts/slideLayout105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9" Type="http://schemas.openxmlformats.org/officeDocument/2006/relationships/slideLayout" Target="../slideLayouts/slideLayout50.xml"/><Relationship Id="rId34" Type="http://schemas.openxmlformats.org/officeDocument/2006/relationships/slideLayout" Target="../slideLayouts/slideLayout45.xml"/><Relationship Id="rId50" Type="http://schemas.openxmlformats.org/officeDocument/2006/relationships/slideLayout" Target="../slideLayouts/slideLayout61.xml"/><Relationship Id="rId55" Type="http://schemas.openxmlformats.org/officeDocument/2006/relationships/slideLayout" Target="../slideLayouts/slideLayout66.xml"/><Relationship Id="rId7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18.xml"/><Relationship Id="rId71" Type="http://schemas.openxmlformats.org/officeDocument/2006/relationships/slideLayout" Target="../slideLayouts/slideLayout82.xml"/><Relationship Id="rId92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13.xml"/><Relationship Id="rId29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35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66" Type="http://schemas.openxmlformats.org/officeDocument/2006/relationships/slideLayout" Target="../slideLayouts/slideLayout77.xml"/><Relationship Id="rId87" Type="http://schemas.openxmlformats.org/officeDocument/2006/relationships/slideLayout" Target="../slideLayouts/slideLayout98.xml"/><Relationship Id="rId61" Type="http://schemas.openxmlformats.org/officeDocument/2006/relationships/slideLayout" Target="../slideLayouts/slideLayout72.xml"/><Relationship Id="rId82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5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56" Type="http://schemas.openxmlformats.org/officeDocument/2006/relationships/slideLayout" Target="../slideLayouts/slideLayout67.xml"/><Relationship Id="rId77" Type="http://schemas.openxmlformats.org/officeDocument/2006/relationships/slideLayout" Target="../slideLayouts/slideLayout8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B4B4C2-488C-4336-B641-3FABE35E3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82421-A1BF-41DC-8275-E7AACA496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B1B87-86FC-4E61-BD46-290F23EADD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8A97D-FABC-4CEF-871B-D7F4AA760A5A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51ACC-DD2A-4204-9186-235C6A76F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5E8CA-1876-4B5A-A7CA-5A1BFEABEA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3F511E-8BB5-48B0-9733-1109F63E2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79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1200" y="274637"/>
            <a:ext cx="10871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l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1200" y="1600202"/>
            <a:ext cx="10871200" cy="4470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lvl="0" indent="0">
              <a:buFontTx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53506"/>
            <a:ext cx="2844800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en-US" sz="1333" i="1" smtClean="0">
                <a:solidFill>
                  <a:schemeClr val="tx2"/>
                </a:solidFill>
              </a:defRPr>
            </a:lvl1pPr>
          </a:lstStyle>
          <a:p>
            <a:fld id="{288289CD-044D-485B-B6BE-010CB5E86335}" type="datetime4">
              <a:rPr lang="en-US" smtClean="0"/>
              <a:t>October 20, 2021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81600" y="6453506"/>
            <a:ext cx="5283200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r">
              <a:defRPr lang="en-US" sz="1333" i="1" smtClean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©2019 Your Company. All Rights Reserved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9600" y="6235412"/>
            <a:ext cx="812800" cy="486833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rIns="0" rtlCol="0" anchor="ctr"/>
          <a:lstStyle>
            <a:lvl1pPr algn="ctr">
              <a:defRPr lang="en-US" sz="2133" spc="400" smtClean="0">
                <a:solidFill>
                  <a:schemeClr val="bg1"/>
                </a:solidFill>
                <a:latin typeface="Bebas Neue Bold" panose="020B0606020202050201" pitchFamily="34" charset="0"/>
              </a:defRPr>
            </a:lvl1pPr>
          </a:lstStyle>
          <a:p>
            <a:fld id="{9D955F5F-96B5-4123-A0BF-F5126ED548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7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  <p:sldLayoutId id="2147483727" r:id="rId67"/>
    <p:sldLayoutId id="2147483728" r:id="rId68"/>
    <p:sldLayoutId id="2147483729" r:id="rId69"/>
    <p:sldLayoutId id="2147483730" r:id="rId70"/>
    <p:sldLayoutId id="2147483731" r:id="rId71"/>
    <p:sldLayoutId id="2147483732" r:id="rId72"/>
    <p:sldLayoutId id="2147483733" r:id="rId73"/>
    <p:sldLayoutId id="2147483734" r:id="rId74"/>
    <p:sldLayoutId id="2147483735" r:id="rId75"/>
    <p:sldLayoutId id="2147483736" r:id="rId76"/>
    <p:sldLayoutId id="2147483737" r:id="rId77"/>
    <p:sldLayoutId id="2147483738" r:id="rId78"/>
    <p:sldLayoutId id="2147483739" r:id="rId79"/>
    <p:sldLayoutId id="2147483740" r:id="rId80"/>
    <p:sldLayoutId id="2147483741" r:id="rId81"/>
    <p:sldLayoutId id="2147483742" r:id="rId82"/>
    <p:sldLayoutId id="2147483743" r:id="rId83"/>
    <p:sldLayoutId id="2147483744" r:id="rId84"/>
    <p:sldLayoutId id="2147483745" r:id="rId85"/>
    <p:sldLayoutId id="2147483746" r:id="rId86"/>
    <p:sldLayoutId id="2147483747" r:id="rId87"/>
    <p:sldLayoutId id="2147483748" r:id="rId88"/>
    <p:sldLayoutId id="2147483749" r:id="rId89"/>
    <p:sldLayoutId id="2147483750" r:id="rId90"/>
    <p:sldLayoutId id="2147483751" r:id="rId91"/>
    <p:sldLayoutId id="2147483752" r:id="rId92"/>
    <p:sldLayoutId id="2147483753" r:id="rId93"/>
    <p:sldLayoutId id="2147483754" r:id="rId94"/>
    <p:sldLayoutId id="2147483755" r:id="rId95"/>
  </p:sldLayoutIdLst>
  <p:hf hdr="0"/>
  <p:txStyles>
    <p:titleStyle>
      <a:lvl1pPr algn="ctr" defTabSz="1219170" rtl="0" eaLnBrk="1" latinLnBrk="0" hangingPunct="1">
        <a:spcBef>
          <a:spcPct val="0"/>
        </a:spcBef>
        <a:buNone/>
        <a:defRPr lang="en-US" sz="5867" kern="1200">
          <a:solidFill>
            <a:schemeClr val="tx1"/>
          </a:solidFill>
          <a:latin typeface="Bebas Neue Bold" panose="020B0606020202050201" pitchFamily="34" charset="0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lang="en-U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icture containing person, group, people&#10;&#10;Description automatically generated">
            <a:extLst>
              <a:ext uri="{FF2B5EF4-FFF2-40B4-BE49-F238E27FC236}">
                <a16:creationId xmlns:a16="http://schemas.microsoft.com/office/drawing/2014/main" id="{BFB83125-49B0-43FF-91FC-135A8022D1C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7" b="8937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E54F8-6A0F-422D-B57B-7C7F146BCE8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E8ECEA-A662-44D3-898A-A69CBC53C169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47F4FF0-A6F0-495C-ABEB-367E4AB85F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3559E87-4018-49BB-B68E-BDAFE64650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A65FC1C-7542-40B8-9005-6E4353847EB0}"/>
              </a:ext>
            </a:extLst>
          </p:cNvPr>
          <p:cNvSpPr/>
          <p:nvPr/>
        </p:nvSpPr>
        <p:spPr>
          <a:xfrm>
            <a:off x="0" y="1827422"/>
            <a:ext cx="12280777" cy="2447632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itle 5">
            <a:extLst>
              <a:ext uri="{FF2B5EF4-FFF2-40B4-BE49-F238E27FC236}">
                <a16:creationId xmlns:a16="http://schemas.microsoft.com/office/drawing/2014/main" id="{CC48FD4C-652A-4F38-8031-6B9CFF276A33}"/>
              </a:ext>
            </a:extLst>
          </p:cNvPr>
          <p:cNvSpPr txBox="1">
            <a:spLocks/>
          </p:cNvSpPr>
          <p:nvPr/>
        </p:nvSpPr>
        <p:spPr>
          <a:xfrm>
            <a:off x="86932" y="2316225"/>
            <a:ext cx="12018135" cy="147002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1219170" rtl="0" eaLnBrk="1" latinLnBrk="0" hangingPunct="1">
              <a:spcBef>
                <a:spcPct val="0"/>
              </a:spcBef>
              <a:buNone/>
              <a:defRPr lang="en-US" sz="9600" kern="1200" dirty="0">
                <a:solidFill>
                  <a:schemeClr val="tx1"/>
                </a:solidFill>
                <a:latin typeface="Bebas Neue Bold" panose="020B0606020202050201" pitchFamily="34" charset="0"/>
                <a:ea typeface="+mn-ea"/>
                <a:cs typeface="+mn-cs"/>
              </a:defRPr>
            </a:lvl1pPr>
          </a:lstStyle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Industry </a:t>
            </a:r>
            <a:r>
              <a:rPr lang="th-TH" sz="5400" dirty="0">
                <a:solidFill>
                  <a:srgbClr val="FFFFFF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ไหนวิ่งไปตาม </a:t>
            </a:r>
            <a:r>
              <a:rPr lang="en-US" sz="5400" dirty="0">
                <a:solidFill>
                  <a:srgbClr val="FFFFFF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SET </a:t>
            </a:r>
            <a:r>
              <a:rPr lang="th-TH" sz="5400" dirty="0">
                <a:solidFill>
                  <a:srgbClr val="FFFFFF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บ้าง</a:t>
            </a:r>
            <a:endParaRPr kumimoji="0" lang="th-TH" sz="5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600790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4837126F-F6F3-471E-A2B8-655CF897D7B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9" name="Rectangle 8"/>
          <p:cNvSpPr/>
          <p:nvPr/>
        </p:nvSpPr>
        <p:spPr>
          <a:xfrm>
            <a:off x="0" y="2106614"/>
            <a:ext cx="10585525" cy="2648266"/>
          </a:xfrm>
          <a:prstGeom prst="rect">
            <a:avLst/>
          </a:prstGeom>
          <a:solidFill>
            <a:schemeClr val="tx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0" y="2324882"/>
            <a:ext cx="9841968" cy="1470025"/>
          </a:xfrm>
        </p:spPr>
        <p:txBody>
          <a:bodyPr/>
          <a:lstStyle/>
          <a:p>
            <a:pPr algn="l"/>
            <a:r>
              <a:rPr lang="th-TH" sz="4400" dirty="0">
                <a:solidFill>
                  <a:schemeClr val="bg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1. </a:t>
            </a:r>
            <a:r>
              <a:rPr lang="en-US" sz="4400" dirty="0">
                <a:solidFill>
                  <a:schemeClr val="bg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11 </a:t>
            </a:r>
            <a:r>
              <a:rPr lang="th-TH" sz="4400" dirty="0">
                <a:solidFill>
                  <a:schemeClr val="bg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ปี นานไปรึป่าว</a:t>
            </a:r>
            <a:r>
              <a:rPr lang="en-US" sz="4400" dirty="0">
                <a:solidFill>
                  <a:schemeClr val="bg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?</a:t>
            </a:r>
            <a:br>
              <a:rPr lang="th-TH" sz="4400" dirty="0">
                <a:solidFill>
                  <a:schemeClr val="bg1"/>
                </a:solidFill>
                <a:latin typeface="Quark" panose="02000000000000000000" pitchFamily="50" charset="-34"/>
                <a:cs typeface="Quark" panose="02000000000000000000" pitchFamily="50" charset="-34"/>
              </a:rPr>
            </a:br>
            <a:r>
              <a:rPr lang="th-TH" sz="4400" dirty="0">
                <a:solidFill>
                  <a:schemeClr val="bg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2. คิด </a:t>
            </a:r>
            <a:r>
              <a:rPr lang="en-US" sz="4400" dirty="0">
                <a:solidFill>
                  <a:schemeClr val="bg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Beta </a:t>
            </a:r>
            <a:r>
              <a:rPr lang="th-TH" sz="4400" dirty="0">
                <a:solidFill>
                  <a:schemeClr val="bg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จากแค่ 52 </a:t>
            </a:r>
            <a:r>
              <a:rPr lang="en-US" sz="4400" dirty="0">
                <a:solidFill>
                  <a:schemeClr val="bg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Data point : </a:t>
            </a:r>
            <a:r>
              <a:rPr lang="th-TH" sz="4400" dirty="0">
                <a:solidFill>
                  <a:schemeClr val="bg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น้อยไปรึป่าว</a:t>
            </a:r>
            <a:r>
              <a:rPr lang="en-US" sz="4400" dirty="0">
                <a:solidFill>
                  <a:schemeClr val="bg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?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0" y="3903778"/>
            <a:ext cx="8534400" cy="594043"/>
          </a:xfrm>
        </p:spPr>
        <p:txBody>
          <a:bodyPr/>
          <a:lstStyle/>
          <a:p>
            <a:pPr algn="l"/>
            <a:r>
              <a:rPr lang="en-US" dirty="0"/>
              <a:t>BOOTSTRAP!!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E54F8-6A0F-422D-B57B-7C7F146BCE8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E8ECEA-A662-44D3-898A-A69CBC53C169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47F4FF0-A6F0-495C-ABEB-367E4AB85F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3559E87-4018-49BB-B68E-BDAFE64650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9523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/>
          </p:nvPr>
        </p:nvSpPr>
        <p:spPr>
          <a:xfrm>
            <a:off x="711199" y="274637"/>
            <a:ext cx="5689601" cy="1143000"/>
          </a:xfrm>
        </p:spPr>
        <p:txBody>
          <a:bodyPr>
            <a:normAutofit/>
          </a:bodyPr>
          <a:lstStyle/>
          <a:p>
            <a:r>
              <a:rPr lang="en-US" dirty="0"/>
              <a:t>Bootstrap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6FA257-B992-414C-A836-CDD4821FD97A}"/>
              </a:ext>
            </a:extLst>
          </p:cNvPr>
          <p:cNvSpPr txBox="1"/>
          <p:nvPr/>
        </p:nvSpPr>
        <p:spPr>
          <a:xfrm>
            <a:off x="2006412" y="2032207"/>
            <a:ext cx="7026284" cy="661720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Random Sample (With replacement) </a:t>
            </a:r>
            <a:r>
              <a:rPr kumimoji="0" lang="th-TH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จากปีนั้นๆ </a:t>
            </a:r>
          </a:p>
          <a:p>
            <a:pPr defTabSz="1219170"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Data Point 52 -&gt; 100 Data Point </a:t>
            </a:r>
            <a:r>
              <a:rPr kumimoji="0" lang="th-TH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ในแต่ละปี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0E4118-8A3C-48BA-AC6A-939378D791A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14DEB5-7BDF-422F-912D-20ACDA27A95D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C3707C-DA32-4913-AC7A-5A66EA3556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32" name="Footer Placeholder 9">
            <a:extLst>
              <a:ext uri="{FF2B5EF4-FFF2-40B4-BE49-F238E27FC236}">
                <a16:creationId xmlns:a16="http://schemas.microsoft.com/office/drawing/2014/main" id="{A906753C-CD04-425B-8283-4D162ACEE6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A57E08D-8142-4F9C-8F60-4FFD1AA1C97C}"/>
              </a:ext>
            </a:extLst>
          </p:cNvPr>
          <p:cNvSpPr txBox="1"/>
          <p:nvPr/>
        </p:nvSpPr>
        <p:spPr>
          <a:xfrm>
            <a:off x="2020897" y="3277499"/>
            <a:ext cx="798306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ซึ่งในแต่ละปี</a:t>
            </a:r>
            <a:r>
              <a:rPr lang="th-TH" sz="2000" b="1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จะ </a:t>
            </a:r>
            <a:r>
              <a:rPr lang="en-US" sz="2000" b="1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Bootstrap </a:t>
            </a:r>
            <a:r>
              <a:rPr lang="th-TH" sz="2000" b="1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หลายครั้ง </a:t>
            </a:r>
            <a:r>
              <a:rPr lang="th-TH" sz="20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จำนวนครั้งเพิ่มขึ้น</a:t>
            </a:r>
            <a:r>
              <a:rPr lang="th-TH" sz="2000" dirty="0" err="1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เรื่อยๆ</a:t>
            </a:r>
            <a:r>
              <a:rPr lang="th-TH" sz="20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ตามจำนวนปี โดย </a:t>
            </a:r>
            <a:r>
              <a:rPr lang="en-US" sz="20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Bootstrap </a:t>
            </a:r>
            <a:r>
              <a:rPr lang="th-TH" sz="20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ปี </a:t>
            </a:r>
            <a:r>
              <a:rPr lang="th-TH" sz="2000" b="1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2010</a:t>
            </a:r>
            <a:r>
              <a:rPr lang="en-US" sz="2000" b="1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 </a:t>
            </a:r>
            <a:r>
              <a:rPr lang="th-TH" sz="2000" b="1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น้อยครั้งสุด และ </a:t>
            </a:r>
            <a:r>
              <a:rPr lang="th-TH" sz="20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ปี </a:t>
            </a:r>
            <a:r>
              <a:rPr lang="th-TH" sz="2000" b="1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2020 จะบ่อยที่สุด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AB50115-6990-4A79-8072-2C727DF7F070}"/>
              </a:ext>
            </a:extLst>
          </p:cNvPr>
          <p:cNvSpPr/>
          <p:nvPr/>
        </p:nvSpPr>
        <p:spPr>
          <a:xfrm>
            <a:off x="861134" y="1785445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733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2056A05-06B9-4DE2-AACD-D0D50A4E264A}"/>
              </a:ext>
            </a:extLst>
          </p:cNvPr>
          <p:cNvSpPr/>
          <p:nvPr/>
        </p:nvSpPr>
        <p:spPr>
          <a:xfrm>
            <a:off x="890104" y="4645289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733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6" name="Graphic 25" descr="Head with Gears">
            <a:extLst>
              <a:ext uri="{FF2B5EF4-FFF2-40B4-BE49-F238E27FC236}">
                <a16:creationId xmlns:a16="http://schemas.microsoft.com/office/drawing/2014/main" id="{99265B9D-362A-4CA5-9BEA-B322A22E6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5204" y="4795682"/>
            <a:ext cx="584200" cy="584200"/>
          </a:xfrm>
          <a:prstGeom prst="rect">
            <a:avLst/>
          </a:prstGeom>
        </p:spPr>
      </p:pic>
      <p:pic>
        <p:nvPicPr>
          <p:cNvPr id="27" name="Graphic 26" descr="Database">
            <a:extLst>
              <a:ext uri="{FF2B5EF4-FFF2-40B4-BE49-F238E27FC236}">
                <a16:creationId xmlns:a16="http://schemas.microsoft.com/office/drawing/2014/main" id="{64A181C4-90E7-4204-AAF8-078F8381D1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6234" y="1962946"/>
            <a:ext cx="584200" cy="584200"/>
          </a:xfrm>
          <a:prstGeom prst="rect">
            <a:avLst/>
          </a:prstGeom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8BA4C7E3-770E-41BA-B967-F8C1E7B3C7DF}"/>
              </a:ext>
            </a:extLst>
          </p:cNvPr>
          <p:cNvSpPr/>
          <p:nvPr/>
        </p:nvSpPr>
        <p:spPr>
          <a:xfrm>
            <a:off x="890104" y="3161971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733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8826893-D39D-48C0-8FD4-3CA51954165F}"/>
              </a:ext>
            </a:extLst>
          </p:cNvPr>
          <p:cNvGrpSpPr/>
          <p:nvPr/>
        </p:nvGrpSpPr>
        <p:grpSpPr>
          <a:xfrm>
            <a:off x="1090914" y="3445474"/>
            <a:ext cx="535937" cy="413920"/>
            <a:chOff x="5101376" y="2713686"/>
            <a:chExt cx="401953" cy="310440"/>
          </a:xfrm>
        </p:grpSpPr>
        <p:grpSp>
          <p:nvGrpSpPr>
            <p:cNvPr id="33" name="Group 23">
              <a:extLst>
                <a:ext uri="{FF2B5EF4-FFF2-40B4-BE49-F238E27FC236}">
                  <a16:creationId xmlns:a16="http://schemas.microsoft.com/office/drawing/2014/main" id="{3FB29767-B842-473E-B040-BBB786EB664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176480" y="2738603"/>
              <a:ext cx="274513" cy="229118"/>
              <a:chOff x="2712" y="1108"/>
              <a:chExt cx="641" cy="535"/>
            </a:xfrm>
            <a:solidFill>
              <a:schemeClr val="bg1"/>
            </a:solidFill>
          </p:grpSpPr>
          <p:sp>
            <p:nvSpPr>
              <p:cNvPr id="44" name="Rectangle 26">
                <a:extLst>
                  <a:ext uri="{FF2B5EF4-FFF2-40B4-BE49-F238E27FC236}">
                    <a16:creationId xmlns:a16="http://schemas.microsoft.com/office/drawing/2014/main" id="{361EFA61-3A5B-404F-B0BE-437727027F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12" y="1442"/>
                <a:ext cx="107" cy="201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5" name="Rectangle 27">
                <a:extLst>
                  <a:ext uri="{FF2B5EF4-FFF2-40B4-BE49-F238E27FC236}">
                    <a16:creationId xmlns:a16="http://schemas.microsoft.com/office/drawing/2014/main" id="{47BB91A4-22F3-478D-87D3-618AFA6870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90" y="1175"/>
                <a:ext cx="107" cy="468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6" name="Rectangle 28">
                <a:extLst>
                  <a:ext uri="{FF2B5EF4-FFF2-40B4-BE49-F238E27FC236}">
                    <a16:creationId xmlns:a16="http://schemas.microsoft.com/office/drawing/2014/main" id="{097D9172-EB67-4B53-8E99-75D19A5483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8" y="1309"/>
                <a:ext cx="107" cy="334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7" name="Rectangle 29">
                <a:extLst>
                  <a:ext uri="{FF2B5EF4-FFF2-40B4-BE49-F238E27FC236}">
                    <a16:creationId xmlns:a16="http://schemas.microsoft.com/office/drawing/2014/main" id="{AD4D5B4F-5284-4AF5-842D-8E3CE719F1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46" y="1108"/>
                <a:ext cx="107" cy="53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4363CC3-B6B3-4FC3-9A16-104E0A71022D}"/>
                </a:ext>
              </a:extLst>
            </p:cNvPr>
            <p:cNvGrpSpPr/>
            <p:nvPr/>
          </p:nvGrpSpPr>
          <p:grpSpPr>
            <a:xfrm>
              <a:off x="5101376" y="2713686"/>
              <a:ext cx="401953" cy="310440"/>
              <a:chOff x="5093633" y="2743782"/>
              <a:chExt cx="414385" cy="320041"/>
            </a:xfrm>
            <a:solidFill>
              <a:schemeClr val="bg1"/>
            </a:solidFill>
          </p:grpSpPr>
          <p:sp>
            <p:nvSpPr>
              <p:cNvPr id="39" name="Rectangle 27">
                <a:extLst>
                  <a:ext uri="{FF2B5EF4-FFF2-40B4-BE49-F238E27FC236}">
                    <a16:creationId xmlns:a16="http://schemas.microsoft.com/office/drawing/2014/main" id="{39C6085B-34CA-4FF8-AD53-755C592C0F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>
                <a:off x="5288562" y="2844367"/>
                <a:ext cx="36576" cy="402336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3" name="Rectangle 27">
                <a:extLst>
                  <a:ext uri="{FF2B5EF4-FFF2-40B4-BE49-F238E27FC236}">
                    <a16:creationId xmlns:a16="http://schemas.microsoft.com/office/drawing/2014/main" id="{A97A1F97-51BB-4E5F-9435-73FDBD391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5093633" y="2743782"/>
                <a:ext cx="36576" cy="32004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4D4ECDF-1502-4CE7-BB31-828B25D73A04}"/>
              </a:ext>
            </a:extLst>
          </p:cNvPr>
          <p:cNvSpPr txBox="1"/>
          <p:nvPr/>
        </p:nvSpPr>
        <p:spPr>
          <a:xfrm>
            <a:off x="2035382" y="4849563"/>
            <a:ext cx="58841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20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เราจะมี </a:t>
            </a:r>
            <a:r>
              <a:rPr lang="en-US" sz="20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Beta </a:t>
            </a:r>
            <a:r>
              <a:rPr lang="th-TH" sz="20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ทั้งหมดประมาณ </a:t>
            </a:r>
            <a:r>
              <a:rPr lang="th-TH" sz="2000" b="1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240 ตัว</a:t>
            </a:r>
          </a:p>
        </p:txBody>
      </p:sp>
    </p:spTree>
    <p:extLst>
      <p:ext uri="{BB962C8B-B14F-4D97-AF65-F5344CB8AC3E}">
        <p14:creationId xmlns:p14="http://schemas.microsoft.com/office/powerpoint/2010/main" val="3221279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654124" y="1253971"/>
            <a:ext cx="6189233" cy="490556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Index</a:t>
            </a:r>
            <a:r>
              <a:rPr lang="en-US" dirty="0">
                <a:solidFill>
                  <a:schemeClr val="accent4"/>
                </a:solidFill>
              </a:rPr>
              <a:t> vs </a:t>
            </a:r>
            <a:r>
              <a:rPr lang="en-US" dirty="0"/>
              <a:t>8 Industries</a:t>
            </a:r>
            <a:r>
              <a:rPr lang="th-TH" dirty="0"/>
              <a:t> </a:t>
            </a:r>
            <a:r>
              <a:rPr lang="en-US" dirty="0"/>
              <a:t>(Bootstrap)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36D700-004C-455F-A036-FDD830D19808}"/>
              </a:ext>
            </a:extLst>
          </p:cNvPr>
          <p:cNvSpPr txBox="1"/>
          <p:nvPr/>
        </p:nvSpPr>
        <p:spPr>
          <a:xfrm>
            <a:off x="6999270" y="1915754"/>
            <a:ext cx="5085153" cy="3026492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BETA (</a:t>
            </a:r>
            <a:r>
              <a:rPr kumimoji="0" lang="el-GR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β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  <a:endParaRPr kumimoji="0" lang="th-TH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h-TH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Set </a:t>
            </a:r>
            <a:r>
              <a:rPr kumimoji="0" lang="th-TH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วิ่งที่ </a:t>
            </a:r>
            <a:r>
              <a:rPr kumimoji="0" lang="el-GR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β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= 1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th-TH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l-GR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β</a:t>
            </a:r>
            <a:r>
              <a:rPr kumimoji="0" lang="th-TH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 ใกล้ๆ 1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: </a:t>
            </a:r>
            <a:r>
              <a:rPr kumimoji="0" lang="th-TH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วิ่งเกาะ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Set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Bebas Neue"/>
                <a:ea typeface="+mn-ea"/>
                <a:cs typeface="Quark" panose="02000000000000000000" pitchFamily="50" charset="-34"/>
              </a:rPr>
              <a:t>[FINANCIAL, PROPCON , TECH]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l-GR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β</a:t>
            </a:r>
            <a:r>
              <a:rPr kumimoji="0" lang="th-TH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&gt; 1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: </a:t>
            </a:r>
            <a:r>
              <a:rPr kumimoji="0" lang="th-TH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วิ่งแรงกว่า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Set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Bebas Neue"/>
                <a:ea typeface="+mn-ea"/>
                <a:cs typeface="Quark" panose="02000000000000000000" pitchFamily="50" charset="-34"/>
              </a:rPr>
              <a:t>[INDUS, RESOURC]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th-TH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0 &lt; </a:t>
            </a:r>
            <a:r>
              <a:rPr kumimoji="0" lang="el-GR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β</a:t>
            </a:r>
            <a:r>
              <a:rPr kumimoji="0" lang="th-TH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&lt; 1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: </a:t>
            </a:r>
            <a:r>
              <a:rPr kumimoji="0" lang="th-TH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วิ่งเบากว่า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Set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Bebas Neue"/>
                <a:ea typeface="+mn-ea"/>
                <a:cs typeface="Quark" panose="02000000000000000000" pitchFamily="50" charset="-34"/>
              </a:rPr>
              <a:t>[ARGO, CONSUMP, SERVICE]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ACBA4076-E417-4EBA-B810-3A643BED1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29" y="1316039"/>
            <a:ext cx="5904455" cy="475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1498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654124" y="1253971"/>
            <a:ext cx="6189233" cy="490556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Index</a:t>
            </a:r>
            <a:r>
              <a:rPr lang="en-US" dirty="0">
                <a:solidFill>
                  <a:schemeClr val="accent4"/>
                </a:solidFill>
              </a:rPr>
              <a:t> vs </a:t>
            </a:r>
            <a:r>
              <a:rPr lang="en-US" dirty="0"/>
              <a:t>8 Industries</a:t>
            </a:r>
            <a:r>
              <a:rPr lang="th-TH" dirty="0"/>
              <a:t> </a:t>
            </a:r>
            <a:r>
              <a:rPr lang="en-US" dirty="0"/>
              <a:t>(Bootstrap)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36D700-004C-455F-A036-FDD830D19808}"/>
              </a:ext>
            </a:extLst>
          </p:cNvPr>
          <p:cNvSpPr txBox="1"/>
          <p:nvPr/>
        </p:nvSpPr>
        <p:spPr>
          <a:xfrm>
            <a:off x="6999270" y="1915754"/>
            <a:ext cx="5085153" cy="3026492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BETA (</a:t>
            </a:r>
            <a:r>
              <a:rPr kumimoji="0" lang="el-GR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β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  <a:endParaRPr kumimoji="0" lang="th-TH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h-TH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Set </a:t>
            </a:r>
            <a:r>
              <a:rPr kumimoji="0" lang="th-TH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วิ่งที่ </a:t>
            </a:r>
            <a:r>
              <a:rPr kumimoji="0" lang="el-GR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β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= 1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th-TH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l-GR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β</a:t>
            </a:r>
            <a:r>
              <a:rPr kumimoji="0" lang="th-TH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 ใกล้ๆ 1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: </a:t>
            </a:r>
            <a:r>
              <a:rPr kumimoji="0" lang="th-TH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วิ่งเกาะ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Set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Bebas Neue"/>
                <a:ea typeface="+mn-ea"/>
                <a:cs typeface="Quark" panose="02000000000000000000" pitchFamily="50" charset="-34"/>
              </a:rPr>
              <a:t>[FINANCIAL, PROPCON , TECH]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l-GR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β</a:t>
            </a:r>
            <a:r>
              <a:rPr kumimoji="0" lang="th-TH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&gt; 1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: </a:t>
            </a:r>
            <a:r>
              <a:rPr kumimoji="0" lang="th-TH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วิ่งแรงกว่า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Set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Bebas Neue"/>
                <a:ea typeface="+mn-ea"/>
                <a:cs typeface="Quark" panose="02000000000000000000" pitchFamily="50" charset="-34"/>
              </a:rPr>
              <a:t>[INDUS, RESOURC]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th-TH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0 &lt; </a:t>
            </a:r>
            <a:r>
              <a:rPr kumimoji="0" lang="el-GR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β</a:t>
            </a:r>
            <a:r>
              <a:rPr kumimoji="0" lang="th-TH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&lt; 1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: </a:t>
            </a:r>
            <a:r>
              <a:rPr kumimoji="0" lang="th-TH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วิ่งเบากว่า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ea typeface="+mn-ea"/>
                <a:cs typeface="Quark" panose="02000000000000000000" pitchFamily="50" charset="-34"/>
              </a:rPr>
              <a:t>Set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Bebas Neue"/>
                <a:ea typeface="+mn-ea"/>
                <a:cs typeface="Quark" panose="02000000000000000000" pitchFamily="50" charset="-34"/>
              </a:rPr>
              <a:t>[ARGO, CONSUMP, SERVICE]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ea typeface="+mn-ea"/>
              <a:cs typeface="Quark" panose="02000000000000000000" pitchFamily="50" charset="-34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ACBA4076-E417-4EBA-B810-3A643BED1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29" y="1316039"/>
            <a:ext cx="5904455" cy="475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694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610795" y="1415294"/>
            <a:ext cx="6189233" cy="490556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BETA </a:t>
            </a:r>
            <a:r>
              <a:rPr lang="en-US" dirty="0">
                <a:solidFill>
                  <a:schemeClr val="accent4"/>
                </a:solidFill>
              </a:rPr>
              <a:t>MEAN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36D700-004C-455F-A036-FDD830D19808}"/>
              </a:ext>
            </a:extLst>
          </p:cNvPr>
          <p:cNvSpPr txBox="1"/>
          <p:nvPr/>
        </p:nvSpPr>
        <p:spPr>
          <a:xfrm>
            <a:off x="7876391" y="1717523"/>
            <a:ext cx="3071607" cy="415999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r"/>
            <a:r>
              <a:rPr lang="en-US" sz="3200" dirty="0">
                <a:solidFill>
                  <a:schemeClr val="accent4"/>
                </a:solidFill>
                <a:latin typeface="+mj-lt"/>
              </a:rPr>
              <a:t>0.866449</a:t>
            </a:r>
          </a:p>
          <a:p>
            <a:pPr algn="r"/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0.475766</a:t>
            </a:r>
          </a:p>
          <a:p>
            <a:pPr algn="r"/>
            <a:r>
              <a:rPr lang="en-US" sz="3200" dirty="0">
                <a:solidFill>
                  <a:srgbClr val="002060"/>
                </a:solidFill>
                <a:latin typeface="+mj-lt"/>
              </a:rPr>
              <a:t>1.094784</a:t>
            </a:r>
          </a:p>
          <a:p>
            <a:pPr algn="r"/>
            <a:r>
              <a:rPr lang="en-US" sz="3200" dirty="0">
                <a:solidFill>
                  <a:schemeClr val="accent4"/>
                </a:solidFill>
                <a:latin typeface="+mj-lt"/>
              </a:rPr>
              <a:t>1.213948</a:t>
            </a:r>
          </a:p>
          <a:p>
            <a:pPr algn="r"/>
            <a:r>
              <a:rPr lang="en-US" sz="3200" dirty="0">
                <a:solidFill>
                  <a:srgbClr val="002060"/>
                </a:solidFill>
                <a:latin typeface="+mj-lt"/>
              </a:rPr>
              <a:t>0.924438</a:t>
            </a:r>
          </a:p>
          <a:p>
            <a:pPr algn="r"/>
            <a:r>
              <a:rPr lang="en-US" sz="3200" dirty="0">
                <a:solidFill>
                  <a:schemeClr val="accent4"/>
                </a:solidFill>
                <a:latin typeface="+mj-lt"/>
              </a:rPr>
              <a:t>1.189194</a:t>
            </a:r>
          </a:p>
          <a:p>
            <a:pPr algn="r"/>
            <a:r>
              <a:rPr lang="en-US" sz="3200" dirty="0">
                <a:solidFill>
                  <a:schemeClr val="accent4"/>
                </a:solidFill>
                <a:latin typeface="+mj-lt"/>
              </a:rPr>
              <a:t>0.820356</a:t>
            </a:r>
          </a:p>
          <a:p>
            <a:pPr algn="r"/>
            <a:r>
              <a:rPr lang="en-US" sz="3200" dirty="0">
                <a:solidFill>
                  <a:srgbClr val="002060"/>
                </a:solidFill>
                <a:latin typeface="+mj-lt"/>
              </a:rPr>
              <a:t>0.960388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+mj-lt"/>
              <a:ea typeface="+mn-ea"/>
              <a:cs typeface="Quark" panose="02000000000000000000" pitchFamily="50" charset="-34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ACBA4076-E417-4EBA-B810-3A643BED1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477362"/>
            <a:ext cx="5904455" cy="475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1494657-D69F-40BD-8FD3-DAC34B518BD7}"/>
              </a:ext>
            </a:extLst>
          </p:cNvPr>
          <p:cNvSpPr txBox="1"/>
          <p:nvPr/>
        </p:nvSpPr>
        <p:spPr>
          <a:xfrm>
            <a:off x="8060764" y="1709138"/>
            <a:ext cx="3071607" cy="415999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sz="3200" dirty="0">
                <a:latin typeface="+mj-lt"/>
              </a:rPr>
              <a:t>AGRO</a:t>
            </a:r>
          </a:p>
          <a:p>
            <a:r>
              <a:rPr lang="en-US" sz="3200" dirty="0">
                <a:latin typeface="+mj-lt"/>
              </a:rPr>
              <a:t>CONSUMP  </a:t>
            </a:r>
          </a:p>
          <a:p>
            <a:r>
              <a:rPr lang="en-US" sz="3200" dirty="0">
                <a:latin typeface="+mj-lt"/>
              </a:rPr>
              <a:t>FINCIAL</a:t>
            </a:r>
          </a:p>
          <a:p>
            <a:r>
              <a:rPr lang="en-US" sz="3200" dirty="0">
                <a:latin typeface="+mj-lt"/>
              </a:rPr>
              <a:t>INDUS</a:t>
            </a:r>
          </a:p>
          <a:p>
            <a:r>
              <a:rPr lang="en-US" sz="3200" dirty="0">
                <a:latin typeface="+mj-lt"/>
              </a:rPr>
              <a:t>PROPCON</a:t>
            </a:r>
          </a:p>
          <a:p>
            <a:r>
              <a:rPr lang="en-US" sz="3200" dirty="0">
                <a:latin typeface="+mj-lt"/>
              </a:rPr>
              <a:t>RESOURC</a:t>
            </a:r>
          </a:p>
          <a:p>
            <a:r>
              <a:rPr lang="en-US" sz="3200" dirty="0">
                <a:latin typeface="+mj-lt"/>
              </a:rPr>
              <a:t>SERVICE</a:t>
            </a:r>
          </a:p>
          <a:p>
            <a:r>
              <a:rPr lang="en-US" sz="3200" dirty="0">
                <a:latin typeface="+mj-lt"/>
              </a:rPr>
              <a:t>TECH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+mj-lt"/>
              <a:ea typeface="+mn-ea"/>
              <a:cs typeface="Quark" panose="02000000000000000000" pitchFamily="50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265431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610795" y="1415294"/>
            <a:ext cx="6189233" cy="490556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BETA </a:t>
            </a:r>
            <a:r>
              <a:rPr lang="en-US" dirty="0">
                <a:solidFill>
                  <a:schemeClr val="accent4"/>
                </a:solidFill>
              </a:rPr>
              <a:t>MEDIAN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ACBA4076-E417-4EBA-B810-3A643BED1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477362"/>
            <a:ext cx="5904455" cy="475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1494657-D69F-40BD-8FD3-DAC34B518BD7}"/>
              </a:ext>
            </a:extLst>
          </p:cNvPr>
          <p:cNvSpPr txBox="1"/>
          <p:nvPr/>
        </p:nvSpPr>
        <p:spPr>
          <a:xfrm>
            <a:off x="8060764" y="1709138"/>
            <a:ext cx="3071607" cy="415999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sz="3200" dirty="0">
                <a:latin typeface="+mj-lt"/>
              </a:rPr>
              <a:t>AGRO</a:t>
            </a:r>
          </a:p>
          <a:p>
            <a:r>
              <a:rPr lang="en-US" sz="3200" dirty="0">
                <a:latin typeface="+mj-lt"/>
              </a:rPr>
              <a:t>CONSUMP  </a:t>
            </a:r>
          </a:p>
          <a:p>
            <a:r>
              <a:rPr lang="en-US" sz="3200" dirty="0">
                <a:latin typeface="+mj-lt"/>
              </a:rPr>
              <a:t>FINCIAL</a:t>
            </a:r>
          </a:p>
          <a:p>
            <a:r>
              <a:rPr lang="en-US" sz="3200" dirty="0">
                <a:latin typeface="+mj-lt"/>
              </a:rPr>
              <a:t>INDUS</a:t>
            </a:r>
          </a:p>
          <a:p>
            <a:r>
              <a:rPr lang="en-US" sz="3200" dirty="0">
                <a:latin typeface="+mj-lt"/>
              </a:rPr>
              <a:t>PROPCON</a:t>
            </a:r>
          </a:p>
          <a:p>
            <a:r>
              <a:rPr lang="en-US" sz="3200" dirty="0">
                <a:latin typeface="+mj-lt"/>
              </a:rPr>
              <a:t>RESOURC</a:t>
            </a:r>
          </a:p>
          <a:p>
            <a:r>
              <a:rPr lang="en-US" sz="3200" dirty="0">
                <a:latin typeface="+mj-lt"/>
              </a:rPr>
              <a:t>SERVICE</a:t>
            </a:r>
          </a:p>
          <a:p>
            <a:r>
              <a:rPr lang="en-US" sz="3200" dirty="0">
                <a:latin typeface="+mj-lt"/>
              </a:rPr>
              <a:t>TECH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+mj-lt"/>
              <a:ea typeface="+mn-ea"/>
              <a:cs typeface="Quark" panose="02000000000000000000" pitchFamily="50" charset="-3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FA6DCE-50BD-4198-BB3A-F389719FFB88}"/>
              </a:ext>
            </a:extLst>
          </p:cNvPr>
          <p:cNvSpPr txBox="1"/>
          <p:nvPr/>
        </p:nvSpPr>
        <p:spPr>
          <a:xfrm>
            <a:off x="9764807" y="1709138"/>
            <a:ext cx="1695673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0.847385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0.455640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1.096731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1.258492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0.906193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1.239366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0.824748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0.930091</a:t>
            </a:r>
          </a:p>
        </p:txBody>
      </p:sp>
    </p:spTree>
    <p:extLst>
      <p:ext uri="{BB962C8B-B14F-4D97-AF65-F5344CB8AC3E}">
        <p14:creationId xmlns:p14="http://schemas.microsoft.com/office/powerpoint/2010/main" val="1142989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610795" y="1415294"/>
            <a:ext cx="6189233" cy="490556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BETA </a:t>
            </a:r>
            <a:r>
              <a:rPr lang="en-US" dirty="0">
                <a:solidFill>
                  <a:schemeClr val="accent4"/>
                </a:solidFill>
              </a:rPr>
              <a:t>STANDARD DEVIATION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ACBA4076-E417-4EBA-B810-3A643BED1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477362"/>
            <a:ext cx="5904455" cy="475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1494657-D69F-40BD-8FD3-DAC34B518BD7}"/>
              </a:ext>
            </a:extLst>
          </p:cNvPr>
          <p:cNvSpPr txBox="1"/>
          <p:nvPr/>
        </p:nvSpPr>
        <p:spPr>
          <a:xfrm>
            <a:off x="8060764" y="1709138"/>
            <a:ext cx="3071607" cy="415999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sz="3200" dirty="0">
                <a:latin typeface="+mj-lt"/>
              </a:rPr>
              <a:t>AGRO</a:t>
            </a:r>
          </a:p>
          <a:p>
            <a:r>
              <a:rPr lang="en-US" sz="3200" dirty="0">
                <a:latin typeface="+mj-lt"/>
              </a:rPr>
              <a:t>CONSUMP  </a:t>
            </a:r>
          </a:p>
          <a:p>
            <a:r>
              <a:rPr lang="en-US" sz="3200" dirty="0">
                <a:latin typeface="+mj-lt"/>
              </a:rPr>
              <a:t>FINCIAL</a:t>
            </a:r>
          </a:p>
          <a:p>
            <a:r>
              <a:rPr lang="en-US" sz="3200" dirty="0">
                <a:latin typeface="+mj-lt"/>
              </a:rPr>
              <a:t>INDUS</a:t>
            </a:r>
          </a:p>
          <a:p>
            <a:r>
              <a:rPr lang="en-US" sz="3200" dirty="0">
                <a:latin typeface="+mj-lt"/>
              </a:rPr>
              <a:t>PROPCON</a:t>
            </a:r>
          </a:p>
          <a:p>
            <a:r>
              <a:rPr lang="en-US" sz="3200" dirty="0">
                <a:latin typeface="+mj-lt"/>
              </a:rPr>
              <a:t>RESOURC</a:t>
            </a:r>
          </a:p>
          <a:p>
            <a:r>
              <a:rPr lang="en-US" sz="3200" dirty="0">
                <a:latin typeface="+mj-lt"/>
              </a:rPr>
              <a:t>SERVICE</a:t>
            </a:r>
          </a:p>
          <a:p>
            <a:r>
              <a:rPr lang="en-US" sz="3200" dirty="0">
                <a:latin typeface="+mj-lt"/>
              </a:rPr>
              <a:t>TECH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+mj-lt"/>
              <a:ea typeface="+mn-ea"/>
              <a:cs typeface="Quark" panose="02000000000000000000" pitchFamily="50" charset="-3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DB5305-62AA-44C1-AAE6-742996975AB1}"/>
              </a:ext>
            </a:extLst>
          </p:cNvPr>
          <p:cNvSpPr txBox="1"/>
          <p:nvPr/>
        </p:nvSpPr>
        <p:spPr>
          <a:xfrm>
            <a:off x="9780196" y="1709138"/>
            <a:ext cx="1801009" cy="40301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0.180385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0.183614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0.121772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0.229306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0.142240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0.246393</a:t>
            </a:r>
          </a:p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0.133590</a:t>
            </a:r>
          </a:p>
          <a:p>
            <a:r>
              <a:rPr lang="en-US" sz="3200" dirty="0">
                <a:solidFill>
                  <a:srgbClr val="002060"/>
                </a:solidFill>
                <a:latin typeface="+mj-lt"/>
              </a:rPr>
              <a:t>0.262516</a:t>
            </a:r>
          </a:p>
        </p:txBody>
      </p:sp>
    </p:spTree>
    <p:extLst>
      <p:ext uri="{BB962C8B-B14F-4D97-AF65-F5344CB8AC3E}">
        <p14:creationId xmlns:p14="http://schemas.microsoft.com/office/powerpoint/2010/main" val="3380691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711200" y="1615736"/>
            <a:ext cx="8302171" cy="4200864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0EF2602A-1453-4FD5-A1D4-714FA1D432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610" y="1682655"/>
            <a:ext cx="8075350" cy="40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Index</a:t>
            </a:r>
            <a:r>
              <a:rPr lang="en-US" dirty="0">
                <a:solidFill>
                  <a:schemeClr val="accent4"/>
                </a:solidFill>
              </a:rPr>
              <a:t> vs </a:t>
            </a:r>
            <a:r>
              <a:rPr lang="en-US" dirty="0"/>
              <a:t>FINCIAL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CBF459-89EC-4EE4-85A9-6C7ED2947F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39051" y="4801798"/>
            <a:ext cx="3168111" cy="440466"/>
          </a:xfrm>
        </p:spPr>
        <p:txBody>
          <a:bodyPr/>
          <a:lstStyle/>
          <a:p>
            <a:r>
              <a:rPr lang="en-US" sz="2800" dirty="0"/>
              <a:t>FINCIAL BETA Mean = </a:t>
            </a:r>
            <a:r>
              <a:rPr lang="en-US" sz="2800" dirty="0">
                <a:latin typeface="+mj-lt"/>
              </a:rPr>
              <a:t>1.09</a:t>
            </a:r>
          </a:p>
        </p:txBody>
      </p:sp>
    </p:spTree>
    <p:extLst>
      <p:ext uri="{BB962C8B-B14F-4D97-AF65-F5344CB8AC3E}">
        <p14:creationId xmlns:p14="http://schemas.microsoft.com/office/powerpoint/2010/main" val="600417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711200" y="1615736"/>
            <a:ext cx="8302171" cy="4200864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296DB0A4-4299-4485-BF56-BB967AB7F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072" y="1704488"/>
            <a:ext cx="8038425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Index</a:t>
            </a:r>
            <a:r>
              <a:rPr lang="en-US" dirty="0">
                <a:solidFill>
                  <a:schemeClr val="accent4"/>
                </a:solidFill>
              </a:rPr>
              <a:t> vs </a:t>
            </a:r>
            <a:r>
              <a:rPr lang="en-US" dirty="0"/>
              <a:t>PROPCON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CBF459-89EC-4EE4-85A9-6C7ED2947F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39051" y="4801798"/>
            <a:ext cx="3178869" cy="440466"/>
          </a:xfrm>
        </p:spPr>
        <p:txBody>
          <a:bodyPr/>
          <a:lstStyle/>
          <a:p>
            <a:r>
              <a:rPr lang="en-US" sz="2800" dirty="0"/>
              <a:t>PROPCON BETA Mean = </a:t>
            </a:r>
            <a:r>
              <a:rPr lang="en-US" sz="2800" dirty="0">
                <a:latin typeface="+mj-lt"/>
              </a:rPr>
              <a:t>0.90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714727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711200" y="1615736"/>
            <a:ext cx="8302171" cy="4200864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01BA92A0-4F39-4398-BEB3-88CC1B0A4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40" y="1662324"/>
            <a:ext cx="8156090" cy="410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Index</a:t>
            </a:r>
            <a:r>
              <a:rPr lang="en-US" dirty="0">
                <a:solidFill>
                  <a:schemeClr val="accent4"/>
                </a:solidFill>
              </a:rPr>
              <a:t> vs </a:t>
            </a:r>
            <a:r>
              <a:rPr lang="en-US" dirty="0"/>
              <a:t>TECH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CBF459-89EC-4EE4-85A9-6C7ED2947F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39051" y="4801798"/>
            <a:ext cx="4889335" cy="440466"/>
          </a:xfrm>
        </p:spPr>
        <p:txBody>
          <a:bodyPr/>
          <a:lstStyle/>
          <a:p>
            <a:r>
              <a:rPr lang="en-US" sz="2800" dirty="0"/>
              <a:t>TECH BETA Mean = 0.96 , High VARIANCE</a:t>
            </a:r>
          </a:p>
        </p:txBody>
      </p:sp>
    </p:spTree>
    <p:extLst>
      <p:ext uri="{BB962C8B-B14F-4D97-AF65-F5344CB8AC3E}">
        <p14:creationId xmlns:p14="http://schemas.microsoft.com/office/powerpoint/2010/main" val="307366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870012" y="1573763"/>
            <a:ext cx="8143359" cy="4392031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1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37E4B459-670D-49AB-A03F-A62B4BD32D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3"/>
          <a:stretch/>
        </p:blipFill>
        <p:spPr>
          <a:xfrm>
            <a:off x="949911" y="1624458"/>
            <a:ext cx="8008636" cy="429064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  <a:r>
              <a:rPr lang="en-US" dirty="0">
                <a:solidFill>
                  <a:schemeClr val="accent4"/>
                </a:solidFill>
              </a:rPr>
              <a:t> Index </a:t>
            </a:r>
            <a:r>
              <a:rPr lang="en-US" dirty="0"/>
              <a:t>01/01/2010 – 31/12/2020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933460" y="4593920"/>
            <a:ext cx="2039496" cy="554277"/>
          </a:xfrm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/>
              <a:t>SET INDEX</a:t>
            </a:r>
          </a:p>
        </p:txBody>
      </p:sp>
    </p:spTree>
    <p:extLst>
      <p:ext uri="{BB962C8B-B14F-4D97-AF65-F5344CB8AC3E}">
        <p14:creationId xmlns:p14="http://schemas.microsoft.com/office/powerpoint/2010/main" val="4636681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711200" y="1615736"/>
            <a:ext cx="8302171" cy="4200864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Index</a:t>
            </a:r>
            <a:r>
              <a:rPr lang="en-US" dirty="0">
                <a:solidFill>
                  <a:schemeClr val="accent4"/>
                </a:solidFill>
              </a:rPr>
              <a:t> vs </a:t>
            </a:r>
            <a:r>
              <a:rPr lang="en-US" dirty="0"/>
              <a:t>CONSUMP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B41D90AD-FD85-47E9-8897-B090D92C7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871" y="1658584"/>
            <a:ext cx="8174827" cy="406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CBF459-89EC-4EE4-85A9-6C7ED2947F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39051" y="4801798"/>
            <a:ext cx="3178869" cy="440466"/>
          </a:xfrm>
        </p:spPr>
        <p:txBody>
          <a:bodyPr/>
          <a:lstStyle/>
          <a:p>
            <a:r>
              <a:rPr lang="en-US" sz="2800" dirty="0"/>
              <a:t>CONSUMP BETA Mean = 0.47</a:t>
            </a:r>
          </a:p>
        </p:txBody>
      </p:sp>
    </p:spTree>
    <p:extLst>
      <p:ext uri="{BB962C8B-B14F-4D97-AF65-F5344CB8AC3E}">
        <p14:creationId xmlns:p14="http://schemas.microsoft.com/office/powerpoint/2010/main" val="12285599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/>
          <p:cNvGrpSpPr/>
          <p:nvPr/>
        </p:nvGrpSpPr>
        <p:grpSpPr>
          <a:xfrm flipV="1">
            <a:off x="2588987" y="3740008"/>
            <a:ext cx="822960" cy="1463040"/>
            <a:chOff x="2588986" y="2506020"/>
            <a:chExt cx="822960" cy="1463040"/>
          </a:xfrm>
        </p:grpSpPr>
        <p:cxnSp>
          <p:nvCxnSpPr>
            <p:cNvPr id="103" name="Elbow Connector 102"/>
            <p:cNvCxnSpPr/>
            <p:nvPr/>
          </p:nvCxnSpPr>
          <p:spPr>
            <a:xfrm flipV="1">
              <a:off x="2588986" y="2506020"/>
              <a:ext cx="822960" cy="1463040"/>
            </a:xfrm>
            <a:prstGeom prst="bentConnector3">
              <a:avLst>
                <a:gd name="adj1" fmla="val 51863"/>
              </a:avLst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Elbow Connector 103"/>
            <p:cNvCxnSpPr/>
            <p:nvPr/>
          </p:nvCxnSpPr>
          <p:spPr>
            <a:xfrm flipV="1">
              <a:off x="2588986" y="3479062"/>
              <a:ext cx="770710" cy="489998"/>
            </a:xfrm>
            <a:prstGeom prst="bentConnector3">
              <a:avLst>
                <a:gd name="adj1" fmla="val 55316"/>
              </a:avLst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itle 4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warnings</a:t>
            </a:r>
          </a:p>
        </p:txBody>
      </p:sp>
      <p:sp>
        <p:nvSpPr>
          <p:cNvPr id="2" name="Oval 1"/>
          <p:cNvSpPr/>
          <p:nvPr/>
        </p:nvSpPr>
        <p:spPr>
          <a:xfrm>
            <a:off x="1091445" y="2991838"/>
            <a:ext cx="1497543" cy="149754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WARNINGS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359696" y="2011333"/>
            <a:ext cx="2088232" cy="512064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algn="ctr" defTabSz="1219170">
              <a:defRPr/>
            </a:pPr>
            <a:r>
              <a:rPr kumimoji="0" 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WEEKLY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3359696" y="3975657"/>
            <a:ext cx="2088232" cy="512064"/>
          </a:xfrm>
          <a:prstGeom prst="roundRect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Bebas Neue Bold" panose="020B0606020202050201" pitchFamily="34" charset="0"/>
              </a:rPr>
              <a:t>HISTORICAL ONLY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3359696" y="2993496"/>
            <a:ext cx="2088232" cy="51206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LINEAR RELATIONSHIP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3359696" y="4957820"/>
            <a:ext cx="2088232" cy="51206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RETURN RELATIONSHIP</a:t>
            </a:r>
          </a:p>
        </p:txBody>
      </p:sp>
      <p:grpSp>
        <p:nvGrpSpPr>
          <p:cNvPr id="101" name="Group 100"/>
          <p:cNvGrpSpPr/>
          <p:nvPr/>
        </p:nvGrpSpPr>
        <p:grpSpPr>
          <a:xfrm>
            <a:off x="2588987" y="2276487"/>
            <a:ext cx="822960" cy="1463040"/>
            <a:chOff x="2588986" y="2506020"/>
            <a:chExt cx="822960" cy="1463040"/>
          </a:xfrm>
        </p:grpSpPr>
        <p:cxnSp>
          <p:nvCxnSpPr>
            <p:cNvPr id="24" name="Elbow Connector 23"/>
            <p:cNvCxnSpPr/>
            <p:nvPr/>
          </p:nvCxnSpPr>
          <p:spPr>
            <a:xfrm flipV="1">
              <a:off x="2588986" y="2506020"/>
              <a:ext cx="822960" cy="1463040"/>
            </a:xfrm>
            <a:prstGeom prst="bentConnector3">
              <a:avLst>
                <a:gd name="adj1" fmla="val 51863"/>
              </a:avLst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Elbow Connector 94"/>
            <p:cNvCxnSpPr/>
            <p:nvPr/>
          </p:nvCxnSpPr>
          <p:spPr>
            <a:xfrm flipV="1">
              <a:off x="2588986" y="3477868"/>
              <a:ext cx="770711" cy="489999"/>
            </a:xfrm>
            <a:prstGeom prst="bentConnector3">
              <a:avLst>
                <a:gd name="adj1" fmla="val 55316"/>
              </a:avLst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BD3B376-CCB8-407D-94DA-BC2C859EC12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FB0290-1C4A-4BE6-9061-BA33CFEF75CA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3E1BD2-D517-487C-A51E-D1AF554146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28" name="Footer Placeholder 9">
            <a:extLst>
              <a:ext uri="{FF2B5EF4-FFF2-40B4-BE49-F238E27FC236}">
                <a16:creationId xmlns:a16="http://schemas.microsoft.com/office/drawing/2014/main" id="{D58B5FAE-EA59-4BF3-9CFD-772A6A24C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359354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8188104" y="2607386"/>
            <a:ext cx="3172389" cy="2533831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474378" y="2607386"/>
            <a:ext cx="3172389" cy="2533831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63194" y="2607385"/>
            <a:ext cx="3172389" cy="2731459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Parallelogram 34"/>
          <p:cNvSpPr/>
          <p:nvPr/>
        </p:nvSpPr>
        <p:spPr>
          <a:xfrm rot="5400000" flipV="1">
            <a:off x="10964746" y="2325277"/>
            <a:ext cx="1035551" cy="244183"/>
          </a:xfrm>
          <a:prstGeom prst="parallelogram">
            <a:avLst>
              <a:gd name="adj" fmla="val 73113"/>
            </a:avLst>
          </a:prstGeom>
          <a:solidFill>
            <a:schemeClr val="accent3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Parallelogram 33"/>
          <p:cNvSpPr/>
          <p:nvPr/>
        </p:nvSpPr>
        <p:spPr>
          <a:xfrm rot="5400000" flipV="1">
            <a:off x="7253678" y="2325277"/>
            <a:ext cx="1035551" cy="244183"/>
          </a:xfrm>
          <a:prstGeom prst="parallelogram">
            <a:avLst>
              <a:gd name="adj" fmla="val 73113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Parallelogram 32"/>
          <p:cNvSpPr/>
          <p:nvPr/>
        </p:nvSpPr>
        <p:spPr>
          <a:xfrm rot="5400000" flipV="1">
            <a:off x="3539898" y="2325277"/>
            <a:ext cx="1035551" cy="244183"/>
          </a:xfrm>
          <a:prstGeom prst="parallelogram">
            <a:avLst>
              <a:gd name="adj" fmla="val 73113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8188105" y="1882705"/>
            <a:ext cx="3416508" cy="900131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75000"/>
                </a:schemeClr>
              </a:gs>
              <a:gs pos="31000">
                <a:schemeClr val="accent3"/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6864" rtlCol="0" anchor="ctr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28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+mn-ea"/>
              </a:rPr>
              <a:t>วิ่งเบากว่า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+mn-ea"/>
              </a:rPr>
              <a:t>SET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188104" y="5016365"/>
            <a:ext cx="3172389" cy="572875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182880" rtlCol="0" anchor="ctr"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474378" y="1882705"/>
            <a:ext cx="3419167" cy="900131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31000">
                <a:schemeClr val="accent2"/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6864" rtlCol="0" anchor="ctr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Quark" panose="02000000000000000000" pitchFamily="50" charset="-34"/>
              </a:rPr>
              <a:t>วิ่งใกล้ๆ</a:t>
            </a:r>
            <a:r>
              <a:rPr lang="th-TH" sz="2800" dirty="0">
                <a:solidFill>
                  <a:srgbClr val="FFFFFF"/>
                </a:solidFill>
                <a:latin typeface="Quark" panose="02000000000000000000" pitchFamily="50" charset="-34"/>
              </a:rPr>
              <a:t> </a:t>
            </a:r>
            <a:r>
              <a:rPr lang="en-US" sz="2400" dirty="0">
                <a:solidFill>
                  <a:srgbClr val="FFFFFF"/>
                </a:solidFill>
              </a:rPr>
              <a:t>SET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474378" y="5016365"/>
            <a:ext cx="3172389" cy="572875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182880" rtlCol="0" anchor="ctr"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62381" y="1882705"/>
            <a:ext cx="3417385" cy="90013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31000">
                <a:schemeClr val="accent1"/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6864" rtlCol="0" anchor="ctr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Quark" panose="02000000000000000000" pitchFamily="50" charset="-34"/>
              </a:rPr>
              <a:t>วิ่งแรง</a:t>
            </a:r>
            <a:r>
              <a:rPr lang="th-TH" sz="2800" dirty="0">
                <a:solidFill>
                  <a:srgbClr val="FFFFFF"/>
                </a:solidFill>
                <a:latin typeface="Quark" panose="02000000000000000000" pitchFamily="50" charset="-34"/>
              </a:rPr>
              <a:t>กว่า </a:t>
            </a:r>
            <a:r>
              <a:rPr lang="en-US" sz="2400" dirty="0">
                <a:solidFill>
                  <a:srgbClr val="FFFFFF"/>
                </a:solidFill>
                <a:latin typeface="Quark" panose="02000000000000000000" pitchFamily="50" charset="-34"/>
              </a:rPr>
              <a:t>SET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Quark" panose="02000000000000000000" pitchFamily="50" charset="-34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59663" y="5016365"/>
            <a:ext cx="3172389" cy="572875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182880" rtlCol="0" anchor="ctr"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0707" y="5097063"/>
            <a:ext cx="411480" cy="41148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</a:t>
            </a:r>
          </a:p>
        </p:txBody>
      </p:sp>
      <p:sp>
        <p:nvSpPr>
          <p:cNvPr id="36" name="Oval 35"/>
          <p:cNvSpPr/>
          <p:nvPr/>
        </p:nvSpPr>
        <p:spPr>
          <a:xfrm>
            <a:off x="4701891" y="5097063"/>
            <a:ext cx="411480" cy="41148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</a:p>
        </p:txBody>
      </p:sp>
      <p:sp>
        <p:nvSpPr>
          <p:cNvPr id="38" name="Oval 37"/>
          <p:cNvSpPr/>
          <p:nvPr/>
        </p:nvSpPr>
        <p:spPr>
          <a:xfrm>
            <a:off x="8415616" y="5097063"/>
            <a:ext cx="411480" cy="41148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</a:t>
            </a:r>
          </a:p>
        </p:txBody>
      </p:sp>
      <p:sp>
        <p:nvSpPr>
          <p:cNvPr id="21" name="Freeform 5"/>
          <p:cNvSpPr>
            <a:spLocks noChangeAspect="1" noEditPoints="1"/>
          </p:cNvSpPr>
          <p:nvPr/>
        </p:nvSpPr>
        <p:spPr bwMode="auto">
          <a:xfrm>
            <a:off x="8448368" y="2115237"/>
            <a:ext cx="333161" cy="333161"/>
          </a:xfrm>
          <a:custGeom>
            <a:avLst/>
            <a:gdLst>
              <a:gd name="T0" fmla="*/ 47 w 187"/>
              <a:gd name="T1" fmla="*/ 53 h 186"/>
              <a:gd name="T2" fmla="*/ 7 w 187"/>
              <a:gd name="T3" fmla="*/ 53 h 186"/>
              <a:gd name="T4" fmla="*/ 0 w 187"/>
              <a:gd name="T5" fmla="*/ 60 h 186"/>
              <a:gd name="T6" fmla="*/ 0 w 187"/>
              <a:gd name="T7" fmla="*/ 180 h 186"/>
              <a:gd name="T8" fmla="*/ 7 w 187"/>
              <a:gd name="T9" fmla="*/ 186 h 186"/>
              <a:gd name="T10" fmla="*/ 47 w 187"/>
              <a:gd name="T11" fmla="*/ 186 h 186"/>
              <a:gd name="T12" fmla="*/ 54 w 187"/>
              <a:gd name="T13" fmla="*/ 180 h 186"/>
              <a:gd name="T14" fmla="*/ 54 w 187"/>
              <a:gd name="T15" fmla="*/ 60 h 186"/>
              <a:gd name="T16" fmla="*/ 47 w 187"/>
              <a:gd name="T17" fmla="*/ 53 h 186"/>
              <a:gd name="T18" fmla="*/ 47 w 187"/>
              <a:gd name="T19" fmla="*/ 173 h 186"/>
              <a:gd name="T20" fmla="*/ 7 w 187"/>
              <a:gd name="T21" fmla="*/ 173 h 186"/>
              <a:gd name="T22" fmla="*/ 7 w 187"/>
              <a:gd name="T23" fmla="*/ 120 h 186"/>
              <a:gd name="T24" fmla="*/ 47 w 187"/>
              <a:gd name="T25" fmla="*/ 120 h 186"/>
              <a:gd name="T26" fmla="*/ 47 w 187"/>
              <a:gd name="T27" fmla="*/ 173 h 186"/>
              <a:gd name="T28" fmla="*/ 114 w 187"/>
              <a:gd name="T29" fmla="*/ 26 h 186"/>
              <a:gd name="T30" fmla="*/ 74 w 187"/>
              <a:gd name="T31" fmla="*/ 26 h 186"/>
              <a:gd name="T32" fmla="*/ 67 w 187"/>
              <a:gd name="T33" fmla="*/ 33 h 186"/>
              <a:gd name="T34" fmla="*/ 67 w 187"/>
              <a:gd name="T35" fmla="*/ 180 h 186"/>
              <a:gd name="T36" fmla="*/ 74 w 187"/>
              <a:gd name="T37" fmla="*/ 186 h 186"/>
              <a:gd name="T38" fmla="*/ 114 w 187"/>
              <a:gd name="T39" fmla="*/ 186 h 186"/>
              <a:gd name="T40" fmla="*/ 120 w 187"/>
              <a:gd name="T41" fmla="*/ 180 h 186"/>
              <a:gd name="T42" fmla="*/ 120 w 187"/>
              <a:gd name="T43" fmla="*/ 33 h 186"/>
              <a:gd name="T44" fmla="*/ 114 w 187"/>
              <a:gd name="T45" fmla="*/ 26 h 186"/>
              <a:gd name="T46" fmla="*/ 114 w 187"/>
              <a:gd name="T47" fmla="*/ 173 h 186"/>
              <a:gd name="T48" fmla="*/ 74 w 187"/>
              <a:gd name="T49" fmla="*/ 173 h 186"/>
              <a:gd name="T50" fmla="*/ 74 w 187"/>
              <a:gd name="T51" fmla="*/ 106 h 186"/>
              <a:gd name="T52" fmla="*/ 114 w 187"/>
              <a:gd name="T53" fmla="*/ 106 h 186"/>
              <a:gd name="T54" fmla="*/ 114 w 187"/>
              <a:gd name="T55" fmla="*/ 173 h 186"/>
              <a:gd name="T56" fmla="*/ 180 w 187"/>
              <a:gd name="T57" fmla="*/ 0 h 186"/>
              <a:gd name="T58" fmla="*/ 140 w 187"/>
              <a:gd name="T59" fmla="*/ 0 h 186"/>
              <a:gd name="T60" fmla="*/ 134 w 187"/>
              <a:gd name="T61" fmla="*/ 6 h 186"/>
              <a:gd name="T62" fmla="*/ 134 w 187"/>
              <a:gd name="T63" fmla="*/ 180 h 186"/>
              <a:gd name="T64" fmla="*/ 140 w 187"/>
              <a:gd name="T65" fmla="*/ 186 h 186"/>
              <a:gd name="T66" fmla="*/ 180 w 187"/>
              <a:gd name="T67" fmla="*/ 186 h 186"/>
              <a:gd name="T68" fmla="*/ 187 w 187"/>
              <a:gd name="T69" fmla="*/ 180 h 186"/>
              <a:gd name="T70" fmla="*/ 187 w 187"/>
              <a:gd name="T71" fmla="*/ 6 h 186"/>
              <a:gd name="T72" fmla="*/ 180 w 187"/>
              <a:gd name="T73" fmla="*/ 0 h 186"/>
              <a:gd name="T74" fmla="*/ 180 w 187"/>
              <a:gd name="T75" fmla="*/ 173 h 186"/>
              <a:gd name="T76" fmla="*/ 140 w 187"/>
              <a:gd name="T77" fmla="*/ 173 h 186"/>
              <a:gd name="T78" fmla="*/ 140 w 187"/>
              <a:gd name="T79" fmla="*/ 93 h 186"/>
              <a:gd name="T80" fmla="*/ 180 w 187"/>
              <a:gd name="T81" fmla="*/ 93 h 186"/>
              <a:gd name="T82" fmla="*/ 180 w 187"/>
              <a:gd name="T83" fmla="*/ 173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87" h="186">
                <a:moveTo>
                  <a:pt x="47" y="53"/>
                </a:moveTo>
                <a:lnTo>
                  <a:pt x="7" y="53"/>
                </a:lnTo>
                <a:cubicBezTo>
                  <a:pt x="3" y="53"/>
                  <a:pt x="0" y="56"/>
                  <a:pt x="0" y="60"/>
                </a:cubicBezTo>
                <a:lnTo>
                  <a:pt x="0" y="180"/>
                </a:lnTo>
                <a:cubicBezTo>
                  <a:pt x="0" y="183"/>
                  <a:pt x="3" y="186"/>
                  <a:pt x="7" y="186"/>
                </a:cubicBezTo>
                <a:lnTo>
                  <a:pt x="47" y="186"/>
                </a:lnTo>
                <a:cubicBezTo>
                  <a:pt x="51" y="186"/>
                  <a:pt x="54" y="183"/>
                  <a:pt x="54" y="180"/>
                </a:cubicBezTo>
                <a:lnTo>
                  <a:pt x="54" y="60"/>
                </a:lnTo>
                <a:cubicBezTo>
                  <a:pt x="54" y="56"/>
                  <a:pt x="51" y="53"/>
                  <a:pt x="47" y="53"/>
                </a:cubicBezTo>
                <a:close/>
                <a:moveTo>
                  <a:pt x="47" y="173"/>
                </a:moveTo>
                <a:lnTo>
                  <a:pt x="7" y="173"/>
                </a:lnTo>
                <a:lnTo>
                  <a:pt x="7" y="120"/>
                </a:lnTo>
                <a:lnTo>
                  <a:pt x="47" y="120"/>
                </a:lnTo>
                <a:lnTo>
                  <a:pt x="47" y="173"/>
                </a:lnTo>
                <a:close/>
                <a:moveTo>
                  <a:pt x="114" y="26"/>
                </a:moveTo>
                <a:lnTo>
                  <a:pt x="74" y="26"/>
                </a:lnTo>
                <a:cubicBezTo>
                  <a:pt x="70" y="26"/>
                  <a:pt x="67" y="29"/>
                  <a:pt x="67" y="33"/>
                </a:cubicBezTo>
                <a:lnTo>
                  <a:pt x="67" y="180"/>
                </a:lnTo>
                <a:cubicBezTo>
                  <a:pt x="67" y="183"/>
                  <a:pt x="70" y="186"/>
                  <a:pt x="74" y="186"/>
                </a:cubicBezTo>
                <a:lnTo>
                  <a:pt x="114" y="186"/>
                </a:lnTo>
                <a:cubicBezTo>
                  <a:pt x="117" y="186"/>
                  <a:pt x="120" y="183"/>
                  <a:pt x="120" y="180"/>
                </a:cubicBezTo>
                <a:lnTo>
                  <a:pt x="120" y="33"/>
                </a:lnTo>
                <a:cubicBezTo>
                  <a:pt x="120" y="29"/>
                  <a:pt x="117" y="26"/>
                  <a:pt x="114" y="26"/>
                </a:cubicBezTo>
                <a:close/>
                <a:moveTo>
                  <a:pt x="114" y="173"/>
                </a:moveTo>
                <a:lnTo>
                  <a:pt x="74" y="173"/>
                </a:lnTo>
                <a:lnTo>
                  <a:pt x="74" y="106"/>
                </a:lnTo>
                <a:lnTo>
                  <a:pt x="114" y="106"/>
                </a:lnTo>
                <a:lnTo>
                  <a:pt x="114" y="173"/>
                </a:lnTo>
                <a:close/>
                <a:moveTo>
                  <a:pt x="180" y="0"/>
                </a:moveTo>
                <a:lnTo>
                  <a:pt x="140" y="0"/>
                </a:lnTo>
                <a:cubicBezTo>
                  <a:pt x="137" y="0"/>
                  <a:pt x="134" y="3"/>
                  <a:pt x="134" y="6"/>
                </a:cubicBezTo>
                <a:lnTo>
                  <a:pt x="134" y="180"/>
                </a:lnTo>
                <a:cubicBezTo>
                  <a:pt x="134" y="183"/>
                  <a:pt x="137" y="186"/>
                  <a:pt x="140" y="186"/>
                </a:cubicBezTo>
                <a:lnTo>
                  <a:pt x="180" y="186"/>
                </a:lnTo>
                <a:cubicBezTo>
                  <a:pt x="184" y="186"/>
                  <a:pt x="187" y="183"/>
                  <a:pt x="187" y="180"/>
                </a:cubicBezTo>
                <a:lnTo>
                  <a:pt x="187" y="6"/>
                </a:lnTo>
                <a:cubicBezTo>
                  <a:pt x="187" y="3"/>
                  <a:pt x="184" y="0"/>
                  <a:pt x="180" y="0"/>
                </a:cubicBezTo>
                <a:close/>
                <a:moveTo>
                  <a:pt x="180" y="173"/>
                </a:moveTo>
                <a:lnTo>
                  <a:pt x="140" y="173"/>
                </a:lnTo>
                <a:lnTo>
                  <a:pt x="140" y="93"/>
                </a:lnTo>
                <a:lnTo>
                  <a:pt x="180" y="93"/>
                </a:lnTo>
                <a:lnTo>
                  <a:pt x="180" y="173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B84EB96-CAF4-4C70-9C54-C30259DF45A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5004BCD-952A-4691-A507-B72E255E68DE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F2CDAF-EC39-4D72-9FDD-503B015293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31" name="Footer Placeholder 9">
            <a:extLst>
              <a:ext uri="{FF2B5EF4-FFF2-40B4-BE49-F238E27FC236}">
                <a16:creationId xmlns:a16="http://schemas.microsoft.com/office/drawing/2014/main" id="{26704EB2-CBC8-4E1C-A623-F0F5BC794B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32" name="Freeform 5">
            <a:extLst>
              <a:ext uri="{FF2B5EF4-FFF2-40B4-BE49-F238E27FC236}">
                <a16:creationId xmlns:a16="http://schemas.microsoft.com/office/drawing/2014/main" id="{38DE0A0E-FD4A-4D11-94EE-3E6FFE0FD90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90707" y="2135626"/>
            <a:ext cx="342731" cy="381847"/>
          </a:xfrm>
          <a:custGeom>
            <a:avLst/>
            <a:gdLst>
              <a:gd name="T0" fmla="*/ 93 w 190"/>
              <a:gd name="T1" fmla="*/ 120 h 213"/>
              <a:gd name="T2" fmla="*/ 93 w 190"/>
              <a:gd name="T3" fmla="*/ 27 h 213"/>
              <a:gd name="T4" fmla="*/ 0 w 190"/>
              <a:gd name="T5" fmla="*/ 120 h 213"/>
              <a:gd name="T6" fmla="*/ 93 w 190"/>
              <a:gd name="T7" fmla="*/ 213 h 213"/>
              <a:gd name="T8" fmla="*/ 187 w 190"/>
              <a:gd name="T9" fmla="*/ 120 h 213"/>
              <a:gd name="T10" fmla="*/ 177 w 190"/>
              <a:gd name="T11" fmla="*/ 78 h 213"/>
              <a:gd name="T12" fmla="*/ 93 w 190"/>
              <a:gd name="T13" fmla="*/ 120 h 213"/>
              <a:gd name="T14" fmla="*/ 190 w 190"/>
              <a:gd name="T15" fmla="*/ 52 h 213"/>
              <a:gd name="T16" fmla="*/ 107 w 190"/>
              <a:gd name="T17" fmla="*/ 0 h 213"/>
              <a:gd name="T18" fmla="*/ 107 w 190"/>
              <a:gd name="T19" fmla="*/ 93 h 213"/>
              <a:gd name="T20" fmla="*/ 190 w 190"/>
              <a:gd name="T21" fmla="*/ 52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0" h="213">
                <a:moveTo>
                  <a:pt x="93" y="120"/>
                </a:moveTo>
                <a:lnTo>
                  <a:pt x="93" y="27"/>
                </a:lnTo>
                <a:cubicBezTo>
                  <a:pt x="42" y="27"/>
                  <a:pt x="0" y="68"/>
                  <a:pt x="0" y="120"/>
                </a:cubicBezTo>
                <a:cubicBezTo>
                  <a:pt x="0" y="172"/>
                  <a:pt x="42" y="213"/>
                  <a:pt x="93" y="213"/>
                </a:cubicBezTo>
                <a:cubicBezTo>
                  <a:pt x="145" y="213"/>
                  <a:pt x="187" y="172"/>
                  <a:pt x="187" y="120"/>
                </a:cubicBezTo>
                <a:cubicBezTo>
                  <a:pt x="187" y="105"/>
                  <a:pt x="183" y="91"/>
                  <a:pt x="177" y="78"/>
                </a:cubicBezTo>
                <a:lnTo>
                  <a:pt x="93" y="120"/>
                </a:lnTo>
                <a:close/>
                <a:moveTo>
                  <a:pt x="190" y="52"/>
                </a:moveTo>
                <a:cubicBezTo>
                  <a:pt x="175" y="21"/>
                  <a:pt x="143" y="0"/>
                  <a:pt x="107" y="0"/>
                </a:cubicBezTo>
                <a:lnTo>
                  <a:pt x="107" y="93"/>
                </a:lnTo>
                <a:lnTo>
                  <a:pt x="190" y="52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C3507F-D426-410B-B89B-4DEFEA1469C0}"/>
              </a:ext>
            </a:extLst>
          </p:cNvPr>
          <p:cNvSpPr txBox="1"/>
          <p:nvPr/>
        </p:nvSpPr>
        <p:spPr>
          <a:xfrm>
            <a:off x="4680064" y="3027318"/>
            <a:ext cx="2966413" cy="1154162"/>
          </a:xfrm>
          <a:prstGeom prst="rect">
            <a:avLst/>
          </a:prstGeom>
          <a:noFill/>
        </p:spPr>
        <p:txBody>
          <a:bodyPr wrap="square" lIns="91440" tIns="0" rtlCol="0">
            <a:spAutoFit/>
          </a:bodyPr>
          <a:lstStyle/>
          <a:p>
            <a:pPr marR="0" lvl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Tx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+mj-lt"/>
                <a:ea typeface="+mn-ea"/>
                <a:cs typeface="Quark" panose="02000000000000000000" pitchFamily="50" charset="-34"/>
              </a:rPr>
              <a:t>1. PROPCON </a:t>
            </a:r>
          </a:p>
          <a:p>
            <a:pPr marR="0" lvl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Tx/>
              <a:tabLst/>
              <a:defRPr/>
            </a:pPr>
            <a:r>
              <a:rPr lang="en-US" sz="2400" dirty="0">
                <a:solidFill>
                  <a:srgbClr val="262626"/>
                </a:solidFill>
                <a:latin typeface="+mj-lt"/>
                <a:cs typeface="Quark" panose="02000000000000000000" pitchFamily="50" charset="-34"/>
              </a:rPr>
              <a:t>2. FINCIAL</a:t>
            </a:r>
          </a:p>
          <a:p>
            <a:pPr marR="0" lvl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Tx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+mj-lt"/>
                <a:ea typeface="+mn-ea"/>
                <a:cs typeface="Quark" panose="02000000000000000000" pitchFamily="50" charset="-34"/>
              </a:rPr>
              <a:t>3. TECH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C5BC14E-166C-4BF2-B688-0EC18876EB9E}"/>
              </a:ext>
            </a:extLst>
          </p:cNvPr>
          <p:cNvGrpSpPr/>
          <p:nvPr/>
        </p:nvGrpSpPr>
        <p:grpSpPr>
          <a:xfrm>
            <a:off x="4612793" y="2095006"/>
            <a:ext cx="535937" cy="413920"/>
            <a:chOff x="5101376" y="2713686"/>
            <a:chExt cx="401953" cy="310440"/>
          </a:xfrm>
        </p:grpSpPr>
        <p:grpSp>
          <p:nvGrpSpPr>
            <p:cNvPr id="29" name="Group 23">
              <a:extLst>
                <a:ext uri="{FF2B5EF4-FFF2-40B4-BE49-F238E27FC236}">
                  <a16:creationId xmlns:a16="http://schemas.microsoft.com/office/drawing/2014/main" id="{342DC5C4-0467-469C-8372-C2901DF9726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176480" y="2738603"/>
              <a:ext cx="274513" cy="229118"/>
              <a:chOff x="2712" y="1108"/>
              <a:chExt cx="641" cy="535"/>
            </a:xfrm>
            <a:solidFill>
              <a:schemeClr val="bg1"/>
            </a:solidFill>
          </p:grpSpPr>
          <p:sp>
            <p:nvSpPr>
              <p:cNvPr id="40" name="Rectangle 26">
                <a:extLst>
                  <a:ext uri="{FF2B5EF4-FFF2-40B4-BE49-F238E27FC236}">
                    <a16:creationId xmlns:a16="http://schemas.microsoft.com/office/drawing/2014/main" id="{73956EF1-B509-4499-95A1-40DE847280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12" y="1442"/>
                <a:ext cx="107" cy="201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1" name="Rectangle 27">
                <a:extLst>
                  <a:ext uri="{FF2B5EF4-FFF2-40B4-BE49-F238E27FC236}">
                    <a16:creationId xmlns:a16="http://schemas.microsoft.com/office/drawing/2014/main" id="{82B8EE7E-CB40-4D6C-84A4-DAD65AD93F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90" y="1175"/>
                <a:ext cx="107" cy="468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2" name="Rectangle 28">
                <a:extLst>
                  <a:ext uri="{FF2B5EF4-FFF2-40B4-BE49-F238E27FC236}">
                    <a16:creationId xmlns:a16="http://schemas.microsoft.com/office/drawing/2014/main" id="{80ABCEFA-3E14-4D59-89FF-F77FAC7F79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8" y="1309"/>
                <a:ext cx="107" cy="334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3" name="Rectangle 29">
                <a:extLst>
                  <a:ext uri="{FF2B5EF4-FFF2-40B4-BE49-F238E27FC236}">
                    <a16:creationId xmlns:a16="http://schemas.microsoft.com/office/drawing/2014/main" id="{83D69F66-7E15-41F0-967A-66D640F679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46" y="1108"/>
                <a:ext cx="107" cy="53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0DD6BE8-BAD6-44AE-9FF1-1777BEAA3233}"/>
                </a:ext>
              </a:extLst>
            </p:cNvPr>
            <p:cNvGrpSpPr/>
            <p:nvPr/>
          </p:nvGrpSpPr>
          <p:grpSpPr>
            <a:xfrm>
              <a:off x="5101376" y="2713686"/>
              <a:ext cx="401953" cy="310440"/>
              <a:chOff x="5093633" y="2743782"/>
              <a:chExt cx="414385" cy="320041"/>
            </a:xfrm>
            <a:solidFill>
              <a:schemeClr val="bg1"/>
            </a:solidFill>
          </p:grpSpPr>
          <p:sp>
            <p:nvSpPr>
              <p:cNvPr id="37" name="Rectangle 27">
                <a:extLst>
                  <a:ext uri="{FF2B5EF4-FFF2-40B4-BE49-F238E27FC236}">
                    <a16:creationId xmlns:a16="http://schemas.microsoft.com/office/drawing/2014/main" id="{CED18082-5EFC-4DB7-976F-F03FB85E75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>
                <a:off x="5288562" y="2844367"/>
                <a:ext cx="36576" cy="402336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9" name="Rectangle 27">
                <a:extLst>
                  <a:ext uri="{FF2B5EF4-FFF2-40B4-BE49-F238E27FC236}">
                    <a16:creationId xmlns:a16="http://schemas.microsoft.com/office/drawing/2014/main" id="{50C224A9-58C1-4542-8366-658D362EB5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5093633" y="2743782"/>
                <a:ext cx="36576" cy="32004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284DC71D-930F-44A4-A968-24F6AA8A16D5}"/>
              </a:ext>
            </a:extLst>
          </p:cNvPr>
          <p:cNvSpPr txBox="1"/>
          <p:nvPr/>
        </p:nvSpPr>
        <p:spPr>
          <a:xfrm>
            <a:off x="8291091" y="3015376"/>
            <a:ext cx="2966413" cy="1523494"/>
          </a:xfrm>
          <a:prstGeom prst="rect">
            <a:avLst/>
          </a:prstGeom>
          <a:noFill/>
        </p:spPr>
        <p:txBody>
          <a:bodyPr wrap="square" lIns="91440" tIns="0" rtlCol="0">
            <a:spAutoFit/>
          </a:bodyPr>
          <a:lstStyle/>
          <a:p>
            <a:pPr marR="0" lvl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Tx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+mj-lt"/>
                <a:ea typeface="+mn-ea"/>
                <a:cs typeface="Quark" panose="02000000000000000000" pitchFamily="50" charset="-34"/>
              </a:rPr>
              <a:t>1. CONSUMP</a:t>
            </a:r>
          </a:p>
          <a:p>
            <a:pPr marR="0" lvl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Tx/>
              <a:tabLst/>
              <a:defRPr/>
            </a:pPr>
            <a:r>
              <a:rPr lang="en-US" sz="2400" dirty="0">
                <a:solidFill>
                  <a:srgbClr val="262626"/>
                </a:solidFill>
                <a:latin typeface="+mj-lt"/>
                <a:cs typeface="Quark" panose="02000000000000000000" pitchFamily="50" charset="-34"/>
              </a:rPr>
              <a:t>2. SERVICE</a:t>
            </a:r>
          </a:p>
          <a:p>
            <a:pPr marR="0" lvl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Tx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+mj-lt"/>
                <a:ea typeface="+mn-ea"/>
                <a:cs typeface="Quark" panose="02000000000000000000" pitchFamily="50" charset="-34"/>
              </a:rPr>
              <a:t>3. AGRO</a:t>
            </a:r>
          </a:p>
          <a:p>
            <a:pPr marL="285750" marR="0" lvl="0" indent="-28575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Tx/>
              <a:buFontTx/>
              <a:buChar char="-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+mj-lt"/>
              <a:ea typeface="+mn-ea"/>
              <a:cs typeface="Quark" panose="02000000000000000000" pitchFamily="50" charset="-34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B7919E3-DE55-4267-9C39-022DBAF3EE92}"/>
              </a:ext>
            </a:extLst>
          </p:cNvPr>
          <p:cNvSpPr txBox="1"/>
          <p:nvPr/>
        </p:nvSpPr>
        <p:spPr>
          <a:xfrm>
            <a:off x="934496" y="3059162"/>
            <a:ext cx="2966413" cy="784830"/>
          </a:xfrm>
          <a:prstGeom prst="rect">
            <a:avLst/>
          </a:prstGeom>
          <a:noFill/>
        </p:spPr>
        <p:txBody>
          <a:bodyPr wrap="square" lIns="91440" tIns="0" rtlCol="0">
            <a:spAutoFit/>
          </a:bodyPr>
          <a:lstStyle/>
          <a:p>
            <a:pPr marR="0" lvl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Tx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+mj-lt"/>
                <a:ea typeface="+mn-ea"/>
                <a:cs typeface="Quark" panose="02000000000000000000" pitchFamily="50" charset="-34"/>
              </a:rPr>
              <a:t>1. INDUS</a:t>
            </a:r>
          </a:p>
          <a:p>
            <a:pPr marR="0" lvl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Tx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+mj-lt"/>
                <a:ea typeface="+mn-ea"/>
                <a:cs typeface="Quark" panose="02000000000000000000" pitchFamily="50" charset="-34"/>
              </a:rPr>
              <a:t>2. RESOURC</a:t>
            </a:r>
          </a:p>
        </p:txBody>
      </p:sp>
    </p:spTree>
    <p:extLst>
      <p:ext uri="{BB962C8B-B14F-4D97-AF65-F5344CB8AC3E}">
        <p14:creationId xmlns:p14="http://schemas.microsoft.com/office/powerpoint/2010/main" val="16329808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8E873-E1C3-442F-858A-6EB3BB9C7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8830" y="2495139"/>
            <a:ext cx="2797885" cy="1325563"/>
          </a:xfrm>
        </p:spPr>
        <p:txBody>
          <a:bodyPr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20747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98DF6-D1D4-45D2-83AD-CD509C92A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value different between 1 and their beta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90069-4CA7-47EF-A5A9-5D88EA83E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</a:t>
            </a:r>
          </a:p>
          <a:p>
            <a:r>
              <a:rPr lang="en-US" dirty="0"/>
              <a:t>TECH	0.039612</a:t>
            </a:r>
          </a:p>
          <a:p>
            <a:r>
              <a:rPr lang="en-US" dirty="0"/>
              <a:t>PROPCON	0.075562</a:t>
            </a:r>
          </a:p>
          <a:p>
            <a:r>
              <a:rPr lang="en-US" dirty="0"/>
              <a:t>FINCIAL	0.094784</a:t>
            </a:r>
          </a:p>
          <a:p>
            <a:r>
              <a:rPr lang="en-US" dirty="0"/>
              <a:t>AGRO	0.133551</a:t>
            </a:r>
          </a:p>
          <a:p>
            <a:r>
              <a:rPr lang="en-US" dirty="0"/>
              <a:t>SERVICE	0.179644</a:t>
            </a:r>
          </a:p>
          <a:p>
            <a:r>
              <a:rPr lang="en-US" dirty="0"/>
              <a:t>RESOURC	0.189194</a:t>
            </a:r>
          </a:p>
          <a:p>
            <a:r>
              <a:rPr lang="en-US" dirty="0"/>
              <a:t>INDUS	0.213948</a:t>
            </a:r>
          </a:p>
          <a:p>
            <a:r>
              <a:rPr lang="en-US" dirty="0"/>
              <a:t>CONSUMP	0.524234</a:t>
            </a:r>
          </a:p>
        </p:txBody>
      </p:sp>
    </p:spTree>
    <p:extLst>
      <p:ext uri="{BB962C8B-B14F-4D97-AF65-F5344CB8AC3E}">
        <p14:creationId xmlns:p14="http://schemas.microsoft.com/office/powerpoint/2010/main" val="11104929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BDB55-2102-49CD-BF4E-FDB7DB7B4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Same but for median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5D4A4-36C5-4B5C-9283-F0FFB9B3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</a:t>
            </a:r>
          </a:p>
          <a:p>
            <a:r>
              <a:rPr lang="en-US" dirty="0"/>
              <a:t>TECH	0.069909</a:t>
            </a:r>
          </a:p>
          <a:p>
            <a:r>
              <a:rPr lang="en-US" dirty="0"/>
              <a:t>PROPCON	0.093807</a:t>
            </a:r>
          </a:p>
          <a:p>
            <a:r>
              <a:rPr lang="en-US" dirty="0"/>
              <a:t>FINCIAL	0.096731</a:t>
            </a:r>
          </a:p>
          <a:p>
            <a:r>
              <a:rPr lang="en-US" dirty="0"/>
              <a:t>AGRO	0.152615</a:t>
            </a:r>
          </a:p>
          <a:p>
            <a:r>
              <a:rPr lang="en-US" dirty="0"/>
              <a:t>SERVICE	0.175252</a:t>
            </a:r>
          </a:p>
          <a:p>
            <a:r>
              <a:rPr lang="en-US" dirty="0"/>
              <a:t>RESOURC	0.239366</a:t>
            </a:r>
          </a:p>
          <a:p>
            <a:r>
              <a:rPr lang="en-US" dirty="0"/>
              <a:t>INDUS	0.258492</a:t>
            </a:r>
          </a:p>
          <a:p>
            <a:r>
              <a:rPr lang="en-US" dirty="0"/>
              <a:t>CONSUMP	0.544360</a:t>
            </a:r>
          </a:p>
        </p:txBody>
      </p:sp>
    </p:spTree>
    <p:extLst>
      <p:ext uri="{BB962C8B-B14F-4D97-AF65-F5344CB8AC3E}">
        <p14:creationId xmlns:p14="http://schemas.microsoft.com/office/powerpoint/2010/main" val="3797675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ECC62-D952-4C60-AB47-DD70B545F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Same but for std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8CE71-142B-48E4-AF7A-05AF04BA4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FINCIAL	0.121772</a:t>
            </a:r>
          </a:p>
          <a:p>
            <a:r>
              <a:rPr lang="en-US" dirty="0"/>
              <a:t>SERVICE	0.133590</a:t>
            </a:r>
          </a:p>
          <a:p>
            <a:r>
              <a:rPr lang="en-US" dirty="0"/>
              <a:t>PROPCON	0.142240</a:t>
            </a:r>
          </a:p>
          <a:p>
            <a:r>
              <a:rPr lang="en-US" dirty="0"/>
              <a:t>AGRO	0.180385</a:t>
            </a:r>
          </a:p>
          <a:p>
            <a:r>
              <a:rPr lang="en-US" dirty="0"/>
              <a:t>CONSUMP	0.183614</a:t>
            </a:r>
          </a:p>
          <a:p>
            <a:r>
              <a:rPr lang="en-US" dirty="0"/>
              <a:t>INDUS	0.229306</a:t>
            </a:r>
          </a:p>
          <a:p>
            <a:r>
              <a:rPr lang="en-US" dirty="0"/>
              <a:t>RESOURC	0.246393</a:t>
            </a:r>
          </a:p>
          <a:p>
            <a:r>
              <a:rPr lang="en-US" dirty="0"/>
              <a:t>TECH	0.262516</a:t>
            </a:r>
          </a:p>
        </p:txBody>
      </p:sp>
    </p:spTree>
    <p:extLst>
      <p:ext uri="{BB962C8B-B14F-4D97-AF65-F5344CB8AC3E}">
        <p14:creationId xmlns:p14="http://schemas.microsoft.com/office/powerpoint/2010/main" val="37558943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>
            <a:extLst>
              <a:ext uri="{FF2B5EF4-FFF2-40B4-BE49-F238E27FC236}">
                <a16:creationId xmlns:a16="http://schemas.microsoft.com/office/drawing/2014/main" id="{EF5157A9-77E0-4FF5-9F70-B05A1C2D3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119188"/>
            <a:ext cx="9296400" cy="461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82327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6EA6D373-C20A-4982-B521-0BD9805F4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9713" y="1119188"/>
            <a:ext cx="9172575" cy="461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45157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A1D70DA2-056F-4EE4-8DEC-938449431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9713" y="1119188"/>
            <a:ext cx="9172575" cy="461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7374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40"/>
          <p:cNvSpPr>
            <a:spLocks noGrp="1"/>
          </p:cNvSpPr>
          <p:nvPr>
            <p:ph type="title"/>
          </p:nvPr>
        </p:nvSpPr>
        <p:spPr>
          <a:xfrm>
            <a:off x="711200" y="132906"/>
            <a:ext cx="10871200" cy="1143000"/>
          </a:xfrm>
        </p:spPr>
        <p:txBody>
          <a:bodyPr/>
          <a:lstStyle/>
          <a:p>
            <a:r>
              <a:rPr lang="en-US" dirty="0"/>
              <a:t>Industries </a:t>
            </a:r>
            <a:r>
              <a:rPr lang="en-US" dirty="0">
                <a:solidFill>
                  <a:schemeClr val="accent1"/>
                </a:solidFill>
              </a:rPr>
              <a:t>Definition</a:t>
            </a:r>
          </a:p>
        </p:txBody>
      </p:sp>
      <p:sp>
        <p:nvSpPr>
          <p:cNvPr id="2" name="Oval 1"/>
          <p:cNvSpPr/>
          <p:nvPr/>
        </p:nvSpPr>
        <p:spPr>
          <a:xfrm>
            <a:off x="321540" y="2911776"/>
            <a:ext cx="1482955" cy="144063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srgbClr val="FFFFFF"/>
                </a:solidFill>
                <a:latin typeface="Bebas Neue Bold" panose="020B0606020202050201" pitchFamily="34" charset="0"/>
              </a:rPr>
              <a:t>8 Industries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2409987" y="1417637"/>
            <a:ext cx="1482955" cy="37447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ARGO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2409987" y="2636682"/>
            <a:ext cx="1482955" cy="37447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FINCIAL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2409987" y="2028989"/>
            <a:ext cx="1482955" cy="37447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CONSUMP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2409987" y="3241765"/>
            <a:ext cx="1482955" cy="37447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INDUS</a:t>
            </a:r>
          </a:p>
        </p:txBody>
      </p:sp>
      <p:cxnSp>
        <p:nvCxnSpPr>
          <p:cNvPr id="110" name="Straight Connector 109"/>
          <p:cNvCxnSpPr/>
          <p:nvPr/>
        </p:nvCxnSpPr>
        <p:spPr>
          <a:xfrm>
            <a:off x="4106771" y="4530020"/>
            <a:ext cx="4754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4106771" y="5038145"/>
            <a:ext cx="4754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4106771" y="5734012"/>
            <a:ext cx="4754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106771" y="6268130"/>
            <a:ext cx="4754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BD3B376-CCB8-407D-94DA-BC2C859EC12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1FB0290-1C4A-4BE6-9061-BA33CFEF75CA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3E1BD2-D517-487C-A51E-D1AF554146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28" name="Footer Placeholder 9">
            <a:extLst>
              <a:ext uri="{FF2B5EF4-FFF2-40B4-BE49-F238E27FC236}">
                <a16:creationId xmlns:a16="http://schemas.microsoft.com/office/drawing/2014/main" id="{D58B5FAE-EA59-4BF3-9CFD-772A6A24C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37200" y="6442647"/>
            <a:ext cx="5283200" cy="246221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39" name="Rounded Rectangle 30">
            <a:extLst>
              <a:ext uri="{FF2B5EF4-FFF2-40B4-BE49-F238E27FC236}">
                <a16:creationId xmlns:a16="http://schemas.microsoft.com/office/drawing/2014/main" id="{BEFB8536-91F5-41C1-ADBE-32526D1807AE}"/>
              </a:ext>
            </a:extLst>
          </p:cNvPr>
          <p:cNvSpPr/>
          <p:nvPr/>
        </p:nvSpPr>
        <p:spPr>
          <a:xfrm>
            <a:off x="2409987" y="4627076"/>
            <a:ext cx="1482955" cy="37447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RESOURC</a:t>
            </a:r>
          </a:p>
        </p:txBody>
      </p:sp>
      <p:sp>
        <p:nvSpPr>
          <p:cNvPr id="40" name="Rounded Rectangle 32">
            <a:extLst>
              <a:ext uri="{FF2B5EF4-FFF2-40B4-BE49-F238E27FC236}">
                <a16:creationId xmlns:a16="http://schemas.microsoft.com/office/drawing/2014/main" id="{61F47A8A-EC18-4816-AD9A-D9A2DB879383}"/>
              </a:ext>
            </a:extLst>
          </p:cNvPr>
          <p:cNvSpPr/>
          <p:nvPr/>
        </p:nvSpPr>
        <p:spPr>
          <a:xfrm>
            <a:off x="2409987" y="3914668"/>
            <a:ext cx="1482955" cy="37447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PROPCON</a:t>
            </a:r>
          </a:p>
        </p:txBody>
      </p:sp>
      <p:sp>
        <p:nvSpPr>
          <p:cNvPr id="42" name="Rounded Rectangle 33">
            <a:extLst>
              <a:ext uri="{FF2B5EF4-FFF2-40B4-BE49-F238E27FC236}">
                <a16:creationId xmlns:a16="http://schemas.microsoft.com/office/drawing/2014/main" id="{373B300D-72B9-439F-AEAC-6501F89F3D6E}"/>
              </a:ext>
            </a:extLst>
          </p:cNvPr>
          <p:cNvSpPr/>
          <p:nvPr/>
        </p:nvSpPr>
        <p:spPr>
          <a:xfrm>
            <a:off x="2409987" y="5257590"/>
            <a:ext cx="1482955" cy="37447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SERVICE</a:t>
            </a:r>
          </a:p>
        </p:txBody>
      </p:sp>
      <p:sp>
        <p:nvSpPr>
          <p:cNvPr id="43" name="Rounded Rectangle 32">
            <a:extLst>
              <a:ext uri="{FF2B5EF4-FFF2-40B4-BE49-F238E27FC236}">
                <a16:creationId xmlns:a16="http://schemas.microsoft.com/office/drawing/2014/main" id="{35C49F52-62B9-4E94-809E-5C0E3A39F1EE}"/>
              </a:ext>
            </a:extLst>
          </p:cNvPr>
          <p:cNvSpPr/>
          <p:nvPr/>
        </p:nvSpPr>
        <p:spPr>
          <a:xfrm>
            <a:off x="2409987" y="5880545"/>
            <a:ext cx="1482955" cy="37447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60960" bIns="0"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t>TECH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A810456-C741-44FE-9828-D25139CE4571}"/>
              </a:ext>
            </a:extLst>
          </p:cNvPr>
          <p:cNvSpPr txBox="1"/>
          <p:nvPr/>
        </p:nvSpPr>
        <p:spPr>
          <a:xfrm>
            <a:off x="4009953" y="1469281"/>
            <a:ext cx="4542102" cy="292388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i="0" u="none" strike="noStrike" kern="1200" cap="none" spc="0" normalizeH="0" baseline="0" noProof="0" dirty="0" err="1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Agro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&amp; Food Industry </a:t>
            </a:r>
            <a:r>
              <a:rPr kumimoji="0" lang="en-US" sz="160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Quark" panose="02000000000000000000" pitchFamily="50" charset="-34"/>
                <a:cs typeface="Quark" panose="02000000000000000000" pitchFamily="50" charset="-34"/>
              </a:rPr>
              <a:t>: 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[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Quark" panose="02000000000000000000" pitchFamily="50" charset="-34"/>
                <a:cs typeface="Quark" panose="02000000000000000000" pitchFamily="50" charset="-34"/>
              </a:rPr>
              <a:t>Agribusiness + Food &amp; Beverage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]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Quark" panose="02000000000000000000" pitchFamily="50" charset="-34"/>
              <a:cs typeface="Quark" panose="02000000000000000000" pitchFamily="50" charset="-34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85F0FDB-EB52-442B-8D4E-ED0F2564B024}"/>
              </a:ext>
            </a:extLst>
          </p:cNvPr>
          <p:cNvCxnSpPr/>
          <p:nvPr/>
        </p:nvCxnSpPr>
        <p:spPr>
          <a:xfrm>
            <a:off x="4078085" y="1767601"/>
            <a:ext cx="4754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8B5942F-714F-4EA2-AC12-367F8CD3E6F9}"/>
              </a:ext>
            </a:extLst>
          </p:cNvPr>
          <p:cNvCxnSpPr/>
          <p:nvPr/>
        </p:nvCxnSpPr>
        <p:spPr>
          <a:xfrm>
            <a:off x="4078085" y="2361787"/>
            <a:ext cx="4754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CE29625-71CA-4D17-8750-C4F1F6F0F85F}"/>
              </a:ext>
            </a:extLst>
          </p:cNvPr>
          <p:cNvCxnSpPr/>
          <p:nvPr/>
        </p:nvCxnSpPr>
        <p:spPr>
          <a:xfrm>
            <a:off x="4078085" y="2991653"/>
            <a:ext cx="4754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B7E6968-5AF5-4E5C-8CCE-EF515C8C235A}"/>
              </a:ext>
            </a:extLst>
          </p:cNvPr>
          <p:cNvCxnSpPr/>
          <p:nvPr/>
        </p:nvCxnSpPr>
        <p:spPr>
          <a:xfrm>
            <a:off x="4078084" y="3763993"/>
            <a:ext cx="4754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69504F67-7E12-4008-98E5-56FC11D1D2BB}"/>
              </a:ext>
            </a:extLst>
          </p:cNvPr>
          <p:cNvSpPr txBox="1"/>
          <p:nvPr/>
        </p:nvSpPr>
        <p:spPr>
          <a:xfrm>
            <a:off x="4009951" y="2041569"/>
            <a:ext cx="793103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Consumer Products :  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[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Quark" panose="02000000000000000000" pitchFamily="50" charset="-34"/>
                <a:cs typeface="Quark" panose="02000000000000000000" pitchFamily="50" charset="-34"/>
              </a:rPr>
              <a:t>Fashion + Home &amp; Office Products + Personal Products &amp; Pharmaceuticals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]</a:t>
            </a:r>
            <a:endParaRPr lang="en-US" sz="1600" dirty="0">
              <a:latin typeface="+mj-lt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78D0A81-0C72-4CE2-81E5-E580731F7C9E}"/>
              </a:ext>
            </a:extLst>
          </p:cNvPr>
          <p:cNvSpPr txBox="1"/>
          <p:nvPr/>
        </p:nvSpPr>
        <p:spPr>
          <a:xfrm>
            <a:off x="4009952" y="2646609"/>
            <a:ext cx="49404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Financials :  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[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Quark" panose="02000000000000000000" pitchFamily="50" charset="-34"/>
                <a:cs typeface="Quark" panose="02000000000000000000" pitchFamily="50" charset="-34"/>
              </a:rPr>
              <a:t>Banking + Finance &amp; Securities + Insurance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]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 </a:t>
            </a:r>
            <a:endParaRPr lang="en-US" sz="1600" dirty="0">
              <a:latin typeface="+mj-lt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896AB0D-3B41-43DD-BBFB-704B1BA9E23F}"/>
              </a:ext>
            </a:extLst>
          </p:cNvPr>
          <p:cNvSpPr txBox="1"/>
          <p:nvPr/>
        </p:nvSpPr>
        <p:spPr>
          <a:xfrm>
            <a:off x="4009951" y="3179218"/>
            <a:ext cx="65325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Industrials :  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[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Quark" panose="02000000000000000000" pitchFamily="50" charset="-34"/>
                <a:cs typeface="Quark" panose="02000000000000000000" pitchFamily="50" charset="-34"/>
              </a:rPr>
              <a:t>Automotive + Industrial Materials &amp; Machinery + Paper &amp; Printing Materials + Petrochemicals &amp; Chemicals + Packaging + Steel &amp; Metal Products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]</a:t>
            </a:r>
            <a:endParaRPr lang="en-US" sz="1600" dirty="0">
              <a:latin typeface="+mj-lt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86C9B43-6F21-415A-BBB9-4BA05CDA84B2}"/>
              </a:ext>
            </a:extLst>
          </p:cNvPr>
          <p:cNvSpPr txBox="1"/>
          <p:nvPr/>
        </p:nvSpPr>
        <p:spPr>
          <a:xfrm>
            <a:off x="3985319" y="3919629"/>
            <a:ext cx="49404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Property &amp; Construction :  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[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Quark" panose="02000000000000000000" pitchFamily="50" charset="-34"/>
                <a:cs typeface="Quark" panose="02000000000000000000" pitchFamily="50" charset="-34"/>
              </a:rPr>
              <a:t>Construction Materials + Construction Services + Property Fund &amp; REITs + Property Development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]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DAF75B4-5803-41D7-8763-51221CBDA3A9}"/>
              </a:ext>
            </a:extLst>
          </p:cNvPr>
          <p:cNvSpPr txBox="1"/>
          <p:nvPr/>
        </p:nvSpPr>
        <p:spPr>
          <a:xfrm>
            <a:off x="4009950" y="4712334"/>
            <a:ext cx="494040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Resources :  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[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Quark" panose="02000000000000000000" pitchFamily="50" charset="-34"/>
                <a:cs typeface="Quark" panose="02000000000000000000" pitchFamily="50" charset="-34"/>
              </a:rPr>
              <a:t>Energy &amp; Utilities + Mining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]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 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CCEB521-4FBB-430D-993B-590FBEFA9DBD}"/>
              </a:ext>
            </a:extLst>
          </p:cNvPr>
          <p:cNvSpPr txBox="1"/>
          <p:nvPr/>
        </p:nvSpPr>
        <p:spPr>
          <a:xfrm>
            <a:off x="4009950" y="5136189"/>
            <a:ext cx="60807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Services :  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[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Quark" panose="02000000000000000000" pitchFamily="50" charset="-34"/>
                <a:cs typeface="Quark" panose="02000000000000000000" pitchFamily="50" charset="-34"/>
              </a:rPr>
              <a:t>Commerce + Health Care Services + Media &amp; Publishing + Professional Services + Tourism &amp; Leisure + Transportation &amp; Logistics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]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 </a:t>
            </a:r>
            <a:endParaRPr lang="en-US" sz="1600" dirty="0">
              <a:latin typeface="+mj-lt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D104F01-89C3-4739-A9DF-5ACC702F5793}"/>
              </a:ext>
            </a:extLst>
          </p:cNvPr>
          <p:cNvSpPr txBox="1"/>
          <p:nvPr/>
        </p:nvSpPr>
        <p:spPr>
          <a:xfrm>
            <a:off x="4009950" y="5916528"/>
            <a:ext cx="68104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Technology :  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[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Quark" panose="02000000000000000000" pitchFamily="50" charset="-34"/>
                <a:cs typeface="Quark" panose="02000000000000000000" pitchFamily="50" charset="-34"/>
              </a:rPr>
              <a:t>Electronic Components + Information &amp; Communication Technology</a:t>
            </a:r>
            <a:r>
              <a:rPr lang="en-US" sz="1600" dirty="0">
                <a:solidFill>
                  <a:srgbClr val="262626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]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+mj-lt"/>
              </a:rPr>
              <a:t> 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870439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A7503C18-1A4B-4937-9F1F-AF80765910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138" y="1119188"/>
            <a:ext cx="9229725" cy="461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96076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DB3056A9-C74A-4438-BDBE-11694A88B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9713" y="1119188"/>
            <a:ext cx="9172575" cy="461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88896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78FDAA9A-952E-4D1E-B686-7ED910532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138" y="1119188"/>
            <a:ext cx="9229725" cy="461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95421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52F00C95-B716-48AA-915E-F5D9AD073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575" y="1119188"/>
            <a:ext cx="9086850" cy="461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65057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078C8156-07D3-4E45-A686-E8DF7B3424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979" y="1385518"/>
            <a:ext cx="9277350" cy="461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36803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0D82D924-EC3C-4AEC-965F-1617EDE57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436" y="1307430"/>
            <a:ext cx="9709128" cy="5185445"/>
          </a:xfrm>
        </p:spPr>
      </p:pic>
    </p:spTree>
    <p:extLst>
      <p:ext uri="{BB962C8B-B14F-4D97-AF65-F5344CB8AC3E}">
        <p14:creationId xmlns:p14="http://schemas.microsoft.com/office/powerpoint/2010/main" val="2439624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711200" y="1615736"/>
            <a:ext cx="8302171" cy="4350058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3" name="Picture 14">
            <a:extLst>
              <a:ext uri="{FF2B5EF4-FFF2-40B4-BE49-F238E27FC236}">
                <a16:creationId xmlns:a16="http://schemas.microsoft.com/office/drawing/2014/main" id="{9D34B3D9-CCCD-42DE-8FF1-45F117744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180" y="1709803"/>
            <a:ext cx="8156210" cy="414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Index</a:t>
            </a:r>
            <a:r>
              <a:rPr lang="en-US" dirty="0">
                <a:solidFill>
                  <a:schemeClr val="accent4"/>
                </a:solidFill>
              </a:rPr>
              <a:t> vs </a:t>
            </a:r>
            <a:r>
              <a:rPr lang="en-US" dirty="0"/>
              <a:t>8 Industries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9197266" y="2613751"/>
            <a:ext cx="2897080" cy="2020393"/>
          </a:xfrm>
          <a:solidFill>
            <a:schemeClr val="accent1"/>
          </a:solidFill>
        </p:spPr>
        <p:txBody>
          <a:bodyPr/>
          <a:lstStyle/>
          <a:p>
            <a:r>
              <a:rPr lang="en-US" sz="2800" dirty="0">
                <a:latin typeface="Quark" panose="02000000000000000000" pitchFamily="50" charset="-34"/>
                <a:cs typeface="Quark" panose="02000000000000000000" pitchFamily="50" charset="-34"/>
              </a:rPr>
              <a:t>Normalized Starting value = 1 </a:t>
            </a:r>
          </a:p>
          <a:p>
            <a:r>
              <a:rPr lang="en-US" sz="2800" dirty="0">
                <a:latin typeface="Quark" panose="02000000000000000000" pitchFamily="50" charset="-34"/>
                <a:cs typeface="Quark" panose="02000000000000000000" pitchFamily="50" charset="-34"/>
              </a:rPr>
              <a:t>(</a:t>
            </a:r>
            <a:r>
              <a:rPr lang="th-TH" sz="2800" dirty="0">
                <a:latin typeface="Quark" panose="02000000000000000000" pitchFamily="50" charset="-34"/>
                <a:cs typeface="Quark" panose="02000000000000000000" pitchFamily="50" charset="-34"/>
              </a:rPr>
              <a:t>ทำให้ </a:t>
            </a:r>
            <a:r>
              <a:rPr lang="en-US" sz="2800" dirty="0">
                <a:latin typeface="Quark" panose="02000000000000000000" pitchFamily="50" charset="-34"/>
                <a:cs typeface="Quark" panose="02000000000000000000" pitchFamily="50" charset="-34"/>
              </a:rPr>
              <a:t>Data </a:t>
            </a:r>
            <a:r>
              <a:rPr lang="th-TH" sz="2800" dirty="0">
                <a:latin typeface="Quark" panose="02000000000000000000" pitchFamily="50" charset="-34"/>
                <a:cs typeface="Quark" panose="02000000000000000000" pitchFamily="50" charset="-34"/>
              </a:rPr>
              <a:t>ทุก </a:t>
            </a:r>
            <a:r>
              <a:rPr lang="en-US" sz="2800" dirty="0">
                <a:latin typeface="Quark" panose="02000000000000000000" pitchFamily="50" charset="-34"/>
                <a:cs typeface="Quark" panose="02000000000000000000" pitchFamily="50" charset="-34"/>
              </a:rPr>
              <a:t>Index </a:t>
            </a:r>
            <a:r>
              <a:rPr lang="th-TH" sz="2800" dirty="0">
                <a:latin typeface="Quark" panose="02000000000000000000" pitchFamily="50" charset="-34"/>
                <a:cs typeface="Quark" panose="02000000000000000000" pitchFamily="50" charset="-34"/>
              </a:rPr>
              <a:t>เริ่มที่ </a:t>
            </a:r>
            <a:r>
              <a:rPr lang="en-US" sz="2800" dirty="0">
                <a:latin typeface="Quark" panose="02000000000000000000" pitchFamily="50" charset="-34"/>
                <a:cs typeface="Quark" panose="02000000000000000000" pitchFamily="50" charset="-34"/>
              </a:rPr>
              <a:t>Index= </a:t>
            </a:r>
            <a:r>
              <a:rPr lang="th-TH" sz="2800" dirty="0">
                <a:latin typeface="Quark" panose="02000000000000000000" pitchFamily="50" charset="-34"/>
                <a:cs typeface="Quark" panose="02000000000000000000" pitchFamily="50" charset="-34"/>
              </a:rPr>
              <a:t> 1 </a:t>
            </a:r>
            <a:r>
              <a:rPr lang="en-US" sz="2800" dirty="0">
                <a:latin typeface="Quark" panose="02000000000000000000" pitchFamily="50" charset="-34"/>
                <a:cs typeface="Quark" panose="02000000000000000000" pitchFamily="50" charset="-34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25370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Index</a:t>
            </a:r>
            <a:r>
              <a:rPr lang="en-US" dirty="0">
                <a:solidFill>
                  <a:schemeClr val="accent4"/>
                </a:solidFill>
              </a:rPr>
              <a:t> vs </a:t>
            </a:r>
            <a:r>
              <a:rPr lang="en-US" dirty="0"/>
              <a:t>8 Industries : Scatter Plot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BEA2A87F-A754-4564-B6E3-4F00A1F866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90" y="1749306"/>
            <a:ext cx="10396366" cy="211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A4B2FD9E-DD07-4E71-BF68-05AEB49A3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91" y="3861434"/>
            <a:ext cx="10502986" cy="2168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7636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482737" y="1584520"/>
            <a:ext cx="8143359" cy="4213851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  <a:r>
              <a:rPr lang="en-US" dirty="0">
                <a:solidFill>
                  <a:schemeClr val="accent4"/>
                </a:solidFill>
              </a:rPr>
              <a:t> Index </a:t>
            </a:r>
            <a:r>
              <a:rPr lang="en-US" dirty="0"/>
              <a:t>01/01/2010 – 31/12/2020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pic>
        <p:nvPicPr>
          <p:cNvPr id="13" name="Picture 2" descr="How are Logistic Regression &amp;amp; Ordinary Least Squares Regression (Linear  Regression) Related? Why the “Regression” in Logistic? | by Rakshith  Vasudev | Towards Data Science">
            <a:extLst>
              <a:ext uri="{FF2B5EF4-FFF2-40B4-BE49-F238E27FC236}">
                <a16:creationId xmlns:a16="http://schemas.microsoft.com/office/drawing/2014/main" id="{B619EAE0-0B97-4053-BC0D-5D145B963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113" y="1721253"/>
            <a:ext cx="7936606" cy="3913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28558" y="4740717"/>
            <a:ext cx="2039496" cy="554277"/>
          </a:xfrm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D4F556-48E9-4AEF-816F-E2EF4F1B8DCA}"/>
              </a:ext>
            </a:extLst>
          </p:cNvPr>
          <p:cNvSpPr txBox="1"/>
          <p:nvPr/>
        </p:nvSpPr>
        <p:spPr>
          <a:xfrm>
            <a:off x="8976898" y="2820076"/>
            <a:ext cx="3098203" cy="87136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th-TH" dirty="0">
                <a:latin typeface="Quark" panose="02000000000000000000" pitchFamily="50" charset="-34"/>
                <a:cs typeface="Quark" panose="02000000000000000000" pitchFamily="50" charset="-34"/>
              </a:rPr>
              <a:t>ให้</a:t>
            </a:r>
          </a:p>
          <a:p>
            <a:r>
              <a:rPr lang="en-US" dirty="0">
                <a:latin typeface="Quark" panose="02000000000000000000" pitchFamily="50" charset="-34"/>
                <a:cs typeface="Quark" panose="02000000000000000000" pitchFamily="50" charset="-34"/>
              </a:rPr>
              <a:t>-</a:t>
            </a:r>
            <a:r>
              <a:rPr lang="th-TH" dirty="0">
                <a:latin typeface="Quark" panose="02000000000000000000" pitchFamily="50" charset="-34"/>
                <a:cs typeface="Quark" panose="02000000000000000000" pitchFamily="50" charset="-34"/>
              </a:rPr>
              <a:t> </a:t>
            </a:r>
            <a:r>
              <a:rPr lang="en-US" dirty="0">
                <a:latin typeface="Quark" panose="02000000000000000000" pitchFamily="50" charset="-34"/>
                <a:cs typeface="Quark" panose="02000000000000000000" pitchFamily="50" charset="-34"/>
              </a:rPr>
              <a:t>X </a:t>
            </a:r>
            <a:r>
              <a:rPr lang="th-TH" dirty="0">
                <a:latin typeface="Quark" panose="02000000000000000000" pitchFamily="50" charset="-34"/>
                <a:cs typeface="Quark" panose="02000000000000000000" pitchFamily="50" charset="-34"/>
              </a:rPr>
              <a:t>เป็น </a:t>
            </a:r>
            <a:r>
              <a:rPr lang="en-US" dirty="0">
                <a:latin typeface="Quark" panose="02000000000000000000" pitchFamily="50" charset="-34"/>
                <a:cs typeface="Quark" panose="02000000000000000000" pitchFamily="50" charset="-34"/>
              </a:rPr>
              <a:t>SET Index return</a:t>
            </a:r>
          </a:p>
          <a:p>
            <a:r>
              <a:rPr lang="en-US" dirty="0">
                <a:latin typeface="Quark" panose="02000000000000000000" pitchFamily="50" charset="-34"/>
                <a:cs typeface="Quark" panose="02000000000000000000" pitchFamily="50" charset="-34"/>
              </a:rPr>
              <a:t>- Y </a:t>
            </a:r>
            <a:r>
              <a:rPr lang="th-TH" dirty="0">
                <a:latin typeface="Quark" panose="02000000000000000000" pitchFamily="50" charset="-34"/>
                <a:cs typeface="Quark" panose="02000000000000000000" pitchFamily="50" charset="-34"/>
              </a:rPr>
              <a:t>เป็น </a:t>
            </a:r>
            <a:r>
              <a:rPr lang="en-US" dirty="0">
                <a:latin typeface="Quark" panose="02000000000000000000" pitchFamily="50" charset="-34"/>
                <a:cs typeface="Quark" panose="02000000000000000000" pitchFamily="50" charset="-34"/>
              </a:rPr>
              <a:t>Industry Index return</a:t>
            </a:r>
          </a:p>
        </p:txBody>
      </p:sp>
    </p:spTree>
    <p:extLst>
      <p:ext uri="{BB962C8B-B14F-4D97-AF65-F5344CB8AC3E}">
        <p14:creationId xmlns:p14="http://schemas.microsoft.com/office/powerpoint/2010/main" val="1749880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91ECD-5E05-4B8C-9F37-6BAC40104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BETA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3027A-CD1E-450B-8307-3A2CFC4181B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DC6682-01BD-497D-B49B-4648249ECAED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E376C-6382-4961-BC1A-319479CA82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83540" y="6433708"/>
            <a:ext cx="5283200" cy="246221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DAE9B4D-D420-47B8-83E6-B01980FF4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CBA988C-750E-46F6-BD33-7876F8625DB4}"/>
              </a:ext>
            </a:extLst>
          </p:cNvPr>
          <p:cNvCxnSpPr>
            <a:cxnSpLocks/>
          </p:cNvCxnSpPr>
          <p:nvPr/>
        </p:nvCxnSpPr>
        <p:spPr>
          <a:xfrm flipV="1">
            <a:off x="1172584" y="1929507"/>
            <a:ext cx="0" cy="37182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44547D7-8EFA-4AA7-98BF-CEC8426B2FFB}"/>
              </a:ext>
            </a:extLst>
          </p:cNvPr>
          <p:cNvCxnSpPr>
            <a:cxnSpLocks/>
          </p:cNvCxnSpPr>
          <p:nvPr/>
        </p:nvCxnSpPr>
        <p:spPr>
          <a:xfrm flipV="1">
            <a:off x="1172584" y="5647765"/>
            <a:ext cx="3795656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C11725E-365D-4FC3-BE7C-2845EA06B9E7}"/>
              </a:ext>
            </a:extLst>
          </p:cNvPr>
          <p:cNvCxnSpPr/>
          <p:nvPr/>
        </p:nvCxnSpPr>
        <p:spPr>
          <a:xfrm flipV="1">
            <a:off x="1172585" y="2549561"/>
            <a:ext cx="3065929" cy="2592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9963A08-CB8C-4D93-B378-DE973026B89C}"/>
              </a:ext>
            </a:extLst>
          </p:cNvPr>
          <p:cNvCxnSpPr>
            <a:cxnSpLocks/>
          </p:cNvCxnSpPr>
          <p:nvPr/>
        </p:nvCxnSpPr>
        <p:spPr>
          <a:xfrm flipV="1">
            <a:off x="1172584" y="3935502"/>
            <a:ext cx="3526715" cy="1206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1221914-589C-443E-A474-3E427FD1B590}"/>
              </a:ext>
            </a:extLst>
          </p:cNvPr>
          <p:cNvCxnSpPr>
            <a:cxnSpLocks/>
          </p:cNvCxnSpPr>
          <p:nvPr/>
        </p:nvCxnSpPr>
        <p:spPr>
          <a:xfrm flipV="1">
            <a:off x="1172583" y="1929507"/>
            <a:ext cx="1715919" cy="3212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F4E5331-B307-457C-B223-B7198DA4ACCC}"/>
              </a:ext>
            </a:extLst>
          </p:cNvPr>
          <p:cNvSpPr txBox="1"/>
          <p:nvPr/>
        </p:nvSpPr>
        <p:spPr>
          <a:xfrm>
            <a:off x="2822460" y="1541876"/>
            <a:ext cx="711425" cy="462227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dirty="0"/>
              <a:t>β</a:t>
            </a:r>
            <a:r>
              <a:rPr lang="en-US" dirty="0"/>
              <a:t> &gt; 1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6F7D436-F356-4BE1-8C36-FBEC85975015}"/>
              </a:ext>
            </a:extLst>
          </p:cNvPr>
          <p:cNvSpPr txBox="1"/>
          <p:nvPr/>
        </p:nvSpPr>
        <p:spPr>
          <a:xfrm>
            <a:off x="4421392" y="5727614"/>
            <a:ext cx="1674608" cy="462227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dirty="0">
                <a:latin typeface="+mj-lt"/>
              </a:rPr>
              <a:t>Market Return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07325E1-64B9-45D1-918F-54EF5187A63C}"/>
              </a:ext>
            </a:extLst>
          </p:cNvPr>
          <p:cNvSpPr txBox="1"/>
          <p:nvPr/>
        </p:nvSpPr>
        <p:spPr>
          <a:xfrm>
            <a:off x="534086" y="1568123"/>
            <a:ext cx="1674608" cy="462227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dirty="0">
                <a:latin typeface="+mj-lt"/>
              </a:rPr>
              <a:t>Industry Return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E576E10-80A7-473E-9A7B-1171212E4A6E}"/>
              </a:ext>
            </a:extLst>
          </p:cNvPr>
          <p:cNvSpPr txBox="1"/>
          <p:nvPr/>
        </p:nvSpPr>
        <p:spPr>
          <a:xfrm>
            <a:off x="4266155" y="2341351"/>
            <a:ext cx="1463040" cy="462227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dirty="0"/>
              <a:t>β</a:t>
            </a:r>
            <a:r>
              <a:rPr lang="en-US" dirty="0"/>
              <a:t> = 1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1A0F502-CE22-4B51-A12B-7C434443D1F1}"/>
              </a:ext>
            </a:extLst>
          </p:cNvPr>
          <p:cNvSpPr txBox="1"/>
          <p:nvPr/>
        </p:nvSpPr>
        <p:spPr>
          <a:xfrm>
            <a:off x="4699299" y="3545330"/>
            <a:ext cx="6642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dirty="0"/>
              <a:t>β</a:t>
            </a:r>
            <a:r>
              <a:rPr lang="en-US" dirty="0"/>
              <a:t> &lt; 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86C61BB-C758-41F1-A637-47A9D63A75BC}"/>
              </a:ext>
            </a:extLst>
          </p:cNvPr>
          <p:cNvSpPr txBox="1"/>
          <p:nvPr/>
        </p:nvSpPr>
        <p:spPr>
          <a:xfrm>
            <a:off x="6828422" y="1799236"/>
            <a:ext cx="4475552" cy="371825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BETA (</a:t>
            </a:r>
            <a:r>
              <a:rPr lang="el-GR" sz="2000" dirty="0"/>
              <a:t>β</a:t>
            </a:r>
            <a:r>
              <a:rPr lang="en-US" sz="2000" dirty="0"/>
              <a:t>)</a:t>
            </a:r>
            <a:endParaRPr lang="th-TH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endParaRPr lang="th-TH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pPr marL="285750" indent="-285750">
              <a:buFontTx/>
              <a:buChar char="-"/>
            </a:pP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Set </a:t>
            </a: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วิ่งที่ </a:t>
            </a:r>
            <a:r>
              <a:rPr lang="el-GR" sz="2000" dirty="0">
                <a:latin typeface="Quark" panose="02000000000000000000" pitchFamily="50" charset="-34"/>
                <a:cs typeface="Quark" panose="02000000000000000000" pitchFamily="50" charset="-34"/>
              </a:rPr>
              <a:t>β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= 1</a:t>
            </a:r>
          </a:p>
          <a:p>
            <a:pPr marL="285750" indent="-285750">
              <a:buFontTx/>
              <a:buChar char="-"/>
            </a:pPr>
            <a:endParaRPr lang="th-TH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pPr marL="285750" indent="-285750">
              <a:buFontTx/>
              <a:buChar char="-"/>
            </a:pP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ถ้า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Industries </a:t>
            </a: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ไหนมี </a:t>
            </a:r>
            <a:r>
              <a:rPr lang="el-GR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β</a:t>
            </a:r>
            <a:r>
              <a:rPr lang="th-TH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 ใกล้ๆ 1 </a:t>
            </a:r>
            <a:r>
              <a:rPr lang="en-US" sz="2000" b="1" dirty="0">
                <a:latin typeface="Quark" panose="02000000000000000000" pitchFamily="50" charset="-34"/>
                <a:cs typeface="Quark" panose="02000000000000000000" pitchFamily="50" charset="-34"/>
              </a:rPr>
              <a:t>: </a:t>
            </a:r>
            <a:r>
              <a:rPr lang="th-TH" sz="2000" b="1" dirty="0">
                <a:latin typeface="Quark" panose="02000000000000000000" pitchFamily="50" charset="-34"/>
                <a:cs typeface="Quark" panose="02000000000000000000" pitchFamily="50" charset="-34"/>
              </a:rPr>
              <a:t>วิ่งเกาะ </a:t>
            </a:r>
            <a:r>
              <a:rPr lang="en-US" sz="2000" b="1" dirty="0">
                <a:latin typeface="Quark" panose="02000000000000000000" pitchFamily="50" charset="-34"/>
                <a:cs typeface="Quark" panose="02000000000000000000" pitchFamily="50" charset="-34"/>
              </a:rPr>
              <a:t>Set</a:t>
            </a:r>
          </a:p>
          <a:p>
            <a:pPr marL="285750" indent="-285750">
              <a:buFontTx/>
              <a:buChar char="-"/>
            </a:pPr>
            <a:endParaRPr lang="en-US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pPr marL="285750" indent="-285750">
              <a:buFontTx/>
              <a:buChar char="-"/>
            </a:pP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ถ้า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Industries </a:t>
            </a: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ไหนมี </a:t>
            </a:r>
            <a:r>
              <a:rPr lang="el-GR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β</a:t>
            </a:r>
            <a:r>
              <a:rPr lang="th-TH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 </a:t>
            </a:r>
            <a:r>
              <a:rPr lang="en-US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&gt; 1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: </a:t>
            </a: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วิ่งแรงกว่า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Set (</a:t>
            </a:r>
            <a:r>
              <a:rPr lang="th-TH" sz="2000" b="1" dirty="0">
                <a:latin typeface="Quark" panose="02000000000000000000" pitchFamily="50" charset="-34"/>
                <a:cs typeface="Quark" panose="02000000000000000000" pitchFamily="50" charset="-34"/>
              </a:rPr>
              <a:t>วิ่งตาม </a:t>
            </a:r>
            <a:r>
              <a:rPr lang="en-US" sz="2000" b="1" dirty="0">
                <a:latin typeface="Quark" panose="02000000000000000000" pitchFamily="50" charset="-34"/>
                <a:cs typeface="Quark" panose="02000000000000000000" pitchFamily="50" charset="-34"/>
              </a:rPr>
              <a:t>Set </a:t>
            </a:r>
            <a:r>
              <a:rPr lang="th-TH" sz="2000" b="1" dirty="0">
                <a:latin typeface="Quark" panose="02000000000000000000" pitchFamily="50" charset="-34"/>
                <a:cs typeface="Quark" panose="02000000000000000000" pitchFamily="50" charset="-34"/>
              </a:rPr>
              <a:t>แต่ขึ้นลง แรงกว่า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)</a:t>
            </a:r>
          </a:p>
          <a:p>
            <a:pPr marL="285750" indent="-285750">
              <a:buFontTx/>
              <a:buChar char="-"/>
            </a:pPr>
            <a:endParaRPr lang="th-TH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pPr marL="285750" indent="-285750">
              <a:buFontTx/>
              <a:buChar char="-"/>
            </a:pP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ถ้า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Industries </a:t>
            </a: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ไหนมี </a:t>
            </a:r>
            <a:r>
              <a:rPr lang="en-US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0 &lt; </a:t>
            </a:r>
            <a:r>
              <a:rPr lang="el-GR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β</a:t>
            </a:r>
            <a:r>
              <a:rPr lang="th-TH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 </a:t>
            </a:r>
            <a:r>
              <a:rPr lang="en-US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&lt; 1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: </a:t>
            </a: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วิ่งเบากว่า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Set (</a:t>
            </a:r>
            <a:r>
              <a:rPr lang="th-TH" sz="2000" b="1" dirty="0">
                <a:latin typeface="Quark" panose="02000000000000000000" pitchFamily="50" charset="-34"/>
                <a:cs typeface="Quark" panose="02000000000000000000" pitchFamily="50" charset="-34"/>
              </a:rPr>
              <a:t>ไม่ค่อยวิ่งตาม </a:t>
            </a:r>
            <a:r>
              <a:rPr lang="en-US" sz="2000" b="1" dirty="0">
                <a:latin typeface="Quark" panose="02000000000000000000" pitchFamily="50" charset="-34"/>
                <a:cs typeface="Quark" panose="02000000000000000000" pitchFamily="50" charset="-34"/>
              </a:rPr>
              <a:t>Set </a:t>
            </a:r>
            <a:r>
              <a:rPr lang="th-TH" sz="2000" b="1" dirty="0">
                <a:latin typeface="Quark" panose="02000000000000000000" pitchFamily="50" charset="-34"/>
                <a:cs typeface="Quark" panose="02000000000000000000" pitchFamily="50" charset="-34"/>
              </a:rPr>
              <a:t>ขึ้นลง น้อยกว่า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)</a:t>
            </a:r>
            <a:endParaRPr lang="th-TH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pPr marL="285750" indent="-285750">
              <a:buFontTx/>
              <a:buChar char="-"/>
            </a:pPr>
            <a:endParaRPr lang="en-US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endParaRPr lang="en-US" sz="2000" dirty="0">
              <a:latin typeface="Quark" panose="02000000000000000000" pitchFamily="50" charset="-34"/>
              <a:cs typeface="Quark" panose="02000000000000000000" pitchFamily="50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858554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1665DD-6893-40BB-BB99-812F21C55854}"/>
              </a:ext>
            </a:extLst>
          </p:cNvPr>
          <p:cNvSpPr/>
          <p:nvPr/>
        </p:nvSpPr>
        <p:spPr bwMode="auto">
          <a:xfrm>
            <a:off x="2133600" y="5331208"/>
            <a:ext cx="7139492" cy="335329"/>
          </a:xfrm>
          <a:prstGeom prst="rect">
            <a:avLst/>
          </a:prstGeom>
          <a:solidFill>
            <a:schemeClr val="bg1">
              <a:lumMod val="95000"/>
            </a:schemeClr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591ECD-5E05-4B8C-9F37-6BAC40104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11 Years of Data : </a:t>
            </a:r>
            <a:r>
              <a:rPr lang="en-US" dirty="0">
                <a:solidFill>
                  <a:schemeClr val="accent1"/>
                </a:solidFill>
              </a:rPr>
              <a:t>11 Yearly Beta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3027A-CD1E-450B-8307-3A2CFC4181B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DC6682-01BD-497D-B49B-4648249ECAED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 dirty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E376C-6382-4961-BC1A-319479CA82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83540" y="6433708"/>
            <a:ext cx="5283200" cy="246221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DAE9B4D-D420-47B8-83E6-B01980FF4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BCEF94-3D26-4628-820F-B53479E493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235" b="8037"/>
          <a:stretch/>
        </p:blipFill>
        <p:spPr>
          <a:xfrm>
            <a:off x="2214436" y="1862549"/>
            <a:ext cx="6834384" cy="335907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3DB185D-2E1A-48FB-9F0E-CD70E01AB590}"/>
              </a:ext>
            </a:extLst>
          </p:cNvPr>
          <p:cNvSpPr txBox="1"/>
          <p:nvPr/>
        </p:nvSpPr>
        <p:spPr>
          <a:xfrm>
            <a:off x="2564279" y="5331208"/>
            <a:ext cx="587713" cy="33532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sz="1200" dirty="0">
                <a:solidFill>
                  <a:schemeClr val="accent4"/>
                </a:solidFill>
                <a:latin typeface="+mj-lt"/>
              </a:rPr>
              <a:t>β </a:t>
            </a:r>
            <a:r>
              <a:rPr lang="en-US" sz="1200" dirty="0">
                <a:solidFill>
                  <a:schemeClr val="accent4"/>
                </a:solidFill>
                <a:latin typeface="+mj-lt"/>
              </a:rPr>
              <a:t>2010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CEE040-594B-4234-A34D-A0E985B184EF}"/>
              </a:ext>
            </a:extLst>
          </p:cNvPr>
          <p:cNvSpPr txBox="1"/>
          <p:nvPr/>
        </p:nvSpPr>
        <p:spPr>
          <a:xfrm>
            <a:off x="3121512" y="5338021"/>
            <a:ext cx="587713" cy="33532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sz="1200" dirty="0">
                <a:solidFill>
                  <a:schemeClr val="accent3"/>
                </a:solidFill>
                <a:latin typeface="+mj-lt"/>
              </a:rPr>
              <a:t>β </a:t>
            </a:r>
            <a:r>
              <a:rPr lang="en-US" sz="1200" dirty="0">
                <a:solidFill>
                  <a:schemeClr val="accent3"/>
                </a:solidFill>
                <a:latin typeface="+mj-lt"/>
              </a:rPr>
              <a:t>2011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D6A80F-38C6-4237-95DF-BC2D70436884}"/>
              </a:ext>
            </a:extLst>
          </p:cNvPr>
          <p:cNvSpPr txBox="1"/>
          <p:nvPr/>
        </p:nvSpPr>
        <p:spPr>
          <a:xfrm>
            <a:off x="3678745" y="5344422"/>
            <a:ext cx="587713" cy="33532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sz="1200" dirty="0">
                <a:solidFill>
                  <a:schemeClr val="accent4"/>
                </a:solidFill>
                <a:latin typeface="+mj-lt"/>
              </a:rPr>
              <a:t>β </a:t>
            </a:r>
            <a:r>
              <a:rPr lang="en-US" sz="1200" dirty="0">
                <a:solidFill>
                  <a:schemeClr val="accent4"/>
                </a:solidFill>
                <a:latin typeface="+mj-lt"/>
              </a:rPr>
              <a:t>2012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5BB262B-3FE0-48B9-B03C-C3B7498814E1}"/>
              </a:ext>
            </a:extLst>
          </p:cNvPr>
          <p:cNvSpPr txBox="1"/>
          <p:nvPr/>
        </p:nvSpPr>
        <p:spPr>
          <a:xfrm>
            <a:off x="4205498" y="5331208"/>
            <a:ext cx="587713" cy="33532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sz="1200" dirty="0">
                <a:solidFill>
                  <a:schemeClr val="accent3"/>
                </a:solidFill>
                <a:latin typeface="+mj-lt"/>
              </a:rPr>
              <a:t>β </a:t>
            </a:r>
            <a:r>
              <a:rPr lang="en-US" sz="1200" dirty="0">
                <a:solidFill>
                  <a:schemeClr val="accent3"/>
                </a:solidFill>
                <a:latin typeface="+mj-lt"/>
              </a:rPr>
              <a:t>2013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8785A9-DC6F-4DC1-ABE6-465DCABB9458}"/>
              </a:ext>
            </a:extLst>
          </p:cNvPr>
          <p:cNvSpPr txBox="1"/>
          <p:nvPr/>
        </p:nvSpPr>
        <p:spPr>
          <a:xfrm>
            <a:off x="4762731" y="5331208"/>
            <a:ext cx="587713" cy="33532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sz="1200" dirty="0">
                <a:solidFill>
                  <a:schemeClr val="accent4"/>
                </a:solidFill>
                <a:latin typeface="+mj-lt"/>
              </a:rPr>
              <a:t>β </a:t>
            </a:r>
            <a:r>
              <a:rPr lang="en-US" sz="1200" dirty="0">
                <a:solidFill>
                  <a:schemeClr val="accent4"/>
                </a:solidFill>
                <a:latin typeface="+mj-lt"/>
              </a:rPr>
              <a:t>2014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19BDE9C-4076-472B-9A55-22BDB29222EB}"/>
              </a:ext>
            </a:extLst>
          </p:cNvPr>
          <p:cNvSpPr txBox="1"/>
          <p:nvPr/>
        </p:nvSpPr>
        <p:spPr>
          <a:xfrm>
            <a:off x="5319964" y="5344421"/>
            <a:ext cx="587713" cy="33532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sz="1200" dirty="0">
                <a:solidFill>
                  <a:schemeClr val="accent3"/>
                </a:solidFill>
                <a:latin typeface="+mj-lt"/>
              </a:rPr>
              <a:t>β </a:t>
            </a:r>
            <a:r>
              <a:rPr lang="en-US" sz="1200" dirty="0">
                <a:solidFill>
                  <a:schemeClr val="accent3"/>
                </a:solidFill>
                <a:latin typeface="+mj-lt"/>
              </a:rPr>
              <a:t>2015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0DFAC3-D2FA-4827-B533-549477FBBF6F}"/>
              </a:ext>
            </a:extLst>
          </p:cNvPr>
          <p:cNvSpPr txBox="1"/>
          <p:nvPr/>
        </p:nvSpPr>
        <p:spPr>
          <a:xfrm>
            <a:off x="5816237" y="5331208"/>
            <a:ext cx="587713" cy="33532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sz="1200" dirty="0">
                <a:solidFill>
                  <a:schemeClr val="accent4"/>
                </a:solidFill>
                <a:latin typeface="+mj-lt"/>
              </a:rPr>
              <a:t>β </a:t>
            </a:r>
            <a:r>
              <a:rPr lang="en-US" sz="1200" dirty="0">
                <a:solidFill>
                  <a:schemeClr val="accent4"/>
                </a:solidFill>
                <a:latin typeface="+mj-lt"/>
              </a:rPr>
              <a:t>2016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918F6E1-DB85-4D39-BAE7-734C0B271044}"/>
              </a:ext>
            </a:extLst>
          </p:cNvPr>
          <p:cNvSpPr txBox="1"/>
          <p:nvPr/>
        </p:nvSpPr>
        <p:spPr>
          <a:xfrm>
            <a:off x="6306234" y="5340654"/>
            <a:ext cx="587713" cy="28243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sz="1200" dirty="0">
                <a:solidFill>
                  <a:schemeClr val="accent3"/>
                </a:solidFill>
                <a:latin typeface="+mj-lt"/>
              </a:rPr>
              <a:t>β </a:t>
            </a:r>
            <a:r>
              <a:rPr lang="en-US" sz="1200" dirty="0">
                <a:solidFill>
                  <a:schemeClr val="accent3"/>
                </a:solidFill>
                <a:latin typeface="+mj-lt"/>
              </a:rPr>
              <a:t>2017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8CDE7DB-CB14-47F6-9006-D3BDBB0D60FF}"/>
              </a:ext>
            </a:extLst>
          </p:cNvPr>
          <p:cNvSpPr txBox="1"/>
          <p:nvPr/>
        </p:nvSpPr>
        <p:spPr>
          <a:xfrm>
            <a:off x="6851814" y="5344421"/>
            <a:ext cx="532132" cy="282438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sz="1200" dirty="0">
                <a:solidFill>
                  <a:schemeClr val="accent4"/>
                </a:solidFill>
                <a:latin typeface="+mj-lt"/>
              </a:rPr>
              <a:t>β </a:t>
            </a:r>
            <a:r>
              <a:rPr lang="en-US" sz="1200" dirty="0">
                <a:solidFill>
                  <a:schemeClr val="accent4"/>
                </a:solidFill>
                <a:latin typeface="+mj-lt"/>
              </a:rPr>
              <a:t>2018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874CCCC-3181-4B84-8304-BD0FA78BFBAF}"/>
              </a:ext>
            </a:extLst>
          </p:cNvPr>
          <p:cNvSpPr txBox="1"/>
          <p:nvPr/>
        </p:nvSpPr>
        <p:spPr>
          <a:xfrm>
            <a:off x="7414426" y="5356630"/>
            <a:ext cx="587713" cy="33532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sz="1200" dirty="0">
                <a:solidFill>
                  <a:schemeClr val="accent3"/>
                </a:solidFill>
                <a:latin typeface="+mj-lt"/>
              </a:rPr>
              <a:t>β </a:t>
            </a:r>
            <a:r>
              <a:rPr lang="en-US" sz="1200" dirty="0">
                <a:solidFill>
                  <a:schemeClr val="accent3"/>
                </a:solidFill>
                <a:latin typeface="+mj-lt"/>
              </a:rPr>
              <a:t>2019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1215ABD-38AE-4B4F-9FC1-98849577E9CD}"/>
              </a:ext>
            </a:extLst>
          </p:cNvPr>
          <p:cNvSpPr txBox="1"/>
          <p:nvPr/>
        </p:nvSpPr>
        <p:spPr>
          <a:xfrm>
            <a:off x="7971659" y="5358047"/>
            <a:ext cx="587713" cy="33532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l-GR" sz="1200" dirty="0">
                <a:solidFill>
                  <a:schemeClr val="accent4"/>
                </a:solidFill>
                <a:latin typeface="+mj-lt"/>
              </a:rPr>
              <a:t>β </a:t>
            </a:r>
            <a:r>
              <a:rPr lang="en-US" sz="1200" dirty="0">
                <a:solidFill>
                  <a:schemeClr val="accent4"/>
                </a:solidFill>
                <a:latin typeface="+mj-lt"/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2393005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2CB1C5-BF90-4441-A73A-4E4D19B93002}"/>
              </a:ext>
            </a:extLst>
          </p:cNvPr>
          <p:cNvSpPr/>
          <p:nvPr/>
        </p:nvSpPr>
        <p:spPr bwMode="auto">
          <a:xfrm>
            <a:off x="654124" y="1253971"/>
            <a:ext cx="6189233" cy="490556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Index</a:t>
            </a:r>
            <a:r>
              <a:rPr lang="en-US" dirty="0">
                <a:solidFill>
                  <a:schemeClr val="accent4"/>
                </a:solidFill>
              </a:rPr>
              <a:t> vs </a:t>
            </a:r>
            <a:r>
              <a:rPr lang="en-US" dirty="0"/>
              <a:t>8 Industries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72CC-CC88-483D-AD75-A0412D4545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2629CC-2DED-45DB-8330-B4058E1676EB}" type="datetime4">
              <a:rPr kumimoji="0" lang="en-US" sz="1000" b="0" i="1" u="none" strike="noStrike" kern="1200" cap="none" spc="0" normalizeH="0" baseline="0" noProof="0" smtClean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20, 2021</a:t>
            </a:fld>
            <a:endParaRPr kumimoji="0" lang="en-US" sz="1000" b="0" i="1" u="none" strike="noStrike" kern="1200" cap="none" spc="0" normalizeH="0" baseline="0" noProof="0">
              <a:ln>
                <a:noFill/>
              </a:ln>
              <a:solidFill>
                <a:srgbClr val="B6B6B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713E5E1-ACB6-4EDC-B962-5EA665DF22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©2021 </a:t>
            </a: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QuantStory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B6B6B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All Rights Reserved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E94926-CC96-48B0-8A2A-B344247AD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955F5F-96B5-4123-A0BF-F5126ED54847}" type="slidenum">
              <a:rPr kumimoji="0" lang="en-US" sz="1600" b="0" i="0" u="none" strike="noStrike" kern="1200" cap="none" spc="267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 Bold" panose="020B0606020202050201" pitchFamily="34" charset="0"/>
                <a:ea typeface="+mn-ea"/>
                <a:cs typeface="+mn-cs"/>
              </a:rPr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600" b="0" i="0" u="none" strike="noStrike" kern="1200" cap="none" spc="267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bas Neue Bold" panose="020B0606020202050201" pitchFamily="34" charset="0"/>
              <a:ea typeface="+mn-ea"/>
              <a:cs typeface="+mn-cs"/>
            </a:endParaRP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E00C33F5-668B-479B-B5B0-188DB23A2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124" y="1390624"/>
            <a:ext cx="5803751" cy="4768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836D700-004C-455F-A036-FDD830D19808}"/>
              </a:ext>
            </a:extLst>
          </p:cNvPr>
          <p:cNvSpPr txBox="1"/>
          <p:nvPr/>
        </p:nvSpPr>
        <p:spPr>
          <a:xfrm>
            <a:off x="6999270" y="1915754"/>
            <a:ext cx="5085153" cy="3026492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BETA (</a:t>
            </a:r>
            <a:r>
              <a:rPr lang="el-GR" sz="2000" dirty="0"/>
              <a:t>β</a:t>
            </a:r>
            <a:r>
              <a:rPr lang="en-US" sz="2000" dirty="0"/>
              <a:t>)</a:t>
            </a:r>
            <a:endParaRPr lang="th-TH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endParaRPr lang="th-TH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pPr marL="285750" indent="-285750">
              <a:buFontTx/>
              <a:buChar char="-"/>
            </a:pPr>
            <a:r>
              <a:rPr lang="en-US" sz="2000" b="1" dirty="0">
                <a:latin typeface="Quark" panose="02000000000000000000" pitchFamily="50" charset="-34"/>
                <a:cs typeface="Quark" panose="02000000000000000000" pitchFamily="50" charset="-34"/>
              </a:rPr>
              <a:t>Set </a:t>
            </a:r>
            <a:r>
              <a:rPr lang="th-TH" sz="2000" b="1" dirty="0">
                <a:latin typeface="Quark" panose="02000000000000000000" pitchFamily="50" charset="-34"/>
                <a:cs typeface="Quark" panose="02000000000000000000" pitchFamily="50" charset="-34"/>
              </a:rPr>
              <a:t>วิ่งที่ </a:t>
            </a:r>
            <a:r>
              <a:rPr lang="el-GR" sz="2000" b="1" dirty="0">
                <a:latin typeface="Quark" panose="02000000000000000000" pitchFamily="50" charset="-34"/>
                <a:cs typeface="Quark" panose="02000000000000000000" pitchFamily="50" charset="-34"/>
              </a:rPr>
              <a:t>β</a:t>
            </a:r>
            <a:r>
              <a:rPr lang="en-US" sz="2000" b="1" dirty="0">
                <a:latin typeface="Quark" panose="02000000000000000000" pitchFamily="50" charset="-34"/>
                <a:cs typeface="Quark" panose="02000000000000000000" pitchFamily="50" charset="-34"/>
              </a:rPr>
              <a:t>= 1</a:t>
            </a:r>
          </a:p>
          <a:p>
            <a:pPr marL="285750" indent="-285750">
              <a:buFontTx/>
              <a:buChar char="-"/>
            </a:pPr>
            <a:endParaRPr lang="th-TH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β</a:t>
            </a:r>
            <a:r>
              <a:rPr lang="th-TH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 ใกล้ๆ 1 </a:t>
            </a:r>
            <a:r>
              <a:rPr lang="en-US" sz="2000" b="1" dirty="0">
                <a:latin typeface="Quark" panose="02000000000000000000" pitchFamily="50" charset="-34"/>
                <a:cs typeface="Quark" panose="02000000000000000000" pitchFamily="50" charset="-34"/>
              </a:rPr>
              <a:t>: </a:t>
            </a: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วิ่งเกาะ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Set </a:t>
            </a:r>
            <a:r>
              <a:rPr lang="en-US" sz="2000" b="1" dirty="0">
                <a:latin typeface="+mj-lt"/>
                <a:cs typeface="Quark" panose="02000000000000000000" pitchFamily="50" charset="-34"/>
              </a:rPr>
              <a:t>[PROPCON, TECH ,FINCIAL ]</a:t>
            </a:r>
          </a:p>
          <a:p>
            <a:pPr marL="285750" indent="-285750">
              <a:buFontTx/>
              <a:buChar char="-"/>
            </a:pPr>
            <a:endParaRPr lang="en-US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β</a:t>
            </a:r>
            <a:r>
              <a:rPr lang="th-TH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 </a:t>
            </a:r>
            <a:r>
              <a:rPr lang="en-US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&gt; 1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: </a:t>
            </a: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วิ่งแรงกว่า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Set </a:t>
            </a:r>
            <a:r>
              <a:rPr lang="en-US" sz="2000" b="1" dirty="0">
                <a:latin typeface="+mj-lt"/>
                <a:cs typeface="Quark" panose="02000000000000000000" pitchFamily="50" charset="-34"/>
              </a:rPr>
              <a:t>[INDUS, RESOURC]</a:t>
            </a:r>
          </a:p>
          <a:p>
            <a:pPr marL="285750" indent="-285750">
              <a:buFontTx/>
              <a:buChar char="-"/>
            </a:pPr>
            <a:endParaRPr lang="th-TH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pPr marL="285750" indent="-285750">
              <a:buFontTx/>
              <a:buChar char="-"/>
            </a:pPr>
            <a:r>
              <a:rPr lang="en-US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0 &lt; </a:t>
            </a:r>
            <a:r>
              <a:rPr lang="el-GR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β</a:t>
            </a:r>
            <a:r>
              <a:rPr lang="th-TH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 </a:t>
            </a:r>
            <a:r>
              <a:rPr lang="en-US" sz="2000" b="1" dirty="0">
                <a:solidFill>
                  <a:schemeClr val="accent1"/>
                </a:solidFill>
                <a:latin typeface="Quark" panose="02000000000000000000" pitchFamily="50" charset="-34"/>
                <a:cs typeface="Quark" panose="02000000000000000000" pitchFamily="50" charset="-34"/>
              </a:rPr>
              <a:t>&lt; 1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: </a:t>
            </a:r>
            <a:r>
              <a:rPr lang="th-TH" sz="2000" dirty="0">
                <a:latin typeface="Quark" panose="02000000000000000000" pitchFamily="50" charset="-34"/>
                <a:cs typeface="Quark" panose="02000000000000000000" pitchFamily="50" charset="-34"/>
              </a:rPr>
              <a:t>วิ่งเบากว่า </a:t>
            </a:r>
            <a:r>
              <a:rPr lang="en-US" sz="2000" dirty="0">
                <a:latin typeface="Quark" panose="02000000000000000000" pitchFamily="50" charset="-34"/>
                <a:cs typeface="Quark" panose="02000000000000000000" pitchFamily="50" charset="-34"/>
              </a:rPr>
              <a:t>Set </a:t>
            </a:r>
            <a:r>
              <a:rPr lang="en-US" sz="2000" b="1" dirty="0">
                <a:latin typeface="+mj-lt"/>
                <a:cs typeface="Quark" panose="02000000000000000000" pitchFamily="50" charset="-34"/>
              </a:rPr>
              <a:t>[ARGO, CONSUMP, SERVICE]</a:t>
            </a:r>
            <a:endParaRPr lang="en-US" sz="2000" dirty="0">
              <a:latin typeface="Quark" panose="02000000000000000000" pitchFamily="50" charset="-34"/>
              <a:cs typeface="Quark" panose="02000000000000000000" pitchFamily="50" charset="-34"/>
            </a:endParaRPr>
          </a:p>
          <a:p>
            <a:endParaRPr lang="en-US" sz="2000" dirty="0">
              <a:latin typeface="Quark" panose="02000000000000000000" pitchFamily="50" charset="-34"/>
              <a:cs typeface="Quark" panose="02000000000000000000" pitchFamily="50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795091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Ultimate Blue">
      <a:dk1>
        <a:srgbClr val="262626"/>
      </a:dk1>
      <a:lt1>
        <a:srgbClr val="FFFFFF"/>
      </a:lt1>
      <a:dk2>
        <a:srgbClr val="B6B6B6"/>
      </a:dk2>
      <a:lt2>
        <a:srgbClr val="B6B6B6"/>
      </a:lt2>
      <a:accent1>
        <a:srgbClr val="00B0F0"/>
      </a:accent1>
      <a:accent2>
        <a:srgbClr val="818181"/>
      </a:accent2>
      <a:accent3>
        <a:srgbClr val="262626"/>
      </a:accent3>
      <a:accent4>
        <a:srgbClr val="00B0F0"/>
      </a:accent4>
      <a:accent5>
        <a:srgbClr val="B6B6B6"/>
      </a:accent5>
      <a:accent6>
        <a:srgbClr val="4BACC6"/>
      </a:accent6>
      <a:hlink>
        <a:srgbClr val="0000FF"/>
      </a:hlink>
      <a:folHlink>
        <a:srgbClr val="800080"/>
      </a:folHlink>
    </a:clrScheme>
    <a:fontScheme name="Pro T1">
      <a:majorFont>
        <a:latin typeface="Bebas Neue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0">
          <a:noFill/>
          <a:prstDash val="solid"/>
          <a:round/>
          <a:headEnd/>
          <a:tailEnd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algn="l">
          <a:defRPr/>
        </a:defPPr>
      </a:lstStyle>
    </a:spDef>
    <a:txDef>
      <a:spPr/>
      <a:bodyPr>
        <a:no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A. Ultimate Widescreen 16 x 9 - Blue" id="{3178FD5A-4AC0-4CFB-93CF-5053B29E0D89}" vid="{1B3C7494-EEAD-4A00-8B30-BB89EF8349C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1018</Words>
  <Application>Microsoft Office PowerPoint</Application>
  <PresentationFormat>Widescreen</PresentationFormat>
  <Paragraphs>274</Paragraphs>
  <Slides>35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Bebas Neue</vt:lpstr>
      <vt:lpstr>Bebas Neue Bold</vt:lpstr>
      <vt:lpstr>Calibri</vt:lpstr>
      <vt:lpstr>Calibri Light</vt:lpstr>
      <vt:lpstr>Quark</vt:lpstr>
      <vt:lpstr>Wingdings</vt:lpstr>
      <vt:lpstr>Office Theme</vt:lpstr>
      <vt:lpstr>1_Office Theme</vt:lpstr>
      <vt:lpstr>PowerPoint Presentation</vt:lpstr>
      <vt:lpstr>Set Index 01/01/2010 – 31/12/2020</vt:lpstr>
      <vt:lpstr>Industries Definition</vt:lpstr>
      <vt:lpstr>Set Index vs 8 Industries</vt:lpstr>
      <vt:lpstr>Set Index vs 8 Industries : Scatter Plot</vt:lpstr>
      <vt:lpstr>Set Index 01/01/2010 – 31/12/2020</vt:lpstr>
      <vt:lpstr>BETA</vt:lpstr>
      <vt:lpstr>11 Years of Data : 11 Yearly Beta</vt:lpstr>
      <vt:lpstr>Set Index vs 8 Industries</vt:lpstr>
      <vt:lpstr>1. 11 ปี นานไปรึป่าว? 2. คิด Beta จากแค่ 52 Data point : น้อยไปรึป่าว?</vt:lpstr>
      <vt:lpstr>Bootstrap </vt:lpstr>
      <vt:lpstr>Set Index vs 8 Industries (Bootstrap) </vt:lpstr>
      <vt:lpstr>Set Index vs 8 Industries (Bootstrap) </vt:lpstr>
      <vt:lpstr>BETA MEAN</vt:lpstr>
      <vt:lpstr>BETA MEDIAN</vt:lpstr>
      <vt:lpstr>BETA STANDARD DEVIATION</vt:lpstr>
      <vt:lpstr>Set Index vs FINCIAL</vt:lpstr>
      <vt:lpstr>Set Index vs PROPCON</vt:lpstr>
      <vt:lpstr>Set Index vs TECH</vt:lpstr>
      <vt:lpstr>Set Index vs CONSUMP</vt:lpstr>
      <vt:lpstr>warnings</vt:lpstr>
      <vt:lpstr>Conclusion</vt:lpstr>
      <vt:lpstr>Appendix</vt:lpstr>
      <vt:lpstr>Sort value different between 1 and their beta</vt:lpstr>
      <vt:lpstr>Same but for median</vt:lpstr>
      <vt:lpstr>Same but for std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thumthiti pinto</dc:creator>
  <cp:lastModifiedBy>thumthiti pinto</cp:lastModifiedBy>
  <cp:revision>11</cp:revision>
  <dcterms:created xsi:type="dcterms:W3CDTF">2021-10-13T04:09:59Z</dcterms:created>
  <dcterms:modified xsi:type="dcterms:W3CDTF">2021-10-20T22:41:28Z</dcterms:modified>
</cp:coreProperties>
</file>

<file path=docProps/thumbnail.jpeg>
</file>